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8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82" r:id="rId4"/>
    <p:sldMasterId id="2147484229" r:id="rId5"/>
    <p:sldMasterId id="2147484266" r:id="rId6"/>
    <p:sldMasterId id="2147484291" r:id="rId7"/>
    <p:sldMasterId id="2147484316" r:id="rId8"/>
    <p:sldMasterId id="2147484341" r:id="rId9"/>
    <p:sldMasterId id="2147484363" r:id="rId10"/>
    <p:sldMasterId id="2147484388" r:id="rId11"/>
    <p:sldMasterId id="2147484414" r:id="rId12"/>
  </p:sldMasterIdLst>
  <p:notesMasterIdLst>
    <p:notesMasterId r:id="rId21"/>
  </p:notesMasterIdLst>
  <p:handoutMasterIdLst>
    <p:handoutMasterId r:id="rId22"/>
  </p:handoutMasterIdLst>
  <p:sldIdLst>
    <p:sldId id="1327" r:id="rId13"/>
    <p:sldId id="1328" r:id="rId14"/>
    <p:sldId id="1330" r:id="rId15"/>
    <p:sldId id="1333" r:id="rId16"/>
    <p:sldId id="1334" r:id="rId17"/>
    <p:sldId id="1331" r:id="rId18"/>
    <p:sldId id="1332" r:id="rId19"/>
    <p:sldId id="1326" r:id="rId2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0078D7"/>
    <a:srgbClr val="000000"/>
    <a:srgbClr val="FFFFFF"/>
    <a:srgbClr val="004B1C"/>
    <a:srgbClr val="004B50"/>
    <a:srgbClr val="002050"/>
    <a:srgbClr val="737373"/>
    <a:srgbClr val="5C2D91"/>
    <a:srgbClr val="008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3" autoAdjust="0"/>
    <p:restoredTop sz="78411" autoAdjust="0"/>
  </p:normalViewPr>
  <p:slideViewPr>
    <p:cSldViewPr>
      <p:cViewPr varScale="1">
        <p:scale>
          <a:sx n="87" d="100"/>
          <a:sy n="87" d="100"/>
        </p:scale>
        <p:origin x="7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03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11/28/2017 6:09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11/28/2017 6:01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11/28/2017 6:09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3FD98-CD5B-4ADD-8DA6-FE36A8C66EA7}" type="slidenum">
              <a:rPr lang="en-US" smtClean="0">
                <a:solidFill>
                  <a:srgbClr val="505050"/>
                </a:solidFill>
                <a:latin typeface="Segoe UI"/>
              </a:rPr>
              <a:pPr/>
              <a:t>2</a:t>
            </a:fld>
            <a:endParaRPr lang="en-US" dirty="0">
              <a:solidFill>
                <a:srgbClr val="50505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0166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Edge: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Gyorsabb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reakcióidő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takarékosság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a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sávszélességgel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olcsóbb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hosting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err="1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Jelenleg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: Edge és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B4822-08FA-4ACE-A0FE-23159A244C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4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Hub: don’t confuse with IoT Hub</a:t>
            </a:r>
          </a:p>
          <a:p>
            <a:r>
              <a:rPr lang="en-US" dirty="0"/>
              <a:t>Hub: occasionally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11/28/2017 6:26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6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Authentication: cert-based for devices, modules, actors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Permissions at every level; where appropriate, operations blocked by architecture (e.g. module accessing another module's twin)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Attestation: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static attestation: validate OS and firmware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runtime attestation: APIs to verify software</a:t>
            </a:r>
          </a:p>
          <a:p>
            <a:pPr lvl="1"/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software attestation: signed packages for OS and module updates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Support for TPM, DICE, SGX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Certification: hardware can make claims (e.g. secure boot), which will be certified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11/28/2017 6:33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Deploy Azure ML module to simulated IoT Edge device</a:t>
            </a:r>
            <a:endParaRPr lang="hu-H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11/28/2017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11/28/2017 6:18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0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11/28/2017 6:01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 bwMode="ltGray">
          <a:xfrm>
            <a:off x="-1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1398" y="2125677"/>
            <a:ext cx="6404040" cy="365758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0" y="6162101"/>
            <a:ext cx="1646238" cy="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441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971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5197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31455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59276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98674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8248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9986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651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486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4333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3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2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8693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042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/>
        </p:blipFill>
        <p:spPr>
          <a:xfrm>
            <a:off x="0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25663"/>
            <a:ext cx="6400800" cy="3657600"/>
          </a:xfrm>
          <a:prstGeom prst="rect">
            <a:avLst/>
          </a:prstGeom>
          <a:solidFill>
            <a:srgbClr val="5C2D91">
              <a:alpha val="87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0686" y="6167483"/>
            <a:ext cx="1622752" cy="3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425"/>
            <a:ext cx="1828800" cy="3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6835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17279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35581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058354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949406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31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358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4475343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3719235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466060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490692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3810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463114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76249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37553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733641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651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559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13132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5943600" y="2145489"/>
            <a:ext cx="6218238" cy="3637774"/>
          </a:xfrm>
          <a:custGeom>
            <a:avLst/>
            <a:gdLst>
              <a:gd name="T0" fmla="*/ 1776 w 2020"/>
              <a:gd name="T1" fmla="*/ 1074 h 1182"/>
              <a:gd name="T2" fmla="*/ 1629 w 2020"/>
              <a:gd name="T3" fmla="*/ 1146 h 1182"/>
              <a:gd name="T4" fmla="*/ 1498 w 2020"/>
              <a:gd name="T5" fmla="*/ 1016 h 1182"/>
              <a:gd name="T6" fmla="*/ 1543 w 2020"/>
              <a:gd name="T7" fmla="*/ 901 h 1182"/>
              <a:gd name="T8" fmla="*/ 1585 w 2020"/>
              <a:gd name="T9" fmla="*/ 785 h 1182"/>
              <a:gd name="T10" fmla="*/ 1314 w 2020"/>
              <a:gd name="T11" fmla="*/ 756 h 1182"/>
              <a:gd name="T12" fmla="*/ 1061 w 2020"/>
              <a:gd name="T13" fmla="*/ 640 h 1182"/>
              <a:gd name="T14" fmla="*/ 1032 w 2020"/>
              <a:gd name="T15" fmla="*/ 525 h 1182"/>
              <a:gd name="T16" fmla="*/ 848 w 2020"/>
              <a:gd name="T17" fmla="*/ 409 h 1182"/>
              <a:gd name="T18" fmla="*/ 1553 w 2020"/>
              <a:gd name="T19" fmla="*/ 301 h 1182"/>
              <a:gd name="T20" fmla="*/ 1686 w 2020"/>
              <a:gd name="T21" fmla="*/ 185 h 1182"/>
              <a:gd name="T22" fmla="*/ 1237 w 2020"/>
              <a:gd name="T23" fmla="*/ 70 h 1182"/>
              <a:gd name="T24" fmla="*/ 749 w 2020"/>
              <a:gd name="T25" fmla="*/ 185 h 1182"/>
              <a:gd name="T26" fmla="*/ 721 w 2020"/>
              <a:gd name="T27" fmla="*/ 301 h 1182"/>
              <a:gd name="T28" fmla="*/ 366 w 2020"/>
              <a:gd name="T29" fmla="*/ 344 h 1182"/>
              <a:gd name="T30" fmla="*/ 237 w 2020"/>
              <a:gd name="T31" fmla="*/ 228 h 1182"/>
              <a:gd name="T32" fmla="*/ 318 w 2020"/>
              <a:gd name="T33" fmla="*/ 38 h 1182"/>
              <a:gd name="T34" fmla="*/ 353 w 2020"/>
              <a:gd name="T35" fmla="*/ 264 h 1182"/>
              <a:gd name="T36" fmla="*/ 497 w 2020"/>
              <a:gd name="T37" fmla="*/ 373 h 1182"/>
              <a:gd name="T38" fmla="*/ 180 w 2020"/>
              <a:gd name="T39" fmla="*/ 488 h 1182"/>
              <a:gd name="T40" fmla="*/ 190 w 2020"/>
              <a:gd name="T41" fmla="*/ 604 h 1182"/>
              <a:gd name="T42" fmla="*/ 273 w 2020"/>
              <a:gd name="T43" fmla="*/ 720 h 1182"/>
              <a:gd name="T44" fmla="*/ 377 w 2020"/>
              <a:gd name="T45" fmla="*/ 835 h 1182"/>
              <a:gd name="T46" fmla="*/ 446 w 2020"/>
              <a:gd name="T47" fmla="*/ 951 h 1182"/>
              <a:gd name="T48" fmla="*/ 443 w 2020"/>
              <a:gd name="T49" fmla="*/ 1066 h 1182"/>
              <a:gd name="T50" fmla="*/ 955 w 2020"/>
              <a:gd name="T51" fmla="*/ 1030 h 1182"/>
              <a:gd name="T52" fmla="*/ 912 w 2020"/>
              <a:gd name="T53" fmla="*/ 900 h 1182"/>
              <a:gd name="T54" fmla="*/ 898 w 2020"/>
              <a:gd name="T55" fmla="*/ 785 h 1182"/>
              <a:gd name="T56" fmla="*/ 755 w 2020"/>
              <a:gd name="T57" fmla="*/ 669 h 1182"/>
              <a:gd name="T58" fmla="*/ 798 w 2020"/>
              <a:gd name="T59" fmla="*/ 553 h 1182"/>
              <a:gd name="T60" fmla="*/ 761 w 2020"/>
              <a:gd name="T61" fmla="*/ 438 h 1182"/>
              <a:gd name="T62" fmla="*/ 1592 w 2020"/>
              <a:gd name="T63" fmla="*/ 388 h 1182"/>
              <a:gd name="T64" fmla="*/ 1553 w 2020"/>
              <a:gd name="T65" fmla="*/ 503 h 1182"/>
              <a:gd name="T66" fmla="*/ 1526 w 2020"/>
              <a:gd name="T67" fmla="*/ 619 h 1182"/>
              <a:gd name="T68" fmla="*/ 1454 w 2020"/>
              <a:gd name="T69" fmla="*/ 734 h 1182"/>
              <a:gd name="T70" fmla="*/ 1623 w 2020"/>
              <a:gd name="T71" fmla="*/ 792 h 1182"/>
              <a:gd name="T72" fmla="*/ 1681 w 2020"/>
              <a:gd name="T73" fmla="*/ 879 h 1182"/>
              <a:gd name="T74" fmla="*/ 1712 w 2020"/>
              <a:gd name="T75" fmla="*/ 995 h 1182"/>
              <a:gd name="T76" fmla="*/ 1658 w 2020"/>
              <a:gd name="T77" fmla="*/ 1110 h 1182"/>
              <a:gd name="T78" fmla="*/ 1824 w 2020"/>
              <a:gd name="T79" fmla="*/ 1081 h 1182"/>
              <a:gd name="T80" fmla="*/ 2020 w 2020"/>
              <a:gd name="T81" fmla="*/ 870 h 1182"/>
              <a:gd name="T82" fmla="*/ 969 w 2020"/>
              <a:gd name="T83" fmla="*/ 459 h 1182"/>
              <a:gd name="T84" fmla="*/ 860 w 2020"/>
              <a:gd name="T85" fmla="*/ 575 h 1182"/>
              <a:gd name="T86" fmla="*/ 1046 w 2020"/>
              <a:gd name="T87" fmla="*/ 691 h 1182"/>
              <a:gd name="T88" fmla="*/ 1049 w 2020"/>
              <a:gd name="T89" fmla="*/ 806 h 1182"/>
              <a:gd name="T90" fmla="*/ 1017 w 2020"/>
              <a:gd name="T91" fmla="*/ 922 h 1182"/>
              <a:gd name="T92" fmla="*/ 1017 w 2020"/>
              <a:gd name="T93" fmla="*/ 1066 h 1182"/>
              <a:gd name="T94" fmla="*/ 495 w 2020"/>
              <a:gd name="T95" fmla="*/ 1037 h 1182"/>
              <a:gd name="T96" fmla="*/ 593 w 2020"/>
              <a:gd name="T97" fmla="*/ 922 h 1182"/>
              <a:gd name="T98" fmla="*/ 529 w 2020"/>
              <a:gd name="T99" fmla="*/ 806 h 1182"/>
              <a:gd name="T100" fmla="*/ 276 w 2020"/>
              <a:gd name="T101" fmla="*/ 691 h 1182"/>
              <a:gd name="T102" fmla="*/ 381 w 2020"/>
              <a:gd name="T103" fmla="*/ 575 h 1182"/>
              <a:gd name="T104" fmla="*/ 518 w 2020"/>
              <a:gd name="T105" fmla="*/ 459 h 1182"/>
              <a:gd name="T106" fmla="*/ 601 w 2020"/>
              <a:gd name="T107" fmla="*/ 330 h 1182"/>
              <a:gd name="T108" fmla="*/ 581 w 2020"/>
              <a:gd name="T109" fmla="*/ 214 h 1182"/>
              <a:gd name="T110" fmla="*/ 622 w 2020"/>
              <a:gd name="T111" fmla="*/ 99 h 1182"/>
              <a:gd name="T112" fmla="*/ 1075 w 2020"/>
              <a:gd name="T113" fmla="*/ 156 h 1182"/>
              <a:gd name="T114" fmla="*/ 940 w 2020"/>
              <a:gd name="T115" fmla="*/ 27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0" h="1182">
                <a:moveTo>
                  <a:pt x="2001" y="851"/>
                </a:moveTo>
                <a:cubicBezTo>
                  <a:pt x="1990" y="851"/>
                  <a:pt x="1982" y="860"/>
                  <a:pt x="1982" y="870"/>
                </a:cubicBezTo>
                <a:cubicBezTo>
                  <a:pt x="1982" y="878"/>
                  <a:pt x="1987" y="885"/>
                  <a:pt x="1994" y="887"/>
                </a:cubicBezTo>
                <a:cubicBezTo>
                  <a:pt x="1988" y="947"/>
                  <a:pt x="1938" y="995"/>
                  <a:pt x="1876" y="995"/>
                </a:cubicBezTo>
                <a:cubicBezTo>
                  <a:pt x="1791" y="995"/>
                  <a:pt x="1791" y="995"/>
                  <a:pt x="1791" y="995"/>
                </a:cubicBezTo>
                <a:cubicBezTo>
                  <a:pt x="1779" y="995"/>
                  <a:pt x="1770" y="1004"/>
                  <a:pt x="1770" y="1016"/>
                </a:cubicBezTo>
                <a:cubicBezTo>
                  <a:pt x="1770" y="1028"/>
                  <a:pt x="1779" y="1038"/>
                  <a:pt x="1791" y="1038"/>
                </a:cubicBezTo>
                <a:cubicBezTo>
                  <a:pt x="1843" y="1038"/>
                  <a:pt x="1843" y="1038"/>
                  <a:pt x="1843" y="1038"/>
                </a:cubicBezTo>
                <a:cubicBezTo>
                  <a:pt x="1847" y="1038"/>
                  <a:pt x="1850" y="1041"/>
                  <a:pt x="1850" y="1045"/>
                </a:cubicBezTo>
                <a:cubicBezTo>
                  <a:pt x="1850" y="1049"/>
                  <a:pt x="1847" y="1052"/>
                  <a:pt x="1843" y="1052"/>
                </a:cubicBezTo>
                <a:cubicBezTo>
                  <a:pt x="1797" y="1052"/>
                  <a:pt x="1797" y="1052"/>
                  <a:pt x="1797" y="1052"/>
                </a:cubicBezTo>
                <a:cubicBezTo>
                  <a:pt x="1785" y="1052"/>
                  <a:pt x="1776" y="1062"/>
                  <a:pt x="1776" y="1074"/>
                </a:cubicBezTo>
                <a:cubicBezTo>
                  <a:pt x="1776" y="1086"/>
                  <a:pt x="1785" y="1096"/>
                  <a:pt x="1797" y="1096"/>
                </a:cubicBezTo>
                <a:cubicBezTo>
                  <a:pt x="1824" y="1096"/>
                  <a:pt x="1824" y="1096"/>
                  <a:pt x="1824" y="1096"/>
                </a:cubicBezTo>
                <a:cubicBezTo>
                  <a:pt x="1828" y="1096"/>
                  <a:pt x="1832" y="1099"/>
                  <a:pt x="1832" y="1103"/>
                </a:cubicBezTo>
                <a:cubicBezTo>
                  <a:pt x="1832" y="1107"/>
                  <a:pt x="1828" y="1110"/>
                  <a:pt x="1824" y="1110"/>
                </a:cubicBezTo>
                <a:cubicBezTo>
                  <a:pt x="1766" y="1110"/>
                  <a:pt x="1766" y="1110"/>
                  <a:pt x="1766" y="1110"/>
                </a:cubicBezTo>
                <a:cubicBezTo>
                  <a:pt x="1754" y="1110"/>
                  <a:pt x="1744" y="1120"/>
                  <a:pt x="1744" y="1132"/>
                </a:cubicBezTo>
                <a:cubicBezTo>
                  <a:pt x="1744" y="1144"/>
                  <a:pt x="1754" y="1153"/>
                  <a:pt x="1766" y="1153"/>
                </a:cubicBezTo>
                <a:cubicBezTo>
                  <a:pt x="1789" y="1153"/>
                  <a:pt x="1789" y="1153"/>
                  <a:pt x="1789" y="1153"/>
                </a:cubicBezTo>
                <a:cubicBezTo>
                  <a:pt x="1793" y="1153"/>
                  <a:pt x="1797" y="1157"/>
                  <a:pt x="1797" y="1161"/>
                </a:cubicBezTo>
                <a:cubicBezTo>
                  <a:pt x="1797" y="1165"/>
                  <a:pt x="1793" y="1168"/>
                  <a:pt x="1789" y="1168"/>
                </a:cubicBezTo>
                <a:cubicBezTo>
                  <a:pt x="1650" y="1168"/>
                  <a:pt x="1650" y="1168"/>
                  <a:pt x="1650" y="1168"/>
                </a:cubicBezTo>
                <a:cubicBezTo>
                  <a:pt x="1638" y="1168"/>
                  <a:pt x="1629" y="1158"/>
                  <a:pt x="1629" y="1146"/>
                </a:cubicBezTo>
                <a:cubicBezTo>
                  <a:pt x="1629" y="1134"/>
                  <a:pt x="1638" y="1125"/>
                  <a:pt x="1650" y="1125"/>
                </a:cubicBezTo>
                <a:cubicBezTo>
                  <a:pt x="1658" y="1125"/>
                  <a:pt x="1658" y="1125"/>
                  <a:pt x="1658" y="1125"/>
                </a:cubicBezTo>
                <a:cubicBezTo>
                  <a:pt x="1670" y="1125"/>
                  <a:pt x="1680" y="1115"/>
                  <a:pt x="1680" y="1103"/>
                </a:cubicBezTo>
                <a:cubicBezTo>
                  <a:pt x="1680" y="1091"/>
                  <a:pt x="1670" y="1081"/>
                  <a:pt x="1658" y="1081"/>
                </a:cubicBezTo>
                <a:cubicBezTo>
                  <a:pt x="1635" y="1081"/>
                  <a:pt x="1635" y="1081"/>
                  <a:pt x="1635" y="1081"/>
                </a:cubicBezTo>
                <a:cubicBezTo>
                  <a:pt x="1631" y="1081"/>
                  <a:pt x="1628" y="1078"/>
                  <a:pt x="1628" y="1074"/>
                </a:cubicBezTo>
                <a:cubicBezTo>
                  <a:pt x="1628" y="1070"/>
                  <a:pt x="1631" y="1067"/>
                  <a:pt x="1635" y="1067"/>
                </a:cubicBezTo>
                <a:cubicBezTo>
                  <a:pt x="1693" y="1067"/>
                  <a:pt x="1693" y="1067"/>
                  <a:pt x="1693" y="1067"/>
                </a:cubicBezTo>
                <a:cubicBezTo>
                  <a:pt x="1705" y="1067"/>
                  <a:pt x="1715" y="1057"/>
                  <a:pt x="1715" y="1045"/>
                </a:cubicBezTo>
                <a:cubicBezTo>
                  <a:pt x="1715" y="1033"/>
                  <a:pt x="1705" y="1024"/>
                  <a:pt x="1693" y="1024"/>
                </a:cubicBezTo>
                <a:cubicBezTo>
                  <a:pt x="1505" y="1024"/>
                  <a:pt x="1505" y="1024"/>
                  <a:pt x="1505" y="1024"/>
                </a:cubicBezTo>
                <a:cubicBezTo>
                  <a:pt x="1501" y="1024"/>
                  <a:pt x="1498" y="1020"/>
                  <a:pt x="1498" y="1016"/>
                </a:cubicBezTo>
                <a:cubicBezTo>
                  <a:pt x="1498" y="1012"/>
                  <a:pt x="1501" y="1009"/>
                  <a:pt x="1505" y="1009"/>
                </a:cubicBezTo>
                <a:cubicBezTo>
                  <a:pt x="1712" y="1009"/>
                  <a:pt x="1712" y="1009"/>
                  <a:pt x="1712" y="1009"/>
                </a:cubicBezTo>
                <a:cubicBezTo>
                  <a:pt x="1724" y="1009"/>
                  <a:pt x="1733" y="999"/>
                  <a:pt x="1733" y="987"/>
                </a:cubicBezTo>
                <a:cubicBezTo>
                  <a:pt x="1733" y="975"/>
                  <a:pt x="1724" y="966"/>
                  <a:pt x="1712" y="966"/>
                </a:cubicBezTo>
                <a:cubicBezTo>
                  <a:pt x="1504" y="966"/>
                  <a:pt x="1504" y="966"/>
                  <a:pt x="1504" y="966"/>
                </a:cubicBezTo>
                <a:cubicBezTo>
                  <a:pt x="1500" y="966"/>
                  <a:pt x="1496" y="962"/>
                  <a:pt x="1496" y="958"/>
                </a:cubicBezTo>
                <a:cubicBezTo>
                  <a:pt x="1496" y="954"/>
                  <a:pt x="1500" y="951"/>
                  <a:pt x="1504" y="951"/>
                </a:cubicBezTo>
                <a:cubicBezTo>
                  <a:pt x="1697" y="951"/>
                  <a:pt x="1697" y="951"/>
                  <a:pt x="1697" y="951"/>
                </a:cubicBezTo>
                <a:cubicBezTo>
                  <a:pt x="1709" y="951"/>
                  <a:pt x="1718" y="941"/>
                  <a:pt x="1718" y="929"/>
                </a:cubicBezTo>
                <a:cubicBezTo>
                  <a:pt x="1718" y="918"/>
                  <a:pt x="1709" y="908"/>
                  <a:pt x="1697" y="908"/>
                </a:cubicBezTo>
                <a:cubicBezTo>
                  <a:pt x="1550" y="908"/>
                  <a:pt x="1550" y="908"/>
                  <a:pt x="1550" y="908"/>
                </a:cubicBezTo>
                <a:cubicBezTo>
                  <a:pt x="1546" y="908"/>
                  <a:pt x="1543" y="905"/>
                  <a:pt x="1543" y="901"/>
                </a:cubicBezTo>
                <a:cubicBezTo>
                  <a:pt x="1543" y="897"/>
                  <a:pt x="1546" y="893"/>
                  <a:pt x="1550" y="893"/>
                </a:cubicBezTo>
                <a:cubicBezTo>
                  <a:pt x="1681" y="893"/>
                  <a:pt x="1681" y="893"/>
                  <a:pt x="1681" y="893"/>
                </a:cubicBezTo>
                <a:cubicBezTo>
                  <a:pt x="1701" y="893"/>
                  <a:pt x="1718" y="877"/>
                  <a:pt x="1718" y="857"/>
                </a:cubicBezTo>
                <a:cubicBezTo>
                  <a:pt x="1718" y="837"/>
                  <a:pt x="1701" y="821"/>
                  <a:pt x="1681" y="821"/>
                </a:cubicBezTo>
                <a:cubicBezTo>
                  <a:pt x="1673" y="821"/>
                  <a:pt x="1673" y="821"/>
                  <a:pt x="1673" y="821"/>
                </a:cubicBezTo>
                <a:cubicBezTo>
                  <a:pt x="1669" y="821"/>
                  <a:pt x="1666" y="818"/>
                  <a:pt x="1666" y="814"/>
                </a:cubicBezTo>
                <a:cubicBezTo>
                  <a:pt x="1666" y="810"/>
                  <a:pt x="1669" y="807"/>
                  <a:pt x="1673" y="807"/>
                </a:cubicBezTo>
                <a:cubicBezTo>
                  <a:pt x="1683" y="807"/>
                  <a:pt x="1683" y="807"/>
                  <a:pt x="1683" y="807"/>
                </a:cubicBezTo>
                <a:cubicBezTo>
                  <a:pt x="1694" y="807"/>
                  <a:pt x="1704" y="797"/>
                  <a:pt x="1704" y="785"/>
                </a:cubicBezTo>
                <a:cubicBezTo>
                  <a:pt x="1704" y="773"/>
                  <a:pt x="1694" y="763"/>
                  <a:pt x="1683" y="763"/>
                </a:cubicBezTo>
                <a:cubicBezTo>
                  <a:pt x="1607" y="763"/>
                  <a:pt x="1607" y="763"/>
                  <a:pt x="1607" y="763"/>
                </a:cubicBezTo>
                <a:cubicBezTo>
                  <a:pt x="1595" y="763"/>
                  <a:pt x="1585" y="773"/>
                  <a:pt x="1585" y="785"/>
                </a:cubicBezTo>
                <a:cubicBezTo>
                  <a:pt x="1585" y="797"/>
                  <a:pt x="1595" y="807"/>
                  <a:pt x="1607" y="807"/>
                </a:cubicBezTo>
                <a:cubicBezTo>
                  <a:pt x="1623" y="807"/>
                  <a:pt x="1623" y="807"/>
                  <a:pt x="1623" y="807"/>
                </a:cubicBezTo>
                <a:cubicBezTo>
                  <a:pt x="1627" y="807"/>
                  <a:pt x="1631" y="810"/>
                  <a:pt x="1631" y="814"/>
                </a:cubicBezTo>
                <a:cubicBezTo>
                  <a:pt x="1631" y="818"/>
                  <a:pt x="1627" y="821"/>
                  <a:pt x="1623" y="821"/>
                </a:cubicBezTo>
                <a:cubicBezTo>
                  <a:pt x="1455" y="821"/>
                  <a:pt x="1455" y="821"/>
                  <a:pt x="1455" y="821"/>
                </a:cubicBezTo>
                <a:cubicBezTo>
                  <a:pt x="1451" y="821"/>
                  <a:pt x="1448" y="818"/>
                  <a:pt x="1448" y="814"/>
                </a:cubicBezTo>
                <a:cubicBezTo>
                  <a:pt x="1448" y="810"/>
                  <a:pt x="1451" y="807"/>
                  <a:pt x="1455" y="807"/>
                </a:cubicBezTo>
                <a:cubicBezTo>
                  <a:pt x="1549" y="807"/>
                  <a:pt x="1549" y="807"/>
                  <a:pt x="1549" y="807"/>
                </a:cubicBezTo>
                <a:cubicBezTo>
                  <a:pt x="1561" y="807"/>
                  <a:pt x="1571" y="797"/>
                  <a:pt x="1571" y="785"/>
                </a:cubicBezTo>
                <a:cubicBezTo>
                  <a:pt x="1571" y="773"/>
                  <a:pt x="1561" y="763"/>
                  <a:pt x="1549" y="763"/>
                </a:cubicBezTo>
                <a:cubicBezTo>
                  <a:pt x="1321" y="763"/>
                  <a:pt x="1321" y="763"/>
                  <a:pt x="1321" y="763"/>
                </a:cubicBezTo>
                <a:cubicBezTo>
                  <a:pt x="1317" y="763"/>
                  <a:pt x="1314" y="760"/>
                  <a:pt x="1314" y="756"/>
                </a:cubicBezTo>
                <a:cubicBezTo>
                  <a:pt x="1314" y="752"/>
                  <a:pt x="1317" y="749"/>
                  <a:pt x="1321" y="749"/>
                </a:cubicBezTo>
                <a:cubicBezTo>
                  <a:pt x="1454" y="749"/>
                  <a:pt x="1454" y="749"/>
                  <a:pt x="1454" y="749"/>
                </a:cubicBezTo>
                <a:cubicBezTo>
                  <a:pt x="1466" y="749"/>
                  <a:pt x="1475" y="739"/>
                  <a:pt x="1475" y="727"/>
                </a:cubicBezTo>
                <a:cubicBezTo>
                  <a:pt x="1475" y="715"/>
                  <a:pt x="1466" y="706"/>
                  <a:pt x="1454" y="706"/>
                </a:cubicBezTo>
                <a:cubicBezTo>
                  <a:pt x="1287" y="706"/>
                  <a:pt x="1287" y="706"/>
                  <a:pt x="1287" y="706"/>
                </a:cubicBezTo>
                <a:cubicBezTo>
                  <a:pt x="1283" y="706"/>
                  <a:pt x="1280" y="702"/>
                  <a:pt x="1280" y="698"/>
                </a:cubicBezTo>
                <a:cubicBezTo>
                  <a:pt x="1280" y="694"/>
                  <a:pt x="1283" y="691"/>
                  <a:pt x="1287" y="691"/>
                </a:cubicBezTo>
                <a:cubicBezTo>
                  <a:pt x="1436" y="691"/>
                  <a:pt x="1436" y="691"/>
                  <a:pt x="1436" y="691"/>
                </a:cubicBezTo>
                <a:cubicBezTo>
                  <a:pt x="1448" y="691"/>
                  <a:pt x="1458" y="681"/>
                  <a:pt x="1458" y="669"/>
                </a:cubicBezTo>
                <a:cubicBezTo>
                  <a:pt x="1458" y="657"/>
                  <a:pt x="1448" y="648"/>
                  <a:pt x="1436" y="648"/>
                </a:cubicBezTo>
                <a:cubicBezTo>
                  <a:pt x="1068" y="648"/>
                  <a:pt x="1068" y="648"/>
                  <a:pt x="1068" y="648"/>
                </a:cubicBezTo>
                <a:cubicBezTo>
                  <a:pt x="1064" y="648"/>
                  <a:pt x="1061" y="644"/>
                  <a:pt x="1061" y="640"/>
                </a:cubicBezTo>
                <a:cubicBezTo>
                  <a:pt x="1061" y="636"/>
                  <a:pt x="1064" y="633"/>
                  <a:pt x="1068" y="633"/>
                </a:cubicBezTo>
                <a:cubicBezTo>
                  <a:pt x="1526" y="633"/>
                  <a:pt x="1526" y="633"/>
                  <a:pt x="1526" y="633"/>
                </a:cubicBezTo>
                <a:cubicBezTo>
                  <a:pt x="1538" y="633"/>
                  <a:pt x="1548" y="623"/>
                  <a:pt x="1548" y="612"/>
                </a:cubicBezTo>
                <a:cubicBezTo>
                  <a:pt x="1548" y="600"/>
                  <a:pt x="1538" y="590"/>
                  <a:pt x="1526" y="590"/>
                </a:cubicBezTo>
                <a:cubicBezTo>
                  <a:pt x="1019" y="590"/>
                  <a:pt x="1019" y="590"/>
                  <a:pt x="1019" y="590"/>
                </a:cubicBezTo>
                <a:cubicBezTo>
                  <a:pt x="1015" y="590"/>
                  <a:pt x="1012" y="587"/>
                  <a:pt x="1012" y="583"/>
                </a:cubicBezTo>
                <a:cubicBezTo>
                  <a:pt x="1012" y="579"/>
                  <a:pt x="1015" y="575"/>
                  <a:pt x="1019" y="575"/>
                </a:cubicBezTo>
                <a:cubicBezTo>
                  <a:pt x="1528" y="575"/>
                  <a:pt x="1528" y="575"/>
                  <a:pt x="1528" y="575"/>
                </a:cubicBezTo>
                <a:cubicBezTo>
                  <a:pt x="1540" y="575"/>
                  <a:pt x="1550" y="566"/>
                  <a:pt x="1550" y="554"/>
                </a:cubicBezTo>
                <a:cubicBezTo>
                  <a:pt x="1550" y="542"/>
                  <a:pt x="1540" y="532"/>
                  <a:pt x="1528" y="532"/>
                </a:cubicBezTo>
                <a:cubicBezTo>
                  <a:pt x="1039" y="532"/>
                  <a:pt x="1039" y="532"/>
                  <a:pt x="1039" y="532"/>
                </a:cubicBezTo>
                <a:cubicBezTo>
                  <a:pt x="1035" y="532"/>
                  <a:pt x="1032" y="529"/>
                  <a:pt x="1032" y="525"/>
                </a:cubicBezTo>
                <a:cubicBezTo>
                  <a:pt x="1032" y="521"/>
                  <a:pt x="1035" y="518"/>
                  <a:pt x="1039" y="518"/>
                </a:cubicBezTo>
                <a:cubicBezTo>
                  <a:pt x="1553" y="518"/>
                  <a:pt x="1553" y="518"/>
                  <a:pt x="1553" y="518"/>
                </a:cubicBezTo>
                <a:cubicBezTo>
                  <a:pt x="1564" y="518"/>
                  <a:pt x="1574" y="508"/>
                  <a:pt x="1574" y="496"/>
                </a:cubicBezTo>
                <a:cubicBezTo>
                  <a:pt x="1574" y="484"/>
                  <a:pt x="1564" y="474"/>
                  <a:pt x="1553" y="474"/>
                </a:cubicBezTo>
                <a:cubicBezTo>
                  <a:pt x="1039" y="474"/>
                  <a:pt x="1039" y="474"/>
                  <a:pt x="1039" y="474"/>
                </a:cubicBezTo>
                <a:cubicBezTo>
                  <a:pt x="1035" y="474"/>
                  <a:pt x="1032" y="471"/>
                  <a:pt x="1032" y="467"/>
                </a:cubicBezTo>
                <a:cubicBezTo>
                  <a:pt x="1032" y="463"/>
                  <a:pt x="1035" y="460"/>
                  <a:pt x="1039" y="460"/>
                </a:cubicBezTo>
                <a:cubicBezTo>
                  <a:pt x="1592" y="460"/>
                  <a:pt x="1592" y="460"/>
                  <a:pt x="1592" y="460"/>
                </a:cubicBezTo>
                <a:cubicBezTo>
                  <a:pt x="1603" y="460"/>
                  <a:pt x="1613" y="450"/>
                  <a:pt x="1613" y="438"/>
                </a:cubicBezTo>
                <a:cubicBezTo>
                  <a:pt x="1613" y="426"/>
                  <a:pt x="1603" y="416"/>
                  <a:pt x="1592" y="416"/>
                </a:cubicBezTo>
                <a:cubicBezTo>
                  <a:pt x="855" y="416"/>
                  <a:pt x="855" y="416"/>
                  <a:pt x="855" y="416"/>
                </a:cubicBezTo>
                <a:cubicBezTo>
                  <a:pt x="851" y="416"/>
                  <a:pt x="848" y="413"/>
                  <a:pt x="848" y="409"/>
                </a:cubicBezTo>
                <a:cubicBezTo>
                  <a:pt x="848" y="405"/>
                  <a:pt x="851" y="402"/>
                  <a:pt x="855" y="402"/>
                </a:cubicBezTo>
                <a:cubicBezTo>
                  <a:pt x="1592" y="402"/>
                  <a:pt x="1592" y="402"/>
                  <a:pt x="1592" y="402"/>
                </a:cubicBezTo>
                <a:cubicBezTo>
                  <a:pt x="1603" y="402"/>
                  <a:pt x="1613" y="392"/>
                  <a:pt x="1613" y="380"/>
                </a:cubicBezTo>
                <a:cubicBezTo>
                  <a:pt x="1613" y="368"/>
                  <a:pt x="1603" y="359"/>
                  <a:pt x="1592" y="359"/>
                </a:cubicBezTo>
                <a:cubicBezTo>
                  <a:pt x="902" y="359"/>
                  <a:pt x="902" y="359"/>
                  <a:pt x="902" y="359"/>
                </a:cubicBezTo>
                <a:cubicBezTo>
                  <a:pt x="902" y="358"/>
                  <a:pt x="902" y="358"/>
                  <a:pt x="902" y="358"/>
                </a:cubicBezTo>
                <a:cubicBezTo>
                  <a:pt x="886" y="358"/>
                  <a:pt x="886" y="358"/>
                  <a:pt x="886" y="358"/>
                </a:cubicBezTo>
                <a:cubicBezTo>
                  <a:pt x="883" y="357"/>
                  <a:pt x="881" y="355"/>
                  <a:pt x="881" y="351"/>
                </a:cubicBezTo>
                <a:cubicBezTo>
                  <a:pt x="881" y="347"/>
                  <a:pt x="884" y="344"/>
                  <a:pt x="888" y="344"/>
                </a:cubicBezTo>
                <a:cubicBezTo>
                  <a:pt x="1553" y="344"/>
                  <a:pt x="1553" y="344"/>
                  <a:pt x="1553" y="344"/>
                </a:cubicBezTo>
                <a:cubicBezTo>
                  <a:pt x="1565" y="344"/>
                  <a:pt x="1575" y="334"/>
                  <a:pt x="1575" y="322"/>
                </a:cubicBezTo>
                <a:cubicBezTo>
                  <a:pt x="1575" y="311"/>
                  <a:pt x="1565" y="301"/>
                  <a:pt x="1553" y="301"/>
                </a:cubicBezTo>
                <a:cubicBezTo>
                  <a:pt x="940" y="301"/>
                  <a:pt x="940" y="301"/>
                  <a:pt x="940" y="301"/>
                </a:cubicBezTo>
                <a:cubicBezTo>
                  <a:pt x="936" y="301"/>
                  <a:pt x="933" y="298"/>
                  <a:pt x="933" y="294"/>
                </a:cubicBezTo>
                <a:cubicBezTo>
                  <a:pt x="933" y="290"/>
                  <a:pt x="936" y="286"/>
                  <a:pt x="940" y="286"/>
                </a:cubicBezTo>
                <a:cubicBezTo>
                  <a:pt x="1683" y="286"/>
                  <a:pt x="1683" y="286"/>
                  <a:pt x="1683" y="286"/>
                </a:cubicBezTo>
                <a:cubicBezTo>
                  <a:pt x="1695" y="286"/>
                  <a:pt x="1705" y="277"/>
                  <a:pt x="1705" y="265"/>
                </a:cubicBezTo>
                <a:cubicBezTo>
                  <a:pt x="1705" y="253"/>
                  <a:pt x="1695" y="243"/>
                  <a:pt x="1683" y="243"/>
                </a:cubicBezTo>
                <a:cubicBezTo>
                  <a:pt x="1145" y="243"/>
                  <a:pt x="1145" y="243"/>
                  <a:pt x="1145" y="243"/>
                </a:cubicBezTo>
                <a:cubicBezTo>
                  <a:pt x="1141" y="243"/>
                  <a:pt x="1137" y="240"/>
                  <a:pt x="1137" y="236"/>
                </a:cubicBezTo>
                <a:cubicBezTo>
                  <a:pt x="1137" y="232"/>
                  <a:pt x="1141" y="228"/>
                  <a:pt x="1145" y="228"/>
                </a:cubicBezTo>
                <a:cubicBezTo>
                  <a:pt x="1686" y="228"/>
                  <a:pt x="1686" y="228"/>
                  <a:pt x="1686" y="228"/>
                </a:cubicBezTo>
                <a:cubicBezTo>
                  <a:pt x="1698" y="228"/>
                  <a:pt x="1708" y="219"/>
                  <a:pt x="1708" y="207"/>
                </a:cubicBezTo>
                <a:cubicBezTo>
                  <a:pt x="1708" y="195"/>
                  <a:pt x="1698" y="185"/>
                  <a:pt x="1686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1" y="185"/>
                  <a:pt x="1068" y="182"/>
                  <a:pt x="1068" y="178"/>
                </a:cubicBezTo>
                <a:cubicBezTo>
                  <a:pt x="1068" y="174"/>
                  <a:pt x="1071" y="171"/>
                  <a:pt x="1075" y="171"/>
                </a:cubicBezTo>
                <a:cubicBezTo>
                  <a:pt x="1693" y="171"/>
                  <a:pt x="1693" y="171"/>
                  <a:pt x="1693" y="171"/>
                </a:cubicBezTo>
                <a:cubicBezTo>
                  <a:pt x="1705" y="171"/>
                  <a:pt x="1715" y="161"/>
                  <a:pt x="1715" y="149"/>
                </a:cubicBezTo>
                <a:cubicBezTo>
                  <a:pt x="1715" y="137"/>
                  <a:pt x="1705" y="127"/>
                  <a:pt x="1693" y="127"/>
                </a:cubicBezTo>
                <a:cubicBezTo>
                  <a:pt x="1225" y="127"/>
                  <a:pt x="1225" y="127"/>
                  <a:pt x="1225" y="127"/>
                </a:cubicBezTo>
                <a:cubicBezTo>
                  <a:pt x="1221" y="127"/>
                  <a:pt x="1218" y="124"/>
                  <a:pt x="1218" y="120"/>
                </a:cubicBezTo>
                <a:cubicBezTo>
                  <a:pt x="1218" y="116"/>
                  <a:pt x="1221" y="113"/>
                  <a:pt x="1225" y="113"/>
                </a:cubicBezTo>
                <a:cubicBezTo>
                  <a:pt x="1237" y="113"/>
                  <a:pt x="1237" y="113"/>
                  <a:pt x="1237" y="113"/>
                </a:cubicBezTo>
                <a:cubicBezTo>
                  <a:pt x="1249" y="113"/>
                  <a:pt x="1258" y="103"/>
                  <a:pt x="1258" y="91"/>
                </a:cubicBezTo>
                <a:cubicBezTo>
                  <a:pt x="1258" y="79"/>
                  <a:pt x="1249" y="70"/>
                  <a:pt x="1237" y="70"/>
                </a:cubicBezTo>
                <a:cubicBezTo>
                  <a:pt x="622" y="70"/>
                  <a:pt x="622" y="70"/>
                  <a:pt x="622" y="70"/>
                </a:cubicBezTo>
                <a:cubicBezTo>
                  <a:pt x="610" y="70"/>
                  <a:pt x="600" y="79"/>
                  <a:pt x="600" y="91"/>
                </a:cubicBezTo>
                <a:cubicBezTo>
                  <a:pt x="600" y="103"/>
                  <a:pt x="610" y="113"/>
                  <a:pt x="622" y="113"/>
                </a:cubicBezTo>
                <a:cubicBezTo>
                  <a:pt x="754" y="113"/>
                  <a:pt x="754" y="113"/>
                  <a:pt x="754" y="113"/>
                </a:cubicBezTo>
                <a:cubicBezTo>
                  <a:pt x="758" y="113"/>
                  <a:pt x="762" y="116"/>
                  <a:pt x="762" y="120"/>
                </a:cubicBezTo>
                <a:cubicBezTo>
                  <a:pt x="762" y="124"/>
                  <a:pt x="758" y="127"/>
                  <a:pt x="754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49" y="127"/>
                  <a:pt x="540" y="137"/>
                  <a:pt x="540" y="149"/>
                </a:cubicBezTo>
                <a:cubicBezTo>
                  <a:pt x="540" y="161"/>
                  <a:pt x="549" y="171"/>
                  <a:pt x="561" y="171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53" y="171"/>
                  <a:pt x="756" y="174"/>
                  <a:pt x="756" y="178"/>
                </a:cubicBezTo>
                <a:cubicBezTo>
                  <a:pt x="756" y="182"/>
                  <a:pt x="753" y="185"/>
                  <a:pt x="749" y="185"/>
                </a:cubicBezTo>
                <a:cubicBezTo>
                  <a:pt x="581" y="185"/>
                  <a:pt x="581" y="185"/>
                  <a:pt x="581" y="185"/>
                </a:cubicBezTo>
                <a:cubicBezTo>
                  <a:pt x="569" y="185"/>
                  <a:pt x="559" y="195"/>
                  <a:pt x="559" y="207"/>
                </a:cubicBezTo>
                <a:cubicBezTo>
                  <a:pt x="559" y="219"/>
                  <a:pt x="569" y="228"/>
                  <a:pt x="581" y="228"/>
                </a:cubicBezTo>
                <a:cubicBezTo>
                  <a:pt x="734" y="228"/>
                  <a:pt x="734" y="228"/>
                  <a:pt x="734" y="228"/>
                </a:cubicBezTo>
                <a:cubicBezTo>
                  <a:pt x="738" y="228"/>
                  <a:pt x="741" y="232"/>
                  <a:pt x="741" y="236"/>
                </a:cubicBezTo>
                <a:cubicBezTo>
                  <a:pt x="741" y="240"/>
                  <a:pt x="738" y="243"/>
                  <a:pt x="734" y="243"/>
                </a:cubicBezTo>
                <a:cubicBezTo>
                  <a:pt x="600" y="243"/>
                  <a:pt x="600" y="243"/>
                  <a:pt x="600" y="243"/>
                </a:cubicBezTo>
                <a:cubicBezTo>
                  <a:pt x="588" y="243"/>
                  <a:pt x="579" y="253"/>
                  <a:pt x="579" y="265"/>
                </a:cubicBezTo>
                <a:cubicBezTo>
                  <a:pt x="579" y="277"/>
                  <a:pt x="588" y="286"/>
                  <a:pt x="600" y="286"/>
                </a:cubicBezTo>
                <a:cubicBezTo>
                  <a:pt x="721" y="286"/>
                  <a:pt x="721" y="286"/>
                  <a:pt x="721" y="286"/>
                </a:cubicBezTo>
                <a:cubicBezTo>
                  <a:pt x="725" y="286"/>
                  <a:pt x="728" y="290"/>
                  <a:pt x="728" y="294"/>
                </a:cubicBezTo>
                <a:cubicBezTo>
                  <a:pt x="728" y="298"/>
                  <a:pt x="725" y="301"/>
                  <a:pt x="721" y="301"/>
                </a:cubicBezTo>
                <a:cubicBezTo>
                  <a:pt x="601" y="301"/>
                  <a:pt x="601" y="301"/>
                  <a:pt x="601" y="301"/>
                </a:cubicBezTo>
                <a:cubicBezTo>
                  <a:pt x="590" y="301"/>
                  <a:pt x="580" y="311"/>
                  <a:pt x="580" y="322"/>
                </a:cubicBezTo>
                <a:cubicBezTo>
                  <a:pt x="580" y="334"/>
                  <a:pt x="590" y="344"/>
                  <a:pt x="601" y="344"/>
                </a:cubicBezTo>
                <a:cubicBezTo>
                  <a:pt x="625" y="344"/>
                  <a:pt x="625" y="344"/>
                  <a:pt x="625" y="344"/>
                </a:cubicBezTo>
                <a:cubicBezTo>
                  <a:pt x="629" y="344"/>
                  <a:pt x="632" y="347"/>
                  <a:pt x="632" y="351"/>
                </a:cubicBezTo>
                <a:cubicBezTo>
                  <a:pt x="632" y="355"/>
                  <a:pt x="629" y="359"/>
                  <a:pt x="625" y="359"/>
                </a:cubicBezTo>
                <a:cubicBezTo>
                  <a:pt x="526" y="359"/>
                  <a:pt x="526" y="359"/>
                  <a:pt x="526" y="359"/>
                </a:cubicBezTo>
                <a:cubicBezTo>
                  <a:pt x="525" y="358"/>
                  <a:pt x="523" y="358"/>
                  <a:pt x="522" y="358"/>
                </a:cubicBezTo>
                <a:cubicBezTo>
                  <a:pt x="157" y="358"/>
                  <a:pt x="157" y="358"/>
                  <a:pt x="157" y="358"/>
                </a:cubicBezTo>
                <a:cubicBezTo>
                  <a:pt x="153" y="358"/>
                  <a:pt x="149" y="355"/>
                  <a:pt x="149" y="351"/>
                </a:cubicBezTo>
                <a:cubicBezTo>
                  <a:pt x="149" y="347"/>
                  <a:pt x="153" y="344"/>
                  <a:pt x="157" y="344"/>
                </a:cubicBezTo>
                <a:cubicBezTo>
                  <a:pt x="366" y="344"/>
                  <a:pt x="366" y="344"/>
                  <a:pt x="366" y="344"/>
                </a:cubicBezTo>
                <a:cubicBezTo>
                  <a:pt x="378" y="344"/>
                  <a:pt x="388" y="334"/>
                  <a:pt x="388" y="322"/>
                </a:cubicBezTo>
                <a:cubicBezTo>
                  <a:pt x="388" y="310"/>
                  <a:pt x="378" y="301"/>
                  <a:pt x="366" y="301"/>
                </a:cubicBezTo>
                <a:cubicBezTo>
                  <a:pt x="22" y="301"/>
                  <a:pt x="22" y="301"/>
                  <a:pt x="22" y="301"/>
                </a:cubicBezTo>
                <a:cubicBezTo>
                  <a:pt x="18" y="301"/>
                  <a:pt x="15" y="297"/>
                  <a:pt x="15" y="293"/>
                </a:cubicBezTo>
                <a:cubicBezTo>
                  <a:pt x="15" y="289"/>
                  <a:pt x="18" y="286"/>
                  <a:pt x="22" y="286"/>
                </a:cubicBezTo>
                <a:cubicBezTo>
                  <a:pt x="346" y="286"/>
                  <a:pt x="346" y="286"/>
                  <a:pt x="346" y="286"/>
                </a:cubicBezTo>
                <a:cubicBezTo>
                  <a:pt x="358" y="286"/>
                  <a:pt x="367" y="276"/>
                  <a:pt x="367" y="264"/>
                </a:cubicBezTo>
                <a:cubicBezTo>
                  <a:pt x="367" y="252"/>
                  <a:pt x="358" y="243"/>
                  <a:pt x="346" y="243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5" y="243"/>
                  <a:pt x="52" y="239"/>
                  <a:pt x="52" y="235"/>
                </a:cubicBezTo>
                <a:cubicBezTo>
                  <a:pt x="52" y="231"/>
                  <a:pt x="55" y="228"/>
                  <a:pt x="59" y="228"/>
                </a:cubicBezTo>
                <a:cubicBezTo>
                  <a:pt x="237" y="228"/>
                  <a:pt x="237" y="228"/>
                  <a:pt x="237" y="228"/>
                </a:cubicBezTo>
                <a:cubicBezTo>
                  <a:pt x="249" y="228"/>
                  <a:pt x="258" y="218"/>
                  <a:pt x="258" y="207"/>
                </a:cubicBezTo>
                <a:cubicBezTo>
                  <a:pt x="258" y="195"/>
                  <a:pt x="249" y="185"/>
                  <a:pt x="237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8" y="185"/>
                  <a:pt x="64" y="182"/>
                  <a:pt x="64" y="178"/>
                </a:cubicBezTo>
                <a:cubicBezTo>
                  <a:pt x="64" y="174"/>
                  <a:pt x="68" y="170"/>
                  <a:pt x="72" y="170"/>
                </a:cubicBezTo>
                <a:cubicBezTo>
                  <a:pt x="200" y="170"/>
                  <a:pt x="200" y="170"/>
                  <a:pt x="200" y="170"/>
                </a:cubicBezTo>
                <a:cubicBezTo>
                  <a:pt x="273" y="170"/>
                  <a:pt x="333" y="111"/>
                  <a:pt x="333" y="38"/>
                </a:cubicBezTo>
                <a:cubicBezTo>
                  <a:pt x="344" y="38"/>
                  <a:pt x="344" y="38"/>
                  <a:pt x="344" y="38"/>
                </a:cubicBezTo>
                <a:cubicBezTo>
                  <a:pt x="344" y="0"/>
                  <a:pt x="344" y="0"/>
                  <a:pt x="344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18" y="38"/>
                  <a:pt x="318" y="38"/>
                  <a:pt x="318" y="38"/>
                </a:cubicBezTo>
                <a:cubicBezTo>
                  <a:pt x="318" y="103"/>
                  <a:pt x="265" y="156"/>
                  <a:pt x="20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0" y="156"/>
                  <a:pt x="50" y="166"/>
                  <a:pt x="50" y="178"/>
                </a:cubicBezTo>
                <a:cubicBezTo>
                  <a:pt x="50" y="190"/>
                  <a:pt x="60" y="199"/>
                  <a:pt x="72" y="199"/>
                </a:cubicBezTo>
                <a:cubicBezTo>
                  <a:pt x="237" y="199"/>
                  <a:pt x="237" y="199"/>
                  <a:pt x="237" y="199"/>
                </a:cubicBezTo>
                <a:cubicBezTo>
                  <a:pt x="241" y="199"/>
                  <a:pt x="244" y="202"/>
                  <a:pt x="244" y="207"/>
                </a:cubicBezTo>
                <a:cubicBezTo>
                  <a:pt x="244" y="211"/>
                  <a:pt x="241" y="214"/>
                  <a:pt x="237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47" y="214"/>
                  <a:pt x="37" y="224"/>
                  <a:pt x="37" y="235"/>
                </a:cubicBezTo>
                <a:cubicBezTo>
                  <a:pt x="37" y="247"/>
                  <a:pt x="47" y="257"/>
                  <a:pt x="59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50" y="257"/>
                  <a:pt x="353" y="260"/>
                  <a:pt x="353" y="264"/>
                </a:cubicBezTo>
                <a:cubicBezTo>
                  <a:pt x="353" y="268"/>
                  <a:pt x="350" y="272"/>
                  <a:pt x="346" y="272"/>
                </a:cubicBezTo>
                <a:cubicBezTo>
                  <a:pt x="22" y="272"/>
                  <a:pt x="22" y="272"/>
                  <a:pt x="22" y="272"/>
                </a:cubicBezTo>
                <a:cubicBezTo>
                  <a:pt x="10" y="272"/>
                  <a:pt x="0" y="281"/>
                  <a:pt x="0" y="293"/>
                </a:cubicBezTo>
                <a:cubicBezTo>
                  <a:pt x="0" y="305"/>
                  <a:pt x="10" y="315"/>
                  <a:pt x="22" y="315"/>
                </a:cubicBezTo>
                <a:cubicBezTo>
                  <a:pt x="366" y="315"/>
                  <a:pt x="366" y="315"/>
                  <a:pt x="366" y="315"/>
                </a:cubicBezTo>
                <a:cubicBezTo>
                  <a:pt x="370" y="315"/>
                  <a:pt x="374" y="318"/>
                  <a:pt x="374" y="322"/>
                </a:cubicBezTo>
                <a:cubicBezTo>
                  <a:pt x="374" y="326"/>
                  <a:pt x="370" y="329"/>
                  <a:pt x="366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45" y="329"/>
                  <a:pt x="135" y="339"/>
                  <a:pt x="135" y="351"/>
                </a:cubicBezTo>
                <a:cubicBezTo>
                  <a:pt x="135" y="363"/>
                  <a:pt x="145" y="373"/>
                  <a:pt x="15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497" y="373"/>
                  <a:pt x="497" y="373"/>
                  <a:pt x="497" y="373"/>
                </a:cubicBezTo>
                <a:cubicBezTo>
                  <a:pt x="524" y="373"/>
                  <a:pt x="524" y="373"/>
                  <a:pt x="524" y="373"/>
                </a:cubicBezTo>
                <a:cubicBezTo>
                  <a:pt x="527" y="374"/>
                  <a:pt x="530" y="377"/>
                  <a:pt x="530" y="380"/>
                </a:cubicBezTo>
                <a:cubicBezTo>
                  <a:pt x="530" y="384"/>
                  <a:pt x="526" y="387"/>
                  <a:pt x="522" y="387"/>
                </a:cubicBezTo>
                <a:cubicBezTo>
                  <a:pt x="164" y="387"/>
                  <a:pt x="164" y="387"/>
                  <a:pt x="164" y="387"/>
                </a:cubicBezTo>
                <a:cubicBezTo>
                  <a:pt x="152" y="387"/>
                  <a:pt x="142" y="397"/>
                  <a:pt x="142" y="409"/>
                </a:cubicBezTo>
                <a:cubicBezTo>
                  <a:pt x="142" y="421"/>
                  <a:pt x="152" y="430"/>
                  <a:pt x="164" y="430"/>
                </a:cubicBezTo>
                <a:cubicBezTo>
                  <a:pt x="518" y="430"/>
                  <a:pt x="518" y="430"/>
                  <a:pt x="518" y="430"/>
                </a:cubicBezTo>
                <a:cubicBezTo>
                  <a:pt x="522" y="430"/>
                  <a:pt x="525" y="434"/>
                  <a:pt x="525" y="438"/>
                </a:cubicBezTo>
                <a:cubicBezTo>
                  <a:pt x="525" y="442"/>
                  <a:pt x="522" y="445"/>
                  <a:pt x="518" y="445"/>
                </a:cubicBezTo>
                <a:cubicBezTo>
                  <a:pt x="180" y="445"/>
                  <a:pt x="180" y="445"/>
                  <a:pt x="180" y="445"/>
                </a:cubicBezTo>
                <a:cubicBezTo>
                  <a:pt x="168" y="445"/>
                  <a:pt x="158" y="455"/>
                  <a:pt x="158" y="467"/>
                </a:cubicBezTo>
                <a:cubicBezTo>
                  <a:pt x="158" y="479"/>
                  <a:pt x="168" y="488"/>
                  <a:pt x="180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7" y="488"/>
                  <a:pt x="440" y="492"/>
                  <a:pt x="440" y="496"/>
                </a:cubicBezTo>
                <a:cubicBezTo>
                  <a:pt x="440" y="500"/>
                  <a:pt x="437" y="503"/>
                  <a:pt x="433" y="503"/>
                </a:cubicBezTo>
                <a:cubicBezTo>
                  <a:pt x="162" y="503"/>
                  <a:pt x="162" y="503"/>
                  <a:pt x="162" y="503"/>
                </a:cubicBezTo>
                <a:cubicBezTo>
                  <a:pt x="150" y="503"/>
                  <a:pt x="140" y="513"/>
                  <a:pt x="140" y="524"/>
                </a:cubicBezTo>
                <a:cubicBezTo>
                  <a:pt x="140" y="536"/>
                  <a:pt x="150" y="546"/>
                  <a:pt x="162" y="546"/>
                </a:cubicBezTo>
                <a:cubicBezTo>
                  <a:pt x="381" y="546"/>
                  <a:pt x="381" y="546"/>
                  <a:pt x="381" y="546"/>
                </a:cubicBezTo>
                <a:cubicBezTo>
                  <a:pt x="385" y="546"/>
                  <a:pt x="388" y="549"/>
                  <a:pt x="388" y="553"/>
                </a:cubicBezTo>
                <a:cubicBezTo>
                  <a:pt x="388" y="557"/>
                  <a:pt x="385" y="561"/>
                  <a:pt x="381" y="561"/>
                </a:cubicBezTo>
                <a:cubicBezTo>
                  <a:pt x="190" y="561"/>
                  <a:pt x="190" y="561"/>
                  <a:pt x="190" y="561"/>
                </a:cubicBezTo>
                <a:cubicBezTo>
                  <a:pt x="178" y="561"/>
                  <a:pt x="168" y="570"/>
                  <a:pt x="168" y="582"/>
                </a:cubicBezTo>
                <a:cubicBezTo>
                  <a:pt x="168" y="594"/>
                  <a:pt x="178" y="604"/>
                  <a:pt x="190" y="604"/>
                </a:cubicBezTo>
                <a:cubicBezTo>
                  <a:pt x="266" y="604"/>
                  <a:pt x="266" y="604"/>
                  <a:pt x="266" y="604"/>
                </a:cubicBezTo>
                <a:cubicBezTo>
                  <a:pt x="270" y="604"/>
                  <a:pt x="273" y="607"/>
                  <a:pt x="273" y="611"/>
                </a:cubicBezTo>
                <a:cubicBezTo>
                  <a:pt x="273" y="615"/>
                  <a:pt x="270" y="619"/>
                  <a:pt x="266" y="619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24" y="619"/>
                  <a:pt x="215" y="628"/>
                  <a:pt x="215" y="640"/>
                </a:cubicBezTo>
                <a:cubicBezTo>
                  <a:pt x="215" y="652"/>
                  <a:pt x="224" y="662"/>
                  <a:pt x="236" y="662"/>
                </a:cubicBezTo>
                <a:cubicBezTo>
                  <a:pt x="276" y="662"/>
                  <a:pt x="276" y="662"/>
                  <a:pt x="276" y="662"/>
                </a:cubicBezTo>
                <a:cubicBezTo>
                  <a:pt x="280" y="662"/>
                  <a:pt x="283" y="665"/>
                  <a:pt x="283" y="669"/>
                </a:cubicBezTo>
                <a:cubicBezTo>
                  <a:pt x="283" y="673"/>
                  <a:pt x="280" y="676"/>
                  <a:pt x="276" y="676"/>
                </a:cubicBezTo>
                <a:cubicBezTo>
                  <a:pt x="273" y="676"/>
                  <a:pt x="273" y="676"/>
                  <a:pt x="273" y="676"/>
                </a:cubicBezTo>
                <a:cubicBezTo>
                  <a:pt x="261" y="676"/>
                  <a:pt x="252" y="686"/>
                  <a:pt x="252" y="698"/>
                </a:cubicBezTo>
                <a:cubicBezTo>
                  <a:pt x="252" y="710"/>
                  <a:pt x="261" y="720"/>
                  <a:pt x="273" y="720"/>
                </a:cubicBezTo>
                <a:cubicBezTo>
                  <a:pt x="353" y="720"/>
                  <a:pt x="353" y="720"/>
                  <a:pt x="353" y="720"/>
                </a:cubicBezTo>
                <a:cubicBezTo>
                  <a:pt x="357" y="720"/>
                  <a:pt x="360" y="723"/>
                  <a:pt x="360" y="727"/>
                </a:cubicBezTo>
                <a:cubicBezTo>
                  <a:pt x="360" y="731"/>
                  <a:pt x="357" y="734"/>
                  <a:pt x="353" y="734"/>
                </a:cubicBezTo>
                <a:cubicBezTo>
                  <a:pt x="337" y="734"/>
                  <a:pt x="337" y="734"/>
                  <a:pt x="337" y="734"/>
                </a:cubicBezTo>
                <a:cubicBezTo>
                  <a:pt x="325" y="734"/>
                  <a:pt x="316" y="744"/>
                  <a:pt x="316" y="756"/>
                </a:cubicBezTo>
                <a:cubicBezTo>
                  <a:pt x="316" y="768"/>
                  <a:pt x="325" y="777"/>
                  <a:pt x="337" y="777"/>
                </a:cubicBezTo>
                <a:cubicBezTo>
                  <a:pt x="529" y="777"/>
                  <a:pt x="529" y="777"/>
                  <a:pt x="529" y="777"/>
                </a:cubicBezTo>
                <a:cubicBezTo>
                  <a:pt x="533" y="777"/>
                  <a:pt x="537" y="781"/>
                  <a:pt x="537" y="785"/>
                </a:cubicBezTo>
                <a:cubicBezTo>
                  <a:pt x="537" y="789"/>
                  <a:pt x="533" y="792"/>
                  <a:pt x="529" y="792"/>
                </a:cubicBezTo>
                <a:cubicBezTo>
                  <a:pt x="377" y="792"/>
                  <a:pt x="377" y="792"/>
                  <a:pt x="377" y="792"/>
                </a:cubicBezTo>
                <a:cubicBezTo>
                  <a:pt x="365" y="792"/>
                  <a:pt x="356" y="802"/>
                  <a:pt x="356" y="814"/>
                </a:cubicBezTo>
                <a:cubicBezTo>
                  <a:pt x="356" y="825"/>
                  <a:pt x="365" y="835"/>
                  <a:pt x="377" y="835"/>
                </a:cubicBezTo>
                <a:cubicBezTo>
                  <a:pt x="607" y="835"/>
                  <a:pt x="607" y="835"/>
                  <a:pt x="607" y="835"/>
                </a:cubicBezTo>
                <a:cubicBezTo>
                  <a:pt x="611" y="835"/>
                  <a:pt x="615" y="838"/>
                  <a:pt x="615" y="842"/>
                </a:cubicBezTo>
                <a:cubicBezTo>
                  <a:pt x="615" y="846"/>
                  <a:pt x="611" y="850"/>
                  <a:pt x="607" y="850"/>
                </a:cubicBezTo>
                <a:cubicBezTo>
                  <a:pt x="417" y="850"/>
                  <a:pt x="417" y="850"/>
                  <a:pt x="417" y="850"/>
                </a:cubicBezTo>
                <a:cubicBezTo>
                  <a:pt x="405" y="850"/>
                  <a:pt x="396" y="859"/>
                  <a:pt x="396" y="871"/>
                </a:cubicBezTo>
                <a:cubicBezTo>
                  <a:pt x="396" y="883"/>
                  <a:pt x="405" y="893"/>
                  <a:pt x="417" y="893"/>
                </a:cubicBezTo>
                <a:cubicBezTo>
                  <a:pt x="593" y="893"/>
                  <a:pt x="593" y="893"/>
                  <a:pt x="593" y="893"/>
                </a:cubicBezTo>
                <a:cubicBezTo>
                  <a:pt x="597" y="893"/>
                  <a:pt x="600" y="896"/>
                  <a:pt x="600" y="900"/>
                </a:cubicBezTo>
                <a:cubicBezTo>
                  <a:pt x="600" y="904"/>
                  <a:pt x="597" y="908"/>
                  <a:pt x="593" y="908"/>
                </a:cubicBezTo>
                <a:cubicBezTo>
                  <a:pt x="446" y="908"/>
                  <a:pt x="446" y="908"/>
                  <a:pt x="446" y="908"/>
                </a:cubicBezTo>
                <a:cubicBezTo>
                  <a:pt x="434" y="908"/>
                  <a:pt x="425" y="917"/>
                  <a:pt x="425" y="929"/>
                </a:cubicBezTo>
                <a:cubicBezTo>
                  <a:pt x="425" y="941"/>
                  <a:pt x="434" y="951"/>
                  <a:pt x="446" y="951"/>
                </a:cubicBezTo>
                <a:cubicBezTo>
                  <a:pt x="551" y="951"/>
                  <a:pt x="551" y="951"/>
                  <a:pt x="551" y="951"/>
                </a:cubicBezTo>
                <a:cubicBezTo>
                  <a:pt x="555" y="951"/>
                  <a:pt x="558" y="954"/>
                  <a:pt x="558" y="958"/>
                </a:cubicBezTo>
                <a:cubicBezTo>
                  <a:pt x="558" y="962"/>
                  <a:pt x="555" y="965"/>
                  <a:pt x="551" y="965"/>
                </a:cubicBezTo>
                <a:cubicBezTo>
                  <a:pt x="438" y="965"/>
                  <a:pt x="438" y="965"/>
                  <a:pt x="438" y="965"/>
                </a:cubicBezTo>
                <a:cubicBezTo>
                  <a:pt x="426" y="965"/>
                  <a:pt x="417" y="975"/>
                  <a:pt x="417" y="987"/>
                </a:cubicBezTo>
                <a:cubicBezTo>
                  <a:pt x="417" y="999"/>
                  <a:pt x="426" y="1009"/>
                  <a:pt x="438" y="1009"/>
                </a:cubicBezTo>
                <a:cubicBezTo>
                  <a:pt x="495" y="1009"/>
                  <a:pt x="495" y="1009"/>
                  <a:pt x="495" y="1009"/>
                </a:cubicBezTo>
                <a:cubicBezTo>
                  <a:pt x="499" y="1009"/>
                  <a:pt x="502" y="1012"/>
                  <a:pt x="502" y="1016"/>
                </a:cubicBezTo>
                <a:cubicBezTo>
                  <a:pt x="502" y="1020"/>
                  <a:pt x="499" y="1023"/>
                  <a:pt x="495" y="1023"/>
                </a:cubicBezTo>
                <a:cubicBezTo>
                  <a:pt x="443" y="1023"/>
                  <a:pt x="443" y="1023"/>
                  <a:pt x="443" y="1023"/>
                </a:cubicBezTo>
                <a:cubicBezTo>
                  <a:pt x="431" y="1023"/>
                  <a:pt x="422" y="1033"/>
                  <a:pt x="422" y="1045"/>
                </a:cubicBezTo>
                <a:cubicBezTo>
                  <a:pt x="422" y="1057"/>
                  <a:pt x="431" y="1066"/>
                  <a:pt x="443" y="1066"/>
                </a:cubicBezTo>
                <a:cubicBezTo>
                  <a:pt x="472" y="1066"/>
                  <a:pt x="472" y="1066"/>
                  <a:pt x="472" y="1066"/>
                </a:cubicBezTo>
                <a:cubicBezTo>
                  <a:pt x="476" y="1066"/>
                  <a:pt x="479" y="1070"/>
                  <a:pt x="479" y="1074"/>
                </a:cubicBezTo>
                <a:cubicBezTo>
                  <a:pt x="479" y="1078"/>
                  <a:pt x="476" y="1081"/>
                  <a:pt x="472" y="1081"/>
                </a:cubicBezTo>
                <a:cubicBezTo>
                  <a:pt x="443" y="1081"/>
                  <a:pt x="443" y="1081"/>
                  <a:pt x="443" y="1081"/>
                </a:cubicBezTo>
                <a:cubicBezTo>
                  <a:pt x="431" y="1081"/>
                  <a:pt x="422" y="1091"/>
                  <a:pt x="422" y="1103"/>
                </a:cubicBezTo>
                <a:cubicBezTo>
                  <a:pt x="422" y="1115"/>
                  <a:pt x="431" y="1124"/>
                  <a:pt x="443" y="1124"/>
                </a:cubicBezTo>
                <a:cubicBezTo>
                  <a:pt x="462" y="1124"/>
                  <a:pt x="462" y="1124"/>
                  <a:pt x="462" y="1124"/>
                </a:cubicBezTo>
                <a:cubicBezTo>
                  <a:pt x="1017" y="1124"/>
                  <a:pt x="1017" y="1124"/>
                  <a:pt x="1017" y="1124"/>
                </a:cubicBezTo>
                <a:cubicBezTo>
                  <a:pt x="1037" y="1124"/>
                  <a:pt x="1053" y="1108"/>
                  <a:pt x="1053" y="1088"/>
                </a:cubicBezTo>
                <a:cubicBezTo>
                  <a:pt x="1053" y="1068"/>
                  <a:pt x="1037" y="1052"/>
                  <a:pt x="1017" y="1052"/>
                </a:cubicBezTo>
                <a:cubicBezTo>
                  <a:pt x="976" y="1052"/>
                  <a:pt x="976" y="1052"/>
                  <a:pt x="976" y="1052"/>
                </a:cubicBezTo>
                <a:cubicBezTo>
                  <a:pt x="964" y="1052"/>
                  <a:pt x="955" y="1042"/>
                  <a:pt x="955" y="1030"/>
                </a:cubicBezTo>
                <a:cubicBezTo>
                  <a:pt x="955" y="1018"/>
                  <a:pt x="964" y="1009"/>
                  <a:pt x="976" y="1009"/>
                </a:cubicBezTo>
                <a:cubicBezTo>
                  <a:pt x="979" y="1009"/>
                  <a:pt x="979" y="1009"/>
                  <a:pt x="979" y="1009"/>
                </a:cubicBezTo>
                <a:cubicBezTo>
                  <a:pt x="990" y="1009"/>
                  <a:pt x="1000" y="999"/>
                  <a:pt x="1000" y="987"/>
                </a:cubicBezTo>
                <a:cubicBezTo>
                  <a:pt x="1000" y="975"/>
                  <a:pt x="990" y="965"/>
                  <a:pt x="979" y="965"/>
                </a:cubicBezTo>
                <a:cubicBezTo>
                  <a:pt x="941" y="965"/>
                  <a:pt x="941" y="965"/>
                  <a:pt x="941" y="965"/>
                </a:cubicBezTo>
                <a:cubicBezTo>
                  <a:pt x="937" y="965"/>
                  <a:pt x="933" y="962"/>
                  <a:pt x="933" y="958"/>
                </a:cubicBezTo>
                <a:cubicBezTo>
                  <a:pt x="933" y="954"/>
                  <a:pt x="937" y="951"/>
                  <a:pt x="941" y="951"/>
                </a:cubicBezTo>
                <a:cubicBezTo>
                  <a:pt x="1017" y="951"/>
                  <a:pt x="1017" y="951"/>
                  <a:pt x="1017" y="951"/>
                </a:cubicBezTo>
                <a:cubicBezTo>
                  <a:pt x="1029" y="951"/>
                  <a:pt x="1039" y="941"/>
                  <a:pt x="1039" y="929"/>
                </a:cubicBezTo>
                <a:cubicBezTo>
                  <a:pt x="1039" y="917"/>
                  <a:pt x="1029" y="908"/>
                  <a:pt x="1017" y="908"/>
                </a:cubicBezTo>
                <a:cubicBezTo>
                  <a:pt x="919" y="908"/>
                  <a:pt x="919" y="908"/>
                  <a:pt x="919" y="908"/>
                </a:cubicBezTo>
                <a:cubicBezTo>
                  <a:pt x="915" y="908"/>
                  <a:pt x="912" y="904"/>
                  <a:pt x="912" y="900"/>
                </a:cubicBezTo>
                <a:cubicBezTo>
                  <a:pt x="912" y="896"/>
                  <a:pt x="915" y="893"/>
                  <a:pt x="919" y="893"/>
                </a:cubicBezTo>
                <a:cubicBezTo>
                  <a:pt x="1053" y="893"/>
                  <a:pt x="1053" y="893"/>
                  <a:pt x="1053" y="893"/>
                </a:cubicBezTo>
                <a:cubicBezTo>
                  <a:pt x="1065" y="893"/>
                  <a:pt x="1075" y="883"/>
                  <a:pt x="1075" y="871"/>
                </a:cubicBezTo>
                <a:cubicBezTo>
                  <a:pt x="1075" y="859"/>
                  <a:pt x="1065" y="850"/>
                  <a:pt x="1053" y="850"/>
                </a:cubicBezTo>
                <a:cubicBezTo>
                  <a:pt x="914" y="850"/>
                  <a:pt x="914" y="850"/>
                  <a:pt x="914" y="850"/>
                </a:cubicBezTo>
                <a:cubicBezTo>
                  <a:pt x="910" y="850"/>
                  <a:pt x="906" y="846"/>
                  <a:pt x="906" y="842"/>
                </a:cubicBezTo>
                <a:cubicBezTo>
                  <a:pt x="906" y="838"/>
                  <a:pt x="910" y="835"/>
                  <a:pt x="914" y="835"/>
                </a:cubicBezTo>
                <a:cubicBezTo>
                  <a:pt x="1049" y="835"/>
                  <a:pt x="1049" y="835"/>
                  <a:pt x="1049" y="835"/>
                </a:cubicBezTo>
                <a:cubicBezTo>
                  <a:pt x="1061" y="835"/>
                  <a:pt x="1071" y="825"/>
                  <a:pt x="1071" y="814"/>
                </a:cubicBezTo>
                <a:cubicBezTo>
                  <a:pt x="1071" y="802"/>
                  <a:pt x="1061" y="792"/>
                  <a:pt x="1049" y="792"/>
                </a:cubicBezTo>
                <a:cubicBezTo>
                  <a:pt x="905" y="792"/>
                  <a:pt x="905" y="792"/>
                  <a:pt x="905" y="792"/>
                </a:cubicBezTo>
                <a:cubicBezTo>
                  <a:pt x="901" y="792"/>
                  <a:pt x="898" y="789"/>
                  <a:pt x="898" y="785"/>
                </a:cubicBezTo>
                <a:cubicBezTo>
                  <a:pt x="898" y="781"/>
                  <a:pt x="901" y="777"/>
                  <a:pt x="905" y="777"/>
                </a:cubicBezTo>
                <a:cubicBezTo>
                  <a:pt x="1104" y="777"/>
                  <a:pt x="1104" y="777"/>
                  <a:pt x="1104" y="777"/>
                </a:cubicBezTo>
                <a:cubicBezTo>
                  <a:pt x="1116" y="777"/>
                  <a:pt x="1125" y="768"/>
                  <a:pt x="1125" y="756"/>
                </a:cubicBezTo>
                <a:cubicBezTo>
                  <a:pt x="1125" y="744"/>
                  <a:pt x="1116" y="734"/>
                  <a:pt x="1104" y="734"/>
                </a:cubicBezTo>
                <a:cubicBezTo>
                  <a:pt x="791" y="734"/>
                  <a:pt x="791" y="734"/>
                  <a:pt x="791" y="734"/>
                </a:cubicBezTo>
                <a:cubicBezTo>
                  <a:pt x="787" y="734"/>
                  <a:pt x="784" y="731"/>
                  <a:pt x="784" y="727"/>
                </a:cubicBezTo>
                <a:cubicBezTo>
                  <a:pt x="784" y="723"/>
                  <a:pt x="787" y="720"/>
                  <a:pt x="791" y="720"/>
                </a:cubicBezTo>
                <a:cubicBezTo>
                  <a:pt x="1046" y="720"/>
                  <a:pt x="1046" y="720"/>
                  <a:pt x="1046" y="720"/>
                </a:cubicBezTo>
                <a:cubicBezTo>
                  <a:pt x="1058" y="720"/>
                  <a:pt x="1068" y="710"/>
                  <a:pt x="1068" y="698"/>
                </a:cubicBezTo>
                <a:cubicBezTo>
                  <a:pt x="1068" y="686"/>
                  <a:pt x="1058" y="676"/>
                  <a:pt x="1046" y="676"/>
                </a:cubicBezTo>
                <a:cubicBezTo>
                  <a:pt x="763" y="676"/>
                  <a:pt x="763" y="676"/>
                  <a:pt x="763" y="676"/>
                </a:cubicBezTo>
                <a:cubicBezTo>
                  <a:pt x="759" y="676"/>
                  <a:pt x="755" y="673"/>
                  <a:pt x="755" y="669"/>
                </a:cubicBezTo>
                <a:cubicBezTo>
                  <a:pt x="755" y="665"/>
                  <a:pt x="759" y="662"/>
                  <a:pt x="763" y="662"/>
                </a:cubicBezTo>
                <a:cubicBezTo>
                  <a:pt x="1011" y="662"/>
                  <a:pt x="1011" y="662"/>
                  <a:pt x="1011" y="662"/>
                </a:cubicBezTo>
                <a:cubicBezTo>
                  <a:pt x="1022" y="662"/>
                  <a:pt x="1032" y="652"/>
                  <a:pt x="1032" y="640"/>
                </a:cubicBezTo>
                <a:cubicBezTo>
                  <a:pt x="1032" y="628"/>
                  <a:pt x="1022" y="619"/>
                  <a:pt x="1011" y="619"/>
                </a:cubicBezTo>
                <a:cubicBezTo>
                  <a:pt x="805" y="619"/>
                  <a:pt x="805" y="619"/>
                  <a:pt x="805" y="619"/>
                </a:cubicBezTo>
                <a:cubicBezTo>
                  <a:pt x="801" y="619"/>
                  <a:pt x="798" y="615"/>
                  <a:pt x="798" y="611"/>
                </a:cubicBezTo>
                <a:cubicBezTo>
                  <a:pt x="798" y="607"/>
                  <a:pt x="801" y="604"/>
                  <a:pt x="805" y="604"/>
                </a:cubicBezTo>
                <a:cubicBezTo>
                  <a:pt x="860" y="604"/>
                  <a:pt x="860" y="604"/>
                  <a:pt x="860" y="604"/>
                </a:cubicBezTo>
                <a:cubicBezTo>
                  <a:pt x="872" y="604"/>
                  <a:pt x="881" y="594"/>
                  <a:pt x="881" y="582"/>
                </a:cubicBezTo>
                <a:cubicBezTo>
                  <a:pt x="881" y="570"/>
                  <a:pt x="872" y="561"/>
                  <a:pt x="860" y="561"/>
                </a:cubicBezTo>
                <a:cubicBezTo>
                  <a:pt x="805" y="561"/>
                  <a:pt x="805" y="561"/>
                  <a:pt x="805" y="561"/>
                </a:cubicBezTo>
                <a:cubicBezTo>
                  <a:pt x="801" y="561"/>
                  <a:pt x="798" y="557"/>
                  <a:pt x="798" y="553"/>
                </a:cubicBezTo>
                <a:cubicBezTo>
                  <a:pt x="798" y="549"/>
                  <a:pt x="801" y="546"/>
                  <a:pt x="805" y="546"/>
                </a:cubicBezTo>
                <a:cubicBezTo>
                  <a:pt x="972" y="546"/>
                  <a:pt x="972" y="546"/>
                  <a:pt x="972" y="546"/>
                </a:cubicBezTo>
                <a:cubicBezTo>
                  <a:pt x="984" y="546"/>
                  <a:pt x="993" y="536"/>
                  <a:pt x="993" y="524"/>
                </a:cubicBezTo>
                <a:cubicBezTo>
                  <a:pt x="993" y="513"/>
                  <a:pt x="984" y="503"/>
                  <a:pt x="972" y="503"/>
                </a:cubicBezTo>
                <a:cubicBezTo>
                  <a:pt x="846" y="503"/>
                  <a:pt x="846" y="503"/>
                  <a:pt x="846" y="503"/>
                </a:cubicBezTo>
                <a:cubicBezTo>
                  <a:pt x="842" y="503"/>
                  <a:pt x="839" y="500"/>
                  <a:pt x="839" y="496"/>
                </a:cubicBezTo>
                <a:cubicBezTo>
                  <a:pt x="839" y="492"/>
                  <a:pt x="842" y="488"/>
                  <a:pt x="846" y="488"/>
                </a:cubicBezTo>
                <a:cubicBezTo>
                  <a:pt x="969" y="488"/>
                  <a:pt x="969" y="488"/>
                  <a:pt x="969" y="488"/>
                </a:cubicBezTo>
                <a:cubicBezTo>
                  <a:pt x="981" y="488"/>
                  <a:pt x="991" y="479"/>
                  <a:pt x="991" y="467"/>
                </a:cubicBezTo>
                <a:cubicBezTo>
                  <a:pt x="991" y="455"/>
                  <a:pt x="981" y="445"/>
                  <a:pt x="969" y="445"/>
                </a:cubicBezTo>
                <a:cubicBezTo>
                  <a:pt x="768" y="445"/>
                  <a:pt x="768" y="445"/>
                  <a:pt x="768" y="445"/>
                </a:cubicBezTo>
                <a:cubicBezTo>
                  <a:pt x="764" y="445"/>
                  <a:pt x="761" y="442"/>
                  <a:pt x="761" y="438"/>
                </a:cubicBezTo>
                <a:cubicBezTo>
                  <a:pt x="761" y="434"/>
                  <a:pt x="764" y="430"/>
                  <a:pt x="768" y="430"/>
                </a:cubicBezTo>
                <a:cubicBezTo>
                  <a:pt x="804" y="430"/>
                  <a:pt x="804" y="430"/>
                  <a:pt x="804" y="430"/>
                </a:cubicBezTo>
                <a:cubicBezTo>
                  <a:pt x="816" y="430"/>
                  <a:pt x="826" y="421"/>
                  <a:pt x="826" y="409"/>
                </a:cubicBezTo>
                <a:cubicBezTo>
                  <a:pt x="826" y="397"/>
                  <a:pt x="816" y="387"/>
                  <a:pt x="804" y="387"/>
                </a:cubicBezTo>
                <a:cubicBezTo>
                  <a:pt x="766" y="387"/>
                  <a:pt x="766" y="387"/>
                  <a:pt x="766" y="387"/>
                </a:cubicBezTo>
                <a:cubicBezTo>
                  <a:pt x="762" y="387"/>
                  <a:pt x="759" y="384"/>
                  <a:pt x="759" y="380"/>
                </a:cubicBezTo>
                <a:cubicBezTo>
                  <a:pt x="759" y="376"/>
                  <a:pt x="762" y="373"/>
                  <a:pt x="766" y="373"/>
                </a:cubicBezTo>
                <a:cubicBezTo>
                  <a:pt x="885" y="373"/>
                  <a:pt x="885" y="373"/>
                  <a:pt x="885" y="373"/>
                </a:cubicBezTo>
                <a:cubicBezTo>
                  <a:pt x="886" y="373"/>
                  <a:pt x="887" y="373"/>
                  <a:pt x="888" y="373"/>
                </a:cubicBezTo>
                <a:cubicBezTo>
                  <a:pt x="1592" y="373"/>
                  <a:pt x="1592" y="373"/>
                  <a:pt x="1592" y="373"/>
                </a:cubicBezTo>
                <a:cubicBezTo>
                  <a:pt x="1596" y="373"/>
                  <a:pt x="1599" y="376"/>
                  <a:pt x="1599" y="380"/>
                </a:cubicBezTo>
                <a:cubicBezTo>
                  <a:pt x="1599" y="384"/>
                  <a:pt x="1596" y="388"/>
                  <a:pt x="1592" y="388"/>
                </a:cubicBezTo>
                <a:cubicBezTo>
                  <a:pt x="855" y="388"/>
                  <a:pt x="855" y="388"/>
                  <a:pt x="855" y="388"/>
                </a:cubicBezTo>
                <a:cubicBezTo>
                  <a:pt x="843" y="388"/>
                  <a:pt x="834" y="397"/>
                  <a:pt x="834" y="409"/>
                </a:cubicBezTo>
                <a:cubicBezTo>
                  <a:pt x="834" y="421"/>
                  <a:pt x="843" y="431"/>
                  <a:pt x="855" y="431"/>
                </a:cubicBezTo>
                <a:cubicBezTo>
                  <a:pt x="1592" y="431"/>
                  <a:pt x="1592" y="431"/>
                  <a:pt x="1592" y="431"/>
                </a:cubicBezTo>
                <a:cubicBezTo>
                  <a:pt x="1596" y="431"/>
                  <a:pt x="1599" y="434"/>
                  <a:pt x="1599" y="438"/>
                </a:cubicBezTo>
                <a:cubicBezTo>
                  <a:pt x="1599" y="442"/>
                  <a:pt x="1596" y="445"/>
                  <a:pt x="1592" y="445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27" y="445"/>
                  <a:pt x="1017" y="455"/>
                  <a:pt x="1017" y="467"/>
                </a:cubicBezTo>
                <a:cubicBezTo>
                  <a:pt x="1017" y="479"/>
                  <a:pt x="1027" y="489"/>
                  <a:pt x="1039" y="489"/>
                </a:cubicBezTo>
                <a:cubicBezTo>
                  <a:pt x="1553" y="489"/>
                  <a:pt x="1553" y="489"/>
                  <a:pt x="1553" y="489"/>
                </a:cubicBezTo>
                <a:cubicBezTo>
                  <a:pt x="1557" y="489"/>
                  <a:pt x="1560" y="492"/>
                  <a:pt x="1560" y="496"/>
                </a:cubicBezTo>
                <a:cubicBezTo>
                  <a:pt x="1560" y="500"/>
                  <a:pt x="1557" y="503"/>
                  <a:pt x="1553" y="503"/>
                </a:cubicBezTo>
                <a:cubicBezTo>
                  <a:pt x="1039" y="503"/>
                  <a:pt x="1039" y="503"/>
                  <a:pt x="1039" y="503"/>
                </a:cubicBezTo>
                <a:cubicBezTo>
                  <a:pt x="1027" y="503"/>
                  <a:pt x="1017" y="513"/>
                  <a:pt x="1017" y="525"/>
                </a:cubicBezTo>
                <a:cubicBezTo>
                  <a:pt x="1017" y="537"/>
                  <a:pt x="1027" y="546"/>
                  <a:pt x="1039" y="546"/>
                </a:cubicBezTo>
                <a:cubicBezTo>
                  <a:pt x="1528" y="546"/>
                  <a:pt x="1528" y="546"/>
                  <a:pt x="1528" y="546"/>
                </a:cubicBezTo>
                <a:cubicBezTo>
                  <a:pt x="1532" y="546"/>
                  <a:pt x="1536" y="550"/>
                  <a:pt x="1536" y="554"/>
                </a:cubicBezTo>
                <a:cubicBezTo>
                  <a:pt x="1536" y="558"/>
                  <a:pt x="1532" y="561"/>
                  <a:pt x="1528" y="561"/>
                </a:cubicBezTo>
                <a:cubicBezTo>
                  <a:pt x="1019" y="561"/>
                  <a:pt x="1019" y="561"/>
                  <a:pt x="1019" y="561"/>
                </a:cubicBezTo>
                <a:cubicBezTo>
                  <a:pt x="1007" y="561"/>
                  <a:pt x="997" y="571"/>
                  <a:pt x="997" y="583"/>
                </a:cubicBezTo>
                <a:cubicBezTo>
                  <a:pt x="997" y="595"/>
                  <a:pt x="1007" y="604"/>
                  <a:pt x="1019" y="604"/>
                </a:cubicBezTo>
                <a:cubicBezTo>
                  <a:pt x="1526" y="604"/>
                  <a:pt x="1526" y="604"/>
                  <a:pt x="1526" y="604"/>
                </a:cubicBezTo>
                <a:cubicBezTo>
                  <a:pt x="1530" y="604"/>
                  <a:pt x="1534" y="607"/>
                  <a:pt x="1534" y="612"/>
                </a:cubicBezTo>
                <a:cubicBezTo>
                  <a:pt x="1534" y="616"/>
                  <a:pt x="1530" y="619"/>
                  <a:pt x="1526" y="619"/>
                </a:cubicBezTo>
                <a:cubicBezTo>
                  <a:pt x="1068" y="619"/>
                  <a:pt x="1068" y="619"/>
                  <a:pt x="1068" y="619"/>
                </a:cubicBezTo>
                <a:cubicBezTo>
                  <a:pt x="1056" y="619"/>
                  <a:pt x="1046" y="629"/>
                  <a:pt x="1046" y="640"/>
                </a:cubicBezTo>
                <a:cubicBezTo>
                  <a:pt x="1046" y="652"/>
                  <a:pt x="1056" y="662"/>
                  <a:pt x="1068" y="662"/>
                </a:cubicBezTo>
                <a:cubicBezTo>
                  <a:pt x="1436" y="662"/>
                  <a:pt x="1436" y="662"/>
                  <a:pt x="1436" y="662"/>
                </a:cubicBezTo>
                <a:cubicBezTo>
                  <a:pt x="1440" y="662"/>
                  <a:pt x="1443" y="665"/>
                  <a:pt x="1443" y="669"/>
                </a:cubicBezTo>
                <a:cubicBezTo>
                  <a:pt x="1443" y="673"/>
                  <a:pt x="1440" y="677"/>
                  <a:pt x="1436" y="677"/>
                </a:cubicBezTo>
                <a:cubicBezTo>
                  <a:pt x="1287" y="677"/>
                  <a:pt x="1287" y="677"/>
                  <a:pt x="1287" y="677"/>
                </a:cubicBezTo>
                <a:cubicBezTo>
                  <a:pt x="1276" y="677"/>
                  <a:pt x="1266" y="686"/>
                  <a:pt x="1266" y="698"/>
                </a:cubicBezTo>
                <a:cubicBezTo>
                  <a:pt x="1266" y="710"/>
                  <a:pt x="1276" y="720"/>
                  <a:pt x="1287" y="720"/>
                </a:cubicBezTo>
                <a:cubicBezTo>
                  <a:pt x="1454" y="720"/>
                  <a:pt x="1454" y="720"/>
                  <a:pt x="1454" y="720"/>
                </a:cubicBezTo>
                <a:cubicBezTo>
                  <a:pt x="1458" y="720"/>
                  <a:pt x="1461" y="723"/>
                  <a:pt x="1461" y="727"/>
                </a:cubicBezTo>
                <a:cubicBezTo>
                  <a:pt x="1461" y="731"/>
                  <a:pt x="1458" y="734"/>
                  <a:pt x="1454" y="734"/>
                </a:cubicBezTo>
                <a:cubicBezTo>
                  <a:pt x="1321" y="734"/>
                  <a:pt x="1321" y="734"/>
                  <a:pt x="1321" y="734"/>
                </a:cubicBezTo>
                <a:cubicBezTo>
                  <a:pt x="1309" y="734"/>
                  <a:pt x="1300" y="744"/>
                  <a:pt x="1300" y="756"/>
                </a:cubicBezTo>
                <a:cubicBezTo>
                  <a:pt x="1300" y="768"/>
                  <a:pt x="1309" y="778"/>
                  <a:pt x="1321" y="778"/>
                </a:cubicBezTo>
                <a:cubicBezTo>
                  <a:pt x="1549" y="778"/>
                  <a:pt x="1549" y="778"/>
                  <a:pt x="1549" y="778"/>
                </a:cubicBezTo>
                <a:cubicBezTo>
                  <a:pt x="1553" y="778"/>
                  <a:pt x="1556" y="781"/>
                  <a:pt x="1556" y="785"/>
                </a:cubicBezTo>
                <a:cubicBezTo>
                  <a:pt x="1556" y="789"/>
                  <a:pt x="1553" y="792"/>
                  <a:pt x="1549" y="792"/>
                </a:cubicBezTo>
                <a:cubicBezTo>
                  <a:pt x="1455" y="792"/>
                  <a:pt x="1455" y="792"/>
                  <a:pt x="1455" y="792"/>
                </a:cubicBezTo>
                <a:cubicBezTo>
                  <a:pt x="1443" y="792"/>
                  <a:pt x="1434" y="802"/>
                  <a:pt x="1434" y="814"/>
                </a:cubicBezTo>
                <a:cubicBezTo>
                  <a:pt x="1434" y="826"/>
                  <a:pt x="1443" y="835"/>
                  <a:pt x="1455" y="835"/>
                </a:cubicBezTo>
                <a:cubicBezTo>
                  <a:pt x="1623" y="835"/>
                  <a:pt x="1623" y="835"/>
                  <a:pt x="1623" y="835"/>
                </a:cubicBezTo>
                <a:cubicBezTo>
                  <a:pt x="1635" y="835"/>
                  <a:pt x="1645" y="826"/>
                  <a:pt x="1645" y="814"/>
                </a:cubicBezTo>
                <a:cubicBezTo>
                  <a:pt x="1645" y="802"/>
                  <a:pt x="1635" y="792"/>
                  <a:pt x="1623" y="792"/>
                </a:cubicBezTo>
                <a:cubicBezTo>
                  <a:pt x="1607" y="792"/>
                  <a:pt x="1607" y="792"/>
                  <a:pt x="1607" y="792"/>
                </a:cubicBezTo>
                <a:cubicBezTo>
                  <a:pt x="1603" y="792"/>
                  <a:pt x="1600" y="789"/>
                  <a:pt x="1600" y="785"/>
                </a:cubicBezTo>
                <a:cubicBezTo>
                  <a:pt x="1600" y="781"/>
                  <a:pt x="1603" y="778"/>
                  <a:pt x="1607" y="778"/>
                </a:cubicBezTo>
                <a:cubicBezTo>
                  <a:pt x="1683" y="778"/>
                  <a:pt x="1683" y="778"/>
                  <a:pt x="1683" y="778"/>
                </a:cubicBezTo>
                <a:cubicBezTo>
                  <a:pt x="1687" y="778"/>
                  <a:pt x="1690" y="781"/>
                  <a:pt x="1690" y="785"/>
                </a:cubicBezTo>
                <a:cubicBezTo>
                  <a:pt x="1690" y="789"/>
                  <a:pt x="1687" y="792"/>
                  <a:pt x="1683" y="792"/>
                </a:cubicBezTo>
                <a:cubicBezTo>
                  <a:pt x="1673" y="792"/>
                  <a:pt x="1673" y="792"/>
                  <a:pt x="1673" y="792"/>
                </a:cubicBezTo>
                <a:cubicBezTo>
                  <a:pt x="1662" y="792"/>
                  <a:pt x="1652" y="802"/>
                  <a:pt x="1652" y="814"/>
                </a:cubicBezTo>
                <a:cubicBezTo>
                  <a:pt x="1652" y="826"/>
                  <a:pt x="1662" y="835"/>
                  <a:pt x="1673" y="835"/>
                </a:cubicBezTo>
                <a:cubicBezTo>
                  <a:pt x="1681" y="835"/>
                  <a:pt x="1681" y="835"/>
                  <a:pt x="1681" y="835"/>
                </a:cubicBezTo>
                <a:cubicBezTo>
                  <a:pt x="1693" y="835"/>
                  <a:pt x="1703" y="845"/>
                  <a:pt x="1703" y="857"/>
                </a:cubicBezTo>
                <a:cubicBezTo>
                  <a:pt x="1703" y="869"/>
                  <a:pt x="1693" y="879"/>
                  <a:pt x="1681" y="879"/>
                </a:cubicBezTo>
                <a:cubicBezTo>
                  <a:pt x="1550" y="879"/>
                  <a:pt x="1550" y="879"/>
                  <a:pt x="1550" y="879"/>
                </a:cubicBezTo>
                <a:cubicBezTo>
                  <a:pt x="1538" y="879"/>
                  <a:pt x="1529" y="889"/>
                  <a:pt x="1529" y="901"/>
                </a:cubicBezTo>
                <a:cubicBezTo>
                  <a:pt x="1529" y="913"/>
                  <a:pt x="1538" y="922"/>
                  <a:pt x="1550" y="922"/>
                </a:cubicBezTo>
                <a:cubicBezTo>
                  <a:pt x="1697" y="922"/>
                  <a:pt x="1697" y="922"/>
                  <a:pt x="1697" y="922"/>
                </a:cubicBezTo>
                <a:cubicBezTo>
                  <a:pt x="1701" y="922"/>
                  <a:pt x="1704" y="925"/>
                  <a:pt x="1704" y="929"/>
                </a:cubicBezTo>
                <a:cubicBezTo>
                  <a:pt x="1704" y="934"/>
                  <a:pt x="1701" y="937"/>
                  <a:pt x="1697" y="937"/>
                </a:cubicBezTo>
                <a:cubicBezTo>
                  <a:pt x="1504" y="937"/>
                  <a:pt x="1504" y="937"/>
                  <a:pt x="1504" y="937"/>
                </a:cubicBezTo>
                <a:cubicBezTo>
                  <a:pt x="1492" y="937"/>
                  <a:pt x="1482" y="946"/>
                  <a:pt x="1482" y="958"/>
                </a:cubicBezTo>
                <a:cubicBezTo>
                  <a:pt x="1482" y="970"/>
                  <a:pt x="1492" y="980"/>
                  <a:pt x="1504" y="980"/>
                </a:cubicBezTo>
                <a:cubicBezTo>
                  <a:pt x="1712" y="980"/>
                  <a:pt x="1712" y="980"/>
                  <a:pt x="1712" y="980"/>
                </a:cubicBezTo>
                <a:cubicBezTo>
                  <a:pt x="1716" y="980"/>
                  <a:pt x="1719" y="983"/>
                  <a:pt x="1719" y="987"/>
                </a:cubicBezTo>
                <a:cubicBezTo>
                  <a:pt x="1719" y="991"/>
                  <a:pt x="1716" y="995"/>
                  <a:pt x="1712" y="995"/>
                </a:cubicBezTo>
                <a:cubicBezTo>
                  <a:pt x="1505" y="995"/>
                  <a:pt x="1505" y="995"/>
                  <a:pt x="1505" y="995"/>
                </a:cubicBezTo>
                <a:cubicBezTo>
                  <a:pt x="1494" y="995"/>
                  <a:pt x="1484" y="1004"/>
                  <a:pt x="1484" y="1016"/>
                </a:cubicBezTo>
                <a:cubicBezTo>
                  <a:pt x="1484" y="1028"/>
                  <a:pt x="1494" y="1038"/>
                  <a:pt x="1505" y="1038"/>
                </a:cubicBezTo>
                <a:cubicBezTo>
                  <a:pt x="1693" y="1038"/>
                  <a:pt x="1693" y="1038"/>
                  <a:pt x="1693" y="1038"/>
                </a:cubicBezTo>
                <a:cubicBezTo>
                  <a:pt x="1697" y="1038"/>
                  <a:pt x="1701" y="1041"/>
                  <a:pt x="1701" y="1045"/>
                </a:cubicBezTo>
                <a:cubicBezTo>
                  <a:pt x="1701" y="1049"/>
                  <a:pt x="1697" y="1052"/>
                  <a:pt x="1693" y="1052"/>
                </a:cubicBezTo>
                <a:cubicBezTo>
                  <a:pt x="1635" y="1052"/>
                  <a:pt x="1635" y="1052"/>
                  <a:pt x="1635" y="1052"/>
                </a:cubicBezTo>
                <a:cubicBezTo>
                  <a:pt x="1623" y="1052"/>
                  <a:pt x="1613" y="1062"/>
                  <a:pt x="1613" y="1074"/>
                </a:cubicBezTo>
                <a:cubicBezTo>
                  <a:pt x="1613" y="1086"/>
                  <a:pt x="1623" y="1096"/>
                  <a:pt x="1635" y="1096"/>
                </a:cubicBezTo>
                <a:cubicBezTo>
                  <a:pt x="1658" y="1096"/>
                  <a:pt x="1658" y="1096"/>
                  <a:pt x="1658" y="1096"/>
                </a:cubicBezTo>
                <a:cubicBezTo>
                  <a:pt x="1662" y="1096"/>
                  <a:pt x="1665" y="1099"/>
                  <a:pt x="1665" y="1103"/>
                </a:cubicBezTo>
                <a:cubicBezTo>
                  <a:pt x="1665" y="1107"/>
                  <a:pt x="1662" y="1110"/>
                  <a:pt x="1658" y="1110"/>
                </a:cubicBezTo>
                <a:cubicBezTo>
                  <a:pt x="1650" y="1110"/>
                  <a:pt x="1650" y="1110"/>
                  <a:pt x="1650" y="1110"/>
                </a:cubicBezTo>
                <a:cubicBezTo>
                  <a:pt x="1630" y="1110"/>
                  <a:pt x="1614" y="1126"/>
                  <a:pt x="1614" y="1146"/>
                </a:cubicBezTo>
                <a:cubicBezTo>
                  <a:pt x="1614" y="1166"/>
                  <a:pt x="1630" y="1182"/>
                  <a:pt x="1650" y="1182"/>
                </a:cubicBezTo>
                <a:cubicBezTo>
                  <a:pt x="1789" y="1182"/>
                  <a:pt x="1789" y="1182"/>
                  <a:pt x="1789" y="1182"/>
                </a:cubicBezTo>
                <a:cubicBezTo>
                  <a:pt x="1801" y="1182"/>
                  <a:pt x="1811" y="1173"/>
                  <a:pt x="1811" y="1161"/>
                </a:cubicBezTo>
                <a:cubicBezTo>
                  <a:pt x="1811" y="1149"/>
                  <a:pt x="1801" y="1139"/>
                  <a:pt x="1789" y="1139"/>
                </a:cubicBezTo>
                <a:cubicBezTo>
                  <a:pt x="1766" y="1139"/>
                  <a:pt x="1766" y="1139"/>
                  <a:pt x="1766" y="1139"/>
                </a:cubicBezTo>
                <a:cubicBezTo>
                  <a:pt x="1762" y="1139"/>
                  <a:pt x="1759" y="1136"/>
                  <a:pt x="1759" y="1132"/>
                </a:cubicBezTo>
                <a:cubicBezTo>
                  <a:pt x="1759" y="1128"/>
                  <a:pt x="1762" y="1125"/>
                  <a:pt x="1766" y="1125"/>
                </a:cubicBezTo>
                <a:cubicBezTo>
                  <a:pt x="1824" y="1125"/>
                  <a:pt x="1824" y="1125"/>
                  <a:pt x="1824" y="1125"/>
                </a:cubicBezTo>
                <a:cubicBezTo>
                  <a:pt x="1836" y="1125"/>
                  <a:pt x="1846" y="1115"/>
                  <a:pt x="1846" y="1103"/>
                </a:cubicBezTo>
                <a:cubicBezTo>
                  <a:pt x="1846" y="1091"/>
                  <a:pt x="1836" y="1081"/>
                  <a:pt x="1824" y="1081"/>
                </a:cubicBezTo>
                <a:cubicBezTo>
                  <a:pt x="1797" y="1081"/>
                  <a:pt x="1797" y="1081"/>
                  <a:pt x="1797" y="1081"/>
                </a:cubicBezTo>
                <a:cubicBezTo>
                  <a:pt x="1793" y="1081"/>
                  <a:pt x="1790" y="1078"/>
                  <a:pt x="1790" y="1074"/>
                </a:cubicBezTo>
                <a:cubicBezTo>
                  <a:pt x="1790" y="1070"/>
                  <a:pt x="1793" y="1067"/>
                  <a:pt x="1797" y="1067"/>
                </a:cubicBezTo>
                <a:cubicBezTo>
                  <a:pt x="1843" y="1067"/>
                  <a:pt x="1843" y="1067"/>
                  <a:pt x="1843" y="1067"/>
                </a:cubicBezTo>
                <a:cubicBezTo>
                  <a:pt x="1855" y="1067"/>
                  <a:pt x="1864" y="1057"/>
                  <a:pt x="1864" y="1045"/>
                </a:cubicBezTo>
                <a:cubicBezTo>
                  <a:pt x="1864" y="1033"/>
                  <a:pt x="1855" y="1024"/>
                  <a:pt x="1843" y="1024"/>
                </a:cubicBezTo>
                <a:cubicBezTo>
                  <a:pt x="1791" y="1023"/>
                  <a:pt x="1791" y="1023"/>
                  <a:pt x="1791" y="1023"/>
                </a:cubicBezTo>
                <a:cubicBezTo>
                  <a:pt x="1787" y="1023"/>
                  <a:pt x="1784" y="1020"/>
                  <a:pt x="1784" y="1016"/>
                </a:cubicBezTo>
                <a:cubicBezTo>
                  <a:pt x="1784" y="1012"/>
                  <a:pt x="1787" y="1009"/>
                  <a:pt x="1791" y="1009"/>
                </a:cubicBezTo>
                <a:cubicBezTo>
                  <a:pt x="1876" y="1009"/>
                  <a:pt x="1876" y="1009"/>
                  <a:pt x="1876" y="1009"/>
                </a:cubicBezTo>
                <a:cubicBezTo>
                  <a:pt x="1945" y="1009"/>
                  <a:pt x="2002" y="955"/>
                  <a:pt x="2008" y="887"/>
                </a:cubicBezTo>
                <a:cubicBezTo>
                  <a:pt x="2015" y="884"/>
                  <a:pt x="2020" y="878"/>
                  <a:pt x="2020" y="870"/>
                </a:cubicBezTo>
                <a:cubicBezTo>
                  <a:pt x="2020" y="860"/>
                  <a:pt x="2011" y="851"/>
                  <a:pt x="2001" y="851"/>
                </a:cubicBezTo>
                <a:close/>
                <a:moveTo>
                  <a:pt x="868" y="358"/>
                </a:moveTo>
                <a:cubicBezTo>
                  <a:pt x="766" y="358"/>
                  <a:pt x="766" y="358"/>
                  <a:pt x="766" y="358"/>
                </a:cubicBezTo>
                <a:cubicBezTo>
                  <a:pt x="754" y="358"/>
                  <a:pt x="744" y="368"/>
                  <a:pt x="744" y="380"/>
                </a:cubicBezTo>
                <a:cubicBezTo>
                  <a:pt x="744" y="392"/>
                  <a:pt x="754" y="402"/>
                  <a:pt x="766" y="402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9" y="402"/>
                  <a:pt x="812" y="405"/>
                  <a:pt x="812" y="409"/>
                </a:cubicBezTo>
                <a:cubicBezTo>
                  <a:pt x="812" y="413"/>
                  <a:pt x="809" y="416"/>
                  <a:pt x="804" y="416"/>
                </a:cubicBezTo>
                <a:cubicBezTo>
                  <a:pt x="768" y="416"/>
                  <a:pt x="768" y="416"/>
                  <a:pt x="768" y="416"/>
                </a:cubicBezTo>
                <a:cubicBezTo>
                  <a:pt x="756" y="416"/>
                  <a:pt x="747" y="426"/>
                  <a:pt x="747" y="438"/>
                </a:cubicBezTo>
                <a:cubicBezTo>
                  <a:pt x="747" y="450"/>
                  <a:pt x="756" y="459"/>
                  <a:pt x="768" y="459"/>
                </a:cubicBezTo>
                <a:cubicBezTo>
                  <a:pt x="969" y="459"/>
                  <a:pt x="969" y="459"/>
                  <a:pt x="969" y="459"/>
                </a:cubicBezTo>
                <a:cubicBezTo>
                  <a:pt x="973" y="459"/>
                  <a:pt x="977" y="463"/>
                  <a:pt x="977" y="467"/>
                </a:cubicBezTo>
                <a:cubicBezTo>
                  <a:pt x="977" y="471"/>
                  <a:pt x="973" y="474"/>
                  <a:pt x="969" y="474"/>
                </a:cubicBezTo>
                <a:cubicBezTo>
                  <a:pt x="846" y="474"/>
                  <a:pt x="846" y="474"/>
                  <a:pt x="846" y="474"/>
                </a:cubicBezTo>
                <a:cubicBezTo>
                  <a:pt x="834" y="474"/>
                  <a:pt x="824" y="484"/>
                  <a:pt x="824" y="496"/>
                </a:cubicBezTo>
                <a:cubicBezTo>
                  <a:pt x="824" y="507"/>
                  <a:pt x="834" y="517"/>
                  <a:pt x="846" y="517"/>
                </a:cubicBezTo>
                <a:cubicBezTo>
                  <a:pt x="972" y="517"/>
                  <a:pt x="972" y="517"/>
                  <a:pt x="972" y="517"/>
                </a:cubicBezTo>
                <a:cubicBezTo>
                  <a:pt x="976" y="517"/>
                  <a:pt x="979" y="520"/>
                  <a:pt x="979" y="524"/>
                </a:cubicBezTo>
                <a:cubicBezTo>
                  <a:pt x="979" y="529"/>
                  <a:pt x="976" y="532"/>
                  <a:pt x="972" y="532"/>
                </a:cubicBezTo>
                <a:cubicBezTo>
                  <a:pt x="805" y="532"/>
                  <a:pt x="805" y="532"/>
                  <a:pt x="805" y="532"/>
                </a:cubicBezTo>
                <a:cubicBezTo>
                  <a:pt x="793" y="532"/>
                  <a:pt x="783" y="541"/>
                  <a:pt x="783" y="553"/>
                </a:cubicBezTo>
                <a:cubicBezTo>
                  <a:pt x="783" y="565"/>
                  <a:pt x="793" y="575"/>
                  <a:pt x="805" y="575"/>
                </a:cubicBezTo>
                <a:cubicBezTo>
                  <a:pt x="860" y="575"/>
                  <a:pt x="860" y="575"/>
                  <a:pt x="860" y="575"/>
                </a:cubicBezTo>
                <a:cubicBezTo>
                  <a:pt x="864" y="575"/>
                  <a:pt x="867" y="578"/>
                  <a:pt x="867" y="582"/>
                </a:cubicBezTo>
                <a:cubicBezTo>
                  <a:pt x="867" y="586"/>
                  <a:pt x="864" y="590"/>
                  <a:pt x="860" y="590"/>
                </a:cubicBezTo>
                <a:cubicBezTo>
                  <a:pt x="805" y="590"/>
                  <a:pt x="805" y="590"/>
                  <a:pt x="805" y="590"/>
                </a:cubicBezTo>
                <a:cubicBezTo>
                  <a:pt x="793" y="590"/>
                  <a:pt x="783" y="599"/>
                  <a:pt x="783" y="611"/>
                </a:cubicBezTo>
                <a:cubicBezTo>
                  <a:pt x="783" y="623"/>
                  <a:pt x="793" y="633"/>
                  <a:pt x="805" y="633"/>
                </a:cubicBezTo>
                <a:cubicBezTo>
                  <a:pt x="1011" y="633"/>
                  <a:pt x="1011" y="633"/>
                  <a:pt x="1011" y="633"/>
                </a:cubicBezTo>
                <a:cubicBezTo>
                  <a:pt x="1015" y="633"/>
                  <a:pt x="1018" y="636"/>
                  <a:pt x="1018" y="640"/>
                </a:cubicBezTo>
                <a:cubicBezTo>
                  <a:pt x="1018" y="644"/>
                  <a:pt x="1015" y="647"/>
                  <a:pt x="1011" y="647"/>
                </a:cubicBezTo>
                <a:cubicBezTo>
                  <a:pt x="763" y="647"/>
                  <a:pt x="763" y="647"/>
                  <a:pt x="763" y="647"/>
                </a:cubicBezTo>
                <a:cubicBezTo>
                  <a:pt x="751" y="647"/>
                  <a:pt x="741" y="657"/>
                  <a:pt x="741" y="669"/>
                </a:cubicBezTo>
                <a:cubicBezTo>
                  <a:pt x="741" y="681"/>
                  <a:pt x="751" y="691"/>
                  <a:pt x="763" y="691"/>
                </a:cubicBezTo>
                <a:cubicBezTo>
                  <a:pt x="1046" y="691"/>
                  <a:pt x="1046" y="691"/>
                  <a:pt x="1046" y="691"/>
                </a:cubicBezTo>
                <a:cubicBezTo>
                  <a:pt x="1050" y="691"/>
                  <a:pt x="1054" y="694"/>
                  <a:pt x="1054" y="698"/>
                </a:cubicBezTo>
                <a:cubicBezTo>
                  <a:pt x="1054" y="702"/>
                  <a:pt x="1050" y="705"/>
                  <a:pt x="1046" y="705"/>
                </a:cubicBezTo>
                <a:cubicBezTo>
                  <a:pt x="791" y="705"/>
                  <a:pt x="791" y="705"/>
                  <a:pt x="791" y="705"/>
                </a:cubicBezTo>
                <a:cubicBezTo>
                  <a:pt x="779" y="705"/>
                  <a:pt x="770" y="715"/>
                  <a:pt x="770" y="727"/>
                </a:cubicBezTo>
                <a:cubicBezTo>
                  <a:pt x="770" y="739"/>
                  <a:pt x="779" y="748"/>
                  <a:pt x="791" y="748"/>
                </a:cubicBezTo>
                <a:cubicBezTo>
                  <a:pt x="1104" y="748"/>
                  <a:pt x="1104" y="748"/>
                  <a:pt x="1104" y="748"/>
                </a:cubicBezTo>
                <a:cubicBezTo>
                  <a:pt x="1108" y="748"/>
                  <a:pt x="1111" y="752"/>
                  <a:pt x="1111" y="756"/>
                </a:cubicBezTo>
                <a:cubicBezTo>
                  <a:pt x="1111" y="760"/>
                  <a:pt x="1108" y="763"/>
                  <a:pt x="1104" y="763"/>
                </a:cubicBezTo>
                <a:cubicBezTo>
                  <a:pt x="905" y="763"/>
                  <a:pt x="905" y="763"/>
                  <a:pt x="905" y="763"/>
                </a:cubicBezTo>
                <a:cubicBezTo>
                  <a:pt x="893" y="763"/>
                  <a:pt x="883" y="773"/>
                  <a:pt x="883" y="785"/>
                </a:cubicBezTo>
                <a:cubicBezTo>
                  <a:pt x="883" y="797"/>
                  <a:pt x="893" y="806"/>
                  <a:pt x="905" y="806"/>
                </a:cubicBezTo>
                <a:cubicBezTo>
                  <a:pt x="1049" y="806"/>
                  <a:pt x="1049" y="806"/>
                  <a:pt x="1049" y="806"/>
                </a:cubicBezTo>
                <a:cubicBezTo>
                  <a:pt x="1053" y="806"/>
                  <a:pt x="1057" y="810"/>
                  <a:pt x="1057" y="814"/>
                </a:cubicBezTo>
                <a:cubicBezTo>
                  <a:pt x="1057" y="818"/>
                  <a:pt x="1053" y="821"/>
                  <a:pt x="1049" y="821"/>
                </a:cubicBezTo>
                <a:cubicBezTo>
                  <a:pt x="914" y="821"/>
                  <a:pt x="914" y="821"/>
                  <a:pt x="914" y="821"/>
                </a:cubicBezTo>
                <a:cubicBezTo>
                  <a:pt x="902" y="821"/>
                  <a:pt x="892" y="831"/>
                  <a:pt x="892" y="842"/>
                </a:cubicBezTo>
                <a:cubicBezTo>
                  <a:pt x="892" y="854"/>
                  <a:pt x="902" y="864"/>
                  <a:pt x="914" y="864"/>
                </a:cubicBezTo>
                <a:cubicBezTo>
                  <a:pt x="1053" y="864"/>
                  <a:pt x="1053" y="864"/>
                  <a:pt x="1053" y="864"/>
                </a:cubicBezTo>
                <a:cubicBezTo>
                  <a:pt x="1057" y="864"/>
                  <a:pt x="1061" y="867"/>
                  <a:pt x="1061" y="871"/>
                </a:cubicBezTo>
                <a:cubicBezTo>
                  <a:pt x="1061" y="875"/>
                  <a:pt x="1057" y="879"/>
                  <a:pt x="1053" y="879"/>
                </a:cubicBezTo>
                <a:cubicBezTo>
                  <a:pt x="919" y="879"/>
                  <a:pt x="919" y="879"/>
                  <a:pt x="919" y="879"/>
                </a:cubicBezTo>
                <a:cubicBezTo>
                  <a:pt x="907" y="879"/>
                  <a:pt x="898" y="888"/>
                  <a:pt x="898" y="900"/>
                </a:cubicBezTo>
                <a:cubicBezTo>
                  <a:pt x="898" y="912"/>
                  <a:pt x="907" y="922"/>
                  <a:pt x="919" y="922"/>
                </a:cubicBezTo>
                <a:cubicBezTo>
                  <a:pt x="1017" y="922"/>
                  <a:pt x="1017" y="922"/>
                  <a:pt x="1017" y="922"/>
                </a:cubicBezTo>
                <a:cubicBezTo>
                  <a:pt x="1021" y="922"/>
                  <a:pt x="1024" y="925"/>
                  <a:pt x="1024" y="929"/>
                </a:cubicBezTo>
                <a:cubicBezTo>
                  <a:pt x="1024" y="933"/>
                  <a:pt x="1021" y="936"/>
                  <a:pt x="1017" y="936"/>
                </a:cubicBezTo>
                <a:cubicBezTo>
                  <a:pt x="941" y="936"/>
                  <a:pt x="941" y="936"/>
                  <a:pt x="941" y="936"/>
                </a:cubicBezTo>
                <a:cubicBezTo>
                  <a:pt x="929" y="936"/>
                  <a:pt x="919" y="946"/>
                  <a:pt x="919" y="958"/>
                </a:cubicBezTo>
                <a:cubicBezTo>
                  <a:pt x="919" y="970"/>
                  <a:pt x="929" y="980"/>
                  <a:pt x="941" y="980"/>
                </a:cubicBezTo>
                <a:cubicBezTo>
                  <a:pt x="979" y="980"/>
                  <a:pt x="979" y="980"/>
                  <a:pt x="979" y="980"/>
                </a:cubicBezTo>
                <a:cubicBezTo>
                  <a:pt x="983" y="980"/>
                  <a:pt x="986" y="983"/>
                  <a:pt x="986" y="987"/>
                </a:cubicBezTo>
                <a:cubicBezTo>
                  <a:pt x="986" y="991"/>
                  <a:pt x="983" y="994"/>
                  <a:pt x="979" y="994"/>
                </a:cubicBezTo>
                <a:cubicBezTo>
                  <a:pt x="976" y="994"/>
                  <a:pt x="976" y="994"/>
                  <a:pt x="976" y="994"/>
                </a:cubicBezTo>
                <a:cubicBezTo>
                  <a:pt x="956" y="994"/>
                  <a:pt x="940" y="1010"/>
                  <a:pt x="940" y="1030"/>
                </a:cubicBezTo>
                <a:cubicBezTo>
                  <a:pt x="940" y="1050"/>
                  <a:pt x="956" y="1066"/>
                  <a:pt x="976" y="1066"/>
                </a:cubicBezTo>
                <a:cubicBezTo>
                  <a:pt x="1017" y="1066"/>
                  <a:pt x="1017" y="1066"/>
                  <a:pt x="1017" y="1066"/>
                </a:cubicBezTo>
                <a:cubicBezTo>
                  <a:pt x="1029" y="1066"/>
                  <a:pt x="1039" y="1076"/>
                  <a:pt x="1039" y="1088"/>
                </a:cubicBezTo>
                <a:cubicBezTo>
                  <a:pt x="1039" y="1100"/>
                  <a:pt x="1029" y="1110"/>
                  <a:pt x="1017" y="1110"/>
                </a:cubicBezTo>
                <a:cubicBezTo>
                  <a:pt x="443" y="1110"/>
                  <a:pt x="443" y="1110"/>
                  <a:pt x="443" y="1110"/>
                </a:cubicBezTo>
                <a:cubicBezTo>
                  <a:pt x="439" y="1110"/>
                  <a:pt x="436" y="1107"/>
                  <a:pt x="436" y="1103"/>
                </a:cubicBezTo>
                <a:cubicBezTo>
                  <a:pt x="436" y="1099"/>
                  <a:pt x="439" y="1095"/>
                  <a:pt x="443" y="1095"/>
                </a:cubicBezTo>
                <a:cubicBezTo>
                  <a:pt x="472" y="1095"/>
                  <a:pt x="472" y="1095"/>
                  <a:pt x="472" y="1095"/>
                </a:cubicBezTo>
                <a:cubicBezTo>
                  <a:pt x="484" y="1095"/>
                  <a:pt x="493" y="1086"/>
                  <a:pt x="493" y="1074"/>
                </a:cubicBezTo>
                <a:cubicBezTo>
                  <a:pt x="493" y="1062"/>
                  <a:pt x="484" y="1052"/>
                  <a:pt x="472" y="1052"/>
                </a:cubicBezTo>
                <a:cubicBezTo>
                  <a:pt x="443" y="1052"/>
                  <a:pt x="443" y="1052"/>
                  <a:pt x="443" y="1052"/>
                </a:cubicBezTo>
                <a:cubicBezTo>
                  <a:pt x="439" y="1052"/>
                  <a:pt x="436" y="1049"/>
                  <a:pt x="436" y="1045"/>
                </a:cubicBezTo>
                <a:cubicBezTo>
                  <a:pt x="436" y="1041"/>
                  <a:pt x="439" y="1037"/>
                  <a:pt x="443" y="1037"/>
                </a:cubicBezTo>
                <a:cubicBezTo>
                  <a:pt x="495" y="1037"/>
                  <a:pt x="495" y="1037"/>
                  <a:pt x="495" y="1037"/>
                </a:cubicBezTo>
                <a:cubicBezTo>
                  <a:pt x="507" y="1037"/>
                  <a:pt x="517" y="1028"/>
                  <a:pt x="517" y="1016"/>
                </a:cubicBezTo>
                <a:cubicBezTo>
                  <a:pt x="517" y="1004"/>
                  <a:pt x="507" y="994"/>
                  <a:pt x="495" y="994"/>
                </a:cubicBezTo>
                <a:cubicBezTo>
                  <a:pt x="438" y="994"/>
                  <a:pt x="438" y="994"/>
                  <a:pt x="438" y="994"/>
                </a:cubicBezTo>
                <a:cubicBezTo>
                  <a:pt x="434" y="994"/>
                  <a:pt x="431" y="991"/>
                  <a:pt x="431" y="987"/>
                </a:cubicBezTo>
                <a:cubicBezTo>
                  <a:pt x="431" y="983"/>
                  <a:pt x="434" y="980"/>
                  <a:pt x="438" y="980"/>
                </a:cubicBezTo>
                <a:cubicBezTo>
                  <a:pt x="551" y="980"/>
                  <a:pt x="551" y="980"/>
                  <a:pt x="551" y="980"/>
                </a:cubicBezTo>
                <a:cubicBezTo>
                  <a:pt x="563" y="980"/>
                  <a:pt x="572" y="970"/>
                  <a:pt x="572" y="958"/>
                </a:cubicBezTo>
                <a:cubicBezTo>
                  <a:pt x="572" y="946"/>
                  <a:pt x="563" y="936"/>
                  <a:pt x="551" y="936"/>
                </a:cubicBezTo>
                <a:cubicBezTo>
                  <a:pt x="446" y="936"/>
                  <a:pt x="446" y="936"/>
                  <a:pt x="446" y="936"/>
                </a:cubicBezTo>
                <a:cubicBezTo>
                  <a:pt x="442" y="936"/>
                  <a:pt x="439" y="933"/>
                  <a:pt x="439" y="929"/>
                </a:cubicBezTo>
                <a:cubicBezTo>
                  <a:pt x="439" y="925"/>
                  <a:pt x="442" y="922"/>
                  <a:pt x="446" y="922"/>
                </a:cubicBezTo>
                <a:cubicBezTo>
                  <a:pt x="593" y="922"/>
                  <a:pt x="593" y="922"/>
                  <a:pt x="593" y="922"/>
                </a:cubicBezTo>
                <a:cubicBezTo>
                  <a:pt x="605" y="922"/>
                  <a:pt x="614" y="912"/>
                  <a:pt x="614" y="900"/>
                </a:cubicBezTo>
                <a:cubicBezTo>
                  <a:pt x="614" y="888"/>
                  <a:pt x="605" y="879"/>
                  <a:pt x="593" y="879"/>
                </a:cubicBezTo>
                <a:cubicBezTo>
                  <a:pt x="417" y="879"/>
                  <a:pt x="417" y="879"/>
                  <a:pt x="417" y="879"/>
                </a:cubicBezTo>
                <a:cubicBezTo>
                  <a:pt x="413" y="879"/>
                  <a:pt x="410" y="875"/>
                  <a:pt x="410" y="871"/>
                </a:cubicBezTo>
                <a:cubicBezTo>
                  <a:pt x="410" y="867"/>
                  <a:pt x="413" y="864"/>
                  <a:pt x="417" y="864"/>
                </a:cubicBezTo>
                <a:cubicBezTo>
                  <a:pt x="607" y="864"/>
                  <a:pt x="607" y="864"/>
                  <a:pt x="607" y="864"/>
                </a:cubicBezTo>
                <a:cubicBezTo>
                  <a:pt x="619" y="864"/>
                  <a:pt x="629" y="854"/>
                  <a:pt x="629" y="842"/>
                </a:cubicBezTo>
                <a:cubicBezTo>
                  <a:pt x="629" y="831"/>
                  <a:pt x="619" y="821"/>
                  <a:pt x="607" y="821"/>
                </a:cubicBezTo>
                <a:cubicBezTo>
                  <a:pt x="377" y="821"/>
                  <a:pt x="377" y="821"/>
                  <a:pt x="377" y="821"/>
                </a:cubicBezTo>
                <a:cubicBezTo>
                  <a:pt x="373" y="821"/>
                  <a:pt x="370" y="818"/>
                  <a:pt x="370" y="814"/>
                </a:cubicBezTo>
                <a:cubicBezTo>
                  <a:pt x="370" y="810"/>
                  <a:pt x="373" y="806"/>
                  <a:pt x="377" y="806"/>
                </a:cubicBezTo>
                <a:cubicBezTo>
                  <a:pt x="529" y="806"/>
                  <a:pt x="529" y="806"/>
                  <a:pt x="529" y="806"/>
                </a:cubicBezTo>
                <a:cubicBezTo>
                  <a:pt x="541" y="806"/>
                  <a:pt x="551" y="797"/>
                  <a:pt x="551" y="785"/>
                </a:cubicBezTo>
                <a:cubicBezTo>
                  <a:pt x="551" y="773"/>
                  <a:pt x="541" y="763"/>
                  <a:pt x="529" y="763"/>
                </a:cubicBezTo>
                <a:cubicBezTo>
                  <a:pt x="337" y="763"/>
                  <a:pt x="337" y="763"/>
                  <a:pt x="337" y="763"/>
                </a:cubicBezTo>
                <a:cubicBezTo>
                  <a:pt x="333" y="763"/>
                  <a:pt x="330" y="760"/>
                  <a:pt x="330" y="756"/>
                </a:cubicBezTo>
                <a:cubicBezTo>
                  <a:pt x="330" y="752"/>
                  <a:pt x="333" y="748"/>
                  <a:pt x="337" y="748"/>
                </a:cubicBezTo>
                <a:cubicBezTo>
                  <a:pt x="353" y="748"/>
                  <a:pt x="353" y="748"/>
                  <a:pt x="353" y="748"/>
                </a:cubicBezTo>
                <a:cubicBezTo>
                  <a:pt x="365" y="748"/>
                  <a:pt x="375" y="739"/>
                  <a:pt x="375" y="727"/>
                </a:cubicBezTo>
                <a:cubicBezTo>
                  <a:pt x="375" y="715"/>
                  <a:pt x="365" y="705"/>
                  <a:pt x="353" y="705"/>
                </a:cubicBezTo>
                <a:cubicBezTo>
                  <a:pt x="273" y="705"/>
                  <a:pt x="273" y="705"/>
                  <a:pt x="273" y="705"/>
                </a:cubicBezTo>
                <a:cubicBezTo>
                  <a:pt x="269" y="705"/>
                  <a:pt x="266" y="702"/>
                  <a:pt x="266" y="698"/>
                </a:cubicBezTo>
                <a:cubicBezTo>
                  <a:pt x="266" y="694"/>
                  <a:pt x="269" y="691"/>
                  <a:pt x="273" y="691"/>
                </a:cubicBezTo>
                <a:cubicBezTo>
                  <a:pt x="276" y="691"/>
                  <a:pt x="276" y="691"/>
                  <a:pt x="276" y="691"/>
                </a:cubicBezTo>
                <a:cubicBezTo>
                  <a:pt x="288" y="691"/>
                  <a:pt x="297" y="681"/>
                  <a:pt x="297" y="669"/>
                </a:cubicBezTo>
                <a:cubicBezTo>
                  <a:pt x="297" y="657"/>
                  <a:pt x="288" y="647"/>
                  <a:pt x="276" y="647"/>
                </a:cubicBezTo>
                <a:cubicBezTo>
                  <a:pt x="236" y="647"/>
                  <a:pt x="236" y="647"/>
                  <a:pt x="236" y="647"/>
                </a:cubicBezTo>
                <a:cubicBezTo>
                  <a:pt x="232" y="647"/>
                  <a:pt x="229" y="644"/>
                  <a:pt x="229" y="640"/>
                </a:cubicBezTo>
                <a:cubicBezTo>
                  <a:pt x="229" y="636"/>
                  <a:pt x="232" y="633"/>
                  <a:pt x="236" y="633"/>
                </a:cubicBezTo>
                <a:cubicBezTo>
                  <a:pt x="266" y="633"/>
                  <a:pt x="266" y="633"/>
                  <a:pt x="266" y="633"/>
                </a:cubicBezTo>
                <a:cubicBezTo>
                  <a:pt x="278" y="633"/>
                  <a:pt x="288" y="623"/>
                  <a:pt x="288" y="611"/>
                </a:cubicBezTo>
                <a:cubicBezTo>
                  <a:pt x="288" y="599"/>
                  <a:pt x="278" y="590"/>
                  <a:pt x="266" y="590"/>
                </a:cubicBezTo>
                <a:cubicBezTo>
                  <a:pt x="190" y="590"/>
                  <a:pt x="190" y="590"/>
                  <a:pt x="190" y="590"/>
                </a:cubicBezTo>
                <a:cubicBezTo>
                  <a:pt x="186" y="590"/>
                  <a:pt x="182" y="586"/>
                  <a:pt x="182" y="582"/>
                </a:cubicBezTo>
                <a:cubicBezTo>
                  <a:pt x="182" y="578"/>
                  <a:pt x="186" y="575"/>
                  <a:pt x="190" y="575"/>
                </a:cubicBezTo>
                <a:cubicBezTo>
                  <a:pt x="381" y="575"/>
                  <a:pt x="381" y="575"/>
                  <a:pt x="381" y="575"/>
                </a:cubicBezTo>
                <a:cubicBezTo>
                  <a:pt x="393" y="575"/>
                  <a:pt x="402" y="565"/>
                  <a:pt x="402" y="553"/>
                </a:cubicBezTo>
                <a:cubicBezTo>
                  <a:pt x="402" y="541"/>
                  <a:pt x="393" y="532"/>
                  <a:pt x="381" y="532"/>
                </a:cubicBezTo>
                <a:cubicBezTo>
                  <a:pt x="162" y="532"/>
                  <a:pt x="162" y="532"/>
                  <a:pt x="162" y="532"/>
                </a:cubicBezTo>
                <a:cubicBezTo>
                  <a:pt x="158" y="532"/>
                  <a:pt x="154" y="529"/>
                  <a:pt x="154" y="524"/>
                </a:cubicBezTo>
                <a:cubicBezTo>
                  <a:pt x="154" y="520"/>
                  <a:pt x="158" y="517"/>
                  <a:pt x="162" y="517"/>
                </a:cubicBezTo>
                <a:cubicBezTo>
                  <a:pt x="433" y="517"/>
                  <a:pt x="433" y="517"/>
                  <a:pt x="433" y="517"/>
                </a:cubicBezTo>
                <a:cubicBezTo>
                  <a:pt x="445" y="517"/>
                  <a:pt x="454" y="507"/>
                  <a:pt x="454" y="496"/>
                </a:cubicBezTo>
                <a:cubicBezTo>
                  <a:pt x="454" y="484"/>
                  <a:pt x="445" y="474"/>
                  <a:pt x="433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76" y="474"/>
                  <a:pt x="173" y="471"/>
                  <a:pt x="173" y="467"/>
                </a:cubicBezTo>
                <a:cubicBezTo>
                  <a:pt x="173" y="463"/>
                  <a:pt x="176" y="459"/>
                  <a:pt x="180" y="459"/>
                </a:cubicBezTo>
                <a:cubicBezTo>
                  <a:pt x="518" y="459"/>
                  <a:pt x="518" y="459"/>
                  <a:pt x="518" y="459"/>
                </a:cubicBezTo>
                <a:cubicBezTo>
                  <a:pt x="530" y="459"/>
                  <a:pt x="540" y="450"/>
                  <a:pt x="540" y="438"/>
                </a:cubicBezTo>
                <a:cubicBezTo>
                  <a:pt x="540" y="426"/>
                  <a:pt x="530" y="416"/>
                  <a:pt x="518" y="416"/>
                </a:cubicBezTo>
                <a:cubicBezTo>
                  <a:pt x="164" y="416"/>
                  <a:pt x="164" y="416"/>
                  <a:pt x="164" y="416"/>
                </a:cubicBezTo>
                <a:cubicBezTo>
                  <a:pt x="160" y="416"/>
                  <a:pt x="156" y="413"/>
                  <a:pt x="156" y="409"/>
                </a:cubicBezTo>
                <a:cubicBezTo>
                  <a:pt x="156" y="405"/>
                  <a:pt x="160" y="402"/>
                  <a:pt x="164" y="402"/>
                </a:cubicBezTo>
                <a:cubicBezTo>
                  <a:pt x="522" y="402"/>
                  <a:pt x="522" y="402"/>
                  <a:pt x="522" y="402"/>
                </a:cubicBezTo>
                <a:cubicBezTo>
                  <a:pt x="534" y="402"/>
                  <a:pt x="544" y="392"/>
                  <a:pt x="544" y="380"/>
                </a:cubicBezTo>
                <a:cubicBezTo>
                  <a:pt x="544" y="378"/>
                  <a:pt x="543" y="375"/>
                  <a:pt x="543" y="373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36" y="373"/>
                  <a:pt x="646" y="363"/>
                  <a:pt x="646" y="351"/>
                </a:cubicBezTo>
                <a:cubicBezTo>
                  <a:pt x="646" y="339"/>
                  <a:pt x="636" y="330"/>
                  <a:pt x="625" y="330"/>
                </a:cubicBezTo>
                <a:cubicBezTo>
                  <a:pt x="601" y="330"/>
                  <a:pt x="601" y="330"/>
                  <a:pt x="601" y="330"/>
                </a:cubicBezTo>
                <a:cubicBezTo>
                  <a:pt x="597" y="330"/>
                  <a:pt x="594" y="326"/>
                  <a:pt x="594" y="322"/>
                </a:cubicBezTo>
                <a:cubicBezTo>
                  <a:pt x="594" y="318"/>
                  <a:pt x="597" y="315"/>
                  <a:pt x="601" y="315"/>
                </a:cubicBezTo>
                <a:cubicBezTo>
                  <a:pt x="721" y="315"/>
                  <a:pt x="721" y="315"/>
                  <a:pt x="721" y="315"/>
                </a:cubicBezTo>
                <a:cubicBezTo>
                  <a:pt x="733" y="315"/>
                  <a:pt x="743" y="305"/>
                  <a:pt x="743" y="294"/>
                </a:cubicBezTo>
                <a:cubicBezTo>
                  <a:pt x="743" y="282"/>
                  <a:pt x="733" y="272"/>
                  <a:pt x="721" y="272"/>
                </a:cubicBezTo>
                <a:cubicBezTo>
                  <a:pt x="600" y="272"/>
                  <a:pt x="600" y="272"/>
                  <a:pt x="600" y="272"/>
                </a:cubicBezTo>
                <a:cubicBezTo>
                  <a:pt x="596" y="272"/>
                  <a:pt x="593" y="269"/>
                  <a:pt x="593" y="265"/>
                </a:cubicBezTo>
                <a:cubicBezTo>
                  <a:pt x="593" y="261"/>
                  <a:pt x="596" y="257"/>
                  <a:pt x="600" y="257"/>
                </a:cubicBezTo>
                <a:cubicBezTo>
                  <a:pt x="734" y="257"/>
                  <a:pt x="734" y="257"/>
                  <a:pt x="734" y="257"/>
                </a:cubicBezTo>
                <a:cubicBezTo>
                  <a:pt x="746" y="257"/>
                  <a:pt x="756" y="248"/>
                  <a:pt x="756" y="236"/>
                </a:cubicBezTo>
                <a:cubicBezTo>
                  <a:pt x="756" y="224"/>
                  <a:pt x="746" y="214"/>
                  <a:pt x="734" y="214"/>
                </a:cubicBezTo>
                <a:cubicBezTo>
                  <a:pt x="581" y="214"/>
                  <a:pt x="581" y="214"/>
                  <a:pt x="581" y="214"/>
                </a:cubicBezTo>
                <a:cubicBezTo>
                  <a:pt x="577" y="214"/>
                  <a:pt x="573" y="211"/>
                  <a:pt x="573" y="207"/>
                </a:cubicBezTo>
                <a:cubicBezTo>
                  <a:pt x="573" y="203"/>
                  <a:pt x="577" y="200"/>
                  <a:pt x="581" y="200"/>
                </a:cubicBezTo>
                <a:cubicBezTo>
                  <a:pt x="749" y="200"/>
                  <a:pt x="749" y="200"/>
                  <a:pt x="749" y="200"/>
                </a:cubicBezTo>
                <a:cubicBezTo>
                  <a:pt x="760" y="200"/>
                  <a:pt x="770" y="190"/>
                  <a:pt x="770" y="178"/>
                </a:cubicBezTo>
                <a:cubicBezTo>
                  <a:pt x="770" y="166"/>
                  <a:pt x="760" y="156"/>
                  <a:pt x="749" y="156"/>
                </a:cubicBezTo>
                <a:cubicBezTo>
                  <a:pt x="561" y="156"/>
                  <a:pt x="561" y="156"/>
                  <a:pt x="561" y="156"/>
                </a:cubicBezTo>
                <a:cubicBezTo>
                  <a:pt x="557" y="156"/>
                  <a:pt x="554" y="153"/>
                  <a:pt x="554" y="149"/>
                </a:cubicBezTo>
                <a:cubicBezTo>
                  <a:pt x="554" y="145"/>
                  <a:pt x="557" y="142"/>
                  <a:pt x="561" y="142"/>
                </a:cubicBezTo>
                <a:cubicBezTo>
                  <a:pt x="754" y="142"/>
                  <a:pt x="754" y="142"/>
                  <a:pt x="754" y="142"/>
                </a:cubicBezTo>
                <a:cubicBezTo>
                  <a:pt x="766" y="142"/>
                  <a:pt x="776" y="132"/>
                  <a:pt x="776" y="120"/>
                </a:cubicBezTo>
                <a:cubicBezTo>
                  <a:pt x="776" y="108"/>
                  <a:pt x="766" y="99"/>
                  <a:pt x="754" y="99"/>
                </a:cubicBezTo>
                <a:cubicBezTo>
                  <a:pt x="622" y="99"/>
                  <a:pt x="622" y="99"/>
                  <a:pt x="622" y="99"/>
                </a:cubicBezTo>
                <a:cubicBezTo>
                  <a:pt x="618" y="99"/>
                  <a:pt x="614" y="95"/>
                  <a:pt x="614" y="91"/>
                </a:cubicBezTo>
                <a:cubicBezTo>
                  <a:pt x="614" y="87"/>
                  <a:pt x="618" y="84"/>
                  <a:pt x="622" y="84"/>
                </a:cubicBezTo>
                <a:cubicBezTo>
                  <a:pt x="1237" y="84"/>
                  <a:pt x="1237" y="84"/>
                  <a:pt x="1237" y="84"/>
                </a:cubicBezTo>
                <a:cubicBezTo>
                  <a:pt x="1241" y="84"/>
                  <a:pt x="1244" y="87"/>
                  <a:pt x="1244" y="91"/>
                </a:cubicBezTo>
                <a:cubicBezTo>
                  <a:pt x="1244" y="95"/>
                  <a:pt x="1241" y="99"/>
                  <a:pt x="1237" y="99"/>
                </a:cubicBezTo>
                <a:cubicBezTo>
                  <a:pt x="1225" y="99"/>
                  <a:pt x="1225" y="99"/>
                  <a:pt x="1225" y="99"/>
                </a:cubicBezTo>
                <a:cubicBezTo>
                  <a:pt x="1213" y="99"/>
                  <a:pt x="1203" y="108"/>
                  <a:pt x="1203" y="120"/>
                </a:cubicBezTo>
                <a:cubicBezTo>
                  <a:pt x="1203" y="132"/>
                  <a:pt x="1213" y="142"/>
                  <a:pt x="1225" y="142"/>
                </a:cubicBezTo>
                <a:cubicBezTo>
                  <a:pt x="1693" y="142"/>
                  <a:pt x="1693" y="142"/>
                  <a:pt x="1693" y="142"/>
                </a:cubicBezTo>
                <a:cubicBezTo>
                  <a:pt x="1697" y="142"/>
                  <a:pt x="1701" y="145"/>
                  <a:pt x="1701" y="149"/>
                </a:cubicBezTo>
                <a:cubicBezTo>
                  <a:pt x="1701" y="153"/>
                  <a:pt x="1697" y="156"/>
                  <a:pt x="1693" y="156"/>
                </a:cubicBezTo>
                <a:cubicBezTo>
                  <a:pt x="1075" y="156"/>
                  <a:pt x="1075" y="156"/>
                  <a:pt x="1075" y="156"/>
                </a:cubicBezTo>
                <a:cubicBezTo>
                  <a:pt x="1063" y="156"/>
                  <a:pt x="1054" y="166"/>
                  <a:pt x="1054" y="178"/>
                </a:cubicBezTo>
                <a:cubicBezTo>
                  <a:pt x="1054" y="190"/>
                  <a:pt x="1063" y="200"/>
                  <a:pt x="1075" y="200"/>
                </a:cubicBezTo>
                <a:cubicBezTo>
                  <a:pt x="1686" y="200"/>
                  <a:pt x="1686" y="200"/>
                  <a:pt x="1686" y="200"/>
                </a:cubicBezTo>
                <a:cubicBezTo>
                  <a:pt x="1690" y="200"/>
                  <a:pt x="1693" y="203"/>
                  <a:pt x="1693" y="207"/>
                </a:cubicBezTo>
                <a:cubicBezTo>
                  <a:pt x="1693" y="211"/>
                  <a:pt x="1690" y="214"/>
                  <a:pt x="1686" y="214"/>
                </a:cubicBezTo>
                <a:cubicBezTo>
                  <a:pt x="1145" y="214"/>
                  <a:pt x="1145" y="214"/>
                  <a:pt x="1145" y="214"/>
                </a:cubicBezTo>
                <a:cubicBezTo>
                  <a:pt x="1133" y="214"/>
                  <a:pt x="1123" y="224"/>
                  <a:pt x="1123" y="236"/>
                </a:cubicBezTo>
                <a:cubicBezTo>
                  <a:pt x="1123" y="248"/>
                  <a:pt x="1133" y="257"/>
                  <a:pt x="1145" y="257"/>
                </a:cubicBezTo>
                <a:cubicBezTo>
                  <a:pt x="1683" y="257"/>
                  <a:pt x="1683" y="257"/>
                  <a:pt x="1683" y="257"/>
                </a:cubicBezTo>
                <a:cubicBezTo>
                  <a:pt x="1687" y="257"/>
                  <a:pt x="1691" y="261"/>
                  <a:pt x="1691" y="265"/>
                </a:cubicBezTo>
                <a:cubicBezTo>
                  <a:pt x="1691" y="269"/>
                  <a:pt x="1687" y="272"/>
                  <a:pt x="1683" y="272"/>
                </a:cubicBezTo>
                <a:cubicBezTo>
                  <a:pt x="940" y="272"/>
                  <a:pt x="940" y="272"/>
                  <a:pt x="940" y="272"/>
                </a:cubicBezTo>
                <a:cubicBezTo>
                  <a:pt x="929" y="272"/>
                  <a:pt x="919" y="282"/>
                  <a:pt x="919" y="294"/>
                </a:cubicBezTo>
                <a:cubicBezTo>
                  <a:pt x="919" y="305"/>
                  <a:pt x="929" y="315"/>
                  <a:pt x="940" y="315"/>
                </a:cubicBezTo>
                <a:cubicBezTo>
                  <a:pt x="1553" y="315"/>
                  <a:pt x="1553" y="315"/>
                  <a:pt x="1553" y="315"/>
                </a:cubicBezTo>
                <a:cubicBezTo>
                  <a:pt x="1557" y="315"/>
                  <a:pt x="1561" y="318"/>
                  <a:pt x="1561" y="322"/>
                </a:cubicBezTo>
                <a:cubicBezTo>
                  <a:pt x="1561" y="326"/>
                  <a:pt x="1557" y="330"/>
                  <a:pt x="1553" y="330"/>
                </a:cubicBezTo>
                <a:cubicBezTo>
                  <a:pt x="888" y="330"/>
                  <a:pt x="888" y="330"/>
                  <a:pt x="888" y="330"/>
                </a:cubicBezTo>
                <a:cubicBezTo>
                  <a:pt x="876" y="330"/>
                  <a:pt x="867" y="339"/>
                  <a:pt x="867" y="351"/>
                </a:cubicBezTo>
                <a:cubicBezTo>
                  <a:pt x="867" y="354"/>
                  <a:pt x="867" y="356"/>
                  <a:pt x="868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21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0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7833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10602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97198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161632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00488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59574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1737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64173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132934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8689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7323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4273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43093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1216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1941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222483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0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3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700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13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71913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5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2437" y="3172919"/>
            <a:ext cx="6929438" cy="3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34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0535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060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91189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368004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71212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64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82640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436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954836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0756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013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69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9342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656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9174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04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2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605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4195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52950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3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1371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0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029199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7" y="1668462"/>
            <a:ext cx="2468880" cy="2406813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DE9374-9C80-4D6C-9DCD-D70482BA4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517" y="1668462"/>
            <a:ext cx="2468880" cy="2406813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buFont typeface="Wingdings" panose="05000000000000000000" pitchFamily="2" charset="2"/>
              <a:buNone/>
              <a:tabLst/>
              <a:defRPr lang="en-US" sz="20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16010-65D3-45AE-8775-6DCBA51DD7C5}"/>
              </a:ext>
            </a:extLst>
          </p:cNvPr>
          <p:cNvSpPr/>
          <p:nvPr userDrawn="1"/>
        </p:nvSpPr>
        <p:spPr bwMode="auto">
          <a:xfrm>
            <a:off x="6218237" y="0"/>
            <a:ext cx="6218238" cy="73834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C9512-2650-43A3-8C38-CACDF05915AD}"/>
              </a:ext>
            </a:extLst>
          </p:cNvPr>
          <p:cNvSpPr/>
          <p:nvPr userDrawn="1"/>
        </p:nvSpPr>
        <p:spPr bwMode="auto">
          <a:xfrm>
            <a:off x="5303838" y="0"/>
            <a:ext cx="7132637" cy="73834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029199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668462"/>
            <a:ext cx="5029200" cy="2019014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16010-65D3-45AE-8775-6DCBA51DD7C5}"/>
              </a:ext>
            </a:extLst>
          </p:cNvPr>
          <p:cNvSpPr/>
          <p:nvPr userDrawn="1"/>
        </p:nvSpPr>
        <p:spPr bwMode="auto">
          <a:xfrm>
            <a:off x="5303838" y="0"/>
            <a:ext cx="7132637" cy="73834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029199" cy="917575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49648"/>
            <a:ext cx="5029200" cy="2019014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16010-65D3-45AE-8775-6DCBA51DD7C5}"/>
              </a:ext>
            </a:extLst>
          </p:cNvPr>
          <p:cNvSpPr/>
          <p:nvPr userDrawn="1"/>
        </p:nvSpPr>
        <p:spPr bwMode="auto">
          <a:xfrm>
            <a:off x="5303838" y="0"/>
            <a:ext cx="7132637" cy="73834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7EB56A-E477-469E-869F-EF2B21DEA322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711D4851-450F-48CC-9686-73C006D3C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22781432-A54B-4375-B378-F693A91633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7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6AF63C-EBC2-444D-9229-FD28604F7D22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BD7488FD-BE48-4D8D-90F7-E9D5E5C90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91D168F5-C53C-4E81-ADCA-1154F234EC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6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DA8E5-1A31-4187-8889-17DD5C629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88" y="1312677"/>
            <a:ext cx="7117720" cy="163429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B57905-B533-4E8F-B408-D575D4E2032D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46C023CE-091E-4591-97B2-3E087980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51F51C19-93E9-4848-9F90-7D79732AD9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668462"/>
            <a:ext cx="5079027" cy="1834348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18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1800" b="0"/>
            </a:lvl4pPr>
            <a:lvl5pPr marL="0" indent="0">
              <a:buFont typeface="Wingdings" panose="05000000000000000000" pitchFamily="2" charset="2"/>
              <a:buNone/>
              <a:tabLst/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6B6F30-2DA9-4210-B8F6-09C095E7B710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63DBEC80-4A80-41C6-96F6-761017A9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21D2B8FE-E02C-42C3-B377-11C82AC3F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GS - BUILD 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5210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49162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452896-7389-4562-815B-094437F080CF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A5F82C-8A85-4E92-98F6-20AA2DC6C508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A6ACA88-80DB-4E17-BB92-8F0CC5357936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987931C-C0CE-4F16-9C00-4D0B929B02ED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35" name="magnify">
                  <a:extLst>
                    <a:ext uri="{FF2B5EF4-FFF2-40B4-BE49-F238E27FC236}">
                      <a16:creationId xmlns:a16="http://schemas.microsoft.com/office/drawing/2014/main" id="{6942164E-C2BC-4ABF-980F-A3495DBA296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9F58D81-CF6A-4905-B841-1C15F1937319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788769-09DB-45C8-AB90-49203EB91894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16203A9-F26A-49B3-9926-B80AF25F0A2A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5BBD1E1-31A6-4EA3-8420-B5FE7BD38584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32" name="arrow">
                  <a:extLst>
                    <a:ext uri="{FF2B5EF4-FFF2-40B4-BE49-F238E27FC236}">
                      <a16:creationId xmlns:a16="http://schemas.microsoft.com/office/drawing/2014/main" id="{4A0F9E73-3013-4E44-A352-E93B13FE5F81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45A335D-A8AB-4706-AFDF-D7610B51FB10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171641A-6B62-4546-8BB7-AA2C7332B9FF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A9E1FA1-EFB4-42F6-B9E2-6861129FA408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A94E1F-80B0-48C3-9EE2-398B0388492D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AD06F0-C36B-4E48-9139-43368B1C0E17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A6AB8E4-819D-44B8-9EC8-148176C178C5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id="{22695ED7-B409-4B68-9D1D-5FFCD3FE1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id="{F08872FA-B3A2-4B4C-822F-DF2DA70153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DBC4663-C414-4674-BB23-8E2F3D2CB0A7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86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INGS - BUIL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50674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2C929-85B3-4637-BA2A-CEF929C4BAB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638" y="1212850"/>
            <a:ext cx="5564187" cy="1668149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CDE369-62B0-48D5-90E7-E69AA62AEA12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629BE-2E71-4CF8-A353-B4C9BE23B0A0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9B1076-0C8A-4B69-A589-1871A4A59C58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26938F-FEC4-4F6A-BB3A-1EF568BCB774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7B1E59D-93F4-44F1-870A-8FA8C1DD9E70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56" name="magnify">
                  <a:extLst>
                    <a:ext uri="{FF2B5EF4-FFF2-40B4-BE49-F238E27FC236}">
                      <a16:creationId xmlns:a16="http://schemas.microsoft.com/office/drawing/2014/main" id="{90DFFDFA-1BC8-40B6-B576-7CA324A39A6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B37E1B-1178-4ED1-96C0-D98D4A4055D4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FD83702-1CE6-4D01-A452-77570E2D5997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3326481-A0AB-47AF-A496-3AD6A81A7020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B1A089B-7DF1-42F8-A474-7D03431A9987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52" name="arrow">
                  <a:extLst>
                    <a:ext uri="{FF2B5EF4-FFF2-40B4-BE49-F238E27FC236}">
                      <a16:creationId xmlns:a16="http://schemas.microsoft.com/office/drawing/2014/main" id="{89826F0F-C2AC-422D-BA92-D996F980B86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F26FC1E-5F9F-46A0-BDBD-F517A1503407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CFB3D-6590-479A-912E-0447F5688E4E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C42153F-F302-4637-A7B4-90EA53AF7E57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72244-52D0-4839-A6E3-4677EFA32C44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0ACEFEF-E45C-4E93-BC6C-C4565D4A30EA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C96FAC-D961-4AF6-8D2E-FB9CE6972EF9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A29E8665-75AA-4023-8196-93EC895E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F4848722-B8E1-40CB-B7A0-4D00754C2D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3A5828-D50A-4798-AB27-C0B4FA57A9BF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97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INGS - BUIL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50674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2C929-85B3-4637-BA2A-CEF929C4BAB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638" y="1212849"/>
            <a:ext cx="6070503" cy="159081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CDE369-62B0-48D5-90E7-E69AA62AEA12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629BE-2E71-4CF8-A353-B4C9BE23B0A0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9B1076-0C8A-4B69-A589-1871A4A59C58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26938F-FEC4-4F6A-BB3A-1EF568BCB774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7B1E59D-93F4-44F1-870A-8FA8C1DD9E70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56" name="magnify">
                  <a:extLst>
                    <a:ext uri="{FF2B5EF4-FFF2-40B4-BE49-F238E27FC236}">
                      <a16:creationId xmlns:a16="http://schemas.microsoft.com/office/drawing/2014/main" id="{90DFFDFA-1BC8-40B6-B576-7CA324A39A6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B37E1B-1178-4ED1-96C0-D98D4A4055D4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FD83702-1CE6-4D01-A452-77570E2D5997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3326481-A0AB-47AF-A496-3AD6A81A7020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B1A089B-7DF1-42F8-A474-7D03431A9987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52" name="arrow">
                  <a:extLst>
                    <a:ext uri="{FF2B5EF4-FFF2-40B4-BE49-F238E27FC236}">
                      <a16:creationId xmlns:a16="http://schemas.microsoft.com/office/drawing/2014/main" id="{89826F0F-C2AC-422D-BA92-D996F980B86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F26FC1E-5F9F-46A0-BDBD-F517A1503407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CFB3D-6590-479A-912E-0447F5688E4E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C42153F-F302-4637-A7B4-90EA53AF7E57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72244-52D0-4839-A6E3-4677EFA32C44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0ACEFEF-E45C-4E93-BC6C-C4565D4A30EA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C96FAC-D961-4AF6-8D2E-FB9CE6972EF9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A29E8665-75AA-4023-8196-93EC895E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F4848722-B8E1-40CB-B7A0-4D00754C2D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3A5828-D50A-4798-AB27-C0B4FA57A9BF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2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INGS - BUIL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50674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2C929-85B3-4637-BA2A-CEF929C4BAB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638" y="2874673"/>
            <a:ext cx="3566160" cy="1711238"/>
          </a:xfrm>
        </p:spPr>
        <p:txBody>
          <a:bodyPr/>
          <a:lstStyle>
            <a:lvl1pPr marL="0" indent="0">
              <a:buNone/>
              <a:defRPr sz="2400">
                <a:solidFill>
                  <a:srgbClr val="E6E6E6"/>
                </a:solidFill>
              </a:defRPr>
            </a:lvl1pPr>
            <a:lvl2pPr marL="0" indent="0">
              <a:spcAft>
                <a:spcPts val="600"/>
              </a:spcAft>
              <a:buNone/>
              <a:defRPr sz="18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CDE369-62B0-48D5-90E7-E69AA62AEA12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629BE-2E71-4CF8-A353-B4C9BE23B0A0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9B1076-0C8A-4B69-A589-1871A4A59C58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26938F-FEC4-4F6A-BB3A-1EF568BCB774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7B1E59D-93F4-44F1-870A-8FA8C1DD9E70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56" name="magnify">
                  <a:extLst>
                    <a:ext uri="{FF2B5EF4-FFF2-40B4-BE49-F238E27FC236}">
                      <a16:creationId xmlns:a16="http://schemas.microsoft.com/office/drawing/2014/main" id="{90DFFDFA-1BC8-40B6-B576-7CA324A39A6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BB37E1B-1178-4ED1-96C0-D98D4A4055D4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FD83702-1CE6-4D01-A452-77570E2D5997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3326481-A0AB-47AF-A496-3AD6A81A7020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B1A089B-7DF1-42F8-A474-7D03431A9987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52" name="arrow">
                  <a:extLst>
                    <a:ext uri="{FF2B5EF4-FFF2-40B4-BE49-F238E27FC236}">
                      <a16:creationId xmlns:a16="http://schemas.microsoft.com/office/drawing/2014/main" id="{89826F0F-C2AC-422D-BA92-D996F980B86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F26FC1E-5F9F-46A0-BDBD-F517A1503407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CFB3D-6590-479A-912E-0447F5688E4E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C42153F-F302-4637-A7B4-90EA53AF7E57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72244-52D0-4839-A6E3-4677EFA32C44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0ACEFEF-E45C-4E93-BC6C-C4565D4A30EA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7C96FAC-D961-4AF6-8D2E-FB9CE6972EF9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A29E8665-75AA-4023-8196-93EC895E3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F4848722-B8E1-40CB-B7A0-4D00754C2DE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C3A5828-D50A-4798-AB27-C0B4FA57A9BF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EC027F8-07D1-4035-9729-205682635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8082" y="2874673"/>
            <a:ext cx="3566160" cy="1711238"/>
          </a:xfrm>
        </p:spPr>
        <p:txBody>
          <a:bodyPr/>
          <a:lstStyle>
            <a:lvl1pPr marL="0" indent="0">
              <a:buNone/>
              <a:defRPr sz="2400">
                <a:solidFill>
                  <a:srgbClr val="E6E6E6"/>
                </a:solidFill>
              </a:defRPr>
            </a:lvl1pPr>
            <a:lvl2pPr marL="0" indent="0">
              <a:spcAft>
                <a:spcPts val="600"/>
              </a:spcAft>
              <a:buNone/>
              <a:defRPr sz="18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70DC315-1B48-4DCF-90A6-A3473CD7A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1526" y="2874673"/>
            <a:ext cx="3566160" cy="1711238"/>
          </a:xfrm>
        </p:spPr>
        <p:txBody>
          <a:bodyPr/>
          <a:lstStyle>
            <a:lvl1pPr marL="0" indent="0">
              <a:buNone/>
              <a:defRPr sz="2400">
                <a:solidFill>
                  <a:srgbClr val="E6E6E6"/>
                </a:solidFill>
              </a:defRPr>
            </a:lvl1pPr>
            <a:lvl2pPr marL="0" indent="0">
              <a:spcAft>
                <a:spcPts val="600"/>
              </a:spcAft>
              <a:buNone/>
              <a:defRPr sz="18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0651E-005F-474D-BBF6-C44C786F3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638" y="842963"/>
            <a:ext cx="11898312" cy="46166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4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85800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INGS - Conn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50674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79D92A-883E-425D-9598-71C85729CE99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5B7C7C-6915-4A29-9DFC-B8563A0EC74E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AA8E1B-0679-48E7-BEAF-357633F80E63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0DAC9F8-F2E0-490D-AED5-9A7C7782D508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2E91357-42E4-4E39-9923-13AA5BB7BAC6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55" name="magnify">
                  <a:extLst>
                    <a:ext uri="{FF2B5EF4-FFF2-40B4-BE49-F238E27FC236}">
                      <a16:creationId xmlns:a16="http://schemas.microsoft.com/office/drawing/2014/main" id="{98DABD1F-9CB5-43E2-8547-5CAE28DB4C5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6416179-4AC0-4DEF-A6A6-14CCEDFF97DC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F9BFC8-7E25-44C9-9120-9CF302E7A568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A5D6353-6C8A-433D-BBB2-419687BC4C9F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5E8CE67-26E2-4F6A-AECF-30B8C74383FF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51" name="arrow">
                  <a:extLst>
                    <a:ext uri="{FF2B5EF4-FFF2-40B4-BE49-F238E27FC236}">
                      <a16:creationId xmlns:a16="http://schemas.microsoft.com/office/drawing/2014/main" id="{0E985106-4431-4228-8246-A67393B338C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B38776-06DD-4AE8-8864-0E434F924C0B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FEA5150-9852-4FC5-AE4C-DA4595057A2D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28D4D7F-64D0-4E15-A666-22C66E19C42A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kern="12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92AA24-8110-44A8-98A2-4E4544BDF2B2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E2C67B3-E826-400D-89C1-437DE54DDA76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21FF54-582F-4244-A8FF-36340528ADF7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70821764-0DFF-46C7-BD9C-D6EDDCF1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E89A936A-5249-47AE-9D56-B649E00CFC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7FC49-8849-4B69-9016-335F7DFF72E4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1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GS - Connec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F7B23A9-5417-45B1-8F9F-A9F55A1F4EB0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0" y="6537325"/>
            <a:chExt cx="12436475" cy="3802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5BA7F0-2EBC-4CF1-92C6-7D6289E5E1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37325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9A98E3-1987-43CE-AF9C-FC6B2F6D0D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917569"/>
              <a:ext cx="12436475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6CC5E-1AD0-4E46-90A3-B045EC763042}"/>
              </a:ext>
            </a:extLst>
          </p:cNvPr>
          <p:cNvSpPr/>
          <p:nvPr userDrawn="1"/>
        </p:nvSpPr>
        <p:spPr bwMode="auto">
          <a:xfrm>
            <a:off x="2334989" y="6650674"/>
            <a:ext cx="1390124" cy="341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SOLUTIONS</a:t>
            </a:r>
            <a:endParaRPr lang="en-US" sz="1600" spc="50">
              <a:solidFill>
                <a:schemeClr val="bg1">
                  <a:lumMod val="6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6F45-B0CE-4CA7-80BB-4B63AD55B8F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732" y="1251548"/>
            <a:ext cx="6121400" cy="166814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79D92A-883E-425D-9598-71C85729CE99}"/>
              </a:ext>
            </a:extLst>
          </p:cNvPr>
          <p:cNvGrpSpPr/>
          <p:nvPr userDrawn="1"/>
        </p:nvGrpSpPr>
        <p:grpSpPr>
          <a:xfrm>
            <a:off x="4436182" y="6671070"/>
            <a:ext cx="7312746" cy="287378"/>
            <a:chOff x="4436182" y="6671070"/>
            <a:chExt cx="7312746" cy="2873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5B7C7C-6915-4A29-9DFC-B8563A0EC74E}"/>
                </a:ext>
              </a:extLst>
            </p:cNvPr>
            <p:cNvSpPr/>
            <p:nvPr/>
          </p:nvSpPr>
          <p:spPr bwMode="auto">
            <a:xfrm>
              <a:off x="4772812" y="6671070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tx2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AA8E1B-0679-48E7-BEAF-357633F80E63}"/>
                </a:ext>
              </a:extLst>
            </p:cNvPr>
            <p:cNvGrpSpPr/>
            <p:nvPr userDrawn="1"/>
          </p:nvGrpSpPr>
          <p:grpSpPr>
            <a:xfrm>
              <a:off x="8656638" y="6671070"/>
              <a:ext cx="1435770" cy="286232"/>
              <a:chOff x="8656638" y="6671070"/>
              <a:chExt cx="1435770" cy="28623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0DAC9F8-F2E0-490D-AED5-9A7C7782D508}"/>
                  </a:ext>
                </a:extLst>
              </p:cNvPr>
              <p:cNvGrpSpPr/>
              <p:nvPr userDrawn="1"/>
            </p:nvGrpSpPr>
            <p:grpSpPr>
              <a:xfrm>
                <a:off x="8903631" y="6671070"/>
                <a:ext cx="1188777" cy="286232"/>
                <a:chOff x="8903631" y="6617718"/>
                <a:chExt cx="1188777" cy="286232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2E91357-42E4-4E39-9923-13AA5BB7BAC6}"/>
                    </a:ext>
                  </a:extLst>
                </p:cNvPr>
                <p:cNvSpPr/>
                <p:nvPr/>
              </p:nvSpPr>
              <p:spPr bwMode="auto">
                <a:xfrm>
                  <a:off x="9130825" y="6617718"/>
                  <a:ext cx="961583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INSIGHTS</a:t>
                  </a:r>
                </a:p>
              </p:txBody>
            </p:sp>
            <p:sp>
              <p:nvSpPr>
                <p:cNvPr id="55" name="magnify">
                  <a:extLst>
                    <a:ext uri="{FF2B5EF4-FFF2-40B4-BE49-F238E27FC236}">
                      <a16:creationId xmlns:a16="http://schemas.microsoft.com/office/drawing/2014/main" id="{98DABD1F-9CB5-43E2-8547-5CAE28DB4C5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786292" flipH="1">
                  <a:off x="8903631" y="6669524"/>
                  <a:ext cx="186179" cy="182621"/>
                </a:xfrm>
                <a:custGeom>
                  <a:avLst/>
                  <a:gdLst>
                    <a:gd name="T0" fmla="*/ 112 w 343"/>
                    <a:gd name="T1" fmla="*/ 223 h 338"/>
                    <a:gd name="T2" fmla="*/ 0 w 343"/>
                    <a:gd name="T3" fmla="*/ 111 h 338"/>
                    <a:gd name="T4" fmla="*/ 112 w 343"/>
                    <a:gd name="T5" fmla="*/ 0 h 338"/>
                    <a:gd name="T6" fmla="*/ 223 w 343"/>
                    <a:gd name="T7" fmla="*/ 111 h 338"/>
                    <a:gd name="T8" fmla="*/ 112 w 343"/>
                    <a:gd name="T9" fmla="*/ 223 h 338"/>
                    <a:gd name="T10" fmla="*/ 343 w 343"/>
                    <a:gd name="T11" fmla="*/ 338 h 338"/>
                    <a:gd name="T12" fmla="*/ 191 w 343"/>
                    <a:gd name="T13" fmla="*/ 18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3" h="338">
                      <a:moveTo>
                        <a:pt x="112" y="223"/>
                      </a:moveTo>
                      <a:cubicBezTo>
                        <a:pt x="50" y="223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ubicBezTo>
                        <a:pt x="173" y="0"/>
                        <a:pt x="223" y="50"/>
                        <a:pt x="223" y="111"/>
                      </a:cubicBezTo>
                      <a:cubicBezTo>
                        <a:pt x="223" y="173"/>
                        <a:pt x="173" y="223"/>
                        <a:pt x="112" y="223"/>
                      </a:cubicBezTo>
                      <a:close/>
                      <a:moveTo>
                        <a:pt x="343" y="338"/>
                      </a:moveTo>
                      <a:cubicBezTo>
                        <a:pt x="191" y="189"/>
                        <a:pt x="191" y="189"/>
                        <a:pt x="191" y="189"/>
                      </a:cubicBez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6416179-4AC0-4DEF-A6A6-14CCEDFF97DC}"/>
                  </a:ext>
                </a:extLst>
              </p:cNvPr>
              <p:cNvCxnSpPr/>
              <p:nvPr userDrawn="1"/>
            </p:nvCxnSpPr>
            <p:spPr>
              <a:xfrm>
                <a:off x="8656638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F9BFC8-7E25-44C9-9120-9CF302E7A568}"/>
                </a:ext>
              </a:extLst>
            </p:cNvPr>
            <p:cNvGrpSpPr/>
            <p:nvPr userDrawn="1"/>
          </p:nvGrpSpPr>
          <p:grpSpPr>
            <a:xfrm>
              <a:off x="10335302" y="6671070"/>
              <a:ext cx="1413626" cy="286232"/>
              <a:chOff x="10335302" y="6671070"/>
              <a:chExt cx="1413626" cy="28623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A5D6353-6C8A-433D-BBB2-419687BC4C9F}"/>
                  </a:ext>
                </a:extLst>
              </p:cNvPr>
              <p:cNvGrpSpPr/>
              <p:nvPr userDrawn="1"/>
            </p:nvGrpSpPr>
            <p:grpSpPr>
              <a:xfrm>
                <a:off x="10626848" y="6671070"/>
                <a:ext cx="1122080" cy="286232"/>
                <a:chOff x="10626848" y="6617718"/>
                <a:chExt cx="1122080" cy="28623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5E8CE67-26E2-4F6A-AECF-30B8C74383FF}"/>
                    </a:ext>
                  </a:extLst>
                </p:cNvPr>
                <p:cNvSpPr/>
                <p:nvPr/>
              </p:nvSpPr>
              <p:spPr bwMode="auto">
                <a:xfrm>
                  <a:off x="10857658" y="6617718"/>
                  <a:ext cx="891270" cy="286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spc="50">
                      <a:solidFill>
                        <a:schemeClr val="bg1">
                          <a:lumMod val="65000"/>
                        </a:schemeClr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ACTIONS</a:t>
                  </a:r>
                </a:p>
              </p:txBody>
            </p:sp>
            <p:sp>
              <p:nvSpPr>
                <p:cNvPr id="51" name="arrow">
                  <a:extLst>
                    <a:ext uri="{FF2B5EF4-FFF2-40B4-BE49-F238E27FC236}">
                      <a16:creationId xmlns:a16="http://schemas.microsoft.com/office/drawing/2014/main" id="{0E985106-4431-4228-8246-A67393B338C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0626848" y="6669394"/>
                  <a:ext cx="198188" cy="182880"/>
                </a:xfrm>
                <a:custGeom>
                  <a:avLst/>
                  <a:gdLst>
                    <a:gd name="T0" fmla="*/ 133 w 246"/>
                    <a:gd name="T1" fmla="*/ 0 h 227"/>
                    <a:gd name="T2" fmla="*/ 246 w 246"/>
                    <a:gd name="T3" fmla="*/ 113 h 227"/>
                    <a:gd name="T4" fmla="*/ 133 w 246"/>
                    <a:gd name="T5" fmla="*/ 227 h 227"/>
                    <a:gd name="T6" fmla="*/ 246 w 246"/>
                    <a:gd name="T7" fmla="*/ 113 h 227"/>
                    <a:gd name="T8" fmla="*/ 0 w 246"/>
                    <a:gd name="T9" fmla="*/ 113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27">
                      <a:moveTo>
                        <a:pt x="133" y="0"/>
                      </a:moveTo>
                      <a:lnTo>
                        <a:pt x="246" y="113"/>
                      </a:lnTo>
                      <a:lnTo>
                        <a:pt x="133" y="227"/>
                      </a:lnTo>
                      <a:moveTo>
                        <a:pt x="246" y="113"/>
                      </a:moveTo>
                      <a:lnTo>
                        <a:pt x="0" y="113"/>
                      </a:lnTo>
                    </a:path>
                  </a:pathLst>
                </a:custGeom>
                <a:noFill/>
                <a:ln w="19050" cap="sq">
                  <a:solidFill>
                    <a:schemeClr val="bg1">
                      <a:lumMod val="6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B38776-06DD-4AE8-8864-0E434F924C0B}"/>
                  </a:ext>
                </a:extLst>
              </p:cNvPr>
              <p:cNvCxnSpPr/>
              <p:nvPr userDrawn="1"/>
            </p:nvCxnSpPr>
            <p:spPr>
              <a:xfrm>
                <a:off x="10335302" y="6678172"/>
                <a:ext cx="0" cy="274320"/>
              </a:xfrm>
              <a:prstGeom prst="line">
                <a:avLst/>
              </a:prstGeom>
              <a:ln w="3175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FEA5150-9852-4FC5-AE4C-DA4595057A2D}"/>
                </a:ext>
              </a:extLst>
            </p:cNvPr>
            <p:cNvGrpSpPr/>
            <p:nvPr userDrawn="1"/>
          </p:nvGrpSpPr>
          <p:grpSpPr>
            <a:xfrm>
              <a:off x="5712857" y="6672216"/>
              <a:ext cx="2663262" cy="286232"/>
              <a:chOff x="5732591" y="6672216"/>
              <a:chExt cx="2663262" cy="28623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28D4D7F-64D0-4E15-A666-22C66E19C42A}"/>
                  </a:ext>
                </a:extLst>
              </p:cNvPr>
              <p:cNvSpPr/>
              <p:nvPr userDrawn="1"/>
            </p:nvSpPr>
            <p:spPr bwMode="auto">
              <a:xfrm>
                <a:off x="5732591" y="6672216"/>
                <a:ext cx="705001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kern="12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Build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92AA24-8110-44A8-98A2-4E4544BDF2B2}"/>
                  </a:ext>
                </a:extLst>
              </p:cNvPr>
              <p:cNvSpPr/>
              <p:nvPr userDrawn="1"/>
            </p:nvSpPr>
            <p:spPr bwMode="auto">
              <a:xfrm>
                <a:off x="6446425" y="6672216"/>
                <a:ext cx="979114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Connect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E2C67B3-E826-400D-89C1-437DE54DDA76}"/>
                  </a:ext>
                </a:extLst>
              </p:cNvPr>
              <p:cNvSpPr/>
              <p:nvPr userDrawn="1"/>
            </p:nvSpPr>
            <p:spPr bwMode="auto">
              <a:xfrm>
                <a:off x="7434371" y="6672216"/>
                <a:ext cx="961482" cy="286232"/>
              </a:xfrm>
              <a:prstGeom prst="rect">
                <a:avLst/>
              </a:prstGeom>
              <a:noFill/>
              <a:ln w="12700">
                <a:noFill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137160" tIns="45720" rIns="13716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Manage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21FF54-582F-4244-A8FF-36340528ADF7}"/>
                </a:ext>
              </a:extLst>
            </p:cNvPr>
            <p:cNvGrpSpPr/>
            <p:nvPr userDrawn="1"/>
          </p:nvGrpSpPr>
          <p:grpSpPr>
            <a:xfrm>
              <a:off x="4436182" y="6693638"/>
              <a:ext cx="269313" cy="202991"/>
              <a:chOff x="14466543" y="3803109"/>
              <a:chExt cx="499020" cy="376126"/>
            </a:xfrm>
            <a:noFill/>
          </p:grpSpPr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70821764-0DFF-46C7-BD9C-D6EDDCF1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7821" y="3803109"/>
                <a:ext cx="149599" cy="71595"/>
              </a:xfrm>
              <a:custGeom>
                <a:avLst/>
                <a:gdLst>
                  <a:gd name="T0" fmla="*/ 408 w 560"/>
                  <a:gd name="T1" fmla="*/ 187 h 265"/>
                  <a:gd name="T2" fmla="*/ 523 w 560"/>
                  <a:gd name="T3" fmla="*/ 187 h 265"/>
                  <a:gd name="T4" fmla="*/ 523 w 560"/>
                  <a:gd name="T5" fmla="*/ 187 h 265"/>
                  <a:gd name="T6" fmla="*/ 530 w 560"/>
                  <a:gd name="T7" fmla="*/ 187 h 265"/>
                  <a:gd name="T8" fmla="*/ 537 w 560"/>
                  <a:gd name="T9" fmla="*/ 185 h 265"/>
                  <a:gd name="T10" fmla="*/ 544 w 560"/>
                  <a:gd name="T11" fmla="*/ 181 h 265"/>
                  <a:gd name="T12" fmla="*/ 550 w 560"/>
                  <a:gd name="T13" fmla="*/ 177 h 265"/>
                  <a:gd name="T14" fmla="*/ 554 w 560"/>
                  <a:gd name="T15" fmla="*/ 172 h 265"/>
                  <a:gd name="T16" fmla="*/ 557 w 560"/>
                  <a:gd name="T17" fmla="*/ 164 h 265"/>
                  <a:gd name="T18" fmla="*/ 559 w 560"/>
                  <a:gd name="T19" fmla="*/ 158 h 265"/>
                  <a:gd name="T20" fmla="*/ 560 w 560"/>
                  <a:gd name="T21" fmla="*/ 150 h 265"/>
                  <a:gd name="T22" fmla="*/ 560 w 560"/>
                  <a:gd name="T23" fmla="*/ 37 h 265"/>
                  <a:gd name="T24" fmla="*/ 560 w 560"/>
                  <a:gd name="T25" fmla="*/ 37 h 265"/>
                  <a:gd name="T26" fmla="*/ 559 w 560"/>
                  <a:gd name="T27" fmla="*/ 29 h 265"/>
                  <a:gd name="T28" fmla="*/ 557 w 560"/>
                  <a:gd name="T29" fmla="*/ 22 h 265"/>
                  <a:gd name="T30" fmla="*/ 554 w 560"/>
                  <a:gd name="T31" fmla="*/ 15 h 265"/>
                  <a:gd name="T32" fmla="*/ 550 w 560"/>
                  <a:gd name="T33" fmla="*/ 10 h 265"/>
                  <a:gd name="T34" fmla="*/ 544 w 560"/>
                  <a:gd name="T35" fmla="*/ 6 h 265"/>
                  <a:gd name="T36" fmla="*/ 537 w 560"/>
                  <a:gd name="T37" fmla="*/ 2 h 265"/>
                  <a:gd name="T38" fmla="*/ 530 w 560"/>
                  <a:gd name="T39" fmla="*/ 0 h 265"/>
                  <a:gd name="T40" fmla="*/ 523 w 560"/>
                  <a:gd name="T41" fmla="*/ 0 h 265"/>
                  <a:gd name="T42" fmla="*/ 37 w 560"/>
                  <a:gd name="T43" fmla="*/ 0 h 265"/>
                  <a:gd name="T44" fmla="*/ 37 w 560"/>
                  <a:gd name="T45" fmla="*/ 0 h 265"/>
                  <a:gd name="T46" fmla="*/ 30 w 560"/>
                  <a:gd name="T47" fmla="*/ 0 h 265"/>
                  <a:gd name="T48" fmla="*/ 23 w 560"/>
                  <a:gd name="T49" fmla="*/ 2 h 265"/>
                  <a:gd name="T50" fmla="*/ 17 w 560"/>
                  <a:gd name="T51" fmla="*/ 6 h 265"/>
                  <a:gd name="T52" fmla="*/ 12 w 560"/>
                  <a:gd name="T53" fmla="*/ 10 h 265"/>
                  <a:gd name="T54" fmla="*/ 6 w 560"/>
                  <a:gd name="T55" fmla="*/ 15 h 265"/>
                  <a:gd name="T56" fmla="*/ 3 w 560"/>
                  <a:gd name="T57" fmla="*/ 22 h 265"/>
                  <a:gd name="T58" fmla="*/ 1 w 560"/>
                  <a:gd name="T59" fmla="*/ 29 h 265"/>
                  <a:gd name="T60" fmla="*/ 0 w 560"/>
                  <a:gd name="T61" fmla="*/ 37 h 265"/>
                  <a:gd name="T62" fmla="*/ 0 w 560"/>
                  <a:gd name="T63" fmla="*/ 150 h 265"/>
                  <a:gd name="T64" fmla="*/ 0 w 560"/>
                  <a:gd name="T65" fmla="*/ 150 h 265"/>
                  <a:gd name="T66" fmla="*/ 1 w 560"/>
                  <a:gd name="T67" fmla="*/ 158 h 265"/>
                  <a:gd name="T68" fmla="*/ 3 w 560"/>
                  <a:gd name="T69" fmla="*/ 164 h 265"/>
                  <a:gd name="T70" fmla="*/ 6 w 560"/>
                  <a:gd name="T71" fmla="*/ 172 h 265"/>
                  <a:gd name="T72" fmla="*/ 12 w 560"/>
                  <a:gd name="T73" fmla="*/ 177 h 265"/>
                  <a:gd name="T74" fmla="*/ 17 w 560"/>
                  <a:gd name="T75" fmla="*/ 181 h 265"/>
                  <a:gd name="T76" fmla="*/ 23 w 560"/>
                  <a:gd name="T77" fmla="*/ 185 h 265"/>
                  <a:gd name="T78" fmla="*/ 30 w 560"/>
                  <a:gd name="T79" fmla="*/ 187 h 265"/>
                  <a:gd name="T80" fmla="*/ 37 w 560"/>
                  <a:gd name="T81" fmla="*/ 187 h 265"/>
                  <a:gd name="T82" fmla="*/ 153 w 560"/>
                  <a:gd name="T83" fmla="*/ 187 h 265"/>
                  <a:gd name="T84" fmla="*/ 153 w 560"/>
                  <a:gd name="T85" fmla="*/ 265 h 265"/>
                  <a:gd name="T86" fmla="*/ 408 w 560"/>
                  <a:gd name="T87" fmla="*/ 265 h 265"/>
                  <a:gd name="T88" fmla="*/ 408 w 560"/>
                  <a:gd name="T89" fmla="*/ 18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0" h="265">
                    <a:moveTo>
                      <a:pt x="408" y="187"/>
                    </a:moveTo>
                    <a:lnTo>
                      <a:pt x="523" y="187"/>
                    </a:lnTo>
                    <a:lnTo>
                      <a:pt x="523" y="187"/>
                    </a:lnTo>
                    <a:lnTo>
                      <a:pt x="530" y="187"/>
                    </a:lnTo>
                    <a:lnTo>
                      <a:pt x="537" y="185"/>
                    </a:lnTo>
                    <a:lnTo>
                      <a:pt x="544" y="181"/>
                    </a:lnTo>
                    <a:lnTo>
                      <a:pt x="550" y="177"/>
                    </a:lnTo>
                    <a:lnTo>
                      <a:pt x="554" y="172"/>
                    </a:lnTo>
                    <a:lnTo>
                      <a:pt x="557" y="164"/>
                    </a:lnTo>
                    <a:lnTo>
                      <a:pt x="559" y="158"/>
                    </a:lnTo>
                    <a:lnTo>
                      <a:pt x="560" y="150"/>
                    </a:lnTo>
                    <a:lnTo>
                      <a:pt x="560" y="37"/>
                    </a:lnTo>
                    <a:lnTo>
                      <a:pt x="560" y="37"/>
                    </a:lnTo>
                    <a:lnTo>
                      <a:pt x="559" y="29"/>
                    </a:lnTo>
                    <a:lnTo>
                      <a:pt x="557" y="22"/>
                    </a:lnTo>
                    <a:lnTo>
                      <a:pt x="554" y="15"/>
                    </a:lnTo>
                    <a:lnTo>
                      <a:pt x="550" y="10"/>
                    </a:lnTo>
                    <a:lnTo>
                      <a:pt x="544" y="6"/>
                    </a:lnTo>
                    <a:lnTo>
                      <a:pt x="537" y="2"/>
                    </a:lnTo>
                    <a:lnTo>
                      <a:pt x="530" y="0"/>
                    </a:lnTo>
                    <a:lnTo>
                      <a:pt x="52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3" y="164"/>
                    </a:lnTo>
                    <a:lnTo>
                      <a:pt x="6" y="172"/>
                    </a:lnTo>
                    <a:lnTo>
                      <a:pt x="12" y="177"/>
                    </a:lnTo>
                    <a:lnTo>
                      <a:pt x="17" y="181"/>
                    </a:lnTo>
                    <a:lnTo>
                      <a:pt x="23" y="185"/>
                    </a:lnTo>
                    <a:lnTo>
                      <a:pt x="30" y="187"/>
                    </a:lnTo>
                    <a:lnTo>
                      <a:pt x="37" y="187"/>
                    </a:lnTo>
                    <a:lnTo>
                      <a:pt x="153" y="187"/>
                    </a:lnTo>
                    <a:lnTo>
                      <a:pt x="153" y="265"/>
                    </a:lnTo>
                    <a:lnTo>
                      <a:pt x="408" y="265"/>
                    </a:lnTo>
                    <a:lnTo>
                      <a:pt x="408" y="187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E89A936A-5249-47AE-9D56-B649E00CFCC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4466548" y="3895020"/>
                <a:ext cx="499020" cy="284240"/>
              </a:xfrm>
              <a:custGeom>
                <a:avLst/>
                <a:gdLst>
                  <a:gd name="T0" fmla="*/ 1674 w 1868"/>
                  <a:gd name="T1" fmla="*/ 147 h 1065"/>
                  <a:gd name="T2" fmla="*/ 1651 w 1868"/>
                  <a:gd name="T3" fmla="*/ 162 h 1065"/>
                  <a:gd name="T4" fmla="*/ 1645 w 1868"/>
                  <a:gd name="T5" fmla="*/ 312 h 1065"/>
                  <a:gd name="T6" fmla="*/ 1546 w 1868"/>
                  <a:gd name="T7" fmla="*/ 30 h 1065"/>
                  <a:gd name="T8" fmla="*/ 1530 w 1868"/>
                  <a:gd name="T9" fmla="*/ 7 h 1065"/>
                  <a:gd name="T10" fmla="*/ 701 w 1868"/>
                  <a:gd name="T11" fmla="*/ 0 h 1065"/>
                  <a:gd name="T12" fmla="*/ 678 w 1868"/>
                  <a:gd name="T13" fmla="*/ 8 h 1065"/>
                  <a:gd name="T14" fmla="*/ 320 w 1868"/>
                  <a:gd name="T15" fmla="*/ 210 h 1065"/>
                  <a:gd name="T16" fmla="*/ 294 w 1868"/>
                  <a:gd name="T17" fmla="*/ 221 h 1065"/>
                  <a:gd name="T18" fmla="*/ 284 w 1868"/>
                  <a:gd name="T19" fmla="*/ 247 h 1065"/>
                  <a:gd name="T20" fmla="*/ 187 w 1868"/>
                  <a:gd name="T21" fmla="*/ 288 h 1065"/>
                  <a:gd name="T22" fmla="*/ 176 w 1868"/>
                  <a:gd name="T23" fmla="*/ 262 h 1065"/>
                  <a:gd name="T24" fmla="*/ 150 w 1868"/>
                  <a:gd name="T25" fmla="*/ 252 h 1065"/>
                  <a:gd name="T26" fmla="*/ 22 w 1868"/>
                  <a:gd name="T27" fmla="*/ 254 h 1065"/>
                  <a:gd name="T28" fmla="*/ 2 w 1868"/>
                  <a:gd name="T29" fmla="*/ 273 h 1065"/>
                  <a:gd name="T30" fmla="*/ 0 w 1868"/>
                  <a:gd name="T31" fmla="*/ 776 h 1065"/>
                  <a:gd name="T32" fmla="*/ 10 w 1868"/>
                  <a:gd name="T33" fmla="*/ 802 h 1065"/>
                  <a:gd name="T34" fmla="*/ 37 w 1868"/>
                  <a:gd name="T35" fmla="*/ 814 h 1065"/>
                  <a:gd name="T36" fmla="*/ 164 w 1868"/>
                  <a:gd name="T37" fmla="*/ 810 h 1065"/>
                  <a:gd name="T38" fmla="*/ 184 w 1868"/>
                  <a:gd name="T39" fmla="*/ 791 h 1065"/>
                  <a:gd name="T40" fmla="*/ 284 w 1868"/>
                  <a:gd name="T41" fmla="*/ 660 h 1065"/>
                  <a:gd name="T42" fmla="*/ 286 w 1868"/>
                  <a:gd name="T43" fmla="*/ 832 h 1065"/>
                  <a:gd name="T44" fmla="*/ 306 w 1868"/>
                  <a:gd name="T45" fmla="*/ 852 h 1065"/>
                  <a:gd name="T46" fmla="*/ 672 w 1868"/>
                  <a:gd name="T47" fmla="*/ 1051 h 1065"/>
                  <a:gd name="T48" fmla="*/ 693 w 1868"/>
                  <a:gd name="T49" fmla="*/ 1064 h 1065"/>
                  <a:gd name="T50" fmla="*/ 1262 w 1868"/>
                  <a:gd name="T51" fmla="*/ 1064 h 1065"/>
                  <a:gd name="T52" fmla="*/ 1537 w 1868"/>
                  <a:gd name="T53" fmla="*/ 783 h 1065"/>
                  <a:gd name="T54" fmla="*/ 1546 w 1868"/>
                  <a:gd name="T55" fmla="*/ 764 h 1065"/>
                  <a:gd name="T56" fmla="*/ 1645 w 1868"/>
                  <a:gd name="T57" fmla="*/ 803 h 1065"/>
                  <a:gd name="T58" fmla="*/ 1651 w 1868"/>
                  <a:gd name="T59" fmla="*/ 825 h 1065"/>
                  <a:gd name="T60" fmla="*/ 1674 w 1868"/>
                  <a:gd name="T61" fmla="*/ 840 h 1065"/>
                  <a:gd name="T62" fmla="*/ 1838 w 1868"/>
                  <a:gd name="T63" fmla="*/ 840 h 1065"/>
                  <a:gd name="T64" fmla="*/ 1862 w 1868"/>
                  <a:gd name="T65" fmla="*/ 825 h 1065"/>
                  <a:gd name="T66" fmla="*/ 1868 w 1868"/>
                  <a:gd name="T67" fmla="*/ 183 h 1065"/>
                  <a:gd name="T68" fmla="*/ 1862 w 1868"/>
                  <a:gd name="T69" fmla="*/ 162 h 1065"/>
                  <a:gd name="T70" fmla="*/ 1838 w 1868"/>
                  <a:gd name="T71" fmla="*/ 147 h 1065"/>
                  <a:gd name="T72" fmla="*/ 946 w 1868"/>
                  <a:gd name="T73" fmla="*/ 611 h 1065"/>
                  <a:gd name="T74" fmla="*/ 808 w 1868"/>
                  <a:gd name="T75" fmla="*/ 609 h 1065"/>
                  <a:gd name="T76" fmla="*/ 791 w 1868"/>
                  <a:gd name="T77" fmla="*/ 599 h 1065"/>
                  <a:gd name="T78" fmla="*/ 784 w 1868"/>
                  <a:gd name="T79" fmla="*/ 579 h 1065"/>
                  <a:gd name="T80" fmla="*/ 788 w 1868"/>
                  <a:gd name="T81" fmla="*/ 561 h 1065"/>
                  <a:gd name="T82" fmla="*/ 1121 w 1868"/>
                  <a:gd name="T83" fmla="*/ 165 h 1065"/>
                  <a:gd name="T84" fmla="*/ 1143 w 1868"/>
                  <a:gd name="T85" fmla="*/ 158 h 1065"/>
                  <a:gd name="T86" fmla="*/ 1166 w 1868"/>
                  <a:gd name="T87" fmla="*/ 164 h 1065"/>
                  <a:gd name="T88" fmla="*/ 1179 w 1868"/>
                  <a:gd name="T89" fmla="*/ 182 h 1065"/>
                  <a:gd name="T90" fmla="*/ 1087 w 1868"/>
                  <a:gd name="T91" fmla="*/ 436 h 1065"/>
                  <a:gd name="T92" fmla="*/ 1225 w 1868"/>
                  <a:gd name="T93" fmla="*/ 438 h 1065"/>
                  <a:gd name="T94" fmla="*/ 1241 w 1868"/>
                  <a:gd name="T95" fmla="*/ 448 h 1065"/>
                  <a:gd name="T96" fmla="*/ 1248 w 1868"/>
                  <a:gd name="T97" fmla="*/ 474 h 1065"/>
                  <a:gd name="T98" fmla="*/ 916 w 1868"/>
                  <a:gd name="T99" fmla="*/ 878 h 1065"/>
                  <a:gd name="T100" fmla="*/ 900 w 1868"/>
                  <a:gd name="T101" fmla="*/ 889 h 1065"/>
                  <a:gd name="T102" fmla="*/ 877 w 1868"/>
                  <a:gd name="T103" fmla="*/ 890 h 1065"/>
                  <a:gd name="T104" fmla="*/ 858 w 1868"/>
                  <a:gd name="T105" fmla="*/ 876 h 1065"/>
                  <a:gd name="T106" fmla="*/ 853 w 1868"/>
                  <a:gd name="T107" fmla="*/ 854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68" h="1065">
                    <a:moveTo>
                      <a:pt x="1831" y="146"/>
                    </a:moveTo>
                    <a:lnTo>
                      <a:pt x="1682" y="146"/>
                    </a:lnTo>
                    <a:lnTo>
                      <a:pt x="1682" y="146"/>
                    </a:lnTo>
                    <a:lnTo>
                      <a:pt x="1674" y="147"/>
                    </a:lnTo>
                    <a:lnTo>
                      <a:pt x="1667" y="149"/>
                    </a:lnTo>
                    <a:lnTo>
                      <a:pt x="1661" y="152"/>
                    </a:lnTo>
                    <a:lnTo>
                      <a:pt x="1656" y="157"/>
                    </a:lnTo>
                    <a:lnTo>
                      <a:pt x="1651" y="162"/>
                    </a:lnTo>
                    <a:lnTo>
                      <a:pt x="1648" y="168"/>
                    </a:lnTo>
                    <a:lnTo>
                      <a:pt x="1646" y="175"/>
                    </a:lnTo>
                    <a:lnTo>
                      <a:pt x="1645" y="183"/>
                    </a:lnTo>
                    <a:lnTo>
                      <a:pt x="1645" y="312"/>
                    </a:lnTo>
                    <a:lnTo>
                      <a:pt x="1547" y="312"/>
                    </a:lnTo>
                    <a:lnTo>
                      <a:pt x="1547" y="37"/>
                    </a:lnTo>
                    <a:lnTo>
                      <a:pt x="1547" y="37"/>
                    </a:lnTo>
                    <a:lnTo>
                      <a:pt x="1546" y="30"/>
                    </a:lnTo>
                    <a:lnTo>
                      <a:pt x="1544" y="23"/>
                    </a:lnTo>
                    <a:lnTo>
                      <a:pt x="1541" y="17"/>
                    </a:lnTo>
                    <a:lnTo>
                      <a:pt x="1536" y="11"/>
                    </a:lnTo>
                    <a:lnTo>
                      <a:pt x="1530" y="7"/>
                    </a:lnTo>
                    <a:lnTo>
                      <a:pt x="1524" y="3"/>
                    </a:lnTo>
                    <a:lnTo>
                      <a:pt x="1517" y="1"/>
                    </a:lnTo>
                    <a:lnTo>
                      <a:pt x="1510" y="0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693" y="1"/>
                    </a:lnTo>
                    <a:lnTo>
                      <a:pt x="685" y="3"/>
                    </a:lnTo>
                    <a:lnTo>
                      <a:pt x="678" y="8"/>
                    </a:lnTo>
                    <a:lnTo>
                      <a:pt x="672" y="14"/>
                    </a:lnTo>
                    <a:lnTo>
                      <a:pt x="505" y="210"/>
                    </a:lnTo>
                    <a:lnTo>
                      <a:pt x="320" y="210"/>
                    </a:lnTo>
                    <a:lnTo>
                      <a:pt x="320" y="210"/>
                    </a:lnTo>
                    <a:lnTo>
                      <a:pt x="313" y="210"/>
                    </a:lnTo>
                    <a:lnTo>
                      <a:pt x="306" y="213"/>
                    </a:lnTo>
                    <a:lnTo>
                      <a:pt x="299" y="217"/>
                    </a:lnTo>
                    <a:lnTo>
                      <a:pt x="294" y="221"/>
                    </a:lnTo>
                    <a:lnTo>
                      <a:pt x="290" y="227"/>
                    </a:lnTo>
                    <a:lnTo>
                      <a:pt x="286" y="233"/>
                    </a:lnTo>
                    <a:lnTo>
                      <a:pt x="284" y="239"/>
                    </a:lnTo>
                    <a:lnTo>
                      <a:pt x="284" y="247"/>
                    </a:lnTo>
                    <a:lnTo>
                      <a:pt x="284" y="404"/>
                    </a:lnTo>
                    <a:lnTo>
                      <a:pt x="187" y="404"/>
                    </a:lnTo>
                    <a:lnTo>
                      <a:pt x="187" y="288"/>
                    </a:lnTo>
                    <a:lnTo>
                      <a:pt x="187" y="288"/>
                    </a:lnTo>
                    <a:lnTo>
                      <a:pt x="186" y="280"/>
                    </a:lnTo>
                    <a:lnTo>
                      <a:pt x="184" y="273"/>
                    </a:lnTo>
                    <a:lnTo>
                      <a:pt x="181" y="267"/>
                    </a:lnTo>
                    <a:lnTo>
                      <a:pt x="176" y="262"/>
                    </a:lnTo>
                    <a:lnTo>
                      <a:pt x="171" y="258"/>
                    </a:lnTo>
                    <a:lnTo>
                      <a:pt x="164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29" y="252"/>
                    </a:lnTo>
                    <a:lnTo>
                      <a:pt x="22" y="254"/>
                    </a:lnTo>
                    <a:lnTo>
                      <a:pt x="15" y="258"/>
                    </a:lnTo>
                    <a:lnTo>
                      <a:pt x="10" y="262"/>
                    </a:lnTo>
                    <a:lnTo>
                      <a:pt x="6" y="267"/>
                    </a:lnTo>
                    <a:lnTo>
                      <a:pt x="2" y="273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0" y="784"/>
                    </a:lnTo>
                    <a:lnTo>
                      <a:pt x="2" y="791"/>
                    </a:lnTo>
                    <a:lnTo>
                      <a:pt x="6" y="797"/>
                    </a:lnTo>
                    <a:lnTo>
                      <a:pt x="10" y="802"/>
                    </a:lnTo>
                    <a:lnTo>
                      <a:pt x="15" y="807"/>
                    </a:lnTo>
                    <a:lnTo>
                      <a:pt x="22" y="810"/>
                    </a:lnTo>
                    <a:lnTo>
                      <a:pt x="29" y="812"/>
                    </a:lnTo>
                    <a:lnTo>
                      <a:pt x="37" y="814"/>
                    </a:lnTo>
                    <a:lnTo>
                      <a:pt x="150" y="814"/>
                    </a:lnTo>
                    <a:lnTo>
                      <a:pt x="150" y="814"/>
                    </a:lnTo>
                    <a:lnTo>
                      <a:pt x="157" y="812"/>
                    </a:lnTo>
                    <a:lnTo>
                      <a:pt x="164" y="810"/>
                    </a:lnTo>
                    <a:lnTo>
                      <a:pt x="171" y="807"/>
                    </a:lnTo>
                    <a:lnTo>
                      <a:pt x="176" y="802"/>
                    </a:lnTo>
                    <a:lnTo>
                      <a:pt x="181" y="797"/>
                    </a:lnTo>
                    <a:lnTo>
                      <a:pt x="184" y="791"/>
                    </a:lnTo>
                    <a:lnTo>
                      <a:pt x="186" y="784"/>
                    </a:lnTo>
                    <a:lnTo>
                      <a:pt x="187" y="776"/>
                    </a:lnTo>
                    <a:lnTo>
                      <a:pt x="187" y="660"/>
                    </a:lnTo>
                    <a:lnTo>
                      <a:pt x="284" y="660"/>
                    </a:lnTo>
                    <a:lnTo>
                      <a:pt x="284" y="818"/>
                    </a:lnTo>
                    <a:lnTo>
                      <a:pt x="284" y="818"/>
                    </a:lnTo>
                    <a:lnTo>
                      <a:pt x="284" y="825"/>
                    </a:lnTo>
                    <a:lnTo>
                      <a:pt x="286" y="832"/>
                    </a:lnTo>
                    <a:lnTo>
                      <a:pt x="290" y="838"/>
                    </a:lnTo>
                    <a:lnTo>
                      <a:pt x="294" y="843"/>
                    </a:lnTo>
                    <a:lnTo>
                      <a:pt x="299" y="849"/>
                    </a:lnTo>
                    <a:lnTo>
                      <a:pt x="306" y="852"/>
                    </a:lnTo>
                    <a:lnTo>
                      <a:pt x="313" y="854"/>
                    </a:lnTo>
                    <a:lnTo>
                      <a:pt x="320" y="855"/>
                    </a:lnTo>
                    <a:lnTo>
                      <a:pt x="505" y="855"/>
                    </a:lnTo>
                    <a:lnTo>
                      <a:pt x="672" y="1051"/>
                    </a:lnTo>
                    <a:lnTo>
                      <a:pt x="672" y="1051"/>
                    </a:lnTo>
                    <a:lnTo>
                      <a:pt x="678" y="1056"/>
                    </a:lnTo>
                    <a:lnTo>
                      <a:pt x="685" y="1061"/>
                    </a:lnTo>
                    <a:lnTo>
                      <a:pt x="693" y="1064"/>
                    </a:lnTo>
                    <a:lnTo>
                      <a:pt x="701" y="1065"/>
                    </a:lnTo>
                    <a:lnTo>
                      <a:pt x="1255" y="1065"/>
                    </a:lnTo>
                    <a:lnTo>
                      <a:pt x="1255" y="1065"/>
                    </a:lnTo>
                    <a:lnTo>
                      <a:pt x="1262" y="1064"/>
                    </a:lnTo>
                    <a:lnTo>
                      <a:pt x="1269" y="1062"/>
                    </a:lnTo>
                    <a:lnTo>
                      <a:pt x="1275" y="1057"/>
                    </a:lnTo>
                    <a:lnTo>
                      <a:pt x="1281" y="1052"/>
                    </a:lnTo>
                    <a:lnTo>
                      <a:pt x="1537" y="783"/>
                    </a:lnTo>
                    <a:lnTo>
                      <a:pt x="1537" y="783"/>
                    </a:lnTo>
                    <a:lnTo>
                      <a:pt x="1541" y="776"/>
                    </a:lnTo>
                    <a:lnTo>
                      <a:pt x="1544" y="770"/>
                    </a:lnTo>
                    <a:lnTo>
                      <a:pt x="1546" y="764"/>
                    </a:lnTo>
                    <a:lnTo>
                      <a:pt x="1547" y="757"/>
                    </a:lnTo>
                    <a:lnTo>
                      <a:pt x="1547" y="675"/>
                    </a:lnTo>
                    <a:lnTo>
                      <a:pt x="1645" y="675"/>
                    </a:lnTo>
                    <a:lnTo>
                      <a:pt x="1645" y="803"/>
                    </a:lnTo>
                    <a:lnTo>
                      <a:pt x="1645" y="803"/>
                    </a:lnTo>
                    <a:lnTo>
                      <a:pt x="1646" y="811"/>
                    </a:lnTo>
                    <a:lnTo>
                      <a:pt x="1648" y="818"/>
                    </a:lnTo>
                    <a:lnTo>
                      <a:pt x="1651" y="825"/>
                    </a:lnTo>
                    <a:lnTo>
                      <a:pt x="1656" y="830"/>
                    </a:lnTo>
                    <a:lnTo>
                      <a:pt x="1661" y="834"/>
                    </a:lnTo>
                    <a:lnTo>
                      <a:pt x="1667" y="838"/>
                    </a:lnTo>
                    <a:lnTo>
                      <a:pt x="1674" y="840"/>
                    </a:lnTo>
                    <a:lnTo>
                      <a:pt x="1682" y="840"/>
                    </a:lnTo>
                    <a:lnTo>
                      <a:pt x="1831" y="840"/>
                    </a:lnTo>
                    <a:lnTo>
                      <a:pt x="1831" y="840"/>
                    </a:lnTo>
                    <a:lnTo>
                      <a:pt x="1838" y="840"/>
                    </a:lnTo>
                    <a:lnTo>
                      <a:pt x="1845" y="838"/>
                    </a:lnTo>
                    <a:lnTo>
                      <a:pt x="1852" y="834"/>
                    </a:lnTo>
                    <a:lnTo>
                      <a:pt x="1858" y="830"/>
                    </a:lnTo>
                    <a:lnTo>
                      <a:pt x="1862" y="825"/>
                    </a:lnTo>
                    <a:lnTo>
                      <a:pt x="1865" y="818"/>
                    </a:lnTo>
                    <a:lnTo>
                      <a:pt x="1867" y="811"/>
                    </a:lnTo>
                    <a:lnTo>
                      <a:pt x="1868" y="803"/>
                    </a:lnTo>
                    <a:lnTo>
                      <a:pt x="1868" y="183"/>
                    </a:lnTo>
                    <a:lnTo>
                      <a:pt x="1868" y="183"/>
                    </a:lnTo>
                    <a:lnTo>
                      <a:pt x="1867" y="175"/>
                    </a:lnTo>
                    <a:lnTo>
                      <a:pt x="1865" y="168"/>
                    </a:lnTo>
                    <a:lnTo>
                      <a:pt x="1862" y="162"/>
                    </a:lnTo>
                    <a:lnTo>
                      <a:pt x="1858" y="157"/>
                    </a:lnTo>
                    <a:lnTo>
                      <a:pt x="1852" y="152"/>
                    </a:lnTo>
                    <a:lnTo>
                      <a:pt x="1845" y="149"/>
                    </a:lnTo>
                    <a:lnTo>
                      <a:pt x="1838" y="147"/>
                    </a:lnTo>
                    <a:lnTo>
                      <a:pt x="1831" y="146"/>
                    </a:lnTo>
                    <a:lnTo>
                      <a:pt x="1831" y="146"/>
                    </a:lnTo>
                    <a:close/>
                    <a:moveTo>
                      <a:pt x="855" y="846"/>
                    </a:moveTo>
                    <a:lnTo>
                      <a:pt x="946" y="611"/>
                    </a:lnTo>
                    <a:lnTo>
                      <a:pt x="819" y="611"/>
                    </a:lnTo>
                    <a:lnTo>
                      <a:pt x="819" y="611"/>
                    </a:lnTo>
                    <a:lnTo>
                      <a:pt x="813" y="610"/>
                    </a:lnTo>
                    <a:lnTo>
                      <a:pt x="808" y="609"/>
                    </a:lnTo>
                    <a:lnTo>
                      <a:pt x="804" y="608"/>
                    </a:lnTo>
                    <a:lnTo>
                      <a:pt x="799" y="606"/>
                    </a:lnTo>
                    <a:lnTo>
                      <a:pt x="795" y="603"/>
                    </a:lnTo>
                    <a:lnTo>
                      <a:pt x="791" y="599"/>
                    </a:lnTo>
                    <a:lnTo>
                      <a:pt x="789" y="595"/>
                    </a:lnTo>
                    <a:lnTo>
                      <a:pt x="787" y="591"/>
                    </a:lnTo>
                    <a:lnTo>
                      <a:pt x="784" y="583"/>
                    </a:lnTo>
                    <a:lnTo>
                      <a:pt x="784" y="579"/>
                    </a:lnTo>
                    <a:lnTo>
                      <a:pt x="784" y="575"/>
                    </a:lnTo>
                    <a:lnTo>
                      <a:pt x="785" y="570"/>
                    </a:lnTo>
                    <a:lnTo>
                      <a:pt x="786" y="565"/>
                    </a:lnTo>
                    <a:lnTo>
                      <a:pt x="788" y="561"/>
                    </a:lnTo>
                    <a:lnTo>
                      <a:pt x="791" y="557"/>
                    </a:lnTo>
                    <a:lnTo>
                      <a:pt x="1117" y="169"/>
                    </a:lnTo>
                    <a:lnTo>
                      <a:pt x="1117" y="169"/>
                    </a:lnTo>
                    <a:lnTo>
                      <a:pt x="1121" y="165"/>
                    </a:lnTo>
                    <a:lnTo>
                      <a:pt x="1126" y="162"/>
                    </a:lnTo>
                    <a:lnTo>
                      <a:pt x="1132" y="160"/>
                    </a:lnTo>
                    <a:lnTo>
                      <a:pt x="1137" y="158"/>
                    </a:lnTo>
                    <a:lnTo>
                      <a:pt x="1143" y="158"/>
                    </a:lnTo>
                    <a:lnTo>
                      <a:pt x="1150" y="158"/>
                    </a:lnTo>
                    <a:lnTo>
                      <a:pt x="1155" y="159"/>
                    </a:lnTo>
                    <a:lnTo>
                      <a:pt x="1161" y="161"/>
                    </a:lnTo>
                    <a:lnTo>
                      <a:pt x="1166" y="164"/>
                    </a:lnTo>
                    <a:lnTo>
                      <a:pt x="1170" y="167"/>
                    </a:lnTo>
                    <a:lnTo>
                      <a:pt x="1174" y="171"/>
                    </a:lnTo>
                    <a:lnTo>
                      <a:pt x="1177" y="176"/>
                    </a:lnTo>
                    <a:lnTo>
                      <a:pt x="1179" y="182"/>
                    </a:lnTo>
                    <a:lnTo>
                      <a:pt x="1180" y="188"/>
                    </a:lnTo>
                    <a:lnTo>
                      <a:pt x="1179" y="194"/>
                    </a:lnTo>
                    <a:lnTo>
                      <a:pt x="1177" y="201"/>
                    </a:lnTo>
                    <a:lnTo>
                      <a:pt x="1087" y="436"/>
                    </a:lnTo>
                    <a:lnTo>
                      <a:pt x="1213" y="436"/>
                    </a:lnTo>
                    <a:lnTo>
                      <a:pt x="1213" y="436"/>
                    </a:lnTo>
                    <a:lnTo>
                      <a:pt x="1220" y="437"/>
                    </a:lnTo>
                    <a:lnTo>
                      <a:pt x="1225" y="438"/>
                    </a:lnTo>
                    <a:lnTo>
                      <a:pt x="1230" y="440"/>
                    </a:lnTo>
                    <a:lnTo>
                      <a:pt x="1234" y="442"/>
                    </a:lnTo>
                    <a:lnTo>
                      <a:pt x="1238" y="445"/>
                    </a:lnTo>
                    <a:lnTo>
                      <a:pt x="1241" y="448"/>
                    </a:lnTo>
                    <a:lnTo>
                      <a:pt x="1244" y="452"/>
                    </a:lnTo>
                    <a:lnTo>
                      <a:pt x="1246" y="456"/>
                    </a:lnTo>
                    <a:lnTo>
                      <a:pt x="1248" y="466"/>
                    </a:lnTo>
                    <a:lnTo>
                      <a:pt x="1248" y="474"/>
                    </a:lnTo>
                    <a:lnTo>
                      <a:pt x="1246" y="483"/>
                    </a:lnTo>
                    <a:lnTo>
                      <a:pt x="1244" y="487"/>
                    </a:lnTo>
                    <a:lnTo>
                      <a:pt x="1241" y="490"/>
                    </a:lnTo>
                    <a:lnTo>
                      <a:pt x="916" y="878"/>
                    </a:lnTo>
                    <a:lnTo>
                      <a:pt x="916" y="878"/>
                    </a:lnTo>
                    <a:lnTo>
                      <a:pt x="911" y="884"/>
                    </a:lnTo>
                    <a:lnTo>
                      <a:pt x="906" y="887"/>
                    </a:lnTo>
                    <a:lnTo>
                      <a:pt x="900" y="889"/>
                    </a:lnTo>
                    <a:lnTo>
                      <a:pt x="894" y="891"/>
                    </a:lnTo>
                    <a:lnTo>
                      <a:pt x="888" y="891"/>
                    </a:lnTo>
                    <a:lnTo>
                      <a:pt x="883" y="891"/>
                    </a:lnTo>
                    <a:lnTo>
                      <a:pt x="877" y="890"/>
                    </a:lnTo>
                    <a:lnTo>
                      <a:pt x="872" y="888"/>
                    </a:lnTo>
                    <a:lnTo>
                      <a:pt x="866" y="885"/>
                    </a:lnTo>
                    <a:lnTo>
                      <a:pt x="861" y="881"/>
                    </a:lnTo>
                    <a:lnTo>
                      <a:pt x="858" y="876"/>
                    </a:lnTo>
                    <a:lnTo>
                      <a:pt x="855" y="872"/>
                    </a:lnTo>
                    <a:lnTo>
                      <a:pt x="853" y="866"/>
                    </a:lnTo>
                    <a:lnTo>
                      <a:pt x="852" y="860"/>
                    </a:lnTo>
                    <a:lnTo>
                      <a:pt x="853" y="854"/>
                    </a:lnTo>
                    <a:lnTo>
                      <a:pt x="855" y="846"/>
                    </a:lnTo>
                    <a:lnTo>
                      <a:pt x="855" y="84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3B7FC49-8849-4B69-9016-335F7DFF72E4}"/>
                </a:ext>
              </a:extLst>
            </p:cNvPr>
            <p:cNvCxnSpPr/>
            <p:nvPr userDrawn="1"/>
          </p:nvCxnSpPr>
          <p:spPr>
            <a:xfrm>
              <a:off x="5645539" y="6678172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1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GS - Man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3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INGS - Man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CB82C-01F6-4E11-B59D-D6E53D8AA4B2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74639" y="1225974"/>
            <a:ext cx="7119770" cy="445548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9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S-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63DA3-C709-4F6B-9820-B762C40FDDDF}"/>
              </a:ext>
            </a:extLst>
          </p:cNvPr>
          <p:cNvSpPr/>
          <p:nvPr userDrawn="1"/>
        </p:nvSpPr>
        <p:spPr>
          <a:xfrm>
            <a:off x="4261772" y="3312597"/>
            <a:ext cx="3912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DISCOVER, OPERATIONALIZE, REFINE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S-Analyze 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11247438" y="6617718"/>
              <a:ext cx="1122080" cy="286232"/>
              <a:chOff x="1124743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1147824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124743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1095589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B762-28E1-47FB-B529-A40868F1B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4572000" cy="5033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A0C9C4-2D63-4C03-ADDD-A5F68F9E7620}"/>
              </a:ext>
            </a:extLst>
          </p:cNvPr>
          <p:cNvSpPr/>
          <p:nvPr userDrawn="1"/>
        </p:nvSpPr>
        <p:spPr bwMode="auto">
          <a:xfrm>
            <a:off x="7368502" y="6626722"/>
            <a:ext cx="914609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Discover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D2EABB-26B9-4C02-B45E-ECB912CF80BE}"/>
              </a:ext>
            </a:extLst>
          </p:cNvPr>
          <p:cNvSpPr/>
          <p:nvPr userDrawn="1"/>
        </p:nvSpPr>
        <p:spPr bwMode="auto">
          <a:xfrm>
            <a:off x="8377856" y="6626722"/>
            <a:ext cx="1428596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Operationalize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4703F6-8A52-4010-AE95-C5475724008F}"/>
              </a:ext>
            </a:extLst>
          </p:cNvPr>
          <p:cNvSpPr/>
          <p:nvPr userDrawn="1"/>
        </p:nvSpPr>
        <p:spPr bwMode="auto">
          <a:xfrm>
            <a:off x="9901197" y="6626722"/>
            <a:ext cx="715068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Refine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442FDC-41A2-426A-806A-6F8EDAD5AFF3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274F410-2EBC-48C2-9EF1-6A48C4B4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0329808-FB99-402E-AB39-109739CDBD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7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GHTS-Operational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B4E21-BA15-4C67-84BE-8F07DEE19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4572000" cy="4856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9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IGHTS-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11247438" y="6617718"/>
              <a:ext cx="1122080" cy="286232"/>
              <a:chOff x="1124743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1147824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124743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1095589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396E-28F1-4D2D-A0FB-D6E4CB522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4572000" cy="4322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C8BFD4-9875-4A96-9331-07C90F1C3406}"/>
              </a:ext>
            </a:extLst>
          </p:cNvPr>
          <p:cNvSpPr/>
          <p:nvPr userDrawn="1"/>
        </p:nvSpPr>
        <p:spPr bwMode="auto">
          <a:xfrm>
            <a:off x="7368502" y="6626722"/>
            <a:ext cx="914609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Discover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416C3E-C69F-4FD1-BB54-CAF2F325F595}"/>
              </a:ext>
            </a:extLst>
          </p:cNvPr>
          <p:cNvSpPr/>
          <p:nvPr userDrawn="1"/>
        </p:nvSpPr>
        <p:spPr bwMode="auto">
          <a:xfrm>
            <a:off x="8377856" y="6626722"/>
            <a:ext cx="1428596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Operationalize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5E21AB-46DA-47B0-9631-48EF5A1D8CA9}"/>
              </a:ext>
            </a:extLst>
          </p:cNvPr>
          <p:cNvSpPr/>
          <p:nvPr userDrawn="1"/>
        </p:nvSpPr>
        <p:spPr bwMode="auto">
          <a:xfrm>
            <a:off x="9901197" y="6626722"/>
            <a:ext cx="715068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Refine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3D37A5-8B37-4CAD-97F2-B624E51463AE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470C75AF-09A2-41B0-AC74-656907B5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F6FA46E-0116-424D-9809-6AE4D599DC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2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-Resp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63"/>
            <a:ext cx="6400800" cy="2019014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75210-ECBA-450E-BCF9-D9E08A4200EB}"/>
              </a:ext>
            </a:extLst>
          </p:cNvPr>
          <p:cNvSpPr/>
          <p:nvPr userDrawn="1"/>
        </p:nvSpPr>
        <p:spPr bwMode="auto">
          <a:xfrm>
            <a:off x="9076983" y="6637206"/>
            <a:ext cx="921855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697EB-39B7-4F02-8AD3-A6FA34E38232}"/>
              </a:ext>
            </a:extLst>
          </p:cNvPr>
          <p:cNvSpPr/>
          <p:nvPr userDrawn="1"/>
        </p:nvSpPr>
        <p:spPr bwMode="auto">
          <a:xfrm>
            <a:off x="10198106" y="6637206"/>
            <a:ext cx="959302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AF0611-E9E5-4877-B9E6-9FE066E35C9A}"/>
              </a:ext>
            </a:extLst>
          </p:cNvPr>
          <p:cNvSpPr/>
          <p:nvPr userDrawn="1"/>
        </p:nvSpPr>
        <p:spPr bwMode="auto">
          <a:xfrm>
            <a:off x="11356676" y="6637206"/>
            <a:ext cx="883383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BABD0A-BC35-4710-BC1D-0F3A41C18C78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A7F3F9B1-2E6B-4763-BAA0-F41C0DFCC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23626217-BB60-4BD7-8BC6-A61B937FC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-Integ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63"/>
            <a:ext cx="6400800" cy="2019014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75210-ECBA-450E-BCF9-D9E08A4200EB}"/>
              </a:ext>
            </a:extLst>
          </p:cNvPr>
          <p:cNvSpPr/>
          <p:nvPr userDrawn="1"/>
        </p:nvSpPr>
        <p:spPr bwMode="auto">
          <a:xfrm>
            <a:off x="9076983" y="6637206"/>
            <a:ext cx="921855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697EB-39B7-4F02-8AD3-A6FA34E38232}"/>
              </a:ext>
            </a:extLst>
          </p:cNvPr>
          <p:cNvSpPr/>
          <p:nvPr userDrawn="1"/>
        </p:nvSpPr>
        <p:spPr bwMode="auto">
          <a:xfrm>
            <a:off x="10198106" y="6637206"/>
            <a:ext cx="959302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AF0611-E9E5-4877-B9E6-9FE066E35C9A}"/>
              </a:ext>
            </a:extLst>
          </p:cNvPr>
          <p:cNvSpPr/>
          <p:nvPr userDrawn="1"/>
        </p:nvSpPr>
        <p:spPr bwMode="auto">
          <a:xfrm>
            <a:off x="11356676" y="6637206"/>
            <a:ext cx="883383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B1494E-3C26-4F84-AAFE-D949AA7C7B27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CE112AC4-2AE7-4BB1-BBDD-DF116FD3F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7EFED177-58E7-46B0-B7ED-9C36068FC4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6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S-Re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1263"/>
            <a:ext cx="6400800" cy="2019014"/>
          </a:xfrm>
        </p:spPr>
        <p:txBody>
          <a:bodyPr wrap="square">
            <a:spAutoFit/>
          </a:bodyPr>
          <a:lstStyle>
            <a:lvl1pPr marL="0" indent="0">
              <a:spcBef>
                <a:spcPts val="30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20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0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2000" b="0"/>
            </a:lvl4pPr>
            <a:lvl5pPr marL="0" indent="0">
              <a:buFont typeface="Wingdings" panose="05000000000000000000" pitchFamily="2" charset="2"/>
              <a:buNone/>
              <a:tabLst/>
              <a:defRPr sz="20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4253CE-7AEE-493D-AE4B-BED633D2BB99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7B23A9-5417-45B1-8F9F-A9F55A1F4EB0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5BA7F0-2EBC-4CF1-92C6-7D6289E5E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B9A98E3-1987-43CE-AF9C-FC6B2F6D0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6CC5E-1AD0-4E46-90A3-B045EC763042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AB2B50-8D6D-4A65-A745-C15B38E06096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6203A9-F26A-49B3-9926-B80AF25F0A2A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BBD1E1-31A6-4EA3-8420-B5FE7BD38584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tx2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32" name="arrow">
                <a:extLst>
                  <a:ext uri="{FF2B5EF4-FFF2-40B4-BE49-F238E27FC236}">
                    <a16:creationId xmlns:a16="http://schemas.microsoft.com/office/drawing/2014/main" id="{4A0F9E73-3013-4E44-A352-E93B13FE5F8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ACA88-80DB-4E17-BB92-8F0CC5357936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87931C-C0CE-4F16-9C00-4D0B929B02E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35" name="magnify">
                <a:extLst>
                  <a:ext uri="{FF2B5EF4-FFF2-40B4-BE49-F238E27FC236}">
                    <a16:creationId xmlns:a16="http://schemas.microsoft.com/office/drawing/2014/main" id="{6942164E-C2BC-4ABF-980F-A3495DBA296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58D81-CF6A-4905-B841-1C15F1937319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5A335D-A8AB-4706-AFDF-D7610B51FB10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1FA688A-561C-4456-9598-B7E7878A128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75210-ECBA-450E-BCF9-D9E08A4200EB}"/>
              </a:ext>
            </a:extLst>
          </p:cNvPr>
          <p:cNvSpPr/>
          <p:nvPr userDrawn="1"/>
        </p:nvSpPr>
        <p:spPr bwMode="auto">
          <a:xfrm>
            <a:off x="9076983" y="6637206"/>
            <a:ext cx="921855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B697EB-39B7-4F02-8AD3-A6FA34E38232}"/>
              </a:ext>
            </a:extLst>
          </p:cNvPr>
          <p:cNvSpPr/>
          <p:nvPr userDrawn="1"/>
        </p:nvSpPr>
        <p:spPr bwMode="auto">
          <a:xfrm>
            <a:off x="10198106" y="6637206"/>
            <a:ext cx="959302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AF0611-E9E5-4877-B9E6-9FE066E35C9A}"/>
              </a:ext>
            </a:extLst>
          </p:cNvPr>
          <p:cNvSpPr/>
          <p:nvPr userDrawn="1"/>
        </p:nvSpPr>
        <p:spPr bwMode="auto">
          <a:xfrm>
            <a:off x="11356676" y="6637206"/>
            <a:ext cx="883383" cy="3785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pc="5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3A3932-B910-4983-A5BF-9E79E01331E3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A157E702-D957-4578-8782-61ED239C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4721960-976F-45F6-965D-5370A519E7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3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592262"/>
            <a:ext cx="3474720" cy="4560223"/>
          </a:xfrm>
        </p:spPr>
        <p:txBody>
          <a:bodyPr wrap="square">
            <a:spAutoFit/>
          </a:bodyPr>
          <a:lstStyle>
            <a:lvl1pPr marL="0" indent="0" algn="ctr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+mn-lt"/>
              </a:defRPr>
            </a:lvl1pPr>
            <a:lvl2pPr marL="0" indent="0" algn="ctr">
              <a:buFont typeface="Wingdings" panose="05000000000000000000" pitchFamily="2" charset="2"/>
              <a:buNone/>
              <a:defRPr sz="1600" b="0"/>
            </a:lvl2pPr>
            <a:lvl3pPr marL="0" indent="0" algn="ctr">
              <a:spcBef>
                <a:spcPts val="220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800" b="0">
                <a:solidFill>
                  <a:schemeClr val="accent4"/>
                </a:solidFill>
              </a:defRPr>
            </a:lvl3pPr>
            <a:lvl4pPr marL="0" indent="0" algn="ctr">
              <a:buFont typeface="Wingdings" panose="05000000000000000000" pitchFamily="2" charset="2"/>
              <a:buNone/>
              <a:defRPr sz="1600" b="0"/>
            </a:lvl4pPr>
            <a:lvl5pPr marL="0" indent="0" algn="ctr">
              <a:buFont typeface="Wingdings" panose="05000000000000000000" pitchFamily="2" charset="2"/>
              <a:buNone/>
              <a:tabLst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84F4F-755A-4153-B869-3F92AD9B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36E9F8-12A3-48E8-B858-2C4620891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4365" y="1592262"/>
            <a:ext cx="3474720" cy="430374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+mn-lt"/>
              </a:defRPr>
            </a:lvl1pPr>
            <a:lvl2pPr marL="0" indent="0" algn="ctr">
              <a:buFont typeface="Wingdings" panose="05000000000000000000" pitchFamily="2" charset="2"/>
              <a:buNone/>
              <a:defRPr sz="1600" b="0"/>
            </a:lvl2pPr>
            <a:lvl3pPr marL="0" indent="0" algn="ctr">
              <a:spcBef>
                <a:spcPts val="200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800" b="0">
                <a:solidFill>
                  <a:schemeClr val="accent4"/>
                </a:solidFill>
              </a:defRPr>
            </a:lvl3pPr>
            <a:lvl4pPr marL="0" indent="0" algn="ctr">
              <a:buFont typeface="Wingdings" panose="05000000000000000000" pitchFamily="2" charset="2"/>
              <a:buNone/>
              <a:defRPr sz="1600" b="0"/>
            </a:lvl4pPr>
            <a:lvl5pPr marL="0" indent="0" algn="ctr">
              <a:buFont typeface="Wingdings" panose="05000000000000000000" pitchFamily="2" charset="2"/>
              <a:buNone/>
              <a:tabLst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B5E6E04-D699-41A5-A975-F7E46590AB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7037" y="1592262"/>
            <a:ext cx="3821532" cy="430374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+mn-lt"/>
              </a:defRPr>
            </a:lvl1pPr>
            <a:lvl2pPr marL="0" indent="0" algn="ctr">
              <a:buFont typeface="Wingdings" panose="05000000000000000000" pitchFamily="2" charset="2"/>
              <a:buNone/>
              <a:defRPr sz="1600" b="0"/>
            </a:lvl2pPr>
            <a:lvl3pPr marL="0" indent="0" algn="ctr">
              <a:spcBef>
                <a:spcPts val="200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2800" b="0">
                <a:solidFill>
                  <a:schemeClr val="accent4"/>
                </a:solidFill>
              </a:defRPr>
            </a:lvl3pPr>
            <a:lvl4pPr marL="0" indent="0" algn="ctr">
              <a:buFont typeface="Wingdings" panose="05000000000000000000" pitchFamily="2" charset="2"/>
              <a:buNone/>
              <a:defRPr sz="1600" b="0"/>
            </a:lvl4pPr>
            <a:lvl5pPr marL="0" indent="0" algn="ctr">
              <a:buFont typeface="Wingdings" panose="05000000000000000000" pitchFamily="2" charset="2"/>
              <a:buNone/>
              <a:tabLst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244FF-FC16-4BEF-A784-2D269FC73C7D}"/>
              </a:ext>
            </a:extLst>
          </p:cNvPr>
          <p:cNvGrpSpPr/>
          <p:nvPr userDrawn="1"/>
        </p:nvGrpSpPr>
        <p:grpSpPr>
          <a:xfrm>
            <a:off x="1183" y="6626722"/>
            <a:ext cx="12436475" cy="380244"/>
            <a:chOff x="1183" y="6571858"/>
            <a:chExt cx="12436475" cy="3802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B0D52E-2F07-48C0-BB57-34D0E448DEA2}"/>
                </a:ext>
              </a:extLst>
            </p:cNvPr>
            <p:cNvGrpSpPr/>
            <p:nvPr userDrawn="1"/>
          </p:nvGrpSpPr>
          <p:grpSpPr>
            <a:xfrm>
              <a:off x="1183" y="6571858"/>
              <a:ext cx="12436475" cy="380244"/>
              <a:chOff x="0" y="6537325"/>
              <a:chExt cx="12436475" cy="380244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C64E110-E006-4D90-B5E2-808B5023A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537325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B6FC13-8DF7-4B96-82A1-A88E2A5FD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917569"/>
                <a:ext cx="12436475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440CC1-9D05-40B5-A6EA-4FBCC5224760}"/>
                </a:ext>
              </a:extLst>
            </p:cNvPr>
            <p:cNvSpPr/>
            <p:nvPr userDrawn="1"/>
          </p:nvSpPr>
          <p:spPr bwMode="auto">
            <a:xfrm>
              <a:off x="2334989" y="6595810"/>
              <a:ext cx="1390124" cy="3416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spc="50">
                  <a:solidFill>
                    <a:schemeClr val="tx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SOLUTIONS</a:t>
              </a:r>
              <a:endParaRPr lang="en-US" sz="1600" spc="5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1E0222-161C-4DF0-BD77-1BDEE9AAE411}"/>
                </a:ext>
              </a:extLst>
            </p:cNvPr>
            <p:cNvSpPr/>
            <p:nvPr/>
          </p:nvSpPr>
          <p:spPr bwMode="auto">
            <a:xfrm>
              <a:off x="4772812" y="6617718"/>
              <a:ext cx="775212" cy="2862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spc="5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THINGS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7BD247-4C70-4121-8CBD-9ED5A91D85BC}"/>
                </a:ext>
              </a:extLst>
            </p:cNvPr>
            <p:cNvGrpSpPr/>
            <p:nvPr userDrawn="1"/>
          </p:nvGrpSpPr>
          <p:grpSpPr>
            <a:xfrm>
              <a:off x="7883648" y="6617718"/>
              <a:ext cx="1122080" cy="286232"/>
              <a:chOff x="7883648" y="6617718"/>
              <a:chExt cx="1122080" cy="2862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1A0547F-E1DD-4FFA-8264-07CA9DB0EDB6}"/>
                  </a:ext>
                </a:extLst>
              </p:cNvPr>
              <p:cNvSpPr/>
              <p:nvPr/>
            </p:nvSpPr>
            <p:spPr bwMode="auto">
              <a:xfrm>
                <a:off x="8114458" y="6617718"/>
                <a:ext cx="891270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ACTIONS</a:t>
                </a:r>
              </a:p>
            </p:txBody>
          </p:sp>
          <p:sp>
            <p:nvSpPr>
              <p:cNvPr id="19" name="arrow">
                <a:extLst>
                  <a:ext uri="{FF2B5EF4-FFF2-40B4-BE49-F238E27FC236}">
                    <a16:creationId xmlns:a16="http://schemas.microsoft.com/office/drawing/2014/main" id="{E5985F27-4675-479D-90A1-B29AE1349C9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883648" y="6669394"/>
                <a:ext cx="198188" cy="182880"/>
              </a:xfrm>
              <a:custGeom>
                <a:avLst/>
                <a:gdLst>
                  <a:gd name="T0" fmla="*/ 133 w 246"/>
                  <a:gd name="T1" fmla="*/ 0 h 227"/>
                  <a:gd name="T2" fmla="*/ 246 w 246"/>
                  <a:gd name="T3" fmla="*/ 113 h 227"/>
                  <a:gd name="T4" fmla="*/ 133 w 246"/>
                  <a:gd name="T5" fmla="*/ 227 h 227"/>
                  <a:gd name="T6" fmla="*/ 246 w 246"/>
                  <a:gd name="T7" fmla="*/ 113 h 227"/>
                  <a:gd name="T8" fmla="*/ 0 w 246"/>
                  <a:gd name="T9" fmla="*/ 11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27">
                    <a:moveTo>
                      <a:pt x="133" y="0"/>
                    </a:moveTo>
                    <a:lnTo>
                      <a:pt x="246" y="113"/>
                    </a:lnTo>
                    <a:lnTo>
                      <a:pt x="133" y="227"/>
                    </a:lnTo>
                    <a:moveTo>
                      <a:pt x="246" y="113"/>
                    </a:moveTo>
                    <a:lnTo>
                      <a:pt x="0" y="113"/>
                    </a:ln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2F70FF-4C43-4F9C-9AFC-C869D216787B}"/>
                </a:ext>
              </a:extLst>
            </p:cNvPr>
            <p:cNvGrpSpPr/>
            <p:nvPr userDrawn="1"/>
          </p:nvGrpSpPr>
          <p:grpSpPr>
            <a:xfrm>
              <a:off x="6160431" y="6617718"/>
              <a:ext cx="1188777" cy="286232"/>
              <a:chOff x="6160431" y="6617718"/>
              <a:chExt cx="1188777" cy="2862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2110A1-843D-42E3-93ED-ACF79E15333D}"/>
                  </a:ext>
                </a:extLst>
              </p:cNvPr>
              <p:cNvSpPr/>
              <p:nvPr/>
            </p:nvSpPr>
            <p:spPr bwMode="auto">
              <a:xfrm>
                <a:off x="6387625" y="6617718"/>
                <a:ext cx="961583" cy="286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non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50">
                    <a:solidFill>
                      <a:schemeClr val="bg1">
                        <a:lumMod val="65000"/>
                      </a:scheme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INSIGHTS</a:t>
                </a:r>
              </a:p>
            </p:txBody>
          </p:sp>
          <p:sp>
            <p:nvSpPr>
              <p:cNvPr id="17" name="magnify">
                <a:extLst>
                  <a:ext uri="{FF2B5EF4-FFF2-40B4-BE49-F238E27FC236}">
                    <a16:creationId xmlns:a16="http://schemas.microsoft.com/office/drawing/2014/main" id="{B0638816-FD91-41C7-AA29-B97C1B56D54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786292" flipH="1">
                <a:off x="6160431" y="6669524"/>
                <a:ext cx="186179" cy="182621"/>
              </a:xfrm>
              <a:custGeom>
                <a:avLst/>
                <a:gdLst>
                  <a:gd name="T0" fmla="*/ 112 w 343"/>
                  <a:gd name="T1" fmla="*/ 223 h 338"/>
                  <a:gd name="T2" fmla="*/ 0 w 343"/>
                  <a:gd name="T3" fmla="*/ 111 h 338"/>
                  <a:gd name="T4" fmla="*/ 112 w 343"/>
                  <a:gd name="T5" fmla="*/ 0 h 338"/>
                  <a:gd name="T6" fmla="*/ 223 w 343"/>
                  <a:gd name="T7" fmla="*/ 111 h 338"/>
                  <a:gd name="T8" fmla="*/ 112 w 343"/>
                  <a:gd name="T9" fmla="*/ 223 h 338"/>
                  <a:gd name="T10" fmla="*/ 343 w 343"/>
                  <a:gd name="T11" fmla="*/ 338 h 338"/>
                  <a:gd name="T12" fmla="*/ 191 w 343"/>
                  <a:gd name="T13" fmla="*/ 18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38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9050" cap="sq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AAB511-B3E6-490B-BF6A-EE09FA985180}"/>
                </a:ext>
              </a:extLst>
            </p:cNvPr>
            <p:cNvCxnSpPr/>
            <p:nvPr userDrawn="1"/>
          </p:nvCxnSpPr>
          <p:spPr>
            <a:xfrm>
              <a:off x="5761038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4D901A-43C2-490F-9598-0F01669C3202}"/>
                </a:ext>
              </a:extLst>
            </p:cNvPr>
            <p:cNvCxnSpPr/>
            <p:nvPr userDrawn="1"/>
          </p:nvCxnSpPr>
          <p:spPr>
            <a:xfrm>
              <a:off x="7592102" y="6612788"/>
              <a:ext cx="0" cy="274320"/>
            </a:xfrm>
            <a:prstGeom prst="line">
              <a:avLst/>
            </a:prstGeom>
            <a:ln w="317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08DAF-6794-4FB5-AD53-000DC42460CE}"/>
              </a:ext>
            </a:extLst>
          </p:cNvPr>
          <p:cNvGrpSpPr/>
          <p:nvPr userDrawn="1"/>
        </p:nvGrpSpPr>
        <p:grpSpPr>
          <a:xfrm>
            <a:off x="4436182" y="6693638"/>
            <a:ext cx="269313" cy="202991"/>
            <a:chOff x="14466543" y="3803109"/>
            <a:chExt cx="499020" cy="376126"/>
          </a:xfrm>
          <a:noFill/>
        </p:grpSpPr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12F8B8D2-080E-4887-B0B1-A7613B1B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821" y="3803109"/>
              <a:ext cx="149599" cy="71595"/>
            </a:xfrm>
            <a:custGeom>
              <a:avLst/>
              <a:gdLst>
                <a:gd name="T0" fmla="*/ 408 w 560"/>
                <a:gd name="T1" fmla="*/ 187 h 265"/>
                <a:gd name="T2" fmla="*/ 523 w 560"/>
                <a:gd name="T3" fmla="*/ 187 h 265"/>
                <a:gd name="T4" fmla="*/ 523 w 560"/>
                <a:gd name="T5" fmla="*/ 187 h 265"/>
                <a:gd name="T6" fmla="*/ 530 w 560"/>
                <a:gd name="T7" fmla="*/ 187 h 265"/>
                <a:gd name="T8" fmla="*/ 537 w 560"/>
                <a:gd name="T9" fmla="*/ 185 h 265"/>
                <a:gd name="T10" fmla="*/ 544 w 560"/>
                <a:gd name="T11" fmla="*/ 181 h 265"/>
                <a:gd name="T12" fmla="*/ 550 w 560"/>
                <a:gd name="T13" fmla="*/ 177 h 265"/>
                <a:gd name="T14" fmla="*/ 554 w 560"/>
                <a:gd name="T15" fmla="*/ 172 h 265"/>
                <a:gd name="T16" fmla="*/ 557 w 560"/>
                <a:gd name="T17" fmla="*/ 164 h 265"/>
                <a:gd name="T18" fmla="*/ 559 w 560"/>
                <a:gd name="T19" fmla="*/ 158 h 265"/>
                <a:gd name="T20" fmla="*/ 560 w 560"/>
                <a:gd name="T21" fmla="*/ 150 h 265"/>
                <a:gd name="T22" fmla="*/ 560 w 560"/>
                <a:gd name="T23" fmla="*/ 37 h 265"/>
                <a:gd name="T24" fmla="*/ 560 w 560"/>
                <a:gd name="T25" fmla="*/ 37 h 265"/>
                <a:gd name="T26" fmla="*/ 559 w 560"/>
                <a:gd name="T27" fmla="*/ 29 h 265"/>
                <a:gd name="T28" fmla="*/ 557 w 560"/>
                <a:gd name="T29" fmla="*/ 22 h 265"/>
                <a:gd name="T30" fmla="*/ 554 w 560"/>
                <a:gd name="T31" fmla="*/ 15 h 265"/>
                <a:gd name="T32" fmla="*/ 550 w 560"/>
                <a:gd name="T33" fmla="*/ 10 h 265"/>
                <a:gd name="T34" fmla="*/ 544 w 560"/>
                <a:gd name="T35" fmla="*/ 6 h 265"/>
                <a:gd name="T36" fmla="*/ 537 w 560"/>
                <a:gd name="T37" fmla="*/ 2 h 265"/>
                <a:gd name="T38" fmla="*/ 530 w 560"/>
                <a:gd name="T39" fmla="*/ 0 h 265"/>
                <a:gd name="T40" fmla="*/ 523 w 560"/>
                <a:gd name="T41" fmla="*/ 0 h 265"/>
                <a:gd name="T42" fmla="*/ 37 w 560"/>
                <a:gd name="T43" fmla="*/ 0 h 265"/>
                <a:gd name="T44" fmla="*/ 37 w 560"/>
                <a:gd name="T45" fmla="*/ 0 h 265"/>
                <a:gd name="T46" fmla="*/ 30 w 560"/>
                <a:gd name="T47" fmla="*/ 0 h 265"/>
                <a:gd name="T48" fmla="*/ 23 w 560"/>
                <a:gd name="T49" fmla="*/ 2 h 265"/>
                <a:gd name="T50" fmla="*/ 17 w 560"/>
                <a:gd name="T51" fmla="*/ 6 h 265"/>
                <a:gd name="T52" fmla="*/ 12 w 560"/>
                <a:gd name="T53" fmla="*/ 10 h 265"/>
                <a:gd name="T54" fmla="*/ 6 w 560"/>
                <a:gd name="T55" fmla="*/ 15 h 265"/>
                <a:gd name="T56" fmla="*/ 3 w 560"/>
                <a:gd name="T57" fmla="*/ 22 h 265"/>
                <a:gd name="T58" fmla="*/ 1 w 560"/>
                <a:gd name="T59" fmla="*/ 29 h 265"/>
                <a:gd name="T60" fmla="*/ 0 w 560"/>
                <a:gd name="T61" fmla="*/ 37 h 265"/>
                <a:gd name="T62" fmla="*/ 0 w 560"/>
                <a:gd name="T63" fmla="*/ 150 h 265"/>
                <a:gd name="T64" fmla="*/ 0 w 560"/>
                <a:gd name="T65" fmla="*/ 150 h 265"/>
                <a:gd name="T66" fmla="*/ 1 w 560"/>
                <a:gd name="T67" fmla="*/ 158 h 265"/>
                <a:gd name="T68" fmla="*/ 3 w 560"/>
                <a:gd name="T69" fmla="*/ 164 h 265"/>
                <a:gd name="T70" fmla="*/ 6 w 560"/>
                <a:gd name="T71" fmla="*/ 172 h 265"/>
                <a:gd name="T72" fmla="*/ 12 w 560"/>
                <a:gd name="T73" fmla="*/ 177 h 265"/>
                <a:gd name="T74" fmla="*/ 17 w 560"/>
                <a:gd name="T75" fmla="*/ 181 h 265"/>
                <a:gd name="T76" fmla="*/ 23 w 560"/>
                <a:gd name="T77" fmla="*/ 185 h 265"/>
                <a:gd name="T78" fmla="*/ 30 w 560"/>
                <a:gd name="T79" fmla="*/ 187 h 265"/>
                <a:gd name="T80" fmla="*/ 37 w 560"/>
                <a:gd name="T81" fmla="*/ 187 h 265"/>
                <a:gd name="T82" fmla="*/ 153 w 560"/>
                <a:gd name="T83" fmla="*/ 187 h 265"/>
                <a:gd name="T84" fmla="*/ 153 w 560"/>
                <a:gd name="T85" fmla="*/ 265 h 265"/>
                <a:gd name="T86" fmla="*/ 408 w 560"/>
                <a:gd name="T87" fmla="*/ 265 h 265"/>
                <a:gd name="T88" fmla="*/ 408 w 560"/>
                <a:gd name="T89" fmla="*/ 18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0" h="265">
                  <a:moveTo>
                    <a:pt x="408" y="187"/>
                  </a:moveTo>
                  <a:lnTo>
                    <a:pt x="523" y="187"/>
                  </a:lnTo>
                  <a:lnTo>
                    <a:pt x="523" y="187"/>
                  </a:lnTo>
                  <a:lnTo>
                    <a:pt x="530" y="187"/>
                  </a:lnTo>
                  <a:lnTo>
                    <a:pt x="537" y="185"/>
                  </a:lnTo>
                  <a:lnTo>
                    <a:pt x="544" y="181"/>
                  </a:lnTo>
                  <a:lnTo>
                    <a:pt x="550" y="177"/>
                  </a:lnTo>
                  <a:lnTo>
                    <a:pt x="554" y="172"/>
                  </a:lnTo>
                  <a:lnTo>
                    <a:pt x="557" y="164"/>
                  </a:lnTo>
                  <a:lnTo>
                    <a:pt x="559" y="158"/>
                  </a:lnTo>
                  <a:lnTo>
                    <a:pt x="560" y="150"/>
                  </a:lnTo>
                  <a:lnTo>
                    <a:pt x="560" y="37"/>
                  </a:lnTo>
                  <a:lnTo>
                    <a:pt x="560" y="37"/>
                  </a:lnTo>
                  <a:lnTo>
                    <a:pt x="559" y="29"/>
                  </a:lnTo>
                  <a:lnTo>
                    <a:pt x="557" y="22"/>
                  </a:lnTo>
                  <a:lnTo>
                    <a:pt x="554" y="15"/>
                  </a:lnTo>
                  <a:lnTo>
                    <a:pt x="550" y="10"/>
                  </a:lnTo>
                  <a:lnTo>
                    <a:pt x="544" y="6"/>
                  </a:lnTo>
                  <a:lnTo>
                    <a:pt x="537" y="2"/>
                  </a:lnTo>
                  <a:lnTo>
                    <a:pt x="530" y="0"/>
                  </a:lnTo>
                  <a:lnTo>
                    <a:pt x="52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8"/>
                  </a:lnTo>
                  <a:lnTo>
                    <a:pt x="3" y="164"/>
                  </a:lnTo>
                  <a:lnTo>
                    <a:pt x="6" y="172"/>
                  </a:lnTo>
                  <a:lnTo>
                    <a:pt x="12" y="177"/>
                  </a:lnTo>
                  <a:lnTo>
                    <a:pt x="17" y="181"/>
                  </a:lnTo>
                  <a:lnTo>
                    <a:pt x="23" y="185"/>
                  </a:lnTo>
                  <a:lnTo>
                    <a:pt x="30" y="187"/>
                  </a:lnTo>
                  <a:lnTo>
                    <a:pt x="37" y="187"/>
                  </a:lnTo>
                  <a:lnTo>
                    <a:pt x="153" y="187"/>
                  </a:lnTo>
                  <a:lnTo>
                    <a:pt x="153" y="265"/>
                  </a:lnTo>
                  <a:lnTo>
                    <a:pt x="408" y="265"/>
                  </a:lnTo>
                  <a:lnTo>
                    <a:pt x="408" y="187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9A8EDBA0-2EA4-479A-A012-A2E114320E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6548" y="3895020"/>
              <a:ext cx="499020" cy="284240"/>
            </a:xfrm>
            <a:custGeom>
              <a:avLst/>
              <a:gdLst>
                <a:gd name="T0" fmla="*/ 1674 w 1868"/>
                <a:gd name="T1" fmla="*/ 147 h 1065"/>
                <a:gd name="T2" fmla="*/ 1651 w 1868"/>
                <a:gd name="T3" fmla="*/ 162 h 1065"/>
                <a:gd name="T4" fmla="*/ 1645 w 1868"/>
                <a:gd name="T5" fmla="*/ 312 h 1065"/>
                <a:gd name="T6" fmla="*/ 1546 w 1868"/>
                <a:gd name="T7" fmla="*/ 30 h 1065"/>
                <a:gd name="T8" fmla="*/ 1530 w 1868"/>
                <a:gd name="T9" fmla="*/ 7 h 1065"/>
                <a:gd name="T10" fmla="*/ 701 w 1868"/>
                <a:gd name="T11" fmla="*/ 0 h 1065"/>
                <a:gd name="T12" fmla="*/ 678 w 1868"/>
                <a:gd name="T13" fmla="*/ 8 h 1065"/>
                <a:gd name="T14" fmla="*/ 320 w 1868"/>
                <a:gd name="T15" fmla="*/ 210 h 1065"/>
                <a:gd name="T16" fmla="*/ 294 w 1868"/>
                <a:gd name="T17" fmla="*/ 221 h 1065"/>
                <a:gd name="T18" fmla="*/ 284 w 1868"/>
                <a:gd name="T19" fmla="*/ 247 h 1065"/>
                <a:gd name="T20" fmla="*/ 187 w 1868"/>
                <a:gd name="T21" fmla="*/ 288 h 1065"/>
                <a:gd name="T22" fmla="*/ 176 w 1868"/>
                <a:gd name="T23" fmla="*/ 262 h 1065"/>
                <a:gd name="T24" fmla="*/ 150 w 1868"/>
                <a:gd name="T25" fmla="*/ 252 h 1065"/>
                <a:gd name="T26" fmla="*/ 22 w 1868"/>
                <a:gd name="T27" fmla="*/ 254 h 1065"/>
                <a:gd name="T28" fmla="*/ 2 w 1868"/>
                <a:gd name="T29" fmla="*/ 273 h 1065"/>
                <a:gd name="T30" fmla="*/ 0 w 1868"/>
                <a:gd name="T31" fmla="*/ 776 h 1065"/>
                <a:gd name="T32" fmla="*/ 10 w 1868"/>
                <a:gd name="T33" fmla="*/ 802 h 1065"/>
                <a:gd name="T34" fmla="*/ 37 w 1868"/>
                <a:gd name="T35" fmla="*/ 814 h 1065"/>
                <a:gd name="T36" fmla="*/ 164 w 1868"/>
                <a:gd name="T37" fmla="*/ 810 h 1065"/>
                <a:gd name="T38" fmla="*/ 184 w 1868"/>
                <a:gd name="T39" fmla="*/ 791 h 1065"/>
                <a:gd name="T40" fmla="*/ 284 w 1868"/>
                <a:gd name="T41" fmla="*/ 660 h 1065"/>
                <a:gd name="T42" fmla="*/ 286 w 1868"/>
                <a:gd name="T43" fmla="*/ 832 h 1065"/>
                <a:gd name="T44" fmla="*/ 306 w 1868"/>
                <a:gd name="T45" fmla="*/ 852 h 1065"/>
                <a:gd name="T46" fmla="*/ 672 w 1868"/>
                <a:gd name="T47" fmla="*/ 1051 h 1065"/>
                <a:gd name="T48" fmla="*/ 693 w 1868"/>
                <a:gd name="T49" fmla="*/ 1064 h 1065"/>
                <a:gd name="T50" fmla="*/ 1262 w 1868"/>
                <a:gd name="T51" fmla="*/ 1064 h 1065"/>
                <a:gd name="T52" fmla="*/ 1537 w 1868"/>
                <a:gd name="T53" fmla="*/ 783 h 1065"/>
                <a:gd name="T54" fmla="*/ 1546 w 1868"/>
                <a:gd name="T55" fmla="*/ 764 h 1065"/>
                <a:gd name="T56" fmla="*/ 1645 w 1868"/>
                <a:gd name="T57" fmla="*/ 803 h 1065"/>
                <a:gd name="T58" fmla="*/ 1651 w 1868"/>
                <a:gd name="T59" fmla="*/ 825 h 1065"/>
                <a:gd name="T60" fmla="*/ 1674 w 1868"/>
                <a:gd name="T61" fmla="*/ 840 h 1065"/>
                <a:gd name="T62" fmla="*/ 1838 w 1868"/>
                <a:gd name="T63" fmla="*/ 840 h 1065"/>
                <a:gd name="T64" fmla="*/ 1862 w 1868"/>
                <a:gd name="T65" fmla="*/ 825 h 1065"/>
                <a:gd name="T66" fmla="*/ 1868 w 1868"/>
                <a:gd name="T67" fmla="*/ 183 h 1065"/>
                <a:gd name="T68" fmla="*/ 1862 w 1868"/>
                <a:gd name="T69" fmla="*/ 162 h 1065"/>
                <a:gd name="T70" fmla="*/ 1838 w 1868"/>
                <a:gd name="T71" fmla="*/ 147 h 1065"/>
                <a:gd name="T72" fmla="*/ 946 w 1868"/>
                <a:gd name="T73" fmla="*/ 611 h 1065"/>
                <a:gd name="T74" fmla="*/ 808 w 1868"/>
                <a:gd name="T75" fmla="*/ 609 h 1065"/>
                <a:gd name="T76" fmla="*/ 791 w 1868"/>
                <a:gd name="T77" fmla="*/ 599 h 1065"/>
                <a:gd name="T78" fmla="*/ 784 w 1868"/>
                <a:gd name="T79" fmla="*/ 579 h 1065"/>
                <a:gd name="T80" fmla="*/ 788 w 1868"/>
                <a:gd name="T81" fmla="*/ 561 h 1065"/>
                <a:gd name="T82" fmla="*/ 1121 w 1868"/>
                <a:gd name="T83" fmla="*/ 165 h 1065"/>
                <a:gd name="T84" fmla="*/ 1143 w 1868"/>
                <a:gd name="T85" fmla="*/ 158 h 1065"/>
                <a:gd name="T86" fmla="*/ 1166 w 1868"/>
                <a:gd name="T87" fmla="*/ 164 h 1065"/>
                <a:gd name="T88" fmla="*/ 1179 w 1868"/>
                <a:gd name="T89" fmla="*/ 182 h 1065"/>
                <a:gd name="T90" fmla="*/ 1087 w 1868"/>
                <a:gd name="T91" fmla="*/ 436 h 1065"/>
                <a:gd name="T92" fmla="*/ 1225 w 1868"/>
                <a:gd name="T93" fmla="*/ 438 h 1065"/>
                <a:gd name="T94" fmla="*/ 1241 w 1868"/>
                <a:gd name="T95" fmla="*/ 448 h 1065"/>
                <a:gd name="T96" fmla="*/ 1248 w 1868"/>
                <a:gd name="T97" fmla="*/ 474 h 1065"/>
                <a:gd name="T98" fmla="*/ 916 w 1868"/>
                <a:gd name="T99" fmla="*/ 878 h 1065"/>
                <a:gd name="T100" fmla="*/ 900 w 1868"/>
                <a:gd name="T101" fmla="*/ 889 h 1065"/>
                <a:gd name="T102" fmla="*/ 877 w 1868"/>
                <a:gd name="T103" fmla="*/ 890 h 1065"/>
                <a:gd name="T104" fmla="*/ 858 w 1868"/>
                <a:gd name="T105" fmla="*/ 876 h 1065"/>
                <a:gd name="T106" fmla="*/ 853 w 1868"/>
                <a:gd name="T107" fmla="*/ 854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68" h="1065">
                  <a:moveTo>
                    <a:pt x="1831" y="146"/>
                  </a:moveTo>
                  <a:lnTo>
                    <a:pt x="1682" y="146"/>
                  </a:lnTo>
                  <a:lnTo>
                    <a:pt x="1682" y="146"/>
                  </a:lnTo>
                  <a:lnTo>
                    <a:pt x="1674" y="147"/>
                  </a:lnTo>
                  <a:lnTo>
                    <a:pt x="1667" y="149"/>
                  </a:lnTo>
                  <a:lnTo>
                    <a:pt x="1661" y="152"/>
                  </a:lnTo>
                  <a:lnTo>
                    <a:pt x="1656" y="157"/>
                  </a:lnTo>
                  <a:lnTo>
                    <a:pt x="1651" y="162"/>
                  </a:lnTo>
                  <a:lnTo>
                    <a:pt x="1648" y="168"/>
                  </a:lnTo>
                  <a:lnTo>
                    <a:pt x="1646" y="175"/>
                  </a:lnTo>
                  <a:lnTo>
                    <a:pt x="1645" y="183"/>
                  </a:lnTo>
                  <a:lnTo>
                    <a:pt x="1645" y="312"/>
                  </a:lnTo>
                  <a:lnTo>
                    <a:pt x="1547" y="312"/>
                  </a:lnTo>
                  <a:lnTo>
                    <a:pt x="1547" y="37"/>
                  </a:lnTo>
                  <a:lnTo>
                    <a:pt x="1547" y="37"/>
                  </a:lnTo>
                  <a:lnTo>
                    <a:pt x="1546" y="30"/>
                  </a:lnTo>
                  <a:lnTo>
                    <a:pt x="1544" y="23"/>
                  </a:lnTo>
                  <a:lnTo>
                    <a:pt x="1541" y="17"/>
                  </a:lnTo>
                  <a:lnTo>
                    <a:pt x="1536" y="11"/>
                  </a:lnTo>
                  <a:lnTo>
                    <a:pt x="1530" y="7"/>
                  </a:lnTo>
                  <a:lnTo>
                    <a:pt x="1524" y="3"/>
                  </a:lnTo>
                  <a:lnTo>
                    <a:pt x="1517" y="1"/>
                  </a:lnTo>
                  <a:lnTo>
                    <a:pt x="1510" y="0"/>
                  </a:lnTo>
                  <a:lnTo>
                    <a:pt x="701" y="0"/>
                  </a:lnTo>
                  <a:lnTo>
                    <a:pt x="701" y="0"/>
                  </a:lnTo>
                  <a:lnTo>
                    <a:pt x="693" y="1"/>
                  </a:lnTo>
                  <a:lnTo>
                    <a:pt x="685" y="3"/>
                  </a:lnTo>
                  <a:lnTo>
                    <a:pt x="678" y="8"/>
                  </a:lnTo>
                  <a:lnTo>
                    <a:pt x="672" y="14"/>
                  </a:lnTo>
                  <a:lnTo>
                    <a:pt x="505" y="210"/>
                  </a:lnTo>
                  <a:lnTo>
                    <a:pt x="320" y="210"/>
                  </a:lnTo>
                  <a:lnTo>
                    <a:pt x="320" y="210"/>
                  </a:lnTo>
                  <a:lnTo>
                    <a:pt x="313" y="210"/>
                  </a:lnTo>
                  <a:lnTo>
                    <a:pt x="306" y="213"/>
                  </a:lnTo>
                  <a:lnTo>
                    <a:pt x="299" y="217"/>
                  </a:lnTo>
                  <a:lnTo>
                    <a:pt x="294" y="221"/>
                  </a:lnTo>
                  <a:lnTo>
                    <a:pt x="290" y="227"/>
                  </a:lnTo>
                  <a:lnTo>
                    <a:pt x="286" y="233"/>
                  </a:lnTo>
                  <a:lnTo>
                    <a:pt x="284" y="239"/>
                  </a:lnTo>
                  <a:lnTo>
                    <a:pt x="284" y="247"/>
                  </a:lnTo>
                  <a:lnTo>
                    <a:pt x="284" y="404"/>
                  </a:lnTo>
                  <a:lnTo>
                    <a:pt x="187" y="404"/>
                  </a:lnTo>
                  <a:lnTo>
                    <a:pt x="187" y="288"/>
                  </a:lnTo>
                  <a:lnTo>
                    <a:pt x="187" y="288"/>
                  </a:lnTo>
                  <a:lnTo>
                    <a:pt x="186" y="280"/>
                  </a:lnTo>
                  <a:lnTo>
                    <a:pt x="184" y="273"/>
                  </a:lnTo>
                  <a:lnTo>
                    <a:pt x="181" y="267"/>
                  </a:lnTo>
                  <a:lnTo>
                    <a:pt x="176" y="262"/>
                  </a:lnTo>
                  <a:lnTo>
                    <a:pt x="171" y="258"/>
                  </a:lnTo>
                  <a:lnTo>
                    <a:pt x="164" y="254"/>
                  </a:lnTo>
                  <a:lnTo>
                    <a:pt x="157" y="252"/>
                  </a:lnTo>
                  <a:lnTo>
                    <a:pt x="150" y="252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29" y="252"/>
                  </a:lnTo>
                  <a:lnTo>
                    <a:pt x="22" y="254"/>
                  </a:lnTo>
                  <a:lnTo>
                    <a:pt x="15" y="258"/>
                  </a:lnTo>
                  <a:lnTo>
                    <a:pt x="10" y="262"/>
                  </a:lnTo>
                  <a:lnTo>
                    <a:pt x="6" y="267"/>
                  </a:lnTo>
                  <a:lnTo>
                    <a:pt x="2" y="273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84"/>
                  </a:lnTo>
                  <a:lnTo>
                    <a:pt x="2" y="791"/>
                  </a:lnTo>
                  <a:lnTo>
                    <a:pt x="6" y="797"/>
                  </a:lnTo>
                  <a:lnTo>
                    <a:pt x="10" y="802"/>
                  </a:lnTo>
                  <a:lnTo>
                    <a:pt x="15" y="807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7" y="814"/>
                  </a:lnTo>
                  <a:lnTo>
                    <a:pt x="150" y="814"/>
                  </a:lnTo>
                  <a:lnTo>
                    <a:pt x="150" y="814"/>
                  </a:lnTo>
                  <a:lnTo>
                    <a:pt x="157" y="812"/>
                  </a:lnTo>
                  <a:lnTo>
                    <a:pt x="164" y="810"/>
                  </a:lnTo>
                  <a:lnTo>
                    <a:pt x="171" y="807"/>
                  </a:lnTo>
                  <a:lnTo>
                    <a:pt x="176" y="802"/>
                  </a:lnTo>
                  <a:lnTo>
                    <a:pt x="181" y="797"/>
                  </a:lnTo>
                  <a:lnTo>
                    <a:pt x="184" y="791"/>
                  </a:lnTo>
                  <a:lnTo>
                    <a:pt x="186" y="784"/>
                  </a:lnTo>
                  <a:lnTo>
                    <a:pt x="187" y="776"/>
                  </a:lnTo>
                  <a:lnTo>
                    <a:pt x="187" y="660"/>
                  </a:lnTo>
                  <a:lnTo>
                    <a:pt x="284" y="660"/>
                  </a:lnTo>
                  <a:lnTo>
                    <a:pt x="284" y="818"/>
                  </a:lnTo>
                  <a:lnTo>
                    <a:pt x="284" y="818"/>
                  </a:lnTo>
                  <a:lnTo>
                    <a:pt x="284" y="825"/>
                  </a:lnTo>
                  <a:lnTo>
                    <a:pt x="286" y="832"/>
                  </a:lnTo>
                  <a:lnTo>
                    <a:pt x="290" y="838"/>
                  </a:lnTo>
                  <a:lnTo>
                    <a:pt x="294" y="843"/>
                  </a:lnTo>
                  <a:lnTo>
                    <a:pt x="299" y="849"/>
                  </a:lnTo>
                  <a:lnTo>
                    <a:pt x="306" y="852"/>
                  </a:lnTo>
                  <a:lnTo>
                    <a:pt x="313" y="854"/>
                  </a:lnTo>
                  <a:lnTo>
                    <a:pt x="320" y="855"/>
                  </a:lnTo>
                  <a:lnTo>
                    <a:pt x="505" y="855"/>
                  </a:lnTo>
                  <a:lnTo>
                    <a:pt x="672" y="1051"/>
                  </a:lnTo>
                  <a:lnTo>
                    <a:pt x="672" y="1051"/>
                  </a:lnTo>
                  <a:lnTo>
                    <a:pt x="678" y="1056"/>
                  </a:lnTo>
                  <a:lnTo>
                    <a:pt x="685" y="1061"/>
                  </a:lnTo>
                  <a:lnTo>
                    <a:pt x="693" y="1064"/>
                  </a:lnTo>
                  <a:lnTo>
                    <a:pt x="701" y="1065"/>
                  </a:lnTo>
                  <a:lnTo>
                    <a:pt x="1255" y="1065"/>
                  </a:lnTo>
                  <a:lnTo>
                    <a:pt x="1255" y="1065"/>
                  </a:lnTo>
                  <a:lnTo>
                    <a:pt x="1262" y="1064"/>
                  </a:lnTo>
                  <a:lnTo>
                    <a:pt x="1269" y="1062"/>
                  </a:lnTo>
                  <a:lnTo>
                    <a:pt x="1275" y="1057"/>
                  </a:lnTo>
                  <a:lnTo>
                    <a:pt x="1281" y="1052"/>
                  </a:lnTo>
                  <a:lnTo>
                    <a:pt x="1537" y="783"/>
                  </a:lnTo>
                  <a:lnTo>
                    <a:pt x="1537" y="783"/>
                  </a:lnTo>
                  <a:lnTo>
                    <a:pt x="1541" y="776"/>
                  </a:lnTo>
                  <a:lnTo>
                    <a:pt x="1544" y="770"/>
                  </a:lnTo>
                  <a:lnTo>
                    <a:pt x="1546" y="764"/>
                  </a:lnTo>
                  <a:lnTo>
                    <a:pt x="1547" y="757"/>
                  </a:lnTo>
                  <a:lnTo>
                    <a:pt x="1547" y="675"/>
                  </a:lnTo>
                  <a:lnTo>
                    <a:pt x="1645" y="675"/>
                  </a:lnTo>
                  <a:lnTo>
                    <a:pt x="1645" y="803"/>
                  </a:lnTo>
                  <a:lnTo>
                    <a:pt x="1645" y="803"/>
                  </a:lnTo>
                  <a:lnTo>
                    <a:pt x="1646" y="811"/>
                  </a:lnTo>
                  <a:lnTo>
                    <a:pt x="1648" y="818"/>
                  </a:lnTo>
                  <a:lnTo>
                    <a:pt x="1651" y="825"/>
                  </a:lnTo>
                  <a:lnTo>
                    <a:pt x="1656" y="830"/>
                  </a:lnTo>
                  <a:lnTo>
                    <a:pt x="1661" y="834"/>
                  </a:lnTo>
                  <a:lnTo>
                    <a:pt x="1667" y="838"/>
                  </a:lnTo>
                  <a:lnTo>
                    <a:pt x="1674" y="840"/>
                  </a:lnTo>
                  <a:lnTo>
                    <a:pt x="1682" y="840"/>
                  </a:lnTo>
                  <a:lnTo>
                    <a:pt x="1831" y="840"/>
                  </a:lnTo>
                  <a:lnTo>
                    <a:pt x="1831" y="840"/>
                  </a:lnTo>
                  <a:lnTo>
                    <a:pt x="1838" y="840"/>
                  </a:lnTo>
                  <a:lnTo>
                    <a:pt x="1845" y="838"/>
                  </a:lnTo>
                  <a:lnTo>
                    <a:pt x="1852" y="834"/>
                  </a:lnTo>
                  <a:lnTo>
                    <a:pt x="1858" y="830"/>
                  </a:lnTo>
                  <a:lnTo>
                    <a:pt x="1862" y="825"/>
                  </a:lnTo>
                  <a:lnTo>
                    <a:pt x="1865" y="818"/>
                  </a:lnTo>
                  <a:lnTo>
                    <a:pt x="1867" y="811"/>
                  </a:lnTo>
                  <a:lnTo>
                    <a:pt x="1868" y="803"/>
                  </a:lnTo>
                  <a:lnTo>
                    <a:pt x="1868" y="183"/>
                  </a:lnTo>
                  <a:lnTo>
                    <a:pt x="1868" y="183"/>
                  </a:lnTo>
                  <a:lnTo>
                    <a:pt x="1867" y="175"/>
                  </a:lnTo>
                  <a:lnTo>
                    <a:pt x="1865" y="168"/>
                  </a:lnTo>
                  <a:lnTo>
                    <a:pt x="1862" y="162"/>
                  </a:lnTo>
                  <a:lnTo>
                    <a:pt x="1858" y="157"/>
                  </a:lnTo>
                  <a:lnTo>
                    <a:pt x="1852" y="152"/>
                  </a:lnTo>
                  <a:lnTo>
                    <a:pt x="1845" y="149"/>
                  </a:lnTo>
                  <a:lnTo>
                    <a:pt x="1838" y="147"/>
                  </a:lnTo>
                  <a:lnTo>
                    <a:pt x="1831" y="146"/>
                  </a:lnTo>
                  <a:lnTo>
                    <a:pt x="1831" y="146"/>
                  </a:lnTo>
                  <a:close/>
                  <a:moveTo>
                    <a:pt x="855" y="846"/>
                  </a:moveTo>
                  <a:lnTo>
                    <a:pt x="946" y="611"/>
                  </a:lnTo>
                  <a:lnTo>
                    <a:pt x="819" y="611"/>
                  </a:lnTo>
                  <a:lnTo>
                    <a:pt x="819" y="611"/>
                  </a:lnTo>
                  <a:lnTo>
                    <a:pt x="813" y="610"/>
                  </a:lnTo>
                  <a:lnTo>
                    <a:pt x="808" y="609"/>
                  </a:lnTo>
                  <a:lnTo>
                    <a:pt x="804" y="608"/>
                  </a:lnTo>
                  <a:lnTo>
                    <a:pt x="799" y="606"/>
                  </a:lnTo>
                  <a:lnTo>
                    <a:pt x="795" y="603"/>
                  </a:lnTo>
                  <a:lnTo>
                    <a:pt x="791" y="599"/>
                  </a:lnTo>
                  <a:lnTo>
                    <a:pt x="789" y="595"/>
                  </a:lnTo>
                  <a:lnTo>
                    <a:pt x="787" y="591"/>
                  </a:lnTo>
                  <a:lnTo>
                    <a:pt x="784" y="583"/>
                  </a:lnTo>
                  <a:lnTo>
                    <a:pt x="784" y="579"/>
                  </a:lnTo>
                  <a:lnTo>
                    <a:pt x="784" y="575"/>
                  </a:lnTo>
                  <a:lnTo>
                    <a:pt x="785" y="570"/>
                  </a:lnTo>
                  <a:lnTo>
                    <a:pt x="786" y="565"/>
                  </a:lnTo>
                  <a:lnTo>
                    <a:pt x="788" y="561"/>
                  </a:lnTo>
                  <a:lnTo>
                    <a:pt x="791" y="557"/>
                  </a:lnTo>
                  <a:lnTo>
                    <a:pt x="1117" y="169"/>
                  </a:lnTo>
                  <a:lnTo>
                    <a:pt x="1117" y="169"/>
                  </a:lnTo>
                  <a:lnTo>
                    <a:pt x="1121" y="165"/>
                  </a:lnTo>
                  <a:lnTo>
                    <a:pt x="1126" y="162"/>
                  </a:lnTo>
                  <a:lnTo>
                    <a:pt x="1132" y="160"/>
                  </a:lnTo>
                  <a:lnTo>
                    <a:pt x="1137" y="158"/>
                  </a:lnTo>
                  <a:lnTo>
                    <a:pt x="1143" y="158"/>
                  </a:lnTo>
                  <a:lnTo>
                    <a:pt x="1150" y="158"/>
                  </a:lnTo>
                  <a:lnTo>
                    <a:pt x="1155" y="159"/>
                  </a:lnTo>
                  <a:lnTo>
                    <a:pt x="1161" y="161"/>
                  </a:lnTo>
                  <a:lnTo>
                    <a:pt x="1166" y="164"/>
                  </a:lnTo>
                  <a:lnTo>
                    <a:pt x="1170" y="167"/>
                  </a:lnTo>
                  <a:lnTo>
                    <a:pt x="1174" y="171"/>
                  </a:lnTo>
                  <a:lnTo>
                    <a:pt x="1177" y="176"/>
                  </a:lnTo>
                  <a:lnTo>
                    <a:pt x="1179" y="182"/>
                  </a:lnTo>
                  <a:lnTo>
                    <a:pt x="1180" y="188"/>
                  </a:lnTo>
                  <a:lnTo>
                    <a:pt x="1179" y="194"/>
                  </a:lnTo>
                  <a:lnTo>
                    <a:pt x="1177" y="201"/>
                  </a:lnTo>
                  <a:lnTo>
                    <a:pt x="1087" y="436"/>
                  </a:lnTo>
                  <a:lnTo>
                    <a:pt x="1213" y="436"/>
                  </a:lnTo>
                  <a:lnTo>
                    <a:pt x="1213" y="436"/>
                  </a:lnTo>
                  <a:lnTo>
                    <a:pt x="1220" y="437"/>
                  </a:lnTo>
                  <a:lnTo>
                    <a:pt x="1225" y="438"/>
                  </a:lnTo>
                  <a:lnTo>
                    <a:pt x="1230" y="440"/>
                  </a:lnTo>
                  <a:lnTo>
                    <a:pt x="1234" y="442"/>
                  </a:lnTo>
                  <a:lnTo>
                    <a:pt x="1238" y="445"/>
                  </a:lnTo>
                  <a:lnTo>
                    <a:pt x="1241" y="448"/>
                  </a:lnTo>
                  <a:lnTo>
                    <a:pt x="1244" y="452"/>
                  </a:lnTo>
                  <a:lnTo>
                    <a:pt x="1246" y="456"/>
                  </a:lnTo>
                  <a:lnTo>
                    <a:pt x="1248" y="466"/>
                  </a:lnTo>
                  <a:lnTo>
                    <a:pt x="1248" y="474"/>
                  </a:lnTo>
                  <a:lnTo>
                    <a:pt x="1246" y="483"/>
                  </a:lnTo>
                  <a:lnTo>
                    <a:pt x="1244" y="487"/>
                  </a:lnTo>
                  <a:lnTo>
                    <a:pt x="1241" y="490"/>
                  </a:lnTo>
                  <a:lnTo>
                    <a:pt x="916" y="878"/>
                  </a:lnTo>
                  <a:lnTo>
                    <a:pt x="916" y="878"/>
                  </a:lnTo>
                  <a:lnTo>
                    <a:pt x="911" y="884"/>
                  </a:lnTo>
                  <a:lnTo>
                    <a:pt x="906" y="887"/>
                  </a:lnTo>
                  <a:lnTo>
                    <a:pt x="900" y="889"/>
                  </a:lnTo>
                  <a:lnTo>
                    <a:pt x="894" y="891"/>
                  </a:lnTo>
                  <a:lnTo>
                    <a:pt x="888" y="891"/>
                  </a:lnTo>
                  <a:lnTo>
                    <a:pt x="883" y="891"/>
                  </a:lnTo>
                  <a:lnTo>
                    <a:pt x="877" y="890"/>
                  </a:lnTo>
                  <a:lnTo>
                    <a:pt x="872" y="888"/>
                  </a:lnTo>
                  <a:lnTo>
                    <a:pt x="866" y="885"/>
                  </a:lnTo>
                  <a:lnTo>
                    <a:pt x="861" y="881"/>
                  </a:lnTo>
                  <a:lnTo>
                    <a:pt x="858" y="876"/>
                  </a:lnTo>
                  <a:lnTo>
                    <a:pt x="855" y="872"/>
                  </a:lnTo>
                  <a:lnTo>
                    <a:pt x="853" y="866"/>
                  </a:lnTo>
                  <a:lnTo>
                    <a:pt x="852" y="860"/>
                  </a:lnTo>
                  <a:lnTo>
                    <a:pt x="853" y="854"/>
                  </a:lnTo>
                  <a:lnTo>
                    <a:pt x="855" y="846"/>
                  </a:lnTo>
                  <a:lnTo>
                    <a:pt x="855" y="846"/>
                  </a:lnTo>
                  <a:close/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720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spc="50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8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471476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668462"/>
            <a:ext cx="2743199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1600" b="0"/>
            </a:lvl2pPr>
            <a:lvl3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tabLst/>
              <a:defRPr sz="1600" b="1">
                <a:solidFill>
                  <a:schemeClr val="tx2"/>
                </a:solidFill>
              </a:defRPr>
            </a:lvl3pPr>
            <a:lvl4pPr marL="0" indent="0">
              <a:buFont typeface="Wingdings" panose="05000000000000000000" pitchFamily="2" charset="2"/>
              <a:buNone/>
              <a:defRPr sz="1600" b="0"/>
            </a:lvl4pPr>
            <a:lvl5pPr marL="0" indent="0">
              <a:buFont typeface="Wingdings" panose="05000000000000000000" pitchFamily="2" charset="2"/>
              <a:buNone/>
              <a:tabLst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7DE9374-9C80-4D6C-9DCD-D70482BA4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2916" y="1668462"/>
            <a:ext cx="2743199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+mn-lt"/>
              </a:defRPr>
            </a:lvl1pPr>
            <a:lvl2pPr marL="0" indent="0">
              <a:buFont typeface="Wingdings" panose="05000000000000000000" pitchFamily="2" charset="2"/>
              <a:buNone/>
              <a:defRPr sz="1600" b="0"/>
            </a:lvl2pPr>
            <a:lvl3pPr marL="0" indent="0">
              <a:buFont typeface="Wingdings" panose="05000000000000000000" pitchFamily="2" charset="2"/>
              <a:buNone/>
              <a:tabLst/>
              <a:defRPr lang="en-US" sz="1600" b="1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buFont typeface="Wingdings" panose="05000000000000000000" pitchFamily="2" charset="2"/>
              <a:buNone/>
              <a:defRPr sz="1600" b="0"/>
            </a:lvl4pPr>
            <a:lvl5pPr marL="0" indent="0">
              <a:buFont typeface="Wingdings" panose="05000000000000000000" pitchFamily="2" charset="2"/>
              <a:buNone/>
              <a:tabLst/>
              <a:defRPr sz="16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0" marR="0" lvl="2" indent="0" algn="l" defTabSz="93274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7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2818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559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63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3930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66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31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969" y="295274"/>
            <a:ext cx="7043233" cy="917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20970" y="4868863"/>
            <a:ext cx="7042456" cy="1828800"/>
          </a:xfrm>
        </p:spPr>
        <p:txBody>
          <a:bodyPr wrap="square">
            <a:noAutofit/>
          </a:bodyPr>
          <a:lstStyle>
            <a:lvl1pPr marL="0" indent="0">
              <a:spcBef>
                <a:spcPts val="1800"/>
              </a:spcBef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2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6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Accent Colo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3062967"/>
            <a:ext cx="11889564" cy="9175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21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6890863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875260"/>
            <a:ext cx="6890863" cy="1917951"/>
          </a:xfrm>
        </p:spPr>
        <p:txBody>
          <a:bodyPr wrap="square">
            <a:spAutoFit/>
          </a:bodyPr>
          <a:lstStyle>
            <a:lvl1pPr marL="0" indent="0">
              <a:buNone/>
              <a:defRPr sz="3264">
                <a:solidFill>
                  <a:schemeClr val="tx2"/>
                </a:solidFill>
              </a:defRPr>
            </a:lvl1pPr>
            <a:lvl2pPr marL="0" indent="0">
              <a:buNone/>
              <a:defRPr sz="2040"/>
            </a:lvl2pPr>
            <a:lvl3pPr marL="0" indent="0">
              <a:buNone/>
              <a:defRPr sz="1836"/>
            </a:lvl3pPr>
            <a:lvl4pPr marL="0" indent="0">
              <a:buNone/>
              <a:defRPr sz="1836"/>
            </a:lvl4pPr>
            <a:lvl5pPr marL="0" indent="0">
              <a:buNone/>
              <a:defRPr sz="183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165502" y="0"/>
            <a:ext cx="5270973" cy="6994525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0206617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275237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8731" y="295275"/>
            <a:ext cx="7897967" cy="1723330"/>
          </a:xfrm>
        </p:spPr>
        <p:txBody>
          <a:bodyPr wrap="square" anchor="t">
            <a:spAutoFit/>
          </a:bodyPr>
          <a:lstStyle>
            <a:lvl1pPr marL="0" indent="0">
              <a:buNone/>
              <a:defRPr sz="2856">
                <a:solidFill>
                  <a:schemeClr val="tx2"/>
                </a:solidFill>
              </a:defRPr>
            </a:lvl1pPr>
            <a:lvl2pPr marL="0" indent="0">
              <a:buNone/>
              <a:defRPr sz="1836"/>
            </a:lvl2pPr>
            <a:lvl3pPr marL="0" indent="0">
              <a:buNone/>
              <a:defRPr sz="1632"/>
            </a:lvl3pPr>
            <a:lvl4pPr marL="0" indent="0">
              <a:buNone/>
              <a:defRPr sz="1632"/>
            </a:lvl4pPr>
            <a:lvl5pPr marL="0" indent="0">
              <a:buNone/>
              <a:defRPr sz="163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" y="0"/>
            <a:ext cx="4348729" cy="6994525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778911"/>
            <a:ext cx="3940842" cy="143670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 bwMode="ltGray">
          <a:xfrm>
            <a:off x="-1" y="0"/>
            <a:ext cx="12436475" cy="69955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1398" y="2125677"/>
            <a:ext cx="6404040" cy="365758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825625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76768">
                      <a:srgbClr val="FFFFFF"/>
                    </a:gs>
                    <a:gs pos="5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200" y="6162101"/>
            <a:ext cx="1646238" cy="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775"/>
            <a:ext cx="1828800" cy="3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1398" y="1211287"/>
            <a:ext cx="6404040" cy="3657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000">
                      <a:srgbClr val="FFFFFF"/>
                    </a:gs>
                    <a:gs pos="98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    </a:t>
            </a: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274702" y="2125683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73050" y="3954463"/>
            <a:ext cx="5487988" cy="1828800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2000">
                      <a:schemeClr val="tx1"/>
                    </a:gs>
                    <a:gs pos="98000">
                      <a:schemeClr val="tx1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29" name="Picture 2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sp>
        <p:nvSpPr>
          <p:cNvPr id="230" name="Freeform 229"/>
          <p:cNvSpPr>
            <a:spLocks/>
          </p:cNvSpPr>
          <p:nvPr userDrawn="1"/>
        </p:nvSpPr>
        <p:spPr bwMode="auto">
          <a:xfrm>
            <a:off x="10633303" y="2540869"/>
            <a:ext cx="1228270" cy="499194"/>
          </a:xfrm>
          <a:custGeom>
            <a:avLst/>
            <a:gdLst>
              <a:gd name="T0" fmla="*/ 621 w 696"/>
              <a:gd name="T1" fmla="*/ 132 h 281"/>
              <a:gd name="T2" fmla="*/ 609 w 696"/>
              <a:gd name="T3" fmla="*/ 133 h 281"/>
              <a:gd name="T4" fmla="*/ 469 w 696"/>
              <a:gd name="T5" fmla="*/ 0 h 281"/>
              <a:gd name="T6" fmla="*/ 333 w 696"/>
              <a:gd name="T7" fmla="*/ 104 h 281"/>
              <a:gd name="T8" fmla="*/ 258 w 696"/>
              <a:gd name="T9" fmla="*/ 73 h 281"/>
              <a:gd name="T10" fmla="*/ 155 w 696"/>
              <a:gd name="T11" fmla="*/ 167 h 281"/>
              <a:gd name="T12" fmla="*/ 105 w 696"/>
              <a:gd name="T13" fmla="*/ 190 h 281"/>
              <a:gd name="T14" fmla="*/ 58 w 696"/>
              <a:gd name="T15" fmla="*/ 166 h 281"/>
              <a:gd name="T16" fmla="*/ 0 w 696"/>
              <a:gd name="T17" fmla="*/ 224 h 281"/>
              <a:gd name="T18" fmla="*/ 58 w 696"/>
              <a:gd name="T19" fmla="*/ 281 h 281"/>
              <a:gd name="T20" fmla="*/ 74 w 696"/>
              <a:gd name="T21" fmla="*/ 281 h 281"/>
              <a:gd name="T22" fmla="*/ 264 w 696"/>
              <a:gd name="T23" fmla="*/ 281 h 281"/>
              <a:gd name="T24" fmla="*/ 370 w 696"/>
              <a:gd name="T25" fmla="*/ 281 h 281"/>
              <a:gd name="T26" fmla="*/ 626 w 696"/>
              <a:gd name="T27" fmla="*/ 281 h 281"/>
              <a:gd name="T28" fmla="*/ 626 w 696"/>
              <a:gd name="T29" fmla="*/ 281 h 281"/>
              <a:gd name="T30" fmla="*/ 696 w 696"/>
              <a:gd name="T31" fmla="*/ 207 h 281"/>
              <a:gd name="T32" fmla="*/ 621 w 696"/>
              <a:gd name="T33" fmla="*/ 13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6" h="281">
                <a:moveTo>
                  <a:pt x="621" y="132"/>
                </a:moveTo>
                <a:cubicBezTo>
                  <a:pt x="617" y="132"/>
                  <a:pt x="613" y="133"/>
                  <a:pt x="609" y="133"/>
                </a:cubicBezTo>
                <a:cubicBezTo>
                  <a:pt x="606" y="59"/>
                  <a:pt x="544" y="0"/>
                  <a:pt x="469" y="0"/>
                </a:cubicBezTo>
                <a:cubicBezTo>
                  <a:pt x="403" y="0"/>
                  <a:pt x="349" y="44"/>
                  <a:pt x="333" y="104"/>
                </a:cubicBezTo>
                <a:cubicBezTo>
                  <a:pt x="314" y="85"/>
                  <a:pt x="287" y="73"/>
                  <a:pt x="258" y="73"/>
                </a:cubicBezTo>
                <a:cubicBezTo>
                  <a:pt x="204" y="73"/>
                  <a:pt x="160" y="114"/>
                  <a:pt x="155" y="167"/>
                </a:cubicBezTo>
                <a:cubicBezTo>
                  <a:pt x="136" y="170"/>
                  <a:pt x="119" y="178"/>
                  <a:pt x="105" y="190"/>
                </a:cubicBezTo>
                <a:cubicBezTo>
                  <a:pt x="95" y="175"/>
                  <a:pt x="78" y="166"/>
                  <a:pt x="58" y="166"/>
                </a:cubicBezTo>
                <a:cubicBezTo>
                  <a:pt x="26" y="166"/>
                  <a:pt x="0" y="192"/>
                  <a:pt x="0" y="224"/>
                </a:cubicBezTo>
                <a:cubicBezTo>
                  <a:pt x="0" y="256"/>
                  <a:pt x="26" y="281"/>
                  <a:pt x="58" y="281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264" y="281"/>
                  <a:pt x="264" y="281"/>
                  <a:pt x="264" y="281"/>
                </a:cubicBezTo>
                <a:cubicBezTo>
                  <a:pt x="370" y="281"/>
                  <a:pt x="370" y="281"/>
                  <a:pt x="370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65" y="279"/>
                  <a:pt x="696" y="247"/>
                  <a:pt x="696" y="207"/>
                </a:cubicBezTo>
                <a:cubicBezTo>
                  <a:pt x="696" y="166"/>
                  <a:pt x="662" y="132"/>
                  <a:pt x="621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31" name="Group 230"/>
          <p:cNvGrpSpPr/>
          <p:nvPr userDrawn="1"/>
        </p:nvGrpSpPr>
        <p:grpSpPr bwMode="auto">
          <a:xfrm>
            <a:off x="6362728" y="3629515"/>
            <a:ext cx="5396739" cy="2131262"/>
            <a:chOff x="8040688" y="7151688"/>
            <a:chExt cx="6745287" cy="2663825"/>
          </a:xfrm>
        </p:grpSpPr>
        <p:sp>
          <p:nvSpPr>
            <p:cNvPr id="232" name="Freeform 5"/>
            <p:cNvSpPr>
              <a:spLocks noEditPoints="1"/>
            </p:cNvSpPr>
            <p:nvPr userDrawn="1"/>
          </p:nvSpPr>
          <p:spPr bwMode="auto">
            <a:xfrm>
              <a:off x="10498138" y="7808913"/>
              <a:ext cx="776287" cy="774700"/>
            </a:xfrm>
            <a:custGeom>
              <a:avLst/>
              <a:gdLst>
                <a:gd name="T0" fmla="*/ 50 w 221"/>
                <a:gd name="T1" fmla="*/ 202 h 220"/>
                <a:gd name="T2" fmla="*/ 73 w 221"/>
                <a:gd name="T3" fmla="*/ 186 h 220"/>
                <a:gd name="T4" fmla="*/ 86 w 221"/>
                <a:gd name="T5" fmla="*/ 183 h 220"/>
                <a:gd name="T6" fmla="*/ 95 w 221"/>
                <a:gd name="T7" fmla="*/ 185 h 220"/>
                <a:gd name="T8" fmla="*/ 109 w 221"/>
                <a:gd name="T9" fmla="*/ 214 h 220"/>
                <a:gd name="T10" fmla="*/ 133 w 221"/>
                <a:gd name="T11" fmla="*/ 218 h 220"/>
                <a:gd name="T12" fmla="*/ 138 w 221"/>
                <a:gd name="T13" fmla="*/ 191 h 220"/>
                <a:gd name="T14" fmla="*/ 145 w 221"/>
                <a:gd name="T15" fmla="*/ 179 h 220"/>
                <a:gd name="T16" fmla="*/ 153 w 221"/>
                <a:gd name="T17" fmla="*/ 174 h 220"/>
                <a:gd name="T18" fmla="*/ 183 w 221"/>
                <a:gd name="T19" fmla="*/ 184 h 220"/>
                <a:gd name="T20" fmla="*/ 202 w 221"/>
                <a:gd name="T21" fmla="*/ 170 h 220"/>
                <a:gd name="T22" fmla="*/ 187 w 221"/>
                <a:gd name="T23" fmla="*/ 148 h 220"/>
                <a:gd name="T24" fmla="*/ 183 w 221"/>
                <a:gd name="T25" fmla="*/ 134 h 220"/>
                <a:gd name="T26" fmla="*/ 186 w 221"/>
                <a:gd name="T27" fmla="*/ 125 h 220"/>
                <a:gd name="T28" fmla="*/ 215 w 221"/>
                <a:gd name="T29" fmla="*/ 111 h 220"/>
                <a:gd name="T30" fmla="*/ 218 w 221"/>
                <a:gd name="T31" fmla="*/ 88 h 220"/>
                <a:gd name="T32" fmla="*/ 191 w 221"/>
                <a:gd name="T33" fmla="*/ 83 h 220"/>
                <a:gd name="T34" fmla="*/ 179 w 221"/>
                <a:gd name="T35" fmla="*/ 76 h 220"/>
                <a:gd name="T36" fmla="*/ 175 w 221"/>
                <a:gd name="T37" fmla="*/ 67 h 220"/>
                <a:gd name="T38" fmla="*/ 185 w 221"/>
                <a:gd name="T39" fmla="*/ 37 h 220"/>
                <a:gd name="T40" fmla="*/ 171 w 221"/>
                <a:gd name="T41" fmla="*/ 18 h 220"/>
                <a:gd name="T42" fmla="*/ 148 w 221"/>
                <a:gd name="T43" fmla="*/ 34 h 220"/>
                <a:gd name="T44" fmla="*/ 135 w 221"/>
                <a:gd name="T45" fmla="*/ 37 h 220"/>
                <a:gd name="T46" fmla="*/ 126 w 221"/>
                <a:gd name="T47" fmla="*/ 34 h 220"/>
                <a:gd name="T48" fmla="*/ 112 w 221"/>
                <a:gd name="T49" fmla="*/ 6 h 220"/>
                <a:gd name="T50" fmla="*/ 88 w 221"/>
                <a:gd name="T51" fmla="*/ 2 h 220"/>
                <a:gd name="T52" fmla="*/ 83 w 221"/>
                <a:gd name="T53" fmla="*/ 29 h 220"/>
                <a:gd name="T54" fmla="*/ 68 w 221"/>
                <a:gd name="T55" fmla="*/ 46 h 220"/>
                <a:gd name="T56" fmla="*/ 38 w 221"/>
                <a:gd name="T57" fmla="*/ 35 h 220"/>
                <a:gd name="T58" fmla="*/ 19 w 221"/>
                <a:gd name="T59" fmla="*/ 49 h 220"/>
                <a:gd name="T60" fmla="*/ 34 w 221"/>
                <a:gd name="T61" fmla="*/ 72 h 220"/>
                <a:gd name="T62" fmla="*/ 35 w 221"/>
                <a:gd name="T63" fmla="*/ 96 h 220"/>
                <a:gd name="T64" fmla="*/ 6 w 221"/>
                <a:gd name="T65" fmla="*/ 109 h 220"/>
                <a:gd name="T66" fmla="*/ 3 w 221"/>
                <a:gd name="T67" fmla="*/ 132 h 220"/>
                <a:gd name="T68" fmla="*/ 30 w 221"/>
                <a:gd name="T69" fmla="*/ 137 h 220"/>
                <a:gd name="T70" fmla="*/ 46 w 221"/>
                <a:gd name="T71" fmla="*/ 152 h 220"/>
                <a:gd name="T72" fmla="*/ 46 w 221"/>
                <a:gd name="T73" fmla="*/ 166 h 220"/>
                <a:gd name="T74" fmla="*/ 37 w 221"/>
                <a:gd name="T75" fmla="*/ 192 h 220"/>
                <a:gd name="T76" fmla="*/ 78 w 221"/>
                <a:gd name="T77" fmla="*/ 85 h 220"/>
                <a:gd name="T78" fmla="*/ 142 w 221"/>
                <a:gd name="T79" fmla="*/ 13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220">
                  <a:moveTo>
                    <a:pt x="37" y="192"/>
                  </a:moveTo>
                  <a:cubicBezTo>
                    <a:pt x="50" y="202"/>
                    <a:pt x="50" y="202"/>
                    <a:pt x="50" y="202"/>
                  </a:cubicBezTo>
                  <a:cubicBezTo>
                    <a:pt x="52" y="203"/>
                    <a:pt x="56" y="203"/>
                    <a:pt x="59" y="201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1"/>
                    <a:pt x="82" y="181"/>
                    <a:pt x="85" y="183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4"/>
                    <a:pt x="92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9" y="186"/>
                    <a:pt x="103" y="188"/>
                    <a:pt x="105" y="19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8"/>
                    <a:pt x="114" y="220"/>
                    <a:pt x="116" y="220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8" y="214"/>
                    <a:pt x="138" y="210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184"/>
                    <a:pt x="141" y="181"/>
                    <a:pt x="144" y="179"/>
                  </a:cubicBezTo>
                  <a:cubicBezTo>
                    <a:pt x="144" y="179"/>
                    <a:pt x="145" y="179"/>
                    <a:pt x="145" y="179"/>
                  </a:cubicBezTo>
                  <a:cubicBezTo>
                    <a:pt x="147" y="177"/>
                    <a:pt x="150" y="176"/>
                    <a:pt x="153" y="174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6" y="172"/>
                    <a:pt x="161" y="171"/>
                    <a:pt x="167" y="17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7" y="186"/>
                    <a:pt x="191" y="185"/>
                    <a:pt x="192" y="183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4" y="169"/>
                    <a:pt x="204" y="164"/>
                    <a:pt x="201" y="161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2" y="143"/>
                    <a:pt x="182" y="139"/>
                    <a:pt x="183" y="135"/>
                  </a:cubicBezTo>
                  <a:cubicBezTo>
                    <a:pt x="183" y="135"/>
                    <a:pt x="183" y="135"/>
                    <a:pt x="183" y="134"/>
                  </a:cubicBezTo>
                  <a:cubicBezTo>
                    <a:pt x="184" y="131"/>
                    <a:pt x="185" y="128"/>
                    <a:pt x="186" y="126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7" y="121"/>
                    <a:pt x="189" y="117"/>
                    <a:pt x="196" y="116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8" y="110"/>
                    <a:pt x="221" y="106"/>
                    <a:pt x="220" y="104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8" y="85"/>
                    <a:pt x="215" y="82"/>
                    <a:pt x="211" y="82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84" y="83"/>
                    <a:pt x="181" y="80"/>
                    <a:pt x="180" y="76"/>
                  </a:cubicBezTo>
                  <a:cubicBezTo>
                    <a:pt x="180" y="76"/>
                    <a:pt x="179" y="76"/>
                    <a:pt x="179" y="76"/>
                  </a:cubicBezTo>
                  <a:cubicBezTo>
                    <a:pt x="178" y="73"/>
                    <a:pt x="176" y="70"/>
                    <a:pt x="175" y="68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2" y="64"/>
                    <a:pt x="171" y="60"/>
                    <a:pt x="175" y="53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7" y="34"/>
                    <a:pt x="186" y="29"/>
                    <a:pt x="184" y="2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9" y="17"/>
                    <a:pt x="164" y="16"/>
                    <a:pt x="162" y="19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3" y="38"/>
                    <a:pt x="139" y="38"/>
                    <a:pt x="135" y="37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2" y="36"/>
                    <a:pt x="129" y="35"/>
                    <a:pt x="126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1" y="34"/>
                    <a:pt x="118" y="32"/>
                    <a:pt x="116" y="24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7" y="0"/>
                    <a:pt x="104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6" y="2"/>
                    <a:pt x="83" y="6"/>
                    <a:pt x="83" y="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6"/>
                    <a:pt x="80" y="39"/>
                    <a:pt x="77" y="41"/>
                  </a:cubicBezTo>
                  <a:cubicBezTo>
                    <a:pt x="73" y="42"/>
                    <a:pt x="70" y="44"/>
                    <a:pt x="68" y="46"/>
                  </a:cubicBezTo>
                  <a:cubicBezTo>
                    <a:pt x="64" y="48"/>
                    <a:pt x="60" y="49"/>
                    <a:pt x="54" y="4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3"/>
                    <a:pt x="30" y="35"/>
                    <a:pt x="29" y="36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51"/>
                    <a:pt x="17" y="56"/>
                    <a:pt x="20" y="59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8" y="76"/>
                    <a:pt x="39" y="80"/>
                    <a:pt x="38" y="83"/>
                  </a:cubicBezTo>
                  <a:cubicBezTo>
                    <a:pt x="37" y="87"/>
                    <a:pt x="36" y="91"/>
                    <a:pt x="35" y="96"/>
                  </a:cubicBezTo>
                  <a:cubicBezTo>
                    <a:pt x="34" y="99"/>
                    <a:pt x="32" y="103"/>
                    <a:pt x="25" y="104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2" y="110"/>
                    <a:pt x="0" y="113"/>
                    <a:pt x="1" y="116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134"/>
                    <a:pt x="6" y="138"/>
                    <a:pt x="10" y="138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7" y="137"/>
                    <a:pt x="40" y="140"/>
                    <a:pt x="41" y="144"/>
                  </a:cubicBezTo>
                  <a:cubicBezTo>
                    <a:pt x="43" y="147"/>
                    <a:pt x="44" y="150"/>
                    <a:pt x="46" y="152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9" y="156"/>
                    <a:pt x="50" y="160"/>
                    <a:pt x="46" y="166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4" y="186"/>
                    <a:pt x="35" y="190"/>
                    <a:pt x="37" y="192"/>
                  </a:cubicBezTo>
                  <a:close/>
                  <a:moveTo>
                    <a:pt x="86" y="142"/>
                  </a:moveTo>
                  <a:cubicBezTo>
                    <a:pt x="68" y="128"/>
                    <a:pt x="65" y="103"/>
                    <a:pt x="78" y="85"/>
                  </a:cubicBezTo>
                  <a:cubicBezTo>
                    <a:pt x="92" y="68"/>
                    <a:pt x="117" y="64"/>
                    <a:pt x="135" y="78"/>
                  </a:cubicBezTo>
                  <a:cubicBezTo>
                    <a:pt x="152" y="92"/>
                    <a:pt x="156" y="117"/>
                    <a:pt x="142" y="134"/>
                  </a:cubicBezTo>
                  <a:cubicBezTo>
                    <a:pt x="129" y="152"/>
                    <a:pt x="103" y="155"/>
                    <a:pt x="86" y="142"/>
                  </a:cubicBezTo>
                  <a:close/>
                </a:path>
              </a:pathLst>
            </a:custGeom>
            <a:solidFill>
              <a:srgbClr val="D83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3" name="Freeform 6"/>
            <p:cNvSpPr>
              <a:spLocks noEditPoints="1"/>
            </p:cNvSpPr>
            <p:nvPr userDrawn="1"/>
          </p:nvSpPr>
          <p:spPr bwMode="auto">
            <a:xfrm>
              <a:off x="9758363" y="8366126"/>
              <a:ext cx="1060450" cy="1062038"/>
            </a:xfrm>
            <a:custGeom>
              <a:avLst/>
              <a:gdLst>
                <a:gd name="T0" fmla="*/ 264 w 302"/>
                <a:gd name="T1" fmla="*/ 100 h 302"/>
                <a:gd name="T2" fmla="*/ 274 w 302"/>
                <a:gd name="T3" fmla="*/ 69 h 302"/>
                <a:gd name="T4" fmla="*/ 248 w 302"/>
                <a:gd name="T5" fmla="*/ 61 h 302"/>
                <a:gd name="T6" fmla="*/ 233 w 302"/>
                <a:gd name="T7" fmla="*/ 47 h 302"/>
                <a:gd name="T8" fmla="*/ 224 w 302"/>
                <a:gd name="T9" fmla="*/ 22 h 302"/>
                <a:gd name="T10" fmla="*/ 196 w 302"/>
                <a:gd name="T11" fmla="*/ 35 h 302"/>
                <a:gd name="T12" fmla="*/ 180 w 302"/>
                <a:gd name="T13" fmla="*/ 6 h 302"/>
                <a:gd name="T14" fmla="*/ 157 w 302"/>
                <a:gd name="T15" fmla="*/ 19 h 302"/>
                <a:gd name="T16" fmla="*/ 136 w 302"/>
                <a:gd name="T17" fmla="*/ 20 h 302"/>
                <a:gd name="T18" fmla="*/ 112 w 302"/>
                <a:gd name="T19" fmla="*/ 8 h 302"/>
                <a:gd name="T20" fmla="*/ 101 w 302"/>
                <a:gd name="T21" fmla="*/ 38 h 302"/>
                <a:gd name="T22" fmla="*/ 69 w 302"/>
                <a:gd name="T23" fmla="*/ 28 h 302"/>
                <a:gd name="T24" fmla="*/ 62 w 302"/>
                <a:gd name="T25" fmla="*/ 54 h 302"/>
                <a:gd name="T26" fmla="*/ 48 w 302"/>
                <a:gd name="T27" fmla="*/ 69 h 302"/>
                <a:gd name="T28" fmla="*/ 23 w 302"/>
                <a:gd name="T29" fmla="*/ 78 h 302"/>
                <a:gd name="T30" fmla="*/ 36 w 302"/>
                <a:gd name="T31" fmla="*/ 107 h 302"/>
                <a:gd name="T32" fmla="*/ 6 w 302"/>
                <a:gd name="T33" fmla="*/ 122 h 302"/>
                <a:gd name="T34" fmla="*/ 20 w 302"/>
                <a:gd name="T35" fmla="*/ 145 h 302"/>
                <a:gd name="T36" fmla="*/ 20 w 302"/>
                <a:gd name="T37" fmla="*/ 166 h 302"/>
                <a:gd name="T38" fmla="*/ 9 w 302"/>
                <a:gd name="T39" fmla="*/ 190 h 302"/>
                <a:gd name="T40" fmla="*/ 38 w 302"/>
                <a:gd name="T41" fmla="*/ 201 h 302"/>
                <a:gd name="T42" fmla="*/ 28 w 302"/>
                <a:gd name="T43" fmla="*/ 233 h 302"/>
                <a:gd name="T44" fmla="*/ 54 w 302"/>
                <a:gd name="T45" fmla="*/ 240 h 302"/>
                <a:gd name="T46" fmla="*/ 69 w 302"/>
                <a:gd name="T47" fmla="*/ 254 h 302"/>
                <a:gd name="T48" fmla="*/ 78 w 302"/>
                <a:gd name="T49" fmla="*/ 279 h 302"/>
                <a:gd name="T50" fmla="*/ 107 w 302"/>
                <a:gd name="T51" fmla="*/ 266 h 302"/>
                <a:gd name="T52" fmla="*/ 123 w 302"/>
                <a:gd name="T53" fmla="*/ 296 h 302"/>
                <a:gd name="T54" fmla="*/ 146 w 302"/>
                <a:gd name="T55" fmla="*/ 282 h 302"/>
                <a:gd name="T56" fmla="*/ 166 w 302"/>
                <a:gd name="T57" fmla="*/ 282 h 302"/>
                <a:gd name="T58" fmla="*/ 191 w 302"/>
                <a:gd name="T59" fmla="*/ 293 h 302"/>
                <a:gd name="T60" fmla="*/ 202 w 302"/>
                <a:gd name="T61" fmla="*/ 264 h 302"/>
                <a:gd name="T62" fmla="*/ 233 w 302"/>
                <a:gd name="T63" fmla="*/ 274 h 302"/>
                <a:gd name="T64" fmla="*/ 241 w 302"/>
                <a:gd name="T65" fmla="*/ 248 h 302"/>
                <a:gd name="T66" fmla="*/ 255 w 302"/>
                <a:gd name="T67" fmla="*/ 233 h 302"/>
                <a:gd name="T68" fmla="*/ 280 w 302"/>
                <a:gd name="T69" fmla="*/ 224 h 302"/>
                <a:gd name="T70" fmla="*/ 267 w 302"/>
                <a:gd name="T71" fmla="*/ 195 h 302"/>
                <a:gd name="T72" fmla="*/ 296 w 302"/>
                <a:gd name="T73" fmla="*/ 180 h 302"/>
                <a:gd name="T74" fmla="*/ 283 w 302"/>
                <a:gd name="T75" fmla="*/ 156 h 302"/>
                <a:gd name="T76" fmla="*/ 282 w 302"/>
                <a:gd name="T77" fmla="*/ 136 h 302"/>
                <a:gd name="T78" fmla="*/ 294 w 302"/>
                <a:gd name="T79" fmla="*/ 111 h 302"/>
                <a:gd name="T80" fmla="*/ 147 w 302"/>
                <a:gd name="T81" fmla="*/ 176 h 302"/>
                <a:gd name="T82" fmla="*/ 156 w 302"/>
                <a:gd name="T83" fmla="*/ 125 h 302"/>
                <a:gd name="T84" fmla="*/ 147 w 302"/>
                <a:gd name="T85" fmla="*/ 17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2" h="302">
                  <a:moveTo>
                    <a:pt x="275" y="105"/>
                  </a:moveTo>
                  <a:cubicBezTo>
                    <a:pt x="270" y="103"/>
                    <a:pt x="265" y="101"/>
                    <a:pt x="264" y="100"/>
                  </a:cubicBezTo>
                  <a:cubicBezTo>
                    <a:pt x="264" y="99"/>
                    <a:pt x="264" y="92"/>
                    <a:pt x="267" y="87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6" y="63"/>
                    <a:pt x="274" y="60"/>
                    <a:pt x="268" y="60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3" y="62"/>
                    <a:pt x="237" y="62"/>
                    <a:pt x="237" y="61"/>
                  </a:cubicBezTo>
                  <a:cubicBezTo>
                    <a:pt x="236" y="60"/>
                    <a:pt x="233" y="53"/>
                    <a:pt x="233" y="47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2"/>
                    <a:pt x="229" y="20"/>
                    <a:pt x="224" y="22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2" y="34"/>
                    <a:pt x="197" y="35"/>
                    <a:pt x="196" y="35"/>
                  </a:cubicBezTo>
                  <a:cubicBezTo>
                    <a:pt x="194" y="34"/>
                    <a:pt x="190" y="29"/>
                    <a:pt x="188" y="24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8" y="1"/>
                    <a:pt x="173" y="0"/>
                    <a:pt x="170" y="4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3" y="23"/>
                    <a:pt x="149" y="27"/>
                    <a:pt x="148" y="27"/>
                  </a:cubicBezTo>
                  <a:cubicBezTo>
                    <a:pt x="147" y="27"/>
                    <a:pt x="140" y="24"/>
                    <a:pt x="136" y="20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18" y="2"/>
                    <a:pt x="114" y="3"/>
                    <a:pt x="112" y="8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32"/>
                    <a:pt x="102" y="37"/>
                    <a:pt x="101" y="38"/>
                  </a:cubicBezTo>
                  <a:cubicBezTo>
                    <a:pt x="100" y="38"/>
                    <a:pt x="93" y="38"/>
                    <a:pt x="88" y="35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4" y="26"/>
                    <a:pt x="60" y="28"/>
                    <a:pt x="61" y="3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9"/>
                    <a:pt x="62" y="65"/>
                    <a:pt x="61" y="66"/>
                  </a:cubicBezTo>
                  <a:cubicBezTo>
                    <a:pt x="61" y="66"/>
                    <a:pt x="54" y="69"/>
                    <a:pt x="4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3" y="69"/>
                    <a:pt x="20" y="73"/>
                    <a:pt x="23" y="78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100"/>
                    <a:pt x="36" y="105"/>
                    <a:pt x="36" y="107"/>
                  </a:cubicBezTo>
                  <a:cubicBezTo>
                    <a:pt x="35" y="108"/>
                    <a:pt x="30" y="112"/>
                    <a:pt x="25" y="114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1" y="124"/>
                    <a:pt x="0" y="129"/>
                    <a:pt x="5" y="132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4" y="149"/>
                    <a:pt x="27" y="153"/>
                    <a:pt x="27" y="154"/>
                  </a:cubicBezTo>
                  <a:cubicBezTo>
                    <a:pt x="28" y="155"/>
                    <a:pt x="24" y="162"/>
                    <a:pt x="20" y="166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2" y="184"/>
                    <a:pt x="4" y="188"/>
                    <a:pt x="9" y="19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3" y="198"/>
                    <a:pt x="38" y="200"/>
                    <a:pt x="38" y="201"/>
                  </a:cubicBezTo>
                  <a:cubicBezTo>
                    <a:pt x="39" y="202"/>
                    <a:pt x="38" y="209"/>
                    <a:pt x="36" y="21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26" y="238"/>
                    <a:pt x="29" y="242"/>
                    <a:pt x="35" y="241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60" y="240"/>
                    <a:pt x="65" y="240"/>
                    <a:pt x="66" y="241"/>
                  </a:cubicBezTo>
                  <a:cubicBezTo>
                    <a:pt x="67" y="242"/>
                    <a:pt x="69" y="248"/>
                    <a:pt x="69" y="25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9"/>
                    <a:pt x="73" y="282"/>
                    <a:pt x="78" y="279"/>
                  </a:cubicBezTo>
                  <a:cubicBezTo>
                    <a:pt x="96" y="270"/>
                    <a:pt x="96" y="270"/>
                    <a:pt x="96" y="270"/>
                  </a:cubicBezTo>
                  <a:cubicBezTo>
                    <a:pt x="101" y="268"/>
                    <a:pt x="106" y="266"/>
                    <a:pt x="107" y="266"/>
                  </a:cubicBezTo>
                  <a:cubicBezTo>
                    <a:pt x="108" y="267"/>
                    <a:pt x="113" y="272"/>
                    <a:pt x="115" y="277"/>
                  </a:cubicBezTo>
                  <a:cubicBezTo>
                    <a:pt x="123" y="296"/>
                    <a:pt x="123" y="296"/>
                    <a:pt x="123" y="296"/>
                  </a:cubicBezTo>
                  <a:cubicBezTo>
                    <a:pt x="125" y="301"/>
                    <a:pt x="129" y="302"/>
                    <a:pt x="133" y="297"/>
                  </a:cubicBezTo>
                  <a:cubicBezTo>
                    <a:pt x="146" y="282"/>
                    <a:pt x="146" y="282"/>
                    <a:pt x="146" y="282"/>
                  </a:cubicBezTo>
                  <a:cubicBezTo>
                    <a:pt x="150" y="278"/>
                    <a:pt x="154" y="275"/>
                    <a:pt x="155" y="275"/>
                  </a:cubicBezTo>
                  <a:cubicBezTo>
                    <a:pt x="156" y="275"/>
                    <a:pt x="162" y="278"/>
                    <a:pt x="166" y="282"/>
                  </a:cubicBezTo>
                  <a:cubicBezTo>
                    <a:pt x="180" y="296"/>
                    <a:pt x="180" y="296"/>
                    <a:pt x="180" y="296"/>
                  </a:cubicBezTo>
                  <a:cubicBezTo>
                    <a:pt x="184" y="300"/>
                    <a:pt x="189" y="298"/>
                    <a:pt x="191" y="293"/>
                  </a:cubicBezTo>
                  <a:cubicBezTo>
                    <a:pt x="197" y="274"/>
                    <a:pt x="197" y="274"/>
                    <a:pt x="197" y="274"/>
                  </a:cubicBezTo>
                  <a:cubicBezTo>
                    <a:pt x="199" y="269"/>
                    <a:pt x="201" y="264"/>
                    <a:pt x="202" y="264"/>
                  </a:cubicBezTo>
                  <a:cubicBezTo>
                    <a:pt x="203" y="263"/>
                    <a:pt x="210" y="264"/>
                    <a:pt x="215" y="266"/>
                  </a:cubicBezTo>
                  <a:cubicBezTo>
                    <a:pt x="233" y="274"/>
                    <a:pt x="233" y="274"/>
                    <a:pt x="233" y="274"/>
                  </a:cubicBezTo>
                  <a:cubicBezTo>
                    <a:pt x="239" y="276"/>
                    <a:pt x="243" y="273"/>
                    <a:pt x="242" y="267"/>
                  </a:cubicBezTo>
                  <a:cubicBezTo>
                    <a:pt x="241" y="248"/>
                    <a:pt x="241" y="248"/>
                    <a:pt x="241" y="248"/>
                  </a:cubicBezTo>
                  <a:cubicBezTo>
                    <a:pt x="240" y="242"/>
                    <a:pt x="241" y="237"/>
                    <a:pt x="241" y="236"/>
                  </a:cubicBezTo>
                  <a:cubicBezTo>
                    <a:pt x="242" y="235"/>
                    <a:pt x="249" y="233"/>
                    <a:pt x="255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80" y="233"/>
                    <a:pt x="283" y="229"/>
                    <a:pt x="280" y="224"/>
                  </a:cubicBezTo>
                  <a:cubicBezTo>
                    <a:pt x="271" y="206"/>
                    <a:pt x="271" y="206"/>
                    <a:pt x="271" y="206"/>
                  </a:cubicBezTo>
                  <a:cubicBezTo>
                    <a:pt x="268" y="201"/>
                    <a:pt x="267" y="196"/>
                    <a:pt x="267" y="195"/>
                  </a:cubicBezTo>
                  <a:cubicBezTo>
                    <a:pt x="268" y="194"/>
                    <a:pt x="273" y="189"/>
                    <a:pt x="278" y="187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302" y="177"/>
                    <a:pt x="302" y="173"/>
                    <a:pt x="298" y="169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79" y="152"/>
                    <a:pt x="275" y="148"/>
                    <a:pt x="275" y="147"/>
                  </a:cubicBezTo>
                  <a:cubicBezTo>
                    <a:pt x="275" y="146"/>
                    <a:pt x="278" y="140"/>
                    <a:pt x="282" y="136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300" y="118"/>
                    <a:pt x="299" y="113"/>
                    <a:pt x="294" y="111"/>
                  </a:cubicBezTo>
                  <a:lnTo>
                    <a:pt x="275" y="105"/>
                  </a:lnTo>
                  <a:close/>
                  <a:moveTo>
                    <a:pt x="147" y="176"/>
                  </a:moveTo>
                  <a:cubicBezTo>
                    <a:pt x="133" y="174"/>
                    <a:pt x="123" y="161"/>
                    <a:pt x="126" y="147"/>
                  </a:cubicBezTo>
                  <a:cubicBezTo>
                    <a:pt x="128" y="132"/>
                    <a:pt x="141" y="123"/>
                    <a:pt x="156" y="125"/>
                  </a:cubicBezTo>
                  <a:cubicBezTo>
                    <a:pt x="170" y="127"/>
                    <a:pt x="179" y="141"/>
                    <a:pt x="177" y="155"/>
                  </a:cubicBezTo>
                  <a:cubicBezTo>
                    <a:pt x="175" y="169"/>
                    <a:pt x="161" y="179"/>
                    <a:pt x="147" y="176"/>
                  </a:cubicBezTo>
                  <a:close/>
                </a:path>
              </a:pathLst>
            </a:custGeom>
            <a:solidFill>
              <a:srgbClr val="B400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4" name="Freeform 7"/>
            <p:cNvSpPr>
              <a:spLocks noEditPoints="1"/>
            </p:cNvSpPr>
            <p:nvPr userDrawn="1"/>
          </p:nvSpPr>
          <p:spPr bwMode="auto">
            <a:xfrm>
              <a:off x="11022013" y="8059738"/>
              <a:ext cx="1547812" cy="1550988"/>
            </a:xfrm>
            <a:custGeom>
              <a:avLst/>
              <a:gdLst>
                <a:gd name="T0" fmla="*/ 434 w 441"/>
                <a:gd name="T1" fmla="*/ 201 h 441"/>
                <a:gd name="T2" fmla="*/ 425 w 441"/>
                <a:gd name="T3" fmla="*/ 156 h 441"/>
                <a:gd name="T4" fmla="*/ 410 w 441"/>
                <a:gd name="T5" fmla="*/ 120 h 441"/>
                <a:gd name="T6" fmla="*/ 385 w 441"/>
                <a:gd name="T7" fmla="*/ 84 h 441"/>
                <a:gd name="T8" fmla="*/ 357 w 441"/>
                <a:gd name="T9" fmla="*/ 56 h 441"/>
                <a:gd name="T10" fmla="*/ 320 w 441"/>
                <a:gd name="T11" fmla="*/ 30 h 441"/>
                <a:gd name="T12" fmla="*/ 283 w 441"/>
                <a:gd name="T13" fmla="*/ 16 h 441"/>
                <a:gd name="T14" fmla="*/ 240 w 441"/>
                <a:gd name="T15" fmla="*/ 7 h 441"/>
                <a:gd name="T16" fmla="*/ 201 w 441"/>
                <a:gd name="T17" fmla="*/ 7 h 441"/>
                <a:gd name="T18" fmla="*/ 156 w 441"/>
                <a:gd name="T19" fmla="*/ 16 h 441"/>
                <a:gd name="T20" fmla="*/ 120 w 441"/>
                <a:gd name="T21" fmla="*/ 31 h 441"/>
                <a:gd name="T22" fmla="*/ 84 w 441"/>
                <a:gd name="T23" fmla="*/ 56 h 441"/>
                <a:gd name="T24" fmla="*/ 56 w 441"/>
                <a:gd name="T25" fmla="*/ 84 h 441"/>
                <a:gd name="T26" fmla="*/ 31 w 441"/>
                <a:gd name="T27" fmla="*/ 122 h 441"/>
                <a:gd name="T28" fmla="*/ 16 w 441"/>
                <a:gd name="T29" fmla="*/ 158 h 441"/>
                <a:gd name="T30" fmla="*/ 7 w 441"/>
                <a:gd name="T31" fmla="*/ 201 h 441"/>
                <a:gd name="T32" fmla="*/ 7 w 441"/>
                <a:gd name="T33" fmla="*/ 240 h 441"/>
                <a:gd name="T34" fmla="*/ 16 w 441"/>
                <a:gd name="T35" fmla="*/ 285 h 441"/>
                <a:gd name="T36" fmla="*/ 32 w 441"/>
                <a:gd name="T37" fmla="*/ 321 h 441"/>
                <a:gd name="T38" fmla="*/ 56 w 441"/>
                <a:gd name="T39" fmla="*/ 357 h 441"/>
                <a:gd name="T40" fmla="*/ 84 w 441"/>
                <a:gd name="T41" fmla="*/ 385 h 441"/>
                <a:gd name="T42" fmla="*/ 122 w 441"/>
                <a:gd name="T43" fmla="*/ 411 h 441"/>
                <a:gd name="T44" fmla="*/ 158 w 441"/>
                <a:gd name="T45" fmla="*/ 425 h 441"/>
                <a:gd name="T46" fmla="*/ 201 w 441"/>
                <a:gd name="T47" fmla="*/ 434 h 441"/>
                <a:gd name="T48" fmla="*/ 240 w 441"/>
                <a:gd name="T49" fmla="*/ 434 h 441"/>
                <a:gd name="T50" fmla="*/ 285 w 441"/>
                <a:gd name="T51" fmla="*/ 425 h 441"/>
                <a:gd name="T52" fmla="*/ 321 w 441"/>
                <a:gd name="T53" fmla="*/ 410 h 441"/>
                <a:gd name="T54" fmla="*/ 357 w 441"/>
                <a:gd name="T55" fmla="*/ 385 h 441"/>
                <a:gd name="T56" fmla="*/ 385 w 441"/>
                <a:gd name="T57" fmla="*/ 357 h 441"/>
                <a:gd name="T58" fmla="*/ 411 w 441"/>
                <a:gd name="T59" fmla="*/ 319 h 441"/>
                <a:gd name="T60" fmla="*/ 426 w 441"/>
                <a:gd name="T61" fmla="*/ 283 h 441"/>
                <a:gd name="T62" fmla="*/ 434 w 441"/>
                <a:gd name="T63" fmla="*/ 240 h 441"/>
                <a:gd name="T64" fmla="*/ 356 w 441"/>
                <a:gd name="T65" fmla="*/ 256 h 441"/>
                <a:gd name="T66" fmla="*/ 284 w 441"/>
                <a:gd name="T67" fmla="*/ 213 h 441"/>
                <a:gd name="T68" fmla="*/ 361 w 441"/>
                <a:gd name="T69" fmla="*/ 220 h 441"/>
                <a:gd name="T70" fmla="*/ 275 w 441"/>
                <a:gd name="T71" fmla="*/ 335 h 441"/>
                <a:gd name="T72" fmla="*/ 335 w 441"/>
                <a:gd name="T73" fmla="*/ 276 h 441"/>
                <a:gd name="T74" fmla="*/ 178 w 441"/>
                <a:gd name="T75" fmla="*/ 341 h 441"/>
                <a:gd name="T76" fmla="*/ 263 w 441"/>
                <a:gd name="T77" fmla="*/ 341 h 441"/>
                <a:gd name="T78" fmla="*/ 185 w 441"/>
                <a:gd name="T79" fmla="*/ 358 h 441"/>
                <a:gd name="T80" fmla="*/ 186 w 441"/>
                <a:gd name="T81" fmla="*/ 220 h 441"/>
                <a:gd name="T82" fmla="*/ 221 w 441"/>
                <a:gd name="T83" fmla="*/ 255 h 441"/>
                <a:gd name="T84" fmla="*/ 106 w 441"/>
                <a:gd name="T85" fmla="*/ 277 h 441"/>
                <a:gd name="T86" fmla="*/ 165 w 441"/>
                <a:gd name="T87" fmla="*/ 337 h 441"/>
                <a:gd name="T88" fmla="*/ 100 w 441"/>
                <a:gd name="T89" fmla="*/ 180 h 441"/>
                <a:gd name="T90" fmla="*/ 100 w 441"/>
                <a:gd name="T91" fmla="*/ 264 h 441"/>
                <a:gd name="T92" fmla="*/ 83 w 441"/>
                <a:gd name="T93" fmla="*/ 187 h 441"/>
                <a:gd name="T94" fmla="*/ 148 w 441"/>
                <a:gd name="T95" fmla="*/ 100 h 441"/>
                <a:gd name="T96" fmla="*/ 168 w 441"/>
                <a:gd name="T97" fmla="*/ 182 h 441"/>
                <a:gd name="T98" fmla="*/ 119 w 441"/>
                <a:gd name="T99" fmla="*/ 122 h 441"/>
                <a:gd name="T100" fmla="*/ 211 w 441"/>
                <a:gd name="T101" fmla="*/ 157 h 441"/>
                <a:gd name="T102" fmla="*/ 219 w 441"/>
                <a:gd name="T103" fmla="*/ 80 h 441"/>
                <a:gd name="T104" fmla="*/ 319 w 441"/>
                <a:gd name="T105" fmla="*/ 121 h 441"/>
                <a:gd name="T106" fmla="*/ 270 w 441"/>
                <a:gd name="T107" fmla="*/ 181 h 441"/>
                <a:gd name="T108" fmla="*/ 290 w 441"/>
                <a:gd name="T109" fmla="*/ 9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441">
                  <a:moveTo>
                    <a:pt x="441" y="232"/>
                  </a:moveTo>
                  <a:cubicBezTo>
                    <a:pt x="441" y="209"/>
                    <a:pt x="441" y="209"/>
                    <a:pt x="441" y="209"/>
                  </a:cubicBezTo>
                  <a:cubicBezTo>
                    <a:pt x="441" y="205"/>
                    <a:pt x="438" y="201"/>
                    <a:pt x="434" y="201"/>
                  </a:cubicBezTo>
                  <a:cubicBezTo>
                    <a:pt x="401" y="196"/>
                    <a:pt x="401" y="196"/>
                    <a:pt x="401" y="196"/>
                  </a:cubicBezTo>
                  <a:cubicBezTo>
                    <a:pt x="400" y="188"/>
                    <a:pt x="398" y="181"/>
                    <a:pt x="396" y="173"/>
                  </a:cubicBezTo>
                  <a:cubicBezTo>
                    <a:pt x="425" y="156"/>
                    <a:pt x="425" y="156"/>
                    <a:pt x="425" y="156"/>
                  </a:cubicBezTo>
                  <a:cubicBezTo>
                    <a:pt x="428" y="154"/>
                    <a:pt x="430" y="149"/>
                    <a:pt x="428" y="145"/>
                  </a:cubicBezTo>
                  <a:cubicBezTo>
                    <a:pt x="420" y="125"/>
                    <a:pt x="420" y="125"/>
                    <a:pt x="420" y="125"/>
                  </a:cubicBezTo>
                  <a:cubicBezTo>
                    <a:pt x="418" y="121"/>
                    <a:pt x="414" y="119"/>
                    <a:pt x="410" y="120"/>
                  </a:cubicBezTo>
                  <a:cubicBezTo>
                    <a:pt x="377" y="128"/>
                    <a:pt x="377" y="128"/>
                    <a:pt x="377" y="128"/>
                  </a:cubicBezTo>
                  <a:cubicBezTo>
                    <a:pt x="374" y="122"/>
                    <a:pt x="370" y="116"/>
                    <a:pt x="365" y="110"/>
                  </a:cubicBezTo>
                  <a:cubicBezTo>
                    <a:pt x="385" y="84"/>
                    <a:pt x="385" y="84"/>
                    <a:pt x="385" y="84"/>
                  </a:cubicBezTo>
                  <a:cubicBezTo>
                    <a:pt x="388" y="80"/>
                    <a:pt x="387" y="75"/>
                    <a:pt x="385" y="72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6" y="54"/>
                    <a:pt x="361" y="53"/>
                    <a:pt x="357" y="56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25" y="71"/>
                    <a:pt x="318" y="67"/>
                    <a:pt x="311" y="63"/>
                  </a:cubicBezTo>
                  <a:cubicBezTo>
                    <a:pt x="320" y="30"/>
                    <a:pt x="320" y="30"/>
                    <a:pt x="320" y="30"/>
                  </a:cubicBezTo>
                  <a:cubicBezTo>
                    <a:pt x="321" y="26"/>
                    <a:pt x="318" y="22"/>
                    <a:pt x="314" y="20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0" y="10"/>
                    <a:pt x="285" y="12"/>
                    <a:pt x="283" y="16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59" y="43"/>
                    <a:pt x="252" y="41"/>
                    <a:pt x="245" y="40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3"/>
                    <a:pt x="236" y="0"/>
                    <a:pt x="232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5" y="0"/>
                    <a:pt x="201" y="3"/>
                    <a:pt x="201" y="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8" y="41"/>
                    <a:pt x="181" y="43"/>
                    <a:pt x="173" y="4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4" y="13"/>
                    <a:pt x="149" y="11"/>
                    <a:pt x="145" y="13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1" y="23"/>
                    <a:pt x="119" y="27"/>
                    <a:pt x="120" y="31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2" y="67"/>
                    <a:pt x="116" y="71"/>
                    <a:pt x="111" y="7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0" y="53"/>
                    <a:pt x="75" y="54"/>
                    <a:pt x="72" y="5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4" y="75"/>
                    <a:pt x="53" y="80"/>
                    <a:pt x="56" y="84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1" y="117"/>
                    <a:pt x="67" y="123"/>
                    <a:pt x="63" y="13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7" y="121"/>
                    <a:pt x="22" y="123"/>
                    <a:pt x="20" y="12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0" y="151"/>
                    <a:pt x="12" y="156"/>
                    <a:pt x="16" y="158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82"/>
                    <a:pt x="41" y="189"/>
                    <a:pt x="40" y="196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3" y="201"/>
                    <a:pt x="0" y="205"/>
                    <a:pt x="0" y="209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3" y="240"/>
                    <a:pt x="7" y="240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2" y="253"/>
                    <a:pt x="43" y="260"/>
                    <a:pt x="45" y="268"/>
                  </a:cubicBezTo>
                  <a:cubicBezTo>
                    <a:pt x="16" y="285"/>
                    <a:pt x="16" y="285"/>
                    <a:pt x="16" y="285"/>
                  </a:cubicBezTo>
                  <a:cubicBezTo>
                    <a:pt x="13" y="287"/>
                    <a:pt x="11" y="292"/>
                    <a:pt x="13" y="296"/>
                  </a:cubicBezTo>
                  <a:cubicBezTo>
                    <a:pt x="21" y="316"/>
                    <a:pt x="21" y="316"/>
                    <a:pt x="21" y="316"/>
                  </a:cubicBezTo>
                  <a:cubicBezTo>
                    <a:pt x="23" y="320"/>
                    <a:pt x="28" y="322"/>
                    <a:pt x="32" y="32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68" y="319"/>
                    <a:pt x="72" y="325"/>
                    <a:pt x="76" y="331"/>
                  </a:cubicBezTo>
                  <a:cubicBezTo>
                    <a:pt x="56" y="357"/>
                    <a:pt x="56" y="357"/>
                    <a:pt x="56" y="357"/>
                  </a:cubicBezTo>
                  <a:cubicBezTo>
                    <a:pt x="53" y="361"/>
                    <a:pt x="54" y="366"/>
                    <a:pt x="57" y="369"/>
                  </a:cubicBezTo>
                  <a:cubicBezTo>
                    <a:pt x="72" y="384"/>
                    <a:pt x="72" y="384"/>
                    <a:pt x="72" y="384"/>
                  </a:cubicBezTo>
                  <a:cubicBezTo>
                    <a:pt x="75" y="387"/>
                    <a:pt x="80" y="388"/>
                    <a:pt x="84" y="385"/>
                  </a:cubicBezTo>
                  <a:cubicBezTo>
                    <a:pt x="111" y="365"/>
                    <a:pt x="111" y="365"/>
                    <a:pt x="111" y="365"/>
                  </a:cubicBezTo>
                  <a:cubicBezTo>
                    <a:pt x="117" y="370"/>
                    <a:pt x="123" y="374"/>
                    <a:pt x="130" y="378"/>
                  </a:cubicBezTo>
                  <a:cubicBezTo>
                    <a:pt x="122" y="411"/>
                    <a:pt x="122" y="411"/>
                    <a:pt x="122" y="411"/>
                  </a:cubicBezTo>
                  <a:cubicBezTo>
                    <a:pt x="121" y="415"/>
                    <a:pt x="123" y="419"/>
                    <a:pt x="127" y="421"/>
                  </a:cubicBezTo>
                  <a:cubicBezTo>
                    <a:pt x="147" y="429"/>
                    <a:pt x="147" y="429"/>
                    <a:pt x="147" y="429"/>
                  </a:cubicBezTo>
                  <a:cubicBezTo>
                    <a:pt x="151" y="431"/>
                    <a:pt x="156" y="429"/>
                    <a:pt x="158" y="425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82" y="398"/>
                    <a:pt x="189" y="400"/>
                    <a:pt x="196" y="401"/>
                  </a:cubicBezTo>
                  <a:cubicBezTo>
                    <a:pt x="201" y="434"/>
                    <a:pt x="201" y="434"/>
                    <a:pt x="201" y="434"/>
                  </a:cubicBezTo>
                  <a:cubicBezTo>
                    <a:pt x="201" y="438"/>
                    <a:pt x="205" y="441"/>
                    <a:pt x="209" y="441"/>
                  </a:cubicBezTo>
                  <a:cubicBezTo>
                    <a:pt x="232" y="441"/>
                    <a:pt x="232" y="441"/>
                    <a:pt x="232" y="441"/>
                  </a:cubicBezTo>
                  <a:cubicBezTo>
                    <a:pt x="236" y="441"/>
                    <a:pt x="240" y="438"/>
                    <a:pt x="240" y="434"/>
                  </a:cubicBezTo>
                  <a:cubicBezTo>
                    <a:pt x="245" y="401"/>
                    <a:pt x="245" y="401"/>
                    <a:pt x="245" y="401"/>
                  </a:cubicBezTo>
                  <a:cubicBezTo>
                    <a:pt x="253" y="400"/>
                    <a:pt x="260" y="398"/>
                    <a:pt x="268" y="396"/>
                  </a:cubicBezTo>
                  <a:cubicBezTo>
                    <a:pt x="285" y="425"/>
                    <a:pt x="285" y="425"/>
                    <a:pt x="285" y="425"/>
                  </a:cubicBezTo>
                  <a:cubicBezTo>
                    <a:pt x="287" y="428"/>
                    <a:pt x="292" y="430"/>
                    <a:pt x="296" y="428"/>
                  </a:cubicBezTo>
                  <a:cubicBezTo>
                    <a:pt x="316" y="420"/>
                    <a:pt x="316" y="420"/>
                    <a:pt x="316" y="420"/>
                  </a:cubicBezTo>
                  <a:cubicBezTo>
                    <a:pt x="320" y="418"/>
                    <a:pt x="322" y="414"/>
                    <a:pt x="321" y="410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25" y="369"/>
                    <a:pt x="331" y="365"/>
                  </a:cubicBezTo>
                  <a:cubicBezTo>
                    <a:pt x="357" y="385"/>
                    <a:pt x="357" y="385"/>
                    <a:pt x="357" y="385"/>
                  </a:cubicBezTo>
                  <a:cubicBezTo>
                    <a:pt x="361" y="388"/>
                    <a:pt x="366" y="387"/>
                    <a:pt x="369" y="384"/>
                  </a:cubicBezTo>
                  <a:cubicBezTo>
                    <a:pt x="385" y="369"/>
                    <a:pt x="385" y="369"/>
                    <a:pt x="385" y="369"/>
                  </a:cubicBezTo>
                  <a:cubicBezTo>
                    <a:pt x="387" y="366"/>
                    <a:pt x="388" y="361"/>
                    <a:pt x="385" y="357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70" y="324"/>
                    <a:pt x="374" y="318"/>
                    <a:pt x="378" y="311"/>
                  </a:cubicBezTo>
                  <a:cubicBezTo>
                    <a:pt x="411" y="319"/>
                    <a:pt x="411" y="319"/>
                    <a:pt x="411" y="319"/>
                  </a:cubicBezTo>
                  <a:cubicBezTo>
                    <a:pt x="415" y="320"/>
                    <a:pt x="419" y="318"/>
                    <a:pt x="421" y="314"/>
                  </a:cubicBezTo>
                  <a:cubicBezTo>
                    <a:pt x="429" y="294"/>
                    <a:pt x="429" y="294"/>
                    <a:pt x="429" y="294"/>
                  </a:cubicBezTo>
                  <a:cubicBezTo>
                    <a:pt x="431" y="290"/>
                    <a:pt x="429" y="285"/>
                    <a:pt x="426" y="283"/>
                  </a:cubicBezTo>
                  <a:cubicBezTo>
                    <a:pt x="397" y="266"/>
                    <a:pt x="397" y="266"/>
                    <a:pt x="397" y="266"/>
                  </a:cubicBezTo>
                  <a:cubicBezTo>
                    <a:pt x="398" y="259"/>
                    <a:pt x="400" y="252"/>
                    <a:pt x="401" y="245"/>
                  </a:cubicBezTo>
                  <a:cubicBezTo>
                    <a:pt x="434" y="240"/>
                    <a:pt x="434" y="240"/>
                    <a:pt x="434" y="240"/>
                  </a:cubicBezTo>
                  <a:cubicBezTo>
                    <a:pt x="438" y="240"/>
                    <a:pt x="441" y="236"/>
                    <a:pt x="441" y="232"/>
                  </a:cubicBezTo>
                  <a:close/>
                  <a:moveTo>
                    <a:pt x="361" y="220"/>
                  </a:moveTo>
                  <a:cubicBezTo>
                    <a:pt x="361" y="238"/>
                    <a:pt x="356" y="256"/>
                    <a:pt x="356" y="256"/>
                  </a:cubicBezTo>
                  <a:cubicBezTo>
                    <a:pt x="354" y="264"/>
                    <a:pt x="346" y="267"/>
                    <a:pt x="339" y="263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77" y="224"/>
                    <a:pt x="277" y="217"/>
                    <a:pt x="284" y="213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6" y="174"/>
                    <a:pt x="354" y="177"/>
                    <a:pt x="356" y="185"/>
                  </a:cubicBezTo>
                  <a:cubicBezTo>
                    <a:pt x="356" y="185"/>
                    <a:pt x="361" y="203"/>
                    <a:pt x="361" y="220"/>
                  </a:cubicBezTo>
                  <a:close/>
                  <a:moveTo>
                    <a:pt x="321" y="321"/>
                  </a:moveTo>
                  <a:cubicBezTo>
                    <a:pt x="308" y="333"/>
                    <a:pt x="292" y="343"/>
                    <a:pt x="292" y="343"/>
                  </a:cubicBezTo>
                  <a:cubicBezTo>
                    <a:pt x="285" y="347"/>
                    <a:pt x="277" y="343"/>
                    <a:pt x="275" y="335"/>
                  </a:cubicBezTo>
                  <a:cubicBezTo>
                    <a:pt x="260" y="272"/>
                    <a:pt x="260" y="272"/>
                    <a:pt x="260" y="272"/>
                  </a:cubicBezTo>
                  <a:cubicBezTo>
                    <a:pt x="258" y="264"/>
                    <a:pt x="263" y="259"/>
                    <a:pt x="271" y="260"/>
                  </a:cubicBezTo>
                  <a:cubicBezTo>
                    <a:pt x="335" y="276"/>
                    <a:pt x="335" y="276"/>
                    <a:pt x="335" y="276"/>
                  </a:cubicBezTo>
                  <a:cubicBezTo>
                    <a:pt x="343" y="278"/>
                    <a:pt x="346" y="285"/>
                    <a:pt x="342" y="292"/>
                  </a:cubicBezTo>
                  <a:cubicBezTo>
                    <a:pt x="342" y="292"/>
                    <a:pt x="333" y="309"/>
                    <a:pt x="321" y="321"/>
                  </a:cubicBezTo>
                  <a:close/>
                  <a:moveTo>
                    <a:pt x="178" y="341"/>
                  </a:moveTo>
                  <a:cubicBezTo>
                    <a:pt x="213" y="285"/>
                    <a:pt x="213" y="285"/>
                    <a:pt x="213" y="285"/>
                  </a:cubicBezTo>
                  <a:cubicBezTo>
                    <a:pt x="217" y="278"/>
                    <a:pt x="224" y="278"/>
                    <a:pt x="228" y="285"/>
                  </a:cubicBezTo>
                  <a:cubicBezTo>
                    <a:pt x="263" y="341"/>
                    <a:pt x="263" y="341"/>
                    <a:pt x="263" y="341"/>
                  </a:cubicBezTo>
                  <a:cubicBezTo>
                    <a:pt x="267" y="348"/>
                    <a:pt x="264" y="356"/>
                    <a:pt x="256" y="358"/>
                  </a:cubicBezTo>
                  <a:cubicBezTo>
                    <a:pt x="256" y="358"/>
                    <a:pt x="238" y="363"/>
                    <a:pt x="221" y="363"/>
                  </a:cubicBezTo>
                  <a:cubicBezTo>
                    <a:pt x="203" y="363"/>
                    <a:pt x="185" y="358"/>
                    <a:pt x="185" y="358"/>
                  </a:cubicBezTo>
                  <a:cubicBezTo>
                    <a:pt x="177" y="356"/>
                    <a:pt x="174" y="348"/>
                    <a:pt x="178" y="341"/>
                  </a:cubicBezTo>
                  <a:close/>
                  <a:moveTo>
                    <a:pt x="221" y="255"/>
                  </a:moveTo>
                  <a:cubicBezTo>
                    <a:pt x="202" y="255"/>
                    <a:pt x="186" y="240"/>
                    <a:pt x="186" y="220"/>
                  </a:cubicBezTo>
                  <a:cubicBezTo>
                    <a:pt x="186" y="201"/>
                    <a:pt x="202" y="186"/>
                    <a:pt x="221" y="186"/>
                  </a:cubicBezTo>
                  <a:cubicBezTo>
                    <a:pt x="240" y="186"/>
                    <a:pt x="255" y="201"/>
                    <a:pt x="255" y="220"/>
                  </a:cubicBezTo>
                  <a:cubicBezTo>
                    <a:pt x="255" y="240"/>
                    <a:pt x="240" y="255"/>
                    <a:pt x="221" y="255"/>
                  </a:cubicBezTo>
                  <a:close/>
                  <a:moveTo>
                    <a:pt x="120" y="322"/>
                  </a:moveTo>
                  <a:cubicBezTo>
                    <a:pt x="108" y="310"/>
                    <a:pt x="99" y="294"/>
                    <a:pt x="99" y="294"/>
                  </a:cubicBezTo>
                  <a:cubicBezTo>
                    <a:pt x="95" y="286"/>
                    <a:pt x="98" y="279"/>
                    <a:pt x="106" y="277"/>
                  </a:cubicBezTo>
                  <a:cubicBezTo>
                    <a:pt x="170" y="262"/>
                    <a:pt x="170" y="262"/>
                    <a:pt x="170" y="262"/>
                  </a:cubicBezTo>
                  <a:cubicBezTo>
                    <a:pt x="178" y="260"/>
                    <a:pt x="182" y="265"/>
                    <a:pt x="181" y="273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63" y="345"/>
                    <a:pt x="156" y="348"/>
                    <a:pt x="149" y="344"/>
                  </a:cubicBezTo>
                  <a:cubicBezTo>
                    <a:pt x="149" y="344"/>
                    <a:pt x="133" y="335"/>
                    <a:pt x="120" y="322"/>
                  </a:cubicBezTo>
                  <a:close/>
                  <a:moveTo>
                    <a:pt x="100" y="180"/>
                  </a:moveTo>
                  <a:cubicBezTo>
                    <a:pt x="156" y="215"/>
                    <a:pt x="156" y="215"/>
                    <a:pt x="156" y="215"/>
                  </a:cubicBezTo>
                  <a:cubicBezTo>
                    <a:pt x="163" y="219"/>
                    <a:pt x="163" y="226"/>
                    <a:pt x="156" y="230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93" y="269"/>
                    <a:pt x="85" y="266"/>
                    <a:pt x="83" y="258"/>
                  </a:cubicBezTo>
                  <a:cubicBezTo>
                    <a:pt x="83" y="258"/>
                    <a:pt x="78" y="240"/>
                    <a:pt x="78" y="222"/>
                  </a:cubicBezTo>
                  <a:cubicBezTo>
                    <a:pt x="78" y="205"/>
                    <a:pt x="83" y="187"/>
                    <a:pt x="83" y="187"/>
                  </a:cubicBezTo>
                  <a:cubicBezTo>
                    <a:pt x="85" y="179"/>
                    <a:pt x="93" y="176"/>
                    <a:pt x="100" y="180"/>
                  </a:cubicBezTo>
                  <a:close/>
                  <a:moveTo>
                    <a:pt x="119" y="122"/>
                  </a:moveTo>
                  <a:cubicBezTo>
                    <a:pt x="131" y="109"/>
                    <a:pt x="148" y="100"/>
                    <a:pt x="148" y="100"/>
                  </a:cubicBezTo>
                  <a:cubicBezTo>
                    <a:pt x="155" y="96"/>
                    <a:pt x="162" y="100"/>
                    <a:pt x="164" y="108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81" y="179"/>
                    <a:pt x="176" y="184"/>
                    <a:pt x="168" y="182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96" y="165"/>
                    <a:pt x="93" y="158"/>
                    <a:pt x="97" y="151"/>
                  </a:cubicBezTo>
                  <a:cubicBezTo>
                    <a:pt x="97" y="151"/>
                    <a:pt x="106" y="134"/>
                    <a:pt x="119" y="122"/>
                  </a:cubicBezTo>
                  <a:close/>
                  <a:moveTo>
                    <a:pt x="261" y="102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22" y="164"/>
                    <a:pt x="215" y="164"/>
                    <a:pt x="211" y="157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2" y="95"/>
                    <a:pt x="175" y="87"/>
                    <a:pt x="183" y="85"/>
                  </a:cubicBezTo>
                  <a:cubicBezTo>
                    <a:pt x="183" y="85"/>
                    <a:pt x="201" y="80"/>
                    <a:pt x="219" y="80"/>
                  </a:cubicBezTo>
                  <a:cubicBezTo>
                    <a:pt x="236" y="80"/>
                    <a:pt x="254" y="85"/>
                    <a:pt x="254" y="85"/>
                  </a:cubicBezTo>
                  <a:cubicBezTo>
                    <a:pt x="262" y="87"/>
                    <a:pt x="265" y="95"/>
                    <a:pt x="261" y="102"/>
                  </a:cubicBezTo>
                  <a:close/>
                  <a:moveTo>
                    <a:pt x="319" y="121"/>
                  </a:moveTo>
                  <a:cubicBezTo>
                    <a:pt x="332" y="133"/>
                    <a:pt x="341" y="149"/>
                    <a:pt x="341" y="149"/>
                  </a:cubicBezTo>
                  <a:cubicBezTo>
                    <a:pt x="345" y="156"/>
                    <a:pt x="342" y="164"/>
                    <a:pt x="334" y="166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2" y="183"/>
                    <a:pt x="257" y="178"/>
                    <a:pt x="259" y="17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6" y="98"/>
                    <a:pt x="283" y="95"/>
                    <a:pt x="290" y="99"/>
                  </a:cubicBezTo>
                  <a:cubicBezTo>
                    <a:pt x="290" y="99"/>
                    <a:pt x="307" y="108"/>
                    <a:pt x="319" y="12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5" name="Freeform 8"/>
            <p:cNvSpPr>
              <a:spLocks/>
            </p:cNvSpPr>
            <p:nvPr userDrawn="1"/>
          </p:nvSpPr>
          <p:spPr bwMode="auto">
            <a:xfrm>
              <a:off x="8040688" y="7580313"/>
              <a:ext cx="2109787" cy="2235200"/>
            </a:xfrm>
            <a:custGeom>
              <a:avLst/>
              <a:gdLst>
                <a:gd name="T0" fmla="*/ 516 w 601"/>
                <a:gd name="T1" fmla="*/ 0 h 635"/>
                <a:gd name="T2" fmla="*/ 296 w 601"/>
                <a:gd name="T3" fmla="*/ 208 h 635"/>
                <a:gd name="T4" fmla="*/ 220 w 601"/>
                <a:gd name="T5" fmla="*/ 195 h 635"/>
                <a:gd name="T6" fmla="*/ 0 w 601"/>
                <a:gd name="T7" fmla="*/ 415 h 635"/>
                <a:gd name="T8" fmla="*/ 220 w 601"/>
                <a:gd name="T9" fmla="*/ 635 h 635"/>
                <a:gd name="T10" fmla="*/ 601 w 601"/>
                <a:gd name="T11" fmla="*/ 635 h 635"/>
                <a:gd name="T12" fmla="*/ 601 w 601"/>
                <a:gd name="T13" fmla="*/ 17 h 635"/>
                <a:gd name="T14" fmla="*/ 516 w 601"/>
                <a:gd name="T1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635">
                  <a:moveTo>
                    <a:pt x="516" y="0"/>
                  </a:moveTo>
                  <a:cubicBezTo>
                    <a:pt x="398" y="0"/>
                    <a:pt x="302" y="92"/>
                    <a:pt x="296" y="208"/>
                  </a:cubicBezTo>
                  <a:cubicBezTo>
                    <a:pt x="272" y="200"/>
                    <a:pt x="247" y="195"/>
                    <a:pt x="220" y="195"/>
                  </a:cubicBezTo>
                  <a:cubicBezTo>
                    <a:pt x="99" y="195"/>
                    <a:pt x="0" y="293"/>
                    <a:pt x="0" y="415"/>
                  </a:cubicBezTo>
                  <a:cubicBezTo>
                    <a:pt x="0" y="536"/>
                    <a:pt x="99" y="635"/>
                    <a:pt x="220" y="635"/>
                  </a:cubicBezTo>
                  <a:cubicBezTo>
                    <a:pt x="601" y="635"/>
                    <a:pt x="601" y="635"/>
                    <a:pt x="601" y="635"/>
                  </a:cubicBezTo>
                  <a:cubicBezTo>
                    <a:pt x="601" y="17"/>
                    <a:pt x="601" y="17"/>
                    <a:pt x="601" y="17"/>
                  </a:cubicBezTo>
                  <a:cubicBezTo>
                    <a:pt x="575" y="6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6" name="Freeform 9"/>
            <p:cNvSpPr>
              <a:spLocks/>
            </p:cNvSpPr>
            <p:nvPr userDrawn="1"/>
          </p:nvSpPr>
          <p:spPr bwMode="auto">
            <a:xfrm>
              <a:off x="12195175" y="7151688"/>
              <a:ext cx="2590800" cy="2663825"/>
            </a:xfrm>
            <a:custGeom>
              <a:avLst/>
              <a:gdLst>
                <a:gd name="T0" fmla="*/ 738 w 738"/>
                <a:gd name="T1" fmla="*/ 537 h 757"/>
                <a:gd name="T2" fmla="*/ 518 w 738"/>
                <a:gd name="T3" fmla="*/ 317 h 757"/>
                <a:gd name="T4" fmla="*/ 495 w 738"/>
                <a:gd name="T5" fmla="*/ 318 h 757"/>
                <a:gd name="T6" fmla="*/ 518 w 738"/>
                <a:gd name="T7" fmla="*/ 221 h 757"/>
                <a:gd name="T8" fmla="*/ 297 w 738"/>
                <a:gd name="T9" fmla="*/ 0 h 757"/>
                <a:gd name="T10" fmla="*/ 79 w 738"/>
                <a:gd name="T11" fmla="*/ 194 h 757"/>
                <a:gd name="T12" fmla="*/ 0 w 738"/>
                <a:gd name="T13" fmla="*/ 139 h 757"/>
                <a:gd name="T14" fmla="*/ 0 w 738"/>
                <a:gd name="T15" fmla="*/ 757 h 757"/>
                <a:gd name="T16" fmla="*/ 518 w 738"/>
                <a:gd name="T17" fmla="*/ 757 h 757"/>
                <a:gd name="T18" fmla="*/ 738 w 738"/>
                <a:gd name="T19" fmla="*/ 537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8" h="757">
                  <a:moveTo>
                    <a:pt x="738" y="537"/>
                  </a:moveTo>
                  <a:cubicBezTo>
                    <a:pt x="738" y="415"/>
                    <a:pt x="639" y="317"/>
                    <a:pt x="518" y="317"/>
                  </a:cubicBezTo>
                  <a:cubicBezTo>
                    <a:pt x="510" y="317"/>
                    <a:pt x="502" y="317"/>
                    <a:pt x="495" y="318"/>
                  </a:cubicBezTo>
                  <a:cubicBezTo>
                    <a:pt x="509" y="289"/>
                    <a:pt x="518" y="256"/>
                    <a:pt x="518" y="221"/>
                  </a:cubicBezTo>
                  <a:cubicBezTo>
                    <a:pt x="518" y="99"/>
                    <a:pt x="419" y="0"/>
                    <a:pt x="297" y="0"/>
                  </a:cubicBezTo>
                  <a:cubicBezTo>
                    <a:pt x="185" y="0"/>
                    <a:pt x="92" y="85"/>
                    <a:pt x="79" y="194"/>
                  </a:cubicBezTo>
                  <a:cubicBezTo>
                    <a:pt x="57" y="171"/>
                    <a:pt x="31" y="151"/>
                    <a:pt x="0" y="139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518" y="757"/>
                    <a:pt x="518" y="757"/>
                    <a:pt x="518" y="757"/>
                  </a:cubicBezTo>
                  <a:cubicBezTo>
                    <a:pt x="639" y="757"/>
                    <a:pt x="738" y="658"/>
                    <a:pt x="738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37" name="Freeform 42"/>
          <p:cNvSpPr>
            <a:spLocks/>
          </p:cNvSpPr>
          <p:nvPr userDrawn="1"/>
        </p:nvSpPr>
        <p:spPr bwMode="auto">
          <a:xfrm>
            <a:off x="8716653" y="1485604"/>
            <a:ext cx="1403969" cy="840253"/>
          </a:xfrm>
          <a:custGeom>
            <a:avLst/>
            <a:gdLst>
              <a:gd name="T0" fmla="*/ 218 w 242"/>
              <a:gd name="T1" fmla="*/ 72 h 145"/>
              <a:gd name="T2" fmla="*/ 178 w 242"/>
              <a:gd name="T3" fmla="*/ 41 h 145"/>
              <a:gd name="T4" fmla="*/ 178 w 242"/>
              <a:gd name="T5" fmla="*/ 41 h 145"/>
              <a:gd name="T6" fmla="*/ 178 w 242"/>
              <a:gd name="T7" fmla="*/ 41 h 145"/>
              <a:gd name="T8" fmla="*/ 137 w 242"/>
              <a:gd name="T9" fmla="*/ 0 h 145"/>
              <a:gd name="T10" fmla="*/ 100 w 242"/>
              <a:gd name="T11" fmla="*/ 21 h 145"/>
              <a:gd name="T12" fmla="*/ 87 w 242"/>
              <a:gd name="T13" fmla="*/ 19 h 145"/>
              <a:gd name="T14" fmla="*/ 49 w 242"/>
              <a:gd name="T15" fmla="*/ 58 h 145"/>
              <a:gd name="T16" fmla="*/ 49 w 242"/>
              <a:gd name="T17" fmla="*/ 58 h 145"/>
              <a:gd name="T18" fmla="*/ 44 w 242"/>
              <a:gd name="T19" fmla="*/ 58 h 145"/>
              <a:gd name="T20" fmla="*/ 0 w 242"/>
              <a:gd name="T21" fmla="*/ 101 h 145"/>
              <a:gd name="T22" fmla="*/ 44 w 242"/>
              <a:gd name="T23" fmla="*/ 145 h 145"/>
              <a:gd name="T24" fmla="*/ 204 w 242"/>
              <a:gd name="T25" fmla="*/ 145 h 145"/>
              <a:gd name="T26" fmla="*/ 242 w 242"/>
              <a:gd name="T27" fmla="*/ 107 h 145"/>
              <a:gd name="T28" fmla="*/ 218 w 242"/>
              <a:gd name="T29" fmla="*/ 7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45">
                <a:moveTo>
                  <a:pt x="218" y="72"/>
                </a:moveTo>
                <a:cubicBezTo>
                  <a:pt x="213" y="54"/>
                  <a:pt x="197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18"/>
                  <a:pt x="159" y="0"/>
                  <a:pt x="137" y="0"/>
                </a:cubicBezTo>
                <a:cubicBezTo>
                  <a:pt x="121" y="0"/>
                  <a:pt x="107" y="8"/>
                  <a:pt x="100" y="21"/>
                </a:cubicBezTo>
                <a:cubicBezTo>
                  <a:pt x="96" y="20"/>
                  <a:pt x="92" y="19"/>
                  <a:pt x="87" y="19"/>
                </a:cubicBezTo>
                <a:cubicBezTo>
                  <a:pt x="66" y="19"/>
                  <a:pt x="49" y="36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7" y="58"/>
                  <a:pt x="45" y="58"/>
                  <a:pt x="44" y="58"/>
                </a:cubicBezTo>
                <a:cubicBezTo>
                  <a:pt x="19" y="58"/>
                  <a:pt x="0" y="77"/>
                  <a:pt x="0" y="101"/>
                </a:cubicBezTo>
                <a:cubicBezTo>
                  <a:pt x="0" y="125"/>
                  <a:pt x="19" y="145"/>
                  <a:pt x="4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25" y="145"/>
                  <a:pt x="242" y="128"/>
                  <a:pt x="242" y="107"/>
                </a:cubicBezTo>
                <a:cubicBezTo>
                  <a:pt x="242" y="91"/>
                  <a:pt x="232" y="78"/>
                  <a:pt x="218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8" name="Freeform 237"/>
          <p:cNvSpPr>
            <a:spLocks/>
          </p:cNvSpPr>
          <p:nvPr userDrawn="1"/>
        </p:nvSpPr>
        <p:spPr bwMode="auto">
          <a:xfrm flipH="1">
            <a:off x="7542827" y="2325857"/>
            <a:ext cx="731512" cy="297301"/>
          </a:xfrm>
          <a:custGeom>
            <a:avLst/>
            <a:gdLst>
              <a:gd name="T0" fmla="*/ 621 w 696"/>
              <a:gd name="T1" fmla="*/ 132 h 281"/>
              <a:gd name="T2" fmla="*/ 609 w 696"/>
              <a:gd name="T3" fmla="*/ 133 h 281"/>
              <a:gd name="T4" fmla="*/ 469 w 696"/>
              <a:gd name="T5" fmla="*/ 0 h 281"/>
              <a:gd name="T6" fmla="*/ 333 w 696"/>
              <a:gd name="T7" fmla="*/ 104 h 281"/>
              <a:gd name="T8" fmla="*/ 258 w 696"/>
              <a:gd name="T9" fmla="*/ 73 h 281"/>
              <a:gd name="T10" fmla="*/ 155 w 696"/>
              <a:gd name="T11" fmla="*/ 167 h 281"/>
              <a:gd name="T12" fmla="*/ 105 w 696"/>
              <a:gd name="T13" fmla="*/ 190 h 281"/>
              <a:gd name="T14" fmla="*/ 58 w 696"/>
              <a:gd name="T15" fmla="*/ 166 h 281"/>
              <a:gd name="T16" fmla="*/ 0 w 696"/>
              <a:gd name="T17" fmla="*/ 224 h 281"/>
              <a:gd name="T18" fmla="*/ 58 w 696"/>
              <a:gd name="T19" fmla="*/ 281 h 281"/>
              <a:gd name="T20" fmla="*/ 74 w 696"/>
              <a:gd name="T21" fmla="*/ 281 h 281"/>
              <a:gd name="T22" fmla="*/ 264 w 696"/>
              <a:gd name="T23" fmla="*/ 281 h 281"/>
              <a:gd name="T24" fmla="*/ 370 w 696"/>
              <a:gd name="T25" fmla="*/ 281 h 281"/>
              <a:gd name="T26" fmla="*/ 626 w 696"/>
              <a:gd name="T27" fmla="*/ 281 h 281"/>
              <a:gd name="T28" fmla="*/ 626 w 696"/>
              <a:gd name="T29" fmla="*/ 281 h 281"/>
              <a:gd name="T30" fmla="*/ 696 w 696"/>
              <a:gd name="T31" fmla="*/ 207 h 281"/>
              <a:gd name="T32" fmla="*/ 621 w 696"/>
              <a:gd name="T33" fmla="*/ 13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6" h="281">
                <a:moveTo>
                  <a:pt x="621" y="132"/>
                </a:moveTo>
                <a:cubicBezTo>
                  <a:pt x="617" y="132"/>
                  <a:pt x="613" y="133"/>
                  <a:pt x="609" y="133"/>
                </a:cubicBezTo>
                <a:cubicBezTo>
                  <a:pt x="606" y="59"/>
                  <a:pt x="544" y="0"/>
                  <a:pt x="469" y="0"/>
                </a:cubicBezTo>
                <a:cubicBezTo>
                  <a:pt x="403" y="0"/>
                  <a:pt x="349" y="44"/>
                  <a:pt x="333" y="104"/>
                </a:cubicBezTo>
                <a:cubicBezTo>
                  <a:pt x="314" y="85"/>
                  <a:pt x="287" y="73"/>
                  <a:pt x="258" y="73"/>
                </a:cubicBezTo>
                <a:cubicBezTo>
                  <a:pt x="204" y="73"/>
                  <a:pt x="160" y="114"/>
                  <a:pt x="155" y="167"/>
                </a:cubicBezTo>
                <a:cubicBezTo>
                  <a:pt x="136" y="170"/>
                  <a:pt x="119" y="178"/>
                  <a:pt x="105" y="190"/>
                </a:cubicBezTo>
                <a:cubicBezTo>
                  <a:pt x="95" y="175"/>
                  <a:pt x="78" y="166"/>
                  <a:pt x="58" y="166"/>
                </a:cubicBezTo>
                <a:cubicBezTo>
                  <a:pt x="26" y="166"/>
                  <a:pt x="0" y="192"/>
                  <a:pt x="0" y="224"/>
                </a:cubicBezTo>
                <a:cubicBezTo>
                  <a:pt x="0" y="256"/>
                  <a:pt x="26" y="281"/>
                  <a:pt x="58" y="281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264" y="281"/>
                  <a:pt x="264" y="281"/>
                  <a:pt x="264" y="281"/>
                </a:cubicBezTo>
                <a:cubicBezTo>
                  <a:pt x="370" y="281"/>
                  <a:pt x="370" y="281"/>
                  <a:pt x="370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26" y="281"/>
                  <a:pt x="626" y="281"/>
                  <a:pt x="626" y="281"/>
                </a:cubicBezTo>
                <a:cubicBezTo>
                  <a:pt x="665" y="279"/>
                  <a:pt x="696" y="247"/>
                  <a:pt x="696" y="207"/>
                </a:cubicBezTo>
                <a:cubicBezTo>
                  <a:pt x="696" y="166"/>
                  <a:pt x="662" y="132"/>
                  <a:pt x="621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1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476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975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1606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3977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3309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705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6703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6128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02570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1209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59135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345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991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3942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431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426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43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58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252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9254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7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1853" r="1090"/>
          <a:stretch/>
        </p:blipFill>
        <p:spPr>
          <a:xfrm flipH="1">
            <a:off x="0" y="2"/>
            <a:ext cx="12434704" cy="69945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2119163"/>
            <a:ext cx="6400800" cy="3664099"/>
          </a:xfrm>
          <a:prstGeom prst="rect">
            <a:avLst/>
          </a:prstGeom>
          <a:solidFill>
            <a:srgbClr val="0078D7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47942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1924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2820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5656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52993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44403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0559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7803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567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356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444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88096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66849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135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6129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4338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5668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4776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68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59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7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5174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29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625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2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0853"/>
            <a:ext cx="1828800" cy="3938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498383" y="479775"/>
            <a:ext cx="3810000" cy="6437312"/>
            <a:chOff x="7407275" y="388938"/>
            <a:chExt cx="3810000" cy="6437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407275" y="6561138"/>
              <a:ext cx="3708400" cy="265112"/>
            </a:xfrm>
            <a:custGeom>
              <a:avLst/>
              <a:gdLst>
                <a:gd name="T0" fmla="*/ 1382 w 1425"/>
                <a:gd name="T1" fmla="*/ 0 h 102"/>
                <a:gd name="T2" fmla="*/ 1376 w 1425"/>
                <a:gd name="T3" fmla="*/ 1 h 102"/>
                <a:gd name="T4" fmla="*/ 1376 w 1425"/>
                <a:gd name="T5" fmla="*/ 0 h 102"/>
                <a:gd name="T6" fmla="*/ 1298 w 1425"/>
                <a:gd name="T7" fmla="*/ 0 h 102"/>
                <a:gd name="T8" fmla="*/ 1298 w 1425"/>
                <a:gd name="T9" fmla="*/ 81 h 102"/>
                <a:gd name="T10" fmla="*/ 1230 w 1425"/>
                <a:gd name="T11" fmla="*/ 81 h 102"/>
                <a:gd name="T12" fmla="*/ 1230 w 1425"/>
                <a:gd name="T13" fmla="*/ 0 h 102"/>
                <a:gd name="T14" fmla="*/ 954 w 1425"/>
                <a:gd name="T15" fmla="*/ 0 h 102"/>
                <a:gd name="T16" fmla="*/ 954 w 1425"/>
                <a:gd name="T17" fmla="*/ 81 h 102"/>
                <a:gd name="T18" fmla="*/ 886 w 1425"/>
                <a:gd name="T19" fmla="*/ 81 h 102"/>
                <a:gd name="T20" fmla="*/ 886 w 1425"/>
                <a:gd name="T21" fmla="*/ 0 h 102"/>
                <a:gd name="T22" fmla="*/ 775 w 1425"/>
                <a:gd name="T23" fmla="*/ 0 h 102"/>
                <a:gd name="T24" fmla="*/ 835 w 1425"/>
                <a:gd name="T25" fmla="*/ 60 h 102"/>
                <a:gd name="T26" fmla="*/ 835 w 1425"/>
                <a:gd name="T27" fmla="*/ 82 h 102"/>
                <a:gd name="T28" fmla="*/ 664 w 1425"/>
                <a:gd name="T29" fmla="*/ 82 h 102"/>
                <a:gd name="T30" fmla="*/ 659 w 1425"/>
                <a:gd name="T31" fmla="*/ 82 h 102"/>
                <a:gd name="T32" fmla="*/ 659 w 1425"/>
                <a:gd name="T33" fmla="*/ 0 h 102"/>
                <a:gd name="T34" fmla="*/ 573 w 1425"/>
                <a:gd name="T35" fmla="*/ 0 h 102"/>
                <a:gd name="T36" fmla="*/ 573 w 1425"/>
                <a:gd name="T37" fmla="*/ 19 h 102"/>
                <a:gd name="T38" fmla="*/ 615 w 1425"/>
                <a:gd name="T39" fmla="*/ 60 h 102"/>
                <a:gd name="T40" fmla="*/ 615 w 1425"/>
                <a:gd name="T41" fmla="*/ 82 h 102"/>
                <a:gd name="T42" fmla="*/ 444 w 1425"/>
                <a:gd name="T43" fmla="*/ 82 h 102"/>
                <a:gd name="T44" fmla="*/ 444 w 1425"/>
                <a:gd name="T45" fmla="*/ 0 h 102"/>
                <a:gd name="T46" fmla="*/ 405 w 1425"/>
                <a:gd name="T47" fmla="*/ 0 h 102"/>
                <a:gd name="T48" fmla="*/ 405 w 1425"/>
                <a:gd name="T49" fmla="*/ 82 h 102"/>
                <a:gd name="T50" fmla="*/ 337 w 1425"/>
                <a:gd name="T51" fmla="*/ 82 h 102"/>
                <a:gd name="T52" fmla="*/ 337 w 1425"/>
                <a:gd name="T53" fmla="*/ 0 h 102"/>
                <a:gd name="T54" fmla="*/ 251 w 1425"/>
                <a:gd name="T55" fmla="*/ 0 h 102"/>
                <a:gd name="T56" fmla="*/ 251 w 1425"/>
                <a:gd name="T57" fmla="*/ 82 h 102"/>
                <a:gd name="T58" fmla="*/ 182 w 1425"/>
                <a:gd name="T59" fmla="*/ 82 h 102"/>
                <a:gd name="T60" fmla="*/ 182 w 1425"/>
                <a:gd name="T61" fmla="*/ 0 h 102"/>
                <a:gd name="T62" fmla="*/ 38 w 1425"/>
                <a:gd name="T63" fmla="*/ 0 h 102"/>
                <a:gd name="T64" fmla="*/ 38 w 1425"/>
                <a:gd name="T65" fmla="*/ 1 h 102"/>
                <a:gd name="T66" fmla="*/ 0 w 1425"/>
                <a:gd name="T67" fmla="*/ 51 h 102"/>
                <a:gd name="T68" fmla="*/ 43 w 1425"/>
                <a:gd name="T69" fmla="*/ 102 h 102"/>
                <a:gd name="T70" fmla="*/ 1382 w 1425"/>
                <a:gd name="T71" fmla="*/ 102 h 102"/>
                <a:gd name="T72" fmla="*/ 1425 w 1425"/>
                <a:gd name="T73" fmla="*/ 51 h 102"/>
                <a:gd name="T74" fmla="*/ 1382 w 1425"/>
                <a:gd name="T7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5" h="102">
                  <a:moveTo>
                    <a:pt x="1382" y="0"/>
                  </a:moveTo>
                  <a:cubicBezTo>
                    <a:pt x="1380" y="0"/>
                    <a:pt x="1378" y="0"/>
                    <a:pt x="1376" y="1"/>
                  </a:cubicBezTo>
                  <a:cubicBezTo>
                    <a:pt x="1376" y="0"/>
                    <a:pt x="1376" y="0"/>
                    <a:pt x="137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8" y="81"/>
                    <a:pt x="1298" y="81"/>
                    <a:pt x="1298" y="81"/>
                  </a:cubicBezTo>
                  <a:cubicBezTo>
                    <a:pt x="1230" y="81"/>
                    <a:pt x="1230" y="81"/>
                    <a:pt x="1230" y="81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4" y="81"/>
                    <a:pt x="954" y="81"/>
                    <a:pt x="954" y="81"/>
                  </a:cubicBezTo>
                  <a:cubicBezTo>
                    <a:pt x="886" y="81"/>
                    <a:pt x="886" y="81"/>
                    <a:pt x="886" y="81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835" y="60"/>
                    <a:pt x="835" y="60"/>
                    <a:pt x="835" y="60"/>
                  </a:cubicBezTo>
                  <a:cubicBezTo>
                    <a:pt x="835" y="82"/>
                    <a:pt x="835" y="82"/>
                    <a:pt x="835" y="82"/>
                  </a:cubicBezTo>
                  <a:cubicBezTo>
                    <a:pt x="664" y="82"/>
                    <a:pt x="664" y="82"/>
                    <a:pt x="664" y="82"/>
                  </a:cubicBezTo>
                  <a:cubicBezTo>
                    <a:pt x="659" y="82"/>
                    <a:pt x="659" y="82"/>
                    <a:pt x="659" y="82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615" y="60"/>
                    <a:pt x="615" y="60"/>
                    <a:pt x="615" y="60"/>
                  </a:cubicBezTo>
                  <a:cubicBezTo>
                    <a:pt x="615" y="82"/>
                    <a:pt x="615" y="82"/>
                    <a:pt x="615" y="82"/>
                  </a:cubicBezTo>
                  <a:cubicBezTo>
                    <a:pt x="444" y="82"/>
                    <a:pt x="444" y="82"/>
                    <a:pt x="444" y="82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405" y="82"/>
                    <a:pt x="405" y="82"/>
                    <a:pt x="405" y="82"/>
                  </a:cubicBezTo>
                  <a:cubicBezTo>
                    <a:pt x="337" y="82"/>
                    <a:pt x="337" y="82"/>
                    <a:pt x="337" y="82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17" y="4"/>
                    <a:pt x="0" y="25"/>
                    <a:pt x="0" y="51"/>
                  </a:cubicBezTo>
                  <a:cubicBezTo>
                    <a:pt x="0" y="80"/>
                    <a:pt x="19" y="102"/>
                    <a:pt x="43" y="102"/>
                  </a:cubicBezTo>
                  <a:cubicBezTo>
                    <a:pt x="47" y="102"/>
                    <a:pt x="1378" y="102"/>
                    <a:pt x="1382" y="102"/>
                  </a:cubicBezTo>
                  <a:cubicBezTo>
                    <a:pt x="1406" y="102"/>
                    <a:pt x="1425" y="80"/>
                    <a:pt x="1425" y="51"/>
                  </a:cubicBezTo>
                  <a:cubicBezTo>
                    <a:pt x="1425" y="23"/>
                    <a:pt x="1406" y="0"/>
                    <a:pt x="1382" y="0"/>
                  </a:cubicBezTo>
                </a:path>
              </a:pathLst>
            </a:custGeom>
            <a:solidFill>
              <a:srgbClr val="000000">
                <a:alpha val="1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135938" y="5138738"/>
              <a:ext cx="2649538" cy="1631950"/>
            </a:xfrm>
            <a:custGeom>
              <a:avLst/>
              <a:gdLst>
                <a:gd name="T0" fmla="*/ 0 w 1669"/>
                <a:gd name="T1" fmla="*/ 0 h 1028"/>
                <a:gd name="T2" fmla="*/ 0 w 1669"/>
                <a:gd name="T3" fmla="*/ 128 h 1028"/>
                <a:gd name="T4" fmla="*/ 993 w 1669"/>
                <a:gd name="T5" fmla="*/ 128 h 1028"/>
                <a:gd name="T6" fmla="*/ 993 w 1669"/>
                <a:gd name="T7" fmla="*/ 1028 h 1028"/>
                <a:gd name="T8" fmla="*/ 1105 w 1669"/>
                <a:gd name="T9" fmla="*/ 1028 h 1028"/>
                <a:gd name="T10" fmla="*/ 1105 w 1669"/>
                <a:gd name="T11" fmla="*/ 128 h 1028"/>
                <a:gd name="T12" fmla="*/ 1557 w 1669"/>
                <a:gd name="T13" fmla="*/ 128 h 1028"/>
                <a:gd name="T14" fmla="*/ 1557 w 1669"/>
                <a:gd name="T15" fmla="*/ 1028 h 1028"/>
                <a:gd name="T16" fmla="*/ 1669 w 1669"/>
                <a:gd name="T17" fmla="*/ 1028 h 1028"/>
                <a:gd name="T18" fmla="*/ 1669 w 1669"/>
                <a:gd name="T19" fmla="*/ 128 h 1028"/>
                <a:gd name="T20" fmla="*/ 1669 w 1669"/>
                <a:gd name="T21" fmla="*/ 118 h 1028"/>
                <a:gd name="T22" fmla="*/ 1669 w 1669"/>
                <a:gd name="T23" fmla="*/ 0 h 1028"/>
                <a:gd name="T24" fmla="*/ 0 w 1669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9" h="1028">
                  <a:moveTo>
                    <a:pt x="0" y="0"/>
                  </a:moveTo>
                  <a:lnTo>
                    <a:pt x="0" y="128"/>
                  </a:lnTo>
                  <a:lnTo>
                    <a:pt x="993" y="128"/>
                  </a:lnTo>
                  <a:lnTo>
                    <a:pt x="993" y="1028"/>
                  </a:lnTo>
                  <a:lnTo>
                    <a:pt x="1105" y="1028"/>
                  </a:lnTo>
                  <a:lnTo>
                    <a:pt x="1105" y="128"/>
                  </a:lnTo>
                  <a:lnTo>
                    <a:pt x="1557" y="128"/>
                  </a:lnTo>
                  <a:lnTo>
                    <a:pt x="1557" y="1028"/>
                  </a:lnTo>
                  <a:lnTo>
                    <a:pt x="1669" y="1028"/>
                  </a:lnTo>
                  <a:lnTo>
                    <a:pt x="1669" y="128"/>
                  </a:lnTo>
                  <a:lnTo>
                    <a:pt x="1669" y="118"/>
                  </a:lnTo>
                  <a:lnTo>
                    <a:pt x="16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135938" y="5138738"/>
              <a:ext cx="2649538" cy="1631950"/>
            </a:xfrm>
            <a:custGeom>
              <a:avLst/>
              <a:gdLst>
                <a:gd name="T0" fmla="*/ 0 w 1669"/>
                <a:gd name="T1" fmla="*/ 0 h 1028"/>
                <a:gd name="T2" fmla="*/ 0 w 1669"/>
                <a:gd name="T3" fmla="*/ 128 h 1028"/>
                <a:gd name="T4" fmla="*/ 993 w 1669"/>
                <a:gd name="T5" fmla="*/ 128 h 1028"/>
                <a:gd name="T6" fmla="*/ 993 w 1669"/>
                <a:gd name="T7" fmla="*/ 1028 h 1028"/>
                <a:gd name="T8" fmla="*/ 1105 w 1669"/>
                <a:gd name="T9" fmla="*/ 1028 h 1028"/>
                <a:gd name="T10" fmla="*/ 1105 w 1669"/>
                <a:gd name="T11" fmla="*/ 128 h 1028"/>
                <a:gd name="T12" fmla="*/ 1557 w 1669"/>
                <a:gd name="T13" fmla="*/ 128 h 1028"/>
                <a:gd name="T14" fmla="*/ 1557 w 1669"/>
                <a:gd name="T15" fmla="*/ 1028 h 1028"/>
                <a:gd name="T16" fmla="*/ 1669 w 1669"/>
                <a:gd name="T17" fmla="*/ 1028 h 1028"/>
                <a:gd name="T18" fmla="*/ 1669 w 1669"/>
                <a:gd name="T19" fmla="*/ 128 h 1028"/>
                <a:gd name="T20" fmla="*/ 1669 w 1669"/>
                <a:gd name="T21" fmla="*/ 118 h 1028"/>
                <a:gd name="T22" fmla="*/ 1669 w 1669"/>
                <a:gd name="T23" fmla="*/ 0 h 1028"/>
                <a:gd name="T24" fmla="*/ 0 w 1669"/>
                <a:gd name="T25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9" h="1028">
                  <a:moveTo>
                    <a:pt x="0" y="0"/>
                  </a:moveTo>
                  <a:lnTo>
                    <a:pt x="0" y="128"/>
                  </a:lnTo>
                  <a:lnTo>
                    <a:pt x="993" y="128"/>
                  </a:lnTo>
                  <a:lnTo>
                    <a:pt x="993" y="1028"/>
                  </a:lnTo>
                  <a:lnTo>
                    <a:pt x="1105" y="1028"/>
                  </a:lnTo>
                  <a:lnTo>
                    <a:pt x="1105" y="128"/>
                  </a:lnTo>
                  <a:lnTo>
                    <a:pt x="1557" y="128"/>
                  </a:lnTo>
                  <a:lnTo>
                    <a:pt x="1557" y="1028"/>
                  </a:lnTo>
                  <a:lnTo>
                    <a:pt x="1669" y="1028"/>
                  </a:lnTo>
                  <a:lnTo>
                    <a:pt x="1669" y="128"/>
                  </a:lnTo>
                  <a:lnTo>
                    <a:pt x="1669" y="118"/>
                  </a:lnTo>
                  <a:lnTo>
                    <a:pt x="166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801225" y="5138738"/>
              <a:ext cx="984250" cy="1631950"/>
            </a:xfrm>
            <a:custGeom>
              <a:avLst/>
              <a:gdLst>
                <a:gd name="T0" fmla="*/ 620 w 620"/>
                <a:gd name="T1" fmla="*/ 0 h 1028"/>
                <a:gd name="T2" fmla="*/ 0 w 620"/>
                <a:gd name="T3" fmla="*/ 0 h 1028"/>
                <a:gd name="T4" fmla="*/ 0 w 620"/>
                <a:gd name="T5" fmla="*/ 114 h 1028"/>
                <a:gd name="T6" fmla="*/ 0 w 620"/>
                <a:gd name="T7" fmla="*/ 128 h 1028"/>
                <a:gd name="T8" fmla="*/ 0 w 620"/>
                <a:gd name="T9" fmla="*/ 1028 h 1028"/>
                <a:gd name="T10" fmla="*/ 56 w 620"/>
                <a:gd name="T11" fmla="*/ 1028 h 1028"/>
                <a:gd name="T12" fmla="*/ 56 w 620"/>
                <a:gd name="T13" fmla="*/ 896 h 1028"/>
                <a:gd name="T14" fmla="*/ 56 w 620"/>
                <a:gd name="T15" fmla="*/ 128 h 1028"/>
                <a:gd name="T16" fmla="*/ 564 w 620"/>
                <a:gd name="T17" fmla="*/ 128 h 1028"/>
                <a:gd name="T18" fmla="*/ 564 w 620"/>
                <a:gd name="T19" fmla="*/ 1028 h 1028"/>
                <a:gd name="T20" fmla="*/ 620 w 620"/>
                <a:gd name="T21" fmla="*/ 1028 h 1028"/>
                <a:gd name="T22" fmla="*/ 620 w 620"/>
                <a:gd name="T23" fmla="*/ 896 h 1028"/>
                <a:gd name="T24" fmla="*/ 620 w 620"/>
                <a:gd name="T25" fmla="*/ 128 h 1028"/>
                <a:gd name="T26" fmla="*/ 620 w 620"/>
                <a:gd name="T27" fmla="*/ 118 h 1028"/>
                <a:gd name="T28" fmla="*/ 620 w 620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0" h="1028">
                  <a:moveTo>
                    <a:pt x="620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1028"/>
                  </a:lnTo>
                  <a:lnTo>
                    <a:pt x="56" y="1028"/>
                  </a:lnTo>
                  <a:lnTo>
                    <a:pt x="56" y="896"/>
                  </a:lnTo>
                  <a:lnTo>
                    <a:pt x="56" y="128"/>
                  </a:lnTo>
                  <a:lnTo>
                    <a:pt x="564" y="128"/>
                  </a:lnTo>
                  <a:lnTo>
                    <a:pt x="564" y="1028"/>
                  </a:lnTo>
                  <a:lnTo>
                    <a:pt x="620" y="1028"/>
                  </a:lnTo>
                  <a:lnTo>
                    <a:pt x="620" y="896"/>
                  </a:lnTo>
                  <a:lnTo>
                    <a:pt x="620" y="128"/>
                  </a:lnTo>
                  <a:lnTo>
                    <a:pt x="620" y="11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9801225" y="5138738"/>
              <a:ext cx="984250" cy="1631950"/>
            </a:xfrm>
            <a:custGeom>
              <a:avLst/>
              <a:gdLst>
                <a:gd name="T0" fmla="*/ 620 w 620"/>
                <a:gd name="T1" fmla="*/ 0 h 1028"/>
                <a:gd name="T2" fmla="*/ 0 w 620"/>
                <a:gd name="T3" fmla="*/ 0 h 1028"/>
                <a:gd name="T4" fmla="*/ 0 w 620"/>
                <a:gd name="T5" fmla="*/ 114 h 1028"/>
                <a:gd name="T6" fmla="*/ 0 w 620"/>
                <a:gd name="T7" fmla="*/ 128 h 1028"/>
                <a:gd name="T8" fmla="*/ 0 w 620"/>
                <a:gd name="T9" fmla="*/ 1028 h 1028"/>
                <a:gd name="T10" fmla="*/ 56 w 620"/>
                <a:gd name="T11" fmla="*/ 1028 h 1028"/>
                <a:gd name="T12" fmla="*/ 56 w 620"/>
                <a:gd name="T13" fmla="*/ 896 h 1028"/>
                <a:gd name="T14" fmla="*/ 56 w 620"/>
                <a:gd name="T15" fmla="*/ 128 h 1028"/>
                <a:gd name="T16" fmla="*/ 564 w 620"/>
                <a:gd name="T17" fmla="*/ 128 h 1028"/>
                <a:gd name="T18" fmla="*/ 564 w 620"/>
                <a:gd name="T19" fmla="*/ 1028 h 1028"/>
                <a:gd name="T20" fmla="*/ 620 w 620"/>
                <a:gd name="T21" fmla="*/ 1028 h 1028"/>
                <a:gd name="T22" fmla="*/ 620 w 620"/>
                <a:gd name="T23" fmla="*/ 896 h 1028"/>
                <a:gd name="T24" fmla="*/ 620 w 620"/>
                <a:gd name="T25" fmla="*/ 128 h 1028"/>
                <a:gd name="T26" fmla="*/ 620 w 620"/>
                <a:gd name="T27" fmla="*/ 118 h 1028"/>
                <a:gd name="T28" fmla="*/ 620 w 620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0" h="1028">
                  <a:moveTo>
                    <a:pt x="620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0" y="1028"/>
                  </a:lnTo>
                  <a:lnTo>
                    <a:pt x="56" y="1028"/>
                  </a:lnTo>
                  <a:lnTo>
                    <a:pt x="56" y="896"/>
                  </a:lnTo>
                  <a:lnTo>
                    <a:pt x="56" y="128"/>
                  </a:lnTo>
                  <a:lnTo>
                    <a:pt x="564" y="128"/>
                  </a:lnTo>
                  <a:lnTo>
                    <a:pt x="564" y="1028"/>
                  </a:lnTo>
                  <a:lnTo>
                    <a:pt x="620" y="1028"/>
                  </a:lnTo>
                  <a:lnTo>
                    <a:pt x="620" y="896"/>
                  </a:lnTo>
                  <a:lnTo>
                    <a:pt x="620" y="128"/>
                  </a:lnTo>
                  <a:lnTo>
                    <a:pt x="620" y="118"/>
                  </a:lnTo>
                  <a:lnTo>
                    <a:pt x="6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583613" y="388938"/>
              <a:ext cx="2087563" cy="1252537"/>
            </a:xfrm>
            <a:custGeom>
              <a:avLst/>
              <a:gdLst>
                <a:gd name="T0" fmla="*/ 723 w 802"/>
                <a:gd name="T1" fmla="*/ 240 h 482"/>
                <a:gd name="T2" fmla="*/ 590 w 802"/>
                <a:gd name="T3" fmla="*/ 136 h 482"/>
                <a:gd name="T4" fmla="*/ 589 w 802"/>
                <a:gd name="T5" fmla="*/ 136 h 482"/>
                <a:gd name="T6" fmla="*/ 589 w 802"/>
                <a:gd name="T7" fmla="*/ 136 h 482"/>
                <a:gd name="T8" fmla="*/ 453 w 802"/>
                <a:gd name="T9" fmla="*/ 0 h 482"/>
                <a:gd name="T10" fmla="*/ 333 w 802"/>
                <a:gd name="T11" fmla="*/ 72 h 482"/>
                <a:gd name="T12" fmla="*/ 290 w 802"/>
                <a:gd name="T13" fmla="*/ 64 h 482"/>
                <a:gd name="T14" fmla="*/ 162 w 802"/>
                <a:gd name="T15" fmla="*/ 192 h 482"/>
                <a:gd name="T16" fmla="*/ 162 w 802"/>
                <a:gd name="T17" fmla="*/ 193 h 482"/>
                <a:gd name="T18" fmla="*/ 145 w 802"/>
                <a:gd name="T19" fmla="*/ 192 h 482"/>
                <a:gd name="T20" fmla="*/ 0 w 802"/>
                <a:gd name="T21" fmla="*/ 337 h 482"/>
                <a:gd name="T22" fmla="*/ 145 w 802"/>
                <a:gd name="T23" fmla="*/ 482 h 482"/>
                <a:gd name="T24" fmla="*/ 677 w 802"/>
                <a:gd name="T25" fmla="*/ 482 h 482"/>
                <a:gd name="T26" fmla="*/ 802 w 802"/>
                <a:gd name="T27" fmla="*/ 357 h 482"/>
                <a:gd name="T28" fmla="*/ 723 w 802"/>
                <a:gd name="T2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2" h="482">
                  <a:moveTo>
                    <a:pt x="723" y="240"/>
                  </a:moveTo>
                  <a:cubicBezTo>
                    <a:pt x="708" y="180"/>
                    <a:pt x="654" y="136"/>
                    <a:pt x="590" y="136"/>
                  </a:cubicBezTo>
                  <a:cubicBezTo>
                    <a:pt x="590" y="136"/>
                    <a:pt x="590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61"/>
                    <a:pt x="528" y="0"/>
                    <a:pt x="453" y="0"/>
                  </a:cubicBezTo>
                  <a:cubicBezTo>
                    <a:pt x="401" y="0"/>
                    <a:pt x="356" y="29"/>
                    <a:pt x="333" y="72"/>
                  </a:cubicBezTo>
                  <a:cubicBezTo>
                    <a:pt x="320" y="67"/>
                    <a:pt x="305" y="64"/>
                    <a:pt x="290" y="64"/>
                  </a:cubicBezTo>
                  <a:cubicBezTo>
                    <a:pt x="219" y="64"/>
                    <a:pt x="162" y="121"/>
                    <a:pt x="162" y="192"/>
                  </a:cubicBezTo>
                  <a:cubicBezTo>
                    <a:pt x="162" y="192"/>
                    <a:pt x="162" y="193"/>
                    <a:pt x="162" y="193"/>
                  </a:cubicBezTo>
                  <a:cubicBezTo>
                    <a:pt x="156" y="192"/>
                    <a:pt x="151" y="192"/>
                    <a:pt x="145" y="192"/>
                  </a:cubicBezTo>
                  <a:cubicBezTo>
                    <a:pt x="65" y="192"/>
                    <a:pt x="0" y="257"/>
                    <a:pt x="0" y="337"/>
                  </a:cubicBezTo>
                  <a:cubicBezTo>
                    <a:pt x="0" y="417"/>
                    <a:pt x="65" y="482"/>
                    <a:pt x="145" y="482"/>
                  </a:cubicBezTo>
                  <a:cubicBezTo>
                    <a:pt x="677" y="482"/>
                    <a:pt x="677" y="482"/>
                    <a:pt x="677" y="482"/>
                  </a:cubicBezTo>
                  <a:cubicBezTo>
                    <a:pt x="746" y="482"/>
                    <a:pt x="802" y="426"/>
                    <a:pt x="802" y="357"/>
                  </a:cubicBezTo>
                  <a:cubicBezTo>
                    <a:pt x="802" y="304"/>
                    <a:pt x="770" y="258"/>
                    <a:pt x="723" y="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831263" y="3778250"/>
              <a:ext cx="1446213" cy="1177925"/>
            </a:xfrm>
            <a:custGeom>
              <a:avLst/>
              <a:gdLst>
                <a:gd name="T0" fmla="*/ 0 w 556"/>
                <a:gd name="T1" fmla="*/ 28 h 453"/>
                <a:gd name="T2" fmla="*/ 0 w 556"/>
                <a:gd name="T3" fmla="*/ 425 h 453"/>
                <a:gd name="T4" fmla="*/ 28 w 556"/>
                <a:gd name="T5" fmla="*/ 453 h 453"/>
                <a:gd name="T6" fmla="*/ 527 w 556"/>
                <a:gd name="T7" fmla="*/ 453 h 453"/>
                <a:gd name="T8" fmla="*/ 556 w 556"/>
                <a:gd name="T9" fmla="*/ 425 h 453"/>
                <a:gd name="T10" fmla="*/ 556 w 556"/>
                <a:gd name="T11" fmla="*/ 28 h 453"/>
                <a:gd name="T12" fmla="*/ 527 w 556"/>
                <a:gd name="T13" fmla="*/ 0 h 453"/>
                <a:gd name="T14" fmla="*/ 28 w 556"/>
                <a:gd name="T15" fmla="*/ 0 h 453"/>
                <a:gd name="T16" fmla="*/ 0 w 556"/>
                <a:gd name="T17" fmla="*/ 2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453">
                  <a:moveTo>
                    <a:pt x="0" y="28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0" y="425"/>
                    <a:pt x="0" y="453"/>
                    <a:pt x="28" y="453"/>
                  </a:cubicBezTo>
                  <a:cubicBezTo>
                    <a:pt x="527" y="453"/>
                    <a:pt x="527" y="453"/>
                    <a:pt x="527" y="453"/>
                  </a:cubicBezTo>
                  <a:cubicBezTo>
                    <a:pt x="527" y="453"/>
                    <a:pt x="556" y="453"/>
                    <a:pt x="556" y="425"/>
                  </a:cubicBezTo>
                  <a:cubicBezTo>
                    <a:pt x="556" y="28"/>
                    <a:pt x="556" y="28"/>
                    <a:pt x="556" y="28"/>
                  </a:cubicBezTo>
                  <a:cubicBezTo>
                    <a:pt x="556" y="28"/>
                    <a:pt x="556" y="0"/>
                    <a:pt x="5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</a:path>
              </a:pathLst>
            </a:custGeom>
            <a:solidFill>
              <a:srgbClr val="187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729663" y="3778250"/>
              <a:ext cx="1473200" cy="1177925"/>
            </a:xfrm>
            <a:custGeom>
              <a:avLst/>
              <a:gdLst>
                <a:gd name="T0" fmla="*/ 0 w 566"/>
                <a:gd name="T1" fmla="*/ 28 h 453"/>
                <a:gd name="T2" fmla="*/ 0 w 566"/>
                <a:gd name="T3" fmla="*/ 425 h 453"/>
                <a:gd name="T4" fmla="*/ 28 w 566"/>
                <a:gd name="T5" fmla="*/ 453 h 453"/>
                <a:gd name="T6" fmla="*/ 538 w 566"/>
                <a:gd name="T7" fmla="*/ 453 h 453"/>
                <a:gd name="T8" fmla="*/ 566 w 566"/>
                <a:gd name="T9" fmla="*/ 425 h 453"/>
                <a:gd name="T10" fmla="*/ 566 w 566"/>
                <a:gd name="T11" fmla="*/ 28 h 453"/>
                <a:gd name="T12" fmla="*/ 538 w 566"/>
                <a:gd name="T13" fmla="*/ 0 h 453"/>
                <a:gd name="T14" fmla="*/ 28 w 566"/>
                <a:gd name="T15" fmla="*/ 0 h 453"/>
                <a:gd name="T16" fmla="*/ 0 w 566"/>
                <a:gd name="T17" fmla="*/ 2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3">
                  <a:moveTo>
                    <a:pt x="0" y="28"/>
                  </a:moveTo>
                  <a:cubicBezTo>
                    <a:pt x="0" y="425"/>
                    <a:pt x="0" y="425"/>
                    <a:pt x="0" y="425"/>
                  </a:cubicBezTo>
                  <a:cubicBezTo>
                    <a:pt x="0" y="425"/>
                    <a:pt x="0" y="453"/>
                    <a:pt x="28" y="453"/>
                  </a:cubicBezTo>
                  <a:cubicBezTo>
                    <a:pt x="538" y="453"/>
                    <a:pt x="538" y="453"/>
                    <a:pt x="538" y="453"/>
                  </a:cubicBezTo>
                  <a:cubicBezTo>
                    <a:pt x="538" y="453"/>
                    <a:pt x="566" y="453"/>
                    <a:pt x="566" y="425"/>
                  </a:cubicBezTo>
                  <a:cubicBezTo>
                    <a:pt x="566" y="28"/>
                    <a:pt x="566" y="28"/>
                    <a:pt x="566" y="28"/>
                  </a:cubicBezTo>
                  <a:cubicBezTo>
                    <a:pt x="566" y="28"/>
                    <a:pt x="566" y="0"/>
                    <a:pt x="5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0" y="0"/>
                    <a:pt x="0" y="28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802688" y="3851275"/>
              <a:ext cx="1327150" cy="884237"/>
            </a:xfrm>
            <a:prstGeom prst="rect">
              <a:avLst/>
            </a:prstGeom>
            <a:solidFill>
              <a:srgbClr val="187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8802688" y="3851275"/>
              <a:ext cx="1327150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8729663" y="3927475"/>
              <a:ext cx="1473200" cy="1028700"/>
            </a:xfrm>
            <a:custGeom>
              <a:avLst/>
              <a:gdLst>
                <a:gd name="T0" fmla="*/ 105 w 566"/>
                <a:gd name="T1" fmla="*/ 382 h 396"/>
                <a:gd name="T2" fmla="*/ 105 w 566"/>
                <a:gd name="T3" fmla="*/ 396 h 396"/>
                <a:gd name="T4" fmla="*/ 131 w 566"/>
                <a:gd name="T5" fmla="*/ 396 h 396"/>
                <a:gd name="T6" fmla="*/ 105 w 566"/>
                <a:gd name="T7" fmla="*/ 382 h 396"/>
                <a:gd name="T8" fmla="*/ 519 w 566"/>
                <a:gd name="T9" fmla="*/ 311 h 396"/>
                <a:gd name="T10" fmla="*/ 110 w 566"/>
                <a:gd name="T11" fmla="*/ 311 h 396"/>
                <a:gd name="T12" fmla="*/ 166 w 566"/>
                <a:gd name="T13" fmla="*/ 342 h 396"/>
                <a:gd name="T14" fmla="*/ 136 w 566"/>
                <a:gd name="T15" fmla="*/ 396 h 396"/>
                <a:gd name="T16" fmla="*/ 538 w 566"/>
                <a:gd name="T17" fmla="*/ 396 h 396"/>
                <a:gd name="T18" fmla="*/ 566 w 566"/>
                <a:gd name="T19" fmla="*/ 368 h 396"/>
                <a:gd name="T20" fmla="*/ 566 w 566"/>
                <a:gd name="T21" fmla="*/ 339 h 396"/>
                <a:gd name="T22" fmla="*/ 519 w 566"/>
                <a:gd name="T23" fmla="*/ 311 h 396"/>
                <a:gd name="T24" fmla="*/ 0 w 566"/>
                <a:gd name="T25" fmla="*/ 0 h 396"/>
                <a:gd name="T26" fmla="*/ 0 w 566"/>
                <a:gd name="T27" fmla="*/ 65 h 396"/>
                <a:gd name="T28" fmla="*/ 28 w 566"/>
                <a:gd name="T29" fmla="*/ 65 h 396"/>
                <a:gd name="T30" fmla="*/ 28 w 566"/>
                <a:gd name="T31" fmla="*/ 17 h 396"/>
                <a:gd name="T32" fmla="*/ 0 w 566"/>
                <a:gd name="T3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6" h="396">
                  <a:moveTo>
                    <a:pt x="105" y="382"/>
                  </a:moveTo>
                  <a:cubicBezTo>
                    <a:pt x="105" y="396"/>
                    <a:pt x="105" y="396"/>
                    <a:pt x="105" y="396"/>
                  </a:cubicBezTo>
                  <a:cubicBezTo>
                    <a:pt x="131" y="396"/>
                    <a:pt x="131" y="396"/>
                    <a:pt x="131" y="396"/>
                  </a:cubicBezTo>
                  <a:cubicBezTo>
                    <a:pt x="105" y="382"/>
                    <a:pt x="105" y="382"/>
                    <a:pt x="105" y="382"/>
                  </a:cubicBezTo>
                  <a:moveTo>
                    <a:pt x="519" y="311"/>
                  </a:moveTo>
                  <a:cubicBezTo>
                    <a:pt x="110" y="311"/>
                    <a:pt x="110" y="311"/>
                    <a:pt x="110" y="311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36" y="396"/>
                    <a:pt x="136" y="396"/>
                    <a:pt x="136" y="396"/>
                  </a:cubicBezTo>
                  <a:cubicBezTo>
                    <a:pt x="538" y="396"/>
                    <a:pt x="538" y="396"/>
                    <a:pt x="538" y="396"/>
                  </a:cubicBezTo>
                  <a:cubicBezTo>
                    <a:pt x="538" y="396"/>
                    <a:pt x="566" y="396"/>
                    <a:pt x="566" y="368"/>
                  </a:cubicBezTo>
                  <a:cubicBezTo>
                    <a:pt x="566" y="339"/>
                    <a:pt x="566" y="339"/>
                    <a:pt x="566" y="339"/>
                  </a:cubicBezTo>
                  <a:cubicBezTo>
                    <a:pt x="519" y="311"/>
                    <a:pt x="519" y="311"/>
                    <a:pt x="519" y="311"/>
                  </a:cubicBezTo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8802688" y="3971925"/>
              <a:ext cx="1277938" cy="763587"/>
            </a:xfrm>
            <a:custGeom>
              <a:avLst/>
              <a:gdLst>
                <a:gd name="T0" fmla="*/ 0 w 805"/>
                <a:gd name="T1" fmla="*/ 0 h 481"/>
                <a:gd name="T2" fmla="*/ 0 w 805"/>
                <a:gd name="T3" fmla="*/ 78 h 481"/>
                <a:gd name="T4" fmla="*/ 126 w 805"/>
                <a:gd name="T5" fmla="*/ 78 h 481"/>
                <a:gd name="T6" fmla="*/ 126 w 805"/>
                <a:gd name="T7" fmla="*/ 476 h 481"/>
                <a:gd name="T8" fmla="*/ 134 w 805"/>
                <a:gd name="T9" fmla="*/ 481 h 481"/>
                <a:gd name="T10" fmla="*/ 805 w 805"/>
                <a:gd name="T11" fmla="*/ 481 h 481"/>
                <a:gd name="T12" fmla="*/ 0 w 805"/>
                <a:gd name="T1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481">
                  <a:moveTo>
                    <a:pt x="0" y="0"/>
                  </a:moveTo>
                  <a:lnTo>
                    <a:pt x="0" y="78"/>
                  </a:lnTo>
                  <a:lnTo>
                    <a:pt x="126" y="78"/>
                  </a:lnTo>
                  <a:lnTo>
                    <a:pt x="126" y="476"/>
                  </a:lnTo>
                  <a:lnTo>
                    <a:pt x="134" y="481"/>
                  </a:lnTo>
                  <a:lnTo>
                    <a:pt x="805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802688" y="3971925"/>
              <a:ext cx="1277938" cy="763587"/>
            </a:xfrm>
            <a:custGeom>
              <a:avLst/>
              <a:gdLst>
                <a:gd name="T0" fmla="*/ 0 w 805"/>
                <a:gd name="T1" fmla="*/ 0 h 481"/>
                <a:gd name="T2" fmla="*/ 0 w 805"/>
                <a:gd name="T3" fmla="*/ 78 h 481"/>
                <a:gd name="T4" fmla="*/ 126 w 805"/>
                <a:gd name="T5" fmla="*/ 78 h 481"/>
                <a:gd name="T6" fmla="*/ 126 w 805"/>
                <a:gd name="T7" fmla="*/ 476 h 481"/>
                <a:gd name="T8" fmla="*/ 134 w 805"/>
                <a:gd name="T9" fmla="*/ 481 h 481"/>
                <a:gd name="T10" fmla="*/ 805 w 805"/>
                <a:gd name="T11" fmla="*/ 481 h 481"/>
                <a:gd name="T12" fmla="*/ 0 w 805"/>
                <a:gd name="T1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5" h="481">
                  <a:moveTo>
                    <a:pt x="0" y="0"/>
                  </a:moveTo>
                  <a:lnTo>
                    <a:pt x="0" y="78"/>
                  </a:lnTo>
                  <a:lnTo>
                    <a:pt x="126" y="78"/>
                  </a:lnTo>
                  <a:lnTo>
                    <a:pt x="126" y="476"/>
                  </a:lnTo>
                  <a:lnTo>
                    <a:pt x="134" y="481"/>
                  </a:lnTo>
                  <a:lnTo>
                    <a:pt x="805" y="4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8912225" y="4722813"/>
              <a:ext cx="249238" cy="238125"/>
            </a:xfrm>
            <a:custGeom>
              <a:avLst/>
              <a:gdLst>
                <a:gd name="T0" fmla="*/ 106 w 157"/>
                <a:gd name="T1" fmla="*/ 150 h 150"/>
                <a:gd name="T2" fmla="*/ 0 w 157"/>
                <a:gd name="T3" fmla="*/ 92 h 150"/>
                <a:gd name="T4" fmla="*/ 50 w 157"/>
                <a:gd name="T5" fmla="*/ 0 h 150"/>
                <a:gd name="T6" fmla="*/ 157 w 157"/>
                <a:gd name="T7" fmla="*/ 59 h 150"/>
                <a:gd name="T8" fmla="*/ 106 w 1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06" y="150"/>
                  </a:moveTo>
                  <a:lnTo>
                    <a:pt x="0" y="92"/>
                  </a:lnTo>
                  <a:lnTo>
                    <a:pt x="50" y="0"/>
                  </a:lnTo>
                  <a:lnTo>
                    <a:pt x="157" y="59"/>
                  </a:lnTo>
                  <a:lnTo>
                    <a:pt x="106" y="15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912225" y="4722813"/>
              <a:ext cx="249238" cy="238125"/>
            </a:xfrm>
            <a:custGeom>
              <a:avLst/>
              <a:gdLst>
                <a:gd name="T0" fmla="*/ 106 w 157"/>
                <a:gd name="T1" fmla="*/ 150 h 150"/>
                <a:gd name="T2" fmla="*/ 0 w 157"/>
                <a:gd name="T3" fmla="*/ 92 h 150"/>
                <a:gd name="T4" fmla="*/ 50 w 157"/>
                <a:gd name="T5" fmla="*/ 0 h 150"/>
                <a:gd name="T6" fmla="*/ 157 w 157"/>
                <a:gd name="T7" fmla="*/ 59 h 150"/>
                <a:gd name="T8" fmla="*/ 106 w 157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06" y="150"/>
                  </a:moveTo>
                  <a:lnTo>
                    <a:pt x="0" y="92"/>
                  </a:lnTo>
                  <a:lnTo>
                    <a:pt x="50" y="0"/>
                  </a:lnTo>
                  <a:lnTo>
                    <a:pt x="157" y="59"/>
                  </a:lnTo>
                  <a:lnTo>
                    <a:pt x="106" y="1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9002713" y="4727575"/>
              <a:ext cx="158750" cy="233362"/>
            </a:xfrm>
            <a:custGeom>
              <a:avLst/>
              <a:gdLst>
                <a:gd name="T0" fmla="*/ 0 w 100"/>
                <a:gd name="T1" fmla="*/ 0 h 147"/>
                <a:gd name="T2" fmla="*/ 0 w 100"/>
                <a:gd name="T3" fmla="*/ 121 h 147"/>
                <a:gd name="T4" fmla="*/ 49 w 100"/>
                <a:gd name="T5" fmla="*/ 147 h 147"/>
                <a:gd name="T6" fmla="*/ 100 w 100"/>
                <a:gd name="T7" fmla="*/ 56 h 147"/>
                <a:gd name="T8" fmla="*/ 0 w 10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7">
                  <a:moveTo>
                    <a:pt x="0" y="0"/>
                  </a:moveTo>
                  <a:lnTo>
                    <a:pt x="0" y="121"/>
                  </a:lnTo>
                  <a:lnTo>
                    <a:pt x="49" y="147"/>
                  </a:lnTo>
                  <a:lnTo>
                    <a:pt x="10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2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9002713" y="4727575"/>
              <a:ext cx="158750" cy="233362"/>
            </a:xfrm>
            <a:custGeom>
              <a:avLst/>
              <a:gdLst>
                <a:gd name="T0" fmla="*/ 0 w 100"/>
                <a:gd name="T1" fmla="*/ 0 h 147"/>
                <a:gd name="T2" fmla="*/ 0 w 100"/>
                <a:gd name="T3" fmla="*/ 121 h 147"/>
                <a:gd name="T4" fmla="*/ 49 w 100"/>
                <a:gd name="T5" fmla="*/ 147 h 147"/>
                <a:gd name="T6" fmla="*/ 100 w 100"/>
                <a:gd name="T7" fmla="*/ 56 h 147"/>
                <a:gd name="T8" fmla="*/ 0 w 10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47">
                  <a:moveTo>
                    <a:pt x="0" y="0"/>
                  </a:moveTo>
                  <a:lnTo>
                    <a:pt x="0" y="121"/>
                  </a:lnTo>
                  <a:lnTo>
                    <a:pt x="49" y="147"/>
                  </a:lnTo>
                  <a:lnTo>
                    <a:pt x="100" y="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7974013" y="4095750"/>
              <a:ext cx="1028700" cy="1500187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7974013" y="4095750"/>
              <a:ext cx="1028700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7974013" y="4221163"/>
              <a:ext cx="1028700" cy="1198562"/>
            </a:xfrm>
            <a:custGeom>
              <a:avLst/>
              <a:gdLst>
                <a:gd name="T0" fmla="*/ 582 w 648"/>
                <a:gd name="T1" fmla="*/ 458 h 755"/>
                <a:gd name="T2" fmla="*/ 582 w 648"/>
                <a:gd name="T3" fmla="*/ 755 h 755"/>
                <a:gd name="T4" fmla="*/ 648 w 648"/>
                <a:gd name="T5" fmla="*/ 755 h 755"/>
                <a:gd name="T6" fmla="*/ 648 w 648"/>
                <a:gd name="T7" fmla="*/ 706 h 755"/>
                <a:gd name="T8" fmla="*/ 648 w 648"/>
                <a:gd name="T9" fmla="*/ 578 h 755"/>
                <a:gd name="T10" fmla="*/ 648 w 648"/>
                <a:gd name="T11" fmla="*/ 511 h 755"/>
                <a:gd name="T12" fmla="*/ 582 w 648"/>
                <a:gd name="T13" fmla="*/ 458 h 755"/>
                <a:gd name="T14" fmla="*/ 0 w 648"/>
                <a:gd name="T15" fmla="*/ 0 h 755"/>
                <a:gd name="T16" fmla="*/ 0 w 648"/>
                <a:gd name="T17" fmla="*/ 129 h 755"/>
                <a:gd name="T18" fmla="*/ 164 w 648"/>
                <a:gd name="T19" fmla="*/ 129 h 755"/>
                <a:gd name="T20" fmla="*/ 0 w 648"/>
                <a:gd name="T2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8" h="755">
                  <a:moveTo>
                    <a:pt x="582" y="458"/>
                  </a:moveTo>
                  <a:lnTo>
                    <a:pt x="582" y="755"/>
                  </a:lnTo>
                  <a:lnTo>
                    <a:pt x="648" y="755"/>
                  </a:lnTo>
                  <a:lnTo>
                    <a:pt x="648" y="706"/>
                  </a:lnTo>
                  <a:lnTo>
                    <a:pt x="648" y="578"/>
                  </a:lnTo>
                  <a:lnTo>
                    <a:pt x="648" y="511"/>
                  </a:lnTo>
                  <a:lnTo>
                    <a:pt x="582" y="458"/>
                  </a:lnTo>
                  <a:close/>
                  <a:moveTo>
                    <a:pt x="0" y="0"/>
                  </a:moveTo>
                  <a:lnTo>
                    <a:pt x="0" y="129"/>
                  </a:lnTo>
                  <a:lnTo>
                    <a:pt x="164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7974013" y="4221163"/>
              <a:ext cx="1028700" cy="1198562"/>
            </a:xfrm>
            <a:custGeom>
              <a:avLst/>
              <a:gdLst>
                <a:gd name="T0" fmla="*/ 582 w 648"/>
                <a:gd name="T1" fmla="*/ 458 h 755"/>
                <a:gd name="T2" fmla="*/ 582 w 648"/>
                <a:gd name="T3" fmla="*/ 755 h 755"/>
                <a:gd name="T4" fmla="*/ 648 w 648"/>
                <a:gd name="T5" fmla="*/ 755 h 755"/>
                <a:gd name="T6" fmla="*/ 648 w 648"/>
                <a:gd name="T7" fmla="*/ 706 h 755"/>
                <a:gd name="T8" fmla="*/ 648 w 648"/>
                <a:gd name="T9" fmla="*/ 578 h 755"/>
                <a:gd name="T10" fmla="*/ 648 w 648"/>
                <a:gd name="T11" fmla="*/ 511 h 755"/>
                <a:gd name="T12" fmla="*/ 582 w 648"/>
                <a:gd name="T13" fmla="*/ 458 h 755"/>
                <a:gd name="T14" fmla="*/ 0 w 648"/>
                <a:gd name="T15" fmla="*/ 0 h 755"/>
                <a:gd name="T16" fmla="*/ 0 w 648"/>
                <a:gd name="T17" fmla="*/ 129 h 755"/>
                <a:gd name="T18" fmla="*/ 164 w 648"/>
                <a:gd name="T19" fmla="*/ 129 h 755"/>
                <a:gd name="T20" fmla="*/ 0 w 648"/>
                <a:gd name="T2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8" h="755">
                  <a:moveTo>
                    <a:pt x="582" y="458"/>
                  </a:moveTo>
                  <a:lnTo>
                    <a:pt x="582" y="755"/>
                  </a:lnTo>
                  <a:lnTo>
                    <a:pt x="648" y="755"/>
                  </a:lnTo>
                  <a:lnTo>
                    <a:pt x="648" y="706"/>
                  </a:lnTo>
                  <a:lnTo>
                    <a:pt x="648" y="578"/>
                  </a:lnTo>
                  <a:lnTo>
                    <a:pt x="648" y="511"/>
                  </a:lnTo>
                  <a:lnTo>
                    <a:pt x="582" y="458"/>
                  </a:lnTo>
                  <a:moveTo>
                    <a:pt x="0" y="0"/>
                  </a:moveTo>
                  <a:lnTo>
                    <a:pt x="0" y="129"/>
                  </a:lnTo>
                  <a:lnTo>
                    <a:pt x="164" y="1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413750" y="3805238"/>
              <a:ext cx="239713" cy="290512"/>
            </a:xfrm>
            <a:custGeom>
              <a:avLst/>
              <a:gdLst>
                <a:gd name="T0" fmla="*/ 92 w 92"/>
                <a:gd name="T1" fmla="*/ 11 h 112"/>
                <a:gd name="T2" fmla="*/ 63 w 92"/>
                <a:gd name="T3" fmla="*/ 0 h 112"/>
                <a:gd name="T4" fmla="*/ 53 w 92"/>
                <a:gd name="T5" fmla="*/ 25 h 112"/>
                <a:gd name="T6" fmla="*/ 0 w 92"/>
                <a:gd name="T7" fmla="*/ 25 h 112"/>
                <a:gd name="T8" fmla="*/ 0 w 92"/>
                <a:gd name="T9" fmla="*/ 112 h 112"/>
                <a:gd name="T10" fmla="*/ 63 w 92"/>
                <a:gd name="T11" fmla="*/ 112 h 112"/>
                <a:gd name="T12" fmla="*/ 63 w 92"/>
                <a:gd name="T13" fmla="*/ 62 h 112"/>
                <a:gd name="T14" fmla="*/ 92 w 92"/>
                <a:gd name="T15" fmla="*/ 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12">
                  <a:moveTo>
                    <a:pt x="92" y="11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46"/>
                    <a:pt x="69" y="18"/>
                    <a:pt x="92" y="11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405813" y="3549650"/>
              <a:ext cx="36513" cy="3492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62950" y="3349625"/>
              <a:ext cx="241300" cy="163512"/>
            </a:xfrm>
            <a:custGeom>
              <a:avLst/>
              <a:gdLst>
                <a:gd name="T0" fmla="*/ 0 w 152"/>
                <a:gd name="T1" fmla="*/ 62 h 103"/>
                <a:gd name="T2" fmla="*/ 126 w 152"/>
                <a:gd name="T3" fmla="*/ 0 h 103"/>
                <a:gd name="T4" fmla="*/ 152 w 152"/>
                <a:gd name="T5" fmla="*/ 103 h 103"/>
                <a:gd name="T6" fmla="*/ 0 w 152"/>
                <a:gd name="T7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03">
                  <a:moveTo>
                    <a:pt x="0" y="62"/>
                  </a:moveTo>
                  <a:lnTo>
                    <a:pt x="126" y="0"/>
                  </a:lnTo>
                  <a:lnTo>
                    <a:pt x="152" y="10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8193088" y="3448050"/>
              <a:ext cx="606425" cy="438150"/>
            </a:xfrm>
            <a:custGeom>
              <a:avLst/>
              <a:gdLst>
                <a:gd name="T0" fmla="*/ 0 w 233"/>
                <a:gd name="T1" fmla="*/ 168 h 168"/>
                <a:gd name="T2" fmla="*/ 118 w 233"/>
                <a:gd name="T3" fmla="*/ 168 h 168"/>
                <a:gd name="T4" fmla="*/ 119 w 233"/>
                <a:gd name="T5" fmla="*/ 168 h 168"/>
                <a:gd name="T6" fmla="*/ 233 w 233"/>
                <a:gd name="T7" fmla="*/ 0 h 168"/>
                <a:gd name="T8" fmla="*/ 225 w 233"/>
                <a:gd name="T9" fmla="*/ 0 h 168"/>
                <a:gd name="T10" fmla="*/ 158 w 233"/>
                <a:gd name="T11" fmla="*/ 0 h 168"/>
                <a:gd name="T12" fmla="*/ 74 w 233"/>
                <a:gd name="T13" fmla="*/ 0 h 168"/>
                <a:gd name="T14" fmla="*/ 0 w 233"/>
                <a:gd name="T15" fmla="*/ 0 h 168"/>
                <a:gd name="T16" fmla="*/ 0 w 233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cubicBezTo>
                    <a:pt x="118" y="168"/>
                    <a:pt x="118" y="168"/>
                    <a:pt x="118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207" y="163"/>
                    <a:pt x="233" y="90"/>
                    <a:pt x="233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8405813" y="3549650"/>
              <a:ext cx="36513" cy="34925"/>
            </a:xfrm>
            <a:prstGeom prst="ellipse">
              <a:avLst/>
            </a:pr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8583613" y="887413"/>
              <a:ext cx="1431925" cy="754062"/>
            </a:xfrm>
            <a:custGeom>
              <a:avLst/>
              <a:gdLst>
                <a:gd name="T0" fmla="*/ 145 w 550"/>
                <a:gd name="T1" fmla="*/ 0 h 290"/>
                <a:gd name="T2" fmla="*/ 0 w 550"/>
                <a:gd name="T3" fmla="*/ 145 h 290"/>
                <a:gd name="T4" fmla="*/ 145 w 550"/>
                <a:gd name="T5" fmla="*/ 290 h 290"/>
                <a:gd name="T6" fmla="*/ 550 w 550"/>
                <a:gd name="T7" fmla="*/ 290 h 290"/>
                <a:gd name="T8" fmla="*/ 162 w 550"/>
                <a:gd name="T9" fmla="*/ 1 h 290"/>
                <a:gd name="T10" fmla="*/ 162 w 550"/>
                <a:gd name="T11" fmla="*/ 1 h 290"/>
                <a:gd name="T12" fmla="*/ 162 w 550"/>
                <a:gd name="T13" fmla="*/ 1 h 290"/>
                <a:gd name="T14" fmla="*/ 145 w 550"/>
                <a:gd name="T15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0" h="290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5"/>
                    <a:pt x="65" y="290"/>
                    <a:pt x="145" y="290"/>
                  </a:cubicBezTo>
                  <a:cubicBezTo>
                    <a:pt x="550" y="290"/>
                    <a:pt x="550" y="290"/>
                    <a:pt x="550" y="290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56" y="0"/>
                    <a:pt x="151" y="0"/>
                    <a:pt x="145" y="0"/>
                  </a:cubicBezTo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786813" y="1511300"/>
              <a:ext cx="911225" cy="2790825"/>
            </a:xfrm>
            <a:custGeom>
              <a:avLst/>
              <a:gdLst>
                <a:gd name="T0" fmla="*/ 17 w 350"/>
                <a:gd name="T1" fmla="*/ 1073 h 1073"/>
                <a:gd name="T2" fmla="*/ 0 w 350"/>
                <a:gd name="T3" fmla="*/ 1072 h 1073"/>
                <a:gd name="T4" fmla="*/ 11 w 350"/>
                <a:gd name="T5" fmla="*/ 1009 h 1073"/>
                <a:gd name="T6" fmla="*/ 10 w 350"/>
                <a:gd name="T7" fmla="*/ 1009 h 1073"/>
                <a:gd name="T8" fmla="*/ 123 w 350"/>
                <a:gd name="T9" fmla="*/ 961 h 1073"/>
                <a:gd name="T10" fmla="*/ 246 w 350"/>
                <a:gd name="T11" fmla="*/ 692 h 1073"/>
                <a:gd name="T12" fmla="*/ 259 w 350"/>
                <a:gd name="T13" fmla="*/ 6 h 1073"/>
                <a:gd name="T14" fmla="*/ 323 w 350"/>
                <a:gd name="T15" fmla="*/ 0 h 1073"/>
                <a:gd name="T16" fmla="*/ 308 w 350"/>
                <a:gd name="T17" fmla="*/ 709 h 1073"/>
                <a:gd name="T18" fmla="*/ 164 w 350"/>
                <a:gd name="T19" fmla="*/ 1010 h 1073"/>
                <a:gd name="T20" fmla="*/ 17 w 350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" h="1073">
                  <a:moveTo>
                    <a:pt x="17" y="1073"/>
                  </a:moveTo>
                  <a:cubicBezTo>
                    <a:pt x="7" y="1073"/>
                    <a:pt x="1" y="1072"/>
                    <a:pt x="0" y="1072"/>
                  </a:cubicBezTo>
                  <a:cubicBezTo>
                    <a:pt x="11" y="1009"/>
                    <a:pt x="11" y="1009"/>
                    <a:pt x="11" y="1009"/>
                  </a:cubicBezTo>
                  <a:cubicBezTo>
                    <a:pt x="10" y="1009"/>
                    <a:pt x="10" y="1009"/>
                    <a:pt x="10" y="1009"/>
                  </a:cubicBezTo>
                  <a:cubicBezTo>
                    <a:pt x="13" y="1009"/>
                    <a:pt x="65" y="1016"/>
                    <a:pt x="123" y="961"/>
                  </a:cubicBezTo>
                  <a:cubicBezTo>
                    <a:pt x="179" y="908"/>
                    <a:pt x="220" y="818"/>
                    <a:pt x="246" y="692"/>
                  </a:cubicBezTo>
                  <a:cubicBezTo>
                    <a:pt x="281" y="522"/>
                    <a:pt x="285" y="291"/>
                    <a:pt x="259" y="6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0" y="294"/>
                    <a:pt x="345" y="532"/>
                    <a:pt x="308" y="709"/>
                  </a:cubicBezTo>
                  <a:cubicBezTo>
                    <a:pt x="279" y="848"/>
                    <a:pt x="231" y="949"/>
                    <a:pt x="164" y="1010"/>
                  </a:cubicBezTo>
                  <a:cubicBezTo>
                    <a:pt x="105" y="1065"/>
                    <a:pt x="46" y="1073"/>
                    <a:pt x="17" y="107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9450388" y="1343025"/>
              <a:ext cx="176213" cy="184150"/>
            </a:xfrm>
            <a:custGeom>
              <a:avLst/>
              <a:gdLst>
                <a:gd name="T0" fmla="*/ 65 w 68"/>
                <a:gd name="T1" fmla="*/ 32 h 71"/>
                <a:gd name="T2" fmla="*/ 65 w 68"/>
                <a:gd name="T3" fmla="*/ 31 h 71"/>
                <a:gd name="T4" fmla="*/ 30 w 68"/>
                <a:gd name="T5" fmla="*/ 2 h 71"/>
                <a:gd name="T6" fmla="*/ 1 w 68"/>
                <a:gd name="T7" fmla="*/ 37 h 71"/>
                <a:gd name="T8" fmla="*/ 2 w 68"/>
                <a:gd name="T9" fmla="*/ 38 h 71"/>
                <a:gd name="T10" fmla="*/ 2 w 68"/>
                <a:gd name="T11" fmla="*/ 38 h 71"/>
                <a:gd name="T12" fmla="*/ 5 w 68"/>
                <a:gd name="T13" fmla="*/ 71 h 71"/>
                <a:gd name="T14" fmla="*/ 68 w 68"/>
                <a:gd name="T15" fmla="*/ 65 h 71"/>
                <a:gd name="T16" fmla="*/ 65 w 68"/>
                <a:gd name="T17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1">
                  <a:moveTo>
                    <a:pt x="65" y="32"/>
                  </a:moveTo>
                  <a:cubicBezTo>
                    <a:pt x="65" y="32"/>
                    <a:pt x="65" y="32"/>
                    <a:pt x="65" y="31"/>
                  </a:cubicBezTo>
                  <a:cubicBezTo>
                    <a:pt x="63" y="13"/>
                    <a:pt x="48" y="0"/>
                    <a:pt x="30" y="2"/>
                  </a:cubicBezTo>
                  <a:cubicBezTo>
                    <a:pt x="13" y="3"/>
                    <a:pt x="0" y="19"/>
                    <a:pt x="1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5" y="32"/>
                    <a:pt x="65" y="32"/>
                    <a:pt x="65" y="32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8562975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59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  <a:close/>
                </a:path>
              </a:pathLst>
            </a:cu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8562975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59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9136063" y="5461000"/>
              <a:ext cx="252413" cy="106521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9136063" y="5461000"/>
              <a:ext cx="252413" cy="106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8562975" y="5416550"/>
              <a:ext cx="249238" cy="110966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8562975" y="5416550"/>
              <a:ext cx="24923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8299450" y="5419725"/>
              <a:ext cx="1089025" cy="249237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8299450" y="5419725"/>
              <a:ext cx="1089025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8183563" y="1798638"/>
              <a:ext cx="628650" cy="376237"/>
            </a:xfrm>
            <a:custGeom>
              <a:avLst/>
              <a:gdLst>
                <a:gd name="T0" fmla="*/ 218 w 242"/>
                <a:gd name="T1" fmla="*/ 72 h 145"/>
                <a:gd name="T2" fmla="*/ 178 w 242"/>
                <a:gd name="T3" fmla="*/ 41 h 145"/>
                <a:gd name="T4" fmla="*/ 178 w 242"/>
                <a:gd name="T5" fmla="*/ 41 h 145"/>
                <a:gd name="T6" fmla="*/ 178 w 242"/>
                <a:gd name="T7" fmla="*/ 41 h 145"/>
                <a:gd name="T8" fmla="*/ 137 w 242"/>
                <a:gd name="T9" fmla="*/ 0 h 145"/>
                <a:gd name="T10" fmla="*/ 100 w 242"/>
                <a:gd name="T11" fmla="*/ 21 h 145"/>
                <a:gd name="T12" fmla="*/ 87 w 242"/>
                <a:gd name="T13" fmla="*/ 19 h 145"/>
                <a:gd name="T14" fmla="*/ 49 w 242"/>
                <a:gd name="T15" fmla="*/ 58 h 145"/>
                <a:gd name="T16" fmla="*/ 49 w 242"/>
                <a:gd name="T17" fmla="*/ 58 h 145"/>
                <a:gd name="T18" fmla="*/ 44 w 242"/>
                <a:gd name="T19" fmla="*/ 58 h 145"/>
                <a:gd name="T20" fmla="*/ 0 w 242"/>
                <a:gd name="T21" fmla="*/ 101 h 145"/>
                <a:gd name="T22" fmla="*/ 44 w 242"/>
                <a:gd name="T23" fmla="*/ 145 h 145"/>
                <a:gd name="T24" fmla="*/ 204 w 242"/>
                <a:gd name="T25" fmla="*/ 145 h 145"/>
                <a:gd name="T26" fmla="*/ 242 w 242"/>
                <a:gd name="T27" fmla="*/ 107 h 145"/>
                <a:gd name="T28" fmla="*/ 218 w 242"/>
                <a:gd name="T29" fmla="*/ 7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45">
                  <a:moveTo>
                    <a:pt x="218" y="72"/>
                  </a:moveTo>
                  <a:cubicBezTo>
                    <a:pt x="213" y="54"/>
                    <a:pt x="197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18"/>
                    <a:pt x="159" y="0"/>
                    <a:pt x="137" y="0"/>
                  </a:cubicBezTo>
                  <a:cubicBezTo>
                    <a:pt x="121" y="0"/>
                    <a:pt x="107" y="8"/>
                    <a:pt x="100" y="21"/>
                  </a:cubicBezTo>
                  <a:cubicBezTo>
                    <a:pt x="96" y="20"/>
                    <a:pt x="92" y="19"/>
                    <a:pt x="87" y="19"/>
                  </a:cubicBezTo>
                  <a:cubicBezTo>
                    <a:pt x="66" y="19"/>
                    <a:pt x="49" y="36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7" y="58"/>
                    <a:pt x="45" y="58"/>
                    <a:pt x="44" y="58"/>
                  </a:cubicBezTo>
                  <a:cubicBezTo>
                    <a:pt x="19" y="58"/>
                    <a:pt x="0" y="77"/>
                    <a:pt x="0" y="101"/>
                  </a:cubicBezTo>
                  <a:cubicBezTo>
                    <a:pt x="0" y="125"/>
                    <a:pt x="19" y="145"/>
                    <a:pt x="4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25" y="145"/>
                    <a:pt x="242" y="128"/>
                    <a:pt x="242" y="107"/>
                  </a:cubicBezTo>
                  <a:cubicBezTo>
                    <a:pt x="242" y="91"/>
                    <a:pt x="232" y="78"/>
                    <a:pt x="218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671175" y="617538"/>
              <a:ext cx="546100" cy="317500"/>
            </a:xfrm>
            <a:custGeom>
              <a:avLst/>
              <a:gdLst>
                <a:gd name="T0" fmla="*/ 21 w 210"/>
                <a:gd name="T1" fmla="*/ 61 h 122"/>
                <a:gd name="T2" fmla="*/ 56 w 210"/>
                <a:gd name="T3" fmla="*/ 35 h 122"/>
                <a:gd name="T4" fmla="*/ 56 w 210"/>
                <a:gd name="T5" fmla="*/ 35 h 122"/>
                <a:gd name="T6" fmla="*/ 56 w 210"/>
                <a:gd name="T7" fmla="*/ 35 h 122"/>
                <a:gd name="T8" fmla="*/ 91 w 210"/>
                <a:gd name="T9" fmla="*/ 0 h 122"/>
                <a:gd name="T10" fmla="*/ 123 w 210"/>
                <a:gd name="T11" fmla="*/ 18 h 122"/>
                <a:gd name="T12" fmla="*/ 134 w 210"/>
                <a:gd name="T13" fmla="*/ 16 h 122"/>
                <a:gd name="T14" fmla="*/ 167 w 210"/>
                <a:gd name="T15" fmla="*/ 49 h 122"/>
                <a:gd name="T16" fmla="*/ 167 w 210"/>
                <a:gd name="T17" fmla="*/ 49 h 122"/>
                <a:gd name="T18" fmla="*/ 172 w 210"/>
                <a:gd name="T19" fmla="*/ 49 h 122"/>
                <a:gd name="T20" fmla="*/ 210 w 210"/>
                <a:gd name="T21" fmla="*/ 85 h 122"/>
                <a:gd name="T22" fmla="*/ 172 w 210"/>
                <a:gd name="T23" fmla="*/ 122 h 122"/>
                <a:gd name="T24" fmla="*/ 33 w 210"/>
                <a:gd name="T25" fmla="*/ 122 h 122"/>
                <a:gd name="T26" fmla="*/ 0 w 210"/>
                <a:gd name="T27" fmla="*/ 90 h 122"/>
                <a:gd name="T28" fmla="*/ 21 w 210"/>
                <a:gd name="T2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22">
                  <a:moveTo>
                    <a:pt x="21" y="61"/>
                  </a:moveTo>
                  <a:cubicBezTo>
                    <a:pt x="25" y="46"/>
                    <a:pt x="3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16"/>
                    <a:pt x="72" y="0"/>
                    <a:pt x="91" y="0"/>
                  </a:cubicBezTo>
                  <a:cubicBezTo>
                    <a:pt x="105" y="0"/>
                    <a:pt x="117" y="8"/>
                    <a:pt x="123" y="18"/>
                  </a:cubicBezTo>
                  <a:cubicBezTo>
                    <a:pt x="126" y="17"/>
                    <a:pt x="130" y="16"/>
                    <a:pt x="134" y="16"/>
                  </a:cubicBezTo>
                  <a:cubicBezTo>
                    <a:pt x="152" y="16"/>
                    <a:pt x="167" y="31"/>
                    <a:pt x="167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9" y="49"/>
                    <a:pt x="170" y="49"/>
                    <a:pt x="172" y="49"/>
                  </a:cubicBezTo>
                  <a:cubicBezTo>
                    <a:pt x="193" y="49"/>
                    <a:pt x="210" y="65"/>
                    <a:pt x="210" y="85"/>
                  </a:cubicBezTo>
                  <a:cubicBezTo>
                    <a:pt x="210" y="106"/>
                    <a:pt x="193" y="122"/>
                    <a:pt x="172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15" y="122"/>
                    <a:pt x="0" y="108"/>
                    <a:pt x="0" y="90"/>
                  </a:cubicBezTo>
                  <a:cubicBezTo>
                    <a:pt x="0" y="77"/>
                    <a:pt x="9" y="65"/>
                    <a:pt x="21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077325" y="4816475"/>
              <a:ext cx="217488" cy="212725"/>
            </a:xfrm>
            <a:custGeom>
              <a:avLst/>
              <a:gdLst>
                <a:gd name="T0" fmla="*/ 29 w 83"/>
                <a:gd name="T1" fmla="*/ 72 h 82"/>
                <a:gd name="T2" fmla="*/ 30 w 83"/>
                <a:gd name="T3" fmla="*/ 73 h 82"/>
                <a:gd name="T4" fmla="*/ 74 w 83"/>
                <a:gd name="T5" fmla="*/ 62 h 82"/>
                <a:gd name="T6" fmla="*/ 63 w 83"/>
                <a:gd name="T7" fmla="*/ 18 h 82"/>
                <a:gd name="T8" fmla="*/ 62 w 83"/>
                <a:gd name="T9" fmla="*/ 17 h 82"/>
                <a:gd name="T10" fmla="*/ 62 w 83"/>
                <a:gd name="T11" fmla="*/ 17 h 82"/>
                <a:gd name="T12" fmla="*/ 33 w 83"/>
                <a:gd name="T13" fmla="*/ 0 h 82"/>
                <a:gd name="T14" fmla="*/ 0 w 83"/>
                <a:gd name="T15" fmla="*/ 55 h 82"/>
                <a:gd name="T16" fmla="*/ 29 w 83"/>
                <a:gd name="T17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82">
                  <a:moveTo>
                    <a:pt x="29" y="72"/>
                  </a:moveTo>
                  <a:cubicBezTo>
                    <a:pt x="29" y="72"/>
                    <a:pt x="30" y="73"/>
                    <a:pt x="30" y="73"/>
                  </a:cubicBezTo>
                  <a:cubicBezTo>
                    <a:pt x="46" y="82"/>
                    <a:pt x="65" y="77"/>
                    <a:pt x="74" y="62"/>
                  </a:cubicBezTo>
                  <a:cubicBezTo>
                    <a:pt x="83" y="47"/>
                    <a:pt x="78" y="27"/>
                    <a:pt x="63" y="18"/>
                  </a:cubicBezTo>
                  <a:cubicBezTo>
                    <a:pt x="62" y="18"/>
                    <a:pt x="62" y="18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9" y="72"/>
                    <a:pt x="29" y="72"/>
                    <a:pt x="29" y="72"/>
                  </a:cubicBezTo>
                  <a:close/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7880350" y="4425950"/>
              <a:ext cx="1017588" cy="1398587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7880350" y="4425950"/>
              <a:ext cx="1017588" cy="139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7880350" y="5684838"/>
              <a:ext cx="179388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7880350" y="5684838"/>
              <a:ext cx="179388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9136063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60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  <a:close/>
                </a:path>
              </a:pathLst>
            </a:custGeom>
            <a:solidFill>
              <a:srgbClr val="00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136063" y="6526213"/>
              <a:ext cx="444500" cy="247650"/>
            </a:xfrm>
            <a:custGeom>
              <a:avLst/>
              <a:gdLst>
                <a:gd name="T0" fmla="*/ 280 w 280"/>
                <a:gd name="T1" fmla="*/ 120 h 156"/>
                <a:gd name="T2" fmla="*/ 160 w 280"/>
                <a:gd name="T3" fmla="*/ 0 h 156"/>
                <a:gd name="T4" fmla="*/ 0 w 280"/>
                <a:gd name="T5" fmla="*/ 0 h 156"/>
                <a:gd name="T6" fmla="*/ 0 w 280"/>
                <a:gd name="T7" fmla="*/ 156 h 156"/>
                <a:gd name="T8" fmla="*/ 280 w 280"/>
                <a:gd name="T9" fmla="*/ 156 h 156"/>
                <a:gd name="T10" fmla="*/ 280 w 280"/>
                <a:gd name="T11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6">
                  <a:moveTo>
                    <a:pt x="280" y="120"/>
                  </a:moveTo>
                  <a:lnTo>
                    <a:pt x="16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80" y="156"/>
                  </a:lnTo>
                  <a:lnTo>
                    <a:pt x="280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8721725" y="5684838"/>
              <a:ext cx="176213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8721725" y="5684838"/>
              <a:ext cx="176213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8283575" y="5684838"/>
              <a:ext cx="177800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8283575" y="5684838"/>
              <a:ext cx="17780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9121775" y="5684838"/>
              <a:ext cx="177800" cy="1089025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9121775" y="5684838"/>
              <a:ext cx="17780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8604250" y="5664200"/>
              <a:ext cx="695325" cy="160337"/>
            </a:xfrm>
            <a:prstGeom prst="rect">
              <a:avLst/>
            </a:prstGeom>
            <a:solidFill>
              <a:srgbClr val="662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604250" y="5664200"/>
              <a:ext cx="695325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8810625" y="4425950"/>
              <a:ext cx="87313" cy="1238250"/>
            </a:xfrm>
            <a:custGeom>
              <a:avLst/>
              <a:gdLst>
                <a:gd name="T0" fmla="*/ 55 w 55"/>
                <a:gd name="T1" fmla="*/ 0 h 780"/>
                <a:gd name="T2" fmla="*/ 0 w 55"/>
                <a:gd name="T3" fmla="*/ 0 h 780"/>
                <a:gd name="T4" fmla="*/ 0 w 55"/>
                <a:gd name="T5" fmla="*/ 624 h 780"/>
                <a:gd name="T6" fmla="*/ 0 w 55"/>
                <a:gd name="T7" fmla="*/ 780 h 780"/>
                <a:gd name="T8" fmla="*/ 55 w 55"/>
                <a:gd name="T9" fmla="*/ 780 h 780"/>
                <a:gd name="T10" fmla="*/ 55 w 55"/>
                <a:gd name="T11" fmla="*/ 626 h 780"/>
                <a:gd name="T12" fmla="*/ 55 w 5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80">
                  <a:moveTo>
                    <a:pt x="55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0" y="780"/>
                  </a:lnTo>
                  <a:lnTo>
                    <a:pt x="55" y="780"/>
                  </a:lnTo>
                  <a:lnTo>
                    <a:pt x="55" y="62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8810625" y="4425950"/>
              <a:ext cx="87313" cy="1238250"/>
            </a:xfrm>
            <a:custGeom>
              <a:avLst/>
              <a:gdLst>
                <a:gd name="T0" fmla="*/ 55 w 55"/>
                <a:gd name="T1" fmla="*/ 0 h 780"/>
                <a:gd name="T2" fmla="*/ 0 w 55"/>
                <a:gd name="T3" fmla="*/ 0 h 780"/>
                <a:gd name="T4" fmla="*/ 0 w 55"/>
                <a:gd name="T5" fmla="*/ 624 h 780"/>
                <a:gd name="T6" fmla="*/ 0 w 55"/>
                <a:gd name="T7" fmla="*/ 780 h 780"/>
                <a:gd name="T8" fmla="*/ 55 w 55"/>
                <a:gd name="T9" fmla="*/ 780 h 780"/>
                <a:gd name="T10" fmla="*/ 55 w 55"/>
                <a:gd name="T11" fmla="*/ 626 h 780"/>
                <a:gd name="T12" fmla="*/ 55 w 55"/>
                <a:gd name="T13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80">
                  <a:moveTo>
                    <a:pt x="55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0" y="780"/>
                  </a:lnTo>
                  <a:lnTo>
                    <a:pt x="55" y="780"/>
                  </a:lnTo>
                  <a:lnTo>
                    <a:pt x="55" y="626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810625" y="5824538"/>
              <a:ext cx="87313" cy="949325"/>
            </a:xfrm>
            <a:custGeom>
              <a:avLst/>
              <a:gdLst>
                <a:gd name="T0" fmla="*/ 55 w 55"/>
                <a:gd name="T1" fmla="*/ 0 h 598"/>
                <a:gd name="T2" fmla="*/ 0 w 55"/>
                <a:gd name="T3" fmla="*/ 0 h 598"/>
                <a:gd name="T4" fmla="*/ 0 w 55"/>
                <a:gd name="T5" fmla="*/ 598 h 598"/>
                <a:gd name="T6" fmla="*/ 55 w 55"/>
                <a:gd name="T7" fmla="*/ 598 h 598"/>
                <a:gd name="T8" fmla="*/ 55 w 55"/>
                <a:gd name="T9" fmla="*/ 495 h 598"/>
                <a:gd name="T10" fmla="*/ 55 w 55"/>
                <a:gd name="T11" fmla="*/ 464 h 598"/>
                <a:gd name="T12" fmla="*/ 55 w 5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8">
                  <a:moveTo>
                    <a:pt x="55" y="0"/>
                  </a:moveTo>
                  <a:lnTo>
                    <a:pt x="0" y="0"/>
                  </a:lnTo>
                  <a:lnTo>
                    <a:pt x="0" y="598"/>
                  </a:lnTo>
                  <a:lnTo>
                    <a:pt x="55" y="598"/>
                  </a:lnTo>
                  <a:lnTo>
                    <a:pt x="55" y="495"/>
                  </a:lnTo>
                  <a:lnTo>
                    <a:pt x="55" y="46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10625" y="5824538"/>
              <a:ext cx="87313" cy="949325"/>
            </a:xfrm>
            <a:custGeom>
              <a:avLst/>
              <a:gdLst>
                <a:gd name="T0" fmla="*/ 55 w 55"/>
                <a:gd name="T1" fmla="*/ 0 h 598"/>
                <a:gd name="T2" fmla="*/ 0 w 55"/>
                <a:gd name="T3" fmla="*/ 0 h 598"/>
                <a:gd name="T4" fmla="*/ 0 w 55"/>
                <a:gd name="T5" fmla="*/ 598 h 598"/>
                <a:gd name="T6" fmla="*/ 55 w 55"/>
                <a:gd name="T7" fmla="*/ 598 h 598"/>
                <a:gd name="T8" fmla="*/ 55 w 55"/>
                <a:gd name="T9" fmla="*/ 495 h 598"/>
                <a:gd name="T10" fmla="*/ 55 w 55"/>
                <a:gd name="T11" fmla="*/ 464 h 598"/>
                <a:gd name="T12" fmla="*/ 55 w 55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8">
                  <a:moveTo>
                    <a:pt x="55" y="0"/>
                  </a:moveTo>
                  <a:lnTo>
                    <a:pt x="0" y="0"/>
                  </a:lnTo>
                  <a:lnTo>
                    <a:pt x="0" y="598"/>
                  </a:lnTo>
                  <a:lnTo>
                    <a:pt x="55" y="598"/>
                  </a:lnTo>
                  <a:lnTo>
                    <a:pt x="55" y="495"/>
                  </a:lnTo>
                  <a:lnTo>
                    <a:pt x="55" y="464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10625" y="5664200"/>
              <a:ext cx="87313" cy="160337"/>
            </a:xfrm>
            <a:custGeom>
              <a:avLst/>
              <a:gdLst>
                <a:gd name="T0" fmla="*/ 55 w 55"/>
                <a:gd name="T1" fmla="*/ 0 h 101"/>
                <a:gd name="T2" fmla="*/ 55 w 55"/>
                <a:gd name="T3" fmla="*/ 0 h 101"/>
                <a:gd name="T4" fmla="*/ 0 w 55"/>
                <a:gd name="T5" fmla="*/ 0 h 101"/>
                <a:gd name="T6" fmla="*/ 0 w 55"/>
                <a:gd name="T7" fmla="*/ 101 h 101"/>
                <a:gd name="T8" fmla="*/ 55 w 55"/>
                <a:gd name="T9" fmla="*/ 101 h 101"/>
                <a:gd name="T10" fmla="*/ 55 w 5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1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5" y="10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810625" y="5664200"/>
              <a:ext cx="87313" cy="160337"/>
            </a:xfrm>
            <a:custGeom>
              <a:avLst/>
              <a:gdLst>
                <a:gd name="T0" fmla="*/ 55 w 55"/>
                <a:gd name="T1" fmla="*/ 0 h 101"/>
                <a:gd name="T2" fmla="*/ 55 w 55"/>
                <a:gd name="T3" fmla="*/ 0 h 101"/>
                <a:gd name="T4" fmla="*/ 0 w 55"/>
                <a:gd name="T5" fmla="*/ 0 h 101"/>
                <a:gd name="T6" fmla="*/ 0 w 55"/>
                <a:gd name="T7" fmla="*/ 101 h 101"/>
                <a:gd name="T8" fmla="*/ 55 w 55"/>
                <a:gd name="T9" fmla="*/ 101 h 101"/>
                <a:gd name="T10" fmla="*/ 55 w 5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1">
                  <a:moveTo>
                    <a:pt x="55" y="0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5" y="101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9121775" y="5824538"/>
              <a:ext cx="88900" cy="949325"/>
            </a:xfrm>
            <a:prstGeom prst="rect">
              <a:avLst/>
            </a:prstGeom>
            <a:solidFill>
              <a:srgbClr val="5B2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9121775" y="5824538"/>
              <a:ext cx="88900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9002713" y="5018088"/>
              <a:ext cx="1012825" cy="12065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9002713" y="5018088"/>
              <a:ext cx="10128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9585325" y="5018088"/>
              <a:ext cx="430213" cy="120650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9585325" y="5018088"/>
              <a:ext cx="43021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7880350" y="4816475"/>
              <a:ext cx="930275" cy="1008062"/>
            </a:xfrm>
            <a:custGeom>
              <a:avLst/>
              <a:gdLst>
                <a:gd name="T0" fmla="*/ 0 w 586"/>
                <a:gd name="T1" fmla="*/ 0 h 635"/>
                <a:gd name="T2" fmla="*/ 0 w 586"/>
                <a:gd name="T3" fmla="*/ 547 h 635"/>
                <a:gd name="T4" fmla="*/ 113 w 586"/>
                <a:gd name="T5" fmla="*/ 547 h 635"/>
                <a:gd name="T6" fmla="*/ 113 w 586"/>
                <a:gd name="T7" fmla="*/ 635 h 635"/>
                <a:gd name="T8" fmla="*/ 254 w 586"/>
                <a:gd name="T9" fmla="*/ 635 h 635"/>
                <a:gd name="T10" fmla="*/ 254 w 586"/>
                <a:gd name="T11" fmla="*/ 547 h 635"/>
                <a:gd name="T12" fmla="*/ 366 w 586"/>
                <a:gd name="T13" fmla="*/ 547 h 635"/>
                <a:gd name="T14" fmla="*/ 366 w 586"/>
                <a:gd name="T15" fmla="*/ 635 h 635"/>
                <a:gd name="T16" fmla="*/ 456 w 586"/>
                <a:gd name="T17" fmla="*/ 635 h 635"/>
                <a:gd name="T18" fmla="*/ 456 w 586"/>
                <a:gd name="T19" fmla="*/ 534 h 635"/>
                <a:gd name="T20" fmla="*/ 586 w 586"/>
                <a:gd name="T21" fmla="*/ 534 h 635"/>
                <a:gd name="T22" fmla="*/ 586 w 586"/>
                <a:gd name="T23" fmla="*/ 378 h 635"/>
                <a:gd name="T24" fmla="*/ 0 w 586"/>
                <a:gd name="T2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635">
                  <a:moveTo>
                    <a:pt x="0" y="0"/>
                  </a:moveTo>
                  <a:lnTo>
                    <a:pt x="0" y="547"/>
                  </a:lnTo>
                  <a:lnTo>
                    <a:pt x="113" y="547"/>
                  </a:lnTo>
                  <a:lnTo>
                    <a:pt x="113" y="635"/>
                  </a:lnTo>
                  <a:lnTo>
                    <a:pt x="254" y="635"/>
                  </a:lnTo>
                  <a:lnTo>
                    <a:pt x="254" y="547"/>
                  </a:lnTo>
                  <a:lnTo>
                    <a:pt x="366" y="547"/>
                  </a:lnTo>
                  <a:lnTo>
                    <a:pt x="366" y="635"/>
                  </a:lnTo>
                  <a:lnTo>
                    <a:pt x="456" y="635"/>
                  </a:lnTo>
                  <a:lnTo>
                    <a:pt x="456" y="534"/>
                  </a:lnTo>
                  <a:lnTo>
                    <a:pt x="586" y="534"/>
                  </a:lnTo>
                  <a:lnTo>
                    <a:pt x="586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7880350" y="4816475"/>
              <a:ext cx="930275" cy="1008062"/>
            </a:xfrm>
            <a:custGeom>
              <a:avLst/>
              <a:gdLst>
                <a:gd name="T0" fmla="*/ 0 w 586"/>
                <a:gd name="T1" fmla="*/ 0 h 635"/>
                <a:gd name="T2" fmla="*/ 0 w 586"/>
                <a:gd name="T3" fmla="*/ 547 h 635"/>
                <a:gd name="T4" fmla="*/ 113 w 586"/>
                <a:gd name="T5" fmla="*/ 547 h 635"/>
                <a:gd name="T6" fmla="*/ 113 w 586"/>
                <a:gd name="T7" fmla="*/ 635 h 635"/>
                <a:gd name="T8" fmla="*/ 254 w 586"/>
                <a:gd name="T9" fmla="*/ 635 h 635"/>
                <a:gd name="T10" fmla="*/ 254 w 586"/>
                <a:gd name="T11" fmla="*/ 547 h 635"/>
                <a:gd name="T12" fmla="*/ 366 w 586"/>
                <a:gd name="T13" fmla="*/ 547 h 635"/>
                <a:gd name="T14" fmla="*/ 366 w 586"/>
                <a:gd name="T15" fmla="*/ 635 h 635"/>
                <a:gd name="T16" fmla="*/ 456 w 586"/>
                <a:gd name="T17" fmla="*/ 635 h 635"/>
                <a:gd name="T18" fmla="*/ 456 w 586"/>
                <a:gd name="T19" fmla="*/ 534 h 635"/>
                <a:gd name="T20" fmla="*/ 586 w 586"/>
                <a:gd name="T21" fmla="*/ 534 h 635"/>
                <a:gd name="T22" fmla="*/ 586 w 586"/>
                <a:gd name="T23" fmla="*/ 378 h 635"/>
                <a:gd name="T24" fmla="*/ 0 w 586"/>
                <a:gd name="T2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635">
                  <a:moveTo>
                    <a:pt x="0" y="0"/>
                  </a:moveTo>
                  <a:lnTo>
                    <a:pt x="0" y="547"/>
                  </a:lnTo>
                  <a:lnTo>
                    <a:pt x="113" y="547"/>
                  </a:lnTo>
                  <a:lnTo>
                    <a:pt x="113" y="635"/>
                  </a:lnTo>
                  <a:lnTo>
                    <a:pt x="254" y="635"/>
                  </a:lnTo>
                  <a:lnTo>
                    <a:pt x="254" y="547"/>
                  </a:lnTo>
                  <a:lnTo>
                    <a:pt x="366" y="547"/>
                  </a:lnTo>
                  <a:lnTo>
                    <a:pt x="366" y="635"/>
                  </a:lnTo>
                  <a:lnTo>
                    <a:pt x="456" y="635"/>
                  </a:lnTo>
                  <a:lnTo>
                    <a:pt x="456" y="534"/>
                  </a:lnTo>
                  <a:lnTo>
                    <a:pt x="586" y="534"/>
                  </a:lnTo>
                  <a:lnTo>
                    <a:pt x="586" y="37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7880350" y="5684838"/>
              <a:ext cx="179388" cy="1089025"/>
            </a:xfrm>
            <a:custGeom>
              <a:avLst/>
              <a:gdLst>
                <a:gd name="T0" fmla="*/ 113 w 113"/>
                <a:gd name="T1" fmla="*/ 0 h 686"/>
                <a:gd name="T2" fmla="*/ 0 w 113"/>
                <a:gd name="T3" fmla="*/ 0 h 686"/>
                <a:gd name="T4" fmla="*/ 0 w 113"/>
                <a:gd name="T5" fmla="*/ 88 h 686"/>
                <a:gd name="T6" fmla="*/ 56 w 113"/>
                <a:gd name="T7" fmla="*/ 88 h 686"/>
                <a:gd name="T8" fmla="*/ 56 w 113"/>
                <a:gd name="T9" fmla="*/ 686 h 686"/>
                <a:gd name="T10" fmla="*/ 113 w 113"/>
                <a:gd name="T11" fmla="*/ 686 h 686"/>
                <a:gd name="T12" fmla="*/ 113 w 113"/>
                <a:gd name="T13" fmla="*/ 552 h 686"/>
                <a:gd name="T14" fmla="*/ 113 w 113"/>
                <a:gd name="T15" fmla="*/ 88 h 686"/>
                <a:gd name="T16" fmla="*/ 113 w 113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686">
                  <a:moveTo>
                    <a:pt x="113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56" y="88"/>
                  </a:lnTo>
                  <a:lnTo>
                    <a:pt x="56" y="686"/>
                  </a:lnTo>
                  <a:lnTo>
                    <a:pt x="113" y="686"/>
                  </a:lnTo>
                  <a:lnTo>
                    <a:pt x="113" y="552"/>
                  </a:lnTo>
                  <a:lnTo>
                    <a:pt x="113" y="8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880350" y="5684838"/>
              <a:ext cx="179388" cy="1089025"/>
            </a:xfrm>
            <a:custGeom>
              <a:avLst/>
              <a:gdLst>
                <a:gd name="T0" fmla="*/ 113 w 113"/>
                <a:gd name="T1" fmla="*/ 0 h 686"/>
                <a:gd name="T2" fmla="*/ 0 w 113"/>
                <a:gd name="T3" fmla="*/ 0 h 686"/>
                <a:gd name="T4" fmla="*/ 0 w 113"/>
                <a:gd name="T5" fmla="*/ 88 h 686"/>
                <a:gd name="T6" fmla="*/ 56 w 113"/>
                <a:gd name="T7" fmla="*/ 88 h 686"/>
                <a:gd name="T8" fmla="*/ 56 w 113"/>
                <a:gd name="T9" fmla="*/ 686 h 686"/>
                <a:gd name="T10" fmla="*/ 113 w 113"/>
                <a:gd name="T11" fmla="*/ 686 h 686"/>
                <a:gd name="T12" fmla="*/ 113 w 113"/>
                <a:gd name="T13" fmla="*/ 552 h 686"/>
                <a:gd name="T14" fmla="*/ 113 w 113"/>
                <a:gd name="T15" fmla="*/ 88 h 686"/>
                <a:gd name="T16" fmla="*/ 113 w 113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686">
                  <a:moveTo>
                    <a:pt x="113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56" y="88"/>
                  </a:lnTo>
                  <a:lnTo>
                    <a:pt x="56" y="686"/>
                  </a:lnTo>
                  <a:lnTo>
                    <a:pt x="113" y="686"/>
                  </a:lnTo>
                  <a:lnTo>
                    <a:pt x="113" y="552"/>
                  </a:lnTo>
                  <a:lnTo>
                    <a:pt x="113" y="88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8283575" y="5684838"/>
              <a:ext cx="177800" cy="1089025"/>
            </a:xfrm>
            <a:custGeom>
              <a:avLst/>
              <a:gdLst>
                <a:gd name="T0" fmla="*/ 112 w 112"/>
                <a:gd name="T1" fmla="*/ 0 h 686"/>
                <a:gd name="T2" fmla="*/ 0 w 112"/>
                <a:gd name="T3" fmla="*/ 0 h 686"/>
                <a:gd name="T4" fmla="*/ 0 w 112"/>
                <a:gd name="T5" fmla="*/ 88 h 686"/>
                <a:gd name="T6" fmla="*/ 0 w 112"/>
                <a:gd name="T7" fmla="*/ 686 h 686"/>
                <a:gd name="T8" fmla="*/ 56 w 112"/>
                <a:gd name="T9" fmla="*/ 686 h 686"/>
                <a:gd name="T10" fmla="*/ 56 w 112"/>
                <a:gd name="T11" fmla="*/ 88 h 686"/>
                <a:gd name="T12" fmla="*/ 112 w 112"/>
                <a:gd name="T13" fmla="*/ 88 h 686"/>
                <a:gd name="T14" fmla="*/ 112 w 11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686">
                  <a:moveTo>
                    <a:pt x="112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686"/>
                  </a:lnTo>
                  <a:lnTo>
                    <a:pt x="56" y="686"/>
                  </a:lnTo>
                  <a:lnTo>
                    <a:pt x="56" y="88"/>
                  </a:lnTo>
                  <a:lnTo>
                    <a:pt x="112" y="8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8283575" y="5684838"/>
              <a:ext cx="177800" cy="1089025"/>
            </a:xfrm>
            <a:custGeom>
              <a:avLst/>
              <a:gdLst>
                <a:gd name="T0" fmla="*/ 112 w 112"/>
                <a:gd name="T1" fmla="*/ 0 h 686"/>
                <a:gd name="T2" fmla="*/ 0 w 112"/>
                <a:gd name="T3" fmla="*/ 0 h 686"/>
                <a:gd name="T4" fmla="*/ 0 w 112"/>
                <a:gd name="T5" fmla="*/ 88 h 686"/>
                <a:gd name="T6" fmla="*/ 0 w 112"/>
                <a:gd name="T7" fmla="*/ 686 h 686"/>
                <a:gd name="T8" fmla="*/ 56 w 112"/>
                <a:gd name="T9" fmla="*/ 686 h 686"/>
                <a:gd name="T10" fmla="*/ 56 w 112"/>
                <a:gd name="T11" fmla="*/ 88 h 686"/>
                <a:gd name="T12" fmla="*/ 112 w 112"/>
                <a:gd name="T13" fmla="*/ 88 h 686"/>
                <a:gd name="T14" fmla="*/ 112 w 11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686">
                  <a:moveTo>
                    <a:pt x="112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0" y="686"/>
                  </a:lnTo>
                  <a:lnTo>
                    <a:pt x="56" y="686"/>
                  </a:lnTo>
                  <a:lnTo>
                    <a:pt x="56" y="88"/>
                  </a:lnTo>
                  <a:lnTo>
                    <a:pt x="112" y="88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8604250" y="5664200"/>
              <a:ext cx="206375" cy="160337"/>
            </a:xfrm>
            <a:prstGeom prst="rect">
              <a:avLst/>
            </a:prstGeom>
            <a:solidFill>
              <a:srgbClr val="5E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8604250" y="5664200"/>
              <a:ext cx="206375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7988300" y="3446463"/>
              <a:ext cx="603250" cy="550862"/>
            </a:xfrm>
            <a:custGeom>
              <a:avLst/>
              <a:gdLst>
                <a:gd name="T0" fmla="*/ 135 w 232"/>
                <a:gd name="T1" fmla="*/ 119 h 212"/>
                <a:gd name="T2" fmla="*/ 131 w 232"/>
                <a:gd name="T3" fmla="*/ 115 h 212"/>
                <a:gd name="T4" fmla="*/ 120 w 232"/>
                <a:gd name="T5" fmla="*/ 71 h 212"/>
                <a:gd name="T6" fmla="*/ 78 w 232"/>
                <a:gd name="T7" fmla="*/ 1 h 212"/>
                <a:gd name="T8" fmla="*/ 78 w 232"/>
                <a:gd name="T9" fmla="*/ 3 h 212"/>
                <a:gd name="T10" fmla="*/ 78 w 232"/>
                <a:gd name="T11" fmla="*/ 1 h 212"/>
                <a:gd name="T12" fmla="*/ 21 w 232"/>
                <a:gd name="T13" fmla="*/ 93 h 212"/>
                <a:gd name="T14" fmla="*/ 30 w 232"/>
                <a:gd name="T15" fmla="*/ 125 h 212"/>
                <a:gd name="T16" fmla="*/ 36 w 232"/>
                <a:gd name="T17" fmla="*/ 153 h 212"/>
                <a:gd name="T18" fmla="*/ 59 w 232"/>
                <a:gd name="T19" fmla="*/ 166 h 212"/>
                <a:gd name="T20" fmla="*/ 59 w 232"/>
                <a:gd name="T21" fmla="*/ 168 h 212"/>
                <a:gd name="T22" fmla="*/ 232 w 232"/>
                <a:gd name="T23" fmla="*/ 162 h 212"/>
                <a:gd name="T24" fmla="*/ 135 w 232"/>
                <a:gd name="T25" fmla="*/ 11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12">
                  <a:moveTo>
                    <a:pt x="135" y="119"/>
                  </a:moveTo>
                  <a:cubicBezTo>
                    <a:pt x="134" y="117"/>
                    <a:pt x="132" y="116"/>
                    <a:pt x="131" y="115"/>
                  </a:cubicBezTo>
                  <a:cubicBezTo>
                    <a:pt x="117" y="100"/>
                    <a:pt x="121" y="90"/>
                    <a:pt x="120" y="71"/>
                  </a:cubicBezTo>
                  <a:cubicBezTo>
                    <a:pt x="119" y="47"/>
                    <a:pt x="103" y="9"/>
                    <a:pt x="78" y="1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4" y="0"/>
                    <a:pt x="0" y="58"/>
                    <a:pt x="21" y="93"/>
                  </a:cubicBezTo>
                  <a:cubicBezTo>
                    <a:pt x="28" y="104"/>
                    <a:pt x="30" y="112"/>
                    <a:pt x="30" y="125"/>
                  </a:cubicBezTo>
                  <a:cubicBezTo>
                    <a:pt x="30" y="136"/>
                    <a:pt x="31" y="144"/>
                    <a:pt x="36" y="153"/>
                  </a:cubicBezTo>
                  <a:cubicBezTo>
                    <a:pt x="40" y="159"/>
                    <a:pt x="49" y="164"/>
                    <a:pt x="59" y="166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89" y="212"/>
                    <a:pt x="232" y="162"/>
                    <a:pt x="232" y="162"/>
                  </a:cubicBezTo>
                  <a:cubicBezTo>
                    <a:pt x="204" y="118"/>
                    <a:pt x="135" y="119"/>
                    <a:pt x="135" y="119"/>
                  </a:cubicBezTo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8310563" y="3706813"/>
              <a:ext cx="195263" cy="98425"/>
            </a:xfrm>
            <a:custGeom>
              <a:avLst/>
              <a:gdLst>
                <a:gd name="T0" fmla="*/ 0 w 75"/>
                <a:gd name="T1" fmla="*/ 0 h 38"/>
                <a:gd name="T2" fmla="*/ 37 w 75"/>
                <a:gd name="T3" fmla="*/ 38 h 38"/>
                <a:gd name="T4" fmla="*/ 75 w 75"/>
                <a:gd name="T5" fmla="*/ 0 h 38"/>
                <a:gd name="T6" fmla="*/ 0 w 7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8">
                  <a:moveTo>
                    <a:pt x="0" y="0"/>
                  </a:moveTo>
                  <a:cubicBezTo>
                    <a:pt x="0" y="21"/>
                    <a:pt x="16" y="38"/>
                    <a:pt x="37" y="38"/>
                  </a:cubicBezTo>
                  <a:cubicBezTo>
                    <a:pt x="58" y="38"/>
                    <a:pt x="75" y="21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8356600" y="3706813"/>
              <a:ext cx="100013" cy="49212"/>
            </a:xfrm>
            <a:custGeom>
              <a:avLst/>
              <a:gdLst>
                <a:gd name="T0" fmla="*/ 38 w 38"/>
                <a:gd name="T1" fmla="*/ 0 h 19"/>
                <a:gd name="T2" fmla="*/ 0 w 38"/>
                <a:gd name="T3" fmla="*/ 0 h 19"/>
                <a:gd name="T4" fmla="*/ 19 w 38"/>
                <a:gd name="T5" fmla="*/ 19 h 19"/>
                <a:gd name="T6" fmla="*/ 19 w 38"/>
                <a:gd name="T7" fmla="*/ 19 h 19"/>
                <a:gd name="T8" fmla="*/ 38 w 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9" y="19"/>
                    <a:pt x="38" y="10"/>
                    <a:pt x="38" y="0"/>
                  </a:cubicBezTo>
                </a:path>
              </a:pathLst>
            </a:custGeom>
            <a:solidFill>
              <a:srgbClr val="C9B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87" name="Freeform 42"/>
          <p:cNvSpPr>
            <a:spLocks/>
          </p:cNvSpPr>
          <p:nvPr userDrawn="1"/>
        </p:nvSpPr>
        <p:spPr bwMode="auto">
          <a:xfrm>
            <a:off x="11401323" y="3222945"/>
            <a:ext cx="763922" cy="457195"/>
          </a:xfrm>
          <a:custGeom>
            <a:avLst/>
            <a:gdLst>
              <a:gd name="T0" fmla="*/ 218 w 242"/>
              <a:gd name="T1" fmla="*/ 72 h 145"/>
              <a:gd name="T2" fmla="*/ 178 w 242"/>
              <a:gd name="T3" fmla="*/ 41 h 145"/>
              <a:gd name="T4" fmla="*/ 178 w 242"/>
              <a:gd name="T5" fmla="*/ 41 h 145"/>
              <a:gd name="T6" fmla="*/ 178 w 242"/>
              <a:gd name="T7" fmla="*/ 41 h 145"/>
              <a:gd name="T8" fmla="*/ 137 w 242"/>
              <a:gd name="T9" fmla="*/ 0 h 145"/>
              <a:gd name="T10" fmla="*/ 100 w 242"/>
              <a:gd name="T11" fmla="*/ 21 h 145"/>
              <a:gd name="T12" fmla="*/ 87 w 242"/>
              <a:gd name="T13" fmla="*/ 19 h 145"/>
              <a:gd name="T14" fmla="*/ 49 w 242"/>
              <a:gd name="T15" fmla="*/ 58 h 145"/>
              <a:gd name="T16" fmla="*/ 49 w 242"/>
              <a:gd name="T17" fmla="*/ 58 h 145"/>
              <a:gd name="T18" fmla="*/ 44 w 242"/>
              <a:gd name="T19" fmla="*/ 58 h 145"/>
              <a:gd name="T20" fmla="*/ 0 w 242"/>
              <a:gd name="T21" fmla="*/ 101 h 145"/>
              <a:gd name="T22" fmla="*/ 44 w 242"/>
              <a:gd name="T23" fmla="*/ 145 h 145"/>
              <a:gd name="T24" fmla="*/ 204 w 242"/>
              <a:gd name="T25" fmla="*/ 145 h 145"/>
              <a:gd name="T26" fmla="*/ 242 w 242"/>
              <a:gd name="T27" fmla="*/ 107 h 145"/>
              <a:gd name="T28" fmla="*/ 218 w 242"/>
              <a:gd name="T29" fmla="*/ 7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2" h="145">
                <a:moveTo>
                  <a:pt x="218" y="72"/>
                </a:moveTo>
                <a:cubicBezTo>
                  <a:pt x="213" y="54"/>
                  <a:pt x="197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18"/>
                  <a:pt x="159" y="0"/>
                  <a:pt x="137" y="0"/>
                </a:cubicBezTo>
                <a:cubicBezTo>
                  <a:pt x="121" y="0"/>
                  <a:pt x="107" y="8"/>
                  <a:pt x="100" y="21"/>
                </a:cubicBezTo>
                <a:cubicBezTo>
                  <a:pt x="96" y="20"/>
                  <a:pt x="92" y="19"/>
                  <a:pt x="87" y="19"/>
                </a:cubicBezTo>
                <a:cubicBezTo>
                  <a:pt x="66" y="19"/>
                  <a:pt x="49" y="36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7" y="58"/>
                  <a:pt x="45" y="58"/>
                  <a:pt x="44" y="58"/>
                </a:cubicBezTo>
                <a:cubicBezTo>
                  <a:pt x="19" y="58"/>
                  <a:pt x="0" y="77"/>
                  <a:pt x="0" y="101"/>
                </a:cubicBezTo>
                <a:cubicBezTo>
                  <a:pt x="0" y="125"/>
                  <a:pt x="19" y="145"/>
                  <a:pt x="4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25" y="145"/>
                  <a:pt x="242" y="128"/>
                  <a:pt x="242" y="107"/>
                </a:cubicBezTo>
                <a:cubicBezTo>
                  <a:pt x="242" y="91"/>
                  <a:pt x="232" y="78"/>
                  <a:pt x="218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7580" y="6122995"/>
            <a:ext cx="1828800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4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420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035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300274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791489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328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26" Type="http://schemas.openxmlformats.org/officeDocument/2006/relationships/slideLayout" Target="../slideLayouts/slideLayout211.xml"/><Relationship Id="rId39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19.xml"/><Relationship Id="rId42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209.xml"/><Relationship Id="rId32" Type="http://schemas.openxmlformats.org/officeDocument/2006/relationships/slideLayout" Target="../slideLayouts/slideLayout217.xml"/><Relationship Id="rId37" Type="http://schemas.openxmlformats.org/officeDocument/2006/relationships/slideLayout" Target="../slideLayouts/slideLayout222.xml"/><Relationship Id="rId40" Type="http://schemas.openxmlformats.org/officeDocument/2006/relationships/slideLayout" Target="../slideLayouts/slideLayout225.xml"/><Relationship Id="rId45" Type="http://schemas.openxmlformats.org/officeDocument/2006/relationships/theme" Target="../theme/theme9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23" Type="http://schemas.openxmlformats.org/officeDocument/2006/relationships/slideLayout" Target="../slideLayouts/slideLayout208.xml"/><Relationship Id="rId28" Type="http://schemas.openxmlformats.org/officeDocument/2006/relationships/slideLayout" Target="../slideLayouts/slideLayout213.xml"/><Relationship Id="rId36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31" Type="http://schemas.openxmlformats.org/officeDocument/2006/relationships/slideLayout" Target="../slideLayouts/slideLayout216.xml"/><Relationship Id="rId44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slideLayout" Target="../slideLayouts/slideLayout207.xml"/><Relationship Id="rId27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15.xml"/><Relationship Id="rId35" Type="http://schemas.openxmlformats.org/officeDocument/2006/relationships/slideLayout" Target="../slideLayouts/slideLayout220.xml"/><Relationship Id="rId43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5" Type="http://schemas.openxmlformats.org/officeDocument/2006/relationships/slideLayout" Target="../slideLayouts/slideLayout210.xml"/><Relationship Id="rId33" Type="http://schemas.openxmlformats.org/officeDocument/2006/relationships/slideLayout" Target="../slideLayouts/slideLayout218.xml"/><Relationship Id="rId38" Type="http://schemas.openxmlformats.org/officeDocument/2006/relationships/slideLayout" Target="../slideLayouts/slideLayout223.xml"/><Relationship Id="rId46" Type="http://schemas.openxmlformats.org/officeDocument/2006/relationships/image" Target="../media/image10.emf"/><Relationship Id="rId20" Type="http://schemas.openxmlformats.org/officeDocument/2006/relationships/slideLayout" Target="../slideLayouts/slideLayout205.xml"/><Relationship Id="rId41" Type="http://schemas.openxmlformats.org/officeDocument/2006/relationships/slideLayout" Target="../slideLayouts/slideLayout2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7" r:id="rId2"/>
    <p:sldLayoutId id="2147484087" r:id="rId3"/>
    <p:sldLayoutId id="2147484098" r:id="rId4"/>
    <p:sldLayoutId id="2147484107" r:id="rId5"/>
    <p:sldLayoutId id="2147484086" r:id="rId6"/>
    <p:sldLayoutId id="2147484099" r:id="rId7"/>
    <p:sldLayoutId id="2147484100" r:id="rId8"/>
    <p:sldLayoutId id="2147484106" r:id="rId9"/>
    <p:sldLayoutId id="2147484089" r:id="rId10"/>
    <p:sldLayoutId id="2147484092" r:id="rId11"/>
    <p:sldLayoutId id="2147484105" r:id="rId12"/>
    <p:sldLayoutId id="2147484182" r:id="rId13"/>
    <p:sldLayoutId id="2147484130" r:id="rId14"/>
    <p:sldLayoutId id="2147484101" r:id="rId15"/>
    <p:sldLayoutId id="2147484102" r:id="rId16"/>
    <p:sldLayoutId id="2147484093" r:id="rId17"/>
    <p:sldLayoutId id="2147484127" r:id="rId18"/>
    <p:sldLayoutId id="2147484128" r:id="rId19"/>
    <p:sldLayoutId id="2147484129" r:id="rId20"/>
    <p:sldLayoutId id="2147484094" r:id="rId21"/>
    <p:sldLayoutId id="2147484195" r:id="rId22"/>
    <p:sldLayoutId id="2147484096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5" r:id="rId1"/>
    <p:sldLayoutId id="2147484236" r:id="rId2"/>
    <p:sldLayoutId id="2147484240" r:id="rId3"/>
    <p:sldLayoutId id="2147484241" r:id="rId4"/>
    <p:sldLayoutId id="214748424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252" r:id="rId12"/>
    <p:sldLayoutId id="2147484253" r:id="rId13"/>
    <p:sldLayoutId id="2147484254" r:id="rId14"/>
    <p:sldLayoutId id="2147484256" r:id="rId15"/>
    <p:sldLayoutId id="2147484257" r:id="rId16"/>
    <p:sldLayoutId id="2147484258" r:id="rId17"/>
    <p:sldLayoutId id="2147484259" r:id="rId18"/>
    <p:sldLayoutId id="2147484260" r:id="rId19"/>
    <p:sldLayoutId id="2147484261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  <p:sldLayoutId id="2147484280" r:id="rId14"/>
    <p:sldLayoutId id="2147484281" r:id="rId15"/>
    <p:sldLayoutId id="2147484282" r:id="rId16"/>
    <p:sldLayoutId id="2147484283" r:id="rId17"/>
    <p:sldLayoutId id="2147484284" r:id="rId18"/>
    <p:sldLayoutId id="2147484285" r:id="rId19"/>
    <p:sldLayoutId id="2147484286" r:id="rId20"/>
    <p:sldLayoutId id="2147484287" r:id="rId21"/>
    <p:sldLayoutId id="2147484288" r:id="rId22"/>
    <p:sldLayoutId id="2147484289" r:id="rId23"/>
    <p:sldLayoutId id="2147484290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  <p:sldLayoutId id="2147484306" r:id="rId15"/>
    <p:sldLayoutId id="2147484307" r:id="rId16"/>
    <p:sldLayoutId id="2147484308" r:id="rId17"/>
    <p:sldLayoutId id="2147484309" r:id="rId18"/>
    <p:sldLayoutId id="2147484310" r:id="rId19"/>
    <p:sldLayoutId id="2147484311" r:id="rId20"/>
    <p:sldLayoutId id="2147484312" r:id="rId21"/>
    <p:sldLayoutId id="2147484313" r:id="rId22"/>
    <p:sldLayoutId id="2147484314" r:id="rId23"/>
    <p:sldLayoutId id="2147484315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  <p:sldLayoutId id="2147484334" r:id="rId18"/>
    <p:sldLayoutId id="2147484335" r:id="rId19"/>
    <p:sldLayoutId id="2147484336" r:id="rId20"/>
    <p:sldLayoutId id="2147484337" r:id="rId21"/>
    <p:sldLayoutId id="2147484338" r:id="rId22"/>
    <p:sldLayoutId id="2147484339" r:id="rId23"/>
    <p:sldLayoutId id="2147484340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2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1" r:id="rId18"/>
    <p:sldLayoutId id="2147484382" r:id="rId19"/>
    <p:sldLayoutId id="2147484383" r:id="rId20"/>
    <p:sldLayoutId id="2147484384" r:id="rId21"/>
    <p:sldLayoutId id="2147484385" r:id="rId22"/>
    <p:sldLayoutId id="2147484386" r:id="rId23"/>
    <p:sldLayoutId id="2147484387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  <p:sldLayoutId id="2147484410" r:id="rId22"/>
    <p:sldLayoutId id="2147484411" r:id="rId23"/>
    <p:sldLayoutId id="2147484412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189282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2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3" r:id="rId19"/>
    <p:sldLayoutId id="2147484434" r:id="rId20"/>
    <p:sldLayoutId id="2147484435" r:id="rId21"/>
    <p:sldLayoutId id="2147484436" r:id="rId22"/>
    <p:sldLayoutId id="2147484437" r:id="rId23"/>
    <p:sldLayoutId id="2147484438" r:id="rId24"/>
    <p:sldLayoutId id="2147484439" r:id="rId25"/>
    <p:sldLayoutId id="2147484440" r:id="rId26"/>
    <p:sldLayoutId id="2147484441" r:id="rId27"/>
    <p:sldLayoutId id="2147484442" r:id="rId28"/>
    <p:sldLayoutId id="2147484443" r:id="rId29"/>
    <p:sldLayoutId id="2147484444" r:id="rId30"/>
    <p:sldLayoutId id="2147484445" r:id="rId31"/>
    <p:sldLayoutId id="2147484446" r:id="rId32"/>
    <p:sldLayoutId id="2147484447" r:id="rId33"/>
    <p:sldLayoutId id="2147484448" r:id="rId34"/>
    <p:sldLayoutId id="2147484449" r:id="rId35"/>
    <p:sldLayoutId id="2147484450" r:id="rId36"/>
    <p:sldLayoutId id="2147484451" r:id="rId37"/>
    <p:sldLayoutId id="2147484452" r:id="rId38"/>
    <p:sldLayoutId id="2147484453" r:id="rId39"/>
    <p:sldLayoutId id="2147484454" r:id="rId40"/>
    <p:sldLayoutId id="2147484455" r:id="rId41"/>
    <p:sldLayoutId id="2147484456" r:id="rId42"/>
    <p:sldLayoutId id="2147484457" r:id="rId43"/>
    <p:sldLayoutId id="2147484458" r:id="rId4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800" kern="1200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marR="0" indent="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0" marR="0" indent="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0" marR="0" indent="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0" marR="0" indent="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ervices/iot-ed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Így lesz gyorsabb </a:t>
            </a:r>
            <a:r>
              <a:rPr lang="hu-HU" sz="4000" dirty="0" err="1"/>
              <a:t>IoT</a:t>
            </a:r>
            <a:r>
              <a:rPr lang="hu-HU" sz="4000" dirty="0"/>
              <a:t>-d a peremeszközök megdolgoztatásával!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702" y="4289350"/>
            <a:ext cx="6402388" cy="1825625"/>
          </a:xfrm>
        </p:spPr>
        <p:txBody>
          <a:bodyPr/>
          <a:lstStyle/>
          <a:p>
            <a:r>
              <a:rPr lang="en-US" dirty="0"/>
              <a:t>Farkas Bálint</a:t>
            </a:r>
          </a:p>
          <a:p>
            <a:r>
              <a:rPr lang="en-US" dirty="0"/>
              <a:t>Technical Evangelist</a:t>
            </a:r>
          </a:p>
          <a:p>
            <a:r>
              <a:rPr lang="en-US" dirty="0"/>
              <a:t>Microsoft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2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loud"/>
          <p:cNvSpPr>
            <a:spLocks noChangeAspect="1"/>
          </p:cNvSpPr>
          <p:nvPr/>
        </p:nvSpPr>
        <p:spPr bwMode="black">
          <a:xfrm>
            <a:off x="2841203" y="1315059"/>
            <a:ext cx="9379515" cy="5558463"/>
          </a:xfrm>
          <a:custGeom>
            <a:avLst/>
            <a:gdLst>
              <a:gd name="T0" fmla="*/ 396 w 509"/>
              <a:gd name="T1" fmla="*/ 281 h 281"/>
              <a:gd name="T2" fmla="*/ 57 w 509"/>
              <a:gd name="T3" fmla="*/ 281 h 281"/>
              <a:gd name="T4" fmla="*/ 0 w 509"/>
              <a:gd name="T5" fmla="*/ 223 h 281"/>
              <a:gd name="T6" fmla="*/ 43 w 509"/>
              <a:gd name="T7" fmla="*/ 168 h 281"/>
              <a:gd name="T8" fmla="*/ 110 w 509"/>
              <a:gd name="T9" fmla="*/ 116 h 281"/>
              <a:gd name="T10" fmla="*/ 232 w 509"/>
              <a:gd name="T11" fmla="*/ 0 h 281"/>
              <a:gd name="T12" fmla="*/ 343 w 509"/>
              <a:gd name="T13" fmla="*/ 70 h 281"/>
              <a:gd name="T14" fmla="*/ 396 w 509"/>
              <a:gd name="T15" fmla="*/ 56 h 281"/>
              <a:gd name="T16" fmla="*/ 509 w 509"/>
              <a:gd name="T17" fmla="*/ 169 h 281"/>
              <a:gd name="T18" fmla="*/ 396 w 509"/>
              <a:gd name="T1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9" h="281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</a:srgbClr>
          </a:solidFill>
          <a:ln w="76200" cap="flat" cmpd="sng" algn="ctr"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prstDash val="solid"/>
            <a:miter lim="800000"/>
          </a:ln>
          <a:effectLst/>
          <a:extLst/>
        </p:spPr>
        <p:txBody>
          <a:bodyPr tIns="839224" rtlCol="0" anchor="ctr"/>
          <a:lstStyle/>
          <a:p>
            <a:pPr algn="ctr" defTabSz="932418">
              <a:lnSpc>
                <a:spcPct val="80000"/>
              </a:lnSpc>
              <a:defRPr/>
            </a:pPr>
            <a:endParaRPr lang="en-US" sz="4488" kern="0" spc="-153" dirty="0">
              <a:solidFill>
                <a:srgbClr val="FFFFFF"/>
              </a:solidFill>
              <a:latin typeface="Segoe UI Light"/>
            </a:endParaRPr>
          </a:p>
        </p:txBody>
      </p:sp>
      <p:cxnSp>
        <p:nvCxnSpPr>
          <p:cNvPr id="114" name="2 fg"/>
          <p:cNvCxnSpPr/>
          <p:nvPr/>
        </p:nvCxnSpPr>
        <p:spPr>
          <a:xfrm>
            <a:off x="671606" y="5574986"/>
            <a:ext cx="345437" cy="106615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15" name="2   Arrow fg"/>
          <p:cNvCxnSpPr/>
          <p:nvPr/>
        </p:nvCxnSpPr>
        <p:spPr>
          <a:xfrm>
            <a:off x="1868816" y="5916618"/>
            <a:ext cx="1624849" cy="3236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grpSp>
        <p:nvGrpSpPr>
          <p:cNvPr id="117" name="2 Field Gateway"/>
          <p:cNvGrpSpPr/>
          <p:nvPr/>
        </p:nvGrpSpPr>
        <p:grpSpPr>
          <a:xfrm>
            <a:off x="1059814" y="5368854"/>
            <a:ext cx="784290" cy="1084629"/>
            <a:chOff x="1547306" y="5067599"/>
            <a:chExt cx="769091" cy="1063609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547306" y="5067599"/>
              <a:ext cx="769091" cy="1063609"/>
            </a:xfrm>
            <a:prstGeom prst="rect">
              <a:avLst/>
            </a:prstGeom>
            <a:solidFill>
              <a:sysClr val="window" lastClr="FFFFFF">
                <a:alpha val="79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47" tIns="93247" rIns="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Field Gateway</a:t>
              </a:r>
            </a:p>
          </p:txBody>
        </p:sp>
        <p:sp>
          <p:nvSpPr>
            <p:cNvPr id="119" name="Frame 5"/>
            <p:cNvSpPr>
              <a:spLocks noChangeAspect="1"/>
            </p:cNvSpPr>
            <p:nvPr/>
          </p:nvSpPr>
          <p:spPr bwMode="auto">
            <a:xfrm>
              <a:off x="1683184" y="5179458"/>
              <a:ext cx="497333" cy="497199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78D7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>
            <a:off x="4695343" y="5540180"/>
            <a:ext cx="466235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>
            <a:off x="4695343" y="4223671"/>
            <a:ext cx="466235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>
            <a:off x="4695343" y="2985034"/>
            <a:ext cx="466235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25" name="Straight Arrow Connector 124"/>
          <p:cNvCxnSpPr/>
          <p:nvPr/>
        </p:nvCxnSpPr>
        <p:spPr>
          <a:xfrm>
            <a:off x="9083163" y="2985034"/>
            <a:ext cx="372988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none"/>
            <a:tailEnd type="triangle"/>
          </a:ln>
          <a:effectLst/>
        </p:spPr>
      </p:cxnSp>
      <p:grpSp>
        <p:nvGrpSpPr>
          <p:cNvPr id="126" name="1 Devices - sensors"/>
          <p:cNvGrpSpPr/>
          <p:nvPr/>
        </p:nvGrpSpPr>
        <p:grpSpPr>
          <a:xfrm>
            <a:off x="312440" y="2457765"/>
            <a:ext cx="340245" cy="4009136"/>
            <a:chOff x="814417" y="2055636"/>
            <a:chExt cx="333651" cy="3931439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814417" y="2055636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Frame 5"/>
            <p:cNvSpPr>
              <a:spLocks noChangeAspect="1"/>
            </p:cNvSpPr>
            <p:nvPr/>
          </p:nvSpPr>
          <p:spPr bwMode="auto">
            <a:xfrm>
              <a:off x="856938" y="2091865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814417" y="2417580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Frame 5"/>
            <p:cNvSpPr>
              <a:spLocks noChangeAspect="1"/>
            </p:cNvSpPr>
            <p:nvPr/>
          </p:nvSpPr>
          <p:spPr bwMode="auto">
            <a:xfrm>
              <a:off x="856938" y="2453809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814417" y="2783225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Frame 5"/>
            <p:cNvSpPr>
              <a:spLocks noChangeAspect="1"/>
            </p:cNvSpPr>
            <p:nvPr/>
          </p:nvSpPr>
          <p:spPr bwMode="auto">
            <a:xfrm>
              <a:off x="856938" y="2819454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14417" y="3148898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Frame 5"/>
            <p:cNvSpPr>
              <a:spLocks noChangeAspect="1"/>
            </p:cNvSpPr>
            <p:nvPr/>
          </p:nvSpPr>
          <p:spPr bwMode="auto">
            <a:xfrm>
              <a:off x="856938" y="3185127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14417" y="3511836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Frame 5"/>
            <p:cNvSpPr>
              <a:spLocks noChangeAspect="1"/>
            </p:cNvSpPr>
            <p:nvPr/>
          </p:nvSpPr>
          <p:spPr bwMode="auto">
            <a:xfrm>
              <a:off x="856938" y="3548064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14417" y="3873444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8" name="Frame 5"/>
            <p:cNvSpPr>
              <a:spLocks noChangeAspect="1"/>
            </p:cNvSpPr>
            <p:nvPr/>
          </p:nvSpPr>
          <p:spPr bwMode="auto">
            <a:xfrm>
              <a:off x="856938" y="3909673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814417" y="4227997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Frame 5"/>
            <p:cNvSpPr>
              <a:spLocks noChangeAspect="1"/>
            </p:cNvSpPr>
            <p:nvPr/>
          </p:nvSpPr>
          <p:spPr bwMode="auto">
            <a:xfrm>
              <a:off x="856938" y="4264225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14417" y="4588407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Frame 5"/>
            <p:cNvSpPr>
              <a:spLocks noChangeAspect="1"/>
            </p:cNvSpPr>
            <p:nvPr/>
          </p:nvSpPr>
          <p:spPr bwMode="auto">
            <a:xfrm>
              <a:off x="856938" y="4624635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814417" y="4948865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Frame 5"/>
            <p:cNvSpPr>
              <a:spLocks noChangeAspect="1"/>
            </p:cNvSpPr>
            <p:nvPr/>
          </p:nvSpPr>
          <p:spPr bwMode="auto">
            <a:xfrm>
              <a:off x="856938" y="4985094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814417" y="5307043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6" name="Frame 5"/>
            <p:cNvSpPr>
              <a:spLocks noChangeAspect="1"/>
            </p:cNvSpPr>
            <p:nvPr/>
          </p:nvSpPr>
          <p:spPr bwMode="auto">
            <a:xfrm>
              <a:off x="856938" y="5343272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14417" y="5665173"/>
              <a:ext cx="333651" cy="321902"/>
            </a:xfrm>
            <a:prstGeom prst="rect">
              <a:avLst/>
            </a:prstGeom>
            <a:gradFill flip="none"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8" name="Frame 5"/>
            <p:cNvSpPr>
              <a:spLocks noChangeAspect="1"/>
            </p:cNvSpPr>
            <p:nvPr/>
          </p:nvSpPr>
          <p:spPr bwMode="auto">
            <a:xfrm>
              <a:off x="856938" y="5701402"/>
              <a:ext cx="249509" cy="249443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9666" tIns="54833" rIns="54833" bIns="109666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60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spc="-6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9" name="3 Protocol Adaptation"/>
          <p:cNvGrpSpPr/>
          <p:nvPr/>
        </p:nvGrpSpPr>
        <p:grpSpPr>
          <a:xfrm>
            <a:off x="2662108" y="2791471"/>
            <a:ext cx="846799" cy="1083222"/>
            <a:chOff x="2503269" y="3539000"/>
            <a:chExt cx="901479" cy="1062230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503269" y="3539000"/>
              <a:ext cx="901479" cy="1062230"/>
            </a:xfrm>
            <a:prstGeom prst="rect">
              <a:avLst/>
            </a:prstGeom>
            <a:solidFill>
              <a:sysClr val="window" lastClr="FFFFFF">
                <a:alpha val="79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4597" tIns="93247" rIns="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Protocol Adaptation</a:t>
              </a: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2715594" y="3656543"/>
              <a:ext cx="170000" cy="8127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2715594" y="3784262"/>
              <a:ext cx="170000" cy="88896"/>
            </a:xfrm>
            <a:prstGeom prst="rect">
              <a:avLst/>
            </a:prstGeom>
            <a:solidFill>
              <a:srgbClr val="00B2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2715594" y="3919601"/>
              <a:ext cx="170000" cy="8127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154" name="Rectangle 35"/>
            <p:cNvSpPr>
              <a:spLocks noChangeArrowheads="1"/>
            </p:cNvSpPr>
            <p:nvPr/>
          </p:nvSpPr>
          <p:spPr bwMode="auto">
            <a:xfrm>
              <a:off x="3073158" y="3837173"/>
              <a:ext cx="168521" cy="86356"/>
            </a:xfrm>
            <a:prstGeom prst="rect">
              <a:avLst/>
            </a:prstGeom>
            <a:solidFill>
              <a:srgbClr val="70AD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2718874" y="4047320"/>
              <a:ext cx="170000" cy="86356"/>
            </a:xfrm>
            <a:prstGeom prst="rect">
              <a:avLst/>
            </a:prstGeom>
            <a:solidFill>
              <a:srgbClr val="FF8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cxnSp>
          <p:nvCxnSpPr>
            <p:cNvPr id="156" name="Elbow Connector 51"/>
            <p:cNvCxnSpPr>
              <a:stCxn id="151" idx="3"/>
              <a:endCxn id="154" idx="1"/>
            </p:cNvCxnSpPr>
            <p:nvPr/>
          </p:nvCxnSpPr>
          <p:spPr>
            <a:xfrm>
              <a:off x="2885594" y="3697181"/>
              <a:ext cx="187563" cy="183170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157" name="Elbow Connector 52"/>
            <p:cNvCxnSpPr>
              <a:stCxn id="152" idx="3"/>
              <a:endCxn id="154" idx="1"/>
            </p:cNvCxnSpPr>
            <p:nvPr/>
          </p:nvCxnSpPr>
          <p:spPr>
            <a:xfrm>
              <a:off x="2885594" y="3828710"/>
              <a:ext cx="187563" cy="51641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158" name="Elbow Connector 53"/>
            <p:cNvCxnSpPr>
              <a:stCxn id="153" idx="3"/>
              <a:endCxn id="154" idx="1"/>
            </p:cNvCxnSpPr>
            <p:nvPr/>
          </p:nvCxnSpPr>
          <p:spPr>
            <a:xfrm flipV="1">
              <a:off x="2885594" y="3880351"/>
              <a:ext cx="187563" cy="79888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159" name="Elbow Connector 54"/>
            <p:cNvCxnSpPr>
              <a:stCxn id="155" idx="3"/>
              <a:endCxn id="154" idx="1"/>
            </p:cNvCxnSpPr>
            <p:nvPr/>
          </p:nvCxnSpPr>
          <p:spPr>
            <a:xfrm flipV="1">
              <a:off x="2888874" y="3880351"/>
              <a:ext cx="184284" cy="21014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</p:grpSp>
      <p:grpSp>
        <p:nvGrpSpPr>
          <p:cNvPr id="160" name="4  Batch Analytics &amp; Visualizations"/>
          <p:cNvGrpSpPr/>
          <p:nvPr/>
        </p:nvGrpSpPr>
        <p:grpSpPr>
          <a:xfrm>
            <a:off x="5204242" y="2360910"/>
            <a:ext cx="3744679" cy="1228099"/>
            <a:chOff x="5450423" y="2008244"/>
            <a:chExt cx="3672108" cy="1204299"/>
          </a:xfrm>
        </p:grpSpPr>
        <p:sp>
          <p:nvSpPr>
            <p:cNvPr id="161" name="Rectangle 160"/>
            <p:cNvSpPr/>
            <p:nvPr/>
          </p:nvSpPr>
          <p:spPr bwMode="auto">
            <a:xfrm rot="16200000">
              <a:off x="6684327" y="774340"/>
              <a:ext cx="1204299" cy="3672108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" wrap="square" lIns="93247" tIns="93247" rIns="0" bIns="932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0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  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Cold Path Analytics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Find insights over historical data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endPara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Technology</a:t>
              </a: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Azure ML, and Azure Data Lake Analytics</a:t>
              </a:r>
            </a:p>
          </p:txBody>
        </p:sp>
        <p:sp>
          <p:nvSpPr>
            <p:cNvPr id="162" name="Donut 15"/>
            <p:cNvSpPr/>
            <p:nvPr/>
          </p:nvSpPr>
          <p:spPr bwMode="auto">
            <a:xfrm>
              <a:off x="8211129" y="2347651"/>
              <a:ext cx="201211" cy="200210"/>
            </a:xfrm>
            <a:custGeom>
              <a:avLst/>
              <a:gdLst/>
              <a:ahLst/>
              <a:cxnLst/>
              <a:rect l="l" t="t" r="r" b="b"/>
              <a:pathLst>
                <a:path w="786988" h="783276">
                  <a:moveTo>
                    <a:pt x="469995" y="99669"/>
                  </a:moveTo>
                  <a:cubicBezTo>
                    <a:pt x="349970" y="99669"/>
                    <a:pt x="252671" y="196968"/>
                    <a:pt x="252671" y="316993"/>
                  </a:cubicBezTo>
                  <a:cubicBezTo>
                    <a:pt x="252671" y="437018"/>
                    <a:pt x="349970" y="534317"/>
                    <a:pt x="469995" y="534317"/>
                  </a:cubicBezTo>
                  <a:cubicBezTo>
                    <a:pt x="590020" y="534317"/>
                    <a:pt x="687319" y="437018"/>
                    <a:pt x="687319" y="316993"/>
                  </a:cubicBezTo>
                  <a:cubicBezTo>
                    <a:pt x="687319" y="196968"/>
                    <a:pt x="590020" y="99669"/>
                    <a:pt x="469995" y="99669"/>
                  </a:cubicBezTo>
                  <a:close/>
                  <a:moveTo>
                    <a:pt x="469995" y="0"/>
                  </a:moveTo>
                  <a:cubicBezTo>
                    <a:pt x="645065" y="0"/>
                    <a:pt x="786988" y="141923"/>
                    <a:pt x="786988" y="316993"/>
                  </a:cubicBezTo>
                  <a:cubicBezTo>
                    <a:pt x="786988" y="492063"/>
                    <a:pt x="645065" y="633986"/>
                    <a:pt x="469995" y="633986"/>
                  </a:cubicBezTo>
                  <a:cubicBezTo>
                    <a:pt x="406791" y="633986"/>
                    <a:pt x="347908" y="615489"/>
                    <a:pt x="298782" y="583117"/>
                  </a:cubicBezTo>
                  <a:lnTo>
                    <a:pt x="118646" y="762954"/>
                  </a:lnTo>
                  <a:cubicBezTo>
                    <a:pt x="91472" y="790083"/>
                    <a:pt x="47451" y="790046"/>
                    <a:pt x="20322" y="762872"/>
                  </a:cubicBezTo>
                  <a:cubicBezTo>
                    <a:pt x="-6806" y="735698"/>
                    <a:pt x="-6770" y="691678"/>
                    <a:pt x="20404" y="664549"/>
                  </a:cubicBezTo>
                  <a:lnTo>
                    <a:pt x="201471" y="483783"/>
                  </a:lnTo>
                  <a:cubicBezTo>
                    <a:pt x="170460" y="435720"/>
                    <a:pt x="153002" y="378395"/>
                    <a:pt x="153002" y="316993"/>
                  </a:cubicBezTo>
                  <a:cubicBezTo>
                    <a:pt x="153002" y="141923"/>
                    <a:pt x="294925" y="0"/>
                    <a:pt x="469995" y="0"/>
                  </a:cubicBezTo>
                  <a:close/>
                </a:path>
              </a:pathLst>
            </a:custGeom>
            <a:gradFill rotWithShape="1"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8100000" scaled="1"/>
            </a:gra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47" tIns="46623" rIns="46623" bIns="9324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11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32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11778" y="2480749"/>
              <a:ext cx="965079" cy="656115"/>
            </a:xfrm>
            <a:prstGeom prst="rect">
              <a:avLst/>
            </a:prstGeom>
          </p:spPr>
        </p:pic>
      </p:grpSp>
      <p:grpSp>
        <p:nvGrpSpPr>
          <p:cNvPr id="164" name="5 Hot Path Analytics"/>
          <p:cNvGrpSpPr/>
          <p:nvPr/>
        </p:nvGrpSpPr>
        <p:grpSpPr>
          <a:xfrm>
            <a:off x="5204241" y="3707494"/>
            <a:ext cx="3754187" cy="1302382"/>
            <a:chOff x="5450422" y="3278736"/>
            <a:chExt cx="3681432" cy="1184581"/>
          </a:xfrm>
        </p:grpSpPr>
        <p:sp>
          <p:nvSpPr>
            <p:cNvPr id="165" name="Rectangle 164"/>
            <p:cNvSpPr/>
            <p:nvPr/>
          </p:nvSpPr>
          <p:spPr bwMode="auto">
            <a:xfrm rot="16200000">
              <a:off x="6709892" y="2019266"/>
              <a:ext cx="1153167" cy="3672108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" wrap="square" lIns="93247" tIns="93247" rIns="0" bIns="932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510" b="1" kern="0" dirty="0">
                  <a:solidFill>
                    <a:srgbClr val="404040">
                      <a:lumMod val="50000"/>
                    </a:srgb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Hot Path Analytics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Real-time monitoring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endPara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Technology</a:t>
              </a: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Azure Stream Analytics, and HDInsight Spark &amp; Storm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9835" y="3293698"/>
              <a:ext cx="1042019" cy="540305"/>
            </a:xfrm>
            <a:prstGeom prst="rect">
              <a:avLst/>
            </a:prstGeom>
          </p:spPr>
        </p:pic>
        <p:sp>
          <p:nvSpPr>
            <p:cNvPr id="167" name="Freeform 63"/>
            <p:cNvSpPr/>
            <p:nvPr/>
          </p:nvSpPr>
          <p:spPr bwMode="auto">
            <a:xfrm>
              <a:off x="8082643" y="3758837"/>
              <a:ext cx="562569" cy="704480"/>
            </a:xfrm>
            <a:custGeom>
              <a:avLst/>
              <a:gdLst>
                <a:gd name="connsiteX0" fmla="*/ 0 w 562569"/>
                <a:gd name="connsiteY0" fmla="*/ 0 h 704480"/>
                <a:gd name="connsiteX1" fmla="*/ 0 w 562569"/>
                <a:gd name="connsiteY1" fmla="*/ 0 h 704480"/>
                <a:gd name="connsiteX2" fmla="*/ 506186 w 562569"/>
                <a:gd name="connsiteY2" fmla="*/ 568234 h 704480"/>
                <a:gd name="connsiteX3" fmla="*/ 522514 w 562569"/>
                <a:gd name="connsiteY3" fmla="*/ 620486 h 704480"/>
                <a:gd name="connsiteX4" fmla="*/ 535577 w 562569"/>
                <a:gd name="connsiteY4" fmla="*/ 649877 h 704480"/>
                <a:gd name="connsiteX5" fmla="*/ 538843 w 562569"/>
                <a:gd name="connsiteY5" fmla="*/ 666206 h 704480"/>
                <a:gd name="connsiteX6" fmla="*/ 551906 w 562569"/>
                <a:gd name="connsiteY6" fmla="*/ 679269 h 704480"/>
                <a:gd name="connsiteX7" fmla="*/ 551906 w 562569"/>
                <a:gd name="connsiteY7" fmla="*/ 672737 h 70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569" h="704480">
                  <a:moveTo>
                    <a:pt x="0" y="0"/>
                  </a:moveTo>
                  <a:lnTo>
                    <a:pt x="0" y="0"/>
                  </a:lnTo>
                  <a:cubicBezTo>
                    <a:pt x="168729" y="189411"/>
                    <a:pt x="340331" y="376301"/>
                    <a:pt x="506186" y="568234"/>
                  </a:cubicBezTo>
                  <a:cubicBezTo>
                    <a:pt x="525364" y="590428"/>
                    <a:pt x="515255" y="598709"/>
                    <a:pt x="522514" y="620486"/>
                  </a:cubicBezTo>
                  <a:cubicBezTo>
                    <a:pt x="533359" y="653020"/>
                    <a:pt x="530233" y="628504"/>
                    <a:pt x="535577" y="649877"/>
                  </a:cubicBezTo>
                  <a:cubicBezTo>
                    <a:pt x="536923" y="655262"/>
                    <a:pt x="536089" y="661387"/>
                    <a:pt x="538843" y="666206"/>
                  </a:cubicBezTo>
                  <a:cubicBezTo>
                    <a:pt x="601893" y="776543"/>
                    <a:pt x="515111" y="605679"/>
                    <a:pt x="551906" y="679269"/>
                  </a:cubicBezTo>
                  <a:lnTo>
                    <a:pt x="551906" y="672737"/>
                  </a:lnTo>
                </a:path>
              </a:pathLst>
            </a:cu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32418">
                <a:defRPr/>
              </a:pPr>
              <a:endParaRPr lang="en-US" sz="1836" kern="0" dirty="0">
                <a:solidFill>
                  <a:srgbClr val="FFFFFF"/>
                </a:solidFill>
                <a:latin typeface="Segoe UI Light"/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8351817" y="3852488"/>
              <a:ext cx="490879" cy="404121"/>
              <a:chOff x="7675590" y="3471813"/>
              <a:chExt cx="577669" cy="475570"/>
            </a:xfrm>
          </p:grpSpPr>
          <p:sp>
            <p:nvSpPr>
              <p:cNvPr id="169" name="Freeform 65"/>
              <p:cNvSpPr>
                <a:spLocks noEditPoints="1"/>
              </p:cNvSpPr>
              <p:nvPr/>
            </p:nvSpPr>
            <p:spPr bwMode="auto">
              <a:xfrm>
                <a:off x="7779932" y="3471813"/>
                <a:ext cx="473327" cy="475570"/>
              </a:xfrm>
              <a:custGeom>
                <a:avLst/>
                <a:gdLst>
                  <a:gd name="T0" fmla="*/ 27 w 132"/>
                  <a:gd name="T1" fmla="*/ 32 h 132"/>
                  <a:gd name="T2" fmla="*/ 27 w 132"/>
                  <a:gd name="T3" fmla="*/ 40 h 132"/>
                  <a:gd name="T4" fmla="*/ 17 w 132"/>
                  <a:gd name="T5" fmla="*/ 50 h 132"/>
                  <a:gd name="T6" fmla="*/ 1 w 132"/>
                  <a:gd name="T7" fmla="*/ 53 h 132"/>
                  <a:gd name="T8" fmla="*/ 3 w 132"/>
                  <a:gd name="T9" fmla="*/ 67 h 132"/>
                  <a:gd name="T10" fmla="*/ 20 w 132"/>
                  <a:gd name="T11" fmla="*/ 75 h 132"/>
                  <a:gd name="T12" fmla="*/ 20 w 132"/>
                  <a:gd name="T13" fmla="*/ 89 h 132"/>
                  <a:gd name="T14" fmla="*/ 11 w 132"/>
                  <a:gd name="T15" fmla="*/ 102 h 132"/>
                  <a:gd name="T16" fmla="*/ 22 w 132"/>
                  <a:gd name="T17" fmla="*/ 111 h 132"/>
                  <a:gd name="T18" fmla="*/ 40 w 132"/>
                  <a:gd name="T19" fmla="*/ 104 h 132"/>
                  <a:gd name="T20" fmla="*/ 49 w 132"/>
                  <a:gd name="T21" fmla="*/ 114 h 132"/>
                  <a:gd name="T22" fmla="*/ 52 w 132"/>
                  <a:gd name="T23" fmla="*/ 131 h 132"/>
                  <a:gd name="T24" fmla="*/ 67 w 132"/>
                  <a:gd name="T25" fmla="*/ 129 h 132"/>
                  <a:gd name="T26" fmla="*/ 75 w 132"/>
                  <a:gd name="T27" fmla="*/ 111 h 132"/>
                  <a:gd name="T28" fmla="*/ 81 w 132"/>
                  <a:gd name="T29" fmla="*/ 110 h 132"/>
                  <a:gd name="T30" fmla="*/ 88 w 132"/>
                  <a:gd name="T31" fmla="*/ 112 h 132"/>
                  <a:gd name="T32" fmla="*/ 102 w 132"/>
                  <a:gd name="T33" fmla="*/ 121 h 132"/>
                  <a:gd name="T34" fmla="*/ 111 w 132"/>
                  <a:gd name="T35" fmla="*/ 110 h 132"/>
                  <a:gd name="T36" fmla="*/ 104 w 132"/>
                  <a:gd name="T37" fmla="*/ 92 h 132"/>
                  <a:gd name="T38" fmla="*/ 107 w 132"/>
                  <a:gd name="T39" fmla="*/ 86 h 132"/>
                  <a:gd name="T40" fmla="*/ 114 w 132"/>
                  <a:gd name="T41" fmla="*/ 82 h 132"/>
                  <a:gd name="T42" fmla="*/ 130 w 132"/>
                  <a:gd name="T43" fmla="*/ 79 h 132"/>
                  <a:gd name="T44" fmla="*/ 128 w 132"/>
                  <a:gd name="T45" fmla="*/ 65 h 132"/>
                  <a:gd name="T46" fmla="*/ 111 w 132"/>
                  <a:gd name="T47" fmla="*/ 57 h 132"/>
                  <a:gd name="T48" fmla="*/ 110 w 132"/>
                  <a:gd name="T49" fmla="*/ 51 h 132"/>
                  <a:gd name="T50" fmla="*/ 112 w 132"/>
                  <a:gd name="T51" fmla="*/ 43 h 132"/>
                  <a:gd name="T52" fmla="*/ 121 w 132"/>
                  <a:gd name="T53" fmla="*/ 30 h 132"/>
                  <a:gd name="T54" fmla="*/ 109 w 132"/>
                  <a:gd name="T55" fmla="*/ 21 h 132"/>
                  <a:gd name="T56" fmla="*/ 91 w 132"/>
                  <a:gd name="T57" fmla="*/ 27 h 132"/>
                  <a:gd name="T58" fmla="*/ 86 w 132"/>
                  <a:gd name="T59" fmla="*/ 25 h 132"/>
                  <a:gd name="T60" fmla="*/ 82 w 132"/>
                  <a:gd name="T61" fmla="*/ 18 h 132"/>
                  <a:gd name="T62" fmla="*/ 79 w 132"/>
                  <a:gd name="T63" fmla="*/ 1 h 132"/>
                  <a:gd name="T64" fmla="*/ 65 w 132"/>
                  <a:gd name="T65" fmla="*/ 3 h 132"/>
                  <a:gd name="T66" fmla="*/ 57 w 132"/>
                  <a:gd name="T67" fmla="*/ 21 h 132"/>
                  <a:gd name="T68" fmla="*/ 51 w 132"/>
                  <a:gd name="T69" fmla="*/ 22 h 132"/>
                  <a:gd name="T70" fmla="*/ 43 w 132"/>
                  <a:gd name="T71" fmla="*/ 20 h 132"/>
                  <a:gd name="T72" fmla="*/ 29 w 132"/>
                  <a:gd name="T73" fmla="*/ 11 h 132"/>
                  <a:gd name="T74" fmla="*/ 21 w 132"/>
                  <a:gd name="T75" fmla="*/ 22 h 132"/>
                  <a:gd name="T76" fmla="*/ 80 w 132"/>
                  <a:gd name="T77" fmla="*/ 85 h 132"/>
                  <a:gd name="T78" fmla="*/ 51 w 132"/>
                  <a:gd name="T79" fmla="*/ 4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2" h="132">
                    <a:moveTo>
                      <a:pt x="21" y="22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9" y="36"/>
                      <a:pt x="29" y="38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6" y="42"/>
                      <a:pt x="25" y="44"/>
                      <a:pt x="24" y="46"/>
                    </a:cubicBezTo>
                    <a:cubicBezTo>
                      <a:pt x="23" y="48"/>
                      <a:pt x="21" y="50"/>
                      <a:pt x="17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49"/>
                      <a:pt x="1" y="51"/>
                      <a:pt x="1" y="5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1" y="66"/>
                      <a:pt x="3" y="67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8" y="70"/>
                      <a:pt x="20" y="72"/>
                      <a:pt x="20" y="75"/>
                    </a:cubicBezTo>
                    <a:cubicBezTo>
                      <a:pt x="21" y="77"/>
                      <a:pt x="21" y="79"/>
                      <a:pt x="22" y="82"/>
                    </a:cubicBezTo>
                    <a:cubicBezTo>
                      <a:pt x="23" y="84"/>
                      <a:pt x="23" y="86"/>
                      <a:pt x="20" y="89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0" y="98"/>
                      <a:pt x="10" y="101"/>
                      <a:pt x="11" y="102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8" y="111"/>
                      <a:pt x="20" y="112"/>
                      <a:pt x="22" y="111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6" y="102"/>
                      <a:pt x="38" y="103"/>
                      <a:pt x="40" y="104"/>
                    </a:cubicBezTo>
                    <a:cubicBezTo>
                      <a:pt x="42" y="106"/>
                      <a:pt x="44" y="107"/>
                      <a:pt x="45" y="108"/>
                    </a:cubicBezTo>
                    <a:cubicBezTo>
                      <a:pt x="48" y="108"/>
                      <a:pt x="49" y="110"/>
                      <a:pt x="49" y="114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49" y="129"/>
                      <a:pt x="51" y="130"/>
                      <a:pt x="52" y="131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4" y="132"/>
                      <a:pt x="66" y="131"/>
                      <a:pt x="67" y="129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70" y="113"/>
                      <a:pt x="72" y="112"/>
                      <a:pt x="75" y="111"/>
                    </a:cubicBezTo>
                    <a:cubicBezTo>
                      <a:pt x="75" y="111"/>
                      <a:pt x="75" y="111"/>
                      <a:pt x="75" y="111"/>
                    </a:cubicBezTo>
                    <a:cubicBezTo>
                      <a:pt x="77" y="111"/>
                      <a:pt x="79" y="110"/>
                      <a:pt x="81" y="110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3" y="109"/>
                      <a:pt x="85" y="109"/>
                      <a:pt x="88" y="112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22"/>
                      <a:pt x="101" y="122"/>
                      <a:pt x="102" y="121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1" y="114"/>
                      <a:pt x="112" y="112"/>
                      <a:pt x="111" y="11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96"/>
                      <a:pt x="103" y="94"/>
                      <a:pt x="104" y="92"/>
                    </a:cubicBezTo>
                    <a:cubicBezTo>
                      <a:pt x="104" y="92"/>
                      <a:pt x="104" y="91"/>
                      <a:pt x="104" y="91"/>
                    </a:cubicBezTo>
                    <a:cubicBezTo>
                      <a:pt x="105" y="90"/>
                      <a:pt x="106" y="88"/>
                      <a:pt x="107" y="86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8" y="84"/>
                      <a:pt x="110" y="82"/>
                      <a:pt x="114" y="82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8" y="83"/>
                      <a:pt x="130" y="81"/>
                      <a:pt x="130" y="7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2" y="68"/>
                      <a:pt x="131" y="66"/>
                      <a:pt x="128" y="65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3" y="61"/>
                      <a:pt x="112" y="59"/>
                      <a:pt x="111" y="57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1" y="55"/>
                      <a:pt x="110" y="53"/>
                      <a:pt x="110" y="51"/>
                    </a:cubicBezTo>
                    <a:cubicBezTo>
                      <a:pt x="110" y="51"/>
                      <a:pt x="110" y="51"/>
                      <a:pt x="110" y="51"/>
                    </a:cubicBezTo>
                    <a:cubicBezTo>
                      <a:pt x="109" y="49"/>
                      <a:pt x="109" y="46"/>
                      <a:pt x="112" y="43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2" y="34"/>
                      <a:pt x="122" y="31"/>
                      <a:pt x="121" y="30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4" y="21"/>
                      <a:pt x="112" y="20"/>
                      <a:pt x="109" y="21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96" y="30"/>
                      <a:pt x="93" y="29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0" y="26"/>
                      <a:pt x="88" y="25"/>
                      <a:pt x="86" y="25"/>
                    </a:cubicBezTo>
                    <a:cubicBezTo>
                      <a:pt x="86" y="25"/>
                      <a:pt x="86" y="24"/>
                      <a:pt x="86" y="24"/>
                    </a:cubicBezTo>
                    <a:cubicBezTo>
                      <a:pt x="84" y="23"/>
                      <a:pt x="82" y="22"/>
                      <a:pt x="82" y="1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3"/>
                      <a:pt x="80" y="1"/>
                      <a:pt x="7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6" y="1"/>
                      <a:pt x="65" y="3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1" y="19"/>
                      <a:pt x="59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5" y="21"/>
                      <a:pt x="53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48" y="23"/>
                      <a:pt x="46" y="23"/>
                      <a:pt x="43" y="20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10"/>
                      <a:pt x="31" y="10"/>
                      <a:pt x="29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20"/>
                      <a:pt x="21" y="22"/>
                    </a:cubicBezTo>
                    <a:close/>
                    <a:moveTo>
                      <a:pt x="85" y="51"/>
                    </a:moveTo>
                    <a:cubicBezTo>
                      <a:pt x="93" y="62"/>
                      <a:pt x="91" y="77"/>
                      <a:pt x="80" y="85"/>
                    </a:cubicBezTo>
                    <a:cubicBezTo>
                      <a:pt x="70" y="93"/>
                      <a:pt x="55" y="91"/>
                      <a:pt x="47" y="81"/>
                    </a:cubicBezTo>
                    <a:cubicBezTo>
                      <a:pt x="38" y="70"/>
                      <a:pt x="40" y="55"/>
                      <a:pt x="51" y="47"/>
                    </a:cubicBezTo>
                    <a:cubicBezTo>
                      <a:pt x="62" y="39"/>
                      <a:pt x="77" y="41"/>
                      <a:pt x="85" y="51"/>
                    </a:cubicBezTo>
                    <a:close/>
                  </a:path>
                </a:pathLst>
              </a:custGeom>
              <a:gradFill rotWithShape="1"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8100000" scaled="1"/>
              </a:gra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3247" tIns="93247" rIns="34972" bIns="34972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50778">
                  <a:defRPr/>
                </a:pPr>
                <a:endParaRPr lang="en-US" sz="816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7782698" y="3571498"/>
                <a:ext cx="341279" cy="239441"/>
                <a:chOff x="9441838" y="3565088"/>
                <a:chExt cx="1231545" cy="864052"/>
              </a:xfrm>
              <a:solidFill>
                <a:sysClr val="window" lastClr="FFFFFF"/>
              </a:solidFill>
            </p:grpSpPr>
            <p:sp>
              <p:nvSpPr>
                <p:cNvPr id="174" name="Oval 173"/>
                <p:cNvSpPr/>
                <p:nvPr/>
              </p:nvSpPr>
              <p:spPr bwMode="auto">
                <a:xfrm>
                  <a:off x="9916043" y="3671804"/>
                  <a:ext cx="757340" cy="757336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93247" tIns="93247" rIns="34972" bIns="34972" rtlCol="0" anchor="b" anchorCtr="0"/>
                <a:lstStyle/>
                <a:p>
                  <a:pPr algn="ctr" defTabSz="950778">
                    <a:defRPr/>
                  </a:pPr>
                  <a:endParaRPr lang="en-US" sz="816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 bwMode="auto">
                <a:xfrm>
                  <a:off x="9441838" y="3565088"/>
                  <a:ext cx="971392" cy="574923"/>
                </a:xfrm>
                <a:prstGeom prst="ellipse">
                  <a:avLst/>
                </a:prstGeom>
                <a:grpFill/>
                <a:ln w="635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93247" tIns="93247" rIns="34972" bIns="34972" rtlCol="0" anchor="b" anchorCtr="0"/>
                <a:lstStyle/>
                <a:p>
                  <a:pPr algn="ctr" defTabSz="950778">
                    <a:defRPr/>
                  </a:pPr>
                  <a:endParaRPr lang="en-US" sz="816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Ligh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171" name="Freeform 67"/>
              <p:cNvSpPr/>
              <p:nvPr/>
            </p:nvSpPr>
            <p:spPr bwMode="auto">
              <a:xfrm>
                <a:off x="7726563" y="3624414"/>
                <a:ext cx="311448" cy="74608"/>
              </a:xfrm>
              <a:custGeom>
                <a:avLst/>
                <a:gdLst>
                  <a:gd name="connsiteX0" fmla="*/ 416719 w 416719"/>
                  <a:gd name="connsiteY0" fmla="*/ 0 h 0"/>
                  <a:gd name="connsiteX1" fmla="*/ 119063 w 416719"/>
                  <a:gd name="connsiteY1" fmla="*/ 0 h 0"/>
                  <a:gd name="connsiteX2" fmla="*/ 0 w 416719"/>
                  <a:gd name="connsiteY2" fmla="*/ 0 h 0"/>
                  <a:gd name="connsiteX0" fmla="*/ 10000 w 10000"/>
                  <a:gd name="connsiteY0" fmla="*/ 12963 h 12963"/>
                  <a:gd name="connsiteX1" fmla="*/ 2857 w 10000"/>
                  <a:gd name="connsiteY1" fmla="*/ 12963 h 12963"/>
                  <a:gd name="connsiteX2" fmla="*/ 0 w 10000"/>
                  <a:gd name="connsiteY2" fmla="*/ 12963 h 12963"/>
                  <a:gd name="connsiteX0" fmla="*/ 10678 w 10678"/>
                  <a:gd name="connsiteY0" fmla="*/ 12735 h 13854"/>
                  <a:gd name="connsiteX1" fmla="*/ 2857 w 10678"/>
                  <a:gd name="connsiteY1" fmla="*/ 13777 h 13854"/>
                  <a:gd name="connsiteX2" fmla="*/ 0 w 10678"/>
                  <a:gd name="connsiteY2" fmla="*/ 13777 h 13854"/>
                  <a:gd name="connsiteX0" fmla="*/ 10678 w 10678"/>
                  <a:gd name="connsiteY0" fmla="*/ 15733 h 17561"/>
                  <a:gd name="connsiteX1" fmla="*/ 2857 w 10678"/>
                  <a:gd name="connsiteY1" fmla="*/ 16775 h 17561"/>
                  <a:gd name="connsiteX2" fmla="*/ 0 w 10678"/>
                  <a:gd name="connsiteY2" fmla="*/ 16775 h 17561"/>
                  <a:gd name="connsiteX0" fmla="*/ 10678 w 10678"/>
                  <a:gd name="connsiteY0" fmla="*/ 14840 h 16205"/>
                  <a:gd name="connsiteX1" fmla="*/ 2857 w 10678"/>
                  <a:gd name="connsiteY1" fmla="*/ 15882 h 16205"/>
                  <a:gd name="connsiteX2" fmla="*/ 0 w 10678"/>
                  <a:gd name="connsiteY2" fmla="*/ 15882 h 16205"/>
                  <a:gd name="connsiteX0" fmla="*/ 10678 w 10678"/>
                  <a:gd name="connsiteY0" fmla="*/ 12856 h 14221"/>
                  <a:gd name="connsiteX1" fmla="*/ 2857 w 10678"/>
                  <a:gd name="connsiteY1" fmla="*/ 13898 h 14221"/>
                  <a:gd name="connsiteX2" fmla="*/ 0 w 10678"/>
                  <a:gd name="connsiteY2" fmla="*/ 13898 h 14221"/>
                  <a:gd name="connsiteX0" fmla="*/ 10678 w 10678"/>
                  <a:gd name="connsiteY0" fmla="*/ 14334 h 18477"/>
                  <a:gd name="connsiteX1" fmla="*/ 2857 w 10678"/>
                  <a:gd name="connsiteY1" fmla="*/ 15376 h 18477"/>
                  <a:gd name="connsiteX2" fmla="*/ 0 w 10678"/>
                  <a:gd name="connsiteY2" fmla="*/ 15376 h 18477"/>
                  <a:gd name="connsiteX0" fmla="*/ 10678 w 10678"/>
                  <a:gd name="connsiteY0" fmla="*/ 14334 h 20152"/>
                  <a:gd name="connsiteX1" fmla="*/ 2857 w 10678"/>
                  <a:gd name="connsiteY1" fmla="*/ 15376 h 20152"/>
                  <a:gd name="connsiteX2" fmla="*/ 0 w 10678"/>
                  <a:gd name="connsiteY2" fmla="*/ 15376 h 20152"/>
                  <a:gd name="connsiteX0" fmla="*/ 10432 w 10432"/>
                  <a:gd name="connsiteY0" fmla="*/ 12680 h 15159"/>
                  <a:gd name="connsiteX1" fmla="*/ 2611 w 10432"/>
                  <a:gd name="connsiteY1" fmla="*/ 13722 h 15159"/>
                  <a:gd name="connsiteX2" fmla="*/ 0 w 10432"/>
                  <a:gd name="connsiteY2" fmla="*/ 12159 h 15159"/>
                  <a:gd name="connsiteX0" fmla="*/ 10432 w 10432"/>
                  <a:gd name="connsiteY0" fmla="*/ 12680 h 17438"/>
                  <a:gd name="connsiteX1" fmla="*/ 2611 w 10432"/>
                  <a:gd name="connsiteY1" fmla="*/ 13722 h 17438"/>
                  <a:gd name="connsiteX2" fmla="*/ 0 w 10432"/>
                  <a:gd name="connsiteY2" fmla="*/ 12159 h 17438"/>
                  <a:gd name="connsiteX0" fmla="*/ 10432 w 10432"/>
                  <a:gd name="connsiteY0" fmla="*/ 16576 h 26751"/>
                  <a:gd name="connsiteX1" fmla="*/ 2611 w 10432"/>
                  <a:gd name="connsiteY1" fmla="*/ 17618 h 26751"/>
                  <a:gd name="connsiteX2" fmla="*/ 0 w 10432"/>
                  <a:gd name="connsiteY2" fmla="*/ 16055 h 26751"/>
                  <a:gd name="connsiteX0" fmla="*/ 10432 w 10432"/>
                  <a:gd name="connsiteY0" fmla="*/ 15512 h 24190"/>
                  <a:gd name="connsiteX1" fmla="*/ 2611 w 10432"/>
                  <a:gd name="connsiteY1" fmla="*/ 16554 h 24190"/>
                  <a:gd name="connsiteX2" fmla="*/ 0 w 10432"/>
                  <a:gd name="connsiteY2" fmla="*/ 14991 h 24190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176"/>
                  <a:gd name="connsiteX1" fmla="*/ 2611 w 10432"/>
                  <a:gd name="connsiteY1" fmla="*/ 16554 h 23176"/>
                  <a:gd name="connsiteX2" fmla="*/ 0 w 10432"/>
                  <a:gd name="connsiteY2" fmla="*/ 14991 h 23176"/>
                  <a:gd name="connsiteX0" fmla="*/ 10432 w 10432"/>
                  <a:gd name="connsiteY0" fmla="*/ 14392 h 20322"/>
                  <a:gd name="connsiteX1" fmla="*/ 2611 w 10432"/>
                  <a:gd name="connsiteY1" fmla="*/ 15434 h 20322"/>
                  <a:gd name="connsiteX2" fmla="*/ 0 w 10432"/>
                  <a:gd name="connsiteY2" fmla="*/ 13871 h 20322"/>
                  <a:gd name="connsiteX0" fmla="*/ 10432 w 10432"/>
                  <a:gd name="connsiteY0" fmla="*/ 14392 h 22269"/>
                  <a:gd name="connsiteX1" fmla="*/ 2611 w 10432"/>
                  <a:gd name="connsiteY1" fmla="*/ 15434 h 22269"/>
                  <a:gd name="connsiteX2" fmla="*/ 0 w 10432"/>
                  <a:gd name="connsiteY2" fmla="*/ 13871 h 22269"/>
                  <a:gd name="connsiteX0" fmla="*/ 10432 w 10432"/>
                  <a:gd name="connsiteY0" fmla="*/ 14392 h 18371"/>
                  <a:gd name="connsiteX1" fmla="*/ 2611 w 10432"/>
                  <a:gd name="connsiteY1" fmla="*/ 15434 h 18371"/>
                  <a:gd name="connsiteX2" fmla="*/ 0 w 10432"/>
                  <a:gd name="connsiteY2" fmla="*/ 13871 h 18371"/>
                  <a:gd name="connsiteX0" fmla="*/ 10432 w 10432"/>
                  <a:gd name="connsiteY0" fmla="*/ 15511 h 21334"/>
                  <a:gd name="connsiteX1" fmla="*/ 2611 w 10432"/>
                  <a:gd name="connsiteY1" fmla="*/ 16553 h 21334"/>
                  <a:gd name="connsiteX2" fmla="*/ 0 w 10432"/>
                  <a:gd name="connsiteY2" fmla="*/ 14990 h 21334"/>
                  <a:gd name="connsiteX0" fmla="*/ 10432 w 10432"/>
                  <a:gd name="connsiteY0" fmla="*/ 14827 h 22294"/>
                  <a:gd name="connsiteX1" fmla="*/ 2919 w 10432"/>
                  <a:gd name="connsiteY1" fmla="*/ 17952 h 22294"/>
                  <a:gd name="connsiteX2" fmla="*/ 0 w 10432"/>
                  <a:gd name="connsiteY2" fmla="*/ 14306 h 22294"/>
                  <a:gd name="connsiteX0" fmla="*/ 10432 w 10432"/>
                  <a:gd name="connsiteY0" fmla="*/ 14993 h 22041"/>
                  <a:gd name="connsiteX1" fmla="*/ 2857 w 10432"/>
                  <a:gd name="connsiteY1" fmla="*/ 17597 h 22041"/>
                  <a:gd name="connsiteX2" fmla="*/ 0 w 10432"/>
                  <a:gd name="connsiteY2" fmla="*/ 14472 h 22041"/>
                  <a:gd name="connsiteX0" fmla="*/ 10432 w 10432"/>
                  <a:gd name="connsiteY0" fmla="*/ 15710 h 23901"/>
                  <a:gd name="connsiteX1" fmla="*/ 2857 w 10432"/>
                  <a:gd name="connsiteY1" fmla="*/ 18314 h 23901"/>
                  <a:gd name="connsiteX2" fmla="*/ 0 w 10432"/>
                  <a:gd name="connsiteY2" fmla="*/ 15189 h 23901"/>
                  <a:gd name="connsiteX0" fmla="*/ 10432 w 10432"/>
                  <a:gd name="connsiteY0" fmla="*/ 14855 h 21675"/>
                  <a:gd name="connsiteX1" fmla="*/ 2857 w 10432"/>
                  <a:gd name="connsiteY1" fmla="*/ 17459 h 21675"/>
                  <a:gd name="connsiteX2" fmla="*/ 0 w 10432"/>
                  <a:gd name="connsiteY2" fmla="*/ 14334 h 21675"/>
                  <a:gd name="connsiteX0" fmla="*/ 10784 w 10784"/>
                  <a:gd name="connsiteY0" fmla="*/ 12672 h 13493"/>
                  <a:gd name="connsiteX1" fmla="*/ 2857 w 10784"/>
                  <a:gd name="connsiteY1" fmla="*/ 13490 h 13493"/>
                  <a:gd name="connsiteX2" fmla="*/ 0 w 10784"/>
                  <a:gd name="connsiteY2" fmla="*/ 10365 h 13493"/>
                  <a:gd name="connsiteX0" fmla="*/ 10784 w 10784"/>
                  <a:gd name="connsiteY0" fmla="*/ 16552 h 17372"/>
                  <a:gd name="connsiteX1" fmla="*/ 2857 w 10784"/>
                  <a:gd name="connsiteY1" fmla="*/ 17370 h 17372"/>
                  <a:gd name="connsiteX2" fmla="*/ 0 w 10784"/>
                  <a:gd name="connsiteY2" fmla="*/ 14245 h 17372"/>
                  <a:gd name="connsiteX0" fmla="*/ 10784 w 10784"/>
                  <a:gd name="connsiteY0" fmla="*/ 19121 h 23929"/>
                  <a:gd name="connsiteX1" fmla="*/ 2857 w 10784"/>
                  <a:gd name="connsiteY1" fmla="*/ 19939 h 23929"/>
                  <a:gd name="connsiteX2" fmla="*/ 0 w 10784"/>
                  <a:gd name="connsiteY2" fmla="*/ 16814 h 23929"/>
                  <a:gd name="connsiteX0" fmla="*/ 10784 w 10784"/>
                  <a:gd name="connsiteY0" fmla="*/ 19121 h 24144"/>
                  <a:gd name="connsiteX1" fmla="*/ 2857 w 10784"/>
                  <a:gd name="connsiteY1" fmla="*/ 19939 h 24144"/>
                  <a:gd name="connsiteX2" fmla="*/ 0 w 10784"/>
                  <a:gd name="connsiteY2" fmla="*/ 16814 h 24144"/>
                  <a:gd name="connsiteX0" fmla="*/ 10784 w 10784"/>
                  <a:gd name="connsiteY0" fmla="*/ 19121 h 24337"/>
                  <a:gd name="connsiteX1" fmla="*/ 2857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9121 h 24337"/>
                  <a:gd name="connsiteX1" fmla="*/ 2974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8811 h 23500"/>
                  <a:gd name="connsiteX1" fmla="*/ 2974 w 10784"/>
                  <a:gd name="connsiteY1" fmla="*/ 19629 h 23500"/>
                  <a:gd name="connsiteX2" fmla="*/ 0 w 10784"/>
                  <a:gd name="connsiteY2" fmla="*/ 16504 h 23500"/>
                  <a:gd name="connsiteX0" fmla="*/ 10784 w 10784"/>
                  <a:gd name="connsiteY0" fmla="*/ 15756 h 20445"/>
                  <a:gd name="connsiteX1" fmla="*/ 2974 w 10784"/>
                  <a:gd name="connsiteY1" fmla="*/ 16574 h 20445"/>
                  <a:gd name="connsiteX2" fmla="*/ 0 w 10784"/>
                  <a:gd name="connsiteY2" fmla="*/ 13449 h 2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84" h="20445">
                    <a:moveTo>
                      <a:pt x="10784" y="15756"/>
                    </a:moveTo>
                    <a:cubicBezTo>
                      <a:pt x="6939" y="-15198"/>
                      <a:pt x="4490" y="7431"/>
                      <a:pt x="2974" y="16574"/>
                    </a:cubicBezTo>
                    <a:cubicBezTo>
                      <a:pt x="1458" y="25717"/>
                      <a:pt x="393" y="16153"/>
                      <a:pt x="0" y="13449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932418">
                  <a:defRPr/>
                </a:pPr>
                <a:endParaRPr lang="en-US" sz="1836" kern="0" dirty="0">
                  <a:solidFill>
                    <a:srgbClr val="FFFFFF"/>
                  </a:solidFill>
                  <a:latin typeface="Segoe UI Light"/>
                </a:endParaRPr>
              </a:p>
            </p:txBody>
          </p:sp>
          <p:sp>
            <p:nvSpPr>
              <p:cNvPr id="172" name="Freeform 68"/>
              <p:cNvSpPr/>
              <p:nvPr/>
            </p:nvSpPr>
            <p:spPr bwMode="auto">
              <a:xfrm>
                <a:off x="7675590" y="3678237"/>
                <a:ext cx="313120" cy="71900"/>
              </a:xfrm>
              <a:custGeom>
                <a:avLst/>
                <a:gdLst>
                  <a:gd name="connsiteX0" fmla="*/ 416719 w 416719"/>
                  <a:gd name="connsiteY0" fmla="*/ 0 h 0"/>
                  <a:gd name="connsiteX1" fmla="*/ 119063 w 416719"/>
                  <a:gd name="connsiteY1" fmla="*/ 0 h 0"/>
                  <a:gd name="connsiteX2" fmla="*/ 0 w 416719"/>
                  <a:gd name="connsiteY2" fmla="*/ 0 h 0"/>
                  <a:gd name="connsiteX0" fmla="*/ 10000 w 10000"/>
                  <a:gd name="connsiteY0" fmla="*/ 12963 h 12963"/>
                  <a:gd name="connsiteX1" fmla="*/ 2857 w 10000"/>
                  <a:gd name="connsiteY1" fmla="*/ 12963 h 12963"/>
                  <a:gd name="connsiteX2" fmla="*/ 0 w 10000"/>
                  <a:gd name="connsiteY2" fmla="*/ 12963 h 12963"/>
                  <a:gd name="connsiteX0" fmla="*/ 10678 w 10678"/>
                  <a:gd name="connsiteY0" fmla="*/ 12735 h 13854"/>
                  <a:gd name="connsiteX1" fmla="*/ 2857 w 10678"/>
                  <a:gd name="connsiteY1" fmla="*/ 13777 h 13854"/>
                  <a:gd name="connsiteX2" fmla="*/ 0 w 10678"/>
                  <a:gd name="connsiteY2" fmla="*/ 13777 h 13854"/>
                  <a:gd name="connsiteX0" fmla="*/ 10678 w 10678"/>
                  <a:gd name="connsiteY0" fmla="*/ 15733 h 17561"/>
                  <a:gd name="connsiteX1" fmla="*/ 2857 w 10678"/>
                  <a:gd name="connsiteY1" fmla="*/ 16775 h 17561"/>
                  <a:gd name="connsiteX2" fmla="*/ 0 w 10678"/>
                  <a:gd name="connsiteY2" fmla="*/ 16775 h 17561"/>
                  <a:gd name="connsiteX0" fmla="*/ 10678 w 10678"/>
                  <a:gd name="connsiteY0" fmla="*/ 14840 h 16205"/>
                  <a:gd name="connsiteX1" fmla="*/ 2857 w 10678"/>
                  <a:gd name="connsiteY1" fmla="*/ 15882 h 16205"/>
                  <a:gd name="connsiteX2" fmla="*/ 0 w 10678"/>
                  <a:gd name="connsiteY2" fmla="*/ 15882 h 16205"/>
                  <a:gd name="connsiteX0" fmla="*/ 10678 w 10678"/>
                  <a:gd name="connsiteY0" fmla="*/ 12856 h 14221"/>
                  <a:gd name="connsiteX1" fmla="*/ 2857 w 10678"/>
                  <a:gd name="connsiteY1" fmla="*/ 13898 h 14221"/>
                  <a:gd name="connsiteX2" fmla="*/ 0 w 10678"/>
                  <a:gd name="connsiteY2" fmla="*/ 13898 h 14221"/>
                  <a:gd name="connsiteX0" fmla="*/ 10678 w 10678"/>
                  <a:gd name="connsiteY0" fmla="*/ 14334 h 18477"/>
                  <a:gd name="connsiteX1" fmla="*/ 2857 w 10678"/>
                  <a:gd name="connsiteY1" fmla="*/ 15376 h 18477"/>
                  <a:gd name="connsiteX2" fmla="*/ 0 w 10678"/>
                  <a:gd name="connsiteY2" fmla="*/ 15376 h 18477"/>
                  <a:gd name="connsiteX0" fmla="*/ 10678 w 10678"/>
                  <a:gd name="connsiteY0" fmla="*/ 14334 h 20152"/>
                  <a:gd name="connsiteX1" fmla="*/ 2857 w 10678"/>
                  <a:gd name="connsiteY1" fmla="*/ 15376 h 20152"/>
                  <a:gd name="connsiteX2" fmla="*/ 0 w 10678"/>
                  <a:gd name="connsiteY2" fmla="*/ 15376 h 20152"/>
                  <a:gd name="connsiteX0" fmla="*/ 10432 w 10432"/>
                  <a:gd name="connsiteY0" fmla="*/ 12680 h 15159"/>
                  <a:gd name="connsiteX1" fmla="*/ 2611 w 10432"/>
                  <a:gd name="connsiteY1" fmla="*/ 13722 h 15159"/>
                  <a:gd name="connsiteX2" fmla="*/ 0 w 10432"/>
                  <a:gd name="connsiteY2" fmla="*/ 12159 h 15159"/>
                  <a:gd name="connsiteX0" fmla="*/ 10432 w 10432"/>
                  <a:gd name="connsiteY0" fmla="*/ 12680 h 17438"/>
                  <a:gd name="connsiteX1" fmla="*/ 2611 w 10432"/>
                  <a:gd name="connsiteY1" fmla="*/ 13722 h 17438"/>
                  <a:gd name="connsiteX2" fmla="*/ 0 w 10432"/>
                  <a:gd name="connsiteY2" fmla="*/ 12159 h 17438"/>
                  <a:gd name="connsiteX0" fmla="*/ 10432 w 10432"/>
                  <a:gd name="connsiteY0" fmla="*/ 16576 h 26751"/>
                  <a:gd name="connsiteX1" fmla="*/ 2611 w 10432"/>
                  <a:gd name="connsiteY1" fmla="*/ 17618 h 26751"/>
                  <a:gd name="connsiteX2" fmla="*/ 0 w 10432"/>
                  <a:gd name="connsiteY2" fmla="*/ 16055 h 26751"/>
                  <a:gd name="connsiteX0" fmla="*/ 10432 w 10432"/>
                  <a:gd name="connsiteY0" fmla="*/ 15512 h 24190"/>
                  <a:gd name="connsiteX1" fmla="*/ 2611 w 10432"/>
                  <a:gd name="connsiteY1" fmla="*/ 16554 h 24190"/>
                  <a:gd name="connsiteX2" fmla="*/ 0 w 10432"/>
                  <a:gd name="connsiteY2" fmla="*/ 14991 h 24190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176"/>
                  <a:gd name="connsiteX1" fmla="*/ 2611 w 10432"/>
                  <a:gd name="connsiteY1" fmla="*/ 16554 h 23176"/>
                  <a:gd name="connsiteX2" fmla="*/ 0 w 10432"/>
                  <a:gd name="connsiteY2" fmla="*/ 14991 h 23176"/>
                  <a:gd name="connsiteX0" fmla="*/ 10432 w 10432"/>
                  <a:gd name="connsiteY0" fmla="*/ 14392 h 20322"/>
                  <a:gd name="connsiteX1" fmla="*/ 2611 w 10432"/>
                  <a:gd name="connsiteY1" fmla="*/ 15434 h 20322"/>
                  <a:gd name="connsiteX2" fmla="*/ 0 w 10432"/>
                  <a:gd name="connsiteY2" fmla="*/ 13871 h 20322"/>
                  <a:gd name="connsiteX0" fmla="*/ 10432 w 10432"/>
                  <a:gd name="connsiteY0" fmla="*/ 14392 h 22269"/>
                  <a:gd name="connsiteX1" fmla="*/ 2611 w 10432"/>
                  <a:gd name="connsiteY1" fmla="*/ 15434 h 22269"/>
                  <a:gd name="connsiteX2" fmla="*/ 0 w 10432"/>
                  <a:gd name="connsiteY2" fmla="*/ 13871 h 22269"/>
                  <a:gd name="connsiteX0" fmla="*/ 10432 w 10432"/>
                  <a:gd name="connsiteY0" fmla="*/ 14392 h 18371"/>
                  <a:gd name="connsiteX1" fmla="*/ 2611 w 10432"/>
                  <a:gd name="connsiteY1" fmla="*/ 15434 h 18371"/>
                  <a:gd name="connsiteX2" fmla="*/ 0 w 10432"/>
                  <a:gd name="connsiteY2" fmla="*/ 13871 h 18371"/>
                  <a:gd name="connsiteX0" fmla="*/ 10432 w 10432"/>
                  <a:gd name="connsiteY0" fmla="*/ 15511 h 21334"/>
                  <a:gd name="connsiteX1" fmla="*/ 2611 w 10432"/>
                  <a:gd name="connsiteY1" fmla="*/ 16553 h 21334"/>
                  <a:gd name="connsiteX2" fmla="*/ 0 w 10432"/>
                  <a:gd name="connsiteY2" fmla="*/ 14990 h 21334"/>
                  <a:gd name="connsiteX0" fmla="*/ 10432 w 10432"/>
                  <a:gd name="connsiteY0" fmla="*/ 14827 h 22294"/>
                  <a:gd name="connsiteX1" fmla="*/ 2919 w 10432"/>
                  <a:gd name="connsiteY1" fmla="*/ 17952 h 22294"/>
                  <a:gd name="connsiteX2" fmla="*/ 0 w 10432"/>
                  <a:gd name="connsiteY2" fmla="*/ 14306 h 22294"/>
                  <a:gd name="connsiteX0" fmla="*/ 10432 w 10432"/>
                  <a:gd name="connsiteY0" fmla="*/ 14993 h 22041"/>
                  <a:gd name="connsiteX1" fmla="*/ 2857 w 10432"/>
                  <a:gd name="connsiteY1" fmla="*/ 17597 h 22041"/>
                  <a:gd name="connsiteX2" fmla="*/ 0 w 10432"/>
                  <a:gd name="connsiteY2" fmla="*/ 14472 h 22041"/>
                  <a:gd name="connsiteX0" fmla="*/ 10432 w 10432"/>
                  <a:gd name="connsiteY0" fmla="*/ 15710 h 23901"/>
                  <a:gd name="connsiteX1" fmla="*/ 2857 w 10432"/>
                  <a:gd name="connsiteY1" fmla="*/ 18314 h 23901"/>
                  <a:gd name="connsiteX2" fmla="*/ 0 w 10432"/>
                  <a:gd name="connsiteY2" fmla="*/ 15189 h 23901"/>
                  <a:gd name="connsiteX0" fmla="*/ 10432 w 10432"/>
                  <a:gd name="connsiteY0" fmla="*/ 14855 h 21675"/>
                  <a:gd name="connsiteX1" fmla="*/ 2857 w 10432"/>
                  <a:gd name="connsiteY1" fmla="*/ 17459 h 21675"/>
                  <a:gd name="connsiteX2" fmla="*/ 0 w 10432"/>
                  <a:gd name="connsiteY2" fmla="*/ 14334 h 21675"/>
                  <a:gd name="connsiteX0" fmla="*/ 10784 w 10784"/>
                  <a:gd name="connsiteY0" fmla="*/ 12672 h 13493"/>
                  <a:gd name="connsiteX1" fmla="*/ 2857 w 10784"/>
                  <a:gd name="connsiteY1" fmla="*/ 13490 h 13493"/>
                  <a:gd name="connsiteX2" fmla="*/ 0 w 10784"/>
                  <a:gd name="connsiteY2" fmla="*/ 10365 h 13493"/>
                  <a:gd name="connsiteX0" fmla="*/ 10784 w 10784"/>
                  <a:gd name="connsiteY0" fmla="*/ 16552 h 17372"/>
                  <a:gd name="connsiteX1" fmla="*/ 2857 w 10784"/>
                  <a:gd name="connsiteY1" fmla="*/ 17370 h 17372"/>
                  <a:gd name="connsiteX2" fmla="*/ 0 w 10784"/>
                  <a:gd name="connsiteY2" fmla="*/ 14245 h 17372"/>
                  <a:gd name="connsiteX0" fmla="*/ 10784 w 10784"/>
                  <a:gd name="connsiteY0" fmla="*/ 19121 h 23929"/>
                  <a:gd name="connsiteX1" fmla="*/ 2857 w 10784"/>
                  <a:gd name="connsiteY1" fmla="*/ 19939 h 23929"/>
                  <a:gd name="connsiteX2" fmla="*/ 0 w 10784"/>
                  <a:gd name="connsiteY2" fmla="*/ 16814 h 23929"/>
                  <a:gd name="connsiteX0" fmla="*/ 10784 w 10784"/>
                  <a:gd name="connsiteY0" fmla="*/ 19121 h 24144"/>
                  <a:gd name="connsiteX1" fmla="*/ 2857 w 10784"/>
                  <a:gd name="connsiteY1" fmla="*/ 19939 h 24144"/>
                  <a:gd name="connsiteX2" fmla="*/ 0 w 10784"/>
                  <a:gd name="connsiteY2" fmla="*/ 16814 h 24144"/>
                  <a:gd name="connsiteX0" fmla="*/ 10784 w 10784"/>
                  <a:gd name="connsiteY0" fmla="*/ 19121 h 24337"/>
                  <a:gd name="connsiteX1" fmla="*/ 2857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9121 h 24337"/>
                  <a:gd name="connsiteX1" fmla="*/ 2974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8811 h 23500"/>
                  <a:gd name="connsiteX1" fmla="*/ 2974 w 10784"/>
                  <a:gd name="connsiteY1" fmla="*/ 19629 h 23500"/>
                  <a:gd name="connsiteX2" fmla="*/ 0 w 10784"/>
                  <a:gd name="connsiteY2" fmla="*/ 16504 h 23500"/>
                  <a:gd name="connsiteX0" fmla="*/ 10784 w 10784"/>
                  <a:gd name="connsiteY0" fmla="*/ 15756 h 20445"/>
                  <a:gd name="connsiteX1" fmla="*/ 2974 w 10784"/>
                  <a:gd name="connsiteY1" fmla="*/ 16574 h 20445"/>
                  <a:gd name="connsiteX2" fmla="*/ 0 w 10784"/>
                  <a:gd name="connsiteY2" fmla="*/ 13449 h 20445"/>
                  <a:gd name="connsiteX0" fmla="*/ 10784 w 10784"/>
                  <a:gd name="connsiteY0" fmla="*/ 15201 h 21304"/>
                  <a:gd name="connsiteX1" fmla="*/ 5063 w 10784"/>
                  <a:gd name="connsiteY1" fmla="*/ 17805 h 21304"/>
                  <a:gd name="connsiteX2" fmla="*/ 0 w 10784"/>
                  <a:gd name="connsiteY2" fmla="*/ 12894 h 21304"/>
                  <a:gd name="connsiteX0" fmla="*/ 10784 w 10784"/>
                  <a:gd name="connsiteY0" fmla="*/ 14472 h 19292"/>
                  <a:gd name="connsiteX1" fmla="*/ 5063 w 10784"/>
                  <a:gd name="connsiteY1" fmla="*/ 17076 h 19292"/>
                  <a:gd name="connsiteX2" fmla="*/ 0 w 10784"/>
                  <a:gd name="connsiteY2" fmla="*/ 12165 h 19292"/>
                  <a:gd name="connsiteX0" fmla="*/ 10784 w 10784"/>
                  <a:gd name="connsiteY0" fmla="*/ 11390 h 16210"/>
                  <a:gd name="connsiteX1" fmla="*/ 5063 w 10784"/>
                  <a:gd name="connsiteY1" fmla="*/ 13994 h 16210"/>
                  <a:gd name="connsiteX2" fmla="*/ 0 w 10784"/>
                  <a:gd name="connsiteY2" fmla="*/ 9083 h 16210"/>
                  <a:gd name="connsiteX0" fmla="*/ 10784 w 10784"/>
                  <a:gd name="connsiteY0" fmla="*/ 11390 h 19703"/>
                  <a:gd name="connsiteX1" fmla="*/ 5063 w 10784"/>
                  <a:gd name="connsiteY1" fmla="*/ 13994 h 19703"/>
                  <a:gd name="connsiteX2" fmla="*/ 0 w 10784"/>
                  <a:gd name="connsiteY2" fmla="*/ 9083 h 1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84" h="19703">
                    <a:moveTo>
                      <a:pt x="10784" y="11390"/>
                    </a:moveTo>
                    <a:cubicBezTo>
                      <a:pt x="7502" y="-12617"/>
                      <a:pt x="6086" y="7828"/>
                      <a:pt x="5063" y="13994"/>
                    </a:cubicBezTo>
                    <a:cubicBezTo>
                      <a:pt x="4040" y="20160"/>
                      <a:pt x="1731" y="24689"/>
                      <a:pt x="0" y="9083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932418">
                  <a:defRPr/>
                </a:pPr>
                <a:endParaRPr lang="en-US" sz="1836" kern="0" dirty="0">
                  <a:solidFill>
                    <a:srgbClr val="FFFFFF"/>
                  </a:solidFill>
                  <a:latin typeface="Segoe UI Light"/>
                </a:endParaRPr>
              </a:p>
            </p:txBody>
          </p:sp>
          <p:sp>
            <p:nvSpPr>
              <p:cNvPr id="173" name="Freeform 69"/>
              <p:cNvSpPr/>
              <p:nvPr/>
            </p:nvSpPr>
            <p:spPr bwMode="auto">
              <a:xfrm>
                <a:off x="7675591" y="3738652"/>
                <a:ext cx="307517" cy="73724"/>
              </a:xfrm>
              <a:custGeom>
                <a:avLst/>
                <a:gdLst>
                  <a:gd name="connsiteX0" fmla="*/ 416719 w 416719"/>
                  <a:gd name="connsiteY0" fmla="*/ 0 h 0"/>
                  <a:gd name="connsiteX1" fmla="*/ 119063 w 416719"/>
                  <a:gd name="connsiteY1" fmla="*/ 0 h 0"/>
                  <a:gd name="connsiteX2" fmla="*/ 0 w 416719"/>
                  <a:gd name="connsiteY2" fmla="*/ 0 h 0"/>
                  <a:gd name="connsiteX0" fmla="*/ 10000 w 10000"/>
                  <a:gd name="connsiteY0" fmla="*/ 12963 h 12963"/>
                  <a:gd name="connsiteX1" fmla="*/ 2857 w 10000"/>
                  <a:gd name="connsiteY1" fmla="*/ 12963 h 12963"/>
                  <a:gd name="connsiteX2" fmla="*/ 0 w 10000"/>
                  <a:gd name="connsiteY2" fmla="*/ 12963 h 12963"/>
                  <a:gd name="connsiteX0" fmla="*/ 10678 w 10678"/>
                  <a:gd name="connsiteY0" fmla="*/ 12735 h 13854"/>
                  <a:gd name="connsiteX1" fmla="*/ 2857 w 10678"/>
                  <a:gd name="connsiteY1" fmla="*/ 13777 h 13854"/>
                  <a:gd name="connsiteX2" fmla="*/ 0 w 10678"/>
                  <a:gd name="connsiteY2" fmla="*/ 13777 h 13854"/>
                  <a:gd name="connsiteX0" fmla="*/ 10678 w 10678"/>
                  <a:gd name="connsiteY0" fmla="*/ 15733 h 17561"/>
                  <a:gd name="connsiteX1" fmla="*/ 2857 w 10678"/>
                  <a:gd name="connsiteY1" fmla="*/ 16775 h 17561"/>
                  <a:gd name="connsiteX2" fmla="*/ 0 w 10678"/>
                  <a:gd name="connsiteY2" fmla="*/ 16775 h 17561"/>
                  <a:gd name="connsiteX0" fmla="*/ 10678 w 10678"/>
                  <a:gd name="connsiteY0" fmla="*/ 14840 h 16205"/>
                  <a:gd name="connsiteX1" fmla="*/ 2857 w 10678"/>
                  <a:gd name="connsiteY1" fmla="*/ 15882 h 16205"/>
                  <a:gd name="connsiteX2" fmla="*/ 0 w 10678"/>
                  <a:gd name="connsiteY2" fmla="*/ 15882 h 16205"/>
                  <a:gd name="connsiteX0" fmla="*/ 10678 w 10678"/>
                  <a:gd name="connsiteY0" fmla="*/ 12856 h 14221"/>
                  <a:gd name="connsiteX1" fmla="*/ 2857 w 10678"/>
                  <a:gd name="connsiteY1" fmla="*/ 13898 h 14221"/>
                  <a:gd name="connsiteX2" fmla="*/ 0 w 10678"/>
                  <a:gd name="connsiteY2" fmla="*/ 13898 h 14221"/>
                  <a:gd name="connsiteX0" fmla="*/ 10678 w 10678"/>
                  <a:gd name="connsiteY0" fmla="*/ 14334 h 18477"/>
                  <a:gd name="connsiteX1" fmla="*/ 2857 w 10678"/>
                  <a:gd name="connsiteY1" fmla="*/ 15376 h 18477"/>
                  <a:gd name="connsiteX2" fmla="*/ 0 w 10678"/>
                  <a:gd name="connsiteY2" fmla="*/ 15376 h 18477"/>
                  <a:gd name="connsiteX0" fmla="*/ 10678 w 10678"/>
                  <a:gd name="connsiteY0" fmla="*/ 14334 h 20152"/>
                  <a:gd name="connsiteX1" fmla="*/ 2857 w 10678"/>
                  <a:gd name="connsiteY1" fmla="*/ 15376 h 20152"/>
                  <a:gd name="connsiteX2" fmla="*/ 0 w 10678"/>
                  <a:gd name="connsiteY2" fmla="*/ 15376 h 20152"/>
                  <a:gd name="connsiteX0" fmla="*/ 10432 w 10432"/>
                  <a:gd name="connsiteY0" fmla="*/ 12680 h 15159"/>
                  <a:gd name="connsiteX1" fmla="*/ 2611 w 10432"/>
                  <a:gd name="connsiteY1" fmla="*/ 13722 h 15159"/>
                  <a:gd name="connsiteX2" fmla="*/ 0 w 10432"/>
                  <a:gd name="connsiteY2" fmla="*/ 12159 h 15159"/>
                  <a:gd name="connsiteX0" fmla="*/ 10432 w 10432"/>
                  <a:gd name="connsiteY0" fmla="*/ 12680 h 17438"/>
                  <a:gd name="connsiteX1" fmla="*/ 2611 w 10432"/>
                  <a:gd name="connsiteY1" fmla="*/ 13722 h 17438"/>
                  <a:gd name="connsiteX2" fmla="*/ 0 w 10432"/>
                  <a:gd name="connsiteY2" fmla="*/ 12159 h 17438"/>
                  <a:gd name="connsiteX0" fmla="*/ 10432 w 10432"/>
                  <a:gd name="connsiteY0" fmla="*/ 16576 h 26751"/>
                  <a:gd name="connsiteX1" fmla="*/ 2611 w 10432"/>
                  <a:gd name="connsiteY1" fmla="*/ 17618 h 26751"/>
                  <a:gd name="connsiteX2" fmla="*/ 0 w 10432"/>
                  <a:gd name="connsiteY2" fmla="*/ 16055 h 26751"/>
                  <a:gd name="connsiteX0" fmla="*/ 10432 w 10432"/>
                  <a:gd name="connsiteY0" fmla="*/ 15512 h 24190"/>
                  <a:gd name="connsiteX1" fmla="*/ 2611 w 10432"/>
                  <a:gd name="connsiteY1" fmla="*/ 16554 h 24190"/>
                  <a:gd name="connsiteX2" fmla="*/ 0 w 10432"/>
                  <a:gd name="connsiteY2" fmla="*/ 14991 h 24190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019"/>
                  <a:gd name="connsiteX1" fmla="*/ 2611 w 10432"/>
                  <a:gd name="connsiteY1" fmla="*/ 16554 h 23019"/>
                  <a:gd name="connsiteX2" fmla="*/ 0 w 10432"/>
                  <a:gd name="connsiteY2" fmla="*/ 14991 h 23019"/>
                  <a:gd name="connsiteX0" fmla="*/ 10432 w 10432"/>
                  <a:gd name="connsiteY0" fmla="*/ 15512 h 23176"/>
                  <a:gd name="connsiteX1" fmla="*/ 2611 w 10432"/>
                  <a:gd name="connsiteY1" fmla="*/ 16554 h 23176"/>
                  <a:gd name="connsiteX2" fmla="*/ 0 w 10432"/>
                  <a:gd name="connsiteY2" fmla="*/ 14991 h 23176"/>
                  <a:gd name="connsiteX0" fmla="*/ 10432 w 10432"/>
                  <a:gd name="connsiteY0" fmla="*/ 14392 h 20322"/>
                  <a:gd name="connsiteX1" fmla="*/ 2611 w 10432"/>
                  <a:gd name="connsiteY1" fmla="*/ 15434 h 20322"/>
                  <a:gd name="connsiteX2" fmla="*/ 0 w 10432"/>
                  <a:gd name="connsiteY2" fmla="*/ 13871 h 20322"/>
                  <a:gd name="connsiteX0" fmla="*/ 10432 w 10432"/>
                  <a:gd name="connsiteY0" fmla="*/ 14392 h 22269"/>
                  <a:gd name="connsiteX1" fmla="*/ 2611 w 10432"/>
                  <a:gd name="connsiteY1" fmla="*/ 15434 h 22269"/>
                  <a:gd name="connsiteX2" fmla="*/ 0 w 10432"/>
                  <a:gd name="connsiteY2" fmla="*/ 13871 h 22269"/>
                  <a:gd name="connsiteX0" fmla="*/ 10432 w 10432"/>
                  <a:gd name="connsiteY0" fmla="*/ 14392 h 18371"/>
                  <a:gd name="connsiteX1" fmla="*/ 2611 w 10432"/>
                  <a:gd name="connsiteY1" fmla="*/ 15434 h 18371"/>
                  <a:gd name="connsiteX2" fmla="*/ 0 w 10432"/>
                  <a:gd name="connsiteY2" fmla="*/ 13871 h 18371"/>
                  <a:gd name="connsiteX0" fmla="*/ 10432 w 10432"/>
                  <a:gd name="connsiteY0" fmla="*/ 15511 h 21334"/>
                  <a:gd name="connsiteX1" fmla="*/ 2611 w 10432"/>
                  <a:gd name="connsiteY1" fmla="*/ 16553 h 21334"/>
                  <a:gd name="connsiteX2" fmla="*/ 0 w 10432"/>
                  <a:gd name="connsiteY2" fmla="*/ 14990 h 21334"/>
                  <a:gd name="connsiteX0" fmla="*/ 10432 w 10432"/>
                  <a:gd name="connsiteY0" fmla="*/ 14827 h 22294"/>
                  <a:gd name="connsiteX1" fmla="*/ 2919 w 10432"/>
                  <a:gd name="connsiteY1" fmla="*/ 17952 h 22294"/>
                  <a:gd name="connsiteX2" fmla="*/ 0 w 10432"/>
                  <a:gd name="connsiteY2" fmla="*/ 14306 h 22294"/>
                  <a:gd name="connsiteX0" fmla="*/ 10432 w 10432"/>
                  <a:gd name="connsiteY0" fmla="*/ 14993 h 22041"/>
                  <a:gd name="connsiteX1" fmla="*/ 2857 w 10432"/>
                  <a:gd name="connsiteY1" fmla="*/ 17597 h 22041"/>
                  <a:gd name="connsiteX2" fmla="*/ 0 w 10432"/>
                  <a:gd name="connsiteY2" fmla="*/ 14472 h 22041"/>
                  <a:gd name="connsiteX0" fmla="*/ 10432 w 10432"/>
                  <a:gd name="connsiteY0" fmla="*/ 15710 h 23901"/>
                  <a:gd name="connsiteX1" fmla="*/ 2857 w 10432"/>
                  <a:gd name="connsiteY1" fmla="*/ 18314 h 23901"/>
                  <a:gd name="connsiteX2" fmla="*/ 0 w 10432"/>
                  <a:gd name="connsiteY2" fmla="*/ 15189 h 23901"/>
                  <a:gd name="connsiteX0" fmla="*/ 10432 w 10432"/>
                  <a:gd name="connsiteY0" fmla="*/ 14855 h 21675"/>
                  <a:gd name="connsiteX1" fmla="*/ 2857 w 10432"/>
                  <a:gd name="connsiteY1" fmla="*/ 17459 h 21675"/>
                  <a:gd name="connsiteX2" fmla="*/ 0 w 10432"/>
                  <a:gd name="connsiteY2" fmla="*/ 14334 h 21675"/>
                  <a:gd name="connsiteX0" fmla="*/ 10784 w 10784"/>
                  <a:gd name="connsiteY0" fmla="*/ 12672 h 13493"/>
                  <a:gd name="connsiteX1" fmla="*/ 2857 w 10784"/>
                  <a:gd name="connsiteY1" fmla="*/ 13490 h 13493"/>
                  <a:gd name="connsiteX2" fmla="*/ 0 w 10784"/>
                  <a:gd name="connsiteY2" fmla="*/ 10365 h 13493"/>
                  <a:gd name="connsiteX0" fmla="*/ 10784 w 10784"/>
                  <a:gd name="connsiteY0" fmla="*/ 16552 h 17372"/>
                  <a:gd name="connsiteX1" fmla="*/ 2857 w 10784"/>
                  <a:gd name="connsiteY1" fmla="*/ 17370 h 17372"/>
                  <a:gd name="connsiteX2" fmla="*/ 0 w 10784"/>
                  <a:gd name="connsiteY2" fmla="*/ 14245 h 17372"/>
                  <a:gd name="connsiteX0" fmla="*/ 10784 w 10784"/>
                  <a:gd name="connsiteY0" fmla="*/ 19121 h 23929"/>
                  <a:gd name="connsiteX1" fmla="*/ 2857 w 10784"/>
                  <a:gd name="connsiteY1" fmla="*/ 19939 h 23929"/>
                  <a:gd name="connsiteX2" fmla="*/ 0 w 10784"/>
                  <a:gd name="connsiteY2" fmla="*/ 16814 h 23929"/>
                  <a:gd name="connsiteX0" fmla="*/ 10784 w 10784"/>
                  <a:gd name="connsiteY0" fmla="*/ 19121 h 24144"/>
                  <a:gd name="connsiteX1" fmla="*/ 2857 w 10784"/>
                  <a:gd name="connsiteY1" fmla="*/ 19939 h 24144"/>
                  <a:gd name="connsiteX2" fmla="*/ 0 w 10784"/>
                  <a:gd name="connsiteY2" fmla="*/ 16814 h 24144"/>
                  <a:gd name="connsiteX0" fmla="*/ 10784 w 10784"/>
                  <a:gd name="connsiteY0" fmla="*/ 19121 h 24337"/>
                  <a:gd name="connsiteX1" fmla="*/ 2857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9121 h 24337"/>
                  <a:gd name="connsiteX1" fmla="*/ 2974 w 10784"/>
                  <a:gd name="connsiteY1" fmla="*/ 19939 h 24337"/>
                  <a:gd name="connsiteX2" fmla="*/ 0 w 10784"/>
                  <a:gd name="connsiteY2" fmla="*/ 16814 h 24337"/>
                  <a:gd name="connsiteX0" fmla="*/ 10784 w 10784"/>
                  <a:gd name="connsiteY0" fmla="*/ 18811 h 23500"/>
                  <a:gd name="connsiteX1" fmla="*/ 2974 w 10784"/>
                  <a:gd name="connsiteY1" fmla="*/ 19629 h 23500"/>
                  <a:gd name="connsiteX2" fmla="*/ 0 w 10784"/>
                  <a:gd name="connsiteY2" fmla="*/ 16504 h 23500"/>
                  <a:gd name="connsiteX0" fmla="*/ 10784 w 10784"/>
                  <a:gd name="connsiteY0" fmla="*/ 15756 h 20445"/>
                  <a:gd name="connsiteX1" fmla="*/ 2974 w 10784"/>
                  <a:gd name="connsiteY1" fmla="*/ 16574 h 20445"/>
                  <a:gd name="connsiteX2" fmla="*/ 0 w 10784"/>
                  <a:gd name="connsiteY2" fmla="*/ 13449 h 20445"/>
                  <a:gd name="connsiteX0" fmla="*/ 10784 w 10784"/>
                  <a:gd name="connsiteY0" fmla="*/ 13023 h 26368"/>
                  <a:gd name="connsiteX1" fmla="*/ 5204 w 10784"/>
                  <a:gd name="connsiteY1" fmla="*/ 23964 h 26368"/>
                  <a:gd name="connsiteX2" fmla="*/ 0 w 10784"/>
                  <a:gd name="connsiteY2" fmla="*/ 10716 h 26368"/>
                  <a:gd name="connsiteX0" fmla="*/ 10784 w 10784"/>
                  <a:gd name="connsiteY0" fmla="*/ 7155 h 20500"/>
                  <a:gd name="connsiteX1" fmla="*/ 5204 w 10784"/>
                  <a:gd name="connsiteY1" fmla="*/ 18096 h 20500"/>
                  <a:gd name="connsiteX2" fmla="*/ 0 w 10784"/>
                  <a:gd name="connsiteY2" fmla="*/ 4848 h 20500"/>
                  <a:gd name="connsiteX0" fmla="*/ 10784 w 10784"/>
                  <a:gd name="connsiteY0" fmla="*/ 6425 h 18282"/>
                  <a:gd name="connsiteX1" fmla="*/ 5204 w 10784"/>
                  <a:gd name="connsiteY1" fmla="*/ 17366 h 18282"/>
                  <a:gd name="connsiteX2" fmla="*/ 0 w 10784"/>
                  <a:gd name="connsiteY2" fmla="*/ 4118 h 18282"/>
                  <a:gd name="connsiteX0" fmla="*/ 10784 w 10784"/>
                  <a:gd name="connsiteY0" fmla="*/ 6425 h 18593"/>
                  <a:gd name="connsiteX1" fmla="*/ 5204 w 10784"/>
                  <a:gd name="connsiteY1" fmla="*/ 17366 h 18593"/>
                  <a:gd name="connsiteX2" fmla="*/ 0 w 10784"/>
                  <a:gd name="connsiteY2" fmla="*/ 4118 h 18593"/>
                  <a:gd name="connsiteX0" fmla="*/ 10784 w 10784"/>
                  <a:gd name="connsiteY0" fmla="*/ 6773 h 19765"/>
                  <a:gd name="connsiteX1" fmla="*/ 5204 w 10784"/>
                  <a:gd name="connsiteY1" fmla="*/ 17714 h 19765"/>
                  <a:gd name="connsiteX2" fmla="*/ 0 w 10784"/>
                  <a:gd name="connsiteY2" fmla="*/ 4466 h 19765"/>
                  <a:gd name="connsiteX0" fmla="*/ 10784 w 10784"/>
                  <a:gd name="connsiteY0" fmla="*/ 8591 h 21583"/>
                  <a:gd name="connsiteX1" fmla="*/ 5204 w 10784"/>
                  <a:gd name="connsiteY1" fmla="*/ 19532 h 21583"/>
                  <a:gd name="connsiteX2" fmla="*/ 0 w 10784"/>
                  <a:gd name="connsiteY2" fmla="*/ 6284 h 21583"/>
                  <a:gd name="connsiteX0" fmla="*/ 10784 w 10784"/>
                  <a:gd name="connsiteY0" fmla="*/ 7120 h 20112"/>
                  <a:gd name="connsiteX1" fmla="*/ 5204 w 10784"/>
                  <a:gd name="connsiteY1" fmla="*/ 18061 h 20112"/>
                  <a:gd name="connsiteX2" fmla="*/ 0 w 10784"/>
                  <a:gd name="connsiteY2" fmla="*/ 4813 h 20112"/>
                  <a:gd name="connsiteX0" fmla="*/ 10784 w 10784"/>
                  <a:gd name="connsiteY0" fmla="*/ 8331 h 21323"/>
                  <a:gd name="connsiteX1" fmla="*/ 5204 w 10784"/>
                  <a:gd name="connsiteY1" fmla="*/ 19272 h 21323"/>
                  <a:gd name="connsiteX2" fmla="*/ 0 w 10784"/>
                  <a:gd name="connsiteY2" fmla="*/ 6024 h 21323"/>
                  <a:gd name="connsiteX0" fmla="*/ 10784 w 10784"/>
                  <a:gd name="connsiteY0" fmla="*/ 7812 h 20804"/>
                  <a:gd name="connsiteX1" fmla="*/ 5204 w 10784"/>
                  <a:gd name="connsiteY1" fmla="*/ 18753 h 20804"/>
                  <a:gd name="connsiteX2" fmla="*/ 0 w 10784"/>
                  <a:gd name="connsiteY2" fmla="*/ 5505 h 20804"/>
                  <a:gd name="connsiteX0" fmla="*/ 10948 w 10948"/>
                  <a:gd name="connsiteY0" fmla="*/ 6691 h 17636"/>
                  <a:gd name="connsiteX1" fmla="*/ 5368 w 10948"/>
                  <a:gd name="connsiteY1" fmla="*/ 17632 h 17636"/>
                  <a:gd name="connsiteX2" fmla="*/ 0 w 10948"/>
                  <a:gd name="connsiteY2" fmla="*/ 4186 h 17636"/>
                  <a:gd name="connsiteX0" fmla="*/ 10948 w 10948"/>
                  <a:gd name="connsiteY0" fmla="*/ 6691 h 17636"/>
                  <a:gd name="connsiteX1" fmla="*/ 5368 w 10948"/>
                  <a:gd name="connsiteY1" fmla="*/ 17632 h 17636"/>
                  <a:gd name="connsiteX2" fmla="*/ 0 w 10948"/>
                  <a:gd name="connsiteY2" fmla="*/ 4186 h 17636"/>
                  <a:gd name="connsiteX0" fmla="*/ 10971 w 10971"/>
                  <a:gd name="connsiteY0" fmla="*/ 6691 h 17636"/>
                  <a:gd name="connsiteX1" fmla="*/ 5391 w 10971"/>
                  <a:gd name="connsiteY1" fmla="*/ 17632 h 17636"/>
                  <a:gd name="connsiteX2" fmla="*/ 0 w 10971"/>
                  <a:gd name="connsiteY2" fmla="*/ 4186 h 17636"/>
                  <a:gd name="connsiteX0" fmla="*/ 10971 w 10971"/>
                  <a:gd name="connsiteY0" fmla="*/ 6691 h 17636"/>
                  <a:gd name="connsiteX1" fmla="*/ 5391 w 10971"/>
                  <a:gd name="connsiteY1" fmla="*/ 17632 h 17636"/>
                  <a:gd name="connsiteX2" fmla="*/ 0 w 10971"/>
                  <a:gd name="connsiteY2" fmla="*/ 4186 h 17636"/>
                  <a:gd name="connsiteX0" fmla="*/ 10666 w 10666"/>
                  <a:gd name="connsiteY0" fmla="*/ 6761 h 17703"/>
                  <a:gd name="connsiteX1" fmla="*/ 5086 w 10666"/>
                  <a:gd name="connsiteY1" fmla="*/ 17702 h 17703"/>
                  <a:gd name="connsiteX2" fmla="*/ 0 w 10666"/>
                  <a:gd name="connsiteY2" fmla="*/ 7432 h 17703"/>
                  <a:gd name="connsiteX0" fmla="*/ 10877 w 10877"/>
                  <a:gd name="connsiteY0" fmla="*/ 6669 h 17617"/>
                  <a:gd name="connsiteX1" fmla="*/ 5297 w 10877"/>
                  <a:gd name="connsiteY1" fmla="*/ 17610 h 17617"/>
                  <a:gd name="connsiteX2" fmla="*/ 0 w 10877"/>
                  <a:gd name="connsiteY2" fmla="*/ 3172 h 17617"/>
                  <a:gd name="connsiteX0" fmla="*/ 10877 w 10877"/>
                  <a:gd name="connsiteY0" fmla="*/ 6669 h 17617"/>
                  <a:gd name="connsiteX1" fmla="*/ 5297 w 10877"/>
                  <a:gd name="connsiteY1" fmla="*/ 17610 h 17617"/>
                  <a:gd name="connsiteX2" fmla="*/ 0 w 10877"/>
                  <a:gd name="connsiteY2" fmla="*/ 3172 h 17617"/>
                  <a:gd name="connsiteX0" fmla="*/ 10877 w 10877"/>
                  <a:gd name="connsiteY0" fmla="*/ 7417 h 20060"/>
                  <a:gd name="connsiteX1" fmla="*/ 5297 w 10877"/>
                  <a:gd name="connsiteY1" fmla="*/ 18358 h 20060"/>
                  <a:gd name="connsiteX2" fmla="*/ 0 w 10877"/>
                  <a:gd name="connsiteY2" fmla="*/ 3920 h 20060"/>
                  <a:gd name="connsiteX0" fmla="*/ 10971 w 10971"/>
                  <a:gd name="connsiteY0" fmla="*/ 6682 h 17628"/>
                  <a:gd name="connsiteX1" fmla="*/ 5391 w 10971"/>
                  <a:gd name="connsiteY1" fmla="*/ 17623 h 17628"/>
                  <a:gd name="connsiteX2" fmla="*/ 0 w 10971"/>
                  <a:gd name="connsiteY2" fmla="*/ 3780 h 17628"/>
                  <a:gd name="connsiteX0" fmla="*/ 10971 w 10971"/>
                  <a:gd name="connsiteY0" fmla="*/ 6682 h 18885"/>
                  <a:gd name="connsiteX1" fmla="*/ 5391 w 10971"/>
                  <a:gd name="connsiteY1" fmla="*/ 17623 h 18885"/>
                  <a:gd name="connsiteX2" fmla="*/ 0 w 10971"/>
                  <a:gd name="connsiteY2" fmla="*/ 3780 h 18885"/>
                  <a:gd name="connsiteX0" fmla="*/ 10971 w 10971"/>
                  <a:gd name="connsiteY0" fmla="*/ 7726 h 22919"/>
                  <a:gd name="connsiteX1" fmla="*/ 5391 w 10971"/>
                  <a:gd name="connsiteY1" fmla="*/ 18667 h 22919"/>
                  <a:gd name="connsiteX2" fmla="*/ 0 w 10971"/>
                  <a:gd name="connsiteY2" fmla="*/ 4824 h 22919"/>
                  <a:gd name="connsiteX0" fmla="*/ 10971 w 10971"/>
                  <a:gd name="connsiteY0" fmla="*/ 7466 h 21967"/>
                  <a:gd name="connsiteX1" fmla="*/ 5391 w 10971"/>
                  <a:gd name="connsiteY1" fmla="*/ 18407 h 21967"/>
                  <a:gd name="connsiteX2" fmla="*/ 0 w 10971"/>
                  <a:gd name="connsiteY2" fmla="*/ 4564 h 21967"/>
                  <a:gd name="connsiteX0" fmla="*/ 10971 w 10971"/>
                  <a:gd name="connsiteY0" fmla="*/ 7466 h 21070"/>
                  <a:gd name="connsiteX1" fmla="*/ 5391 w 10971"/>
                  <a:gd name="connsiteY1" fmla="*/ 18407 h 21070"/>
                  <a:gd name="connsiteX2" fmla="*/ 0 w 10971"/>
                  <a:gd name="connsiteY2" fmla="*/ 4564 h 21070"/>
                  <a:gd name="connsiteX0" fmla="*/ 10971 w 10971"/>
                  <a:gd name="connsiteY0" fmla="*/ 7466 h 21492"/>
                  <a:gd name="connsiteX1" fmla="*/ 5391 w 10971"/>
                  <a:gd name="connsiteY1" fmla="*/ 18407 h 21492"/>
                  <a:gd name="connsiteX2" fmla="*/ 0 w 10971"/>
                  <a:gd name="connsiteY2" fmla="*/ 4564 h 21492"/>
                  <a:gd name="connsiteX0" fmla="*/ 10971 w 10971"/>
                  <a:gd name="connsiteY0" fmla="*/ 7610 h 21090"/>
                  <a:gd name="connsiteX1" fmla="*/ 5814 w 10971"/>
                  <a:gd name="connsiteY1" fmla="*/ 17757 h 21090"/>
                  <a:gd name="connsiteX2" fmla="*/ 0 w 10971"/>
                  <a:gd name="connsiteY2" fmla="*/ 4708 h 21090"/>
                  <a:gd name="connsiteX0" fmla="*/ 10971 w 10971"/>
                  <a:gd name="connsiteY0" fmla="*/ 7895 h 20418"/>
                  <a:gd name="connsiteX1" fmla="*/ 5814 w 10971"/>
                  <a:gd name="connsiteY1" fmla="*/ 16572 h 20418"/>
                  <a:gd name="connsiteX2" fmla="*/ 0 w 10971"/>
                  <a:gd name="connsiteY2" fmla="*/ 4993 h 20418"/>
                  <a:gd name="connsiteX0" fmla="*/ 10971 w 10971"/>
                  <a:gd name="connsiteY0" fmla="*/ 6825 h 19348"/>
                  <a:gd name="connsiteX1" fmla="*/ 5814 w 10971"/>
                  <a:gd name="connsiteY1" fmla="*/ 15502 h 19348"/>
                  <a:gd name="connsiteX2" fmla="*/ 0 w 10971"/>
                  <a:gd name="connsiteY2" fmla="*/ 3923 h 19348"/>
                  <a:gd name="connsiteX0" fmla="*/ 10971 w 10971"/>
                  <a:gd name="connsiteY0" fmla="*/ 7680 h 20203"/>
                  <a:gd name="connsiteX1" fmla="*/ 5814 w 10971"/>
                  <a:gd name="connsiteY1" fmla="*/ 16357 h 20203"/>
                  <a:gd name="connsiteX2" fmla="*/ 0 w 10971"/>
                  <a:gd name="connsiteY2" fmla="*/ 4778 h 2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1" h="20203">
                    <a:moveTo>
                      <a:pt x="10971" y="7680"/>
                    </a:moveTo>
                    <a:cubicBezTo>
                      <a:pt x="8294" y="-11867"/>
                      <a:pt x="7267" y="11482"/>
                      <a:pt x="5814" y="16357"/>
                    </a:cubicBezTo>
                    <a:cubicBezTo>
                      <a:pt x="4361" y="21232"/>
                      <a:pt x="2271" y="24950"/>
                      <a:pt x="0" y="4778"/>
                    </a:cubicBezTo>
                  </a:path>
                </a:pathLst>
              </a:custGeom>
              <a:noFill/>
              <a:ln w="28575" cap="rnd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932418">
                  <a:defRPr/>
                </a:pPr>
                <a:endParaRPr lang="en-US" sz="1836" kern="0" dirty="0">
                  <a:solidFill>
                    <a:srgbClr val="FFFFFF"/>
                  </a:solidFill>
                  <a:latin typeface="Segoe UI Light"/>
                </a:endParaRPr>
              </a:p>
            </p:txBody>
          </p:sp>
        </p:grpSp>
      </p:grpSp>
      <p:sp>
        <p:nvSpPr>
          <p:cNvPr id="177" name="Rectangle 176"/>
          <p:cNvSpPr/>
          <p:nvPr/>
        </p:nvSpPr>
        <p:spPr bwMode="auto">
          <a:xfrm>
            <a:off x="9566877" y="2362602"/>
            <a:ext cx="2184860" cy="4055432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9050" cap="flat" cmpd="sng" algn="ctr">
            <a:gradFill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93247" rIns="0" bIns="932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spcAft>
                <a:spcPts val="612"/>
              </a:spcAft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07" name="6 Hot Path Business Logic"/>
          <p:cNvGrpSpPr/>
          <p:nvPr/>
        </p:nvGrpSpPr>
        <p:grpSpPr>
          <a:xfrm>
            <a:off x="5204242" y="5077517"/>
            <a:ext cx="3746852" cy="1349183"/>
            <a:chOff x="5450422" y="4485437"/>
            <a:chExt cx="3674239" cy="1201144"/>
          </a:xfrm>
        </p:grpSpPr>
        <p:sp>
          <p:nvSpPr>
            <p:cNvPr id="208" name="Rectangle 207"/>
            <p:cNvSpPr/>
            <p:nvPr/>
          </p:nvSpPr>
          <p:spPr bwMode="auto">
            <a:xfrm rot="16200000">
              <a:off x="6685904" y="3249955"/>
              <a:ext cx="1201144" cy="3672108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vert" wrap="square" lIns="93247" tIns="93247" rIns="0" bIns="932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510" b="1" kern="0" dirty="0">
                  <a:solidFill>
                    <a:srgbClr val="404040">
                      <a:lumMod val="50000"/>
                    </a:srgb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 </a:t>
              </a:r>
              <a:endParaRPr lang="en-US" sz="1122" b="1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Warm Path Analytics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Ad-hoc visual exploration of time series data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endPara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Technology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Azure Time Series Insights</a:t>
              </a:r>
            </a:p>
          </p:txBody>
        </p:sp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2642" y="4991732"/>
              <a:ext cx="1042019" cy="540305"/>
            </a:xfrm>
            <a:prstGeom prst="rect">
              <a:avLst/>
            </a:prstGeom>
          </p:spPr>
        </p:pic>
      </p:grpSp>
      <p:sp>
        <p:nvSpPr>
          <p:cNvPr id="211" name="Rectangle 210"/>
          <p:cNvSpPr/>
          <p:nvPr/>
        </p:nvSpPr>
        <p:spPr bwMode="auto">
          <a:xfrm>
            <a:off x="3514430" y="2362602"/>
            <a:ext cx="1173409" cy="4055432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9050" cap="flat" cmpd="sng" algn="ctr">
            <a:gradFill>
              <a:gsLst>
                <a:gs pos="50000">
                  <a:srgbClr val="5EB6DA"/>
                </a:gs>
                <a:gs pos="50000">
                  <a:srgbClr val="3999C6"/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3247" tIns="93247" rIns="0" bIns="9322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122" b="1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 Black" panose="020B0A02040204020203" pitchFamily="34" charset="0"/>
                <a:cs typeface="Segoe UI Black" panose="020B0A02040204020203" pitchFamily="34" charset="0"/>
              </a:rPr>
              <a:t>IoT Hub Cloud Gateway </a:t>
            </a: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endParaRPr lang="en-US" sz="1122" b="1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endParaRPr lang="en-US" sz="1122" b="1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endParaRPr lang="en-US" sz="816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rPr>
              <a:t>Connect and Manage Devices</a:t>
            </a:r>
          </a:p>
          <a:p>
            <a:pPr defTabSz="931753" fontAlgn="base">
              <a:lnSpc>
                <a:spcPct val="90000"/>
              </a:lnSpc>
              <a:spcBef>
                <a:spcPct val="0"/>
              </a:spcBef>
              <a:defRPr/>
            </a:pPr>
            <a:endParaRPr lang="en-US" sz="1122" kern="0" dirty="0">
              <a:solidFill>
                <a:srgbClr val="404040">
                  <a:lumMod val="50000"/>
                </a:srgbClr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23" name="2 fg"/>
          <p:cNvCxnSpPr/>
          <p:nvPr/>
        </p:nvCxnSpPr>
        <p:spPr>
          <a:xfrm flipV="1">
            <a:off x="667756" y="5937234"/>
            <a:ext cx="352453" cy="3642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25" name="2 fg"/>
          <p:cNvCxnSpPr/>
          <p:nvPr/>
        </p:nvCxnSpPr>
        <p:spPr>
          <a:xfrm flipV="1">
            <a:off x="669269" y="5001322"/>
            <a:ext cx="340327" cy="204093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grpSp>
        <p:nvGrpSpPr>
          <p:cNvPr id="226" name="2 Field Gateway"/>
          <p:cNvGrpSpPr/>
          <p:nvPr/>
        </p:nvGrpSpPr>
        <p:grpSpPr>
          <a:xfrm>
            <a:off x="1057806" y="4078613"/>
            <a:ext cx="784290" cy="1084629"/>
            <a:chOff x="1547306" y="5067599"/>
            <a:chExt cx="769091" cy="1063609"/>
          </a:xfrm>
        </p:grpSpPr>
        <p:sp>
          <p:nvSpPr>
            <p:cNvPr id="227" name="Rectangle 226"/>
            <p:cNvSpPr/>
            <p:nvPr/>
          </p:nvSpPr>
          <p:spPr bwMode="auto">
            <a:xfrm>
              <a:off x="1547306" y="5067599"/>
              <a:ext cx="769091" cy="1063609"/>
            </a:xfrm>
            <a:prstGeom prst="rect">
              <a:avLst/>
            </a:prstGeom>
            <a:solidFill>
              <a:sysClr val="window" lastClr="FFFFFF">
                <a:alpha val="79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47" tIns="93247" rIns="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Field Gateway</a:t>
              </a:r>
            </a:p>
          </p:txBody>
        </p:sp>
        <p:sp>
          <p:nvSpPr>
            <p:cNvPr id="228" name="Frame 5"/>
            <p:cNvSpPr>
              <a:spLocks noChangeAspect="1"/>
            </p:cNvSpPr>
            <p:nvPr/>
          </p:nvSpPr>
          <p:spPr bwMode="auto">
            <a:xfrm>
              <a:off x="1683184" y="5179458"/>
              <a:ext cx="497333" cy="497199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23625" y="642938"/>
                  </a:moveTo>
                  <a:lnTo>
                    <a:pt x="500064" y="720805"/>
                  </a:lnTo>
                  <a:lnTo>
                    <a:pt x="500064" y="770811"/>
                  </a:lnTo>
                  <a:lnTo>
                    <a:pt x="423625" y="770811"/>
                  </a:lnTo>
                  <a:close/>
                  <a:moveTo>
                    <a:pt x="651511" y="598647"/>
                  </a:moveTo>
                  <a:lnTo>
                    <a:pt x="656512" y="599361"/>
                  </a:lnTo>
                  <a:lnTo>
                    <a:pt x="660798" y="600076"/>
                  </a:lnTo>
                  <a:lnTo>
                    <a:pt x="664370" y="602219"/>
                  </a:lnTo>
                  <a:lnTo>
                    <a:pt x="667942" y="605076"/>
                  </a:lnTo>
                  <a:lnTo>
                    <a:pt x="671514" y="608648"/>
                  </a:lnTo>
                  <a:lnTo>
                    <a:pt x="673657" y="612935"/>
                  </a:lnTo>
                  <a:lnTo>
                    <a:pt x="675086" y="617221"/>
                  </a:lnTo>
                  <a:lnTo>
                    <a:pt x="675800" y="622221"/>
                  </a:lnTo>
                  <a:lnTo>
                    <a:pt x="675086" y="627222"/>
                  </a:lnTo>
                  <a:lnTo>
                    <a:pt x="673657" y="631508"/>
                  </a:lnTo>
                  <a:lnTo>
                    <a:pt x="671514" y="635080"/>
                  </a:lnTo>
                  <a:lnTo>
                    <a:pt x="667942" y="638652"/>
                  </a:lnTo>
                  <a:lnTo>
                    <a:pt x="664370" y="642224"/>
                  </a:lnTo>
                  <a:lnTo>
                    <a:pt x="660798" y="644367"/>
                  </a:lnTo>
                  <a:lnTo>
                    <a:pt x="656512" y="645796"/>
                  </a:lnTo>
                  <a:lnTo>
                    <a:pt x="651511" y="646510"/>
                  </a:lnTo>
                  <a:lnTo>
                    <a:pt x="646510" y="645796"/>
                  </a:lnTo>
                  <a:lnTo>
                    <a:pt x="642224" y="644367"/>
                  </a:lnTo>
                  <a:lnTo>
                    <a:pt x="637937" y="642224"/>
                  </a:lnTo>
                  <a:lnTo>
                    <a:pt x="634365" y="638652"/>
                  </a:lnTo>
                  <a:lnTo>
                    <a:pt x="631508" y="635080"/>
                  </a:lnTo>
                  <a:lnTo>
                    <a:pt x="629365" y="631508"/>
                  </a:lnTo>
                  <a:lnTo>
                    <a:pt x="628650" y="627222"/>
                  </a:lnTo>
                  <a:lnTo>
                    <a:pt x="627936" y="622221"/>
                  </a:lnTo>
                  <a:lnTo>
                    <a:pt x="628650" y="617221"/>
                  </a:lnTo>
                  <a:lnTo>
                    <a:pt x="629365" y="612935"/>
                  </a:lnTo>
                  <a:lnTo>
                    <a:pt x="631508" y="608648"/>
                  </a:lnTo>
                  <a:lnTo>
                    <a:pt x="634365" y="605076"/>
                  </a:lnTo>
                  <a:lnTo>
                    <a:pt x="637937" y="602219"/>
                  </a:lnTo>
                  <a:lnTo>
                    <a:pt x="642224" y="600076"/>
                  </a:lnTo>
                  <a:lnTo>
                    <a:pt x="646510" y="599361"/>
                  </a:lnTo>
                  <a:close/>
                  <a:moveTo>
                    <a:pt x="224314" y="447914"/>
                  </a:moveTo>
                  <a:lnTo>
                    <a:pt x="373619" y="600076"/>
                  </a:lnTo>
                  <a:lnTo>
                    <a:pt x="373619" y="770812"/>
                  </a:lnTo>
                  <a:lnTo>
                    <a:pt x="294323" y="770812"/>
                  </a:lnTo>
                  <a:lnTo>
                    <a:pt x="294323" y="568644"/>
                  </a:lnTo>
                  <a:lnTo>
                    <a:pt x="240030" y="568644"/>
                  </a:lnTo>
                  <a:lnTo>
                    <a:pt x="240030" y="768669"/>
                  </a:lnTo>
                  <a:lnTo>
                    <a:pt x="142161" y="769383"/>
                  </a:lnTo>
                  <a:lnTo>
                    <a:pt x="142161" y="696517"/>
                  </a:lnTo>
                  <a:lnTo>
                    <a:pt x="184309" y="696517"/>
                  </a:lnTo>
                  <a:lnTo>
                    <a:pt x="184309" y="642939"/>
                  </a:lnTo>
                  <a:lnTo>
                    <a:pt x="142161" y="642939"/>
                  </a:lnTo>
                  <a:lnTo>
                    <a:pt x="142161" y="565072"/>
                  </a:lnTo>
                  <a:lnTo>
                    <a:pt x="182166" y="565072"/>
                  </a:lnTo>
                  <a:lnTo>
                    <a:pt x="182166" y="518637"/>
                  </a:lnTo>
                  <a:lnTo>
                    <a:pt x="142161" y="518637"/>
                  </a:lnTo>
                  <a:lnTo>
                    <a:pt x="142161" y="448629"/>
                  </a:lnTo>
                  <a:close/>
                  <a:moveTo>
                    <a:pt x="272891" y="250746"/>
                  </a:moveTo>
                  <a:lnTo>
                    <a:pt x="278606" y="251461"/>
                  </a:lnTo>
                  <a:lnTo>
                    <a:pt x="282892" y="252889"/>
                  </a:lnTo>
                  <a:lnTo>
                    <a:pt x="286464" y="255032"/>
                  </a:lnTo>
                  <a:lnTo>
                    <a:pt x="290036" y="257890"/>
                  </a:lnTo>
                  <a:lnTo>
                    <a:pt x="292894" y="261462"/>
                  </a:lnTo>
                  <a:lnTo>
                    <a:pt x="295037" y="265034"/>
                  </a:lnTo>
                  <a:lnTo>
                    <a:pt x="296466" y="269320"/>
                  </a:lnTo>
                  <a:lnTo>
                    <a:pt x="297180" y="275035"/>
                  </a:lnTo>
                  <a:lnTo>
                    <a:pt x="296466" y="280036"/>
                  </a:lnTo>
                  <a:lnTo>
                    <a:pt x="295037" y="284322"/>
                  </a:lnTo>
                  <a:lnTo>
                    <a:pt x="292894" y="287894"/>
                  </a:lnTo>
                  <a:lnTo>
                    <a:pt x="290036" y="291466"/>
                  </a:lnTo>
                  <a:lnTo>
                    <a:pt x="286464" y="294323"/>
                  </a:lnTo>
                  <a:lnTo>
                    <a:pt x="282892" y="296466"/>
                  </a:lnTo>
                  <a:lnTo>
                    <a:pt x="278606" y="297181"/>
                  </a:lnTo>
                  <a:lnTo>
                    <a:pt x="272891" y="297895"/>
                  </a:lnTo>
                  <a:lnTo>
                    <a:pt x="267890" y="297181"/>
                  </a:lnTo>
                  <a:lnTo>
                    <a:pt x="263604" y="296466"/>
                  </a:lnTo>
                  <a:lnTo>
                    <a:pt x="260032" y="294323"/>
                  </a:lnTo>
                  <a:lnTo>
                    <a:pt x="256460" y="291466"/>
                  </a:lnTo>
                  <a:lnTo>
                    <a:pt x="253603" y="287894"/>
                  </a:lnTo>
                  <a:lnTo>
                    <a:pt x="251459" y="284322"/>
                  </a:lnTo>
                  <a:lnTo>
                    <a:pt x="250031" y="280036"/>
                  </a:lnTo>
                  <a:lnTo>
                    <a:pt x="249316" y="275035"/>
                  </a:lnTo>
                  <a:lnTo>
                    <a:pt x="250031" y="269320"/>
                  </a:lnTo>
                  <a:lnTo>
                    <a:pt x="251459" y="265034"/>
                  </a:lnTo>
                  <a:lnTo>
                    <a:pt x="253603" y="261462"/>
                  </a:lnTo>
                  <a:lnTo>
                    <a:pt x="256460" y="257890"/>
                  </a:lnTo>
                  <a:lnTo>
                    <a:pt x="260032" y="255032"/>
                  </a:lnTo>
                  <a:lnTo>
                    <a:pt x="263604" y="252889"/>
                  </a:lnTo>
                  <a:lnTo>
                    <a:pt x="267890" y="251461"/>
                  </a:lnTo>
                  <a:close/>
                  <a:moveTo>
                    <a:pt x="722947" y="147876"/>
                  </a:moveTo>
                  <a:lnTo>
                    <a:pt x="770811" y="147876"/>
                  </a:lnTo>
                  <a:lnTo>
                    <a:pt x="770811" y="227171"/>
                  </a:lnTo>
                  <a:lnTo>
                    <a:pt x="722947" y="227171"/>
                  </a:lnTo>
                  <a:close/>
                  <a:moveTo>
                    <a:pt x="554355" y="143589"/>
                  </a:moveTo>
                  <a:lnTo>
                    <a:pt x="672227" y="143589"/>
                  </a:lnTo>
                  <a:lnTo>
                    <a:pt x="672941" y="281464"/>
                  </a:lnTo>
                  <a:lnTo>
                    <a:pt x="772239" y="281464"/>
                  </a:lnTo>
                  <a:lnTo>
                    <a:pt x="772239" y="358616"/>
                  </a:lnTo>
                  <a:lnTo>
                    <a:pt x="722947" y="358616"/>
                  </a:lnTo>
                  <a:lnTo>
                    <a:pt x="722947" y="410051"/>
                  </a:lnTo>
                  <a:lnTo>
                    <a:pt x="772239" y="410051"/>
                  </a:lnTo>
                  <a:lnTo>
                    <a:pt x="772239" y="485775"/>
                  </a:lnTo>
                  <a:lnTo>
                    <a:pt x="722947" y="485775"/>
                  </a:lnTo>
                  <a:lnTo>
                    <a:pt x="722947" y="537210"/>
                  </a:lnTo>
                  <a:lnTo>
                    <a:pt x="772239" y="537210"/>
                  </a:lnTo>
                  <a:lnTo>
                    <a:pt x="772239" y="770811"/>
                  </a:lnTo>
                  <a:lnTo>
                    <a:pt x="677942" y="770811"/>
                  </a:lnTo>
                  <a:lnTo>
                    <a:pt x="677942" y="699374"/>
                  </a:lnTo>
                  <a:lnTo>
                    <a:pt x="682228" y="697945"/>
                  </a:lnTo>
                  <a:lnTo>
                    <a:pt x="686514" y="696516"/>
                  </a:lnTo>
                  <a:lnTo>
                    <a:pt x="690086" y="694373"/>
                  </a:lnTo>
                  <a:lnTo>
                    <a:pt x="694372" y="692230"/>
                  </a:lnTo>
                  <a:lnTo>
                    <a:pt x="697944" y="689372"/>
                  </a:lnTo>
                  <a:lnTo>
                    <a:pt x="702230" y="686515"/>
                  </a:lnTo>
                  <a:lnTo>
                    <a:pt x="705802" y="683657"/>
                  </a:lnTo>
                  <a:lnTo>
                    <a:pt x="709374" y="680800"/>
                  </a:lnTo>
                  <a:lnTo>
                    <a:pt x="714375" y="675085"/>
                  </a:lnTo>
                  <a:lnTo>
                    <a:pt x="719375" y="667941"/>
                  </a:lnTo>
                  <a:lnTo>
                    <a:pt x="722947" y="661512"/>
                  </a:lnTo>
                  <a:lnTo>
                    <a:pt x="726519" y="654368"/>
                  </a:lnTo>
                  <a:lnTo>
                    <a:pt x="728662" y="647938"/>
                  </a:lnTo>
                  <a:lnTo>
                    <a:pt x="730805" y="639366"/>
                  </a:lnTo>
                  <a:lnTo>
                    <a:pt x="732234" y="632222"/>
                  </a:lnTo>
                  <a:lnTo>
                    <a:pt x="732948" y="624364"/>
                  </a:lnTo>
                  <a:lnTo>
                    <a:pt x="732234" y="616506"/>
                  </a:lnTo>
                  <a:lnTo>
                    <a:pt x="730805" y="608648"/>
                  </a:lnTo>
                  <a:lnTo>
                    <a:pt x="728662" y="600790"/>
                  </a:lnTo>
                  <a:lnTo>
                    <a:pt x="726519" y="593646"/>
                  </a:lnTo>
                  <a:lnTo>
                    <a:pt x="722947" y="586502"/>
                  </a:lnTo>
                  <a:lnTo>
                    <a:pt x="719375" y="580073"/>
                  </a:lnTo>
                  <a:lnTo>
                    <a:pt x="714375" y="572929"/>
                  </a:lnTo>
                  <a:lnTo>
                    <a:pt x="709374" y="567214"/>
                  </a:lnTo>
                  <a:lnTo>
                    <a:pt x="705802" y="563642"/>
                  </a:lnTo>
                  <a:lnTo>
                    <a:pt x="702230" y="560785"/>
                  </a:lnTo>
                  <a:lnTo>
                    <a:pt x="697230" y="557927"/>
                  </a:lnTo>
                  <a:lnTo>
                    <a:pt x="693658" y="555070"/>
                  </a:lnTo>
                  <a:lnTo>
                    <a:pt x="689372" y="552927"/>
                  </a:lnTo>
                  <a:lnTo>
                    <a:pt x="685085" y="550783"/>
                  </a:lnTo>
                  <a:lnTo>
                    <a:pt x="680085" y="549355"/>
                  </a:lnTo>
                  <a:lnTo>
                    <a:pt x="675799" y="547211"/>
                  </a:lnTo>
                  <a:lnTo>
                    <a:pt x="675084" y="464344"/>
                  </a:lnTo>
                  <a:lnTo>
                    <a:pt x="554355" y="345757"/>
                  </a:lnTo>
                  <a:close/>
                  <a:moveTo>
                    <a:pt x="507920" y="143589"/>
                  </a:moveTo>
                  <a:lnTo>
                    <a:pt x="507920" y="305752"/>
                  </a:lnTo>
                  <a:lnTo>
                    <a:pt x="420766" y="218598"/>
                  </a:lnTo>
                  <a:lnTo>
                    <a:pt x="420766" y="144303"/>
                  </a:lnTo>
                  <a:close/>
                  <a:moveTo>
                    <a:pt x="371476" y="143589"/>
                  </a:moveTo>
                  <a:lnTo>
                    <a:pt x="371476" y="231457"/>
                  </a:lnTo>
                  <a:lnTo>
                    <a:pt x="634366" y="497205"/>
                  </a:lnTo>
                  <a:lnTo>
                    <a:pt x="634366" y="547211"/>
                  </a:lnTo>
                  <a:lnTo>
                    <a:pt x="622221" y="551498"/>
                  </a:lnTo>
                  <a:lnTo>
                    <a:pt x="610791" y="557213"/>
                  </a:lnTo>
                  <a:lnTo>
                    <a:pt x="600076" y="565071"/>
                  </a:lnTo>
                  <a:lnTo>
                    <a:pt x="591503" y="574358"/>
                  </a:lnTo>
                  <a:lnTo>
                    <a:pt x="584360" y="585788"/>
                  </a:lnTo>
                  <a:lnTo>
                    <a:pt x="577930" y="597218"/>
                  </a:lnTo>
                  <a:lnTo>
                    <a:pt x="575073" y="610791"/>
                  </a:lnTo>
                  <a:lnTo>
                    <a:pt x="573644" y="624364"/>
                  </a:lnTo>
                  <a:lnTo>
                    <a:pt x="574358" y="632222"/>
                  </a:lnTo>
                  <a:lnTo>
                    <a:pt x="575073" y="639366"/>
                  </a:lnTo>
                  <a:lnTo>
                    <a:pt x="577216" y="647938"/>
                  </a:lnTo>
                  <a:lnTo>
                    <a:pt x="580073" y="654368"/>
                  </a:lnTo>
                  <a:lnTo>
                    <a:pt x="582931" y="661512"/>
                  </a:lnTo>
                  <a:lnTo>
                    <a:pt x="587217" y="667941"/>
                  </a:lnTo>
                  <a:lnTo>
                    <a:pt x="591503" y="675085"/>
                  </a:lnTo>
                  <a:lnTo>
                    <a:pt x="596504" y="680800"/>
                  </a:lnTo>
                  <a:lnTo>
                    <a:pt x="600790" y="684372"/>
                  </a:lnTo>
                  <a:lnTo>
                    <a:pt x="605076" y="687944"/>
                  </a:lnTo>
                  <a:lnTo>
                    <a:pt x="609363" y="691515"/>
                  </a:lnTo>
                  <a:lnTo>
                    <a:pt x="615078" y="694373"/>
                  </a:lnTo>
                  <a:lnTo>
                    <a:pt x="620078" y="697230"/>
                  </a:lnTo>
                  <a:lnTo>
                    <a:pt x="625793" y="699374"/>
                  </a:lnTo>
                  <a:lnTo>
                    <a:pt x="630794" y="700802"/>
                  </a:lnTo>
                  <a:lnTo>
                    <a:pt x="636509" y="702945"/>
                  </a:lnTo>
                  <a:lnTo>
                    <a:pt x="636509" y="770811"/>
                  </a:lnTo>
                  <a:lnTo>
                    <a:pt x="551498" y="770811"/>
                  </a:lnTo>
                  <a:lnTo>
                    <a:pt x="551498" y="705089"/>
                  </a:lnTo>
                  <a:lnTo>
                    <a:pt x="240745" y="396478"/>
                  </a:lnTo>
                  <a:lnTo>
                    <a:pt x="142161" y="396478"/>
                  </a:lnTo>
                  <a:lnTo>
                    <a:pt x="142161" y="144303"/>
                  </a:lnTo>
                  <a:lnTo>
                    <a:pt x="247174" y="144303"/>
                  </a:lnTo>
                  <a:lnTo>
                    <a:pt x="247174" y="200739"/>
                  </a:lnTo>
                  <a:lnTo>
                    <a:pt x="236458" y="205025"/>
                  </a:lnTo>
                  <a:lnTo>
                    <a:pt x="227171" y="212169"/>
                  </a:lnTo>
                  <a:lnTo>
                    <a:pt x="218599" y="220027"/>
                  </a:lnTo>
                  <a:lnTo>
                    <a:pt x="210741" y="228600"/>
                  </a:lnTo>
                  <a:lnTo>
                    <a:pt x="204311" y="239315"/>
                  </a:lnTo>
                  <a:lnTo>
                    <a:pt x="199311" y="251460"/>
                  </a:lnTo>
                  <a:lnTo>
                    <a:pt x="196453" y="263604"/>
                  </a:lnTo>
                  <a:lnTo>
                    <a:pt x="195025" y="277177"/>
                  </a:lnTo>
                  <a:lnTo>
                    <a:pt x="195739" y="285036"/>
                  </a:lnTo>
                  <a:lnTo>
                    <a:pt x="196453" y="292894"/>
                  </a:lnTo>
                  <a:lnTo>
                    <a:pt x="198596" y="300037"/>
                  </a:lnTo>
                  <a:lnTo>
                    <a:pt x="200740" y="307896"/>
                  </a:lnTo>
                  <a:lnTo>
                    <a:pt x="204311" y="315039"/>
                  </a:lnTo>
                  <a:lnTo>
                    <a:pt x="207883" y="321469"/>
                  </a:lnTo>
                  <a:lnTo>
                    <a:pt x="212884" y="327898"/>
                  </a:lnTo>
                  <a:lnTo>
                    <a:pt x="218599" y="333613"/>
                  </a:lnTo>
                  <a:lnTo>
                    <a:pt x="224314" y="339328"/>
                  </a:lnTo>
                  <a:lnTo>
                    <a:pt x="230029" y="343614"/>
                  </a:lnTo>
                  <a:lnTo>
                    <a:pt x="237173" y="347901"/>
                  </a:lnTo>
                  <a:lnTo>
                    <a:pt x="243602" y="350758"/>
                  </a:lnTo>
                  <a:lnTo>
                    <a:pt x="251461" y="353616"/>
                  </a:lnTo>
                  <a:lnTo>
                    <a:pt x="259319" y="355759"/>
                  </a:lnTo>
                  <a:lnTo>
                    <a:pt x="266463" y="356473"/>
                  </a:lnTo>
                  <a:lnTo>
                    <a:pt x="274321" y="357188"/>
                  </a:lnTo>
                  <a:lnTo>
                    <a:pt x="280750" y="357188"/>
                  </a:lnTo>
                  <a:lnTo>
                    <a:pt x="286465" y="356473"/>
                  </a:lnTo>
                  <a:lnTo>
                    <a:pt x="291466" y="355759"/>
                  </a:lnTo>
                  <a:lnTo>
                    <a:pt x="297181" y="354330"/>
                  </a:lnTo>
                  <a:lnTo>
                    <a:pt x="302181" y="352187"/>
                  </a:lnTo>
                  <a:lnTo>
                    <a:pt x="307896" y="350044"/>
                  </a:lnTo>
                  <a:lnTo>
                    <a:pt x="312183" y="347901"/>
                  </a:lnTo>
                  <a:lnTo>
                    <a:pt x="317183" y="345043"/>
                  </a:lnTo>
                  <a:lnTo>
                    <a:pt x="540068" y="567214"/>
                  </a:lnTo>
                  <a:lnTo>
                    <a:pt x="537925" y="507921"/>
                  </a:lnTo>
                  <a:lnTo>
                    <a:pt x="345044" y="315039"/>
                  </a:lnTo>
                  <a:lnTo>
                    <a:pt x="348616" y="306467"/>
                  </a:lnTo>
                  <a:lnTo>
                    <a:pt x="352188" y="296466"/>
                  </a:lnTo>
                  <a:lnTo>
                    <a:pt x="353616" y="287179"/>
                  </a:lnTo>
                  <a:lnTo>
                    <a:pt x="354331" y="277177"/>
                  </a:lnTo>
                  <a:lnTo>
                    <a:pt x="353616" y="268605"/>
                  </a:lnTo>
                  <a:lnTo>
                    <a:pt x="352902" y="261461"/>
                  </a:lnTo>
                  <a:lnTo>
                    <a:pt x="350759" y="253603"/>
                  </a:lnTo>
                  <a:lnTo>
                    <a:pt x="348616" y="246459"/>
                  </a:lnTo>
                  <a:lnTo>
                    <a:pt x="345044" y="239315"/>
                  </a:lnTo>
                  <a:lnTo>
                    <a:pt x="341472" y="232886"/>
                  </a:lnTo>
                  <a:lnTo>
                    <a:pt x="336471" y="226456"/>
                  </a:lnTo>
                  <a:lnTo>
                    <a:pt x="330756" y="220741"/>
                  </a:lnTo>
                  <a:lnTo>
                    <a:pt x="327185" y="217170"/>
                  </a:lnTo>
                  <a:lnTo>
                    <a:pt x="322898" y="213598"/>
                  </a:lnTo>
                  <a:lnTo>
                    <a:pt x="318612" y="210026"/>
                  </a:lnTo>
                  <a:lnTo>
                    <a:pt x="313611" y="207168"/>
                  </a:lnTo>
                  <a:lnTo>
                    <a:pt x="309325" y="205025"/>
                  </a:lnTo>
                  <a:lnTo>
                    <a:pt x="303610" y="202882"/>
                  </a:lnTo>
                  <a:lnTo>
                    <a:pt x="298610" y="201453"/>
                  </a:lnTo>
                  <a:lnTo>
                    <a:pt x="293609" y="200025"/>
                  </a:lnTo>
                  <a:lnTo>
                    <a:pt x="293609" y="144303"/>
                  </a:lnTo>
                  <a:close/>
                  <a:moveTo>
                    <a:pt x="55998" y="55998"/>
                  </a:moveTo>
                  <a:lnTo>
                    <a:pt x="55998" y="858402"/>
                  </a:lnTo>
                  <a:lnTo>
                    <a:pt x="858402" y="858402"/>
                  </a:lnTo>
                  <a:lnTo>
                    <a:pt x="858402" y="55998"/>
                  </a:ln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78D7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21" tIns="46610" rIns="4661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17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36" kern="0" spc="-51" dirty="0">
                <a:solidFill>
                  <a:prstClr val="black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29" name="3 Protocol Adaptation"/>
          <p:cNvGrpSpPr/>
          <p:nvPr/>
        </p:nvGrpSpPr>
        <p:grpSpPr>
          <a:xfrm>
            <a:off x="1837773" y="4080019"/>
            <a:ext cx="824335" cy="1083222"/>
            <a:chOff x="2505117" y="3539000"/>
            <a:chExt cx="877565" cy="1062230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2505117" y="3539000"/>
              <a:ext cx="877565" cy="1062230"/>
            </a:xfrm>
            <a:prstGeom prst="rect">
              <a:avLst/>
            </a:prstGeom>
            <a:solidFill>
              <a:sysClr val="window" lastClr="FFFFFF">
                <a:alpha val="79000"/>
              </a:sysClr>
            </a:solidFill>
            <a:ln w="19050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4597" tIns="93247" rIns="0" bIns="9322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Protocol Adaptation</a:t>
              </a:r>
            </a:p>
          </p:txBody>
        </p:sp>
        <p:sp>
          <p:nvSpPr>
            <p:cNvPr id="231" name="Rectangle 31"/>
            <p:cNvSpPr>
              <a:spLocks noChangeArrowheads="1"/>
            </p:cNvSpPr>
            <p:nvPr/>
          </p:nvSpPr>
          <p:spPr bwMode="auto">
            <a:xfrm>
              <a:off x="2715594" y="3656543"/>
              <a:ext cx="170000" cy="8127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232" name="Rectangle 32"/>
            <p:cNvSpPr>
              <a:spLocks noChangeArrowheads="1"/>
            </p:cNvSpPr>
            <p:nvPr/>
          </p:nvSpPr>
          <p:spPr bwMode="auto">
            <a:xfrm>
              <a:off x="2715594" y="3784262"/>
              <a:ext cx="170000" cy="88896"/>
            </a:xfrm>
            <a:prstGeom prst="rect">
              <a:avLst/>
            </a:prstGeom>
            <a:solidFill>
              <a:srgbClr val="00B2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236" name="Rectangle 33"/>
            <p:cNvSpPr>
              <a:spLocks noChangeArrowheads="1"/>
            </p:cNvSpPr>
            <p:nvPr/>
          </p:nvSpPr>
          <p:spPr bwMode="auto">
            <a:xfrm>
              <a:off x="2715594" y="3919601"/>
              <a:ext cx="170000" cy="81276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3073158" y="3837173"/>
              <a:ext cx="168521" cy="86356"/>
            </a:xfrm>
            <a:prstGeom prst="rect">
              <a:avLst/>
            </a:prstGeom>
            <a:solidFill>
              <a:srgbClr val="70AD4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sp>
          <p:nvSpPr>
            <p:cNvPr id="238" name="Rectangle 38"/>
            <p:cNvSpPr>
              <a:spLocks noChangeArrowheads="1"/>
            </p:cNvSpPr>
            <p:nvPr/>
          </p:nvSpPr>
          <p:spPr bwMode="auto">
            <a:xfrm>
              <a:off x="2718874" y="4047320"/>
              <a:ext cx="170000" cy="86356"/>
            </a:xfrm>
            <a:prstGeom prst="rect">
              <a:avLst/>
            </a:prstGeom>
            <a:solidFill>
              <a:srgbClr val="FF8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1836" kern="0" dirty="0">
                <a:solidFill>
                  <a:srgbClr val="404040"/>
                </a:solidFill>
                <a:latin typeface="Segoe UI Light"/>
              </a:endParaRPr>
            </a:p>
          </p:txBody>
        </p:sp>
        <p:cxnSp>
          <p:nvCxnSpPr>
            <p:cNvPr id="239" name="Elbow Connector 132"/>
            <p:cNvCxnSpPr>
              <a:stCxn id="231" idx="3"/>
              <a:endCxn id="237" idx="1"/>
            </p:cNvCxnSpPr>
            <p:nvPr/>
          </p:nvCxnSpPr>
          <p:spPr>
            <a:xfrm>
              <a:off x="2885594" y="3697181"/>
              <a:ext cx="187563" cy="183170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240" name="Elbow Connector 133"/>
            <p:cNvCxnSpPr>
              <a:stCxn id="232" idx="3"/>
              <a:endCxn id="237" idx="1"/>
            </p:cNvCxnSpPr>
            <p:nvPr/>
          </p:nvCxnSpPr>
          <p:spPr>
            <a:xfrm>
              <a:off x="2885594" y="3828710"/>
              <a:ext cx="187563" cy="51641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241" name="Elbow Connector 134"/>
            <p:cNvCxnSpPr>
              <a:stCxn id="236" idx="3"/>
              <a:endCxn id="237" idx="1"/>
            </p:cNvCxnSpPr>
            <p:nvPr/>
          </p:nvCxnSpPr>
          <p:spPr>
            <a:xfrm flipV="1">
              <a:off x="2885594" y="3880351"/>
              <a:ext cx="187563" cy="79888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242" name="Elbow Connector 135"/>
            <p:cNvCxnSpPr>
              <a:stCxn id="238" idx="3"/>
              <a:endCxn id="237" idx="1"/>
            </p:cNvCxnSpPr>
            <p:nvPr/>
          </p:nvCxnSpPr>
          <p:spPr>
            <a:xfrm flipV="1">
              <a:off x="2888874" y="3880351"/>
              <a:ext cx="184284" cy="210147"/>
            </a:xfrm>
            <a:prstGeom prst="bentConnector3">
              <a:avLst>
                <a:gd name="adj1" fmla="val 50000"/>
              </a:avLst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</p:grpSp>
      <p:cxnSp>
        <p:nvCxnSpPr>
          <p:cNvPr id="243" name="2   Arrow fg"/>
          <p:cNvCxnSpPr/>
          <p:nvPr/>
        </p:nvCxnSpPr>
        <p:spPr>
          <a:xfrm>
            <a:off x="2681093" y="4625806"/>
            <a:ext cx="780715" cy="2263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4" name="2   Arrow fg"/>
          <p:cNvCxnSpPr/>
          <p:nvPr/>
        </p:nvCxnSpPr>
        <p:spPr>
          <a:xfrm flipV="1">
            <a:off x="676115" y="3370850"/>
            <a:ext cx="1946777" cy="2672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5" name="2   Arrow fg"/>
          <p:cNvCxnSpPr/>
          <p:nvPr/>
        </p:nvCxnSpPr>
        <p:spPr>
          <a:xfrm flipV="1">
            <a:off x="676114" y="3008967"/>
            <a:ext cx="1946777" cy="2672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6" name="2   Arrow fg"/>
          <p:cNvCxnSpPr/>
          <p:nvPr/>
        </p:nvCxnSpPr>
        <p:spPr>
          <a:xfrm flipV="1">
            <a:off x="676114" y="3723974"/>
            <a:ext cx="1946777" cy="2672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7" name="2 fg"/>
          <p:cNvCxnSpPr/>
          <p:nvPr/>
        </p:nvCxnSpPr>
        <p:spPr>
          <a:xfrm>
            <a:off x="671885" y="4106250"/>
            <a:ext cx="332095" cy="163254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8" name="2 fg"/>
          <p:cNvCxnSpPr/>
          <p:nvPr/>
        </p:nvCxnSpPr>
        <p:spPr>
          <a:xfrm>
            <a:off x="675354" y="4486798"/>
            <a:ext cx="333489" cy="59296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49" name="2 fg"/>
          <p:cNvCxnSpPr/>
          <p:nvPr/>
        </p:nvCxnSpPr>
        <p:spPr>
          <a:xfrm flipV="1">
            <a:off x="677911" y="4772573"/>
            <a:ext cx="326069" cy="88664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75" name="device"/>
          <p:cNvSpPr/>
          <p:nvPr/>
        </p:nvSpPr>
        <p:spPr bwMode="auto">
          <a:xfrm>
            <a:off x="280416" y="1458632"/>
            <a:ext cx="2720746" cy="408070"/>
          </a:xfrm>
          <a:prstGeom prst="rect">
            <a:avLst/>
          </a:prstGeom>
          <a:gradFill>
            <a:gsLst>
              <a:gs pos="91000">
                <a:srgbClr val="5B9BD5">
                  <a:lumMod val="5000"/>
                  <a:lumOff val="95000"/>
                </a:srgbClr>
              </a:gs>
              <a:gs pos="100000">
                <a:sysClr val="windowText" lastClr="0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50973">
              <a:defRPr/>
            </a:pPr>
            <a:r>
              <a:rPr lang="en-US" sz="1428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Things</a:t>
            </a:r>
          </a:p>
        </p:txBody>
      </p:sp>
      <p:sp>
        <p:nvSpPr>
          <p:cNvPr id="276" name="device"/>
          <p:cNvSpPr/>
          <p:nvPr/>
        </p:nvSpPr>
        <p:spPr bwMode="auto">
          <a:xfrm>
            <a:off x="3382812" y="1458630"/>
            <a:ext cx="6021535" cy="404409"/>
          </a:xfrm>
          <a:prstGeom prst="rect">
            <a:avLst/>
          </a:prstGeom>
          <a:gradFill>
            <a:gsLst>
              <a:gs pos="91000">
                <a:srgbClr val="5B9BD5">
                  <a:lumMod val="5000"/>
                  <a:lumOff val="95000"/>
                </a:srgbClr>
              </a:gs>
              <a:gs pos="100000">
                <a:sysClr val="windowText" lastClr="0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50973">
              <a:defRPr/>
            </a:pPr>
            <a:r>
              <a:rPr lang="en-US" sz="1428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Insights</a:t>
            </a:r>
          </a:p>
        </p:txBody>
      </p:sp>
      <p:sp>
        <p:nvSpPr>
          <p:cNvPr id="277" name="device"/>
          <p:cNvSpPr/>
          <p:nvPr/>
        </p:nvSpPr>
        <p:spPr bwMode="auto">
          <a:xfrm>
            <a:off x="9566878" y="1458630"/>
            <a:ext cx="2620534" cy="408071"/>
          </a:xfrm>
          <a:prstGeom prst="rect">
            <a:avLst/>
          </a:prstGeom>
          <a:gradFill>
            <a:gsLst>
              <a:gs pos="91000">
                <a:srgbClr val="5B9BD5">
                  <a:lumMod val="5000"/>
                  <a:lumOff val="95000"/>
                </a:srgbClr>
              </a:gs>
              <a:gs pos="100000">
                <a:sysClr val="windowText" lastClr="000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50973">
              <a:defRPr/>
            </a:pPr>
            <a:r>
              <a:rPr lang="en-US" sz="1428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Actions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3711559" y="2611673"/>
            <a:ext cx="809665" cy="782636"/>
            <a:chOff x="4394200" y="2326592"/>
            <a:chExt cx="4115573" cy="4144960"/>
          </a:xfrm>
        </p:grpSpPr>
        <p:sp>
          <p:nvSpPr>
            <p:cNvPr id="297" name="Rectangle 296"/>
            <p:cNvSpPr/>
            <p:nvPr/>
          </p:nvSpPr>
          <p:spPr bwMode="auto">
            <a:xfrm>
              <a:off x="4394200" y="2326592"/>
              <a:ext cx="4115573" cy="4144960"/>
            </a:xfrm>
            <a:prstGeom prst="rect">
              <a:avLst/>
            </a:prstGeom>
            <a:noFill/>
            <a:ln w="317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8" name="L-Shape 297"/>
            <p:cNvSpPr/>
            <p:nvPr/>
          </p:nvSpPr>
          <p:spPr bwMode="auto">
            <a:xfrm>
              <a:off x="4394200" y="5353952"/>
              <a:ext cx="1155700" cy="1117600"/>
            </a:xfrm>
            <a:prstGeom prst="corner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9" name="L-Shape 298"/>
            <p:cNvSpPr/>
            <p:nvPr/>
          </p:nvSpPr>
          <p:spPr bwMode="auto">
            <a:xfrm rot="10800000">
              <a:off x="7354073" y="2326592"/>
              <a:ext cx="1155700" cy="1117600"/>
            </a:xfrm>
            <a:prstGeom prst="corner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6507480" y="3962400"/>
              <a:ext cx="815340" cy="815340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7056120" y="5044440"/>
              <a:ext cx="601980" cy="601980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5951220" y="3078480"/>
              <a:ext cx="601980" cy="601980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5105400" y="4274820"/>
              <a:ext cx="487680" cy="487680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8" name="Oval 317"/>
            <p:cNvSpPr/>
            <p:nvPr/>
          </p:nvSpPr>
          <p:spPr bwMode="auto">
            <a:xfrm>
              <a:off x="6019800" y="5059680"/>
              <a:ext cx="487680" cy="487680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 rot="3266723">
              <a:off x="6126479" y="3802380"/>
              <a:ext cx="838200" cy="76200"/>
            </a:xfrm>
            <a:prstGeom prst="rect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 rot="3266723">
              <a:off x="6774179" y="4899660"/>
              <a:ext cx="838200" cy="76200"/>
            </a:xfrm>
            <a:prstGeom prst="rect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 rot="7369166">
              <a:off x="6065519" y="4922518"/>
              <a:ext cx="838200" cy="76200"/>
            </a:xfrm>
            <a:prstGeom prst="rect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 rot="21340763">
              <a:off x="5546991" y="4402220"/>
              <a:ext cx="1097280" cy="76200"/>
            </a:xfrm>
            <a:prstGeom prst="rect">
              <a:avLst/>
            </a:prstGeom>
            <a:solidFill>
              <a:srgbClr val="0072C6"/>
            </a:solidFill>
            <a:ln w="9525" cap="flat" cmpd="sng" algn="ctr">
              <a:solidFill>
                <a:srgbClr val="0078D7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084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0302" y="1904865"/>
            <a:ext cx="1488100" cy="784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418"/>
            <a:r>
              <a:rPr lang="en-US" sz="1099" u="sng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Technology</a:t>
            </a:r>
          </a:p>
          <a:p>
            <a:pPr defTabSz="932418"/>
            <a:endParaRPr lang="en-US" sz="1099" u="sng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32418"/>
            <a:r>
              <a:rPr lang="en-US" sz="1099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Azure IoT Device SDK</a:t>
            </a:r>
          </a:p>
          <a:p>
            <a:pPr defTabSz="932418"/>
            <a:r>
              <a:rPr lang="en-US" sz="1099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Azure IoT Edge</a:t>
            </a:r>
            <a:endParaRPr lang="en-US" sz="1099" dirty="0">
              <a:solidFill>
                <a:srgbClr val="505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717479" y="2504424"/>
            <a:ext cx="1932526" cy="3786550"/>
            <a:chOff x="9527427" y="2455404"/>
            <a:chExt cx="1895074" cy="3256668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9527427" y="2455404"/>
              <a:ext cx="1885750" cy="1570781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3175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47" tIns="93247" rIns="0" bIns="932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Manage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View and manage solutions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endPara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Technology</a:t>
              </a: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App Service, Power Bi, API Apps, Mobile Apps, </a:t>
              </a:r>
              <a:r>
                <a:rPr lang="en-US" sz="1122" kern="0" dirty="0" err="1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Xamarin</a:t>
              </a: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Apps, and Azure Search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9536751" y="4141291"/>
              <a:ext cx="1885750" cy="1570781"/>
            </a:xfrm>
            <a:prstGeom prst="rect">
              <a:avLst/>
            </a:prstGeom>
            <a:solidFill>
              <a:sysClr val="window" lastClr="FFFFFF">
                <a:alpha val="90000"/>
              </a:sysClr>
            </a:solidFill>
            <a:ln w="3175" cap="flat" cmpd="sng" algn="ctr">
              <a:gradFill>
                <a:gsLst>
                  <a:gs pos="50000">
                    <a:srgbClr val="5EB6DA"/>
                  </a:gs>
                  <a:gs pos="50000">
                    <a:srgbClr val="3999C6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3247" tIns="93247" rIns="0" bIns="932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b="1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 Black" panose="020B0A02040204020203" pitchFamily="34" charset="0"/>
                  <a:cs typeface="Segoe UI Black" panose="020B0A02040204020203" pitchFamily="34" charset="0"/>
                </a:rPr>
                <a:t>Business Integration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Connect to business process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endParaRPr lang="en-US" sz="1122" kern="0" dirty="0">
                <a:solidFill>
                  <a:srgbClr val="404040">
                    <a:lumMod val="50000"/>
                  </a:srgbClr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u="sng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Technology</a:t>
              </a: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defTabSz="931753" fontAlgn="base">
                <a:lnSpc>
                  <a:spcPct val="90000"/>
                </a:lnSpc>
                <a:spcBef>
                  <a:spcPct val="0"/>
                </a:spcBef>
                <a:spcAft>
                  <a:spcPts val="612"/>
                </a:spcAft>
                <a:defRPr/>
              </a:pP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Azure Logic Apps, API Management, and </a:t>
              </a:r>
              <a:r>
                <a:rPr lang="en-US" sz="1122" kern="0" dirty="0" err="1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Biztalk</a:t>
              </a:r>
              <a:r>
                <a:rPr lang="en-US" sz="1122" kern="0" dirty="0">
                  <a:solidFill>
                    <a:srgbClr val="404040">
                      <a:lumMod val="50000"/>
                    </a:srgbClr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Services</a:t>
              </a:r>
            </a:p>
          </p:txBody>
        </p:sp>
      </p:grpSp>
      <p:cxnSp>
        <p:nvCxnSpPr>
          <p:cNvPr id="179" name="Straight Arrow Connector 178"/>
          <p:cNvCxnSpPr/>
          <p:nvPr/>
        </p:nvCxnSpPr>
        <p:spPr>
          <a:xfrm>
            <a:off x="9031359" y="4348442"/>
            <a:ext cx="372988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>
            <a:off x="9023959" y="5818692"/>
            <a:ext cx="466235" cy="0"/>
          </a:xfrm>
          <a:prstGeom prst="straightConnector1">
            <a:avLst/>
          </a:prstGeom>
          <a:noFill/>
          <a:ln w="31750" cap="flat" cmpd="sng" algn="ctr">
            <a:gradFill flip="none" rotWithShape="1">
              <a:gsLst>
                <a:gs pos="51000">
                  <a:sysClr val="window" lastClr="FFFFFF">
                    <a:lumMod val="75000"/>
                  </a:sysClr>
                </a:gs>
                <a:gs pos="50000">
                  <a:sysClr val="window" lastClr="FFFFFF">
                    <a:lumMod val="50000"/>
                  </a:sysClr>
                </a:gs>
              </a:gsLst>
              <a:lin ang="18900000" scaled="1"/>
              <a:tileRect/>
            </a:gra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4AA80A-03BC-4744-A82B-F255647C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 of Azure IoT</a:t>
            </a:r>
          </a:p>
        </p:txBody>
      </p:sp>
    </p:spTree>
    <p:extLst>
      <p:ext uri="{BB962C8B-B14F-4D97-AF65-F5344CB8AC3E}">
        <p14:creationId xmlns:p14="http://schemas.microsoft.com/office/powerpoint/2010/main" val="861564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11" grpId="0" animBg="1"/>
      <p:bldP spid="276" grpId="0" animBg="1"/>
      <p:bldP spid="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i"/>
          <p:cNvSpPr>
            <a:spLocks noChangeAspect="1"/>
          </p:cNvSpPr>
          <p:nvPr/>
        </p:nvSpPr>
        <p:spPr bwMode="auto">
          <a:xfrm>
            <a:off x="11565555" y="1856018"/>
            <a:ext cx="347414" cy="269645"/>
          </a:xfrm>
          <a:custGeom>
            <a:avLst/>
            <a:gdLst>
              <a:gd name="connsiteX0" fmla="*/ 104329 w 290067"/>
              <a:gd name="connsiteY0" fmla="*/ 38100 h 213419"/>
              <a:gd name="connsiteX1" fmla="*/ 100608 w 290067"/>
              <a:gd name="connsiteY1" fmla="*/ 56703 h 213419"/>
              <a:gd name="connsiteX2" fmla="*/ 77391 w 290067"/>
              <a:gd name="connsiteY2" fmla="*/ 129034 h 213419"/>
              <a:gd name="connsiteX3" fmla="*/ 132011 w 290067"/>
              <a:gd name="connsiteY3" fmla="*/ 129034 h 213419"/>
              <a:gd name="connsiteX4" fmla="*/ 109091 w 290067"/>
              <a:gd name="connsiteY4" fmla="*/ 57299 h 213419"/>
              <a:gd name="connsiteX5" fmla="*/ 105519 w 290067"/>
              <a:gd name="connsiteY5" fmla="*/ 38100 h 213419"/>
              <a:gd name="connsiteX6" fmla="*/ 241996 w 290067"/>
              <a:gd name="connsiteY6" fmla="*/ 0 h 213419"/>
              <a:gd name="connsiteX7" fmla="*/ 290067 w 290067"/>
              <a:gd name="connsiteY7" fmla="*/ 0 h 213419"/>
              <a:gd name="connsiteX8" fmla="*/ 290067 w 290067"/>
              <a:gd name="connsiteY8" fmla="*/ 213419 h 213419"/>
              <a:gd name="connsiteX9" fmla="*/ 241996 w 290067"/>
              <a:gd name="connsiteY9" fmla="*/ 213419 h 213419"/>
              <a:gd name="connsiteX10" fmla="*/ 77689 w 290067"/>
              <a:gd name="connsiteY10" fmla="*/ 0 h 213419"/>
              <a:gd name="connsiteX11" fmla="*/ 134690 w 290067"/>
              <a:gd name="connsiteY11" fmla="*/ 0 h 213419"/>
              <a:gd name="connsiteX12" fmla="*/ 210592 w 290067"/>
              <a:gd name="connsiteY12" fmla="*/ 213419 h 213419"/>
              <a:gd name="connsiteX13" fmla="*/ 158205 w 290067"/>
              <a:gd name="connsiteY13" fmla="*/ 213419 h 213419"/>
              <a:gd name="connsiteX14" fmla="*/ 143024 w 290067"/>
              <a:gd name="connsiteY14" fmla="*/ 165943 h 213419"/>
              <a:gd name="connsiteX15" fmla="*/ 67122 w 290067"/>
              <a:gd name="connsiteY15" fmla="*/ 165943 h 213419"/>
              <a:gd name="connsiteX16" fmla="*/ 52090 w 290067"/>
              <a:gd name="connsiteY16" fmla="*/ 213419 h 213419"/>
              <a:gd name="connsiteX17" fmla="*/ 0 w 290067"/>
              <a:gd name="connsiteY17" fmla="*/ 213419 h 21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067" h="213419">
                <a:moveTo>
                  <a:pt x="104329" y="38100"/>
                </a:moveTo>
                <a:cubicBezTo>
                  <a:pt x="103833" y="44350"/>
                  <a:pt x="102592" y="50552"/>
                  <a:pt x="100608" y="56703"/>
                </a:cubicBezTo>
                <a:lnTo>
                  <a:pt x="77391" y="129034"/>
                </a:lnTo>
                <a:lnTo>
                  <a:pt x="132011" y="129034"/>
                </a:lnTo>
                <a:lnTo>
                  <a:pt x="109091" y="57299"/>
                </a:lnTo>
                <a:cubicBezTo>
                  <a:pt x="107405" y="51941"/>
                  <a:pt x="106214" y="45541"/>
                  <a:pt x="105519" y="38100"/>
                </a:cubicBezTo>
                <a:close/>
                <a:moveTo>
                  <a:pt x="241996" y="0"/>
                </a:moveTo>
                <a:lnTo>
                  <a:pt x="290067" y="0"/>
                </a:lnTo>
                <a:lnTo>
                  <a:pt x="290067" y="213419"/>
                </a:lnTo>
                <a:lnTo>
                  <a:pt x="241996" y="213419"/>
                </a:lnTo>
                <a:close/>
                <a:moveTo>
                  <a:pt x="77689" y="0"/>
                </a:moveTo>
                <a:lnTo>
                  <a:pt x="134690" y="0"/>
                </a:lnTo>
                <a:lnTo>
                  <a:pt x="210592" y="213419"/>
                </a:lnTo>
                <a:lnTo>
                  <a:pt x="158205" y="213419"/>
                </a:lnTo>
                <a:lnTo>
                  <a:pt x="143024" y="165943"/>
                </a:lnTo>
                <a:lnTo>
                  <a:pt x="67122" y="165943"/>
                </a:lnTo>
                <a:lnTo>
                  <a:pt x="52090" y="213419"/>
                </a:lnTo>
                <a:lnTo>
                  <a:pt x="0" y="213419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IoT text"/>
          <p:cNvSpPr>
            <a:spLocks noChangeAspect="1"/>
          </p:cNvSpPr>
          <p:nvPr/>
        </p:nvSpPr>
        <p:spPr bwMode="auto">
          <a:xfrm>
            <a:off x="7831884" y="4162893"/>
            <a:ext cx="331397" cy="174257"/>
          </a:xfrm>
          <a:custGeom>
            <a:avLst/>
            <a:gdLst>
              <a:gd name="connsiteX0" fmla="*/ 164455 w 435619"/>
              <a:gd name="connsiteY0" fmla="*/ 93315 h 217140"/>
              <a:gd name="connsiteX1" fmla="*/ 138559 w 435619"/>
              <a:gd name="connsiteY1" fmla="*/ 104775 h 217140"/>
              <a:gd name="connsiteX2" fmla="*/ 129331 w 435619"/>
              <a:gd name="connsiteY2" fmla="*/ 137219 h 217140"/>
              <a:gd name="connsiteX3" fmla="*/ 164753 w 435619"/>
              <a:gd name="connsiteY3" fmla="*/ 181124 h 217140"/>
              <a:gd name="connsiteX4" fmla="*/ 198537 w 435619"/>
              <a:gd name="connsiteY4" fmla="*/ 136029 h 217140"/>
              <a:gd name="connsiteX5" fmla="*/ 164455 w 435619"/>
              <a:gd name="connsiteY5" fmla="*/ 93315 h 217140"/>
              <a:gd name="connsiteX6" fmla="*/ 165348 w 435619"/>
              <a:gd name="connsiteY6" fmla="*/ 57299 h 217140"/>
              <a:gd name="connsiteX7" fmla="*/ 224879 w 435619"/>
              <a:gd name="connsiteY7" fmla="*/ 78655 h 217140"/>
              <a:gd name="connsiteX8" fmla="*/ 246459 w 435619"/>
              <a:gd name="connsiteY8" fmla="*/ 135136 h 217140"/>
              <a:gd name="connsiteX9" fmla="*/ 224209 w 435619"/>
              <a:gd name="connsiteY9" fmla="*/ 195113 h 217140"/>
              <a:gd name="connsiteX10" fmla="*/ 163264 w 435619"/>
              <a:gd name="connsiteY10" fmla="*/ 217140 h 217140"/>
              <a:gd name="connsiteX11" fmla="*/ 103361 w 435619"/>
              <a:gd name="connsiteY11" fmla="*/ 195783 h 217140"/>
              <a:gd name="connsiteX12" fmla="*/ 81558 w 435619"/>
              <a:gd name="connsiteY12" fmla="*/ 137815 h 217140"/>
              <a:gd name="connsiteX13" fmla="*/ 104179 w 435619"/>
              <a:gd name="connsiteY13" fmla="*/ 78655 h 217140"/>
              <a:gd name="connsiteX14" fmla="*/ 165348 w 435619"/>
              <a:gd name="connsiteY14" fmla="*/ 57299 h 217140"/>
              <a:gd name="connsiteX15" fmla="*/ 265955 w 435619"/>
              <a:gd name="connsiteY15" fmla="*/ 0 h 217140"/>
              <a:gd name="connsiteX16" fmla="*/ 435619 w 435619"/>
              <a:gd name="connsiteY16" fmla="*/ 0 h 217140"/>
              <a:gd name="connsiteX17" fmla="*/ 435619 w 435619"/>
              <a:gd name="connsiteY17" fmla="*/ 39142 h 217140"/>
              <a:gd name="connsiteX18" fmla="*/ 374748 w 435619"/>
              <a:gd name="connsiteY18" fmla="*/ 39142 h 217140"/>
              <a:gd name="connsiteX19" fmla="*/ 374748 w 435619"/>
              <a:gd name="connsiteY19" fmla="*/ 213419 h 217140"/>
              <a:gd name="connsiteX20" fmla="*/ 326528 w 435619"/>
              <a:gd name="connsiteY20" fmla="*/ 213419 h 217140"/>
              <a:gd name="connsiteX21" fmla="*/ 326528 w 435619"/>
              <a:gd name="connsiteY21" fmla="*/ 39142 h 217140"/>
              <a:gd name="connsiteX22" fmla="*/ 265955 w 435619"/>
              <a:gd name="connsiteY22" fmla="*/ 39142 h 217140"/>
              <a:gd name="connsiteX23" fmla="*/ 0 w 435619"/>
              <a:gd name="connsiteY23" fmla="*/ 0 h 217140"/>
              <a:gd name="connsiteX24" fmla="*/ 48071 w 435619"/>
              <a:gd name="connsiteY24" fmla="*/ 0 h 217140"/>
              <a:gd name="connsiteX25" fmla="*/ 48071 w 435619"/>
              <a:gd name="connsiteY25" fmla="*/ 213419 h 217140"/>
              <a:gd name="connsiteX26" fmla="*/ 0 w 435619"/>
              <a:gd name="connsiteY26" fmla="*/ 213419 h 21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5619" h="217140">
                <a:moveTo>
                  <a:pt x="164455" y="93315"/>
                </a:moveTo>
                <a:cubicBezTo>
                  <a:pt x="153342" y="93315"/>
                  <a:pt x="144710" y="97135"/>
                  <a:pt x="138559" y="104775"/>
                </a:cubicBezTo>
                <a:cubicBezTo>
                  <a:pt x="132407" y="112415"/>
                  <a:pt x="129331" y="123229"/>
                  <a:pt x="129331" y="137219"/>
                </a:cubicBezTo>
                <a:cubicBezTo>
                  <a:pt x="129331" y="166489"/>
                  <a:pt x="141138" y="181124"/>
                  <a:pt x="164753" y="181124"/>
                </a:cubicBezTo>
                <a:cubicBezTo>
                  <a:pt x="187275" y="181124"/>
                  <a:pt x="198537" y="166092"/>
                  <a:pt x="198537" y="136029"/>
                </a:cubicBezTo>
                <a:cubicBezTo>
                  <a:pt x="198537" y="107553"/>
                  <a:pt x="187176" y="93315"/>
                  <a:pt x="164455" y="93315"/>
                </a:cubicBezTo>
                <a:close/>
                <a:moveTo>
                  <a:pt x="165348" y="57299"/>
                </a:moveTo>
                <a:cubicBezTo>
                  <a:pt x="190649" y="57299"/>
                  <a:pt x="210492" y="64417"/>
                  <a:pt x="224879" y="78655"/>
                </a:cubicBezTo>
                <a:cubicBezTo>
                  <a:pt x="239266" y="92893"/>
                  <a:pt x="246459" y="111720"/>
                  <a:pt x="246459" y="135136"/>
                </a:cubicBezTo>
                <a:cubicBezTo>
                  <a:pt x="246459" y="160436"/>
                  <a:pt x="239043" y="180429"/>
                  <a:pt x="224209" y="195113"/>
                </a:cubicBezTo>
                <a:cubicBezTo>
                  <a:pt x="209376" y="209798"/>
                  <a:pt x="189061" y="217140"/>
                  <a:pt x="163264" y="217140"/>
                </a:cubicBezTo>
                <a:cubicBezTo>
                  <a:pt x="137864" y="217140"/>
                  <a:pt x="117897" y="210021"/>
                  <a:pt x="103361" y="195783"/>
                </a:cubicBezTo>
                <a:cubicBezTo>
                  <a:pt x="88825" y="181545"/>
                  <a:pt x="81558" y="162222"/>
                  <a:pt x="81558" y="137815"/>
                </a:cubicBezTo>
                <a:cubicBezTo>
                  <a:pt x="81558" y="112613"/>
                  <a:pt x="89098" y="92893"/>
                  <a:pt x="104179" y="78655"/>
                </a:cubicBezTo>
                <a:cubicBezTo>
                  <a:pt x="119261" y="64417"/>
                  <a:pt x="139650" y="57299"/>
                  <a:pt x="165348" y="57299"/>
                </a:cubicBezTo>
                <a:close/>
                <a:moveTo>
                  <a:pt x="265955" y="0"/>
                </a:moveTo>
                <a:lnTo>
                  <a:pt x="435619" y="0"/>
                </a:lnTo>
                <a:lnTo>
                  <a:pt x="435619" y="39142"/>
                </a:lnTo>
                <a:lnTo>
                  <a:pt x="374748" y="39142"/>
                </a:lnTo>
                <a:lnTo>
                  <a:pt x="374748" y="213419"/>
                </a:lnTo>
                <a:lnTo>
                  <a:pt x="326528" y="213419"/>
                </a:lnTo>
                <a:lnTo>
                  <a:pt x="326528" y="39142"/>
                </a:lnTo>
                <a:lnTo>
                  <a:pt x="265955" y="39142"/>
                </a:lnTo>
                <a:close/>
                <a:moveTo>
                  <a:pt x="0" y="0"/>
                </a:moveTo>
                <a:lnTo>
                  <a:pt x="48071" y="0"/>
                </a:lnTo>
                <a:lnTo>
                  <a:pt x="48071" y="213419"/>
                </a:lnTo>
                <a:lnTo>
                  <a:pt x="0" y="213419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Edge text"/>
          <p:cNvSpPr>
            <a:spLocks noChangeAspect="1"/>
          </p:cNvSpPr>
          <p:nvPr/>
        </p:nvSpPr>
        <p:spPr bwMode="auto">
          <a:xfrm>
            <a:off x="9704698" y="3116063"/>
            <a:ext cx="628340" cy="291754"/>
          </a:xfrm>
          <a:custGeom>
            <a:avLst/>
            <a:gdLst>
              <a:gd name="connsiteX0" fmla="*/ 419993 w 675233"/>
              <a:gd name="connsiteY0" fmla="*/ 105519 h 297210"/>
              <a:gd name="connsiteX1" fmla="*/ 395436 w 675233"/>
              <a:gd name="connsiteY1" fmla="*/ 117723 h 297210"/>
              <a:gd name="connsiteX2" fmla="*/ 386506 w 675233"/>
              <a:gd name="connsiteY2" fmla="*/ 152102 h 297210"/>
              <a:gd name="connsiteX3" fmla="*/ 394990 w 675233"/>
              <a:gd name="connsiteY3" fmla="*/ 182240 h 297210"/>
              <a:gd name="connsiteX4" fmla="*/ 418207 w 675233"/>
              <a:gd name="connsiteY4" fmla="*/ 193328 h 297210"/>
              <a:gd name="connsiteX5" fmla="*/ 441796 w 675233"/>
              <a:gd name="connsiteY5" fmla="*/ 182091 h 297210"/>
              <a:gd name="connsiteX6" fmla="*/ 450800 w 675233"/>
              <a:gd name="connsiteY6" fmla="*/ 152400 h 297210"/>
              <a:gd name="connsiteX7" fmla="*/ 450800 w 675233"/>
              <a:gd name="connsiteY7" fmla="*/ 140345 h 297210"/>
              <a:gd name="connsiteX8" fmla="*/ 442243 w 675233"/>
              <a:gd name="connsiteY8" fmla="*/ 115714 h 297210"/>
              <a:gd name="connsiteX9" fmla="*/ 419993 w 675233"/>
              <a:gd name="connsiteY9" fmla="*/ 105519 h 297210"/>
              <a:gd name="connsiteX10" fmla="*/ 229195 w 675233"/>
              <a:gd name="connsiteY10" fmla="*/ 105519 h 297210"/>
              <a:gd name="connsiteX11" fmla="*/ 204787 w 675233"/>
              <a:gd name="connsiteY11" fmla="*/ 117797 h 297210"/>
              <a:gd name="connsiteX12" fmla="*/ 196006 w 675233"/>
              <a:gd name="connsiteY12" fmla="*/ 151507 h 297210"/>
              <a:gd name="connsiteX13" fmla="*/ 204490 w 675233"/>
              <a:gd name="connsiteY13" fmla="*/ 182463 h 297210"/>
              <a:gd name="connsiteX14" fmla="*/ 228004 w 675233"/>
              <a:gd name="connsiteY14" fmla="*/ 193328 h 297210"/>
              <a:gd name="connsiteX15" fmla="*/ 251296 w 675233"/>
              <a:gd name="connsiteY15" fmla="*/ 181868 h 297210"/>
              <a:gd name="connsiteX16" fmla="*/ 260300 w 675233"/>
              <a:gd name="connsiteY16" fmla="*/ 151507 h 297210"/>
              <a:gd name="connsiteX17" fmla="*/ 260300 w 675233"/>
              <a:gd name="connsiteY17" fmla="*/ 140047 h 297210"/>
              <a:gd name="connsiteX18" fmla="*/ 251668 w 675233"/>
              <a:gd name="connsiteY18" fmla="*/ 115342 h 297210"/>
              <a:gd name="connsiteX19" fmla="*/ 229195 w 675233"/>
              <a:gd name="connsiteY19" fmla="*/ 105519 h 297210"/>
              <a:gd name="connsiteX20" fmla="*/ 605135 w 675233"/>
              <a:gd name="connsiteY20" fmla="*/ 101203 h 297210"/>
              <a:gd name="connsiteX21" fmla="*/ 585564 w 675233"/>
              <a:gd name="connsiteY21" fmla="*/ 110579 h 297210"/>
              <a:gd name="connsiteX22" fmla="*/ 575518 w 675233"/>
              <a:gd name="connsiteY22" fmla="*/ 133945 h 297210"/>
              <a:gd name="connsiteX23" fmla="*/ 631626 w 675233"/>
              <a:gd name="connsiteY23" fmla="*/ 133945 h 297210"/>
              <a:gd name="connsiteX24" fmla="*/ 605135 w 675233"/>
              <a:gd name="connsiteY24" fmla="*/ 101203 h 297210"/>
              <a:gd name="connsiteX25" fmla="*/ 605433 w 675233"/>
              <a:gd name="connsiteY25" fmla="*/ 69503 h 297210"/>
              <a:gd name="connsiteX26" fmla="*/ 657002 w 675233"/>
              <a:gd name="connsiteY26" fmla="*/ 89297 h 297210"/>
              <a:gd name="connsiteX27" fmla="*/ 675233 w 675233"/>
              <a:gd name="connsiteY27" fmla="*/ 143024 h 297210"/>
              <a:gd name="connsiteX28" fmla="*/ 675233 w 675233"/>
              <a:gd name="connsiteY28" fmla="*/ 162818 h 297210"/>
              <a:gd name="connsiteX29" fmla="*/ 575816 w 675233"/>
              <a:gd name="connsiteY29" fmla="*/ 162818 h 297210"/>
              <a:gd name="connsiteX30" fmla="*/ 617636 w 675233"/>
              <a:gd name="connsiteY30" fmla="*/ 196006 h 297210"/>
              <a:gd name="connsiteX31" fmla="*/ 661838 w 675233"/>
              <a:gd name="connsiteY31" fmla="*/ 184100 h 297210"/>
              <a:gd name="connsiteX32" fmla="*/ 661838 w 675233"/>
              <a:gd name="connsiteY32" fmla="*/ 218033 h 297210"/>
              <a:gd name="connsiteX33" fmla="*/ 606921 w 675233"/>
              <a:gd name="connsiteY33" fmla="*/ 229344 h 297210"/>
              <a:gd name="connsiteX34" fmla="*/ 549622 w 675233"/>
              <a:gd name="connsiteY34" fmla="*/ 208880 h 297210"/>
              <a:gd name="connsiteX35" fmla="*/ 529233 w 675233"/>
              <a:gd name="connsiteY35" fmla="*/ 151804 h 297210"/>
              <a:gd name="connsiteX36" fmla="*/ 551259 w 675233"/>
              <a:gd name="connsiteY36" fmla="*/ 91678 h 297210"/>
              <a:gd name="connsiteX37" fmla="*/ 605433 w 675233"/>
              <a:gd name="connsiteY37" fmla="*/ 69503 h 297210"/>
              <a:gd name="connsiteX38" fmla="*/ 407938 w 675233"/>
              <a:gd name="connsiteY38" fmla="*/ 69503 h 297210"/>
              <a:gd name="connsiteX39" fmla="*/ 449610 w 675233"/>
              <a:gd name="connsiteY39" fmla="*/ 90934 h 297210"/>
              <a:gd name="connsiteX40" fmla="*/ 450205 w 675233"/>
              <a:gd name="connsiteY40" fmla="*/ 90934 h 297210"/>
              <a:gd name="connsiteX41" fmla="*/ 450205 w 675233"/>
              <a:gd name="connsiteY41" fmla="*/ 73223 h 297210"/>
              <a:gd name="connsiteX42" fmla="*/ 497235 w 675233"/>
              <a:gd name="connsiteY42" fmla="*/ 73223 h 297210"/>
              <a:gd name="connsiteX43" fmla="*/ 497235 w 675233"/>
              <a:gd name="connsiteY43" fmla="*/ 208210 h 297210"/>
              <a:gd name="connsiteX44" fmla="*/ 472678 w 675233"/>
              <a:gd name="connsiteY44" fmla="*/ 273918 h 297210"/>
              <a:gd name="connsiteX45" fmla="*/ 401538 w 675233"/>
              <a:gd name="connsiteY45" fmla="*/ 297210 h 297210"/>
              <a:gd name="connsiteX46" fmla="*/ 352722 w 675233"/>
              <a:gd name="connsiteY46" fmla="*/ 288429 h 297210"/>
              <a:gd name="connsiteX47" fmla="*/ 352722 w 675233"/>
              <a:gd name="connsiteY47" fmla="*/ 248840 h 297210"/>
              <a:gd name="connsiteX48" fmla="*/ 400199 w 675233"/>
              <a:gd name="connsiteY48" fmla="*/ 262533 h 297210"/>
              <a:gd name="connsiteX49" fmla="*/ 437108 w 675233"/>
              <a:gd name="connsiteY49" fmla="*/ 249957 h 297210"/>
              <a:gd name="connsiteX50" fmla="*/ 450205 w 675233"/>
              <a:gd name="connsiteY50" fmla="*/ 215801 h 297210"/>
              <a:gd name="connsiteX51" fmla="*/ 450205 w 675233"/>
              <a:gd name="connsiteY51" fmla="*/ 203746 h 297210"/>
              <a:gd name="connsiteX52" fmla="*/ 449610 w 675233"/>
              <a:gd name="connsiteY52" fmla="*/ 203746 h 297210"/>
              <a:gd name="connsiteX53" fmla="*/ 402133 w 675233"/>
              <a:gd name="connsiteY53" fmla="*/ 229344 h 297210"/>
              <a:gd name="connsiteX54" fmla="*/ 355848 w 675233"/>
              <a:gd name="connsiteY54" fmla="*/ 208806 h 297210"/>
              <a:gd name="connsiteX55" fmla="*/ 338733 w 675233"/>
              <a:gd name="connsiteY55" fmla="*/ 153739 h 297210"/>
              <a:gd name="connsiteX56" fmla="*/ 357783 w 675233"/>
              <a:gd name="connsiteY56" fmla="*/ 92273 h 297210"/>
              <a:gd name="connsiteX57" fmla="*/ 407938 w 675233"/>
              <a:gd name="connsiteY57" fmla="*/ 69503 h 297210"/>
              <a:gd name="connsiteX58" fmla="*/ 0 w 675233"/>
              <a:gd name="connsiteY58" fmla="*/ 12204 h 297210"/>
              <a:gd name="connsiteX59" fmla="*/ 123081 w 675233"/>
              <a:gd name="connsiteY59" fmla="*/ 12204 h 297210"/>
              <a:gd name="connsiteX60" fmla="*/ 123081 w 675233"/>
              <a:gd name="connsiteY60" fmla="*/ 51346 h 297210"/>
              <a:gd name="connsiteX61" fmla="*/ 48071 w 675233"/>
              <a:gd name="connsiteY61" fmla="*/ 51346 h 297210"/>
              <a:gd name="connsiteX62" fmla="*/ 48071 w 675233"/>
              <a:gd name="connsiteY62" fmla="*/ 98822 h 297210"/>
              <a:gd name="connsiteX63" fmla="*/ 117872 w 675233"/>
              <a:gd name="connsiteY63" fmla="*/ 98822 h 297210"/>
              <a:gd name="connsiteX64" fmla="*/ 117872 w 675233"/>
              <a:gd name="connsiteY64" fmla="*/ 137815 h 297210"/>
              <a:gd name="connsiteX65" fmla="*/ 48071 w 675233"/>
              <a:gd name="connsiteY65" fmla="*/ 137815 h 297210"/>
              <a:gd name="connsiteX66" fmla="*/ 48071 w 675233"/>
              <a:gd name="connsiteY66" fmla="*/ 186630 h 297210"/>
              <a:gd name="connsiteX67" fmla="*/ 127992 w 675233"/>
              <a:gd name="connsiteY67" fmla="*/ 186630 h 297210"/>
              <a:gd name="connsiteX68" fmla="*/ 127992 w 675233"/>
              <a:gd name="connsiteY68" fmla="*/ 225623 h 297210"/>
              <a:gd name="connsiteX69" fmla="*/ 0 w 675233"/>
              <a:gd name="connsiteY69" fmla="*/ 225623 h 297210"/>
              <a:gd name="connsiteX70" fmla="*/ 259407 w 675233"/>
              <a:gd name="connsiteY70" fmla="*/ 0 h 297210"/>
              <a:gd name="connsiteX71" fmla="*/ 306437 w 675233"/>
              <a:gd name="connsiteY71" fmla="*/ 0 h 297210"/>
              <a:gd name="connsiteX72" fmla="*/ 306437 w 675233"/>
              <a:gd name="connsiteY72" fmla="*/ 225623 h 297210"/>
              <a:gd name="connsiteX73" fmla="*/ 259407 w 675233"/>
              <a:gd name="connsiteY73" fmla="*/ 225623 h 297210"/>
              <a:gd name="connsiteX74" fmla="*/ 259407 w 675233"/>
              <a:gd name="connsiteY74" fmla="*/ 204638 h 297210"/>
              <a:gd name="connsiteX75" fmla="*/ 258812 w 675233"/>
              <a:gd name="connsiteY75" fmla="*/ 204638 h 297210"/>
              <a:gd name="connsiteX76" fmla="*/ 211633 w 675233"/>
              <a:gd name="connsiteY76" fmla="*/ 229344 h 297210"/>
              <a:gd name="connsiteX77" fmla="*/ 165646 w 675233"/>
              <a:gd name="connsiteY77" fmla="*/ 209178 h 297210"/>
              <a:gd name="connsiteX78" fmla="*/ 148233 w 675233"/>
              <a:gd name="connsiteY78" fmla="*/ 152846 h 297210"/>
              <a:gd name="connsiteX79" fmla="*/ 167431 w 675233"/>
              <a:gd name="connsiteY79" fmla="*/ 92273 h 297210"/>
              <a:gd name="connsiteX80" fmla="*/ 217735 w 675233"/>
              <a:gd name="connsiteY80" fmla="*/ 69503 h 297210"/>
              <a:gd name="connsiteX81" fmla="*/ 258812 w 675233"/>
              <a:gd name="connsiteY81" fmla="*/ 90636 h 297210"/>
              <a:gd name="connsiteX82" fmla="*/ 259407 w 675233"/>
              <a:gd name="connsiteY82" fmla="*/ 90636 h 29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5233" h="297210">
                <a:moveTo>
                  <a:pt x="419993" y="105519"/>
                </a:moveTo>
                <a:cubicBezTo>
                  <a:pt x="409575" y="105519"/>
                  <a:pt x="401389" y="109587"/>
                  <a:pt x="395436" y="117723"/>
                </a:cubicBezTo>
                <a:cubicBezTo>
                  <a:pt x="389483" y="125859"/>
                  <a:pt x="386506" y="137319"/>
                  <a:pt x="386506" y="152102"/>
                </a:cubicBezTo>
                <a:cubicBezTo>
                  <a:pt x="386506" y="164802"/>
                  <a:pt x="389334" y="174848"/>
                  <a:pt x="394990" y="182240"/>
                </a:cubicBezTo>
                <a:cubicBezTo>
                  <a:pt x="400645" y="189632"/>
                  <a:pt x="408384" y="193328"/>
                  <a:pt x="418207" y="193328"/>
                </a:cubicBezTo>
                <a:cubicBezTo>
                  <a:pt x="427930" y="193328"/>
                  <a:pt x="435793" y="189582"/>
                  <a:pt x="441796" y="182091"/>
                </a:cubicBezTo>
                <a:cubicBezTo>
                  <a:pt x="447799" y="174600"/>
                  <a:pt x="450800" y="164703"/>
                  <a:pt x="450800" y="152400"/>
                </a:cubicBezTo>
                <a:lnTo>
                  <a:pt x="450800" y="140345"/>
                </a:lnTo>
                <a:cubicBezTo>
                  <a:pt x="450800" y="130720"/>
                  <a:pt x="447948" y="122510"/>
                  <a:pt x="442243" y="115714"/>
                </a:cubicBezTo>
                <a:cubicBezTo>
                  <a:pt x="436538" y="108917"/>
                  <a:pt x="429121" y="105519"/>
                  <a:pt x="419993" y="105519"/>
                </a:cubicBezTo>
                <a:close/>
                <a:moveTo>
                  <a:pt x="229195" y="105519"/>
                </a:moveTo>
                <a:cubicBezTo>
                  <a:pt x="218777" y="105519"/>
                  <a:pt x="210641" y="109612"/>
                  <a:pt x="204787" y="117797"/>
                </a:cubicBezTo>
                <a:cubicBezTo>
                  <a:pt x="198933" y="125983"/>
                  <a:pt x="196006" y="137219"/>
                  <a:pt x="196006" y="151507"/>
                </a:cubicBezTo>
                <a:cubicBezTo>
                  <a:pt x="196006" y="164901"/>
                  <a:pt x="198834" y="175220"/>
                  <a:pt x="204490" y="182463"/>
                </a:cubicBezTo>
                <a:cubicBezTo>
                  <a:pt x="210145" y="189706"/>
                  <a:pt x="217983" y="193328"/>
                  <a:pt x="228004" y="193328"/>
                </a:cubicBezTo>
                <a:cubicBezTo>
                  <a:pt x="237530" y="193328"/>
                  <a:pt x="245293" y="189508"/>
                  <a:pt x="251296" y="181868"/>
                </a:cubicBezTo>
                <a:cubicBezTo>
                  <a:pt x="257299" y="174228"/>
                  <a:pt x="260300" y="164108"/>
                  <a:pt x="260300" y="151507"/>
                </a:cubicBezTo>
                <a:lnTo>
                  <a:pt x="260300" y="140047"/>
                </a:lnTo>
                <a:cubicBezTo>
                  <a:pt x="260300" y="130125"/>
                  <a:pt x="257423" y="121890"/>
                  <a:pt x="251668" y="115342"/>
                </a:cubicBezTo>
                <a:cubicBezTo>
                  <a:pt x="245913" y="108793"/>
                  <a:pt x="238422" y="105519"/>
                  <a:pt x="229195" y="105519"/>
                </a:cubicBezTo>
                <a:close/>
                <a:moveTo>
                  <a:pt x="605135" y="101203"/>
                </a:moveTo>
                <a:cubicBezTo>
                  <a:pt x="597594" y="101203"/>
                  <a:pt x="591071" y="104328"/>
                  <a:pt x="585564" y="110579"/>
                </a:cubicBezTo>
                <a:cubicBezTo>
                  <a:pt x="580057" y="116830"/>
                  <a:pt x="576709" y="124619"/>
                  <a:pt x="575518" y="133945"/>
                </a:cubicBezTo>
                <a:lnTo>
                  <a:pt x="631626" y="133945"/>
                </a:lnTo>
                <a:cubicBezTo>
                  <a:pt x="631626" y="112117"/>
                  <a:pt x="622796" y="101203"/>
                  <a:pt x="605135" y="101203"/>
                </a:cubicBezTo>
                <a:close/>
                <a:moveTo>
                  <a:pt x="605433" y="69503"/>
                </a:moveTo>
                <a:cubicBezTo>
                  <a:pt x="627658" y="69503"/>
                  <a:pt x="644847" y="76101"/>
                  <a:pt x="657002" y="89297"/>
                </a:cubicBezTo>
                <a:cubicBezTo>
                  <a:pt x="669156" y="102493"/>
                  <a:pt x="675233" y="120402"/>
                  <a:pt x="675233" y="143024"/>
                </a:cubicBezTo>
                <a:lnTo>
                  <a:pt x="675233" y="162818"/>
                </a:lnTo>
                <a:lnTo>
                  <a:pt x="575816" y="162818"/>
                </a:lnTo>
                <a:cubicBezTo>
                  <a:pt x="577403" y="184944"/>
                  <a:pt x="591344" y="196006"/>
                  <a:pt x="617636" y="196006"/>
                </a:cubicBezTo>
                <a:cubicBezTo>
                  <a:pt x="634404" y="196006"/>
                  <a:pt x="649138" y="192038"/>
                  <a:pt x="661838" y="184100"/>
                </a:cubicBezTo>
                <a:lnTo>
                  <a:pt x="661838" y="218033"/>
                </a:lnTo>
                <a:cubicBezTo>
                  <a:pt x="647749" y="225574"/>
                  <a:pt x="629444" y="229344"/>
                  <a:pt x="606921" y="229344"/>
                </a:cubicBezTo>
                <a:cubicBezTo>
                  <a:pt x="582315" y="229344"/>
                  <a:pt x="563215" y="222523"/>
                  <a:pt x="549622" y="208880"/>
                </a:cubicBezTo>
                <a:cubicBezTo>
                  <a:pt x="536029" y="195237"/>
                  <a:pt x="529233" y="176212"/>
                  <a:pt x="529233" y="151804"/>
                </a:cubicBezTo>
                <a:cubicBezTo>
                  <a:pt x="529233" y="126504"/>
                  <a:pt x="536575" y="106462"/>
                  <a:pt x="551259" y="91678"/>
                </a:cubicBezTo>
                <a:cubicBezTo>
                  <a:pt x="565944" y="76894"/>
                  <a:pt x="584001" y="69503"/>
                  <a:pt x="605433" y="69503"/>
                </a:cubicBezTo>
                <a:close/>
                <a:moveTo>
                  <a:pt x="407938" y="69503"/>
                </a:moveTo>
                <a:cubicBezTo>
                  <a:pt x="426492" y="69503"/>
                  <a:pt x="440382" y="76646"/>
                  <a:pt x="449610" y="90934"/>
                </a:cubicBezTo>
                <a:lnTo>
                  <a:pt x="450205" y="90934"/>
                </a:lnTo>
                <a:lnTo>
                  <a:pt x="450205" y="73223"/>
                </a:lnTo>
                <a:lnTo>
                  <a:pt x="497235" y="73223"/>
                </a:lnTo>
                <a:lnTo>
                  <a:pt x="497235" y="208210"/>
                </a:lnTo>
                <a:cubicBezTo>
                  <a:pt x="497235" y="236488"/>
                  <a:pt x="489049" y="258390"/>
                  <a:pt x="472678" y="273918"/>
                </a:cubicBezTo>
                <a:cubicBezTo>
                  <a:pt x="456307" y="289446"/>
                  <a:pt x="432594" y="297210"/>
                  <a:pt x="401538" y="297210"/>
                </a:cubicBezTo>
                <a:cubicBezTo>
                  <a:pt x="381000" y="297210"/>
                  <a:pt x="364728" y="294283"/>
                  <a:pt x="352722" y="288429"/>
                </a:cubicBezTo>
                <a:lnTo>
                  <a:pt x="352722" y="248840"/>
                </a:lnTo>
                <a:cubicBezTo>
                  <a:pt x="368399" y="257969"/>
                  <a:pt x="384224" y="262533"/>
                  <a:pt x="400199" y="262533"/>
                </a:cubicBezTo>
                <a:cubicBezTo>
                  <a:pt x="416074" y="262533"/>
                  <a:pt x="428377" y="258341"/>
                  <a:pt x="437108" y="249957"/>
                </a:cubicBezTo>
                <a:cubicBezTo>
                  <a:pt x="445839" y="241573"/>
                  <a:pt x="450205" y="230187"/>
                  <a:pt x="450205" y="215801"/>
                </a:cubicBezTo>
                <a:lnTo>
                  <a:pt x="450205" y="203746"/>
                </a:lnTo>
                <a:lnTo>
                  <a:pt x="449610" y="203746"/>
                </a:lnTo>
                <a:cubicBezTo>
                  <a:pt x="438894" y="220811"/>
                  <a:pt x="423069" y="229344"/>
                  <a:pt x="402133" y="229344"/>
                </a:cubicBezTo>
                <a:cubicBezTo>
                  <a:pt x="382686" y="229344"/>
                  <a:pt x="367258" y="222498"/>
                  <a:pt x="355848" y="208806"/>
                </a:cubicBezTo>
                <a:cubicBezTo>
                  <a:pt x="344438" y="195113"/>
                  <a:pt x="338733" y="176758"/>
                  <a:pt x="338733" y="153739"/>
                </a:cubicBezTo>
                <a:cubicBezTo>
                  <a:pt x="338733" y="127942"/>
                  <a:pt x="345083" y="107454"/>
                  <a:pt x="357783" y="92273"/>
                </a:cubicBezTo>
                <a:cubicBezTo>
                  <a:pt x="370483" y="77093"/>
                  <a:pt x="387201" y="69503"/>
                  <a:pt x="407938" y="69503"/>
                </a:cubicBezTo>
                <a:close/>
                <a:moveTo>
                  <a:pt x="0" y="12204"/>
                </a:moveTo>
                <a:lnTo>
                  <a:pt x="123081" y="12204"/>
                </a:lnTo>
                <a:lnTo>
                  <a:pt x="123081" y="51346"/>
                </a:lnTo>
                <a:lnTo>
                  <a:pt x="48071" y="51346"/>
                </a:lnTo>
                <a:lnTo>
                  <a:pt x="48071" y="98822"/>
                </a:lnTo>
                <a:lnTo>
                  <a:pt x="117872" y="98822"/>
                </a:lnTo>
                <a:lnTo>
                  <a:pt x="117872" y="137815"/>
                </a:lnTo>
                <a:lnTo>
                  <a:pt x="48071" y="137815"/>
                </a:lnTo>
                <a:lnTo>
                  <a:pt x="48071" y="186630"/>
                </a:lnTo>
                <a:lnTo>
                  <a:pt x="127992" y="186630"/>
                </a:lnTo>
                <a:lnTo>
                  <a:pt x="127992" y="225623"/>
                </a:lnTo>
                <a:lnTo>
                  <a:pt x="0" y="225623"/>
                </a:lnTo>
                <a:close/>
                <a:moveTo>
                  <a:pt x="259407" y="0"/>
                </a:moveTo>
                <a:lnTo>
                  <a:pt x="306437" y="0"/>
                </a:lnTo>
                <a:lnTo>
                  <a:pt x="306437" y="225623"/>
                </a:lnTo>
                <a:lnTo>
                  <a:pt x="259407" y="225623"/>
                </a:lnTo>
                <a:lnTo>
                  <a:pt x="259407" y="204638"/>
                </a:lnTo>
                <a:lnTo>
                  <a:pt x="258812" y="204638"/>
                </a:lnTo>
                <a:cubicBezTo>
                  <a:pt x="248096" y="221109"/>
                  <a:pt x="232370" y="229344"/>
                  <a:pt x="211633" y="229344"/>
                </a:cubicBezTo>
                <a:cubicBezTo>
                  <a:pt x="192583" y="229344"/>
                  <a:pt x="177254" y="222622"/>
                  <a:pt x="165646" y="209178"/>
                </a:cubicBezTo>
                <a:cubicBezTo>
                  <a:pt x="154037" y="195734"/>
                  <a:pt x="148233" y="176956"/>
                  <a:pt x="148233" y="152846"/>
                </a:cubicBezTo>
                <a:cubicBezTo>
                  <a:pt x="148233" y="127645"/>
                  <a:pt x="154632" y="107454"/>
                  <a:pt x="167431" y="92273"/>
                </a:cubicBezTo>
                <a:cubicBezTo>
                  <a:pt x="180231" y="77093"/>
                  <a:pt x="196999" y="69503"/>
                  <a:pt x="217735" y="69503"/>
                </a:cubicBezTo>
                <a:cubicBezTo>
                  <a:pt x="237381" y="69503"/>
                  <a:pt x="251073" y="76547"/>
                  <a:pt x="258812" y="90636"/>
                </a:cubicBezTo>
                <a:lnTo>
                  <a:pt x="259407" y="90636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5A614-8D2F-44EA-BA92-43CF4F36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Waves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3FF7-2730-4A71-9D78-5FCEE41A5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1263"/>
            <a:ext cx="4572000" cy="1668149"/>
          </a:xfrm>
        </p:spPr>
        <p:txBody>
          <a:bodyPr/>
          <a:lstStyle/>
          <a:p>
            <a:r>
              <a:rPr lang="en-US"/>
              <a:t>Cloud</a:t>
            </a:r>
          </a:p>
          <a:p>
            <a:pPr lvl="1"/>
            <a:r>
              <a:rPr lang="en-US"/>
              <a:t>Globally available, unlimited compute resources</a:t>
            </a:r>
          </a:p>
          <a:p>
            <a:r>
              <a:rPr lang="en-US"/>
              <a:t>IoT</a:t>
            </a:r>
          </a:p>
          <a:p>
            <a:pPr lvl="1"/>
            <a:r>
              <a:rPr lang="en-US"/>
              <a:t>Harnessing signals from sensors and devices, managed centrally by the cloud</a:t>
            </a:r>
          </a:p>
          <a:p>
            <a:r>
              <a:rPr lang="en-US"/>
              <a:t>Edge</a:t>
            </a:r>
          </a:p>
          <a:p>
            <a:pPr lvl="1"/>
            <a:r>
              <a:rPr lang="en-US"/>
              <a:t>Intelligence offloaded from the cloud to IoT devices</a:t>
            </a:r>
          </a:p>
          <a:p>
            <a:r>
              <a:rPr lang="en-US"/>
              <a:t>AI</a:t>
            </a:r>
          </a:p>
          <a:p>
            <a:pPr lvl="1"/>
            <a:r>
              <a:rPr lang="en-US"/>
              <a:t>Breakthrough intelligence capabilities, in the cloud and on the edge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E1D92-282D-4225-9CFD-FEB856B540F1}"/>
              </a:ext>
            </a:extLst>
          </p:cNvPr>
          <p:cNvGrpSpPr/>
          <p:nvPr/>
        </p:nvGrpSpPr>
        <p:grpSpPr>
          <a:xfrm>
            <a:off x="5194698" y="2294947"/>
            <a:ext cx="6864082" cy="3189242"/>
            <a:chOff x="5194698" y="2294947"/>
            <a:chExt cx="6864082" cy="3189242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C0E0CE87-AA1B-466A-91ED-059DC5B7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143" y="2294947"/>
              <a:ext cx="6260637" cy="2879342"/>
            </a:xfrm>
            <a:custGeom>
              <a:avLst/>
              <a:gdLst>
                <a:gd name="connsiteX0" fmla="*/ 7568 w 17466"/>
                <a:gd name="connsiteY0" fmla="*/ 10000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8303"/>
                <a:gd name="connsiteY0" fmla="*/ 12949 h 13017"/>
                <a:gd name="connsiteX1" fmla="*/ 16894 w 18303"/>
                <a:gd name="connsiteY1" fmla="*/ 2626 h 13017"/>
                <a:gd name="connsiteX2" fmla="*/ 17466 w 18303"/>
                <a:gd name="connsiteY2" fmla="*/ 3033 h 13017"/>
                <a:gd name="connsiteX3" fmla="*/ 17094 w 18303"/>
                <a:gd name="connsiteY3" fmla="*/ 0 h 13017"/>
                <a:gd name="connsiteX4" fmla="*/ 15119 w 18303"/>
                <a:gd name="connsiteY4" fmla="*/ 2156 h 13017"/>
                <a:gd name="connsiteX5" fmla="*/ 15761 w 18303"/>
                <a:gd name="connsiteY5" fmla="*/ 2205 h 13017"/>
                <a:gd name="connsiteX6" fmla="*/ 0 w 18303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7" fmla="*/ 7 w 17466"/>
                <a:gd name="connsiteY7" fmla="*/ 12949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7" fmla="*/ 7 w 17466"/>
                <a:gd name="connsiteY7" fmla="*/ 12949 h 13017"/>
                <a:gd name="connsiteX0" fmla="*/ 7 w 17466"/>
                <a:gd name="connsiteY0" fmla="*/ 12949 h 13017"/>
                <a:gd name="connsiteX1" fmla="*/ 16894 w 17466"/>
                <a:gd name="connsiteY1" fmla="*/ 2626 h 13017"/>
                <a:gd name="connsiteX2" fmla="*/ 17466 w 17466"/>
                <a:gd name="connsiteY2" fmla="*/ 3033 h 13017"/>
                <a:gd name="connsiteX3" fmla="*/ 17094 w 17466"/>
                <a:gd name="connsiteY3" fmla="*/ 0 h 13017"/>
                <a:gd name="connsiteX4" fmla="*/ 15119 w 17466"/>
                <a:gd name="connsiteY4" fmla="*/ 2156 h 13017"/>
                <a:gd name="connsiteX5" fmla="*/ 15761 w 17466"/>
                <a:gd name="connsiteY5" fmla="*/ 2205 h 13017"/>
                <a:gd name="connsiteX6" fmla="*/ 0 w 17466"/>
                <a:gd name="connsiteY6" fmla="*/ 13017 h 13017"/>
                <a:gd name="connsiteX7" fmla="*/ 7 w 17466"/>
                <a:gd name="connsiteY7" fmla="*/ 12949 h 13017"/>
                <a:gd name="connsiteX0" fmla="*/ 7 w 17466"/>
                <a:gd name="connsiteY0" fmla="*/ 13067 h 13070"/>
                <a:gd name="connsiteX1" fmla="*/ 16894 w 17466"/>
                <a:gd name="connsiteY1" fmla="*/ 2626 h 13070"/>
                <a:gd name="connsiteX2" fmla="*/ 17466 w 17466"/>
                <a:gd name="connsiteY2" fmla="*/ 3033 h 13070"/>
                <a:gd name="connsiteX3" fmla="*/ 17094 w 17466"/>
                <a:gd name="connsiteY3" fmla="*/ 0 h 13070"/>
                <a:gd name="connsiteX4" fmla="*/ 15119 w 17466"/>
                <a:gd name="connsiteY4" fmla="*/ 2156 h 13070"/>
                <a:gd name="connsiteX5" fmla="*/ 15761 w 17466"/>
                <a:gd name="connsiteY5" fmla="*/ 2205 h 13070"/>
                <a:gd name="connsiteX6" fmla="*/ 0 w 17466"/>
                <a:gd name="connsiteY6" fmla="*/ 13017 h 13070"/>
                <a:gd name="connsiteX7" fmla="*/ 7 w 17466"/>
                <a:gd name="connsiteY7" fmla="*/ 13067 h 13070"/>
                <a:gd name="connsiteX0" fmla="*/ 7 w 17466"/>
                <a:gd name="connsiteY0" fmla="*/ 13067 h 13070"/>
                <a:gd name="connsiteX1" fmla="*/ 16894 w 17466"/>
                <a:gd name="connsiteY1" fmla="*/ 2626 h 13070"/>
                <a:gd name="connsiteX2" fmla="*/ 17466 w 17466"/>
                <a:gd name="connsiteY2" fmla="*/ 3033 h 13070"/>
                <a:gd name="connsiteX3" fmla="*/ 17094 w 17466"/>
                <a:gd name="connsiteY3" fmla="*/ 0 h 13070"/>
                <a:gd name="connsiteX4" fmla="*/ 15119 w 17466"/>
                <a:gd name="connsiteY4" fmla="*/ 2156 h 13070"/>
                <a:gd name="connsiteX5" fmla="*/ 15761 w 17466"/>
                <a:gd name="connsiteY5" fmla="*/ 2205 h 13070"/>
                <a:gd name="connsiteX6" fmla="*/ 0 w 17466"/>
                <a:gd name="connsiteY6" fmla="*/ 13017 h 13070"/>
                <a:gd name="connsiteX7" fmla="*/ 7 w 17466"/>
                <a:gd name="connsiteY7" fmla="*/ 13067 h 13070"/>
                <a:gd name="connsiteX0" fmla="*/ 7 w 17466"/>
                <a:gd name="connsiteY0" fmla="*/ 13067 h 13070"/>
                <a:gd name="connsiteX1" fmla="*/ 16894 w 17466"/>
                <a:gd name="connsiteY1" fmla="*/ 2626 h 13070"/>
                <a:gd name="connsiteX2" fmla="*/ 17466 w 17466"/>
                <a:gd name="connsiteY2" fmla="*/ 3033 h 13070"/>
                <a:gd name="connsiteX3" fmla="*/ 17094 w 17466"/>
                <a:gd name="connsiteY3" fmla="*/ 0 h 13070"/>
                <a:gd name="connsiteX4" fmla="*/ 15119 w 17466"/>
                <a:gd name="connsiteY4" fmla="*/ 2156 h 13070"/>
                <a:gd name="connsiteX5" fmla="*/ 15761 w 17466"/>
                <a:gd name="connsiteY5" fmla="*/ 2205 h 13070"/>
                <a:gd name="connsiteX6" fmla="*/ 0 w 17466"/>
                <a:gd name="connsiteY6" fmla="*/ 13017 h 13070"/>
                <a:gd name="connsiteX7" fmla="*/ 7 w 17466"/>
                <a:gd name="connsiteY7" fmla="*/ 13067 h 13070"/>
                <a:gd name="connsiteX0" fmla="*/ 7 w 17466"/>
                <a:gd name="connsiteY0" fmla="*/ 13634 h 13634"/>
                <a:gd name="connsiteX1" fmla="*/ 16894 w 17466"/>
                <a:gd name="connsiteY1" fmla="*/ 2626 h 13634"/>
                <a:gd name="connsiteX2" fmla="*/ 17466 w 17466"/>
                <a:gd name="connsiteY2" fmla="*/ 3033 h 13634"/>
                <a:gd name="connsiteX3" fmla="*/ 17094 w 17466"/>
                <a:gd name="connsiteY3" fmla="*/ 0 h 13634"/>
                <a:gd name="connsiteX4" fmla="*/ 15119 w 17466"/>
                <a:gd name="connsiteY4" fmla="*/ 2156 h 13634"/>
                <a:gd name="connsiteX5" fmla="*/ 15761 w 17466"/>
                <a:gd name="connsiteY5" fmla="*/ 2205 h 13634"/>
                <a:gd name="connsiteX6" fmla="*/ 0 w 17466"/>
                <a:gd name="connsiteY6" fmla="*/ 13017 h 13634"/>
                <a:gd name="connsiteX7" fmla="*/ 7 w 17466"/>
                <a:gd name="connsiteY7" fmla="*/ 13634 h 13634"/>
                <a:gd name="connsiteX0" fmla="*/ 7 w 17466"/>
                <a:gd name="connsiteY0" fmla="*/ 13634 h 13634"/>
                <a:gd name="connsiteX1" fmla="*/ 16894 w 17466"/>
                <a:gd name="connsiteY1" fmla="*/ 2626 h 13634"/>
                <a:gd name="connsiteX2" fmla="*/ 17466 w 17466"/>
                <a:gd name="connsiteY2" fmla="*/ 3033 h 13634"/>
                <a:gd name="connsiteX3" fmla="*/ 17094 w 17466"/>
                <a:gd name="connsiteY3" fmla="*/ 0 h 13634"/>
                <a:gd name="connsiteX4" fmla="*/ 15119 w 17466"/>
                <a:gd name="connsiteY4" fmla="*/ 2156 h 13634"/>
                <a:gd name="connsiteX5" fmla="*/ 15761 w 17466"/>
                <a:gd name="connsiteY5" fmla="*/ 2205 h 13634"/>
                <a:gd name="connsiteX6" fmla="*/ 0 w 17466"/>
                <a:gd name="connsiteY6" fmla="*/ 13017 h 13634"/>
                <a:gd name="connsiteX7" fmla="*/ 7 w 17466"/>
                <a:gd name="connsiteY7" fmla="*/ 13634 h 1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" h="13634">
                  <a:moveTo>
                    <a:pt x="7" y="13634"/>
                  </a:moveTo>
                  <a:cubicBezTo>
                    <a:pt x="6847" y="12980"/>
                    <a:pt x="13566" y="10122"/>
                    <a:pt x="16894" y="2626"/>
                  </a:cubicBezTo>
                  <a:cubicBezTo>
                    <a:pt x="17032" y="2769"/>
                    <a:pt x="17275" y="2897"/>
                    <a:pt x="17466" y="3033"/>
                  </a:cubicBezTo>
                  <a:lnTo>
                    <a:pt x="17094" y="0"/>
                  </a:lnTo>
                  <a:cubicBezTo>
                    <a:pt x="15884" y="1470"/>
                    <a:pt x="15119" y="2156"/>
                    <a:pt x="15119" y="2156"/>
                  </a:cubicBezTo>
                  <a:cubicBezTo>
                    <a:pt x="15333" y="2172"/>
                    <a:pt x="15417" y="2109"/>
                    <a:pt x="15761" y="2205"/>
                  </a:cubicBezTo>
                  <a:cubicBezTo>
                    <a:pt x="15761" y="2205"/>
                    <a:pt x="12297" y="11371"/>
                    <a:pt x="0" y="13017"/>
                  </a:cubicBezTo>
                  <a:cubicBezTo>
                    <a:pt x="2" y="12994"/>
                    <a:pt x="5" y="13657"/>
                    <a:pt x="7" y="1363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44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5D3AACDC-6168-40A6-81C5-F33645F3FB0C}"/>
                </a:ext>
              </a:extLst>
            </p:cNvPr>
            <p:cNvSpPr/>
            <p:nvPr/>
          </p:nvSpPr>
          <p:spPr>
            <a:xfrm>
              <a:off x="5194698" y="4474570"/>
              <a:ext cx="1637278" cy="1009619"/>
            </a:xfrm>
            <a:custGeom>
              <a:avLst/>
              <a:gdLst>
                <a:gd name="connsiteX0" fmla="*/ 1250518 w 1888055"/>
                <a:gd name="connsiteY0" fmla="*/ 0 h 1164260"/>
                <a:gd name="connsiteX1" fmla="*/ 1589570 w 1888055"/>
                <a:gd name="connsiteY1" fmla="*/ 339052 h 1164260"/>
                <a:gd name="connsiteX2" fmla="*/ 1589570 w 1888055"/>
                <a:gd name="connsiteY2" fmla="*/ 377117 h 1164260"/>
                <a:gd name="connsiteX3" fmla="*/ 1583859 w 1888055"/>
                <a:gd name="connsiteY3" fmla="*/ 433775 h 1164260"/>
                <a:gd name="connsiteX4" fmla="*/ 1593835 w 1888055"/>
                <a:gd name="connsiteY4" fmla="*/ 434780 h 1164260"/>
                <a:gd name="connsiteX5" fmla="*/ 1888055 w 1888055"/>
                <a:gd name="connsiteY5" fmla="*/ 795777 h 1164260"/>
                <a:gd name="connsiteX6" fmla="*/ 1519572 w 1888055"/>
                <a:gd name="connsiteY6" fmla="*/ 1164260 h 1164260"/>
                <a:gd name="connsiteX7" fmla="*/ 368483 w 1888055"/>
                <a:gd name="connsiteY7" fmla="*/ 1164260 h 1164260"/>
                <a:gd name="connsiteX8" fmla="*/ 0 w 1888055"/>
                <a:gd name="connsiteY8" fmla="*/ 795777 h 1164260"/>
                <a:gd name="connsiteX9" fmla="*/ 368483 w 1888055"/>
                <a:gd name="connsiteY9" fmla="*/ 427294 h 1164260"/>
                <a:gd name="connsiteX10" fmla="*/ 394054 w 1888055"/>
                <a:gd name="connsiteY10" fmla="*/ 427294 h 1164260"/>
                <a:gd name="connsiteX11" fmla="*/ 403956 w 1888055"/>
                <a:gd name="connsiteY11" fmla="*/ 395393 h 1164260"/>
                <a:gd name="connsiteX12" fmla="*/ 733901 w 1888055"/>
                <a:gd name="connsiteY12" fmla="*/ 176691 h 1164260"/>
                <a:gd name="connsiteX13" fmla="*/ 746153 w 1888055"/>
                <a:gd name="connsiteY13" fmla="*/ 176691 h 1164260"/>
                <a:gd name="connsiteX14" fmla="*/ 852637 w 1888055"/>
                <a:gd name="connsiteY14" fmla="*/ 192790 h 1164260"/>
                <a:gd name="connsiteX15" fmla="*/ 930871 w 1888055"/>
                <a:gd name="connsiteY15" fmla="*/ 230399 h 1164260"/>
                <a:gd name="connsiteX16" fmla="*/ 938111 w 1888055"/>
                <a:gd name="connsiteY16" fmla="*/ 207078 h 1164260"/>
                <a:gd name="connsiteX17" fmla="*/ 1250518 w 1888055"/>
                <a:gd name="connsiteY17" fmla="*/ 0 h 116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8055" h="1164260">
                  <a:moveTo>
                    <a:pt x="1250518" y="0"/>
                  </a:moveTo>
                  <a:cubicBezTo>
                    <a:pt x="1437771" y="0"/>
                    <a:pt x="1589570" y="151799"/>
                    <a:pt x="1589570" y="339052"/>
                  </a:cubicBezTo>
                  <a:lnTo>
                    <a:pt x="1589570" y="377117"/>
                  </a:lnTo>
                  <a:lnTo>
                    <a:pt x="1583859" y="433775"/>
                  </a:lnTo>
                  <a:lnTo>
                    <a:pt x="1593835" y="434780"/>
                  </a:lnTo>
                  <a:cubicBezTo>
                    <a:pt x="1761746" y="469140"/>
                    <a:pt x="1888055" y="617708"/>
                    <a:pt x="1888055" y="795777"/>
                  </a:cubicBezTo>
                  <a:cubicBezTo>
                    <a:pt x="1888055" y="999285"/>
                    <a:pt x="1723080" y="1164260"/>
                    <a:pt x="1519572" y="1164260"/>
                  </a:cubicBezTo>
                  <a:lnTo>
                    <a:pt x="368483" y="1164260"/>
                  </a:lnTo>
                  <a:cubicBezTo>
                    <a:pt x="164975" y="1164260"/>
                    <a:pt x="0" y="999285"/>
                    <a:pt x="0" y="795777"/>
                  </a:cubicBezTo>
                  <a:cubicBezTo>
                    <a:pt x="0" y="592269"/>
                    <a:pt x="164975" y="427294"/>
                    <a:pt x="368483" y="427294"/>
                  </a:cubicBezTo>
                  <a:lnTo>
                    <a:pt x="394054" y="427294"/>
                  </a:lnTo>
                  <a:lnTo>
                    <a:pt x="403956" y="395393"/>
                  </a:lnTo>
                  <a:cubicBezTo>
                    <a:pt x="458316" y="266871"/>
                    <a:pt x="585578" y="176691"/>
                    <a:pt x="733901" y="176691"/>
                  </a:cubicBezTo>
                  <a:lnTo>
                    <a:pt x="746153" y="176691"/>
                  </a:lnTo>
                  <a:cubicBezTo>
                    <a:pt x="783234" y="176691"/>
                    <a:pt x="818999" y="182327"/>
                    <a:pt x="852637" y="192790"/>
                  </a:cubicBezTo>
                  <a:lnTo>
                    <a:pt x="930871" y="230399"/>
                  </a:lnTo>
                  <a:lnTo>
                    <a:pt x="938111" y="207078"/>
                  </a:lnTo>
                  <a:cubicBezTo>
                    <a:pt x="989582" y="85387"/>
                    <a:pt x="1110079" y="0"/>
                    <a:pt x="1250518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45" name="Cloud text"/>
          <p:cNvSpPr>
            <a:spLocks noChangeAspect="1"/>
          </p:cNvSpPr>
          <p:nvPr/>
        </p:nvSpPr>
        <p:spPr bwMode="auto">
          <a:xfrm>
            <a:off x="6013337" y="4979380"/>
            <a:ext cx="412167" cy="123779"/>
          </a:xfrm>
          <a:custGeom>
            <a:avLst/>
            <a:gdLst>
              <a:gd name="connsiteX0" fmla="*/ 728363 w 805605"/>
              <a:gd name="connsiteY0" fmla="*/ 105519 h 229344"/>
              <a:gd name="connsiteX1" fmla="*/ 703956 w 805605"/>
              <a:gd name="connsiteY1" fmla="*/ 117797 h 229344"/>
              <a:gd name="connsiteX2" fmla="*/ 695175 w 805605"/>
              <a:gd name="connsiteY2" fmla="*/ 151507 h 229344"/>
              <a:gd name="connsiteX3" fmla="*/ 703658 w 805605"/>
              <a:gd name="connsiteY3" fmla="*/ 182463 h 229344"/>
              <a:gd name="connsiteX4" fmla="*/ 727173 w 805605"/>
              <a:gd name="connsiteY4" fmla="*/ 193328 h 229344"/>
              <a:gd name="connsiteX5" fmla="*/ 750464 w 805605"/>
              <a:gd name="connsiteY5" fmla="*/ 181868 h 229344"/>
              <a:gd name="connsiteX6" fmla="*/ 759468 w 805605"/>
              <a:gd name="connsiteY6" fmla="*/ 151507 h 229344"/>
              <a:gd name="connsiteX7" fmla="*/ 759468 w 805605"/>
              <a:gd name="connsiteY7" fmla="*/ 140047 h 229344"/>
              <a:gd name="connsiteX8" fmla="*/ 750836 w 805605"/>
              <a:gd name="connsiteY8" fmla="*/ 115342 h 229344"/>
              <a:gd name="connsiteX9" fmla="*/ 728363 w 805605"/>
              <a:gd name="connsiteY9" fmla="*/ 105519 h 229344"/>
              <a:gd name="connsiteX10" fmla="*/ 358824 w 805605"/>
              <a:gd name="connsiteY10" fmla="*/ 105519 h 229344"/>
              <a:gd name="connsiteX11" fmla="*/ 332928 w 805605"/>
              <a:gd name="connsiteY11" fmla="*/ 116979 h 229344"/>
              <a:gd name="connsiteX12" fmla="*/ 323701 w 805605"/>
              <a:gd name="connsiteY12" fmla="*/ 149423 h 229344"/>
              <a:gd name="connsiteX13" fmla="*/ 359122 w 805605"/>
              <a:gd name="connsiteY13" fmla="*/ 193328 h 229344"/>
              <a:gd name="connsiteX14" fmla="*/ 392906 w 805605"/>
              <a:gd name="connsiteY14" fmla="*/ 148233 h 229344"/>
              <a:gd name="connsiteX15" fmla="*/ 358824 w 805605"/>
              <a:gd name="connsiteY15" fmla="*/ 105519 h 229344"/>
              <a:gd name="connsiteX16" fmla="*/ 473124 w 805605"/>
              <a:gd name="connsiteY16" fmla="*/ 73223 h 229344"/>
              <a:gd name="connsiteX17" fmla="*/ 520005 w 805605"/>
              <a:gd name="connsiteY17" fmla="*/ 73223 h 229344"/>
              <a:gd name="connsiteX18" fmla="*/ 520005 w 805605"/>
              <a:gd name="connsiteY18" fmla="*/ 161032 h 229344"/>
              <a:gd name="connsiteX19" fmla="*/ 545603 w 805605"/>
              <a:gd name="connsiteY19" fmla="*/ 193328 h 229344"/>
              <a:gd name="connsiteX20" fmla="*/ 565844 w 805605"/>
              <a:gd name="connsiteY20" fmla="*/ 184472 h 229344"/>
              <a:gd name="connsiteX21" fmla="*/ 573434 w 805605"/>
              <a:gd name="connsiteY21" fmla="*/ 160437 h 229344"/>
              <a:gd name="connsiteX22" fmla="*/ 573434 w 805605"/>
              <a:gd name="connsiteY22" fmla="*/ 73223 h 229344"/>
              <a:gd name="connsiteX23" fmla="*/ 620315 w 805605"/>
              <a:gd name="connsiteY23" fmla="*/ 73223 h 229344"/>
              <a:gd name="connsiteX24" fmla="*/ 620315 w 805605"/>
              <a:gd name="connsiteY24" fmla="*/ 225623 h 229344"/>
              <a:gd name="connsiteX25" fmla="*/ 573434 w 805605"/>
              <a:gd name="connsiteY25" fmla="*/ 225623 h 229344"/>
              <a:gd name="connsiteX26" fmla="*/ 573434 w 805605"/>
              <a:gd name="connsiteY26" fmla="*/ 202406 h 229344"/>
              <a:gd name="connsiteX27" fmla="*/ 572690 w 805605"/>
              <a:gd name="connsiteY27" fmla="*/ 202406 h 229344"/>
              <a:gd name="connsiteX28" fmla="*/ 526107 w 805605"/>
              <a:gd name="connsiteY28" fmla="*/ 229344 h 229344"/>
              <a:gd name="connsiteX29" fmla="*/ 473124 w 805605"/>
              <a:gd name="connsiteY29" fmla="*/ 165199 h 229344"/>
              <a:gd name="connsiteX30" fmla="*/ 359717 w 805605"/>
              <a:gd name="connsiteY30" fmla="*/ 69503 h 229344"/>
              <a:gd name="connsiteX31" fmla="*/ 419248 w 805605"/>
              <a:gd name="connsiteY31" fmla="*/ 90859 h 229344"/>
              <a:gd name="connsiteX32" fmla="*/ 440828 w 805605"/>
              <a:gd name="connsiteY32" fmla="*/ 147340 h 229344"/>
              <a:gd name="connsiteX33" fmla="*/ 418579 w 805605"/>
              <a:gd name="connsiteY33" fmla="*/ 207317 h 229344"/>
              <a:gd name="connsiteX34" fmla="*/ 357633 w 805605"/>
              <a:gd name="connsiteY34" fmla="*/ 229344 h 229344"/>
              <a:gd name="connsiteX35" fmla="*/ 297730 w 805605"/>
              <a:gd name="connsiteY35" fmla="*/ 207987 h 229344"/>
              <a:gd name="connsiteX36" fmla="*/ 275927 w 805605"/>
              <a:gd name="connsiteY36" fmla="*/ 150019 h 229344"/>
              <a:gd name="connsiteX37" fmla="*/ 298549 w 805605"/>
              <a:gd name="connsiteY37" fmla="*/ 90859 h 229344"/>
              <a:gd name="connsiteX38" fmla="*/ 359717 w 805605"/>
              <a:gd name="connsiteY38" fmla="*/ 69503 h 229344"/>
              <a:gd name="connsiteX39" fmla="*/ 113704 w 805605"/>
              <a:gd name="connsiteY39" fmla="*/ 8632 h 229344"/>
              <a:gd name="connsiteX40" fmla="*/ 166389 w 805605"/>
              <a:gd name="connsiteY40" fmla="*/ 16520 h 229344"/>
              <a:gd name="connsiteX41" fmla="*/ 166389 w 805605"/>
              <a:gd name="connsiteY41" fmla="*/ 62805 h 229344"/>
              <a:gd name="connsiteX42" fmla="*/ 117574 w 805605"/>
              <a:gd name="connsiteY42" fmla="*/ 50006 h 229344"/>
              <a:gd name="connsiteX43" fmla="*/ 69056 w 805605"/>
              <a:gd name="connsiteY43" fmla="*/ 68907 h 229344"/>
              <a:gd name="connsiteX44" fmla="*/ 50601 w 805605"/>
              <a:gd name="connsiteY44" fmla="*/ 120104 h 229344"/>
              <a:gd name="connsiteX45" fmla="*/ 68014 w 805605"/>
              <a:gd name="connsiteY45" fmla="*/ 169441 h 229344"/>
              <a:gd name="connsiteX46" fmla="*/ 114895 w 805605"/>
              <a:gd name="connsiteY46" fmla="*/ 187821 h 229344"/>
              <a:gd name="connsiteX47" fmla="*/ 166389 w 805605"/>
              <a:gd name="connsiteY47" fmla="*/ 174129 h 229344"/>
              <a:gd name="connsiteX48" fmla="*/ 166389 w 805605"/>
              <a:gd name="connsiteY48" fmla="*/ 218033 h 229344"/>
              <a:gd name="connsiteX49" fmla="*/ 105370 w 805605"/>
              <a:gd name="connsiteY49" fmla="*/ 229344 h 229344"/>
              <a:gd name="connsiteX50" fmla="*/ 28128 w 805605"/>
              <a:gd name="connsiteY50" fmla="*/ 200471 h 229344"/>
              <a:gd name="connsiteX51" fmla="*/ 0 w 805605"/>
              <a:gd name="connsiteY51" fmla="*/ 123527 h 229344"/>
              <a:gd name="connsiteX52" fmla="*/ 31626 w 805605"/>
              <a:gd name="connsiteY52" fmla="*/ 40481 h 229344"/>
              <a:gd name="connsiteX53" fmla="*/ 113704 w 805605"/>
              <a:gd name="connsiteY53" fmla="*/ 8632 h 229344"/>
              <a:gd name="connsiteX54" fmla="*/ 758575 w 805605"/>
              <a:gd name="connsiteY54" fmla="*/ 0 h 229344"/>
              <a:gd name="connsiteX55" fmla="*/ 805605 w 805605"/>
              <a:gd name="connsiteY55" fmla="*/ 0 h 229344"/>
              <a:gd name="connsiteX56" fmla="*/ 805605 w 805605"/>
              <a:gd name="connsiteY56" fmla="*/ 225623 h 229344"/>
              <a:gd name="connsiteX57" fmla="*/ 758575 w 805605"/>
              <a:gd name="connsiteY57" fmla="*/ 225623 h 229344"/>
              <a:gd name="connsiteX58" fmla="*/ 758575 w 805605"/>
              <a:gd name="connsiteY58" fmla="*/ 204638 h 229344"/>
              <a:gd name="connsiteX59" fmla="*/ 757980 w 805605"/>
              <a:gd name="connsiteY59" fmla="*/ 204638 h 229344"/>
              <a:gd name="connsiteX60" fmla="*/ 710802 w 805605"/>
              <a:gd name="connsiteY60" fmla="*/ 229344 h 229344"/>
              <a:gd name="connsiteX61" fmla="*/ 664814 w 805605"/>
              <a:gd name="connsiteY61" fmla="*/ 209178 h 229344"/>
              <a:gd name="connsiteX62" fmla="*/ 647401 w 805605"/>
              <a:gd name="connsiteY62" fmla="*/ 152846 h 229344"/>
              <a:gd name="connsiteX63" fmla="*/ 666600 w 805605"/>
              <a:gd name="connsiteY63" fmla="*/ 92273 h 229344"/>
              <a:gd name="connsiteX64" fmla="*/ 716904 w 805605"/>
              <a:gd name="connsiteY64" fmla="*/ 69503 h 229344"/>
              <a:gd name="connsiteX65" fmla="*/ 757980 w 805605"/>
              <a:gd name="connsiteY65" fmla="*/ 90636 h 229344"/>
              <a:gd name="connsiteX66" fmla="*/ 758575 w 805605"/>
              <a:gd name="connsiteY66" fmla="*/ 90636 h 229344"/>
              <a:gd name="connsiteX67" fmla="*/ 199279 w 805605"/>
              <a:gd name="connsiteY67" fmla="*/ 0 h 229344"/>
              <a:gd name="connsiteX68" fmla="*/ 246309 w 805605"/>
              <a:gd name="connsiteY68" fmla="*/ 0 h 229344"/>
              <a:gd name="connsiteX69" fmla="*/ 246309 w 805605"/>
              <a:gd name="connsiteY69" fmla="*/ 225623 h 229344"/>
              <a:gd name="connsiteX70" fmla="*/ 199279 w 805605"/>
              <a:gd name="connsiteY70" fmla="*/ 225623 h 22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05605" h="229344">
                <a:moveTo>
                  <a:pt x="728363" y="105519"/>
                </a:moveTo>
                <a:cubicBezTo>
                  <a:pt x="717945" y="105519"/>
                  <a:pt x="709809" y="109612"/>
                  <a:pt x="703956" y="117797"/>
                </a:cubicBezTo>
                <a:cubicBezTo>
                  <a:pt x="698102" y="125983"/>
                  <a:pt x="695175" y="137219"/>
                  <a:pt x="695175" y="151507"/>
                </a:cubicBezTo>
                <a:cubicBezTo>
                  <a:pt x="695175" y="164901"/>
                  <a:pt x="698002" y="175220"/>
                  <a:pt x="703658" y="182463"/>
                </a:cubicBezTo>
                <a:cubicBezTo>
                  <a:pt x="709313" y="189706"/>
                  <a:pt x="717152" y="193328"/>
                  <a:pt x="727173" y="193328"/>
                </a:cubicBezTo>
                <a:cubicBezTo>
                  <a:pt x="736698" y="193328"/>
                  <a:pt x="744462" y="189508"/>
                  <a:pt x="750464" y="181868"/>
                </a:cubicBezTo>
                <a:cubicBezTo>
                  <a:pt x="756467" y="174228"/>
                  <a:pt x="759468" y="164108"/>
                  <a:pt x="759468" y="151507"/>
                </a:cubicBezTo>
                <a:lnTo>
                  <a:pt x="759468" y="140047"/>
                </a:lnTo>
                <a:cubicBezTo>
                  <a:pt x="759468" y="130125"/>
                  <a:pt x="756591" y="121890"/>
                  <a:pt x="750836" y="115342"/>
                </a:cubicBezTo>
                <a:cubicBezTo>
                  <a:pt x="745082" y="108793"/>
                  <a:pt x="737591" y="105519"/>
                  <a:pt x="728363" y="105519"/>
                </a:cubicBezTo>
                <a:close/>
                <a:moveTo>
                  <a:pt x="358824" y="105519"/>
                </a:moveTo>
                <a:cubicBezTo>
                  <a:pt x="347712" y="105519"/>
                  <a:pt x="339080" y="109339"/>
                  <a:pt x="332928" y="116979"/>
                </a:cubicBezTo>
                <a:cubicBezTo>
                  <a:pt x="326776" y="124619"/>
                  <a:pt x="323701" y="135433"/>
                  <a:pt x="323701" y="149423"/>
                </a:cubicBezTo>
                <a:cubicBezTo>
                  <a:pt x="323701" y="178693"/>
                  <a:pt x="335508" y="193328"/>
                  <a:pt x="359122" y="193328"/>
                </a:cubicBezTo>
                <a:cubicBezTo>
                  <a:pt x="381644" y="193328"/>
                  <a:pt x="392906" y="178296"/>
                  <a:pt x="392906" y="148233"/>
                </a:cubicBezTo>
                <a:cubicBezTo>
                  <a:pt x="392906" y="119757"/>
                  <a:pt x="381545" y="105519"/>
                  <a:pt x="358824" y="105519"/>
                </a:cubicBezTo>
                <a:close/>
                <a:moveTo>
                  <a:pt x="473124" y="73223"/>
                </a:moveTo>
                <a:lnTo>
                  <a:pt x="520005" y="73223"/>
                </a:lnTo>
                <a:lnTo>
                  <a:pt x="520005" y="161032"/>
                </a:lnTo>
                <a:cubicBezTo>
                  <a:pt x="520005" y="182562"/>
                  <a:pt x="528538" y="193328"/>
                  <a:pt x="545603" y="193328"/>
                </a:cubicBezTo>
                <a:cubicBezTo>
                  <a:pt x="554037" y="193328"/>
                  <a:pt x="560784" y="190376"/>
                  <a:pt x="565844" y="184472"/>
                </a:cubicBezTo>
                <a:cubicBezTo>
                  <a:pt x="570904" y="178569"/>
                  <a:pt x="573434" y="170557"/>
                  <a:pt x="573434" y="160437"/>
                </a:cubicBezTo>
                <a:lnTo>
                  <a:pt x="573434" y="73223"/>
                </a:lnTo>
                <a:lnTo>
                  <a:pt x="620315" y="73223"/>
                </a:lnTo>
                <a:lnTo>
                  <a:pt x="620315" y="225623"/>
                </a:lnTo>
                <a:lnTo>
                  <a:pt x="573434" y="225623"/>
                </a:lnTo>
                <a:lnTo>
                  <a:pt x="573434" y="202406"/>
                </a:lnTo>
                <a:lnTo>
                  <a:pt x="572690" y="202406"/>
                </a:lnTo>
                <a:cubicBezTo>
                  <a:pt x="561082" y="220365"/>
                  <a:pt x="545554" y="229344"/>
                  <a:pt x="526107" y="229344"/>
                </a:cubicBezTo>
                <a:cubicBezTo>
                  <a:pt x="490785" y="229344"/>
                  <a:pt x="473124" y="207962"/>
                  <a:pt x="473124" y="165199"/>
                </a:cubicBezTo>
                <a:close/>
                <a:moveTo>
                  <a:pt x="359717" y="69503"/>
                </a:moveTo>
                <a:cubicBezTo>
                  <a:pt x="385018" y="69503"/>
                  <a:pt x="404862" y="76621"/>
                  <a:pt x="419248" y="90859"/>
                </a:cubicBezTo>
                <a:cubicBezTo>
                  <a:pt x="433635" y="105097"/>
                  <a:pt x="440828" y="123924"/>
                  <a:pt x="440828" y="147340"/>
                </a:cubicBezTo>
                <a:cubicBezTo>
                  <a:pt x="440828" y="172640"/>
                  <a:pt x="433412" y="192633"/>
                  <a:pt x="418579" y="207317"/>
                </a:cubicBezTo>
                <a:cubicBezTo>
                  <a:pt x="403745" y="222002"/>
                  <a:pt x="383430" y="229344"/>
                  <a:pt x="357633" y="229344"/>
                </a:cubicBezTo>
                <a:cubicBezTo>
                  <a:pt x="332233" y="229344"/>
                  <a:pt x="312266" y="222225"/>
                  <a:pt x="297730" y="207987"/>
                </a:cubicBezTo>
                <a:cubicBezTo>
                  <a:pt x="283195" y="193749"/>
                  <a:pt x="275927" y="174426"/>
                  <a:pt x="275927" y="150019"/>
                </a:cubicBezTo>
                <a:cubicBezTo>
                  <a:pt x="275927" y="124817"/>
                  <a:pt x="283468" y="105097"/>
                  <a:pt x="298549" y="90859"/>
                </a:cubicBezTo>
                <a:cubicBezTo>
                  <a:pt x="313630" y="76621"/>
                  <a:pt x="334019" y="69503"/>
                  <a:pt x="359717" y="69503"/>
                </a:cubicBezTo>
                <a:close/>
                <a:moveTo>
                  <a:pt x="113704" y="8632"/>
                </a:moveTo>
                <a:cubicBezTo>
                  <a:pt x="134540" y="8632"/>
                  <a:pt x="152102" y="11261"/>
                  <a:pt x="166389" y="16520"/>
                </a:cubicBezTo>
                <a:lnTo>
                  <a:pt x="166389" y="62805"/>
                </a:lnTo>
                <a:cubicBezTo>
                  <a:pt x="152102" y="54272"/>
                  <a:pt x="135830" y="50006"/>
                  <a:pt x="117574" y="50006"/>
                </a:cubicBezTo>
                <a:cubicBezTo>
                  <a:pt x="97532" y="50006"/>
                  <a:pt x="81359" y="56306"/>
                  <a:pt x="69056" y="68907"/>
                </a:cubicBezTo>
                <a:cubicBezTo>
                  <a:pt x="56753" y="81508"/>
                  <a:pt x="50601" y="98574"/>
                  <a:pt x="50601" y="120104"/>
                </a:cubicBezTo>
                <a:cubicBezTo>
                  <a:pt x="50601" y="140742"/>
                  <a:pt x="56405" y="157187"/>
                  <a:pt x="68014" y="169441"/>
                </a:cubicBezTo>
                <a:cubicBezTo>
                  <a:pt x="79623" y="181694"/>
                  <a:pt x="95250" y="187821"/>
                  <a:pt x="114895" y="187821"/>
                </a:cubicBezTo>
                <a:cubicBezTo>
                  <a:pt x="133647" y="187821"/>
                  <a:pt x="150812" y="183257"/>
                  <a:pt x="166389" y="174129"/>
                </a:cubicBezTo>
                <a:lnTo>
                  <a:pt x="166389" y="218033"/>
                </a:lnTo>
                <a:cubicBezTo>
                  <a:pt x="150812" y="225574"/>
                  <a:pt x="130472" y="229344"/>
                  <a:pt x="105370" y="229344"/>
                </a:cubicBezTo>
                <a:cubicBezTo>
                  <a:pt x="72628" y="229344"/>
                  <a:pt x="46880" y="219720"/>
                  <a:pt x="28128" y="200471"/>
                </a:cubicBezTo>
                <a:cubicBezTo>
                  <a:pt x="9376" y="181223"/>
                  <a:pt x="0" y="155575"/>
                  <a:pt x="0" y="123527"/>
                </a:cubicBezTo>
                <a:cubicBezTo>
                  <a:pt x="0" y="89396"/>
                  <a:pt x="10542" y="61714"/>
                  <a:pt x="31626" y="40481"/>
                </a:cubicBezTo>
                <a:cubicBezTo>
                  <a:pt x="52710" y="19248"/>
                  <a:pt x="80069" y="8632"/>
                  <a:pt x="113704" y="8632"/>
                </a:cubicBezTo>
                <a:close/>
                <a:moveTo>
                  <a:pt x="758575" y="0"/>
                </a:moveTo>
                <a:lnTo>
                  <a:pt x="805605" y="0"/>
                </a:lnTo>
                <a:lnTo>
                  <a:pt x="805605" y="225623"/>
                </a:lnTo>
                <a:lnTo>
                  <a:pt x="758575" y="225623"/>
                </a:lnTo>
                <a:lnTo>
                  <a:pt x="758575" y="204638"/>
                </a:lnTo>
                <a:lnTo>
                  <a:pt x="757980" y="204638"/>
                </a:lnTo>
                <a:cubicBezTo>
                  <a:pt x="747264" y="221109"/>
                  <a:pt x="731538" y="229344"/>
                  <a:pt x="710802" y="229344"/>
                </a:cubicBezTo>
                <a:cubicBezTo>
                  <a:pt x="691752" y="229344"/>
                  <a:pt x="676422" y="222622"/>
                  <a:pt x="664814" y="209178"/>
                </a:cubicBezTo>
                <a:cubicBezTo>
                  <a:pt x="653205" y="195734"/>
                  <a:pt x="647401" y="176956"/>
                  <a:pt x="647401" y="152846"/>
                </a:cubicBezTo>
                <a:cubicBezTo>
                  <a:pt x="647401" y="127645"/>
                  <a:pt x="653800" y="107454"/>
                  <a:pt x="666600" y="92273"/>
                </a:cubicBezTo>
                <a:cubicBezTo>
                  <a:pt x="679399" y="77093"/>
                  <a:pt x="696167" y="69503"/>
                  <a:pt x="716904" y="69503"/>
                </a:cubicBezTo>
                <a:cubicBezTo>
                  <a:pt x="736549" y="69503"/>
                  <a:pt x="750241" y="76547"/>
                  <a:pt x="757980" y="90636"/>
                </a:cubicBezTo>
                <a:lnTo>
                  <a:pt x="758575" y="90636"/>
                </a:lnTo>
                <a:close/>
                <a:moveTo>
                  <a:pt x="199279" y="0"/>
                </a:moveTo>
                <a:lnTo>
                  <a:pt x="246309" y="0"/>
                </a:lnTo>
                <a:lnTo>
                  <a:pt x="246309" y="225623"/>
                </a:lnTo>
                <a:lnTo>
                  <a:pt x="199279" y="225623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4" grpId="1" animBg="1"/>
      <p:bldP spid="43" grpId="0" animBg="1"/>
      <p:bldP spid="43" grpId="1" animBg="1"/>
      <p:bldP spid="3" grpId="0" uiExpand="1" build="p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6012-F8EF-4F72-AD0A-7FF90DE7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187D9-9244-49CB-B907-6DA8EE26F6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62760"/>
          </a:xfrm>
        </p:spPr>
        <p:txBody>
          <a:bodyPr/>
          <a:lstStyle/>
          <a:p>
            <a:r>
              <a:rPr lang="en-US" dirty="0"/>
              <a:t>IoT Hub</a:t>
            </a:r>
          </a:p>
          <a:p>
            <a:r>
              <a:rPr lang="en-US" dirty="0"/>
              <a:t>IoT Edge Modules</a:t>
            </a:r>
          </a:p>
          <a:p>
            <a:pPr lvl="1"/>
            <a:r>
              <a:rPr lang="en-US" dirty="0"/>
              <a:t>image</a:t>
            </a:r>
          </a:p>
          <a:p>
            <a:pPr lvl="1"/>
            <a:r>
              <a:rPr lang="en-US" dirty="0"/>
              <a:t>instance</a:t>
            </a:r>
          </a:p>
          <a:p>
            <a:pPr lvl="1"/>
            <a:r>
              <a:rPr lang="en-US" dirty="0"/>
              <a:t>identity</a:t>
            </a:r>
          </a:p>
          <a:p>
            <a:pPr lvl="1"/>
            <a:r>
              <a:rPr lang="en-US" dirty="0"/>
              <a:t>twin</a:t>
            </a:r>
          </a:p>
          <a:p>
            <a:pPr lvl="1"/>
            <a:endParaRPr lang="en-US" dirty="0"/>
          </a:p>
          <a:p>
            <a:r>
              <a:rPr lang="en-US" dirty="0"/>
              <a:t>IoT Edge Runtime</a:t>
            </a:r>
          </a:p>
          <a:p>
            <a:pPr lvl="1"/>
            <a:r>
              <a:rPr lang="en-US" dirty="0"/>
              <a:t>Agent (modules)</a:t>
            </a:r>
          </a:p>
          <a:p>
            <a:pPr lvl="1"/>
            <a:r>
              <a:rPr lang="en-US" dirty="0"/>
              <a:t>Hub (</a:t>
            </a:r>
            <a:r>
              <a:rPr lang="en-US" dirty="0" err="1"/>
              <a:t>comms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55923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ABE3-0AE4-47EC-A967-FC5D9248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562C8-7724-49C2-A687-B301C875A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447098"/>
          </a:xfrm>
        </p:spPr>
        <p:txBody>
          <a:bodyPr/>
          <a:lstStyle/>
          <a:p>
            <a:r>
              <a:rPr lang="en-US" dirty="0"/>
              <a:t>Deployable modules: exported, or custom</a:t>
            </a:r>
          </a:p>
          <a:p>
            <a:pPr lvl="1"/>
            <a:r>
              <a:rPr lang="en-US" dirty="0"/>
              <a:t>Azure Machine Learning</a:t>
            </a:r>
          </a:p>
          <a:p>
            <a:pPr lvl="1"/>
            <a:r>
              <a:rPr lang="en-US" dirty="0"/>
              <a:t>Azure Stream Analytics</a:t>
            </a:r>
          </a:p>
          <a:p>
            <a:pPr lvl="1"/>
            <a:r>
              <a:rPr lang="en-US" dirty="0"/>
              <a:t>Azure Functions</a:t>
            </a:r>
          </a:p>
          <a:p>
            <a:pPr lvl="1"/>
            <a:r>
              <a:rPr lang="en-US" dirty="0"/>
              <a:t>AI Toolkit</a:t>
            </a:r>
          </a:p>
          <a:p>
            <a:pPr lvl="1"/>
            <a:r>
              <a:rPr lang="en-US" dirty="0"/>
              <a:t>Custom</a:t>
            </a:r>
          </a:p>
          <a:p>
            <a:pPr lvl="1"/>
            <a:endParaRPr lang="en-US" dirty="0"/>
          </a:p>
          <a:p>
            <a:r>
              <a:rPr lang="en-US" dirty="0"/>
              <a:t>Security: </a:t>
            </a:r>
            <a:r>
              <a:rPr lang="en-US" dirty="0" err="1"/>
              <a:t>auth</a:t>
            </a:r>
            <a:r>
              <a:rPr lang="en-US" dirty="0"/>
              <a:t>, attest, secure HW,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1437220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341F-C383-49E1-BC98-4A91DA07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Edge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9DE11-1524-45FA-9EE3-8B6DE0C488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3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62B6-8CC9-4744-A8F4-DD5F86F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IoT Edge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07F86-7ACA-4D02-BB02-2AA711EB7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001095"/>
          </a:xfrm>
        </p:spPr>
        <p:txBody>
          <a:bodyPr/>
          <a:lstStyle/>
          <a:p>
            <a:r>
              <a:rPr lang="en-US" dirty="0"/>
              <a:t>Check the </a:t>
            </a:r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https://azure.microsoft.com/en-us/services/iot-edge/</a:t>
            </a:r>
            <a:endParaRPr lang="en-US" dirty="0"/>
          </a:p>
          <a:p>
            <a:endParaRPr lang="en-US" dirty="0"/>
          </a:p>
          <a:p>
            <a:r>
              <a:rPr lang="en-US" dirty="0"/>
              <a:t>Visit the </a:t>
            </a:r>
            <a:r>
              <a:rPr lang="en-US" b="1" dirty="0"/>
              <a:t>Microsoft kiosk</a:t>
            </a:r>
            <a:endParaRPr lang="hu-HU" b="1" dirty="0"/>
          </a:p>
          <a:p>
            <a:endParaRPr lang="en-US" dirty="0"/>
          </a:p>
          <a:p>
            <a:r>
              <a:rPr lang="en-US" b="1" dirty="0"/>
              <a:t>Workshop </a:t>
            </a:r>
            <a:r>
              <a:rPr lang="en-US" dirty="0"/>
              <a:t>tomorrow at 13:00</a:t>
            </a:r>
          </a:p>
        </p:txBody>
      </p:sp>
    </p:spTree>
    <p:extLst>
      <p:ext uri="{BB962C8B-B14F-4D97-AF65-F5344CB8AC3E}">
        <p14:creationId xmlns:p14="http://schemas.microsoft.com/office/powerpoint/2010/main" val="8884078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3" id="{7E7DF4D5-9AE9-4C04-96B9-B29B136EDDF0}" vid="{825144D2-849A-48B7-8806-06D8A383093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R TEMPLATE">
  <a:themeElements>
    <a:clrScheme name="MSVID Blue Brand template_10-14">
      <a:dk1>
        <a:srgbClr val="505050"/>
      </a:dk1>
      <a:lt1>
        <a:srgbClr val="FFFFFF"/>
      </a:lt1>
      <a:dk2>
        <a:srgbClr val="0078D7"/>
      </a:dk2>
      <a:lt2>
        <a:srgbClr val="CDF4FF"/>
      </a:lt2>
      <a:accent1>
        <a:srgbClr val="002050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4B50"/>
      </a:accent5>
      <a:accent6>
        <a:srgbClr val="D83B01"/>
      </a:accent6>
      <a:hlink>
        <a:srgbClr val="CDF4FF"/>
      </a:hlink>
      <a:folHlink>
        <a:srgbClr val="CDF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3" id="{7E7DF4D5-9AE9-4C04-96B9-B29B136EDDF0}" vid="{085114B9-94C6-41F4-83CE-72CC571F4FB6}"/>
    </a:ext>
  </a:extLst>
</a:theme>
</file>

<file path=ppt/theme/theme3.xml><?xml version="1.0" encoding="utf-8"?>
<a:theme xmlns:a="http://schemas.openxmlformats.org/drawingml/2006/main" name="1_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4" id="{55C6D293-5D63-405F-8E23-B827644D5808}" vid="{B27E3459-694C-4658-87EA-CD02CDAE4FDE}"/>
    </a:ext>
  </a:extLst>
</a:theme>
</file>

<file path=ppt/theme/theme4.xml><?xml version="1.0" encoding="utf-8"?>
<a:theme xmlns:a="http://schemas.openxmlformats.org/drawingml/2006/main" name="2_WHITE TEMPLATE">
  <a:themeElements>
    <a:clrScheme name="Custom 8">
      <a:dk1>
        <a:srgbClr val="505050"/>
      </a:dk1>
      <a:lt1>
        <a:srgbClr val="FFFFFF"/>
      </a:lt1>
      <a:dk2>
        <a:srgbClr val="002050"/>
      </a:dk2>
      <a:lt2>
        <a:srgbClr val="00BCF2"/>
      </a:lt2>
      <a:accent1>
        <a:srgbClr val="002050"/>
      </a:accent1>
      <a:accent2>
        <a:srgbClr val="B4009E"/>
      </a:accent2>
      <a:accent3>
        <a:srgbClr val="0078D7"/>
      </a:accent3>
      <a:accent4>
        <a:srgbClr val="5C2D91"/>
      </a:accent4>
      <a:accent5>
        <a:srgbClr val="107C10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DARK_BLUE_1" id="{75DEF926-FBA2-43FC-87BC-81AB06C2B914}" vid="{8F8C56CA-D313-4856-8981-C6F2A297C156}"/>
    </a:ext>
  </a:extLst>
</a:theme>
</file>

<file path=ppt/theme/theme5.xml><?xml version="1.0" encoding="utf-8"?>
<a:theme xmlns:a="http://schemas.openxmlformats.org/drawingml/2006/main" name="3_WHITE TEMPLATE">
  <a:themeElements>
    <a:clrScheme name="Custom 9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107C1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DARK_BLUE_2" id="{309FC5F2-6F1E-4FD8-ABF9-D0C5B60E5B0D}" vid="{024E5A9C-B7F2-4389-BD7B-D29F4C2269A5}"/>
    </a:ext>
  </a:extLst>
</a:theme>
</file>

<file path=ppt/theme/theme6.xml><?xml version="1.0" encoding="utf-8"?>
<a:theme xmlns:a="http://schemas.openxmlformats.org/drawingml/2006/main" name="1_COLOR TEMPLATE">
  <a:themeElements>
    <a:clrScheme name="MSVID Purple">
      <a:dk1>
        <a:srgbClr val="505050"/>
      </a:dk1>
      <a:lt1>
        <a:srgbClr val="FFFFFF"/>
      </a:lt1>
      <a:dk2>
        <a:srgbClr val="5C2D91"/>
      </a:dk2>
      <a:lt2>
        <a:srgbClr val="E7DCF4"/>
      </a:lt2>
      <a:accent1>
        <a:srgbClr val="32145A"/>
      </a:accent1>
      <a:accent2>
        <a:srgbClr val="B4009E"/>
      </a:accent2>
      <a:accent3>
        <a:srgbClr val="107C10"/>
      </a:accent3>
      <a:accent4>
        <a:srgbClr val="0078D7"/>
      </a:accent4>
      <a:accent5>
        <a:srgbClr val="008272"/>
      </a:accent5>
      <a:accent6>
        <a:srgbClr val="D83B01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453C828C-0527-49B2-86AA-2B611802EAA0}"/>
    </a:ext>
  </a:extLst>
</a:theme>
</file>

<file path=ppt/theme/theme7.xml><?xml version="1.0" encoding="utf-8"?>
<a:theme xmlns:a="http://schemas.openxmlformats.org/drawingml/2006/main" name="4_WHITE TEMPLATE">
  <a:themeElements>
    <a:clrScheme name="MSVID White and Mid Blue">
      <a:dk1>
        <a:srgbClr val="505050"/>
      </a:dk1>
      <a:lt1>
        <a:srgbClr val="FFFFFF"/>
      </a:lt1>
      <a:dk2>
        <a:srgbClr val="00188F"/>
      </a:dk2>
      <a:lt2>
        <a:srgbClr val="00BCF2"/>
      </a:lt2>
      <a:accent1>
        <a:srgbClr val="00188F"/>
      </a:accent1>
      <a:accent2>
        <a:srgbClr val="B4009E"/>
      </a:accent2>
      <a:accent3>
        <a:srgbClr val="0078D7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MID-BLUE_3" id="{B1ACC32C-ABFA-405B-B379-BF6F9B212B07}" vid="{75DBD3B7-DE5E-46B0-BFBC-89B9DFE7DB0B}"/>
    </a:ext>
  </a:extLst>
</a:theme>
</file>

<file path=ppt/theme/theme8.xml><?xml version="1.0" encoding="utf-8"?>
<a:theme xmlns:a="http://schemas.openxmlformats.org/drawingml/2006/main" name="5_WHITE TEMPLATE">
  <a:themeElements>
    <a:clrScheme name="MSVID White and Green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5C2D91"/>
      </a:accent2>
      <a:accent3>
        <a:srgbClr val="0078D7"/>
      </a:accent3>
      <a:accent4>
        <a:srgbClr val="B4009E"/>
      </a:accent4>
      <a:accent5>
        <a:srgbClr val="002050"/>
      </a:accent5>
      <a:accent6>
        <a:srgbClr val="D83B01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GREEN_2" id="{4ABB64F3-AEBE-4AC3-9EA1-D5E3DC5F8432}" vid="{15953301-884A-461E-9F16-8957ACAE062F}"/>
    </a:ext>
  </a:extLst>
</a:theme>
</file>

<file path=ppt/theme/theme9.xml><?xml version="1.0" encoding="utf-8"?>
<a:theme xmlns:a="http://schemas.openxmlformats.org/drawingml/2006/main" name="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F7CA4DD3-8A26-4BFE-B361-277536E70685}" vid="{DC517985-AF00-427B-A27C-74FF5728D0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_ip_UnifiedCompliancePolicyUIAc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79974BB1FF04C8ADDEB3645E3D12C" ma:contentTypeVersion="4" ma:contentTypeDescription="Create a new document." ma:contentTypeScope="" ma:versionID="f6ecc0460aba522755aa8817d7cecddf">
  <xsd:schema xmlns:xsd="http://www.w3.org/2001/XMLSchema" xmlns:xs="http://www.w3.org/2001/XMLSchema" xmlns:p="http://schemas.microsoft.com/office/2006/metadata/properties" xmlns:ns1="http://schemas.microsoft.com/sharepoint/v3" xmlns:ns2="5cc93381-0b9b-4e47-b010-1324c9217543" targetNamespace="http://schemas.microsoft.com/office/2006/metadata/properties" ma:root="true" ma:fieldsID="d92f52dbeba46bdd632f035e95cba6d8" ns1:_="" ns2:_="">
    <xsd:import namespace="http://schemas.microsoft.com/sharepoint/v3"/>
    <xsd:import namespace="5cc93381-0b9b-4e47-b010-1324c92175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93381-0b9b-4e47-b010-1324c92175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8C14-80BE-4EB5-AF2D-F24258B85595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  <ds:schemaRef ds:uri="http://schemas.microsoft.com/office/infopath/2007/PartnerControls"/>
    <ds:schemaRef ds:uri="5cc93381-0b9b-4e47-b010-1324c921754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6193EA-B32B-4E72-BC82-B3A457A62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c93381-0b9b-4e47-b010-1324c9217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EF305-C737-469D-A49B-D75AE3297F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Brand_template_16-9_Business_BLUE_3</Template>
  <TotalTime>0</TotalTime>
  <Words>562</Words>
  <Application>Microsoft Office PowerPoint</Application>
  <PresentationFormat>Custom</PresentationFormat>
  <Paragraphs>126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Consolas</vt:lpstr>
      <vt:lpstr>Segoe UI</vt:lpstr>
      <vt:lpstr>Segoe UI Black</vt:lpstr>
      <vt:lpstr>Segoe UI Light</vt:lpstr>
      <vt:lpstr>Segoe UI Semibold</vt:lpstr>
      <vt:lpstr>Segoe UI Semilight</vt:lpstr>
      <vt:lpstr>Wingdings</vt:lpstr>
      <vt:lpstr>WHITE TEMPLATE</vt:lpstr>
      <vt:lpstr>COLOR TEMPLATE</vt:lpstr>
      <vt:lpstr>1_WHITE TEMPLATE</vt:lpstr>
      <vt:lpstr>2_WHITE TEMPLATE</vt:lpstr>
      <vt:lpstr>3_WHITE TEMPLATE</vt:lpstr>
      <vt:lpstr>1_COLOR TEMPLATE</vt:lpstr>
      <vt:lpstr>4_WHITE TEMPLATE</vt:lpstr>
      <vt:lpstr>5_WHITE TEMPLATE</vt:lpstr>
      <vt:lpstr>5-50109_Microsoft_Light_Template</vt:lpstr>
      <vt:lpstr>Így lesz gyorsabb IoT-d a peremeszközök megdolgoztatásával!</vt:lpstr>
      <vt:lpstr>Overview of Azure IoT</vt:lpstr>
      <vt:lpstr>Waves of Innovation</vt:lpstr>
      <vt:lpstr>Concepts</vt:lpstr>
      <vt:lpstr>Concepts</vt:lpstr>
      <vt:lpstr>Azure IoT Edge</vt:lpstr>
      <vt:lpstr>Azure IoT Edge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2015-10-19T08:14:52Z</dcterms:created>
  <dcterms:modified xsi:type="dcterms:W3CDTF">2017-11-28T17:33:43Z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0x010100BB679974BB1FF04C8ADDEB3645E3D12C</vt:lpwstr>
  </property>
  <property fmtid="{D5CDD505-2E9C-101B-9397-08002B2CF9AE}" pid="4" name="Product">
    <vt:lpwstr/>
  </property>
  <property fmtid="{D5CDD505-2E9C-101B-9397-08002B2CF9AE}" pid="5" name="Event Venue">
    <vt:lpwstr/>
  </property>
  <property fmtid="{D5CDD505-2E9C-101B-9397-08002B2CF9AE}" pid="6" name="Track">
    <vt:lpwstr/>
  </property>
  <property fmtid="{D5CDD505-2E9C-101B-9397-08002B2CF9AE}" pid="7" name="Event Location">
    <vt:lpwstr/>
  </property>
  <property fmtid="{D5CDD505-2E9C-101B-9397-08002B2CF9AE}" pid="8" name="Event1">
    <vt:lpwstr>622;#Unassigned|2c8af875-f38a-40b8-a0a9-056aed3fc8c0</vt:lpwstr>
  </property>
  <property fmtid="{D5CDD505-2E9C-101B-9397-08002B2CF9AE}" pid="9" name="Audience">
    <vt:lpwstr/>
  </property>
  <property fmtid="{D5CDD505-2E9C-101B-9397-08002B2CF9AE}" pid="10" name="Campaign">
    <vt:lpwstr/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balintf@microsoft.com</vt:lpwstr>
  </property>
  <property fmtid="{D5CDD505-2E9C-101B-9397-08002B2CF9AE}" pid="14" name="MSIP_Label_f42aa342-8706-4288-bd11-ebb85995028c_SetDate">
    <vt:lpwstr>2017-11-28T17:09:11.5971208Z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