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</p:sldIdLst>
  <p:sldSz cx="12192000" cy="6858000"/>
  <p:notesSz cx="6858000" cy="9144000"/>
  <p:embeddedFontLst>
    <p:embeddedFont>
      <p:font typeface="Goudy Stout" panose="0202090407030B020401" pitchFamily="18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MingLiU" panose="02020509000000000000" pitchFamily="49" charset="-12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84434" autoAdjust="0"/>
  </p:normalViewPr>
  <p:slideViewPr>
    <p:cSldViewPr snapToGrid="0">
      <p:cViewPr varScale="1">
        <p:scale>
          <a:sx n="83" d="100"/>
          <a:sy n="8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-15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or Mozsik" userId="e9c4904a-c2d4-4ac2-b4e4-d8bdf3196afc" providerId="ADAL" clId="{696F8C8E-ADCC-48BE-B9CF-5F1B8FE40743}"/>
    <pc:docChg chg="custSel addSld delSld modSld sldOrd">
      <pc:chgData name="Tibor Mozsik" userId="e9c4904a-c2d4-4ac2-b4e4-d8bdf3196afc" providerId="ADAL" clId="{696F8C8E-ADCC-48BE-B9CF-5F1B8FE40743}" dt="2017-11-28T09:30:18.213" v="114" actId="20577"/>
      <pc:docMkLst>
        <pc:docMk/>
      </pc:docMkLst>
      <pc:sldChg chg="delSp modNotesTx">
        <pc:chgData name="Tibor Mozsik" userId="e9c4904a-c2d4-4ac2-b4e4-d8bdf3196afc" providerId="ADAL" clId="{696F8C8E-ADCC-48BE-B9CF-5F1B8FE40743}" dt="2017-11-28T09:29:17.037" v="106" actId="20577"/>
        <pc:sldMkLst>
          <pc:docMk/>
          <pc:sldMk cId="309640409" sldId="256"/>
        </pc:sldMkLst>
        <pc:spChg chg="del">
          <ac:chgData name="Tibor Mozsik" userId="e9c4904a-c2d4-4ac2-b4e4-d8bdf3196afc" providerId="ADAL" clId="{696F8C8E-ADCC-48BE-B9CF-5F1B8FE40743}" dt="2017-11-28T09:29:01.064" v="98" actId="478"/>
          <ac:spMkLst>
            <pc:docMk/>
            <pc:sldMk cId="309640409" sldId="256"/>
            <ac:spMk id="2" creationId="{798E998F-97E7-47DC-B11A-28EB24B506AC}"/>
          </ac:spMkLst>
        </pc:spChg>
      </pc:sldChg>
      <pc:sldChg chg="modNotesTx">
        <pc:chgData name="Tibor Mozsik" userId="e9c4904a-c2d4-4ac2-b4e4-d8bdf3196afc" providerId="ADAL" clId="{696F8C8E-ADCC-48BE-B9CF-5F1B8FE40743}" dt="2017-11-28T09:30:18.213" v="114" actId="20577"/>
        <pc:sldMkLst>
          <pc:docMk/>
          <pc:sldMk cId="2227745991" sldId="257"/>
        </pc:sldMkLst>
      </pc:sldChg>
      <pc:sldChg chg="addSp delSp modSp add">
        <pc:chgData name="Tibor Mozsik" userId="e9c4904a-c2d4-4ac2-b4e4-d8bdf3196afc" providerId="ADAL" clId="{696F8C8E-ADCC-48BE-B9CF-5F1B8FE40743}" dt="2017-11-28T09:20:57.211" v="11" actId="1076"/>
        <pc:sldMkLst>
          <pc:docMk/>
          <pc:sldMk cId="3381198214" sldId="269"/>
        </pc:sldMkLst>
        <pc:spChg chg="del">
          <ac:chgData name="Tibor Mozsik" userId="e9c4904a-c2d4-4ac2-b4e4-d8bdf3196afc" providerId="ADAL" clId="{696F8C8E-ADCC-48BE-B9CF-5F1B8FE40743}" dt="2017-11-28T09:19:42.573" v="1" actId="478"/>
          <ac:spMkLst>
            <pc:docMk/>
            <pc:sldMk cId="3381198214" sldId="269"/>
            <ac:spMk id="2" creationId="{731B50FB-1037-4796-B5E3-514281A9C42F}"/>
          </ac:spMkLst>
        </pc:spChg>
        <pc:spChg chg="del">
          <ac:chgData name="Tibor Mozsik" userId="e9c4904a-c2d4-4ac2-b4e4-d8bdf3196afc" providerId="ADAL" clId="{696F8C8E-ADCC-48BE-B9CF-5F1B8FE40743}" dt="2017-11-28T09:19:45.559" v="2" actId="478"/>
          <ac:spMkLst>
            <pc:docMk/>
            <pc:sldMk cId="3381198214" sldId="269"/>
            <ac:spMk id="3" creationId="{6252331A-37D5-4BA7-A8DD-2C908EFBEEB6}"/>
          </ac:spMkLst>
        </pc:spChg>
        <pc:picChg chg="add mod">
          <ac:chgData name="Tibor Mozsik" userId="e9c4904a-c2d4-4ac2-b4e4-d8bdf3196afc" providerId="ADAL" clId="{696F8C8E-ADCC-48BE-B9CF-5F1B8FE40743}" dt="2017-11-28T09:20:57.211" v="11" actId="1076"/>
          <ac:picMkLst>
            <pc:docMk/>
            <pc:sldMk cId="3381198214" sldId="269"/>
            <ac:picMk id="5" creationId="{0ABD9D48-4EA1-4689-9D73-089707E644A3}"/>
          </ac:picMkLst>
        </pc:picChg>
      </pc:sldChg>
      <pc:sldChg chg="add del ord">
        <pc:chgData name="Tibor Mozsik" userId="e9c4904a-c2d4-4ac2-b4e4-d8bdf3196afc" providerId="ADAL" clId="{696F8C8E-ADCC-48BE-B9CF-5F1B8FE40743}" dt="2017-11-28T09:23:00.633" v="15" actId="2696"/>
        <pc:sldMkLst>
          <pc:docMk/>
          <pc:sldMk cId="924222807" sldId="270"/>
        </pc:sldMkLst>
      </pc:sldChg>
      <pc:sldChg chg="addSp modSp add">
        <pc:chgData name="Tibor Mozsik" userId="e9c4904a-c2d4-4ac2-b4e4-d8bdf3196afc" providerId="ADAL" clId="{696F8C8E-ADCC-48BE-B9CF-5F1B8FE40743}" dt="2017-11-28T09:28:06.033" v="94" actId="27636"/>
        <pc:sldMkLst>
          <pc:docMk/>
          <pc:sldMk cId="1439206400" sldId="271"/>
        </pc:sldMkLst>
        <pc:spChg chg="mod">
          <ac:chgData name="Tibor Mozsik" userId="e9c4904a-c2d4-4ac2-b4e4-d8bdf3196afc" providerId="ADAL" clId="{696F8C8E-ADCC-48BE-B9CF-5F1B8FE40743}" dt="2017-11-28T09:28:06.033" v="94" actId="27636"/>
          <ac:spMkLst>
            <pc:docMk/>
            <pc:sldMk cId="1439206400" sldId="271"/>
            <ac:spMk id="8" creationId="{A4EA617D-0C54-4702-BBD1-2D020C0B6957}"/>
          </ac:spMkLst>
        </pc:spChg>
        <pc:picChg chg="add mod">
          <ac:chgData name="Tibor Mozsik" userId="e9c4904a-c2d4-4ac2-b4e4-d8bdf3196afc" providerId="ADAL" clId="{696F8C8E-ADCC-48BE-B9CF-5F1B8FE40743}" dt="2017-11-28T09:26:24.442" v="83" actId="14100"/>
          <ac:picMkLst>
            <pc:docMk/>
            <pc:sldMk cId="1439206400" sldId="271"/>
            <ac:picMk id="3" creationId="{6C287ACA-E1B7-41B8-A3B9-139D358D2F6B}"/>
          </ac:picMkLst>
        </pc:picChg>
        <pc:picChg chg="mod">
          <ac:chgData name="Tibor Mozsik" userId="e9c4904a-c2d4-4ac2-b4e4-d8bdf3196afc" providerId="ADAL" clId="{696F8C8E-ADCC-48BE-B9CF-5F1B8FE40743}" dt="2017-11-28T09:25:45.512" v="80" actId="14826"/>
          <ac:picMkLst>
            <pc:docMk/>
            <pc:sldMk cId="1439206400" sldId="271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BEE6-79F0-415E-984D-A914E3BEEBBD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BD073-D79A-4B63-A6D0-391F39806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6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Sziasztok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Vinnai Gellert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W.UP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cegtol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leginkabb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termekesitett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szoftverekkel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foglalkozunk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Bar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szemely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legtobbunk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eve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digitalis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bankolas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teruleten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Nagyjabol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tapasztalatt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ereztuk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magunkban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batorsagot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kisebb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tuzzunk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boldogga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tegyuk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bankolast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hetkoznapi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felhasznalok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szamara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Nyitokepem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ertelmet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egyreszt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boldogsag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(--meg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madarak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masreszt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megjelenik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Amazon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beszelunk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belemennek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engedjetek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szemelyes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tortenettel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előadást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0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blokk: de mit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kezdjunk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adattal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tetelezzuk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fel hogy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adott (erre most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reszletesen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akarunk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kiterni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biztos megteszik sokan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ezeket az adatokat elemezni kell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kepbe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mesterseges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intellignecia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kulonbozo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algoritmusok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segitsegevel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fedezunk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klaszterezunk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modelleket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kepzunk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profilokat tudjunk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epiteni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1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melyere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dolgoknak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konferencia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egyszerubb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informaciokhoz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juthatunk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viszonylag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egyszeru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algoritmusok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hasznalataval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Nezzuk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tudhatunk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mennyisegu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geolokacios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alapjan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klaszterezo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hasznalataval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Viszonylag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pontosan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hetkoznapi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peldaban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bonyolult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feladatnak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ha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valakinek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munkahelye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otthon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alszik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sokszor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viszont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parjanal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neadjisten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fuvaros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mondhatjuk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vegeztunk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kivul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felfedezhetunk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frekventaltabb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teruleteket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otthoni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kornyek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hazajar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arrafele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bevasarlasait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munkahelyi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kornyek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kulonbozo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ebedelo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helylekkel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Profilozas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szempontjabol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sokszor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erdekesebb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lakcim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munkahelyi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szinttel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feljebb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frekventalt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beazonosithatjuk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gyakrabban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nyaralni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kirandulni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rokonokat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meglatogatni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erdekes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hasznalhatjuk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Nezzunk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9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tudjuk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valakirol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hogy merre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vasarolni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a bank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kuldhet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neki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kornyeken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partneruzleteire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vonatkozo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kedvezmenyes kuponokat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ajanlatokat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kulfoldre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utazni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repteren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csak kedvesen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figyelmeztessuk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hogy vegye feljebb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kartyalimitjet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latszik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ertekesitesi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ajanlatokkal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traktalni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kedves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adhatunk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tanacsokat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lojalitast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mertekben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nezzuk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peldak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meg:</a:t>
            </a:r>
          </a:p>
          <a:p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valaki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utazik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autopalyan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evfordulok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ajanljunk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neki eves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matricat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alkalmazas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hasznalati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statisztikakat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figyelembe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vesszuk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azt is meg tudjuk mondani, hogy mikor kell ezeket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uzeneteket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kikuldeni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mikor van a legnagyobb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befogadokepesseg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a legkisebb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 hogy zavarjuk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tranzakcios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adatokat 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bevesszuk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kepbe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szolhatunk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hogy mikor kezdjen el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megtakaritani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mennyit tegyen felre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szokasos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nyaralasra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koltesi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trendeket ismerve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szolhatunk, hogy egy-egy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kiugro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tranzakcio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miatt,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varhatoan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mikorra fog elfogyni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 legjobb hogy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is megmondhatjuk, hogy mit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tennie hogy ezt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rendbehozza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ebedre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kajat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ajanlhatunk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kornyeken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jofajta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ettermeket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bank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kartyajaval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kedvezmenyesen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vasarolhat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olcsobban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pedig nagyon a melyebe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megyunk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minden adatot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osszekombinalunk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kepesek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megmondani hogy ha valaki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koltozni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felujitani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keszul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akar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valtani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esetleg gyermeket var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epithatunk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kampanyokat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0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 az 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lehet, hogy ha tudjuk hogy valaki sokat utazik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kulfoldre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az isten szerelmere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nezzuk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meg milyen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biztositasa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van, es a gagyi helyett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ajanljunk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neki valami jobbat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8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5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hanyatoknak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erzes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uriember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csomagkiado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elszor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rohogsz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tolongon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mindenkeppen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masodperccel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hamarabb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jussanak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csomaghoz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irigyled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megjott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nehanyan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alldogalltok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egymast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meregetve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utolso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megsemmisules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lezarjak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csomagod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Indoneziaba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utaztam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szedtem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egyebkent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ereztem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hazajottem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onnan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nap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csomagom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honap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utasbiztositasom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kartyamhoz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Hat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Utasbiztositasom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eppen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kelloen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karesemenyt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nyilvan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baromsagom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elszomoritott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Felhivott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Ajanlatukvan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meghallgatom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Persze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hu-H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Rogzitik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hozzajaruloke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Perszehogyhozza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ertelmetlen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ajanlatot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Szegeny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szomorubb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kisebb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beleelessel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lemondoan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kerdezte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van-e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segithet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meg. Hat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van-e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magasabb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utasbiztositas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kesedelmes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csomag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kotottuk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tudhattak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ezaltal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elkerulheto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4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ezzel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egesszel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Unalomig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ismetelgetett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mantra,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tenyleg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helyzet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digitalizacio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Hatalmas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buzzword: millennial,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fiatal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nemzedek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Amazon/Google/Facebook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lefektetett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standardokon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kedves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edesanyam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kontentot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hetkoznapi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elvarasok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iszonyatosan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jopar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iparagban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megugorjuk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bankolas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tudhatna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megsem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mire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szuksegem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utanajarnom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Bonyolult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funkciokon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lekerdezeseken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keresztul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viszont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megtalalnak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altalaban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erdektelen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szamomra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uzenetekkel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Amazon (de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tetszolegesen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behelyettesitheto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megmondani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konyvet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olvasni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legkozelebb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penzem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Hozzateszem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(disclaimer)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fejlodest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teruleten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tenyleg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vilagbol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nevektol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betekintesunk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6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nehany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Harley Davidson New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kozpontjatol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hosszu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rajottek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stagnalo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szamaik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sales/marketing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limitaciojuknak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tudhatoak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felismertek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mesterseges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intelligenciaban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lehetosegeket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Onmagaban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adatelemzest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csinalni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gyujtottek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Albert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motorhoz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fordultak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rabiztak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kozossegi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kampanyaikat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Albert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feladata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lead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kozonseget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Harley Davidson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erdekelhetnek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inditott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kampanyokat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kulonbozo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kozossegi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oldalakon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visszajelzesek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alapjan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folyamatosan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finomhangolta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ket-napos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ketnapos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record 8 motor volt.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eladasok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40%-at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tulajdonitjak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Albertnek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6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Kellett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felvenniuk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megnovekedett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igenyeket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kezelni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szimpla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erdekesseg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Albert a 20szorosara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megnovekedett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50%-at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kulalaki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hasonlosag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alapjan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el. “Ha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Harleys,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Harleys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masik</a:t>
            </a:r>
            <a:r>
              <a:rPr lang="en-GB" dirty="0"/>
              <a:t> </a:t>
            </a:r>
            <a:r>
              <a:rPr lang="en-GB" dirty="0" err="1"/>
              <a:t>peldam</a:t>
            </a:r>
            <a:r>
              <a:rPr lang="en-GB" dirty="0"/>
              <a:t> </a:t>
            </a:r>
            <a:r>
              <a:rPr lang="en-GB" dirty="0" err="1"/>
              <a:t>ennel</a:t>
            </a:r>
            <a:r>
              <a:rPr lang="en-GB" dirty="0"/>
              <a:t> </a:t>
            </a:r>
            <a:r>
              <a:rPr lang="en-GB" dirty="0" err="1"/>
              <a:t>azert</a:t>
            </a:r>
            <a:r>
              <a:rPr lang="en-GB" dirty="0"/>
              <a:t> </a:t>
            </a:r>
            <a:r>
              <a:rPr lang="en-GB" dirty="0" err="1"/>
              <a:t>joval</a:t>
            </a:r>
            <a:r>
              <a:rPr lang="en-GB" dirty="0"/>
              <a:t> </a:t>
            </a:r>
            <a:r>
              <a:rPr lang="en-GB" dirty="0" err="1"/>
              <a:t>egyszerubb</a:t>
            </a:r>
            <a:r>
              <a:rPr lang="en-GB" dirty="0"/>
              <a:t>,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igenyel</a:t>
            </a:r>
            <a:r>
              <a:rPr lang="en-GB" dirty="0"/>
              <a:t> </a:t>
            </a:r>
            <a:r>
              <a:rPr lang="en-GB" dirty="0" err="1"/>
              <a:t>semmilyen</a:t>
            </a:r>
            <a:r>
              <a:rPr lang="en-GB" dirty="0"/>
              <a:t> </a:t>
            </a:r>
            <a:r>
              <a:rPr lang="en-GB" dirty="0" err="1"/>
              <a:t>mesterseges</a:t>
            </a:r>
            <a:r>
              <a:rPr lang="en-GB" dirty="0"/>
              <a:t> </a:t>
            </a:r>
            <a:r>
              <a:rPr lang="en-GB" dirty="0" err="1"/>
              <a:t>intelligenciat</a:t>
            </a:r>
            <a:r>
              <a:rPr lang="en-GB" dirty="0"/>
              <a:t>, </a:t>
            </a:r>
            <a:r>
              <a:rPr lang="en-GB" dirty="0" err="1"/>
              <a:t>csak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kis</a:t>
            </a:r>
            <a:r>
              <a:rPr lang="en-GB" dirty="0"/>
              <a:t> </a:t>
            </a:r>
            <a:r>
              <a:rPr lang="en-GB" dirty="0" err="1"/>
              <a:t>kreativitast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5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lattatok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ehhez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hasonlo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plakatokat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autopalyan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miskolci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elmegyek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kornyeken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Tenyleg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semi extra,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relevanciaja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Pontosan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szamolva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hiaba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160-al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onnan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nyersz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Tudtommal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kulonbozo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varosok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szepen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kiszamolva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Szerintem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zsenialis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kitennek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sebessegmerot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szemelyesse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kalkulacioval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peldatol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eltekintve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lenyeg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hallottam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tullicitalasat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most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tanulsaga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sikerult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alkotnom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GABONA!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valojaban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bankoknal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megtalalhato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most is.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szmelyes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adatait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szamlaja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megtakaritasa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szolgaltatas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csomagja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Termeszetesen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tranzakcioit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kulonbozo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szarmaztatott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kalkulalt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ertekek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legnagyobb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sokszor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egymastol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fuggetlen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silokban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talalhatoak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kozos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uzleti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szempontbol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kihivas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technologiailag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lehetove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hatalmas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mennyisegu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ideju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elemzeset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kovetkezo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0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elemzeset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banyaszatat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veletlen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tudomanyag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legfelkapottabb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manapsag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Ugyanis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oriasi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lehetoseg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adathalmazokban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osszefuggesek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feltarasaban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alapjan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epitesben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statisztika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letezo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igazabol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megvaltozott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szamitasi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kapacitasok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hirtelen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megnovekedese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inkabb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elerhetove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koszonhetoen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gyorsan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elterjedo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analitikat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tamogato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programnyelvek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konyvtarak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folyamat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nagyjabol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ugyanaz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80%-at meg most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rendszerezese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tisztitasa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harmonizalasa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gazdagitasa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tobbnyire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manapsag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orvendo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algoritmusokat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felepiteset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felsoroltam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nehany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tradicionalis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bankoknal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lattuk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osszevonva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megfelelo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szakertelemmel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megfuszerezve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elemzeseket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vegezhetunk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igazabol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elkezdhetjuk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tenylegesen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megismerni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ha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alljunk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ennyinel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elegedjunk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gyujtsunk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megjobban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gyujthetunk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geolokacios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kiegeszithetjuk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eszkozhasznalati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adatokkal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pillanatnyi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idojarassal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Megjobb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altalanos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eszkozhasznalatrol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alkalmazasok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hasznalatarol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gyujtunk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gyorsan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probalnank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bekotni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kozossegi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halokrol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begyujtheto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mi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szuksegunk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erezheto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szemelyes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privacy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szempontbol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ijesztoen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hangzanak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rendkivul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kardinalis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teruleten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nagyvonaluan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atugrok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melysegu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eloadast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amennyiben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erteknek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tekintjuk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elvarni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ugyfelektol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ellenszolgaltatast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valljuk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bankoknak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eszkozeik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2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Mesterseges</a:t>
            </a:r>
            <a:r>
              <a:rPr lang="en-GB" dirty="0"/>
              <a:t> </a:t>
            </a:r>
            <a:r>
              <a:rPr lang="en-GB" dirty="0" err="1"/>
              <a:t>intelligencia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D073-D79A-4B63-A6D0-391F39806F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5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5B4C-97A2-467B-BFBA-B441C6F21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93B61-EEB2-4D06-9D47-B8A1A93A0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92FB8-40ED-4865-A8D8-0A41A0A3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0EE5B-F685-42C9-9E25-539C059F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B17B-C28F-4C9A-ABC0-8A4B0414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9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0F80-38D3-4409-BF48-0654F854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A17-E924-4A5E-AE3E-22113119C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3B44-B6AA-4A6B-B4C9-333F4765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2BC3-000C-4885-8ECD-498A6BDC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C4256-C26F-4FC4-8353-60A471A5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33DD2-4BD4-4CF2-B8DC-82E98661F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28014-6704-491C-9AA1-A3D92C2F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4EDA-39D3-467D-AC9E-0C67B58F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3854F-3E4F-49CA-8708-EB583313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3BC10-470D-4D40-A036-3DA2E1E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4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E243-5BEA-49F7-A06E-8B39EFB9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0C4E-CC90-446A-B3EE-7DB33C16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F882-49AF-4860-81EE-0012B6AD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1CFA-13E8-4827-AEEE-2F65C908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20E6D-66A8-47CA-A3FB-760679EB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7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7273-31C5-4228-BFA9-2AD26C30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DFEC-6851-4900-921C-E6FD2E589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D598-7CFF-4166-B989-7D01CAAC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3A13E-DBE7-4F7A-AB49-796CB7DE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3055-F6CC-4562-9537-D29C2662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1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61AB-74B1-464E-A27A-4F2D9FDA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BE01-9511-4F7D-9EF4-C429775E9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FC28-8560-43EB-A6C9-0F4EF8268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FAF0-87AF-44C7-AA2B-9DCA1823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B0E3-02EE-4DC2-B2E1-E90979D5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465B-BD86-453A-B203-557354F6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0BB0-DA6A-4985-8CB1-2B9DCA9F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F589-443B-433D-ADB4-893308754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06FA4-AA25-4E59-9FD7-256F400E2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C2F3B-9DD5-4E6A-893E-7095779F3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78DD1-903E-45C6-A27E-E6E5F1C87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B7F6D-5104-439E-8E27-3A15CF10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5087C-CBDB-4126-A3B5-5E3E5952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3CA74-4FB4-48C1-9AA2-2BDAFA1A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0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1DD5-F9F8-4590-8763-E36ECEE5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8D837-5956-402D-8F6A-EF3A7C47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07DB1-519B-4F21-81F8-C1EF19DC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B1F17-4D30-4755-B6A8-D07FF96B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C4892-86FF-4A29-8624-73D83253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3089B-BF1A-4CFD-94F1-F98D537E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3870B-3A1F-46A5-BD87-89CF452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CD65-3765-4992-9C0F-9F6607A9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ED60-0F3F-4EF8-BA2A-FE7320D4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2B35E-9A66-48F9-A167-C56014DBE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340A-8181-4610-B7E5-BD2D8D68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F098-7567-4CC6-BFD8-B32DEBC5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02BB0-72BB-4614-9F8F-60BE3396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9EFA-4306-4D4F-8510-E76246FB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AE413-7690-432C-B08C-21A432A8E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90E80-196D-401E-9D8C-320A14A96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6F73B-6BF3-4858-AF2D-58354AD2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76056-4F63-4EDE-B003-CD5235A5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9430A-4B4A-4B0B-BCDE-60771A6E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1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E9B75-A543-42B5-B176-40FD1C50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335DE-23D2-4F32-80D3-EF0822DA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0A32F-663D-4CF7-8577-41101D728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4833-95CA-478E-AC5B-BDD6EDF5645A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61B7-4FA1-4A47-8B52-D98E511A5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D9B7-6224-4E94-86D6-DFA6097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AD35-40EF-4F36-827B-86D101897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3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ellert.Vinnai@wup.h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hyperlink" Target="http://wup.digit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ABD9D48-4EA1-4689-9D73-089707E64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84" y="2570742"/>
            <a:ext cx="6149031" cy="17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B4834-9AB0-4CF7-8EFD-1A72F0DC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1F0CC-3AFC-4140-8495-2D1C9D608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89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0D0E9E-B640-4569-849B-D75DD4936830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Kép 2">
              <a:extLst>
                <a:ext uri="{FF2B5EF4-FFF2-40B4-BE49-F238E27FC236}">
                  <a16:creationId xmlns:a16="http://schemas.microsoft.com/office/drawing/2014/main" id="{1BF313CE-0F7E-4E2C-8FFB-65FD894FF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B085EA-C873-4FB5-8C23-9975AC75DC2F}"/>
                </a:ext>
              </a:extLst>
            </p:cNvPr>
            <p:cNvSpPr txBox="1"/>
            <p:nvPr/>
          </p:nvSpPr>
          <p:spPr>
            <a:xfrm>
              <a:off x="8256436" y="5654220"/>
              <a:ext cx="3164649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MY HOME,</a:t>
              </a:r>
            </a:p>
            <a:p>
              <a:r>
                <a:rPr lang="en-GB" dirty="0">
                  <a:latin typeface="Comic Sans MS" panose="030F0702030302020204" pitchFamily="66" charset="0"/>
                </a:rPr>
                <a:t>THE PLACE WHERE I LIVE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923BAC-FB00-4D1C-A1CF-03E40DF814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Kép 3">
              <a:extLst>
                <a:ext uri="{FF2B5EF4-FFF2-40B4-BE49-F238E27FC236}">
                  <a16:creationId xmlns:a16="http://schemas.microsoft.com/office/drawing/2014/main" id="{D9601B00-A751-47BA-94DE-A57EB9E93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7A8D68-EA0F-4E17-9591-C913AEEDB5EA}"/>
                </a:ext>
              </a:extLst>
            </p:cNvPr>
            <p:cNvSpPr txBox="1"/>
            <p:nvPr/>
          </p:nvSpPr>
          <p:spPr>
            <a:xfrm>
              <a:off x="369737" y="541892"/>
              <a:ext cx="4714752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AND MY WORKPLACE…</a:t>
              </a:r>
            </a:p>
            <a:p>
              <a:r>
                <a:rPr lang="en-GB" dirty="0">
                  <a:latin typeface="Comic Sans MS" panose="030F0702030302020204" pitchFamily="66" charset="0"/>
                </a:rPr>
                <a:t>SHOULD I CALL IT MY SECOND HOME?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F084D2-9663-44BF-AEBF-15EA479EAA45}"/>
              </a:ext>
            </a:extLst>
          </p:cNvPr>
          <p:cNvGrpSpPr/>
          <p:nvPr/>
        </p:nvGrpSpPr>
        <p:grpSpPr>
          <a:xfrm>
            <a:off x="-1" y="-3072"/>
            <a:ext cx="12192001" cy="6858000"/>
            <a:chOff x="-1" y="-3072"/>
            <a:chExt cx="12192001" cy="6858000"/>
          </a:xfrm>
        </p:grpSpPr>
        <p:pic>
          <p:nvPicPr>
            <p:cNvPr id="8" name="Kép 3">
              <a:extLst>
                <a:ext uri="{FF2B5EF4-FFF2-40B4-BE49-F238E27FC236}">
                  <a16:creationId xmlns:a16="http://schemas.microsoft.com/office/drawing/2014/main" id="{DC393277-B89C-4ECA-9317-3A951AEEC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3072"/>
              <a:ext cx="12192001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C8757B-7128-4F58-A1C6-151881E3461B}"/>
                </a:ext>
              </a:extLst>
            </p:cNvPr>
            <p:cNvSpPr txBox="1"/>
            <p:nvPr/>
          </p:nvSpPr>
          <p:spPr>
            <a:xfrm>
              <a:off x="369737" y="5436011"/>
              <a:ext cx="5014514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MY HOME AREA.</a:t>
              </a:r>
            </a:p>
            <a:p>
              <a:r>
                <a:rPr lang="en-GB" dirty="0">
                  <a:latin typeface="Comic Sans MS" panose="030F0702030302020204" pitchFamily="66" charset="0"/>
                </a:rPr>
                <a:t>YES, A SUPERHERO DOES SHOPPING TOO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1C78EF-7076-44B3-812E-55EF8A30D2B0}"/>
              </a:ext>
            </a:extLst>
          </p:cNvPr>
          <p:cNvGrpSpPr/>
          <p:nvPr/>
        </p:nvGrpSpPr>
        <p:grpSpPr>
          <a:xfrm>
            <a:off x="0" y="-123381"/>
            <a:ext cx="12192000" cy="7968180"/>
            <a:chOff x="0" y="-123381"/>
            <a:chExt cx="12192000" cy="7968180"/>
          </a:xfrm>
        </p:grpSpPr>
        <p:pic>
          <p:nvPicPr>
            <p:cNvPr id="11" name="Kép 2">
              <a:extLst>
                <a:ext uri="{FF2B5EF4-FFF2-40B4-BE49-F238E27FC236}">
                  <a16:creationId xmlns:a16="http://schemas.microsoft.com/office/drawing/2014/main" id="{2F22E087-E4B2-467C-A517-D38AB9FA0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23381"/>
              <a:ext cx="12192000" cy="79681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27B60B-98CE-4EF2-A9EF-E6451249B3DE}"/>
                </a:ext>
              </a:extLst>
            </p:cNvPr>
            <p:cNvSpPr txBox="1"/>
            <p:nvPr/>
          </p:nvSpPr>
          <p:spPr>
            <a:xfrm>
              <a:off x="791968" y="452492"/>
              <a:ext cx="3727302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MY WORK AREA</a:t>
              </a:r>
            </a:p>
            <a:p>
              <a:r>
                <a:rPr lang="en-GB" dirty="0">
                  <a:latin typeface="Comic Sans MS" panose="030F0702030302020204" pitchFamily="66" charset="0"/>
                </a:rPr>
                <a:t>THE BEST LUNCHES IN TOWN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B1FEFF-2DF1-48CB-A7B7-74FA9B5010B9}"/>
              </a:ext>
            </a:extLst>
          </p:cNvPr>
          <p:cNvGrpSpPr/>
          <p:nvPr/>
        </p:nvGrpSpPr>
        <p:grpSpPr>
          <a:xfrm>
            <a:off x="0" y="-138401"/>
            <a:ext cx="12192002" cy="7128657"/>
            <a:chOff x="0" y="-138401"/>
            <a:chExt cx="12192002" cy="7128657"/>
          </a:xfrm>
        </p:grpSpPr>
        <p:pic>
          <p:nvPicPr>
            <p:cNvPr id="14" name="Kép 3">
              <a:extLst>
                <a:ext uri="{FF2B5EF4-FFF2-40B4-BE49-F238E27FC236}">
                  <a16:creationId xmlns:a16="http://schemas.microsoft.com/office/drawing/2014/main" id="{82C203DA-2AB7-430F-A9C0-0753A7F0B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-138401"/>
              <a:ext cx="12192002" cy="71286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F7ED6A-90FB-4937-A739-4EDE7E3D4A8B}"/>
                </a:ext>
              </a:extLst>
            </p:cNvPr>
            <p:cNvSpPr txBox="1"/>
            <p:nvPr/>
          </p:nvSpPr>
          <p:spPr>
            <a:xfrm>
              <a:off x="6199035" y="5436010"/>
              <a:ext cx="575991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AND THE FREQUENT REGIONS</a:t>
              </a:r>
              <a:r>
                <a:rPr lang="hu-HU" dirty="0">
                  <a:latin typeface="Comic Sans MS" panose="030F0702030302020204" pitchFamily="66" charset="0"/>
                </a:rPr>
                <a:t>.</a:t>
              </a:r>
              <a:endParaRPr lang="en-GB" dirty="0">
                <a:latin typeface="Comic Sans MS" panose="030F0702030302020204" pitchFamily="66" charset="0"/>
              </a:endParaRPr>
            </a:p>
            <a:p>
              <a:r>
                <a:rPr lang="en-GB" dirty="0">
                  <a:latin typeface="Comic Sans MS" panose="030F0702030302020204" pitchFamily="66" charset="0"/>
                </a:rPr>
                <a:t>ARE THESE HOLIDAYS OR THE VILLAIN LIARS?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4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9F906-8D4A-40E8-A566-820EEDB5D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C7620-3FFA-4715-9C33-68BFA83C9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0"/>
            <a:ext cx="12199745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D1F6E58-A949-437E-AA81-2C76F40EE360}"/>
              </a:ext>
            </a:extLst>
          </p:cNvPr>
          <p:cNvSpPr/>
          <p:nvPr/>
        </p:nvSpPr>
        <p:spPr>
          <a:xfrm>
            <a:off x="5060371" y="862447"/>
            <a:ext cx="4759037" cy="908864"/>
          </a:xfrm>
          <a:prstGeom prst="wedgeEllipse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THANK GOD I HAD A GOOD INSURANCE!!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A3FD1-0A2E-425A-BD83-548B8A650D11}"/>
              </a:ext>
            </a:extLst>
          </p:cNvPr>
          <p:cNvSpPr txBox="1"/>
          <p:nvPr/>
        </p:nvSpPr>
        <p:spPr>
          <a:xfrm>
            <a:off x="-82133" y="5474959"/>
            <a:ext cx="1235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Goudy Stout" panose="0202090407030B020401" pitchFamily="18" charset="0"/>
                <a:ea typeface="MingLiU" panose="02020509000000000000" pitchFamily="49" charset="-120"/>
              </a:rPr>
              <a:t>K</a:t>
            </a:r>
            <a:r>
              <a:rPr lang="hu-HU" sz="3600" dirty="0">
                <a:latin typeface="Goudy Stout" panose="0202090407030B020401" pitchFamily="18" charset="0"/>
                <a:ea typeface="MingLiU" panose="02020509000000000000" pitchFamily="49" charset="-120"/>
              </a:rPr>
              <a:t>ÖSZÖNÖM    A   FIGYELMET</a:t>
            </a:r>
          </a:p>
        </p:txBody>
      </p:sp>
    </p:spTree>
    <p:extLst>
      <p:ext uri="{BB962C8B-B14F-4D97-AF65-F5344CB8AC3E}">
        <p14:creationId xmlns:p14="http://schemas.microsoft.com/office/powerpoint/2010/main" val="258076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>
            <a:extLst>
              <a:ext uri="{FF2B5EF4-FFF2-40B4-BE49-F238E27FC236}">
                <a16:creationId xmlns:a16="http://schemas.microsoft.com/office/drawing/2014/main" id="{A4EA617D-0C54-4702-BBD1-2D020C0B69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6756" y="3175687"/>
            <a:ext cx="10515600" cy="335529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u-HU" sz="3600" b="1" dirty="0">
                <a:solidFill>
                  <a:srgbClr val="0193D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Vinnai Gellért</a:t>
            </a:r>
          </a:p>
          <a:p>
            <a:pPr marL="0" indent="0" algn="ctr">
              <a:buNone/>
            </a:pPr>
            <a:endParaRPr lang="hu-HU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hu-HU" sz="2600" dirty="0" err="1">
                <a:latin typeface="Helvetica Light" charset="0"/>
                <a:ea typeface="Helvetica Light" charset="0"/>
                <a:cs typeface="Helvetica Light" charset="0"/>
              </a:rPr>
              <a:t>Product</a:t>
            </a:r>
            <a:r>
              <a:rPr lang="hu-HU" sz="2600" dirty="0">
                <a:latin typeface="Helvetica Light" charset="0"/>
                <a:ea typeface="Helvetica Light" charset="0"/>
                <a:cs typeface="Helvetica Light" charset="0"/>
              </a:rPr>
              <a:t> Manager</a:t>
            </a:r>
          </a:p>
          <a:p>
            <a:pPr marL="0" indent="0" algn="ctr">
              <a:buNone/>
            </a:pPr>
            <a:r>
              <a:rPr lang="hu-HU" sz="2600" dirty="0">
                <a:solidFill>
                  <a:srgbClr val="0193D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Gellert.Vinnai@wup.hu</a:t>
            </a:r>
            <a:endParaRPr lang="hu-HU" sz="2600" dirty="0">
              <a:solidFill>
                <a:srgbClr val="0193D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hu-HU" dirty="0">
              <a:solidFill>
                <a:srgbClr val="0193D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rgbClr val="0193D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www.wup.digital</a:t>
            </a:r>
            <a:endParaRPr lang="hu-HU" b="1" dirty="0">
              <a:solidFill>
                <a:srgbClr val="0193D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865" y="672157"/>
            <a:ext cx="2018270" cy="20182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C287ACA-E1B7-41B8-A3B9-139D358D2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22" y="5982788"/>
            <a:ext cx="1528778" cy="8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0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A2790C-17D2-4E5A-BD51-84CB1DE02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119"/>
            <a:ext cx="12192000" cy="5135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8A6586-26AF-4121-9479-7F52CEDBAA12}"/>
              </a:ext>
            </a:extLst>
          </p:cNvPr>
          <p:cNvSpPr txBox="1"/>
          <p:nvPr/>
        </p:nvSpPr>
        <p:spPr>
          <a:xfrm>
            <a:off x="741008" y="354950"/>
            <a:ext cx="10709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Goudy Stout" panose="0202090407030B020401" pitchFamily="18" charset="0"/>
                <a:ea typeface="MingLiU" panose="02020509000000000000" pitchFamily="49" charset="-120"/>
              </a:rPr>
              <a:t>A </a:t>
            </a:r>
            <a:r>
              <a:rPr lang="hu-HU" sz="4000" dirty="0">
                <a:latin typeface="Goudy Stout" panose="0202090407030B020401" pitchFamily="18" charset="0"/>
                <a:ea typeface="MingLiU" panose="02020509000000000000" pitchFamily="49" charset="-120"/>
              </a:rPr>
              <a:t>bankok Amazonja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6292E-15E0-4EDE-8620-671283823D5D}"/>
              </a:ext>
            </a:extLst>
          </p:cNvPr>
          <p:cNvSpPr txBox="1"/>
          <p:nvPr/>
        </p:nvSpPr>
        <p:spPr>
          <a:xfrm>
            <a:off x="809938" y="793591"/>
            <a:ext cx="1057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latin typeface="MingLiU" panose="02020509000000000000" pitchFamily="49" charset="-120"/>
                <a:ea typeface="MingLiU" panose="02020509000000000000" pitchFamily="49" charset="-120"/>
              </a:rPr>
              <a:t>Adatelemzés a digitális banki kereskedelemben</a:t>
            </a:r>
            <a:endParaRPr lang="en-GB" sz="36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1093A5-2FBF-40FF-A408-AB50AD68199F}"/>
              </a:ext>
            </a:extLst>
          </p:cNvPr>
          <p:cNvCxnSpPr/>
          <p:nvPr/>
        </p:nvCxnSpPr>
        <p:spPr>
          <a:xfrm>
            <a:off x="902897" y="905774"/>
            <a:ext cx="103862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79A291-37D2-4588-8FE4-B16F0492C573}"/>
              </a:ext>
            </a:extLst>
          </p:cNvPr>
          <p:cNvSpPr txBox="1"/>
          <p:nvPr/>
        </p:nvSpPr>
        <p:spPr>
          <a:xfrm>
            <a:off x="10136036" y="6150674"/>
            <a:ext cx="1745991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omic Sans MS" panose="030F0702030302020204" pitchFamily="66" charset="0"/>
              </a:rPr>
              <a:t>VINNAI GELLÉRT</a:t>
            </a:r>
          </a:p>
          <a:p>
            <a:r>
              <a:rPr lang="hu-HU" sz="1400" dirty="0">
                <a:latin typeface="Comic Sans MS" panose="030F0702030302020204" pitchFamily="66" charset="0"/>
              </a:rPr>
              <a:t>--W.UP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8D0777-BF8D-4BDB-9236-1E4A70B2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0817C54-7C59-4345-8A74-2C08C3EB7ED6}"/>
              </a:ext>
            </a:extLst>
          </p:cNvPr>
          <p:cNvSpPr/>
          <p:nvPr/>
        </p:nvSpPr>
        <p:spPr>
          <a:xfrm flipH="1">
            <a:off x="3416454" y="226502"/>
            <a:ext cx="3624044" cy="1452384"/>
          </a:xfrm>
          <a:prstGeom prst="cloudCallout">
            <a:avLst>
              <a:gd name="adj1" fmla="val -60416"/>
              <a:gd name="adj2" fmla="val 4921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sz="1400" dirty="0">
              <a:latin typeface="Comic Sans MS" panose="030F0702030302020204" pitchFamily="66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MÉG JÓ HOGY VAN UTASBIZTOSÍTÁSOM…</a:t>
            </a: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4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5377-D22B-44B5-A798-0FC75AFFE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"/>
            <a:ext cx="12192000" cy="685364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D635407-B7EB-41E6-AA83-6BCA37E18B92}"/>
              </a:ext>
            </a:extLst>
          </p:cNvPr>
          <p:cNvSpPr/>
          <p:nvPr/>
        </p:nvSpPr>
        <p:spPr>
          <a:xfrm flipH="1">
            <a:off x="320917" y="427838"/>
            <a:ext cx="2984346" cy="796469"/>
          </a:xfrm>
          <a:prstGeom prst="cloudCallout">
            <a:avLst>
              <a:gd name="adj1" fmla="val -1622"/>
              <a:gd name="adj2" fmla="val 10446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EZ DE ROHADT BONYOLULT…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3DBA8C0-1B3F-4B43-B21B-AC5824857AA7}"/>
              </a:ext>
            </a:extLst>
          </p:cNvPr>
          <p:cNvSpPr/>
          <p:nvPr/>
        </p:nvSpPr>
        <p:spPr>
          <a:xfrm flipH="1">
            <a:off x="3870858" y="1544972"/>
            <a:ext cx="2984346" cy="796469"/>
          </a:xfrm>
          <a:prstGeom prst="cloudCallout">
            <a:avLst>
              <a:gd name="adj1" fmla="val 22834"/>
              <a:gd name="adj2" fmla="val 11920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omic Sans MS" panose="030F0702030302020204" pitchFamily="66" charset="0"/>
              </a:rPr>
              <a:t>ÉS EZ VAJON K</a:t>
            </a:r>
            <a:r>
              <a:rPr lang="en-GB" sz="1400" dirty="0">
                <a:latin typeface="Comic Sans MS" panose="030F0702030302020204" pitchFamily="66" charset="0"/>
              </a:rPr>
              <a:t>IT</a:t>
            </a:r>
            <a:r>
              <a:rPr lang="hu-HU" sz="1400" dirty="0">
                <a:latin typeface="Comic Sans MS" panose="030F0702030302020204" pitchFamily="66" charset="0"/>
              </a:rPr>
              <a:t> ÉRDEKEL??!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486E890-9567-4803-BE6A-0A20AA98ED59}"/>
              </a:ext>
            </a:extLst>
          </p:cNvPr>
          <p:cNvSpPr/>
          <p:nvPr/>
        </p:nvSpPr>
        <p:spPr>
          <a:xfrm flipH="1">
            <a:off x="10293291" y="990051"/>
            <a:ext cx="1194033" cy="468511"/>
          </a:xfrm>
          <a:prstGeom prst="cloudCallout">
            <a:avLst>
              <a:gd name="adj1" fmla="val 11590"/>
              <a:gd name="adj2" fmla="val 8550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WUT?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9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F79B7-03D1-441A-A239-40B66A789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CC939-2A84-4B59-A3E3-0E395479B724}"/>
              </a:ext>
            </a:extLst>
          </p:cNvPr>
          <p:cNvSpPr txBox="1"/>
          <p:nvPr/>
        </p:nvSpPr>
        <p:spPr>
          <a:xfrm>
            <a:off x="684608" y="505647"/>
            <a:ext cx="4010889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“</a:t>
            </a:r>
            <a:r>
              <a:rPr lang="en-GB" sz="1400" cap="all" dirty="0">
                <a:latin typeface="Comic Sans MS" panose="030F0702030302020204" pitchFamily="66" charset="0"/>
              </a:rPr>
              <a:t>For there to be a technology that knows nothing about us, yet can come and outdo us in its first shot was incredible.</a:t>
            </a:r>
            <a:r>
              <a:rPr lang="en-GB" sz="1400" dirty="0">
                <a:latin typeface="Comic Sans MS" panose="030F0702030302020204" pitchFamily="66" charset="0"/>
              </a:rPr>
              <a:t>”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pPr algn="r"/>
            <a:r>
              <a:rPr lang="en-GB" sz="1400" cap="all" dirty="0">
                <a:latin typeface="Comic Sans MS" panose="030F0702030302020204" pitchFamily="66" charset="0"/>
              </a:rPr>
              <a:t>President of Harley-Davidson NYC</a:t>
            </a:r>
          </a:p>
        </p:txBody>
      </p:sp>
    </p:spTree>
    <p:extLst>
      <p:ext uri="{BB962C8B-B14F-4D97-AF65-F5344CB8AC3E}">
        <p14:creationId xmlns:p14="http://schemas.microsoft.com/office/powerpoint/2010/main" val="256896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83373-45BC-471B-B2A2-2153E21D3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8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3B12DC-B738-4187-9B8A-8D7BAA95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84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69EBBB-84F9-4FF1-B098-F6B0832ED31E}"/>
              </a:ext>
            </a:extLst>
          </p:cNvPr>
          <p:cNvSpPr txBox="1"/>
          <p:nvPr/>
        </p:nvSpPr>
        <p:spPr>
          <a:xfrm>
            <a:off x="9628036" y="5934774"/>
            <a:ext cx="225734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NOONE KNOWS WHEN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ALLIANCE WILL COME</a:t>
            </a:r>
          </a:p>
        </p:txBody>
      </p:sp>
    </p:spTree>
    <p:extLst>
      <p:ext uri="{BB962C8B-B14F-4D97-AF65-F5344CB8AC3E}">
        <p14:creationId xmlns:p14="http://schemas.microsoft.com/office/powerpoint/2010/main" val="197872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01B5336-A3AD-4CA5-B3B4-AC59953C8A08}"/>
              </a:ext>
            </a:extLst>
          </p:cNvPr>
          <p:cNvSpPr/>
          <p:nvPr/>
        </p:nvSpPr>
        <p:spPr>
          <a:xfrm flipH="1">
            <a:off x="125834" y="394284"/>
            <a:ext cx="8523215" cy="6048462"/>
          </a:xfrm>
          <a:prstGeom prst="cloudCallout">
            <a:avLst>
              <a:gd name="adj1" fmla="val -50362"/>
              <a:gd name="adj2" fmla="val -4258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5E884-01A8-4092-A46A-7848D0B9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2368" y="0"/>
            <a:ext cx="33196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46E34-89F9-4275-80A3-B76E90A3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70" y="1231958"/>
            <a:ext cx="571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EEB20-8B25-476D-8592-C1946E7E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7" y="1471760"/>
            <a:ext cx="3650673" cy="53862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00A426D-F4B2-409C-9952-C620687E9ED9}"/>
              </a:ext>
            </a:extLst>
          </p:cNvPr>
          <p:cNvGrpSpPr/>
          <p:nvPr/>
        </p:nvGrpSpPr>
        <p:grpSpPr>
          <a:xfrm>
            <a:off x="852055" y="1153391"/>
            <a:ext cx="1309254" cy="1309254"/>
            <a:chOff x="1070264" y="1631373"/>
            <a:chExt cx="1309254" cy="13092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35E22F-1307-4018-A154-E695E4AB647C}"/>
                </a:ext>
              </a:extLst>
            </p:cNvPr>
            <p:cNvSpPr/>
            <p:nvPr/>
          </p:nvSpPr>
          <p:spPr>
            <a:xfrm>
              <a:off x="1070264" y="1631373"/>
              <a:ext cx="1309254" cy="1309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Map with pin">
              <a:extLst>
                <a:ext uri="{FF2B5EF4-FFF2-40B4-BE49-F238E27FC236}">
                  <a16:creationId xmlns:a16="http://schemas.microsoft.com/office/drawing/2014/main" id="{9BBF144E-774A-4C3D-85AD-62252A3E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7691" y="1828800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3F7681-42D3-4039-AAE0-DE7E3A2DD2E5}"/>
              </a:ext>
            </a:extLst>
          </p:cNvPr>
          <p:cNvGrpSpPr/>
          <p:nvPr/>
        </p:nvGrpSpPr>
        <p:grpSpPr>
          <a:xfrm>
            <a:off x="3221182" y="1153391"/>
            <a:ext cx="1309254" cy="1309254"/>
            <a:chOff x="4384964" y="1153391"/>
            <a:chExt cx="1309254" cy="13092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354405-9780-4F57-AF53-EF0CC95FFF6C}"/>
                </a:ext>
              </a:extLst>
            </p:cNvPr>
            <p:cNvSpPr/>
            <p:nvPr/>
          </p:nvSpPr>
          <p:spPr>
            <a:xfrm>
              <a:off x="4384964" y="1153391"/>
              <a:ext cx="1309254" cy="1309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 descr="Smart Phone">
              <a:extLst>
                <a:ext uri="{FF2B5EF4-FFF2-40B4-BE49-F238E27FC236}">
                  <a16:creationId xmlns:a16="http://schemas.microsoft.com/office/drawing/2014/main" id="{9CDCCFCF-A939-4083-89DA-D911B139D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82391" y="1350818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DAF0A3-C425-40B4-9F3D-CB907D2762F9}"/>
              </a:ext>
            </a:extLst>
          </p:cNvPr>
          <p:cNvGrpSpPr/>
          <p:nvPr/>
        </p:nvGrpSpPr>
        <p:grpSpPr>
          <a:xfrm>
            <a:off x="852055" y="4164879"/>
            <a:ext cx="1309254" cy="1309254"/>
            <a:chOff x="852055" y="4164879"/>
            <a:chExt cx="1309254" cy="130925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47FFAF-49A1-4411-BF35-1918CDAD50CA}"/>
                </a:ext>
              </a:extLst>
            </p:cNvPr>
            <p:cNvSpPr/>
            <p:nvPr/>
          </p:nvSpPr>
          <p:spPr>
            <a:xfrm>
              <a:off x="852055" y="4164879"/>
              <a:ext cx="1309254" cy="1309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19" descr="Laptop">
              <a:extLst>
                <a:ext uri="{FF2B5EF4-FFF2-40B4-BE49-F238E27FC236}">
                  <a16:creationId xmlns:a16="http://schemas.microsoft.com/office/drawing/2014/main" id="{3F45B51D-2F21-4790-955C-1D31075B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9482" y="4362306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3A1B1-A9DB-4964-B333-EA9DD88D716F}"/>
              </a:ext>
            </a:extLst>
          </p:cNvPr>
          <p:cNvGrpSpPr/>
          <p:nvPr/>
        </p:nvGrpSpPr>
        <p:grpSpPr>
          <a:xfrm>
            <a:off x="3221182" y="4164879"/>
            <a:ext cx="1309254" cy="1309254"/>
            <a:chOff x="4384964" y="4164879"/>
            <a:chExt cx="1309254" cy="13092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BF7A33-8517-4708-A3B9-6A33EE26AA0C}"/>
                </a:ext>
              </a:extLst>
            </p:cNvPr>
            <p:cNvSpPr/>
            <p:nvPr/>
          </p:nvSpPr>
          <p:spPr>
            <a:xfrm>
              <a:off x="4384964" y="4164879"/>
              <a:ext cx="1309254" cy="1309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Team">
              <a:extLst>
                <a:ext uri="{FF2B5EF4-FFF2-40B4-BE49-F238E27FC236}">
                  <a16:creationId xmlns:a16="http://schemas.microsoft.com/office/drawing/2014/main" id="{B69317A8-E968-4974-B93E-F35900C6C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82391" y="4362306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BEB7C8-6DB0-4D4F-A0AF-6D5B7783040A}"/>
              </a:ext>
            </a:extLst>
          </p:cNvPr>
          <p:cNvGrpSpPr/>
          <p:nvPr/>
        </p:nvGrpSpPr>
        <p:grpSpPr>
          <a:xfrm>
            <a:off x="5441373" y="2774373"/>
            <a:ext cx="1309254" cy="1309254"/>
            <a:chOff x="5441373" y="2774373"/>
            <a:chExt cx="1309254" cy="130925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11EFB8-8298-4339-86DD-95C3E082BC4F}"/>
                </a:ext>
              </a:extLst>
            </p:cNvPr>
            <p:cNvSpPr/>
            <p:nvPr/>
          </p:nvSpPr>
          <p:spPr>
            <a:xfrm>
              <a:off x="5441373" y="2774373"/>
              <a:ext cx="1309254" cy="1309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Graphic 28" descr="Head with Gears">
              <a:extLst>
                <a:ext uri="{FF2B5EF4-FFF2-40B4-BE49-F238E27FC236}">
                  <a16:creationId xmlns:a16="http://schemas.microsoft.com/office/drawing/2014/main" id="{63764E5D-D435-43CD-B8E7-1AC529CC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2ABFE53-6BA9-46D2-BA81-04ECD2027F95}"/>
              </a:ext>
            </a:extLst>
          </p:cNvPr>
          <p:cNvSpPr/>
          <p:nvPr/>
        </p:nvSpPr>
        <p:spPr>
          <a:xfrm>
            <a:off x="342900" y="622300"/>
            <a:ext cx="6997700" cy="551180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60BC58-64F2-4A4E-8B61-42613517FB63}"/>
              </a:ext>
            </a:extLst>
          </p:cNvPr>
          <p:cNvGrpSpPr/>
          <p:nvPr/>
        </p:nvGrpSpPr>
        <p:grpSpPr>
          <a:xfrm>
            <a:off x="3161505" y="2124472"/>
            <a:ext cx="2378581" cy="2378581"/>
            <a:chOff x="2379518" y="2109355"/>
            <a:chExt cx="3283527" cy="328352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74D71B-6A22-4AD3-B50C-A46F5B16D76D}"/>
                </a:ext>
              </a:extLst>
            </p:cNvPr>
            <p:cNvSpPr/>
            <p:nvPr/>
          </p:nvSpPr>
          <p:spPr>
            <a:xfrm>
              <a:off x="2379518" y="2109355"/>
              <a:ext cx="3283527" cy="32835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PRIVACY</a:t>
              </a:r>
            </a:p>
          </p:txBody>
        </p:sp>
        <p:pic>
          <p:nvPicPr>
            <p:cNvPr id="32" name="Graphic 31" descr="Lock">
              <a:extLst>
                <a:ext uri="{FF2B5EF4-FFF2-40B4-BE49-F238E27FC236}">
                  <a16:creationId xmlns:a16="http://schemas.microsoft.com/office/drawing/2014/main" id="{5FC210AC-F455-46A0-8738-863326BF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082635" y="2812472"/>
              <a:ext cx="1877291" cy="1877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9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DF6439E200C4B824093D224B13050" ma:contentTypeVersion="8" ma:contentTypeDescription="Create a new document." ma:contentTypeScope="" ma:versionID="e8214edd584158e66b01306f56ae160c">
  <xsd:schema xmlns:xsd="http://www.w3.org/2001/XMLSchema" xmlns:xs="http://www.w3.org/2001/XMLSchema" xmlns:p="http://schemas.microsoft.com/office/2006/metadata/properties" xmlns:ns2="edbe9ca1-110d-49f3-8919-b6aa3e5dfb39" xmlns:ns3="051c7a0f-54ca-4c66-8828-99c4604f4fb8" targetNamespace="http://schemas.microsoft.com/office/2006/metadata/properties" ma:root="true" ma:fieldsID="e6d0ab8e8153f73862ab897d84e110fd" ns2:_="" ns3:_="">
    <xsd:import namespace="edbe9ca1-110d-49f3-8919-b6aa3e5dfb39"/>
    <xsd:import namespace="051c7a0f-54ca-4c66-8828-99c4604f4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e9ca1-110d-49f3-8919-b6aa3e5df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c7a0f-54ca-4c66-8828-99c4604f4fb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1F4348-795D-49E9-97A5-BC2C7CB3E46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dbe9ca1-110d-49f3-8919-b6aa3e5dfb3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51c7a0f-54ca-4c66-8828-99c4604f4f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092204-8700-449F-853F-8FA5261C1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e9ca1-110d-49f3-8919-b6aa3e5dfb39"/>
    <ds:schemaRef ds:uri="051c7a0f-54ca-4c66-8828-99c4604f4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4F73D-C418-45C7-9DF5-BFBF80A506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9758</TotalTime>
  <Words>1939</Words>
  <Application>Microsoft Office PowerPoint</Application>
  <PresentationFormat>Szélesvásznú</PresentationFormat>
  <Paragraphs>134</Paragraphs>
  <Slides>15</Slides>
  <Notes>14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Goudy Stout</vt:lpstr>
      <vt:lpstr>Calibri Light</vt:lpstr>
      <vt:lpstr>Helvetica</vt:lpstr>
      <vt:lpstr>MingLiU</vt:lpstr>
      <vt:lpstr>Helvetica Light</vt:lpstr>
      <vt:lpstr>Comic Sans MS</vt:lpstr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Gellért Vinnai</dc:creator>
  <cp:lastModifiedBy>Tibor Mozsik</cp:lastModifiedBy>
  <cp:revision>49</cp:revision>
  <dcterms:created xsi:type="dcterms:W3CDTF">2017-11-21T13:44:35Z</dcterms:created>
  <dcterms:modified xsi:type="dcterms:W3CDTF">2017-11-28T09:30:31Z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0x010100344DF6439E200C4B824093D224B13050</vt:lpwstr>
  </property>
</Properties>
</file>