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811" r:id="rId6"/>
    <p:sldMasterId id="2147483867" r:id="rId7"/>
  </p:sldMasterIdLst>
  <p:notesMasterIdLst>
    <p:notesMasterId r:id="rId19"/>
  </p:notesMasterIdLst>
  <p:handoutMasterIdLst>
    <p:handoutMasterId r:id="rId20"/>
  </p:handoutMasterIdLst>
  <p:sldIdLst>
    <p:sldId id="264" r:id="rId8"/>
    <p:sldId id="268" r:id="rId9"/>
    <p:sldId id="265" r:id="rId10"/>
    <p:sldId id="259" r:id="rId11"/>
    <p:sldId id="260" r:id="rId12"/>
    <p:sldId id="271" r:id="rId13"/>
    <p:sldId id="261" r:id="rId14"/>
    <p:sldId id="263" r:id="rId15"/>
    <p:sldId id="269" r:id="rId16"/>
    <p:sldId id="267" r:id="rId17"/>
    <p:sldId id="270" r:id="rId18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tillium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tillium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tillium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tillium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tillium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tillium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tillium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tillium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tillium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AE48"/>
    <a:srgbClr val="FF8A59"/>
    <a:srgbClr val="0077C0"/>
    <a:srgbClr val="317FFF"/>
    <a:srgbClr val="ECECEC"/>
    <a:srgbClr val="0577C0"/>
    <a:srgbClr val="0455B8"/>
    <a:srgbClr val="0051C5"/>
    <a:srgbClr val="035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83" autoAdjust="0"/>
    <p:restoredTop sz="81410" autoAdjust="0"/>
  </p:normalViewPr>
  <p:slideViewPr>
    <p:cSldViewPr snapToGrid="0" showGuides="1">
      <p:cViewPr varScale="1">
        <p:scale>
          <a:sx n="93" d="100"/>
          <a:sy n="93" d="100"/>
        </p:scale>
        <p:origin x="90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A63EBA-8B42-E44B-86CE-97EECA2130DB}" type="datetimeFigureOut">
              <a:rPr lang="hu-HU"/>
              <a:pPr>
                <a:defRPr/>
              </a:pPr>
              <a:t>2017.11.29.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8F71E3-5F3A-FC4D-B125-6AA4804BDB43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8862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0FDB32-68D6-B440-9D16-DE9DE704EBAF}" type="datetimeFigureOut">
              <a:rPr lang="en-US"/>
              <a:pPr>
                <a:defRPr/>
              </a:pPr>
              <a:t>11/29/2017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2147838-D222-CE4C-9B82-B50678A36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54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onisbeautiful.net/visualizations/million-lines-of-code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147838-D222-CE4C-9B82-B50678A364C5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0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Space-shuttle 400k, Boeing 787 14M, S-Class 100M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http://www.informationisbeautiful.net/visualizations/million-lines-of-code/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market 15B$, growth rate 12%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147838-D222-CE4C-9B82-B50678A364C5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0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147838-D222-CE4C-9B82-B50678A364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4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147838-D222-CE4C-9B82-B50678A364C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2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147838-D222-CE4C-9B82-B50678A364C5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9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76200" y="2065423"/>
            <a:ext cx="12437533" cy="5045474"/>
          </a:xfrm>
          <a:custGeom>
            <a:avLst/>
            <a:gdLst>
              <a:gd name="connsiteX0" fmla="*/ 0 w 12344400"/>
              <a:gd name="connsiteY0" fmla="*/ 0 h 5181600"/>
              <a:gd name="connsiteX1" fmla="*/ 12344400 w 12344400"/>
              <a:gd name="connsiteY1" fmla="*/ 0 h 5181600"/>
              <a:gd name="connsiteX2" fmla="*/ 12344400 w 12344400"/>
              <a:gd name="connsiteY2" fmla="*/ 5181600 h 5181600"/>
              <a:gd name="connsiteX3" fmla="*/ 0 w 12344400"/>
              <a:gd name="connsiteY3" fmla="*/ 5181600 h 5181600"/>
              <a:gd name="connsiteX4" fmla="*/ 0 w 12344400"/>
              <a:gd name="connsiteY4" fmla="*/ 0 h 5181600"/>
              <a:gd name="connsiteX0" fmla="*/ 0 w 12344400"/>
              <a:gd name="connsiteY0" fmla="*/ 656217 h 5837817"/>
              <a:gd name="connsiteX1" fmla="*/ 12344400 w 12344400"/>
              <a:gd name="connsiteY1" fmla="*/ 0 h 5837817"/>
              <a:gd name="connsiteX2" fmla="*/ 12344400 w 12344400"/>
              <a:gd name="connsiteY2" fmla="*/ 5837817 h 5837817"/>
              <a:gd name="connsiteX3" fmla="*/ 0 w 12344400"/>
              <a:gd name="connsiteY3" fmla="*/ 5837817 h 5837817"/>
              <a:gd name="connsiteX4" fmla="*/ 0 w 12344400"/>
              <a:gd name="connsiteY4" fmla="*/ 656217 h 5837817"/>
              <a:gd name="connsiteX0" fmla="*/ 0 w 12378267"/>
              <a:gd name="connsiteY0" fmla="*/ 820132 h 6001732"/>
              <a:gd name="connsiteX1" fmla="*/ 12378267 w 12378267"/>
              <a:gd name="connsiteY1" fmla="*/ 0 h 6001732"/>
              <a:gd name="connsiteX2" fmla="*/ 12344400 w 12378267"/>
              <a:gd name="connsiteY2" fmla="*/ 6001732 h 6001732"/>
              <a:gd name="connsiteX3" fmla="*/ 0 w 12378267"/>
              <a:gd name="connsiteY3" fmla="*/ 6001732 h 6001732"/>
              <a:gd name="connsiteX4" fmla="*/ 0 w 12378267"/>
              <a:gd name="connsiteY4" fmla="*/ 820132 h 6001732"/>
              <a:gd name="connsiteX0" fmla="*/ 0 w 12386733"/>
              <a:gd name="connsiteY0" fmla="*/ 820132 h 6032466"/>
              <a:gd name="connsiteX1" fmla="*/ 12378267 w 12386733"/>
              <a:gd name="connsiteY1" fmla="*/ 0 h 6032466"/>
              <a:gd name="connsiteX2" fmla="*/ 12386733 w 12386733"/>
              <a:gd name="connsiteY2" fmla="*/ 6032466 h 6032466"/>
              <a:gd name="connsiteX3" fmla="*/ 0 w 12386733"/>
              <a:gd name="connsiteY3" fmla="*/ 6001732 h 6032466"/>
              <a:gd name="connsiteX4" fmla="*/ 0 w 12386733"/>
              <a:gd name="connsiteY4" fmla="*/ 820132 h 6032466"/>
              <a:gd name="connsiteX0" fmla="*/ 0 w 12437533"/>
              <a:gd name="connsiteY0" fmla="*/ 820132 h 6032466"/>
              <a:gd name="connsiteX1" fmla="*/ 12429067 w 12437533"/>
              <a:gd name="connsiteY1" fmla="*/ 0 h 6032466"/>
              <a:gd name="connsiteX2" fmla="*/ 12437533 w 12437533"/>
              <a:gd name="connsiteY2" fmla="*/ 6032466 h 6032466"/>
              <a:gd name="connsiteX3" fmla="*/ 50800 w 12437533"/>
              <a:gd name="connsiteY3" fmla="*/ 6001732 h 6032466"/>
              <a:gd name="connsiteX4" fmla="*/ 0 w 12437533"/>
              <a:gd name="connsiteY4" fmla="*/ 820132 h 6032466"/>
              <a:gd name="connsiteX0" fmla="*/ 0 w 12437533"/>
              <a:gd name="connsiteY0" fmla="*/ 820132 h 6052955"/>
              <a:gd name="connsiteX1" fmla="*/ 12429067 w 12437533"/>
              <a:gd name="connsiteY1" fmla="*/ 0 h 6052955"/>
              <a:gd name="connsiteX2" fmla="*/ 12437533 w 12437533"/>
              <a:gd name="connsiteY2" fmla="*/ 6032466 h 6052955"/>
              <a:gd name="connsiteX3" fmla="*/ 16934 w 12437533"/>
              <a:gd name="connsiteY3" fmla="*/ 6052955 h 6052955"/>
              <a:gd name="connsiteX4" fmla="*/ 0 w 12437533"/>
              <a:gd name="connsiteY4" fmla="*/ 820132 h 6052955"/>
              <a:gd name="connsiteX0" fmla="*/ 0 w 12437533"/>
              <a:gd name="connsiteY0" fmla="*/ 937283 h 6170106"/>
              <a:gd name="connsiteX1" fmla="*/ 12418310 w 12437533"/>
              <a:gd name="connsiteY1" fmla="*/ 0 h 6170106"/>
              <a:gd name="connsiteX2" fmla="*/ 12437533 w 12437533"/>
              <a:gd name="connsiteY2" fmla="*/ 6149617 h 6170106"/>
              <a:gd name="connsiteX3" fmla="*/ 16934 w 12437533"/>
              <a:gd name="connsiteY3" fmla="*/ 6170106 h 6170106"/>
              <a:gd name="connsiteX4" fmla="*/ 0 w 12437533"/>
              <a:gd name="connsiteY4" fmla="*/ 937283 h 6170106"/>
              <a:gd name="connsiteX0" fmla="*/ 0 w 12437533"/>
              <a:gd name="connsiteY0" fmla="*/ 872200 h 6105023"/>
              <a:gd name="connsiteX1" fmla="*/ 12386037 w 12437533"/>
              <a:gd name="connsiteY1" fmla="*/ 0 h 6105023"/>
              <a:gd name="connsiteX2" fmla="*/ 12437533 w 12437533"/>
              <a:gd name="connsiteY2" fmla="*/ 6084534 h 6105023"/>
              <a:gd name="connsiteX3" fmla="*/ 16934 w 12437533"/>
              <a:gd name="connsiteY3" fmla="*/ 6105023 h 6105023"/>
              <a:gd name="connsiteX4" fmla="*/ 0 w 12437533"/>
              <a:gd name="connsiteY4" fmla="*/ 872200 h 61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7533" h="6105023">
                <a:moveTo>
                  <a:pt x="0" y="872200"/>
                </a:moveTo>
                <a:lnTo>
                  <a:pt x="12386037" y="0"/>
                </a:lnTo>
                <a:cubicBezTo>
                  <a:pt x="12392445" y="2049872"/>
                  <a:pt x="12431125" y="4034662"/>
                  <a:pt x="12437533" y="6084534"/>
                </a:cubicBezTo>
                <a:lnTo>
                  <a:pt x="16934" y="6105023"/>
                </a:lnTo>
                <a:cubicBezTo>
                  <a:pt x="11289" y="4360749"/>
                  <a:pt x="5645" y="2616474"/>
                  <a:pt x="0" y="872200"/>
                </a:cubicBezTo>
                <a:close/>
              </a:path>
            </a:pathLst>
          </a:custGeom>
          <a:gradFill flip="none" rotWithShape="1">
            <a:gsLst>
              <a:gs pos="20000">
                <a:srgbClr val="0077C0"/>
              </a:gs>
              <a:gs pos="80000">
                <a:srgbClr val="FF8A5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6469" y="6172200"/>
            <a:ext cx="6840538" cy="32173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hu-HU" sz="1400" b="1" i="0" kern="1200" dirty="0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2601" y="5126327"/>
            <a:ext cx="8973915" cy="99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2pPr>
            <a:lvl3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3pPr>
            <a:lvl4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4pPr>
            <a:lvl5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subtitle</a:t>
            </a:r>
            <a:endParaRPr lang="hu-HU" dirty="0" smtClean="0"/>
          </a:p>
        </p:txBody>
      </p:sp>
      <p:sp>
        <p:nvSpPr>
          <p:cNvPr id="13" name="Title 11"/>
          <p:cNvSpPr>
            <a:spLocks noGrp="1"/>
          </p:cNvSpPr>
          <p:nvPr>
            <p:ph type="title" hasCustomPrompt="1"/>
          </p:nvPr>
        </p:nvSpPr>
        <p:spPr>
          <a:xfrm>
            <a:off x="565674" y="2867626"/>
            <a:ext cx="11090032" cy="2133600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PRESENTATION TITLE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319525" y="350635"/>
            <a:ext cx="3103899" cy="1243584"/>
            <a:chOff x="319525" y="350635"/>
            <a:chExt cx="3103899" cy="1243584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9525" y="350635"/>
              <a:ext cx="2189277" cy="1243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71486" y="526246"/>
              <a:ext cx="951938" cy="95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997085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384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ntent – with sub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209801"/>
            <a:ext cx="4572000" cy="3505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2209801"/>
            <a:ext cx="4572000" cy="3505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828800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6" y="1828800"/>
            <a:ext cx="5549264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3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91453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of the presentation">
    <p:bg>
      <p:bgPr>
        <a:gradFill flip="none" rotWithShape="1">
          <a:gsLst>
            <a:gs pos="5000">
              <a:srgbClr val="0077C0"/>
            </a:gs>
            <a:gs pos="70000">
              <a:srgbClr val="FF8A5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-3582684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6105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slide of the presentation Contact">
    <p:bg>
      <p:bgPr>
        <a:gradFill flip="none" rotWithShape="1">
          <a:gsLst>
            <a:gs pos="5000">
              <a:srgbClr val="0077C0"/>
            </a:gs>
            <a:gs pos="70000">
              <a:srgbClr val="FF8A5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-3582684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23749" y="3681378"/>
            <a:ext cx="10660567" cy="89579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2100" b="1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SHOULD YOU HAVE ANY FURTHER QUESTIONS,PLEASE DO NOT HESITATE TO CONTACT ME AT ANY TIME:</a:t>
            </a:r>
            <a:endParaRPr lang="hu-HU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3748" y="4820519"/>
            <a:ext cx="5419493" cy="3341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1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FIRST NAME SECOND NAME</a:t>
            </a:r>
            <a:endParaRPr lang="hu-HU" dirty="0" smtClean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23748" y="5161037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1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POSITION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3747" y="5837624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NNG </a:t>
            </a:r>
            <a:r>
              <a:rPr lang="en-US" dirty="0" err="1" smtClean="0"/>
              <a:t>kft</a:t>
            </a:r>
            <a:r>
              <a:rPr lang="en-US" dirty="0" smtClean="0"/>
              <a:t>. | </a:t>
            </a:r>
            <a:r>
              <a:rPr lang="en-US" dirty="0" err="1" smtClean="0"/>
              <a:t>Szépvölgyi</a:t>
            </a:r>
            <a:r>
              <a:rPr lang="en-US" dirty="0" smtClean="0"/>
              <a:t> </a:t>
            </a:r>
            <a:r>
              <a:rPr lang="en-US" dirty="0" err="1" smtClean="0"/>
              <a:t>út</a:t>
            </a:r>
            <a:r>
              <a:rPr lang="en-US" dirty="0" smtClean="0"/>
              <a:t> 35-37., H-1037,budapest</a:t>
            </a:r>
            <a:endParaRPr lang="hu-HU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3748" y="6107176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E-mail: </a:t>
            </a:r>
            <a:r>
              <a:rPr lang="en-US" dirty="0" err="1" smtClean="0"/>
              <a:t>product.Manager@nng.Com</a:t>
            </a:r>
            <a:r>
              <a:rPr lang="en-US" dirty="0" smtClean="0"/>
              <a:t> | </a:t>
            </a:r>
            <a:r>
              <a:rPr lang="en-US" dirty="0" err="1" smtClean="0"/>
              <a:t>www.Nng.Com</a:t>
            </a:r>
            <a:endParaRPr lang="hu-HU" dirty="0" smtClean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98070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565279"/>
            <a:ext cx="11277600" cy="4073522"/>
          </a:xfrm>
          <a:prstGeom prst="rect">
            <a:avLst/>
          </a:prstGeom>
        </p:spPr>
        <p:txBody>
          <a:bodyPr lIns="91440" tIns="45720" rIns="91440"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0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2546824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icture content – big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46225" y="987337"/>
            <a:ext cx="12429500" cy="5669375"/>
          </a:xfrm>
          <a:custGeom>
            <a:avLst/>
            <a:gdLst>
              <a:gd name="connsiteX0" fmla="*/ 0 w 12384874"/>
              <a:gd name="connsiteY0" fmla="*/ 0 h 5473446"/>
              <a:gd name="connsiteX1" fmla="*/ 12384874 w 12384874"/>
              <a:gd name="connsiteY1" fmla="*/ 0 h 5473446"/>
              <a:gd name="connsiteX2" fmla="*/ 12384874 w 12384874"/>
              <a:gd name="connsiteY2" fmla="*/ 5473446 h 5473446"/>
              <a:gd name="connsiteX3" fmla="*/ 0 w 12384874"/>
              <a:gd name="connsiteY3" fmla="*/ 5473446 h 5473446"/>
              <a:gd name="connsiteX4" fmla="*/ 0 w 12384874"/>
              <a:gd name="connsiteY4" fmla="*/ 0 h 5473446"/>
              <a:gd name="connsiteX0" fmla="*/ 8466 w 12384874"/>
              <a:gd name="connsiteY0" fmla="*/ 795867 h 5473446"/>
              <a:gd name="connsiteX1" fmla="*/ 12384874 w 12384874"/>
              <a:gd name="connsiteY1" fmla="*/ 0 h 5473446"/>
              <a:gd name="connsiteX2" fmla="*/ 12384874 w 12384874"/>
              <a:gd name="connsiteY2" fmla="*/ 5473446 h 5473446"/>
              <a:gd name="connsiteX3" fmla="*/ 0 w 12384874"/>
              <a:gd name="connsiteY3" fmla="*/ 5473446 h 5473446"/>
              <a:gd name="connsiteX4" fmla="*/ 8466 w 12384874"/>
              <a:gd name="connsiteY4" fmla="*/ 795867 h 5473446"/>
              <a:gd name="connsiteX0" fmla="*/ 8466 w 12384874"/>
              <a:gd name="connsiteY0" fmla="*/ 609601 h 5473446"/>
              <a:gd name="connsiteX1" fmla="*/ 12384874 w 12384874"/>
              <a:gd name="connsiteY1" fmla="*/ 0 h 5473446"/>
              <a:gd name="connsiteX2" fmla="*/ 12384874 w 12384874"/>
              <a:gd name="connsiteY2" fmla="*/ 5473446 h 5473446"/>
              <a:gd name="connsiteX3" fmla="*/ 0 w 12384874"/>
              <a:gd name="connsiteY3" fmla="*/ 5473446 h 5473446"/>
              <a:gd name="connsiteX4" fmla="*/ 8466 w 12384874"/>
              <a:gd name="connsiteY4" fmla="*/ 609601 h 5473446"/>
              <a:gd name="connsiteX0" fmla="*/ 8466 w 12427208"/>
              <a:gd name="connsiteY0" fmla="*/ 609601 h 5473446"/>
              <a:gd name="connsiteX1" fmla="*/ 12384874 w 12427208"/>
              <a:gd name="connsiteY1" fmla="*/ 0 h 5473446"/>
              <a:gd name="connsiteX2" fmla="*/ 12427208 w 12427208"/>
              <a:gd name="connsiteY2" fmla="*/ 4872312 h 5473446"/>
              <a:gd name="connsiteX3" fmla="*/ 0 w 12427208"/>
              <a:gd name="connsiteY3" fmla="*/ 5473446 h 5473446"/>
              <a:gd name="connsiteX4" fmla="*/ 8466 w 12427208"/>
              <a:gd name="connsiteY4" fmla="*/ 609601 h 5473446"/>
              <a:gd name="connsiteX0" fmla="*/ 8466 w 12427208"/>
              <a:gd name="connsiteY0" fmla="*/ 609601 h 5464979"/>
              <a:gd name="connsiteX1" fmla="*/ 12384874 w 12427208"/>
              <a:gd name="connsiteY1" fmla="*/ 0 h 5464979"/>
              <a:gd name="connsiteX2" fmla="*/ 12427208 w 12427208"/>
              <a:gd name="connsiteY2" fmla="*/ 4872312 h 5464979"/>
              <a:gd name="connsiteX3" fmla="*/ 0 w 12427208"/>
              <a:gd name="connsiteY3" fmla="*/ 5464979 h 5464979"/>
              <a:gd name="connsiteX4" fmla="*/ 8466 w 12427208"/>
              <a:gd name="connsiteY4" fmla="*/ 609601 h 5464979"/>
              <a:gd name="connsiteX0" fmla="*/ 0 w 12429500"/>
              <a:gd name="connsiteY0" fmla="*/ 351418 h 5464979"/>
              <a:gd name="connsiteX1" fmla="*/ 12387166 w 12429500"/>
              <a:gd name="connsiteY1" fmla="*/ 0 h 5464979"/>
              <a:gd name="connsiteX2" fmla="*/ 12429500 w 12429500"/>
              <a:gd name="connsiteY2" fmla="*/ 4872312 h 5464979"/>
              <a:gd name="connsiteX3" fmla="*/ 2292 w 12429500"/>
              <a:gd name="connsiteY3" fmla="*/ 5464979 h 5464979"/>
              <a:gd name="connsiteX4" fmla="*/ 0 w 12429500"/>
              <a:gd name="connsiteY4" fmla="*/ 351418 h 5464979"/>
              <a:gd name="connsiteX0" fmla="*/ 0 w 12429500"/>
              <a:gd name="connsiteY0" fmla="*/ 545056 h 5658617"/>
              <a:gd name="connsiteX1" fmla="*/ 12387166 w 12429500"/>
              <a:gd name="connsiteY1" fmla="*/ 0 h 5658617"/>
              <a:gd name="connsiteX2" fmla="*/ 12429500 w 12429500"/>
              <a:gd name="connsiteY2" fmla="*/ 5065950 h 5658617"/>
              <a:gd name="connsiteX3" fmla="*/ 2292 w 12429500"/>
              <a:gd name="connsiteY3" fmla="*/ 5658617 h 5658617"/>
              <a:gd name="connsiteX4" fmla="*/ 0 w 12429500"/>
              <a:gd name="connsiteY4" fmla="*/ 545056 h 5658617"/>
              <a:gd name="connsiteX0" fmla="*/ 0 w 12429500"/>
              <a:gd name="connsiteY0" fmla="*/ 545056 h 5669375"/>
              <a:gd name="connsiteX1" fmla="*/ 12387166 w 12429500"/>
              <a:gd name="connsiteY1" fmla="*/ 0 h 5669375"/>
              <a:gd name="connsiteX2" fmla="*/ 12429500 w 12429500"/>
              <a:gd name="connsiteY2" fmla="*/ 5065950 h 5669375"/>
              <a:gd name="connsiteX3" fmla="*/ 13049 w 12429500"/>
              <a:gd name="connsiteY3" fmla="*/ 5669375 h 5669375"/>
              <a:gd name="connsiteX4" fmla="*/ 0 w 12429500"/>
              <a:gd name="connsiteY4" fmla="*/ 545056 h 566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9500" h="5669375">
                <a:moveTo>
                  <a:pt x="0" y="545056"/>
                </a:moveTo>
                <a:lnTo>
                  <a:pt x="12387166" y="0"/>
                </a:lnTo>
                <a:lnTo>
                  <a:pt x="12429500" y="5065950"/>
                </a:lnTo>
                <a:lnTo>
                  <a:pt x="13049" y="5669375"/>
                </a:lnTo>
                <a:cubicBezTo>
                  <a:pt x="8699" y="3961269"/>
                  <a:pt x="4350" y="2253162"/>
                  <a:pt x="0" y="54505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900000" tIns="1463040" bIns="46800"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addaaaav</a:t>
            </a:r>
            <a:endParaRPr lang="en-US" noProof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1" y="457199"/>
            <a:ext cx="5612297" cy="8659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1950" b="1" i="0" kern="1200" baseline="0" dirty="0" err="1" smtClean="0">
                <a:solidFill>
                  <a:srgbClr val="0077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563942" y="1634692"/>
            <a:ext cx="4994807" cy="4073521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lnSpc>
                <a:spcPct val="100000"/>
              </a:lnSpc>
              <a:buNone/>
              <a:defRPr lang="hu-HU" sz="1200" b="1" i="0" u="none" kern="1200" baseline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5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460776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76200" y="2065423"/>
            <a:ext cx="12437533" cy="5045474"/>
          </a:xfrm>
          <a:custGeom>
            <a:avLst/>
            <a:gdLst>
              <a:gd name="connsiteX0" fmla="*/ 0 w 12344400"/>
              <a:gd name="connsiteY0" fmla="*/ 0 h 5181600"/>
              <a:gd name="connsiteX1" fmla="*/ 12344400 w 12344400"/>
              <a:gd name="connsiteY1" fmla="*/ 0 h 5181600"/>
              <a:gd name="connsiteX2" fmla="*/ 12344400 w 12344400"/>
              <a:gd name="connsiteY2" fmla="*/ 5181600 h 5181600"/>
              <a:gd name="connsiteX3" fmla="*/ 0 w 12344400"/>
              <a:gd name="connsiteY3" fmla="*/ 5181600 h 5181600"/>
              <a:gd name="connsiteX4" fmla="*/ 0 w 12344400"/>
              <a:gd name="connsiteY4" fmla="*/ 0 h 5181600"/>
              <a:gd name="connsiteX0" fmla="*/ 0 w 12344400"/>
              <a:gd name="connsiteY0" fmla="*/ 656217 h 5837817"/>
              <a:gd name="connsiteX1" fmla="*/ 12344400 w 12344400"/>
              <a:gd name="connsiteY1" fmla="*/ 0 h 5837817"/>
              <a:gd name="connsiteX2" fmla="*/ 12344400 w 12344400"/>
              <a:gd name="connsiteY2" fmla="*/ 5837817 h 5837817"/>
              <a:gd name="connsiteX3" fmla="*/ 0 w 12344400"/>
              <a:gd name="connsiteY3" fmla="*/ 5837817 h 5837817"/>
              <a:gd name="connsiteX4" fmla="*/ 0 w 12344400"/>
              <a:gd name="connsiteY4" fmla="*/ 656217 h 5837817"/>
              <a:gd name="connsiteX0" fmla="*/ 0 w 12378267"/>
              <a:gd name="connsiteY0" fmla="*/ 820132 h 6001732"/>
              <a:gd name="connsiteX1" fmla="*/ 12378267 w 12378267"/>
              <a:gd name="connsiteY1" fmla="*/ 0 h 6001732"/>
              <a:gd name="connsiteX2" fmla="*/ 12344400 w 12378267"/>
              <a:gd name="connsiteY2" fmla="*/ 6001732 h 6001732"/>
              <a:gd name="connsiteX3" fmla="*/ 0 w 12378267"/>
              <a:gd name="connsiteY3" fmla="*/ 6001732 h 6001732"/>
              <a:gd name="connsiteX4" fmla="*/ 0 w 12378267"/>
              <a:gd name="connsiteY4" fmla="*/ 820132 h 6001732"/>
              <a:gd name="connsiteX0" fmla="*/ 0 w 12386733"/>
              <a:gd name="connsiteY0" fmla="*/ 820132 h 6032466"/>
              <a:gd name="connsiteX1" fmla="*/ 12378267 w 12386733"/>
              <a:gd name="connsiteY1" fmla="*/ 0 h 6032466"/>
              <a:gd name="connsiteX2" fmla="*/ 12386733 w 12386733"/>
              <a:gd name="connsiteY2" fmla="*/ 6032466 h 6032466"/>
              <a:gd name="connsiteX3" fmla="*/ 0 w 12386733"/>
              <a:gd name="connsiteY3" fmla="*/ 6001732 h 6032466"/>
              <a:gd name="connsiteX4" fmla="*/ 0 w 12386733"/>
              <a:gd name="connsiteY4" fmla="*/ 820132 h 6032466"/>
              <a:gd name="connsiteX0" fmla="*/ 0 w 12437533"/>
              <a:gd name="connsiteY0" fmla="*/ 820132 h 6032466"/>
              <a:gd name="connsiteX1" fmla="*/ 12429067 w 12437533"/>
              <a:gd name="connsiteY1" fmla="*/ 0 h 6032466"/>
              <a:gd name="connsiteX2" fmla="*/ 12437533 w 12437533"/>
              <a:gd name="connsiteY2" fmla="*/ 6032466 h 6032466"/>
              <a:gd name="connsiteX3" fmla="*/ 50800 w 12437533"/>
              <a:gd name="connsiteY3" fmla="*/ 6001732 h 6032466"/>
              <a:gd name="connsiteX4" fmla="*/ 0 w 12437533"/>
              <a:gd name="connsiteY4" fmla="*/ 820132 h 6032466"/>
              <a:gd name="connsiteX0" fmla="*/ 0 w 12437533"/>
              <a:gd name="connsiteY0" fmla="*/ 820132 h 6052955"/>
              <a:gd name="connsiteX1" fmla="*/ 12429067 w 12437533"/>
              <a:gd name="connsiteY1" fmla="*/ 0 h 6052955"/>
              <a:gd name="connsiteX2" fmla="*/ 12437533 w 12437533"/>
              <a:gd name="connsiteY2" fmla="*/ 6032466 h 6052955"/>
              <a:gd name="connsiteX3" fmla="*/ 16934 w 12437533"/>
              <a:gd name="connsiteY3" fmla="*/ 6052955 h 6052955"/>
              <a:gd name="connsiteX4" fmla="*/ 0 w 12437533"/>
              <a:gd name="connsiteY4" fmla="*/ 820132 h 6052955"/>
              <a:gd name="connsiteX0" fmla="*/ 0 w 12437533"/>
              <a:gd name="connsiteY0" fmla="*/ 937283 h 6170106"/>
              <a:gd name="connsiteX1" fmla="*/ 12418310 w 12437533"/>
              <a:gd name="connsiteY1" fmla="*/ 0 h 6170106"/>
              <a:gd name="connsiteX2" fmla="*/ 12437533 w 12437533"/>
              <a:gd name="connsiteY2" fmla="*/ 6149617 h 6170106"/>
              <a:gd name="connsiteX3" fmla="*/ 16934 w 12437533"/>
              <a:gd name="connsiteY3" fmla="*/ 6170106 h 6170106"/>
              <a:gd name="connsiteX4" fmla="*/ 0 w 12437533"/>
              <a:gd name="connsiteY4" fmla="*/ 937283 h 6170106"/>
              <a:gd name="connsiteX0" fmla="*/ 0 w 12437533"/>
              <a:gd name="connsiteY0" fmla="*/ 872200 h 6105023"/>
              <a:gd name="connsiteX1" fmla="*/ 12386037 w 12437533"/>
              <a:gd name="connsiteY1" fmla="*/ 0 h 6105023"/>
              <a:gd name="connsiteX2" fmla="*/ 12437533 w 12437533"/>
              <a:gd name="connsiteY2" fmla="*/ 6084534 h 6105023"/>
              <a:gd name="connsiteX3" fmla="*/ 16934 w 12437533"/>
              <a:gd name="connsiteY3" fmla="*/ 6105023 h 6105023"/>
              <a:gd name="connsiteX4" fmla="*/ 0 w 12437533"/>
              <a:gd name="connsiteY4" fmla="*/ 872200 h 61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7533" h="6105023">
                <a:moveTo>
                  <a:pt x="0" y="872200"/>
                </a:moveTo>
                <a:lnTo>
                  <a:pt x="12386037" y="0"/>
                </a:lnTo>
                <a:cubicBezTo>
                  <a:pt x="12392445" y="2049872"/>
                  <a:pt x="12431125" y="4034662"/>
                  <a:pt x="12437533" y="6084534"/>
                </a:cubicBezTo>
                <a:lnTo>
                  <a:pt x="16934" y="6105023"/>
                </a:lnTo>
                <a:cubicBezTo>
                  <a:pt x="11289" y="4360749"/>
                  <a:pt x="5645" y="2616474"/>
                  <a:pt x="0" y="872200"/>
                </a:cubicBezTo>
                <a:close/>
              </a:path>
            </a:pathLst>
          </a:custGeom>
          <a:gradFill flip="none" rotWithShape="1">
            <a:gsLst>
              <a:gs pos="20000">
                <a:srgbClr val="0077C0"/>
              </a:gs>
              <a:gs pos="80000">
                <a:srgbClr val="FF8A5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tillium Web" panose="00000500000000000000" pitchFamily="2" charset="-18"/>
            </a:endParaRP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6469" y="6172200"/>
            <a:ext cx="6840538" cy="32173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hu-HU" sz="1400" b="1" i="0" kern="1200" dirty="0" smtClean="0">
                <a:solidFill>
                  <a:schemeClr val="bg1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</a:lstStyle>
          <a:p>
            <a:pPr lvl="0"/>
            <a:r>
              <a:rPr lang="hu-HU" dirty="0" smtClean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2601" y="5126327"/>
            <a:ext cx="8973915" cy="99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1">
                <a:solidFill>
                  <a:schemeClr val="bg1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0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0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0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subtitle</a:t>
            </a:r>
            <a:endParaRPr lang="hu-HU" dirty="0" smtClean="0"/>
          </a:p>
        </p:txBody>
      </p:sp>
      <p:sp>
        <p:nvSpPr>
          <p:cNvPr id="13" name="Title 11"/>
          <p:cNvSpPr>
            <a:spLocks noGrp="1"/>
          </p:cNvSpPr>
          <p:nvPr>
            <p:ph type="title" hasCustomPrompt="1"/>
          </p:nvPr>
        </p:nvSpPr>
        <p:spPr>
          <a:xfrm>
            <a:off x="565674" y="2867626"/>
            <a:ext cx="11090032" cy="2133600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3500" b="1" i="0" baseline="0">
                <a:solidFill>
                  <a:schemeClr val="bg1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</a:lstStyle>
          <a:p>
            <a:r>
              <a:rPr lang="hu-HU" dirty="0" smtClean="0"/>
              <a:t>CLICK TO EDIT PRESENTATION TITLE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319525" y="350635"/>
            <a:ext cx="3103899" cy="1243584"/>
            <a:chOff x="319525" y="350635"/>
            <a:chExt cx="3103899" cy="1243584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9525" y="350635"/>
              <a:ext cx="2189277" cy="1243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71486" y="526246"/>
              <a:ext cx="951938" cy="95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44295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384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NG+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76200" y="2065423"/>
            <a:ext cx="12437533" cy="5045474"/>
          </a:xfrm>
          <a:custGeom>
            <a:avLst/>
            <a:gdLst>
              <a:gd name="connsiteX0" fmla="*/ 0 w 12344400"/>
              <a:gd name="connsiteY0" fmla="*/ 0 h 5181600"/>
              <a:gd name="connsiteX1" fmla="*/ 12344400 w 12344400"/>
              <a:gd name="connsiteY1" fmla="*/ 0 h 5181600"/>
              <a:gd name="connsiteX2" fmla="*/ 12344400 w 12344400"/>
              <a:gd name="connsiteY2" fmla="*/ 5181600 h 5181600"/>
              <a:gd name="connsiteX3" fmla="*/ 0 w 12344400"/>
              <a:gd name="connsiteY3" fmla="*/ 5181600 h 5181600"/>
              <a:gd name="connsiteX4" fmla="*/ 0 w 12344400"/>
              <a:gd name="connsiteY4" fmla="*/ 0 h 5181600"/>
              <a:gd name="connsiteX0" fmla="*/ 0 w 12344400"/>
              <a:gd name="connsiteY0" fmla="*/ 656217 h 5837817"/>
              <a:gd name="connsiteX1" fmla="*/ 12344400 w 12344400"/>
              <a:gd name="connsiteY1" fmla="*/ 0 h 5837817"/>
              <a:gd name="connsiteX2" fmla="*/ 12344400 w 12344400"/>
              <a:gd name="connsiteY2" fmla="*/ 5837817 h 5837817"/>
              <a:gd name="connsiteX3" fmla="*/ 0 w 12344400"/>
              <a:gd name="connsiteY3" fmla="*/ 5837817 h 5837817"/>
              <a:gd name="connsiteX4" fmla="*/ 0 w 12344400"/>
              <a:gd name="connsiteY4" fmla="*/ 656217 h 5837817"/>
              <a:gd name="connsiteX0" fmla="*/ 0 w 12378267"/>
              <a:gd name="connsiteY0" fmla="*/ 820132 h 6001732"/>
              <a:gd name="connsiteX1" fmla="*/ 12378267 w 12378267"/>
              <a:gd name="connsiteY1" fmla="*/ 0 h 6001732"/>
              <a:gd name="connsiteX2" fmla="*/ 12344400 w 12378267"/>
              <a:gd name="connsiteY2" fmla="*/ 6001732 h 6001732"/>
              <a:gd name="connsiteX3" fmla="*/ 0 w 12378267"/>
              <a:gd name="connsiteY3" fmla="*/ 6001732 h 6001732"/>
              <a:gd name="connsiteX4" fmla="*/ 0 w 12378267"/>
              <a:gd name="connsiteY4" fmla="*/ 820132 h 6001732"/>
              <a:gd name="connsiteX0" fmla="*/ 0 w 12386733"/>
              <a:gd name="connsiteY0" fmla="*/ 820132 h 6032466"/>
              <a:gd name="connsiteX1" fmla="*/ 12378267 w 12386733"/>
              <a:gd name="connsiteY1" fmla="*/ 0 h 6032466"/>
              <a:gd name="connsiteX2" fmla="*/ 12386733 w 12386733"/>
              <a:gd name="connsiteY2" fmla="*/ 6032466 h 6032466"/>
              <a:gd name="connsiteX3" fmla="*/ 0 w 12386733"/>
              <a:gd name="connsiteY3" fmla="*/ 6001732 h 6032466"/>
              <a:gd name="connsiteX4" fmla="*/ 0 w 12386733"/>
              <a:gd name="connsiteY4" fmla="*/ 820132 h 6032466"/>
              <a:gd name="connsiteX0" fmla="*/ 0 w 12437533"/>
              <a:gd name="connsiteY0" fmla="*/ 820132 h 6032466"/>
              <a:gd name="connsiteX1" fmla="*/ 12429067 w 12437533"/>
              <a:gd name="connsiteY1" fmla="*/ 0 h 6032466"/>
              <a:gd name="connsiteX2" fmla="*/ 12437533 w 12437533"/>
              <a:gd name="connsiteY2" fmla="*/ 6032466 h 6032466"/>
              <a:gd name="connsiteX3" fmla="*/ 50800 w 12437533"/>
              <a:gd name="connsiteY3" fmla="*/ 6001732 h 6032466"/>
              <a:gd name="connsiteX4" fmla="*/ 0 w 12437533"/>
              <a:gd name="connsiteY4" fmla="*/ 820132 h 6032466"/>
              <a:gd name="connsiteX0" fmla="*/ 0 w 12437533"/>
              <a:gd name="connsiteY0" fmla="*/ 820132 h 6052955"/>
              <a:gd name="connsiteX1" fmla="*/ 12429067 w 12437533"/>
              <a:gd name="connsiteY1" fmla="*/ 0 h 6052955"/>
              <a:gd name="connsiteX2" fmla="*/ 12437533 w 12437533"/>
              <a:gd name="connsiteY2" fmla="*/ 6032466 h 6052955"/>
              <a:gd name="connsiteX3" fmla="*/ 16934 w 12437533"/>
              <a:gd name="connsiteY3" fmla="*/ 6052955 h 6052955"/>
              <a:gd name="connsiteX4" fmla="*/ 0 w 12437533"/>
              <a:gd name="connsiteY4" fmla="*/ 820132 h 6052955"/>
              <a:gd name="connsiteX0" fmla="*/ 0 w 12437533"/>
              <a:gd name="connsiteY0" fmla="*/ 937283 h 6170106"/>
              <a:gd name="connsiteX1" fmla="*/ 12418310 w 12437533"/>
              <a:gd name="connsiteY1" fmla="*/ 0 h 6170106"/>
              <a:gd name="connsiteX2" fmla="*/ 12437533 w 12437533"/>
              <a:gd name="connsiteY2" fmla="*/ 6149617 h 6170106"/>
              <a:gd name="connsiteX3" fmla="*/ 16934 w 12437533"/>
              <a:gd name="connsiteY3" fmla="*/ 6170106 h 6170106"/>
              <a:gd name="connsiteX4" fmla="*/ 0 w 12437533"/>
              <a:gd name="connsiteY4" fmla="*/ 937283 h 6170106"/>
              <a:gd name="connsiteX0" fmla="*/ 0 w 12437533"/>
              <a:gd name="connsiteY0" fmla="*/ 872200 h 6105023"/>
              <a:gd name="connsiteX1" fmla="*/ 12386037 w 12437533"/>
              <a:gd name="connsiteY1" fmla="*/ 0 h 6105023"/>
              <a:gd name="connsiteX2" fmla="*/ 12437533 w 12437533"/>
              <a:gd name="connsiteY2" fmla="*/ 6084534 h 6105023"/>
              <a:gd name="connsiteX3" fmla="*/ 16934 w 12437533"/>
              <a:gd name="connsiteY3" fmla="*/ 6105023 h 6105023"/>
              <a:gd name="connsiteX4" fmla="*/ 0 w 12437533"/>
              <a:gd name="connsiteY4" fmla="*/ 872200 h 61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7533" h="6105023">
                <a:moveTo>
                  <a:pt x="0" y="872200"/>
                </a:moveTo>
                <a:lnTo>
                  <a:pt x="12386037" y="0"/>
                </a:lnTo>
                <a:cubicBezTo>
                  <a:pt x="12392445" y="2049872"/>
                  <a:pt x="12431125" y="4034662"/>
                  <a:pt x="12437533" y="6084534"/>
                </a:cubicBezTo>
                <a:lnTo>
                  <a:pt x="16934" y="6105023"/>
                </a:lnTo>
                <a:cubicBezTo>
                  <a:pt x="11289" y="4360749"/>
                  <a:pt x="5645" y="2616474"/>
                  <a:pt x="0" y="872200"/>
                </a:cubicBezTo>
                <a:close/>
              </a:path>
            </a:pathLst>
          </a:custGeom>
          <a:gradFill flip="none" rotWithShape="1">
            <a:gsLst>
              <a:gs pos="20000">
                <a:srgbClr val="0077C0"/>
              </a:gs>
              <a:gs pos="80000">
                <a:srgbClr val="FF8A59">
                  <a:lumMod val="10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itillium Web" panose="00000500000000000000" pitchFamily="2" charset="-18"/>
            </a:endParaRPr>
          </a:p>
        </p:txBody>
      </p:sp>
      <p:pic>
        <p:nvPicPr>
          <p:cNvPr id="8" name="Kép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524" y="350635"/>
            <a:ext cx="2194560" cy="12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29988" y="-152400"/>
            <a:ext cx="12332745" cy="2971800"/>
          </a:xfrm>
          <a:custGeom>
            <a:avLst/>
            <a:gdLst>
              <a:gd name="connsiteX0" fmla="*/ 0 w 12268200"/>
              <a:gd name="connsiteY0" fmla="*/ 0 h 2971800"/>
              <a:gd name="connsiteX1" fmla="*/ 12268200 w 12268200"/>
              <a:gd name="connsiteY1" fmla="*/ 0 h 2971800"/>
              <a:gd name="connsiteX2" fmla="*/ 12268200 w 12268200"/>
              <a:gd name="connsiteY2" fmla="*/ 2971800 h 2971800"/>
              <a:gd name="connsiteX3" fmla="*/ 0 w 12268200"/>
              <a:gd name="connsiteY3" fmla="*/ 2971800 h 2971800"/>
              <a:gd name="connsiteX4" fmla="*/ 0 w 12268200"/>
              <a:gd name="connsiteY4" fmla="*/ 0 h 2971800"/>
              <a:gd name="connsiteX0" fmla="*/ 0 w 12278957"/>
              <a:gd name="connsiteY0" fmla="*/ 0 h 2971800"/>
              <a:gd name="connsiteX1" fmla="*/ 12268200 w 12278957"/>
              <a:gd name="connsiteY1" fmla="*/ 0 h 2971800"/>
              <a:gd name="connsiteX2" fmla="*/ 12278957 w 12278957"/>
              <a:gd name="connsiteY2" fmla="*/ 2229522 h 2971800"/>
              <a:gd name="connsiteX3" fmla="*/ 0 w 12278957"/>
              <a:gd name="connsiteY3" fmla="*/ 2971800 h 2971800"/>
              <a:gd name="connsiteX4" fmla="*/ 0 w 12278957"/>
              <a:gd name="connsiteY4" fmla="*/ 0 h 2971800"/>
              <a:gd name="connsiteX0" fmla="*/ 53788 w 12332745"/>
              <a:gd name="connsiteY0" fmla="*/ 0 h 2971800"/>
              <a:gd name="connsiteX1" fmla="*/ 12321988 w 12332745"/>
              <a:gd name="connsiteY1" fmla="*/ 0 h 2971800"/>
              <a:gd name="connsiteX2" fmla="*/ 12332745 w 12332745"/>
              <a:gd name="connsiteY2" fmla="*/ 2229522 h 2971800"/>
              <a:gd name="connsiteX3" fmla="*/ 0 w 12332745"/>
              <a:gd name="connsiteY3" fmla="*/ 2971800 h 2971800"/>
              <a:gd name="connsiteX4" fmla="*/ 53788 w 12332745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2745" h="2971800">
                <a:moveTo>
                  <a:pt x="53788" y="0"/>
                </a:moveTo>
                <a:lnTo>
                  <a:pt x="12321988" y="0"/>
                </a:lnTo>
                <a:cubicBezTo>
                  <a:pt x="12325574" y="743174"/>
                  <a:pt x="12329159" y="1486348"/>
                  <a:pt x="12332745" y="2229522"/>
                </a:cubicBezTo>
                <a:lnTo>
                  <a:pt x="0" y="2971800"/>
                </a:lnTo>
                <a:lnTo>
                  <a:pt x="5378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lIns="457200" tIns="1280160" rIns="457200"/>
          <a:lstStyle>
            <a:lvl1pPr>
              <a:defRPr>
                <a:latin typeface="+mj-lt"/>
              </a:defRPr>
            </a:lvl1pPr>
          </a:lstStyle>
          <a:p>
            <a:r>
              <a:rPr lang="hu-HU" err="1" smtClean="0"/>
              <a:t>Drag</a:t>
            </a:r>
            <a:r>
              <a:rPr lang="hu-HU" smtClean="0"/>
              <a:t> </a:t>
            </a:r>
            <a:r>
              <a:rPr lang="hu-HU" err="1" smtClean="0"/>
              <a:t>picture</a:t>
            </a:r>
            <a:r>
              <a:rPr lang="hu-HU" smtClean="0"/>
              <a:t> </a:t>
            </a:r>
            <a:r>
              <a:rPr lang="hu-HU" err="1" smtClean="0"/>
              <a:t>to</a:t>
            </a:r>
            <a:r>
              <a:rPr lang="hu-HU" smtClean="0"/>
              <a:t> </a:t>
            </a:r>
            <a:r>
              <a:rPr lang="hu-HU" err="1" smtClean="0"/>
              <a:t>placeholder</a:t>
            </a:r>
            <a:r>
              <a:rPr lang="hu-HU" smtClean="0"/>
              <a:t> </a:t>
            </a:r>
            <a:r>
              <a:rPr lang="hu-HU" err="1" smtClean="0"/>
              <a:t>or</a:t>
            </a:r>
            <a:r>
              <a:rPr lang="hu-HU" smtClean="0"/>
              <a:t> </a:t>
            </a:r>
            <a:r>
              <a:rPr lang="hu-HU" err="1" smtClean="0"/>
              <a:t>click</a:t>
            </a:r>
            <a:r>
              <a:rPr lang="hu-HU" smtClean="0"/>
              <a:t> </a:t>
            </a:r>
            <a:r>
              <a:rPr lang="hu-HU" err="1" smtClean="0"/>
              <a:t>icon</a:t>
            </a:r>
            <a:r>
              <a:rPr lang="hu-HU" smtClean="0"/>
              <a:t> </a:t>
            </a:r>
            <a:r>
              <a:rPr lang="hu-HU" err="1" smtClean="0"/>
              <a:t>to</a:t>
            </a:r>
            <a:r>
              <a:rPr lang="hu-HU" smtClean="0"/>
              <a:t> add</a:t>
            </a:r>
            <a:endParaRPr lang="en-US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6469" y="6172200"/>
            <a:ext cx="6840538" cy="32173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hu-HU" sz="1400" b="1" i="0" kern="1200" dirty="0" smtClean="0">
                <a:solidFill>
                  <a:schemeClr val="bg1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</a:lstStyle>
          <a:p>
            <a:pPr lvl="0"/>
            <a:r>
              <a:rPr lang="hu-HU" dirty="0" smtClean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2603" y="5126327"/>
            <a:ext cx="8382618" cy="8925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800" b="0" i="1">
                <a:solidFill>
                  <a:schemeClr val="bg1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0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0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0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subtitle</a:t>
            </a:r>
            <a:endParaRPr lang="hu-HU" dirty="0" smtClean="0"/>
          </a:p>
        </p:txBody>
      </p:sp>
      <p:sp>
        <p:nvSpPr>
          <p:cNvPr id="14" name="Title 11"/>
          <p:cNvSpPr>
            <a:spLocks noGrp="1"/>
          </p:cNvSpPr>
          <p:nvPr>
            <p:ph type="title" hasCustomPrompt="1"/>
          </p:nvPr>
        </p:nvSpPr>
        <p:spPr>
          <a:xfrm>
            <a:off x="565674" y="2867626"/>
            <a:ext cx="11090032" cy="2133600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3500" b="1" i="0" baseline="0">
                <a:solidFill>
                  <a:schemeClr val="bg1"/>
                </a:solidFill>
                <a:latin typeface="+mj-lt"/>
                <a:ea typeface="Adobe Caslon Pro" charset="0"/>
                <a:cs typeface="Adobe Caslon Pro" charset="0"/>
              </a:defRPr>
            </a:lvl1pPr>
          </a:lstStyle>
          <a:p>
            <a:r>
              <a:rPr lang="hu-HU" dirty="0" smtClean="0"/>
              <a:t>CLICK TO EDIT PRESENTATION TITLE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117538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384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bg>
      <p:bgPr>
        <a:solidFill>
          <a:srgbClr val="00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447800"/>
            <a:ext cx="9901238" cy="47529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None/>
              <a:tabLst/>
              <a:defRPr lang="hu-HU" sz="2400" b="1" i="0" kern="1200" dirty="0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  <a:lvl2pPr marL="457200" indent="0">
              <a:buClr>
                <a:schemeClr val="bg1"/>
              </a:buClr>
              <a:buNone/>
              <a:defRPr b="0" i="1">
                <a:solidFill>
                  <a:schemeClr val="bg1"/>
                </a:solidFill>
                <a:latin typeface="Titillium Web" panose="00000500000000000000" pitchFamily="2" charset="-18"/>
                <a:ea typeface="Titillium Web" panose="00000500000000000000" pitchFamily="2" charset="-18"/>
                <a:cs typeface="Titillium Web" panose="00000500000000000000" pitchFamily="2" charset="-18"/>
              </a:defRPr>
            </a:lvl2pPr>
            <a:lvl3pPr marL="1257300" indent="-342900" algn="l" rtl="0" eaLnBrk="1" hangingPunct="1">
              <a:lnSpc>
                <a:spcPct val="90000"/>
              </a:lnSpc>
              <a:buClr>
                <a:schemeClr val="bg1"/>
              </a:buClr>
              <a:buFont typeface="Arial" charset="0"/>
              <a:buChar char="•"/>
              <a:defRPr lang="hu-HU" sz="2400" b="1" i="0" kern="1200" dirty="0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3pPr>
            <a:lvl4pPr algn="l" rtl="0" eaLnBrk="1" hangingPunct="1">
              <a:lnSpc>
                <a:spcPct val="90000"/>
              </a:lnSpc>
              <a:buClr>
                <a:schemeClr val="bg1"/>
              </a:buClr>
              <a:defRPr lang="hu-HU" sz="2400" b="1" i="0" kern="1200" dirty="0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4pPr>
            <a:lvl5pPr marL="1828800" indent="0" algn="l" rtl="0" eaLnBrk="1" hangingPunct="1">
              <a:lnSpc>
                <a:spcPct val="90000"/>
              </a:lnSpc>
              <a:buClr>
                <a:schemeClr val="bg1"/>
              </a:buClr>
              <a:buNone/>
              <a:defRPr lang="hu-HU" sz="2400" b="1" i="0" kern="1200" dirty="0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hu-HU" dirty="0" smtClean="0"/>
              <a:t>CLICK TO EDIT MASTER TEXT STYLES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hu-HU" dirty="0" smtClean="0"/>
              <a:t>CLICK TO EDIT MASTER TEXT STYLES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hu-HU" dirty="0" smtClean="0"/>
              <a:t>CLICK TO EDIT MASTER TEXT STYLES</a:t>
            </a:r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4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TOC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7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78413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1">
    <p:bg>
      <p:bgPr>
        <a:gradFill>
          <a:gsLst>
            <a:gs pos="0">
              <a:srgbClr val="0077C0"/>
            </a:gs>
            <a:gs pos="90000">
              <a:srgbClr val="FF8A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5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5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814349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1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7200" y="457200"/>
            <a:ext cx="2370166" cy="791027"/>
            <a:chOff x="457200" y="457200"/>
            <a:chExt cx="2370166" cy="791027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43160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2">
    <p:bg>
      <p:bgPr>
        <a:gradFill>
          <a:gsLst>
            <a:gs pos="100000">
              <a:srgbClr val="FFAE48"/>
            </a:gs>
            <a:gs pos="100000">
              <a:srgbClr val="FF8A59"/>
            </a:gs>
            <a:gs pos="0">
              <a:srgbClr val="FF8A59">
                <a:lumMod val="88000"/>
                <a:lumOff val="1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5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5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814349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1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7200" y="457200"/>
            <a:ext cx="2370166" cy="791027"/>
            <a:chOff x="457200" y="457200"/>
            <a:chExt cx="2370166" cy="791027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19300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3">
    <p:bg>
      <p:bgPr>
        <a:gradFill>
          <a:gsLst>
            <a:gs pos="0">
              <a:srgbClr val="FFAE48"/>
            </a:gs>
            <a:gs pos="100000">
              <a:srgbClr val="FF8A59">
                <a:lumMod val="88000"/>
                <a:lumOff val="1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5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5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814349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1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0" b="1" i="0">
                <a:solidFill>
                  <a:schemeClr val="bg1"/>
                </a:solidFill>
                <a:latin typeface="+mj-lt"/>
                <a:ea typeface="Arial Hebrew Scholar" charset="-79"/>
                <a:cs typeface="Arial Hebrew Scholar" charset="-79"/>
              </a:defRPr>
            </a:lvl1pPr>
          </a:lstStyle>
          <a:p>
            <a:pPr lvl="0"/>
            <a:r>
              <a:rPr lang="en-US" dirty="0" smtClean="0"/>
              <a:t>3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7200" y="457200"/>
            <a:ext cx="2370166" cy="791027"/>
            <a:chOff x="457200" y="457200"/>
            <a:chExt cx="2370166" cy="791027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94019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 content – with small screen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1125538" y="4548667"/>
            <a:ext cx="4572000" cy="12686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851650" y="4554531"/>
            <a:ext cx="4572000" cy="12627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8" name="Rounded Rectangle 17"/>
          <p:cNvSpPr/>
          <p:nvPr userDrawn="1"/>
        </p:nvSpPr>
        <p:spPr>
          <a:xfrm>
            <a:off x="1135828" y="1592263"/>
            <a:ext cx="4572000" cy="2628900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1261588" y="1718580"/>
            <a:ext cx="4320480" cy="2376265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on the icon to add picture</a:t>
            </a:r>
            <a:endParaRPr lang="en-US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6459462" y="1592263"/>
            <a:ext cx="4572000" cy="2628900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585222" y="1718580"/>
            <a:ext cx="4320480" cy="2376265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on the icon to add picture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20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64308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4">
    <p:bg>
      <p:bgPr>
        <a:gradFill>
          <a:gsLst>
            <a:gs pos="90000">
              <a:srgbClr val="0077C0"/>
            </a:gs>
            <a:gs pos="0">
              <a:srgbClr val="FF8A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5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5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814349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1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7200" y="457200"/>
            <a:ext cx="2370166" cy="791027"/>
            <a:chOff x="457200" y="457200"/>
            <a:chExt cx="2370166" cy="791027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05552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text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565279"/>
            <a:ext cx="4572000" cy="4073521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200" y="1565279"/>
            <a:ext cx="4572000" cy="407352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20084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text content – with box title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097089"/>
            <a:ext cx="4572000" cy="369411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2097089"/>
            <a:ext cx="4572000" cy="369411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591512"/>
            <a:ext cx="5144452" cy="5055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5" y="1591512"/>
            <a:ext cx="5313251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40654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ntent – with sub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209801"/>
            <a:ext cx="4572000" cy="35051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2209801"/>
            <a:ext cx="4572000" cy="3505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828800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6" y="1828800"/>
            <a:ext cx="5549264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3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99172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 content – with small screen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1125538" y="4548667"/>
            <a:ext cx="4572000" cy="12686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851650" y="4554531"/>
            <a:ext cx="4572000" cy="12627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8" name="Rounded Rectangle 17"/>
          <p:cNvSpPr/>
          <p:nvPr userDrawn="1"/>
        </p:nvSpPr>
        <p:spPr>
          <a:xfrm>
            <a:off x="1135828" y="1592263"/>
            <a:ext cx="4572000" cy="2628900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1261588" y="1718580"/>
            <a:ext cx="4320480" cy="2376265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6459462" y="1592263"/>
            <a:ext cx="4572000" cy="2628900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585222" y="1718580"/>
            <a:ext cx="4320480" cy="2376265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20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25601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 content – with big screen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2000" y="5171402"/>
            <a:ext cx="4156364" cy="10007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629400" y="5247602"/>
            <a:ext cx="4572000" cy="69599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6600030" y="1526689"/>
            <a:ext cx="4678439" cy="3508893"/>
            <a:chOff x="3531476" y="1462273"/>
            <a:chExt cx="5732802" cy="4299680"/>
          </a:xfrm>
        </p:grpSpPr>
        <p:sp>
          <p:nvSpPr>
            <p:cNvPr id="37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Snip Same Side Corner Rectangle 39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1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6808002" y="1623731"/>
            <a:ext cx="4377782" cy="2579399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738702" y="1526689"/>
            <a:ext cx="4678439" cy="3508893"/>
            <a:chOff x="3531476" y="1462273"/>
            <a:chExt cx="5732802" cy="4299680"/>
          </a:xfrm>
        </p:grpSpPr>
        <p:sp>
          <p:nvSpPr>
            <p:cNvPr id="43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Snip Same Side Corner Rectangle 45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7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946674" y="1623731"/>
            <a:ext cx="4377782" cy="2579399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22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02562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icture content – with small scre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553200" y="2057400"/>
            <a:ext cx="4199091" cy="29718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 userDrawn="1"/>
        </p:nvSpPr>
        <p:spPr>
          <a:xfrm>
            <a:off x="606402" y="1749180"/>
            <a:ext cx="5619822" cy="3432419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754087" y="1911350"/>
            <a:ext cx="5310658" cy="3102566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3012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picture content – with small scre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553200" y="2057400"/>
            <a:ext cx="4199091" cy="297180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39398" y="1752600"/>
            <a:ext cx="5732802" cy="4299680"/>
            <a:chOff x="3531476" y="1462273"/>
            <a:chExt cx="5732802" cy="4299680"/>
          </a:xfrm>
        </p:grpSpPr>
        <p:sp>
          <p:nvSpPr>
            <p:cNvPr id="23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Snip Same Side Corner Rectangle 25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7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681732" y="1882590"/>
            <a:ext cx="5364387" cy="3160708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5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526641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ic bullet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682862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40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121387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559912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912100" y="4221163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491831" y="4221163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52512" y="4221163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125200" cy="4572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65015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00" y="3733800"/>
            <a:ext cx="4176464" cy="7632859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600" b="1" i="1">
                <a:solidFill>
                  <a:srgbClr val="FFFFFF">
                    <a:alpha val="15000"/>
                  </a:srgbClr>
                </a:solidFill>
                <a:latin typeface="Titillium Web" charset="0"/>
                <a:ea typeface="Titillium Web" charset="0"/>
                <a:cs typeface="Titillium Web" charset="0"/>
              </a:rPr>
              <a:t>”</a:t>
            </a: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426136" y="495300"/>
            <a:ext cx="10287000" cy="43434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000" b="1" i="1" smtClean="0"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</a:lstStyle>
          <a:p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19600" y="5480050"/>
            <a:ext cx="6788150" cy="5397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lang="en-US" sz="1600" b="1" i="0" u="none" kern="1200" baseline="0" dirty="0">
                <a:solidFill>
                  <a:schemeClr val="bg1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41353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 content – with big screen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2000" y="5171402"/>
            <a:ext cx="4156364" cy="10007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629400" y="5247602"/>
            <a:ext cx="4572000" cy="695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6600030" y="1526689"/>
            <a:ext cx="4678439" cy="3508893"/>
            <a:chOff x="3531476" y="1462273"/>
            <a:chExt cx="5732802" cy="4299680"/>
          </a:xfrm>
        </p:grpSpPr>
        <p:sp>
          <p:nvSpPr>
            <p:cNvPr id="37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nip Same Side Corner Rectangle 39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6808002" y="1623731"/>
            <a:ext cx="4377782" cy="2579399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on the icon to add picture</a:t>
            </a:r>
            <a:endParaRPr lang="en-US" dirty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738702" y="1526689"/>
            <a:ext cx="4678439" cy="3508893"/>
            <a:chOff x="3531476" y="1462273"/>
            <a:chExt cx="5732802" cy="4299680"/>
          </a:xfrm>
        </p:grpSpPr>
        <p:sp>
          <p:nvSpPr>
            <p:cNvPr id="43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nip Same Side Corner Rectangle 45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946674" y="1623731"/>
            <a:ext cx="4377782" cy="2579399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on the icon to add picture</a:t>
            </a:r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22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13613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16"/>
          <p:cNvSpPr>
            <a:spLocks noGrp="1"/>
          </p:cNvSpPr>
          <p:nvPr>
            <p:ph type="tbl" sz="quarter" idx="10"/>
          </p:nvPr>
        </p:nvSpPr>
        <p:spPr>
          <a:xfrm>
            <a:off x="533400" y="1592263"/>
            <a:ext cx="10891838" cy="4351337"/>
          </a:xfrm>
          <a:prstGeom prst="rect">
            <a:avLst/>
          </a:prstGeom>
        </p:spPr>
        <p:txBody>
          <a:bodyPr tIns="648000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table</a:t>
            </a:r>
            <a:endParaRPr lang="en-US" noProof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09680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99441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inates with 4 boxe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624590" y="3681413"/>
            <a:ext cx="10901725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 userDrawn="1"/>
        </p:nvCxnSpPr>
        <p:spPr>
          <a:xfrm flipV="1">
            <a:off x="6094759" y="1304925"/>
            <a:ext cx="0" cy="457200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425784" y="1592263"/>
            <a:ext cx="4573588" cy="2089150"/>
          </a:xfrm>
          <a:prstGeom prst="rect">
            <a:avLst/>
          </a:prstGeom>
        </p:spPr>
        <p:txBody>
          <a:bodyPr lIns="288000" tIns="108000" rIns="144000" bIns="108000" anchor="ctr" anchorCtr="0"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79743" y="1592262"/>
            <a:ext cx="4999181" cy="2124075"/>
          </a:xfrm>
          <a:prstGeom prst="rect">
            <a:avLst/>
          </a:prstGeom>
        </p:spPr>
        <p:txBody>
          <a:bodyPr lIns="144000" tIns="108000" rIns="144000" bIns="108000" anchor="ctr" anchorCtr="0"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25784" y="3716338"/>
            <a:ext cx="4573588" cy="2089150"/>
          </a:xfrm>
          <a:prstGeom prst="rect">
            <a:avLst/>
          </a:prstGeom>
        </p:spPr>
        <p:txBody>
          <a:bodyPr lIns="288000" tIns="108000" rIns="144000" bIns="108000" anchor="ctr" anchorCtr="0"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79743" y="3716337"/>
            <a:ext cx="4999181" cy="2124075"/>
          </a:xfrm>
          <a:prstGeom prst="rect">
            <a:avLst/>
          </a:prstGeom>
        </p:spPr>
        <p:txBody>
          <a:bodyPr lIns="144000" tIns="108000" rIns="144000" bIns="108000" anchor="ctr" anchorCtr="0"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lang="hu-HU" sz="1600" b="0" i="0" u="none" kern="1200" baseline="0" smtClean="0">
                <a:solidFill>
                  <a:schemeClr val="bg1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60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3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5897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teria compariso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 Web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 Web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 Web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 Web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 Web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 Web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 Web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 Web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 Web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77C0"/>
                </a:solidFill>
                <a:latin typeface="Microsoft Sans Serif" panose="020B0604020202020204" pitchFamily="34" charset="0"/>
              </a:rPr>
              <a:t>Cut and Paste the Criteria Comparison table and pipes from the Master Slide to edit. </a:t>
            </a:r>
            <a:endParaRPr lang="hu-HU" altLang="en-US" sz="1000">
              <a:solidFill>
                <a:srgbClr val="0077C0"/>
              </a:solidFill>
              <a:latin typeface="Microsoft Sans Serif" panose="020B0604020202020204" pitchFamily="34" charset="0"/>
            </a:endParaRPr>
          </a:p>
        </p:txBody>
      </p:sp>
      <p:cxnSp>
        <p:nvCxnSpPr>
          <p:cNvPr id="23" name="Straight Connector 22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09680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83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>
                <a:solidFill>
                  <a:srgbClr val="FFFFFF"/>
                </a:solidFill>
                <a:latin typeface="+mn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84" name="Group 83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85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510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logical timelin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68085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2017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89858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2529796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2018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591507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2019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653218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2020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8714929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2021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5"/>
          </p:nvPr>
        </p:nvSpPr>
        <p:spPr>
          <a:xfrm>
            <a:off x="2563996" y="3338016"/>
            <a:ext cx="2015084" cy="1090879"/>
          </a:xfrm>
          <a:prstGeom prst="callout1">
            <a:avLst>
              <a:gd name="adj1" fmla="val -15503"/>
              <a:gd name="adj2" fmla="val 10305"/>
              <a:gd name="adj3" fmla="val -71553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45937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37"/>
          </p:nvPr>
        </p:nvSpPr>
        <p:spPr>
          <a:xfrm>
            <a:off x="6720075" y="3338016"/>
            <a:ext cx="1994854" cy="1090879"/>
          </a:xfrm>
          <a:prstGeom prst="callout1">
            <a:avLst>
              <a:gd name="adj1" fmla="val -15503"/>
              <a:gd name="adj2" fmla="val 10305"/>
              <a:gd name="adj3" fmla="val -71553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8782277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chemeClr val="bg1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>
                <a:solidFill>
                  <a:srgbClr val="FFFFFF"/>
                </a:solidFill>
                <a:latin typeface="+mn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57698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16"/>
          <p:cNvSpPr>
            <a:spLocks noGrp="1"/>
          </p:cNvSpPr>
          <p:nvPr>
            <p:ph type="tbl" sz="quarter" idx="10"/>
          </p:nvPr>
        </p:nvSpPr>
        <p:spPr>
          <a:xfrm>
            <a:off x="533400" y="1592263"/>
            <a:ext cx="10891838" cy="4351337"/>
          </a:xfrm>
          <a:prstGeom prst="rect">
            <a:avLst/>
          </a:prstGeom>
        </p:spPr>
        <p:txBody>
          <a:bodyPr tIns="648000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table</a:t>
            </a:r>
            <a:endParaRPr lang="en-US" noProof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09680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1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043310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text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0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565279"/>
            <a:ext cx="11277600" cy="4073522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24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24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24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24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1245668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565279"/>
            <a:ext cx="11277600" cy="4073522"/>
          </a:xfrm>
          <a:prstGeom prst="rect">
            <a:avLst/>
          </a:prstGeom>
        </p:spPr>
        <p:txBody>
          <a:bodyPr lIns="91440" tIns="45720" rIns="91440"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0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5331145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text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565279"/>
            <a:ext cx="4572000" cy="4073522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200" y="1565279"/>
            <a:ext cx="4572000" cy="407352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0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600108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text content – with box tit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097089"/>
            <a:ext cx="4572000" cy="369411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79198" y="2097088"/>
            <a:ext cx="4572000" cy="369411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591512"/>
            <a:ext cx="4992052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6261736" y="1591512"/>
            <a:ext cx="5092064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6366251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209801"/>
            <a:ext cx="4572000" cy="35051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2209801"/>
            <a:ext cx="4572000" cy="3505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828800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6" y="1828800"/>
            <a:ext cx="5549264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5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083262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icture content – with small scre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553200" y="2057400"/>
            <a:ext cx="4199091" cy="2971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 userDrawn="1"/>
        </p:nvSpPr>
        <p:spPr>
          <a:xfrm>
            <a:off x="606402" y="1749180"/>
            <a:ext cx="5619822" cy="3432419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754087" y="1911350"/>
            <a:ext cx="5310658" cy="3102566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on the icon to add picture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383103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– with box title +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7" y="2163349"/>
            <a:ext cx="5747427" cy="36278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charset="0"/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591512"/>
            <a:ext cx="4992052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798364" y="2097087"/>
            <a:ext cx="4240695" cy="3694113"/>
          </a:xfrm>
          <a:prstGeom prst="rect">
            <a:avLst/>
          </a:pr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 smtClean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4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9386505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– with subtitle +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7" y="2249557"/>
            <a:ext cx="5720923" cy="35051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 typeface="Arial" charset="0"/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828800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798364" y="2209801"/>
            <a:ext cx="4240695" cy="3581399"/>
          </a:xfrm>
          <a:prstGeom prst="rect">
            <a:avLst/>
          </a:pr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 smtClean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188469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4336135"/>
            <a:ext cx="4992052" cy="14875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4336135"/>
            <a:ext cx="5031532" cy="14875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3955134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6" y="3955134"/>
            <a:ext cx="5048994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94348" y="2111815"/>
            <a:ext cx="10359182" cy="14875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494348" y="1730814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6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3201937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73156" y="1006144"/>
            <a:ext cx="11249992" cy="80534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1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24"/>
          </p:nvPr>
        </p:nvSpPr>
        <p:spPr>
          <a:xfrm>
            <a:off x="457200" y="2133600"/>
            <a:ext cx="3474720" cy="137795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hu-HU" smtClean="0"/>
              <a:t>Click icon to add table</a:t>
            </a:r>
            <a:endParaRPr lang="en-US"/>
          </a:p>
        </p:txBody>
      </p:sp>
      <p:sp>
        <p:nvSpPr>
          <p:cNvPr id="26" name="Table Placeholder 2"/>
          <p:cNvSpPr>
            <a:spLocks noGrp="1"/>
          </p:cNvSpPr>
          <p:nvPr>
            <p:ph type="tbl" sz="quarter" idx="25"/>
          </p:nvPr>
        </p:nvSpPr>
        <p:spPr>
          <a:xfrm>
            <a:off x="8183880" y="2133600"/>
            <a:ext cx="3474720" cy="137795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hu-HU" smtClean="0"/>
              <a:t>Click icon to add table</a:t>
            </a:r>
            <a:endParaRPr lang="en-US"/>
          </a:p>
        </p:txBody>
      </p:sp>
      <p:sp>
        <p:nvSpPr>
          <p:cNvPr id="30" name="Table Placeholder 2"/>
          <p:cNvSpPr>
            <a:spLocks noGrp="1"/>
          </p:cNvSpPr>
          <p:nvPr>
            <p:ph type="tbl" sz="quarter" idx="26"/>
          </p:nvPr>
        </p:nvSpPr>
        <p:spPr>
          <a:xfrm>
            <a:off x="4320540" y="2133600"/>
            <a:ext cx="3474720" cy="137795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hu-HU" smtClean="0"/>
              <a:t>Click icon to add table</a:t>
            </a:r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7"/>
          </p:nvPr>
        </p:nvSpPr>
        <p:spPr>
          <a:xfrm>
            <a:off x="457200" y="3736837"/>
            <a:ext cx="4962939" cy="230995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hu-HU" smtClean="0"/>
              <a:t>Click icon to add chart</a:t>
            </a:r>
            <a:endParaRPr lang="en-US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963716" y="4186531"/>
            <a:ext cx="5694884" cy="181612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hu-HU" dirty="0" smtClean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963715" y="3752991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cxnSp>
        <p:nvCxnSpPr>
          <p:cNvPr id="33" name="Straight Arrow Connector 32"/>
          <p:cNvCxnSpPr/>
          <p:nvPr userDrawn="1"/>
        </p:nvCxnSpPr>
        <p:spPr>
          <a:xfrm>
            <a:off x="5420139" y="4896236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5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354943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Chart Placeholder 4"/>
          <p:cNvSpPr>
            <a:spLocks noGrp="1"/>
          </p:cNvSpPr>
          <p:nvPr>
            <p:ph type="chart" sz="quarter" idx="27"/>
          </p:nvPr>
        </p:nvSpPr>
        <p:spPr>
          <a:xfrm>
            <a:off x="457200" y="3736837"/>
            <a:ext cx="4962939" cy="230995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hu-HU" smtClean="0"/>
              <a:t>Click icon to add chart</a:t>
            </a:r>
            <a:endParaRPr lang="en-US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963716" y="4186531"/>
            <a:ext cx="5694884" cy="1816127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963715" y="3752991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cxnSp>
        <p:nvCxnSpPr>
          <p:cNvPr id="33" name="Straight Arrow Connector 32"/>
          <p:cNvCxnSpPr/>
          <p:nvPr userDrawn="1"/>
        </p:nvCxnSpPr>
        <p:spPr>
          <a:xfrm>
            <a:off x="5420139" y="4896236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29"/>
          </p:nvPr>
        </p:nvSpPr>
        <p:spPr>
          <a:xfrm>
            <a:off x="457200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hu-HU" smtClean="0"/>
              <a:t>Click icon to add chart</a:t>
            </a:r>
            <a:endParaRPr lang="en-US"/>
          </a:p>
        </p:txBody>
      </p:sp>
      <p:sp>
        <p:nvSpPr>
          <p:cNvPr id="24" name="Chart Placeholder 6"/>
          <p:cNvSpPr>
            <a:spLocks noGrp="1"/>
          </p:cNvSpPr>
          <p:nvPr>
            <p:ph type="chart" sz="quarter" idx="30"/>
          </p:nvPr>
        </p:nvSpPr>
        <p:spPr>
          <a:xfrm>
            <a:off x="8183563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hu-HU" smtClean="0"/>
              <a:t>Click icon to add chart</a:t>
            </a:r>
            <a:endParaRPr lang="en-US"/>
          </a:p>
        </p:txBody>
      </p:sp>
      <p:sp>
        <p:nvSpPr>
          <p:cNvPr id="34" name="Chart Placeholder 6"/>
          <p:cNvSpPr>
            <a:spLocks noGrp="1"/>
          </p:cNvSpPr>
          <p:nvPr>
            <p:ph type="chart" sz="quarter" idx="31"/>
          </p:nvPr>
        </p:nvSpPr>
        <p:spPr>
          <a:xfrm>
            <a:off x="4320381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hu-HU" smtClean="0"/>
              <a:t>Click icon to add chart</a:t>
            </a:r>
            <a:endParaRPr lang="en-US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6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7" name="Group 36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73156" y="1006144"/>
            <a:ext cx="11249992" cy="80534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1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0603838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8"/>
          </p:nvPr>
        </p:nvSpPr>
        <p:spPr>
          <a:xfrm>
            <a:off x="533400" y="1752600"/>
            <a:ext cx="4572000" cy="4144804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861050" y="1752600"/>
            <a:ext cx="5797550" cy="414480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6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832265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2965737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20"/>
          </p:nvPr>
        </p:nvSpPr>
        <p:spPr>
          <a:xfrm>
            <a:off x="457200" y="3528831"/>
            <a:ext cx="504129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0" y="1225611"/>
            <a:ext cx="504129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06160" y="3440820"/>
            <a:ext cx="56134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06160" y="1250829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lang="hu-HU" sz="1600" b="0" i="1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8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244496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4035820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20"/>
          </p:nvPr>
        </p:nvSpPr>
        <p:spPr>
          <a:xfrm>
            <a:off x="6106160" y="996950"/>
            <a:ext cx="5178287" cy="2870596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199" y="1005616"/>
            <a:ext cx="5241235" cy="2895815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06160" y="4510903"/>
            <a:ext cx="56134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7200" y="4035820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lang="hu-HU" sz="1600" b="0" i="1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8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152279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0" y="996950"/>
            <a:ext cx="364744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4104640" y="996950"/>
            <a:ext cx="37896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9" name="Chart Placeholder 6"/>
          <p:cNvSpPr>
            <a:spLocks noGrp="1"/>
          </p:cNvSpPr>
          <p:nvPr>
            <p:ph type="chart" sz="quarter" idx="25"/>
          </p:nvPr>
        </p:nvSpPr>
        <p:spPr>
          <a:xfrm>
            <a:off x="7894320" y="996950"/>
            <a:ext cx="37642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515990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0" y="3997597"/>
            <a:ext cx="55626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5600" y="3515990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lang="hu-HU" sz="1600" b="0" i="1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1483912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515990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0" y="996950"/>
            <a:ext cx="364744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0" y="3997597"/>
            <a:ext cx="55626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5600" y="3515990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lang="hu-HU" sz="1600" b="0" i="1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4104640" y="996950"/>
            <a:ext cx="37896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cxnSp>
        <p:nvCxnSpPr>
          <p:cNvPr id="4" name="Straight Arrow Connector 3"/>
          <p:cNvCxnSpPr/>
          <p:nvPr userDrawn="1"/>
        </p:nvCxnSpPr>
        <p:spPr>
          <a:xfrm>
            <a:off x="8188960" y="2189419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8808720" y="996950"/>
            <a:ext cx="2849880" cy="2463345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9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329615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picture content – with small scre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553200" y="2057400"/>
            <a:ext cx="4199091" cy="2971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39398" y="1752600"/>
            <a:ext cx="5732802" cy="4299680"/>
            <a:chOff x="3531476" y="1462273"/>
            <a:chExt cx="5732802" cy="4299680"/>
          </a:xfrm>
        </p:grpSpPr>
        <p:sp>
          <p:nvSpPr>
            <p:cNvPr id="23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ounded Rectangle 24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nip Same Side Corner Rectangle 25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681732" y="1882590"/>
            <a:ext cx="5364387" cy="3160708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on the icon to add picture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5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80791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389683" y="1291038"/>
            <a:ext cx="2842222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FFFFFF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389683" y="2299512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7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57201" y="1489822"/>
            <a:ext cx="1822450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lnSpc>
                <a:spcPct val="100000"/>
              </a:lnSpc>
              <a:buNone/>
              <a:defRPr sz="1400" b="0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73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457201" y="2482172"/>
            <a:ext cx="1822450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lnSpc>
                <a:spcPct val="100000"/>
              </a:lnSpc>
              <a:buNone/>
              <a:defRPr sz="1400" b="0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74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57201" y="3492122"/>
            <a:ext cx="1822450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lnSpc>
                <a:spcPct val="100000"/>
              </a:lnSpc>
              <a:buNone/>
              <a:defRPr sz="1400" b="0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78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457201" y="4482751"/>
            <a:ext cx="1822450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lnSpc>
                <a:spcPct val="100000"/>
              </a:lnSpc>
              <a:buNone/>
              <a:defRPr sz="1400" b="0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2389683" y="3319773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2389683" y="4335326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5411178" y="1291038"/>
            <a:ext cx="2842222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FFFFFF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41"/>
          </p:nvPr>
        </p:nvSpPr>
        <p:spPr>
          <a:xfrm>
            <a:off x="5411178" y="2299512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42"/>
          </p:nvPr>
        </p:nvSpPr>
        <p:spPr>
          <a:xfrm>
            <a:off x="5411178" y="3319773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43"/>
          </p:nvPr>
        </p:nvSpPr>
        <p:spPr>
          <a:xfrm>
            <a:off x="5411178" y="4335326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8419422" y="1291038"/>
            <a:ext cx="2842222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FFFFFF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45"/>
          </p:nvPr>
        </p:nvSpPr>
        <p:spPr>
          <a:xfrm>
            <a:off x="8419422" y="2299512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46"/>
          </p:nvPr>
        </p:nvSpPr>
        <p:spPr>
          <a:xfrm>
            <a:off x="8419422" y="3319773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7"/>
          </p:nvPr>
        </p:nvSpPr>
        <p:spPr>
          <a:xfrm>
            <a:off x="8419422" y="4335326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1" i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4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6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141861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5956" y="1313970"/>
            <a:ext cx="3660233" cy="786459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75956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095956" y="1313970"/>
            <a:ext cx="3660233" cy="786459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095956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305834" y="1313970"/>
            <a:ext cx="3660233" cy="786459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305834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77116" y="4598786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4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77116" y="5011818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lang="hu-HU" sz="1600" b="0" i="1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lnSpc>
                <a:spcPct val="100000"/>
              </a:lnSpc>
              <a:defRPr lang="en-US" sz="1600" b="0" i="0" u="none" kern="1200" baseline="0">
                <a:solidFill>
                  <a:srgbClr val="0077C0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cxnSp>
        <p:nvCxnSpPr>
          <p:cNvPr id="17" name="Straight Arrow Connector 16"/>
          <p:cNvCxnSpPr>
            <a:stCxn id="19" idx="2"/>
          </p:cNvCxnSpPr>
          <p:nvPr userDrawn="1"/>
        </p:nvCxnSpPr>
        <p:spPr bwMode="auto">
          <a:xfrm>
            <a:off x="2306073" y="4321843"/>
            <a:ext cx="2415" cy="271462"/>
          </a:xfrm>
          <a:prstGeom prst="straightConnector1">
            <a:avLst/>
          </a:prstGeom>
          <a:ln w="4127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 userDrawn="1"/>
        </p:nvCxnSpPr>
        <p:spPr bwMode="auto">
          <a:xfrm>
            <a:off x="9926073" y="4321843"/>
            <a:ext cx="2415" cy="271462"/>
          </a:xfrm>
          <a:prstGeom prst="straightConnector1">
            <a:avLst/>
          </a:prstGeom>
          <a:ln w="4127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 userDrawn="1"/>
        </p:nvCxnSpPr>
        <p:spPr bwMode="auto">
          <a:xfrm>
            <a:off x="6135951" y="4321843"/>
            <a:ext cx="2415" cy="271462"/>
          </a:xfrm>
          <a:prstGeom prst="straightConnector1">
            <a:avLst/>
          </a:prstGeom>
          <a:ln w="4127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4158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5956" y="4081792"/>
            <a:ext cx="3660233" cy="416811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75956" y="4498603"/>
            <a:ext cx="3660233" cy="151359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0" indent="0" algn="l">
              <a:lnSpc>
                <a:spcPct val="100000"/>
              </a:lnSpc>
              <a:buFont typeface="Arial" charset="0"/>
              <a:buNone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endParaRPr lang="hu-HU" dirty="0" smtClean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4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7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75957" y="2444487"/>
            <a:ext cx="6204244" cy="151359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294112" y="4081792"/>
            <a:ext cx="7389888" cy="416811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294111" y="4498603"/>
            <a:ext cx="7389888" cy="151359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57199" y="1064174"/>
            <a:ext cx="5568463" cy="82301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 smtClean="0"/>
              <a:t>CLICK TO EDIT MASTER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75957" y="2008921"/>
            <a:ext cx="6204244" cy="418790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6119446" y="1064174"/>
            <a:ext cx="5564553" cy="82301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 smtClean="0"/>
              <a:t>CLICK TO EDIT MASTER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6781801" y="2008920"/>
            <a:ext cx="3009899" cy="454321"/>
          </a:xfrm>
          <a:prstGeom prst="rect">
            <a:avLst/>
          </a:prstGeom>
          <a:solidFill>
            <a:srgbClr val="FF8A59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</a:t>
            </a:r>
            <a:r>
              <a:rPr lang="hu-HU" smtClean="0"/>
              <a:t>TO EDIT</a:t>
            </a:r>
            <a:endParaRPr lang="hu-HU" dirty="0" smtClean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9893301" y="2008920"/>
            <a:ext cx="1790698" cy="454321"/>
          </a:xfrm>
          <a:prstGeom prst="rect">
            <a:avLst/>
          </a:prstGeom>
          <a:solidFill>
            <a:srgbClr val="FFAE48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</a:t>
            </a:r>
            <a:r>
              <a:rPr lang="hu-HU" smtClean="0"/>
              <a:t>TO EDIT</a:t>
            </a:r>
            <a:endParaRPr lang="hu-HU" dirty="0" smtClean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31"/>
          </p:nvPr>
        </p:nvSpPr>
        <p:spPr>
          <a:xfrm>
            <a:off x="6781801" y="2504220"/>
            <a:ext cx="3009899" cy="454321"/>
          </a:xfrm>
          <a:prstGeom prst="rect">
            <a:avLst/>
          </a:prstGeom>
          <a:solidFill>
            <a:srgbClr val="FF8A59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endParaRPr lang="hu-HU" dirty="0" smtClean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6781801" y="2999520"/>
            <a:ext cx="3009899" cy="454321"/>
          </a:xfrm>
          <a:prstGeom prst="rect">
            <a:avLst/>
          </a:prstGeom>
          <a:solidFill>
            <a:srgbClr val="FF8A59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endParaRPr lang="hu-HU" dirty="0" smtClean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33"/>
          </p:nvPr>
        </p:nvSpPr>
        <p:spPr>
          <a:xfrm>
            <a:off x="6781801" y="3491056"/>
            <a:ext cx="3009899" cy="454321"/>
          </a:xfrm>
          <a:prstGeom prst="rect">
            <a:avLst/>
          </a:prstGeom>
          <a:solidFill>
            <a:srgbClr val="FF8A59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endParaRPr lang="hu-HU" dirty="0" smtClean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9893301" y="2504220"/>
            <a:ext cx="1790698" cy="454321"/>
          </a:xfrm>
          <a:prstGeom prst="rect">
            <a:avLst/>
          </a:prstGeom>
          <a:solidFill>
            <a:srgbClr val="FFAE48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endParaRPr lang="hu-HU" dirty="0" smtClean="0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5"/>
          </p:nvPr>
        </p:nvSpPr>
        <p:spPr>
          <a:xfrm>
            <a:off x="9893301" y="2999520"/>
            <a:ext cx="1790698" cy="454321"/>
          </a:xfrm>
          <a:prstGeom prst="rect">
            <a:avLst/>
          </a:prstGeom>
          <a:solidFill>
            <a:srgbClr val="FFAE48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endParaRPr lang="hu-HU" dirty="0" smtClean="0"/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9893301" y="3491056"/>
            <a:ext cx="1790698" cy="454321"/>
          </a:xfrm>
          <a:prstGeom prst="rect">
            <a:avLst/>
          </a:prstGeom>
          <a:solidFill>
            <a:srgbClr val="FFAE48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4297615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5956" y="3625370"/>
            <a:ext cx="3678990" cy="791940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75956" y="4417311"/>
            <a:ext cx="3678989" cy="151359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095956" y="3625370"/>
            <a:ext cx="3660233" cy="791940"/>
          </a:xfrm>
          <a:prstGeom prst="rect">
            <a:avLst/>
          </a:prstGeom>
          <a:solidFill>
            <a:srgbClr val="FFAE48"/>
          </a:solidFill>
          <a:ln w="31750">
            <a:solidFill>
              <a:srgbClr val="FFAE48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095956" y="4417311"/>
            <a:ext cx="3660233" cy="151359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94111" y="3625369"/>
            <a:ext cx="3690712" cy="791941"/>
          </a:xfrm>
          <a:prstGeom prst="rect">
            <a:avLst/>
          </a:prstGeom>
          <a:solidFill>
            <a:srgbClr val="FF8A59"/>
          </a:solidFill>
          <a:ln w="31750">
            <a:solidFill>
              <a:srgbClr val="FF8A59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294111" y="4417311"/>
            <a:ext cx="3690712" cy="151359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4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64234" y="1154740"/>
            <a:ext cx="7490110" cy="791940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64233" y="1946681"/>
            <a:ext cx="7490111" cy="151359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8095956" y="1184129"/>
            <a:ext cx="3660233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1014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5956" y="1313970"/>
            <a:ext cx="3660233" cy="791940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75956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095956" y="1313970"/>
            <a:ext cx="3660233" cy="791940"/>
          </a:xfrm>
          <a:prstGeom prst="rect">
            <a:avLst/>
          </a:prstGeom>
          <a:solidFill>
            <a:srgbClr val="FFAE48"/>
          </a:solidFill>
          <a:ln w="31750">
            <a:solidFill>
              <a:srgbClr val="FFAE48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095956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305834" y="1313970"/>
            <a:ext cx="3660233" cy="791940"/>
          </a:xfrm>
          <a:prstGeom prst="rect">
            <a:avLst/>
          </a:prstGeom>
          <a:solidFill>
            <a:srgbClr val="FF8A59"/>
          </a:solidFill>
          <a:ln w="31750">
            <a:solidFill>
              <a:srgbClr val="FF8A59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305834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57200" y="4966067"/>
            <a:ext cx="11198649" cy="108052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598786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4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6" name="Straight Arrow Connector 15"/>
          <p:cNvCxnSpPr>
            <a:stCxn id="18" idx="2"/>
          </p:cNvCxnSpPr>
          <p:nvPr userDrawn="1"/>
        </p:nvCxnSpPr>
        <p:spPr bwMode="auto">
          <a:xfrm>
            <a:off x="2306073" y="4321843"/>
            <a:ext cx="2415" cy="271462"/>
          </a:xfrm>
          <a:prstGeom prst="straightConnector1">
            <a:avLst/>
          </a:prstGeom>
          <a:ln w="38100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 userDrawn="1"/>
        </p:nvCxnSpPr>
        <p:spPr bwMode="auto">
          <a:xfrm>
            <a:off x="9926073" y="4321843"/>
            <a:ext cx="2415" cy="271462"/>
          </a:xfrm>
          <a:prstGeom prst="straightConnector1">
            <a:avLst/>
          </a:prstGeom>
          <a:ln w="38100" cap="sq">
            <a:solidFill>
              <a:srgbClr val="FFA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 userDrawn="1"/>
        </p:nvCxnSpPr>
        <p:spPr bwMode="auto">
          <a:xfrm>
            <a:off x="6135951" y="4321843"/>
            <a:ext cx="2415" cy="271462"/>
          </a:xfrm>
          <a:prstGeom prst="straightConnector1">
            <a:avLst/>
          </a:prstGeom>
          <a:ln w="38100" cap="sq">
            <a:solidFill>
              <a:srgbClr val="FF8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2908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– 3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 noChangeAspect="1"/>
          </p:cNvSpPr>
          <p:nvPr>
            <p:ph type="body" sz="quarter" idx="14"/>
          </p:nvPr>
        </p:nvSpPr>
        <p:spPr>
          <a:xfrm>
            <a:off x="1295400" y="1430936"/>
            <a:ext cx="1828800" cy="18288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0077C0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2" name="Text Placeholder 9"/>
          <p:cNvSpPr>
            <a:spLocks noGrp="1" noChangeAspect="1"/>
          </p:cNvSpPr>
          <p:nvPr>
            <p:ph type="body" sz="quarter" idx="20"/>
          </p:nvPr>
        </p:nvSpPr>
        <p:spPr>
          <a:xfrm>
            <a:off x="5037472" y="1430936"/>
            <a:ext cx="1828800" cy="18288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FF8A59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4" name="Text Placeholder 9"/>
          <p:cNvSpPr>
            <a:spLocks noGrp="1" noChangeAspect="1"/>
          </p:cNvSpPr>
          <p:nvPr>
            <p:ph type="body" sz="quarter" idx="21"/>
          </p:nvPr>
        </p:nvSpPr>
        <p:spPr>
          <a:xfrm>
            <a:off x="9043299" y="1430936"/>
            <a:ext cx="1828800" cy="18288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FFAE48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49321" y="3498379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549321" y="4168028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49321" y="4840911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549321" y="5507384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423271" y="3498379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423271" y="4168028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423271" y="4840911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4423271" y="5507384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297221" y="3498379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297221" y="4168028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8297221" y="4840911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400" b="0" i="0">
                <a:solidFill>
                  <a:srgbClr val="0077C0"/>
                </a:solidFill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637760" y="3631522"/>
            <a:ext cx="258005" cy="265044"/>
            <a:chOff x="637424" y="2703443"/>
            <a:chExt cx="258005" cy="265044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 userDrawn="1"/>
        </p:nvGrpSpPr>
        <p:grpSpPr>
          <a:xfrm>
            <a:off x="637760" y="4313284"/>
            <a:ext cx="258005" cy="265044"/>
            <a:chOff x="637424" y="2703443"/>
            <a:chExt cx="258005" cy="265044"/>
          </a:xfrm>
        </p:grpSpPr>
        <p:cxnSp>
          <p:nvCxnSpPr>
            <p:cNvPr id="39" name="Straight Connector 38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 userDrawn="1"/>
        </p:nvGrpSpPr>
        <p:grpSpPr>
          <a:xfrm>
            <a:off x="637760" y="4986167"/>
            <a:ext cx="258005" cy="265044"/>
            <a:chOff x="637424" y="2703443"/>
            <a:chExt cx="258005" cy="265044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 userDrawn="1"/>
        </p:nvGrpSpPr>
        <p:grpSpPr>
          <a:xfrm>
            <a:off x="637760" y="5652640"/>
            <a:ext cx="258005" cy="265044"/>
            <a:chOff x="637424" y="2703443"/>
            <a:chExt cx="258005" cy="265044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 userDrawn="1"/>
        </p:nvGrpSpPr>
        <p:grpSpPr>
          <a:xfrm>
            <a:off x="4557160" y="3631522"/>
            <a:ext cx="258005" cy="265044"/>
            <a:chOff x="637424" y="2703443"/>
            <a:chExt cx="258005" cy="265044"/>
          </a:xfrm>
        </p:grpSpPr>
        <p:cxnSp>
          <p:nvCxnSpPr>
            <p:cNvPr id="48" name="Straight Connector 47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 userDrawn="1"/>
        </p:nvGrpSpPr>
        <p:grpSpPr>
          <a:xfrm>
            <a:off x="4557160" y="4307992"/>
            <a:ext cx="258005" cy="265044"/>
            <a:chOff x="637424" y="2703443"/>
            <a:chExt cx="258005" cy="265044"/>
          </a:xfrm>
        </p:grpSpPr>
        <p:cxnSp>
          <p:nvCxnSpPr>
            <p:cNvPr id="51" name="Straight Connector 50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 userDrawn="1"/>
        </p:nvGrpSpPr>
        <p:grpSpPr>
          <a:xfrm>
            <a:off x="4557160" y="4983477"/>
            <a:ext cx="258005" cy="265044"/>
            <a:chOff x="637424" y="2703443"/>
            <a:chExt cx="258005" cy="265044"/>
          </a:xfrm>
        </p:grpSpPr>
        <p:cxnSp>
          <p:nvCxnSpPr>
            <p:cNvPr id="54" name="Straight Connector 53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 userDrawn="1"/>
        </p:nvGrpSpPr>
        <p:grpSpPr>
          <a:xfrm>
            <a:off x="4557160" y="5650936"/>
            <a:ext cx="258005" cy="265044"/>
            <a:chOff x="637424" y="2703443"/>
            <a:chExt cx="258005" cy="265044"/>
          </a:xfrm>
        </p:grpSpPr>
        <p:cxnSp>
          <p:nvCxnSpPr>
            <p:cNvPr id="57" name="Straight Connector 56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 userDrawn="1"/>
        </p:nvGrpSpPr>
        <p:grpSpPr>
          <a:xfrm>
            <a:off x="8419646" y="3631522"/>
            <a:ext cx="258005" cy="265044"/>
            <a:chOff x="637424" y="2703443"/>
            <a:chExt cx="258005" cy="265044"/>
          </a:xfrm>
        </p:grpSpPr>
        <p:cxnSp>
          <p:nvCxnSpPr>
            <p:cNvPr id="60" name="Straight Connector 59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 userDrawn="1"/>
        </p:nvGrpSpPr>
        <p:grpSpPr>
          <a:xfrm>
            <a:off x="8419646" y="4305135"/>
            <a:ext cx="258005" cy="265044"/>
            <a:chOff x="637424" y="2703443"/>
            <a:chExt cx="258005" cy="265044"/>
          </a:xfrm>
        </p:grpSpPr>
        <p:cxnSp>
          <p:nvCxnSpPr>
            <p:cNvPr id="63" name="Straight Connector 62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 userDrawn="1"/>
        </p:nvGrpSpPr>
        <p:grpSpPr>
          <a:xfrm>
            <a:off x="8419646" y="4981773"/>
            <a:ext cx="258005" cy="265044"/>
            <a:chOff x="637424" y="2703443"/>
            <a:chExt cx="258005" cy="265044"/>
          </a:xfrm>
        </p:grpSpPr>
        <p:cxnSp>
          <p:nvCxnSpPr>
            <p:cNvPr id="66" name="Straight Connector 65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69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0" name="Group 6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7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117958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 – 3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070550" y="1868252"/>
            <a:ext cx="2628000" cy="26289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520000" scaled="0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4706937"/>
            <a:ext cx="11201400" cy="11555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4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750769" y="1642804"/>
            <a:ext cx="4661184" cy="791940"/>
          </a:xfrm>
          <a:prstGeom prst="rect">
            <a:avLst/>
          </a:prstGeom>
          <a:solidFill>
            <a:srgbClr val="0077C0"/>
          </a:solidFill>
          <a:ln w="31750">
            <a:solidFill>
              <a:srgbClr val="0077C0"/>
            </a:solidFill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i="0">
                <a:solidFill>
                  <a:srgbClr val="FFFFFF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750769" y="2434744"/>
            <a:ext cx="4661184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 cap="flat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+mn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912481"/>
            <a:ext cx="1090045" cy="5404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55" y="2912481"/>
            <a:ext cx="1090045" cy="5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97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– 3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523450" y="2096380"/>
            <a:ext cx="2171901" cy="2172645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4706937"/>
            <a:ext cx="9901238" cy="8302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942511" y="2096380"/>
            <a:ext cx="2171901" cy="2172645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356950" y="2096380"/>
            <a:ext cx="2171901" cy="2172645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4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04" y="3014916"/>
            <a:ext cx="676832" cy="335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65" y="3014916"/>
            <a:ext cx="676832" cy="3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809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– 4 step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4591199"/>
            <a:ext cx="9901238" cy="8302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69450" y="2222070"/>
            <a:ext cx="1973596" cy="1974273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3405415" y="2222070"/>
            <a:ext cx="1973596" cy="1974273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320894" y="2222070"/>
            <a:ext cx="1973596" cy="1974273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9183363" y="2222070"/>
            <a:ext cx="1973596" cy="1974273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6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01" y="3041420"/>
            <a:ext cx="676832" cy="3355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87" y="3041420"/>
            <a:ext cx="676832" cy="335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25" y="3041420"/>
            <a:ext cx="676832" cy="3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358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 – 4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59159" y="1504436"/>
            <a:ext cx="1794178" cy="1794794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3495124" y="1504436"/>
            <a:ext cx="1794178" cy="1794794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410603" y="1504436"/>
            <a:ext cx="1794178" cy="1794794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9273072" y="1504436"/>
            <a:ext cx="1794178" cy="1794794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659159" y="3897293"/>
            <a:ext cx="1794178" cy="1794794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3495124" y="3897293"/>
            <a:ext cx="1794178" cy="1794794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410603" y="3897293"/>
            <a:ext cx="1794178" cy="1794794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9273072" y="3897293"/>
            <a:ext cx="1794178" cy="1794794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gradFill flip="none" rotWithShape="1"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18900000" scaled="1"/>
              <a:tileRect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lnSpc>
                <a:spcPct val="100000"/>
              </a:lnSpc>
              <a:buNone/>
              <a:defRPr sz="14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2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3" name="Group 32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4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66" y="2234047"/>
            <a:ext cx="676832" cy="3355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72" y="2234047"/>
            <a:ext cx="676832" cy="335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62" y="2234047"/>
            <a:ext cx="676832" cy="335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62" y="2234047"/>
            <a:ext cx="676832" cy="3355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34" y="4626904"/>
            <a:ext cx="676832" cy="335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72" y="4626904"/>
            <a:ext cx="676832" cy="3355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62" y="4626904"/>
            <a:ext cx="676832" cy="3355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462" y="4626904"/>
            <a:ext cx="676832" cy="33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487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content – big pictur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52399" y="1680507"/>
            <a:ext cx="12393340" cy="4973913"/>
          </a:xfrm>
          <a:custGeom>
            <a:avLst/>
            <a:gdLst>
              <a:gd name="connsiteX0" fmla="*/ 0 w 11425237"/>
              <a:gd name="connsiteY0" fmla="*/ 0 h 5265737"/>
              <a:gd name="connsiteX1" fmla="*/ 11425237 w 11425237"/>
              <a:gd name="connsiteY1" fmla="*/ 0 h 5265737"/>
              <a:gd name="connsiteX2" fmla="*/ 11425237 w 11425237"/>
              <a:gd name="connsiteY2" fmla="*/ 5265737 h 5265737"/>
              <a:gd name="connsiteX3" fmla="*/ 0 w 11425237"/>
              <a:gd name="connsiteY3" fmla="*/ 5265737 h 5265737"/>
              <a:gd name="connsiteX4" fmla="*/ 0 w 11425237"/>
              <a:gd name="connsiteY4" fmla="*/ 0 h 5265737"/>
              <a:gd name="connsiteX0" fmla="*/ 0 w 12349797"/>
              <a:gd name="connsiteY0" fmla="*/ 365760 h 5265737"/>
              <a:gd name="connsiteX1" fmla="*/ 12349797 w 12349797"/>
              <a:gd name="connsiteY1" fmla="*/ 0 h 5265737"/>
              <a:gd name="connsiteX2" fmla="*/ 12349797 w 12349797"/>
              <a:gd name="connsiteY2" fmla="*/ 5265737 h 5265737"/>
              <a:gd name="connsiteX3" fmla="*/ 924560 w 12349797"/>
              <a:gd name="connsiteY3" fmla="*/ 5265737 h 5265737"/>
              <a:gd name="connsiteX4" fmla="*/ 0 w 12349797"/>
              <a:gd name="connsiteY4" fmla="*/ 365760 h 5265737"/>
              <a:gd name="connsiteX0" fmla="*/ 60960 w 12410757"/>
              <a:gd name="connsiteY0" fmla="*/ 365760 h 5296217"/>
              <a:gd name="connsiteX1" fmla="*/ 12410757 w 12410757"/>
              <a:gd name="connsiteY1" fmla="*/ 0 h 5296217"/>
              <a:gd name="connsiteX2" fmla="*/ 12410757 w 12410757"/>
              <a:gd name="connsiteY2" fmla="*/ 5265737 h 5296217"/>
              <a:gd name="connsiteX3" fmla="*/ 0 w 12410757"/>
              <a:gd name="connsiteY3" fmla="*/ 5296217 h 5296217"/>
              <a:gd name="connsiteX4" fmla="*/ 60960 w 12410757"/>
              <a:gd name="connsiteY4" fmla="*/ 365760 h 5296217"/>
              <a:gd name="connsiteX0" fmla="*/ 0 w 12349797"/>
              <a:gd name="connsiteY0" fmla="*/ 365760 h 5306377"/>
              <a:gd name="connsiteX1" fmla="*/ 12349797 w 12349797"/>
              <a:gd name="connsiteY1" fmla="*/ 0 h 5306377"/>
              <a:gd name="connsiteX2" fmla="*/ 12349797 w 12349797"/>
              <a:gd name="connsiteY2" fmla="*/ 5265737 h 5306377"/>
              <a:gd name="connsiteX3" fmla="*/ 0 w 12349797"/>
              <a:gd name="connsiteY3" fmla="*/ 5306377 h 5306377"/>
              <a:gd name="connsiteX4" fmla="*/ 0 w 12349797"/>
              <a:gd name="connsiteY4" fmla="*/ 365760 h 5306377"/>
              <a:gd name="connsiteX0" fmla="*/ 0 w 12382070"/>
              <a:gd name="connsiteY0" fmla="*/ 860611 h 5801228"/>
              <a:gd name="connsiteX1" fmla="*/ 12382070 w 12382070"/>
              <a:gd name="connsiteY1" fmla="*/ 0 h 5801228"/>
              <a:gd name="connsiteX2" fmla="*/ 12349797 w 12382070"/>
              <a:gd name="connsiteY2" fmla="*/ 5760588 h 5801228"/>
              <a:gd name="connsiteX3" fmla="*/ 0 w 12382070"/>
              <a:gd name="connsiteY3" fmla="*/ 5801228 h 5801228"/>
              <a:gd name="connsiteX4" fmla="*/ 0 w 12382070"/>
              <a:gd name="connsiteY4" fmla="*/ 860611 h 5801228"/>
              <a:gd name="connsiteX0" fmla="*/ 0 w 12393340"/>
              <a:gd name="connsiteY0" fmla="*/ 860611 h 5801228"/>
              <a:gd name="connsiteX1" fmla="*/ 12382070 w 12393340"/>
              <a:gd name="connsiteY1" fmla="*/ 0 h 5801228"/>
              <a:gd name="connsiteX2" fmla="*/ 12393340 w 12393340"/>
              <a:gd name="connsiteY2" fmla="*/ 4356330 h 5801228"/>
              <a:gd name="connsiteX3" fmla="*/ 0 w 12393340"/>
              <a:gd name="connsiteY3" fmla="*/ 5801228 h 5801228"/>
              <a:gd name="connsiteX4" fmla="*/ 0 w 12393340"/>
              <a:gd name="connsiteY4" fmla="*/ 860611 h 5801228"/>
              <a:gd name="connsiteX0" fmla="*/ 0 w 12393340"/>
              <a:gd name="connsiteY0" fmla="*/ 860611 h 4973913"/>
              <a:gd name="connsiteX1" fmla="*/ 12382070 w 12393340"/>
              <a:gd name="connsiteY1" fmla="*/ 0 h 4973913"/>
              <a:gd name="connsiteX2" fmla="*/ 12393340 w 12393340"/>
              <a:gd name="connsiteY2" fmla="*/ 4356330 h 4973913"/>
              <a:gd name="connsiteX3" fmla="*/ 32657 w 12393340"/>
              <a:gd name="connsiteY3" fmla="*/ 4973913 h 4973913"/>
              <a:gd name="connsiteX4" fmla="*/ 0 w 12393340"/>
              <a:gd name="connsiteY4" fmla="*/ 860611 h 497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340" h="4973913">
                <a:moveTo>
                  <a:pt x="0" y="860611"/>
                </a:moveTo>
                <a:lnTo>
                  <a:pt x="12382070" y="0"/>
                </a:lnTo>
                <a:cubicBezTo>
                  <a:pt x="12385827" y="1452110"/>
                  <a:pt x="12389583" y="2904220"/>
                  <a:pt x="12393340" y="4356330"/>
                </a:cubicBezTo>
                <a:lnTo>
                  <a:pt x="32657" y="4973913"/>
                </a:lnTo>
                <a:lnTo>
                  <a:pt x="0" y="86061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900000" tIns="1463040" bIns="46800"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dirty="0" err="1" smtClean="0"/>
              <a:t>Drag</a:t>
            </a:r>
            <a:r>
              <a:rPr lang="hu-HU" noProof="0" dirty="0" smtClean="0"/>
              <a:t> </a:t>
            </a:r>
            <a:r>
              <a:rPr lang="hu-HU" noProof="0" dirty="0" err="1" smtClean="0"/>
              <a:t>picture</a:t>
            </a:r>
            <a:r>
              <a:rPr lang="hu-HU" noProof="0" dirty="0" smtClean="0"/>
              <a:t> </a:t>
            </a:r>
            <a:r>
              <a:rPr lang="hu-HU" noProof="0" dirty="0" err="1" smtClean="0"/>
              <a:t>to</a:t>
            </a:r>
            <a:r>
              <a:rPr lang="hu-HU" noProof="0" dirty="0" smtClean="0"/>
              <a:t> </a:t>
            </a:r>
            <a:r>
              <a:rPr lang="hu-HU" noProof="0" dirty="0" err="1" smtClean="0"/>
              <a:t>placeholder</a:t>
            </a:r>
            <a:r>
              <a:rPr lang="hu-HU" noProof="0" dirty="0" smtClean="0"/>
              <a:t> </a:t>
            </a:r>
            <a:r>
              <a:rPr lang="hu-HU" noProof="0" dirty="0" err="1" smtClean="0"/>
              <a:t>or</a:t>
            </a:r>
            <a:r>
              <a:rPr lang="hu-HU" noProof="0" dirty="0" smtClean="0"/>
              <a:t> </a:t>
            </a:r>
            <a:r>
              <a:rPr lang="hu-HU" noProof="0" dirty="0" err="1" smtClean="0"/>
              <a:t>click</a:t>
            </a:r>
            <a:r>
              <a:rPr lang="hu-HU" noProof="0" dirty="0" smtClean="0"/>
              <a:t> </a:t>
            </a:r>
            <a:r>
              <a:rPr lang="hu-HU" noProof="0" dirty="0" err="1" smtClean="0"/>
              <a:t>icon</a:t>
            </a:r>
            <a:r>
              <a:rPr lang="hu-HU" noProof="0" dirty="0" smtClean="0"/>
              <a:t> </a:t>
            </a:r>
            <a:r>
              <a:rPr lang="hu-HU" noProof="0" dirty="0" err="1" smtClean="0"/>
              <a:t>to</a:t>
            </a:r>
            <a:r>
              <a:rPr lang="hu-HU" noProof="0" dirty="0" smtClean="0"/>
              <a:t> </a:t>
            </a:r>
            <a:r>
              <a:rPr lang="hu-HU" noProof="0" dirty="0" err="1" smtClean="0"/>
              <a:t>addaaaav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09600" y="5029200"/>
            <a:ext cx="6172200" cy="1301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hu-HU" sz="1800" b="0" i="1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60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8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173881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with ic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5300" y="2843090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2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127334" y="2843090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2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94983" y="4932240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2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129248" y="4932240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2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468118" y="3887665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2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9874250" y="2848220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2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9889910" y="4919579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lang="hu-HU" sz="12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26"/>
          </p:nvPr>
        </p:nvSpPr>
        <p:spPr>
          <a:xfrm>
            <a:off x="501203" y="1387002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56" name="Picture Placeholder 54"/>
          <p:cNvSpPr>
            <a:spLocks noGrp="1"/>
          </p:cNvSpPr>
          <p:nvPr>
            <p:ph type="pic" sz="quarter" idx="27"/>
          </p:nvPr>
        </p:nvSpPr>
        <p:spPr>
          <a:xfrm>
            <a:off x="3084877" y="1387002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57" name="Picture Placeholder 54"/>
          <p:cNvSpPr>
            <a:spLocks noGrp="1"/>
          </p:cNvSpPr>
          <p:nvPr>
            <p:ph type="pic" sz="quarter" idx="28"/>
          </p:nvPr>
        </p:nvSpPr>
        <p:spPr>
          <a:xfrm>
            <a:off x="9833124" y="1387002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58" name="Picture Placeholder 54"/>
          <p:cNvSpPr>
            <a:spLocks noGrp="1"/>
          </p:cNvSpPr>
          <p:nvPr>
            <p:ph type="pic" sz="quarter" idx="29"/>
          </p:nvPr>
        </p:nvSpPr>
        <p:spPr>
          <a:xfrm>
            <a:off x="494983" y="3472875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59" name="Picture Placeholder 54"/>
          <p:cNvSpPr>
            <a:spLocks noGrp="1"/>
          </p:cNvSpPr>
          <p:nvPr>
            <p:ph type="pic" sz="quarter" idx="30"/>
          </p:nvPr>
        </p:nvSpPr>
        <p:spPr>
          <a:xfrm>
            <a:off x="3084877" y="3472875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60" name="Picture Placeholder 54"/>
          <p:cNvSpPr>
            <a:spLocks noGrp="1" noChangeAspect="1"/>
          </p:cNvSpPr>
          <p:nvPr>
            <p:ph type="pic" sz="quarter" idx="31"/>
          </p:nvPr>
        </p:nvSpPr>
        <p:spPr>
          <a:xfrm>
            <a:off x="9833124" y="3472875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61" name="Picture Placeholder 54"/>
          <p:cNvSpPr>
            <a:spLocks noGrp="1"/>
          </p:cNvSpPr>
          <p:nvPr>
            <p:ph type="pic" sz="quarter" idx="32"/>
          </p:nvPr>
        </p:nvSpPr>
        <p:spPr>
          <a:xfrm>
            <a:off x="6444524" y="2435466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3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40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4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3378751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TATUS CHAR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9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457198" y="1338472"/>
          <a:ext cx="10886666" cy="4569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44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868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571244">
                <a:tc>
                  <a:txBody>
                    <a:bodyPr/>
                    <a:lstStyle/>
                    <a:p>
                      <a:pPr algn="l"/>
                      <a:endParaRPr lang="en-US" sz="2000" b="1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2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3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4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5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6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7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8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9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10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11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12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44498" y="2033518"/>
            <a:ext cx="2781302" cy="5048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44498" y="2627453"/>
            <a:ext cx="2781302" cy="5048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44498" y="3188055"/>
            <a:ext cx="2781302" cy="5048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44498" y="3763112"/>
            <a:ext cx="2781302" cy="5048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44498" y="4338273"/>
            <a:ext cx="2781302" cy="5048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44498" y="4947134"/>
            <a:ext cx="2781302" cy="5048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44498" y="1307376"/>
            <a:ext cx="2551795" cy="50482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" panose="00000500000000000000" pitchFamily="2" charset="-18"/>
                <a:cs typeface="Titillium Web" panose="00000500000000000000" pitchFamily="2" charset="-18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3562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TATUS CHAR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 userDrawn="1">
            <p:extLst/>
          </p:nvPr>
        </p:nvGraphicFramePr>
        <p:xfrm>
          <a:off x="457198" y="1338472"/>
          <a:ext cx="10886666" cy="4569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44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868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571244">
                <a:tc>
                  <a:txBody>
                    <a:bodyPr/>
                    <a:lstStyle/>
                    <a:p>
                      <a:pPr algn="l"/>
                      <a:endParaRPr lang="en-US" sz="2000" b="1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0938" y="3203099"/>
            <a:ext cx="2552700" cy="2897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0938" y="1978445"/>
            <a:ext cx="2552700" cy="44321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1" i="0" u="none" kern="1200" baseline="0" smtClean="0">
                <a:solidFill>
                  <a:srgbClr val="0077C0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90938" y="3774185"/>
            <a:ext cx="2552700" cy="2752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90938" y="4340102"/>
            <a:ext cx="2552700" cy="2804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90938" y="4911188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90938" y="5475507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308072" y="1457740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2015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687376" y="1457740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2016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071156" y="1457740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2017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673046" y="2054088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024768" y="2054088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Q2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7376489" y="2054088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Q3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8754715" y="2054088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Q4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5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7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390938" y="2628861"/>
            <a:ext cx="2552700" cy="2897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41699781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-2-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5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0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54038" y="1469262"/>
            <a:ext cx="5373849" cy="2077437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FF8A59"/>
                </a:gs>
                <a:gs pos="100000">
                  <a:srgbClr val="0077C0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092521" y="1469262"/>
            <a:ext cx="5373849" cy="2077437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FF8A59"/>
                </a:gs>
                <a:gs pos="100000">
                  <a:srgbClr val="0077C0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54038" y="3706565"/>
            <a:ext cx="5373849" cy="2077437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FF8A59"/>
                </a:gs>
                <a:gs pos="100000">
                  <a:srgbClr val="0077C0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92521" y="3706565"/>
            <a:ext cx="5373849" cy="2077437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FF8A59"/>
                </a:gs>
                <a:gs pos="100000">
                  <a:srgbClr val="0077C0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5935" y="1160897"/>
            <a:ext cx="4572000" cy="618631"/>
          </a:xfrm>
          <a:prstGeom prst="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FF8A59"/>
                </a:gs>
                <a:gs pos="100000">
                  <a:srgbClr val="0077C0"/>
                </a:gs>
              </a:gsLst>
              <a:lin ang="8100000" scaled="1"/>
              <a:tileRect/>
            </a:gradFill>
          </a:ln>
        </p:spPr>
        <p:txBody>
          <a:bodyPr wrap="square" lIns="182880" tIns="182880" rIns="182880" bIns="182880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r>
              <a:rPr lang="hu-HU" smtClean="0"/>
              <a:t>CLICK TO EDIT MASTER TITLE STYLE</a:t>
            </a:r>
            <a:endParaRPr lang="en-US" b="1" dirty="0">
              <a:latin typeface="+mj-lt"/>
            </a:endParaRPr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986749" y="1160897"/>
            <a:ext cx="4572000" cy="618631"/>
          </a:xfrm>
          <a:prstGeom prst="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FF8A59"/>
                </a:gs>
                <a:gs pos="100000">
                  <a:srgbClr val="0077C0"/>
                </a:gs>
              </a:gsLst>
              <a:lin ang="8100000" scaled="1"/>
              <a:tileRect/>
            </a:gradFill>
          </a:ln>
        </p:spPr>
        <p:txBody>
          <a:bodyPr wrap="square" lIns="182880" tIns="182880" rIns="182880" bIns="182880">
            <a:spAutoFit/>
          </a:bodyPr>
          <a:lstStyle>
            <a:lvl1pPr marL="0" indent="0" algn="r">
              <a:buNone/>
              <a:defRPr lang="en-US" sz="1800" b="1" dirty="0"/>
            </a:lvl1pPr>
          </a:lstStyle>
          <a:p>
            <a:r>
              <a:rPr lang="hu-HU" smtClean="0"/>
              <a:t>CLICK TO EDIT MASTER TITLE STYLE</a:t>
            </a:r>
            <a:endParaRPr lang="en-US" b="1" dirty="0">
              <a:latin typeface="+mj-lt"/>
            </a:endParaRPr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35935" y="5286330"/>
            <a:ext cx="4572000" cy="618631"/>
          </a:xfrm>
          <a:prstGeom prst="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FF8A59"/>
                </a:gs>
                <a:gs pos="100000">
                  <a:srgbClr val="0077C0"/>
                </a:gs>
              </a:gsLst>
              <a:lin ang="8100000" scaled="1"/>
              <a:tileRect/>
            </a:gradFill>
          </a:ln>
        </p:spPr>
        <p:txBody>
          <a:bodyPr wrap="square" lIns="182880" tIns="182880" rIns="182880" bIns="182880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r>
              <a:rPr lang="hu-HU" smtClean="0"/>
              <a:t>CLICK TO EDIT MASTER TITLE STYLE</a:t>
            </a:r>
            <a:endParaRPr lang="en-US" b="1" dirty="0">
              <a:latin typeface="+mj-lt"/>
            </a:endParaRPr>
          </a:p>
        </p:txBody>
      </p:sp>
      <p:sp>
        <p:nvSpPr>
          <p:cNvPr id="5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986749" y="5286330"/>
            <a:ext cx="4572000" cy="618631"/>
          </a:xfrm>
          <a:prstGeom prst="rect">
            <a:avLst/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FF8A59"/>
                </a:gs>
                <a:gs pos="100000">
                  <a:srgbClr val="0077C0"/>
                </a:gs>
              </a:gsLst>
              <a:lin ang="8100000" scaled="1"/>
              <a:tileRect/>
            </a:gradFill>
          </a:ln>
        </p:spPr>
        <p:txBody>
          <a:bodyPr wrap="square" lIns="182880" tIns="182880" rIns="182880" bIns="182880">
            <a:spAutoFit/>
          </a:bodyPr>
          <a:lstStyle>
            <a:lvl1pPr marL="0" indent="0" algn="r">
              <a:buNone/>
              <a:defRPr lang="en-US" sz="1800" b="1" dirty="0"/>
            </a:lvl1pPr>
          </a:lstStyle>
          <a:p>
            <a:r>
              <a:rPr lang="hu-HU" smtClean="0"/>
              <a:t>CLICK TO EDIT MASTER TITLE STYLE</a:t>
            </a:r>
            <a:endParaRPr lang="en-US" b="1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12197" y="1921160"/>
            <a:ext cx="5061282" cy="143813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dirty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62393" y="1921160"/>
            <a:ext cx="5061282" cy="143813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dirty="0"/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12197" y="3848197"/>
            <a:ext cx="5061282" cy="143813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dirty="0"/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262393" y="3848197"/>
            <a:ext cx="5061282" cy="143813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9554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- char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5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8274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ted proces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5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94817" y="3030371"/>
            <a:ext cx="737615" cy="752983"/>
          </a:xfrm>
          <a:prstGeom prst="rect">
            <a:avLst/>
          </a:prstGeom>
          <a:noFill/>
          <a:ln w="38100">
            <a:solidFill>
              <a:srgbClr val="0077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0077C0"/>
                </a:solidFill>
              </a:rPr>
              <a:t>G1</a:t>
            </a:r>
            <a:endParaRPr lang="en-US" sz="1600" b="1">
              <a:solidFill>
                <a:srgbClr val="0077C0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680855" y="3787859"/>
            <a:ext cx="737615" cy="752983"/>
          </a:xfrm>
          <a:prstGeom prst="ellipse">
            <a:avLst/>
          </a:prstGeom>
          <a:noFill/>
          <a:ln w="38100">
            <a:solidFill>
              <a:srgbClr val="FF8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FF8A59"/>
                </a:solidFill>
              </a:rPr>
              <a:t>S1</a:t>
            </a:r>
            <a:endParaRPr lang="en-US" sz="1600" b="1">
              <a:solidFill>
                <a:srgbClr val="FF8A59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166893" y="3030371"/>
            <a:ext cx="737615" cy="752983"/>
          </a:xfrm>
          <a:prstGeom prst="rect">
            <a:avLst/>
          </a:prstGeom>
          <a:noFill/>
          <a:ln w="38100">
            <a:solidFill>
              <a:srgbClr val="0077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0077C0"/>
                </a:solidFill>
              </a:rPr>
              <a:t>G2</a:t>
            </a:r>
            <a:endParaRPr lang="en-US" sz="1600" b="1">
              <a:solidFill>
                <a:srgbClr val="0077C0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652931" y="3787859"/>
            <a:ext cx="737615" cy="752983"/>
          </a:xfrm>
          <a:prstGeom prst="ellipse">
            <a:avLst/>
          </a:prstGeom>
          <a:noFill/>
          <a:ln w="38100">
            <a:solidFill>
              <a:srgbClr val="FF8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FF8A59"/>
                </a:solidFill>
              </a:rPr>
              <a:t>S2</a:t>
            </a:r>
            <a:endParaRPr lang="en-US" sz="1600" b="1">
              <a:solidFill>
                <a:srgbClr val="FF8A59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138969" y="3030371"/>
            <a:ext cx="737615" cy="752983"/>
          </a:xfrm>
          <a:prstGeom prst="rect">
            <a:avLst/>
          </a:prstGeom>
          <a:noFill/>
          <a:ln w="38100">
            <a:solidFill>
              <a:srgbClr val="0077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0077C0"/>
                </a:solidFill>
              </a:rPr>
              <a:t>G3</a:t>
            </a:r>
            <a:endParaRPr lang="en-US" sz="1600" b="1">
              <a:solidFill>
                <a:srgbClr val="0077C0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625007" y="3787859"/>
            <a:ext cx="737615" cy="752983"/>
          </a:xfrm>
          <a:prstGeom prst="ellipse">
            <a:avLst/>
          </a:prstGeom>
          <a:noFill/>
          <a:ln w="38100">
            <a:solidFill>
              <a:srgbClr val="FF8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FF8A59"/>
                </a:solidFill>
              </a:rPr>
              <a:t>S3</a:t>
            </a:r>
            <a:endParaRPr lang="en-US" sz="1600" b="1">
              <a:solidFill>
                <a:srgbClr val="FF8A59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0111048" y="3030371"/>
            <a:ext cx="737615" cy="752983"/>
          </a:xfrm>
          <a:prstGeom prst="rect">
            <a:avLst/>
          </a:prstGeom>
          <a:noFill/>
          <a:ln w="38100">
            <a:solidFill>
              <a:srgbClr val="0077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77C0"/>
                </a:solidFill>
              </a:rPr>
              <a:t>G</a:t>
            </a:r>
            <a:r>
              <a:rPr lang="en-US" sz="1600" b="1" smtClean="0">
                <a:solidFill>
                  <a:srgbClr val="0077C0"/>
                </a:solidFill>
              </a:rPr>
              <a:t>4</a:t>
            </a:r>
            <a:endParaRPr lang="en-US" sz="1600" b="1">
              <a:solidFill>
                <a:srgbClr val="0077C0"/>
              </a:solidFill>
            </a:endParaRPr>
          </a:p>
        </p:txBody>
      </p:sp>
      <p:cxnSp>
        <p:nvCxnSpPr>
          <p:cNvPr id="16" name="Straight Arrow Connector 15"/>
          <p:cNvCxnSpPr>
            <a:stCxn id="10" idx="3"/>
            <a:endCxn id="12" idx="1"/>
          </p:cNvCxnSpPr>
          <p:nvPr userDrawn="1"/>
        </p:nvCxnSpPr>
        <p:spPr>
          <a:xfrm>
            <a:off x="1932432" y="3406863"/>
            <a:ext cx="856444" cy="491268"/>
          </a:xfrm>
          <a:prstGeom prst="straightConnector1">
            <a:avLst/>
          </a:prstGeom>
          <a:ln w="317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7"/>
            <a:endCxn id="13" idx="1"/>
          </p:cNvCxnSpPr>
          <p:nvPr userDrawn="1"/>
        </p:nvCxnSpPr>
        <p:spPr>
          <a:xfrm flipV="1">
            <a:off x="3310449" y="3406863"/>
            <a:ext cx="856444" cy="491268"/>
          </a:xfrm>
          <a:prstGeom prst="straightConnector1">
            <a:avLst/>
          </a:prstGeom>
          <a:ln w="31750" cap="rnd">
            <a:solidFill>
              <a:srgbClr val="FF8A59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3"/>
            <a:endCxn id="14" idx="1"/>
          </p:cNvCxnSpPr>
          <p:nvPr userDrawn="1"/>
        </p:nvCxnSpPr>
        <p:spPr>
          <a:xfrm>
            <a:off x="4904508" y="3406863"/>
            <a:ext cx="856444" cy="491268"/>
          </a:xfrm>
          <a:prstGeom prst="straightConnector1">
            <a:avLst/>
          </a:prstGeom>
          <a:ln w="317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7"/>
            <a:endCxn id="15" idx="1"/>
          </p:cNvCxnSpPr>
          <p:nvPr userDrawn="1"/>
        </p:nvCxnSpPr>
        <p:spPr>
          <a:xfrm flipV="1">
            <a:off x="6282525" y="3406863"/>
            <a:ext cx="856444" cy="491268"/>
          </a:xfrm>
          <a:prstGeom prst="straightConnector1">
            <a:avLst/>
          </a:prstGeom>
          <a:ln w="31750" cap="rnd">
            <a:solidFill>
              <a:srgbClr val="FF8A59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3"/>
            <a:endCxn id="16" idx="1"/>
          </p:cNvCxnSpPr>
          <p:nvPr userDrawn="1"/>
        </p:nvCxnSpPr>
        <p:spPr>
          <a:xfrm>
            <a:off x="7876584" y="3406863"/>
            <a:ext cx="856444" cy="491268"/>
          </a:xfrm>
          <a:prstGeom prst="straightConnector1">
            <a:avLst/>
          </a:prstGeom>
          <a:ln w="317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7"/>
            <a:endCxn id="17" idx="1"/>
          </p:cNvCxnSpPr>
          <p:nvPr userDrawn="1"/>
        </p:nvCxnSpPr>
        <p:spPr>
          <a:xfrm flipV="1">
            <a:off x="9254601" y="3406863"/>
            <a:ext cx="856447" cy="491268"/>
          </a:xfrm>
          <a:prstGeom prst="straightConnector1">
            <a:avLst/>
          </a:prstGeom>
          <a:ln w="31750" cap="rnd">
            <a:solidFill>
              <a:srgbClr val="FF8A59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3512" y="1726460"/>
            <a:ext cx="2505777" cy="9297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dirty="0"/>
            </a:lvl1pPr>
          </a:lstStyle>
          <a:p>
            <a:pPr algn="ctr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sz="1400" dirty="0">
              <a:latin typeface="+mj-lt"/>
            </a:endParaRP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310449" y="1726460"/>
            <a:ext cx="2505777" cy="9297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smtClean="0"/>
            </a:lvl1pPr>
          </a:lstStyle>
          <a:p>
            <a:pPr algn="ctr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sz="1400" dirty="0">
              <a:latin typeface="+mj-lt"/>
            </a:endParaRP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9230" y="1726460"/>
            <a:ext cx="2505777" cy="9297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dirty="0"/>
            </a:lvl1pPr>
          </a:lstStyle>
          <a:p>
            <a:pPr algn="ctr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sz="1400" dirty="0">
              <a:latin typeface="+mj-lt"/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105549" y="1726460"/>
            <a:ext cx="2505777" cy="9297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dirty="0"/>
            </a:lvl1pPr>
          </a:lstStyle>
          <a:p>
            <a:pPr algn="ctr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sz="1400" dirty="0">
              <a:latin typeface="+mj-lt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932432" y="4854658"/>
            <a:ext cx="2505777" cy="9297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dirty="0"/>
            </a:lvl1pPr>
          </a:lstStyle>
          <a:p>
            <a:pPr algn="ctr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sz="1400" dirty="0">
              <a:latin typeface="+mj-lt"/>
            </a:endParaRPr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741213" y="4854658"/>
            <a:ext cx="2505777" cy="9297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dirty="0"/>
            </a:lvl1pPr>
          </a:lstStyle>
          <a:p>
            <a:pPr algn="ctr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sz="1400" dirty="0">
              <a:latin typeface="+mj-lt"/>
            </a:endParaRPr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727532" y="4854658"/>
            <a:ext cx="2505777" cy="9297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dirty="0"/>
            </a:lvl1pPr>
          </a:lstStyle>
          <a:p>
            <a:pPr algn="ctr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18780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624590" y="3681413"/>
            <a:ext cx="10901725" cy="0"/>
          </a:xfrm>
          <a:prstGeom prst="straightConnector1">
            <a:avLst/>
          </a:prstGeom>
          <a:ln w="38100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 userDrawn="1"/>
        </p:nvCxnSpPr>
        <p:spPr>
          <a:xfrm flipV="1">
            <a:off x="6094759" y="1304925"/>
            <a:ext cx="0" cy="4572000"/>
          </a:xfrm>
          <a:prstGeom prst="straightConnector1">
            <a:avLst/>
          </a:prstGeom>
          <a:ln w="38100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425784" y="1351157"/>
            <a:ext cx="4573588" cy="2089150"/>
          </a:xfrm>
          <a:prstGeom prst="rect">
            <a:avLst/>
          </a:prstGeom>
        </p:spPr>
        <p:txBody>
          <a:bodyPr lIns="288000" tIns="108000" rIns="144000" bIns="108000" anchor="ctr" anchorCtr="0"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79743" y="1351156"/>
            <a:ext cx="5283992" cy="2124076"/>
          </a:xfrm>
          <a:prstGeom prst="rect">
            <a:avLst/>
          </a:prstGeom>
        </p:spPr>
        <p:txBody>
          <a:bodyPr lIns="144000" tIns="108000" rIns="144000" bIns="108000" anchor="ctr" anchorCtr="0"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25784" y="3794514"/>
            <a:ext cx="4573588" cy="2089150"/>
          </a:xfrm>
          <a:prstGeom prst="rect">
            <a:avLst/>
          </a:prstGeom>
        </p:spPr>
        <p:txBody>
          <a:bodyPr lIns="288000" tIns="108000" rIns="144000" bIns="108000" anchor="ctr" anchorCtr="0"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79743" y="3794513"/>
            <a:ext cx="5283992" cy="2124076"/>
          </a:xfrm>
          <a:prstGeom prst="rect">
            <a:avLst/>
          </a:prstGeom>
        </p:spPr>
        <p:txBody>
          <a:bodyPr lIns="144000" tIns="108000" rIns="144000" bIns="108000" anchor="ctr" anchorCtr="0"/>
          <a:lstStyle>
            <a:lvl1pPr marL="285750" indent="-285750">
              <a:lnSpc>
                <a:spcPct val="100000"/>
              </a:lnSpc>
              <a:buFont typeface="Arial" charset="0"/>
              <a:buChar char="•"/>
              <a:defRPr lang="hu-HU" sz="16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60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6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8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545181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tátusz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68085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rgbClr val="0077C0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2017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89858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rgbClr val="0077C0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2529796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rgbClr val="0077C0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2018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591507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rgbClr val="0077C0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2019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653218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rgbClr val="0077C0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2020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8714929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rgbClr val="0077C0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2021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5"/>
          </p:nvPr>
        </p:nvSpPr>
        <p:spPr>
          <a:xfrm>
            <a:off x="2563996" y="3338016"/>
            <a:ext cx="2015084" cy="1090879"/>
          </a:xfrm>
          <a:prstGeom prst="callout1">
            <a:avLst>
              <a:gd name="adj1" fmla="val -15503"/>
              <a:gd name="adj2" fmla="val 10305"/>
              <a:gd name="adj3" fmla="val -71553"/>
              <a:gd name="adj4" fmla="val 10407"/>
            </a:avLst>
          </a:prstGeom>
          <a:noFill/>
          <a:ln w="25400">
            <a:solidFill>
              <a:srgbClr val="0077C0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45937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rgbClr val="0077C0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37"/>
          </p:nvPr>
        </p:nvSpPr>
        <p:spPr>
          <a:xfrm>
            <a:off x="6720074" y="3338016"/>
            <a:ext cx="2081941" cy="1090879"/>
          </a:xfrm>
          <a:prstGeom prst="callout1">
            <a:avLst>
              <a:gd name="adj1" fmla="val -15503"/>
              <a:gd name="adj2" fmla="val 10305"/>
              <a:gd name="adj3" fmla="val -71553"/>
              <a:gd name="adj4" fmla="val 10407"/>
            </a:avLst>
          </a:prstGeom>
          <a:noFill/>
          <a:ln w="25400">
            <a:solidFill>
              <a:srgbClr val="0077C0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8782277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rgbClr val="0077C0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1" i="0" baseline="0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>
                <a:solidFill>
                  <a:srgbClr val="0077C0"/>
                </a:solidFill>
                <a:latin typeface="+mn-lt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1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124572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0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 smtClean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1843072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content – big pictur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52399" y="1680507"/>
            <a:ext cx="12393340" cy="4973913"/>
          </a:xfrm>
          <a:custGeom>
            <a:avLst/>
            <a:gdLst>
              <a:gd name="connsiteX0" fmla="*/ 0 w 11425237"/>
              <a:gd name="connsiteY0" fmla="*/ 0 h 5265737"/>
              <a:gd name="connsiteX1" fmla="*/ 11425237 w 11425237"/>
              <a:gd name="connsiteY1" fmla="*/ 0 h 5265737"/>
              <a:gd name="connsiteX2" fmla="*/ 11425237 w 11425237"/>
              <a:gd name="connsiteY2" fmla="*/ 5265737 h 5265737"/>
              <a:gd name="connsiteX3" fmla="*/ 0 w 11425237"/>
              <a:gd name="connsiteY3" fmla="*/ 5265737 h 5265737"/>
              <a:gd name="connsiteX4" fmla="*/ 0 w 11425237"/>
              <a:gd name="connsiteY4" fmla="*/ 0 h 5265737"/>
              <a:gd name="connsiteX0" fmla="*/ 0 w 12349797"/>
              <a:gd name="connsiteY0" fmla="*/ 365760 h 5265737"/>
              <a:gd name="connsiteX1" fmla="*/ 12349797 w 12349797"/>
              <a:gd name="connsiteY1" fmla="*/ 0 h 5265737"/>
              <a:gd name="connsiteX2" fmla="*/ 12349797 w 12349797"/>
              <a:gd name="connsiteY2" fmla="*/ 5265737 h 5265737"/>
              <a:gd name="connsiteX3" fmla="*/ 924560 w 12349797"/>
              <a:gd name="connsiteY3" fmla="*/ 5265737 h 5265737"/>
              <a:gd name="connsiteX4" fmla="*/ 0 w 12349797"/>
              <a:gd name="connsiteY4" fmla="*/ 365760 h 5265737"/>
              <a:gd name="connsiteX0" fmla="*/ 60960 w 12410757"/>
              <a:gd name="connsiteY0" fmla="*/ 365760 h 5296217"/>
              <a:gd name="connsiteX1" fmla="*/ 12410757 w 12410757"/>
              <a:gd name="connsiteY1" fmla="*/ 0 h 5296217"/>
              <a:gd name="connsiteX2" fmla="*/ 12410757 w 12410757"/>
              <a:gd name="connsiteY2" fmla="*/ 5265737 h 5296217"/>
              <a:gd name="connsiteX3" fmla="*/ 0 w 12410757"/>
              <a:gd name="connsiteY3" fmla="*/ 5296217 h 5296217"/>
              <a:gd name="connsiteX4" fmla="*/ 60960 w 12410757"/>
              <a:gd name="connsiteY4" fmla="*/ 365760 h 5296217"/>
              <a:gd name="connsiteX0" fmla="*/ 0 w 12349797"/>
              <a:gd name="connsiteY0" fmla="*/ 365760 h 5306377"/>
              <a:gd name="connsiteX1" fmla="*/ 12349797 w 12349797"/>
              <a:gd name="connsiteY1" fmla="*/ 0 h 5306377"/>
              <a:gd name="connsiteX2" fmla="*/ 12349797 w 12349797"/>
              <a:gd name="connsiteY2" fmla="*/ 5265737 h 5306377"/>
              <a:gd name="connsiteX3" fmla="*/ 0 w 12349797"/>
              <a:gd name="connsiteY3" fmla="*/ 5306377 h 5306377"/>
              <a:gd name="connsiteX4" fmla="*/ 0 w 12349797"/>
              <a:gd name="connsiteY4" fmla="*/ 365760 h 5306377"/>
              <a:gd name="connsiteX0" fmla="*/ 0 w 12382070"/>
              <a:gd name="connsiteY0" fmla="*/ 860611 h 5801228"/>
              <a:gd name="connsiteX1" fmla="*/ 12382070 w 12382070"/>
              <a:gd name="connsiteY1" fmla="*/ 0 h 5801228"/>
              <a:gd name="connsiteX2" fmla="*/ 12349797 w 12382070"/>
              <a:gd name="connsiteY2" fmla="*/ 5760588 h 5801228"/>
              <a:gd name="connsiteX3" fmla="*/ 0 w 12382070"/>
              <a:gd name="connsiteY3" fmla="*/ 5801228 h 5801228"/>
              <a:gd name="connsiteX4" fmla="*/ 0 w 12382070"/>
              <a:gd name="connsiteY4" fmla="*/ 860611 h 5801228"/>
              <a:gd name="connsiteX0" fmla="*/ 0 w 12393340"/>
              <a:gd name="connsiteY0" fmla="*/ 860611 h 5801228"/>
              <a:gd name="connsiteX1" fmla="*/ 12382070 w 12393340"/>
              <a:gd name="connsiteY1" fmla="*/ 0 h 5801228"/>
              <a:gd name="connsiteX2" fmla="*/ 12393340 w 12393340"/>
              <a:gd name="connsiteY2" fmla="*/ 4356330 h 5801228"/>
              <a:gd name="connsiteX3" fmla="*/ 0 w 12393340"/>
              <a:gd name="connsiteY3" fmla="*/ 5801228 h 5801228"/>
              <a:gd name="connsiteX4" fmla="*/ 0 w 12393340"/>
              <a:gd name="connsiteY4" fmla="*/ 860611 h 5801228"/>
              <a:gd name="connsiteX0" fmla="*/ 0 w 12393340"/>
              <a:gd name="connsiteY0" fmla="*/ 860611 h 4973913"/>
              <a:gd name="connsiteX1" fmla="*/ 12382070 w 12393340"/>
              <a:gd name="connsiteY1" fmla="*/ 0 h 4973913"/>
              <a:gd name="connsiteX2" fmla="*/ 12393340 w 12393340"/>
              <a:gd name="connsiteY2" fmla="*/ 4356330 h 4973913"/>
              <a:gd name="connsiteX3" fmla="*/ 32657 w 12393340"/>
              <a:gd name="connsiteY3" fmla="*/ 4973913 h 4973913"/>
              <a:gd name="connsiteX4" fmla="*/ 0 w 12393340"/>
              <a:gd name="connsiteY4" fmla="*/ 860611 h 497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340" h="4973913">
                <a:moveTo>
                  <a:pt x="0" y="860611"/>
                </a:moveTo>
                <a:lnTo>
                  <a:pt x="12382070" y="0"/>
                </a:lnTo>
                <a:cubicBezTo>
                  <a:pt x="12385827" y="1452110"/>
                  <a:pt x="12389583" y="2904220"/>
                  <a:pt x="12393340" y="4356330"/>
                </a:cubicBezTo>
                <a:lnTo>
                  <a:pt x="32657" y="4973913"/>
                </a:lnTo>
                <a:lnTo>
                  <a:pt x="0" y="86061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900000" tIns="1463040" bIns="46800">
            <a:noAutofit/>
          </a:bodyPr>
          <a:lstStyle>
            <a:lvl1pPr marL="0" indent="0" algn="l"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09600" y="5029200"/>
            <a:ext cx="6172200" cy="1301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hu-HU" sz="1600" b="0" i="1" u="none" kern="1200" baseline="0" smtClean="0">
                <a:solidFill>
                  <a:schemeClr val="bg1"/>
                </a:solidFill>
                <a:effectLst/>
                <a:latin typeface="+mn-lt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60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000" b="1" i="0" kern="1200" baseline="0" dirty="0" err="1" smtClean="0">
                <a:solidFill>
                  <a:schemeClr val="bg1"/>
                </a:solidFill>
                <a:latin typeface="+mj-lt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8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318030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ic bullet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682862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40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121387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559912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912100" y="4221163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491831" y="4221163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52512" y="4221163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125200" cy="4572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63257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picture+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0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Drag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5462" y="3096001"/>
            <a:ext cx="3688851" cy="683264"/>
          </a:xfrm>
          <a:custGeom>
            <a:avLst/>
            <a:gdLst>
              <a:gd name="connsiteX0" fmla="*/ 0 w 3052338"/>
              <a:gd name="connsiteY0" fmla="*/ 0 h 855336"/>
              <a:gd name="connsiteX1" fmla="*/ 2909779 w 3052338"/>
              <a:gd name="connsiteY1" fmla="*/ 0 h 855336"/>
              <a:gd name="connsiteX2" fmla="*/ 3052338 w 3052338"/>
              <a:gd name="connsiteY2" fmla="*/ 142559 h 855336"/>
              <a:gd name="connsiteX3" fmla="*/ 3052338 w 3052338"/>
              <a:gd name="connsiteY3" fmla="*/ 855336 h 855336"/>
              <a:gd name="connsiteX4" fmla="*/ 3052338 w 3052338"/>
              <a:gd name="connsiteY4" fmla="*/ 855336 h 855336"/>
              <a:gd name="connsiteX5" fmla="*/ 142559 w 3052338"/>
              <a:gd name="connsiteY5" fmla="*/ 855336 h 855336"/>
              <a:gd name="connsiteX6" fmla="*/ 0 w 3052338"/>
              <a:gd name="connsiteY6" fmla="*/ 712777 h 855336"/>
              <a:gd name="connsiteX7" fmla="*/ 0 w 3052338"/>
              <a:gd name="connsiteY7" fmla="*/ 0 h 855336"/>
              <a:gd name="connsiteX0" fmla="*/ 0 w 3052338"/>
              <a:gd name="connsiteY0" fmla="*/ 0 h 855336"/>
              <a:gd name="connsiteX1" fmla="*/ 2909779 w 3052338"/>
              <a:gd name="connsiteY1" fmla="*/ 0 h 855336"/>
              <a:gd name="connsiteX2" fmla="*/ 3052338 w 3052338"/>
              <a:gd name="connsiteY2" fmla="*/ 5759 h 855336"/>
              <a:gd name="connsiteX3" fmla="*/ 3052338 w 3052338"/>
              <a:gd name="connsiteY3" fmla="*/ 855336 h 855336"/>
              <a:gd name="connsiteX4" fmla="*/ 3052338 w 3052338"/>
              <a:gd name="connsiteY4" fmla="*/ 855336 h 855336"/>
              <a:gd name="connsiteX5" fmla="*/ 142559 w 3052338"/>
              <a:gd name="connsiteY5" fmla="*/ 855336 h 855336"/>
              <a:gd name="connsiteX6" fmla="*/ 0 w 3052338"/>
              <a:gd name="connsiteY6" fmla="*/ 712777 h 855336"/>
              <a:gd name="connsiteX7" fmla="*/ 0 w 3052338"/>
              <a:gd name="connsiteY7" fmla="*/ 0 h 855336"/>
              <a:gd name="connsiteX0" fmla="*/ 0 w 3052338"/>
              <a:gd name="connsiteY0" fmla="*/ 0 h 855336"/>
              <a:gd name="connsiteX1" fmla="*/ 3052338 w 3052338"/>
              <a:gd name="connsiteY1" fmla="*/ 5759 h 855336"/>
              <a:gd name="connsiteX2" fmla="*/ 3052338 w 3052338"/>
              <a:gd name="connsiteY2" fmla="*/ 855336 h 855336"/>
              <a:gd name="connsiteX3" fmla="*/ 3052338 w 3052338"/>
              <a:gd name="connsiteY3" fmla="*/ 855336 h 855336"/>
              <a:gd name="connsiteX4" fmla="*/ 142559 w 3052338"/>
              <a:gd name="connsiteY4" fmla="*/ 855336 h 855336"/>
              <a:gd name="connsiteX5" fmla="*/ 0 w 3052338"/>
              <a:gd name="connsiteY5" fmla="*/ 712777 h 855336"/>
              <a:gd name="connsiteX6" fmla="*/ 0 w 3052338"/>
              <a:gd name="connsiteY6" fmla="*/ 0 h 855336"/>
              <a:gd name="connsiteX0" fmla="*/ 0 w 3052338"/>
              <a:gd name="connsiteY0" fmla="*/ 5041 h 860377"/>
              <a:gd name="connsiteX1" fmla="*/ 3052338 w 3052338"/>
              <a:gd name="connsiteY1" fmla="*/ 0 h 860377"/>
              <a:gd name="connsiteX2" fmla="*/ 3052338 w 3052338"/>
              <a:gd name="connsiteY2" fmla="*/ 860377 h 860377"/>
              <a:gd name="connsiteX3" fmla="*/ 3052338 w 3052338"/>
              <a:gd name="connsiteY3" fmla="*/ 860377 h 860377"/>
              <a:gd name="connsiteX4" fmla="*/ 142559 w 3052338"/>
              <a:gd name="connsiteY4" fmla="*/ 860377 h 860377"/>
              <a:gd name="connsiteX5" fmla="*/ 0 w 3052338"/>
              <a:gd name="connsiteY5" fmla="*/ 717818 h 860377"/>
              <a:gd name="connsiteX6" fmla="*/ 0 w 3052338"/>
              <a:gd name="connsiteY6" fmla="*/ 5041 h 860377"/>
              <a:gd name="connsiteX0" fmla="*/ 0 w 3052338"/>
              <a:gd name="connsiteY0" fmla="*/ 0 h 855336"/>
              <a:gd name="connsiteX1" fmla="*/ 3052338 w 3052338"/>
              <a:gd name="connsiteY1" fmla="*/ 5759 h 855336"/>
              <a:gd name="connsiteX2" fmla="*/ 3052338 w 3052338"/>
              <a:gd name="connsiteY2" fmla="*/ 855336 h 855336"/>
              <a:gd name="connsiteX3" fmla="*/ 3052338 w 3052338"/>
              <a:gd name="connsiteY3" fmla="*/ 855336 h 855336"/>
              <a:gd name="connsiteX4" fmla="*/ 142559 w 3052338"/>
              <a:gd name="connsiteY4" fmla="*/ 855336 h 855336"/>
              <a:gd name="connsiteX5" fmla="*/ 0 w 3052338"/>
              <a:gd name="connsiteY5" fmla="*/ 712777 h 855336"/>
              <a:gd name="connsiteX6" fmla="*/ 0 w 3052338"/>
              <a:gd name="connsiteY6" fmla="*/ 0 h 855336"/>
              <a:gd name="connsiteX0" fmla="*/ 0 w 3052338"/>
              <a:gd name="connsiteY0" fmla="*/ 0 h 1011577"/>
              <a:gd name="connsiteX1" fmla="*/ 3052338 w 3052338"/>
              <a:gd name="connsiteY1" fmla="*/ 5759 h 1011577"/>
              <a:gd name="connsiteX2" fmla="*/ 3052338 w 3052338"/>
              <a:gd name="connsiteY2" fmla="*/ 855336 h 1011577"/>
              <a:gd name="connsiteX3" fmla="*/ 3052338 w 3052338"/>
              <a:gd name="connsiteY3" fmla="*/ 855336 h 1011577"/>
              <a:gd name="connsiteX4" fmla="*/ 142559 w 3052338"/>
              <a:gd name="connsiteY4" fmla="*/ 855336 h 1011577"/>
              <a:gd name="connsiteX5" fmla="*/ 0 w 3052338"/>
              <a:gd name="connsiteY5" fmla="*/ 1011577 h 1011577"/>
              <a:gd name="connsiteX6" fmla="*/ 0 w 3052338"/>
              <a:gd name="connsiteY6" fmla="*/ 0 h 1011577"/>
              <a:gd name="connsiteX0" fmla="*/ 0 w 3052338"/>
              <a:gd name="connsiteY0" fmla="*/ 0 h 1011577"/>
              <a:gd name="connsiteX1" fmla="*/ 3052338 w 3052338"/>
              <a:gd name="connsiteY1" fmla="*/ 5759 h 1011577"/>
              <a:gd name="connsiteX2" fmla="*/ 3052338 w 3052338"/>
              <a:gd name="connsiteY2" fmla="*/ 855336 h 1011577"/>
              <a:gd name="connsiteX3" fmla="*/ 3052338 w 3052338"/>
              <a:gd name="connsiteY3" fmla="*/ 855336 h 1011577"/>
              <a:gd name="connsiteX4" fmla="*/ 178559 w 3052338"/>
              <a:gd name="connsiteY4" fmla="*/ 855336 h 1011577"/>
              <a:gd name="connsiteX5" fmla="*/ 0 w 3052338"/>
              <a:gd name="connsiteY5" fmla="*/ 1011577 h 1011577"/>
              <a:gd name="connsiteX6" fmla="*/ 0 w 3052338"/>
              <a:gd name="connsiteY6" fmla="*/ 0 h 101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2338" h="1011577">
                <a:moveTo>
                  <a:pt x="0" y="0"/>
                </a:moveTo>
                <a:lnTo>
                  <a:pt x="3052338" y="5759"/>
                </a:lnTo>
                <a:lnTo>
                  <a:pt x="3052338" y="855336"/>
                </a:lnTo>
                <a:lnTo>
                  <a:pt x="3052338" y="855336"/>
                </a:lnTo>
                <a:lnTo>
                  <a:pt x="178559" y="855336"/>
                </a:lnTo>
                <a:lnTo>
                  <a:pt x="0" y="10115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>
            <a:noFill/>
          </a:ln>
        </p:spPr>
        <p:txBody>
          <a:bodyPr wrap="square" lIns="182880" tIns="182880" rIns="182880" bIns="274320" anchor="t" anchorCtr="0">
            <a:spAutoFit/>
          </a:bodyPr>
          <a:lstStyle>
            <a:lvl1pPr marL="0" indent="0" algn="l">
              <a:buNone/>
              <a:defRPr sz="1600" b="1" i="0" baseline="0">
                <a:solidFill>
                  <a:srgbClr val="0077C0"/>
                </a:solidFill>
                <a:latin typeface="+mj-lt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8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505323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941915"/>
            <a:ext cx="12208168" cy="5752353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  <a:gd name="connsiteX0" fmla="*/ 0 w 12206280"/>
              <a:gd name="connsiteY0" fmla="*/ 1761565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1761565 h 6680200"/>
              <a:gd name="connsiteX0" fmla="*/ 0 w 12208168"/>
              <a:gd name="connsiteY0" fmla="*/ 833718 h 5752353"/>
              <a:gd name="connsiteX1" fmla="*/ 12207027 w 12208168"/>
              <a:gd name="connsiteY1" fmla="*/ 0 h 5752353"/>
              <a:gd name="connsiteX2" fmla="*/ 12206280 w 12208168"/>
              <a:gd name="connsiteY2" fmla="*/ 5142753 h 5752353"/>
              <a:gd name="connsiteX3" fmla="*/ 0 w 12208168"/>
              <a:gd name="connsiteY3" fmla="*/ 5752353 h 5752353"/>
              <a:gd name="connsiteX4" fmla="*/ 0 w 12208168"/>
              <a:gd name="connsiteY4" fmla="*/ 833718 h 5752353"/>
              <a:gd name="connsiteX0" fmla="*/ 0 w 12208168"/>
              <a:gd name="connsiteY0" fmla="*/ 833718 h 5752353"/>
              <a:gd name="connsiteX1" fmla="*/ 12207027 w 12208168"/>
              <a:gd name="connsiteY1" fmla="*/ 0 h 5752353"/>
              <a:gd name="connsiteX2" fmla="*/ 12206280 w 12208168"/>
              <a:gd name="connsiteY2" fmla="*/ 5142753 h 5752353"/>
              <a:gd name="connsiteX3" fmla="*/ 0 w 12208168"/>
              <a:gd name="connsiteY3" fmla="*/ 5752353 h 5752353"/>
              <a:gd name="connsiteX4" fmla="*/ 0 w 12208168"/>
              <a:gd name="connsiteY4" fmla="*/ 833718 h 5752353"/>
              <a:gd name="connsiteX0" fmla="*/ 0 w 12208168"/>
              <a:gd name="connsiteY0" fmla="*/ 833718 h 5752353"/>
              <a:gd name="connsiteX1" fmla="*/ 12207027 w 12208168"/>
              <a:gd name="connsiteY1" fmla="*/ 0 h 5752353"/>
              <a:gd name="connsiteX2" fmla="*/ 12206280 w 12208168"/>
              <a:gd name="connsiteY2" fmla="*/ 5142753 h 5752353"/>
              <a:gd name="connsiteX3" fmla="*/ 0 w 12208168"/>
              <a:gd name="connsiteY3" fmla="*/ 5752353 h 5752353"/>
              <a:gd name="connsiteX4" fmla="*/ 0 w 12208168"/>
              <a:gd name="connsiteY4" fmla="*/ 833718 h 5752353"/>
              <a:gd name="connsiteX0" fmla="*/ 0 w 12208168"/>
              <a:gd name="connsiteY0" fmla="*/ 833718 h 5752353"/>
              <a:gd name="connsiteX1" fmla="*/ 12207027 w 12208168"/>
              <a:gd name="connsiteY1" fmla="*/ 0 h 5752353"/>
              <a:gd name="connsiteX2" fmla="*/ 12206280 w 12208168"/>
              <a:gd name="connsiteY2" fmla="*/ 5142753 h 5752353"/>
              <a:gd name="connsiteX3" fmla="*/ 0 w 12208168"/>
              <a:gd name="connsiteY3" fmla="*/ 5752353 h 5752353"/>
              <a:gd name="connsiteX4" fmla="*/ 0 w 12208168"/>
              <a:gd name="connsiteY4" fmla="*/ 833718 h 575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8168" h="5752353">
                <a:moveTo>
                  <a:pt x="0" y="833718"/>
                </a:moveTo>
                <a:lnTo>
                  <a:pt x="12207027" y="0"/>
                </a:lnTo>
                <a:cubicBezTo>
                  <a:pt x="12211260" y="2023533"/>
                  <a:pt x="12202047" y="3119220"/>
                  <a:pt x="12206280" y="5142753"/>
                </a:cubicBezTo>
                <a:lnTo>
                  <a:pt x="0" y="5752353"/>
                </a:lnTo>
                <a:lnTo>
                  <a:pt x="0" y="8337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-18900" y="1444210"/>
            <a:ext cx="4892964" cy="5192926"/>
          </a:xfrm>
          <a:custGeom>
            <a:avLst/>
            <a:gdLst>
              <a:gd name="connsiteX0" fmla="*/ 0 w 4902200"/>
              <a:gd name="connsiteY0" fmla="*/ 4926225 h 4926225"/>
              <a:gd name="connsiteX1" fmla="*/ 0 w 4902200"/>
              <a:gd name="connsiteY1" fmla="*/ 0 h 4926225"/>
              <a:gd name="connsiteX2" fmla="*/ 4902200 w 4902200"/>
              <a:gd name="connsiteY2" fmla="*/ 0 h 4926225"/>
              <a:gd name="connsiteX3" fmla="*/ 4902200 w 4902200"/>
              <a:gd name="connsiteY3" fmla="*/ 4926225 h 4926225"/>
              <a:gd name="connsiteX4" fmla="*/ 0 w 4902200"/>
              <a:gd name="connsiteY4" fmla="*/ 4926225 h 4926225"/>
              <a:gd name="connsiteX0" fmla="*/ 0 w 4902200"/>
              <a:gd name="connsiteY0" fmla="*/ 5243725 h 5243725"/>
              <a:gd name="connsiteX1" fmla="*/ 0 w 4902200"/>
              <a:gd name="connsiteY1" fmla="*/ 317500 h 5243725"/>
              <a:gd name="connsiteX2" fmla="*/ 4902200 w 4902200"/>
              <a:gd name="connsiteY2" fmla="*/ 0 h 5243725"/>
              <a:gd name="connsiteX3" fmla="*/ 4902200 w 4902200"/>
              <a:gd name="connsiteY3" fmla="*/ 5243725 h 5243725"/>
              <a:gd name="connsiteX4" fmla="*/ 0 w 4902200"/>
              <a:gd name="connsiteY4" fmla="*/ 5243725 h 5243725"/>
              <a:gd name="connsiteX0" fmla="*/ 0 w 4902200"/>
              <a:gd name="connsiteY0" fmla="*/ 5243725 h 5243725"/>
              <a:gd name="connsiteX1" fmla="*/ 0 w 4902200"/>
              <a:gd name="connsiteY1" fmla="*/ 317500 h 5243725"/>
              <a:gd name="connsiteX2" fmla="*/ 4902200 w 4902200"/>
              <a:gd name="connsiteY2" fmla="*/ 0 h 5243725"/>
              <a:gd name="connsiteX3" fmla="*/ 4889500 w 4902200"/>
              <a:gd name="connsiteY3" fmla="*/ 4964325 h 5243725"/>
              <a:gd name="connsiteX4" fmla="*/ 0 w 4902200"/>
              <a:gd name="connsiteY4" fmla="*/ 5243725 h 5243725"/>
              <a:gd name="connsiteX0" fmla="*/ 12700 w 4902200"/>
              <a:gd name="connsiteY0" fmla="*/ 5218325 h 5218325"/>
              <a:gd name="connsiteX1" fmla="*/ 0 w 4902200"/>
              <a:gd name="connsiteY1" fmla="*/ 317500 h 5218325"/>
              <a:gd name="connsiteX2" fmla="*/ 4902200 w 4902200"/>
              <a:gd name="connsiteY2" fmla="*/ 0 h 5218325"/>
              <a:gd name="connsiteX3" fmla="*/ 4889500 w 4902200"/>
              <a:gd name="connsiteY3" fmla="*/ 4964325 h 5218325"/>
              <a:gd name="connsiteX4" fmla="*/ 12700 w 4902200"/>
              <a:gd name="connsiteY4" fmla="*/ 5218325 h 5218325"/>
              <a:gd name="connsiteX0" fmla="*/ 3464 w 4892964"/>
              <a:gd name="connsiteY0" fmla="*/ 5218325 h 5218325"/>
              <a:gd name="connsiteX1" fmla="*/ 0 w 4892964"/>
              <a:gd name="connsiteY1" fmla="*/ 326692 h 5218325"/>
              <a:gd name="connsiteX2" fmla="*/ 4892964 w 4892964"/>
              <a:gd name="connsiteY2" fmla="*/ 0 h 5218325"/>
              <a:gd name="connsiteX3" fmla="*/ 4880264 w 4892964"/>
              <a:gd name="connsiteY3" fmla="*/ 4964325 h 5218325"/>
              <a:gd name="connsiteX4" fmla="*/ 3464 w 4892964"/>
              <a:gd name="connsiteY4" fmla="*/ 5218325 h 5218325"/>
              <a:gd name="connsiteX0" fmla="*/ 14753 w 4892964"/>
              <a:gd name="connsiteY0" fmla="*/ 5167771 h 5167771"/>
              <a:gd name="connsiteX1" fmla="*/ 0 w 4892964"/>
              <a:gd name="connsiteY1" fmla="*/ 326692 h 5167771"/>
              <a:gd name="connsiteX2" fmla="*/ 4892964 w 4892964"/>
              <a:gd name="connsiteY2" fmla="*/ 0 h 5167771"/>
              <a:gd name="connsiteX3" fmla="*/ 4880264 w 4892964"/>
              <a:gd name="connsiteY3" fmla="*/ 4964325 h 5167771"/>
              <a:gd name="connsiteX4" fmla="*/ 14753 w 4892964"/>
              <a:gd name="connsiteY4" fmla="*/ 5167771 h 5167771"/>
              <a:gd name="connsiteX0" fmla="*/ 14753 w 4892964"/>
              <a:gd name="connsiteY0" fmla="*/ 5167771 h 5167771"/>
              <a:gd name="connsiteX1" fmla="*/ 0 w 4892964"/>
              <a:gd name="connsiteY1" fmla="*/ 326692 h 5167771"/>
              <a:gd name="connsiteX2" fmla="*/ 4892964 w 4892964"/>
              <a:gd name="connsiteY2" fmla="*/ 0 h 5167771"/>
              <a:gd name="connsiteX3" fmla="*/ 4880264 w 4892964"/>
              <a:gd name="connsiteY3" fmla="*/ 4930622 h 5167771"/>
              <a:gd name="connsiteX4" fmla="*/ 14753 w 4892964"/>
              <a:gd name="connsiteY4" fmla="*/ 5167771 h 516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2964" h="5167771">
                <a:moveTo>
                  <a:pt x="14753" y="5167771"/>
                </a:moveTo>
                <a:cubicBezTo>
                  <a:pt x="10520" y="3534163"/>
                  <a:pt x="4233" y="1960300"/>
                  <a:pt x="0" y="326692"/>
                </a:cubicBezTo>
                <a:lnTo>
                  <a:pt x="4892964" y="0"/>
                </a:lnTo>
                <a:cubicBezTo>
                  <a:pt x="4888731" y="1654775"/>
                  <a:pt x="4884497" y="3275847"/>
                  <a:pt x="4880264" y="4930622"/>
                </a:cubicBezTo>
                <a:lnTo>
                  <a:pt x="14753" y="5167771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</p:spPr>
        <p:txBody>
          <a:bodyPr lIns="320040" tIns="731520" rIns="274320" bIns="182880"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4438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910701"/>
            <a:ext cx="12208168" cy="5729831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  <a:gd name="connsiteX0" fmla="*/ 0 w 12206280"/>
              <a:gd name="connsiteY0" fmla="*/ 1761565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1761565 h 6680200"/>
              <a:gd name="connsiteX0" fmla="*/ 0 w 12208168"/>
              <a:gd name="connsiteY0" fmla="*/ 833718 h 5752353"/>
              <a:gd name="connsiteX1" fmla="*/ 12207027 w 12208168"/>
              <a:gd name="connsiteY1" fmla="*/ 0 h 5752353"/>
              <a:gd name="connsiteX2" fmla="*/ 12206280 w 12208168"/>
              <a:gd name="connsiteY2" fmla="*/ 5142753 h 5752353"/>
              <a:gd name="connsiteX3" fmla="*/ 0 w 12208168"/>
              <a:gd name="connsiteY3" fmla="*/ 5752353 h 5752353"/>
              <a:gd name="connsiteX4" fmla="*/ 0 w 12208168"/>
              <a:gd name="connsiteY4" fmla="*/ 833718 h 5752353"/>
              <a:gd name="connsiteX0" fmla="*/ 0 w 12208168"/>
              <a:gd name="connsiteY0" fmla="*/ 833718 h 5752353"/>
              <a:gd name="connsiteX1" fmla="*/ 12207027 w 12208168"/>
              <a:gd name="connsiteY1" fmla="*/ 0 h 5752353"/>
              <a:gd name="connsiteX2" fmla="*/ 12206280 w 12208168"/>
              <a:gd name="connsiteY2" fmla="*/ 5142753 h 5752353"/>
              <a:gd name="connsiteX3" fmla="*/ 0 w 12208168"/>
              <a:gd name="connsiteY3" fmla="*/ 5752353 h 5752353"/>
              <a:gd name="connsiteX4" fmla="*/ 0 w 12208168"/>
              <a:gd name="connsiteY4" fmla="*/ 833718 h 5752353"/>
              <a:gd name="connsiteX0" fmla="*/ 0 w 12208168"/>
              <a:gd name="connsiteY0" fmla="*/ 833718 h 5752353"/>
              <a:gd name="connsiteX1" fmla="*/ 12207027 w 12208168"/>
              <a:gd name="connsiteY1" fmla="*/ 0 h 5752353"/>
              <a:gd name="connsiteX2" fmla="*/ 12206280 w 12208168"/>
              <a:gd name="connsiteY2" fmla="*/ 5142753 h 5752353"/>
              <a:gd name="connsiteX3" fmla="*/ 0 w 12208168"/>
              <a:gd name="connsiteY3" fmla="*/ 5752353 h 5752353"/>
              <a:gd name="connsiteX4" fmla="*/ 0 w 12208168"/>
              <a:gd name="connsiteY4" fmla="*/ 833718 h 5752353"/>
              <a:gd name="connsiteX0" fmla="*/ 0 w 12208168"/>
              <a:gd name="connsiteY0" fmla="*/ 833718 h 5752353"/>
              <a:gd name="connsiteX1" fmla="*/ 12207027 w 12208168"/>
              <a:gd name="connsiteY1" fmla="*/ 0 h 5752353"/>
              <a:gd name="connsiteX2" fmla="*/ 12206280 w 12208168"/>
              <a:gd name="connsiteY2" fmla="*/ 5142753 h 5752353"/>
              <a:gd name="connsiteX3" fmla="*/ 0 w 12208168"/>
              <a:gd name="connsiteY3" fmla="*/ 5752353 h 5752353"/>
              <a:gd name="connsiteX4" fmla="*/ 0 w 12208168"/>
              <a:gd name="connsiteY4" fmla="*/ 833718 h 5752353"/>
              <a:gd name="connsiteX0" fmla="*/ 0 w 12208168"/>
              <a:gd name="connsiteY0" fmla="*/ 833718 h 5729831"/>
              <a:gd name="connsiteX1" fmla="*/ 12207027 w 12208168"/>
              <a:gd name="connsiteY1" fmla="*/ 0 h 5729831"/>
              <a:gd name="connsiteX2" fmla="*/ 12206280 w 12208168"/>
              <a:gd name="connsiteY2" fmla="*/ 5142753 h 5729831"/>
              <a:gd name="connsiteX3" fmla="*/ 0 w 12208168"/>
              <a:gd name="connsiteY3" fmla="*/ 5729831 h 5729831"/>
              <a:gd name="connsiteX4" fmla="*/ 0 w 12208168"/>
              <a:gd name="connsiteY4" fmla="*/ 833718 h 572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8168" h="5729831">
                <a:moveTo>
                  <a:pt x="0" y="833718"/>
                </a:moveTo>
                <a:lnTo>
                  <a:pt x="12207027" y="0"/>
                </a:lnTo>
                <a:cubicBezTo>
                  <a:pt x="12211260" y="2023533"/>
                  <a:pt x="12202047" y="3119220"/>
                  <a:pt x="12206280" y="5142753"/>
                </a:cubicBezTo>
                <a:lnTo>
                  <a:pt x="0" y="5729831"/>
                </a:lnTo>
                <a:lnTo>
                  <a:pt x="0" y="8337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7306536" y="921417"/>
            <a:ext cx="4904149" cy="5353269"/>
          </a:xfrm>
          <a:custGeom>
            <a:avLst/>
            <a:gdLst>
              <a:gd name="connsiteX0" fmla="*/ 0 w 4902200"/>
              <a:gd name="connsiteY0" fmla="*/ 4926225 h 4926225"/>
              <a:gd name="connsiteX1" fmla="*/ 0 w 4902200"/>
              <a:gd name="connsiteY1" fmla="*/ 0 h 4926225"/>
              <a:gd name="connsiteX2" fmla="*/ 4902200 w 4902200"/>
              <a:gd name="connsiteY2" fmla="*/ 0 h 4926225"/>
              <a:gd name="connsiteX3" fmla="*/ 4902200 w 4902200"/>
              <a:gd name="connsiteY3" fmla="*/ 4926225 h 4926225"/>
              <a:gd name="connsiteX4" fmla="*/ 0 w 4902200"/>
              <a:gd name="connsiteY4" fmla="*/ 4926225 h 4926225"/>
              <a:gd name="connsiteX0" fmla="*/ 0 w 4902200"/>
              <a:gd name="connsiteY0" fmla="*/ 5243725 h 5243725"/>
              <a:gd name="connsiteX1" fmla="*/ 0 w 4902200"/>
              <a:gd name="connsiteY1" fmla="*/ 317500 h 5243725"/>
              <a:gd name="connsiteX2" fmla="*/ 4902200 w 4902200"/>
              <a:gd name="connsiteY2" fmla="*/ 0 h 5243725"/>
              <a:gd name="connsiteX3" fmla="*/ 4902200 w 4902200"/>
              <a:gd name="connsiteY3" fmla="*/ 5243725 h 5243725"/>
              <a:gd name="connsiteX4" fmla="*/ 0 w 4902200"/>
              <a:gd name="connsiteY4" fmla="*/ 5243725 h 5243725"/>
              <a:gd name="connsiteX0" fmla="*/ 0 w 4902200"/>
              <a:gd name="connsiteY0" fmla="*/ 5243725 h 5243725"/>
              <a:gd name="connsiteX1" fmla="*/ 0 w 4902200"/>
              <a:gd name="connsiteY1" fmla="*/ 317500 h 5243725"/>
              <a:gd name="connsiteX2" fmla="*/ 4902200 w 4902200"/>
              <a:gd name="connsiteY2" fmla="*/ 0 h 5243725"/>
              <a:gd name="connsiteX3" fmla="*/ 4889500 w 4902200"/>
              <a:gd name="connsiteY3" fmla="*/ 4964325 h 5243725"/>
              <a:gd name="connsiteX4" fmla="*/ 0 w 4902200"/>
              <a:gd name="connsiteY4" fmla="*/ 5243725 h 5243725"/>
              <a:gd name="connsiteX0" fmla="*/ 12700 w 4902200"/>
              <a:gd name="connsiteY0" fmla="*/ 5218325 h 5218325"/>
              <a:gd name="connsiteX1" fmla="*/ 0 w 4902200"/>
              <a:gd name="connsiteY1" fmla="*/ 317500 h 5218325"/>
              <a:gd name="connsiteX2" fmla="*/ 4902200 w 4902200"/>
              <a:gd name="connsiteY2" fmla="*/ 0 h 5218325"/>
              <a:gd name="connsiteX3" fmla="*/ 4889500 w 4902200"/>
              <a:gd name="connsiteY3" fmla="*/ 4964325 h 5218325"/>
              <a:gd name="connsiteX4" fmla="*/ 12700 w 4902200"/>
              <a:gd name="connsiteY4" fmla="*/ 5218325 h 5218325"/>
              <a:gd name="connsiteX0" fmla="*/ 12700 w 4902200"/>
              <a:gd name="connsiteY0" fmla="*/ 5196481 h 5196481"/>
              <a:gd name="connsiteX1" fmla="*/ 0 w 4902200"/>
              <a:gd name="connsiteY1" fmla="*/ 317500 h 5196481"/>
              <a:gd name="connsiteX2" fmla="*/ 4902200 w 4902200"/>
              <a:gd name="connsiteY2" fmla="*/ 0 h 5196481"/>
              <a:gd name="connsiteX3" fmla="*/ 4889500 w 4902200"/>
              <a:gd name="connsiteY3" fmla="*/ 4964325 h 5196481"/>
              <a:gd name="connsiteX4" fmla="*/ 12700 w 4902200"/>
              <a:gd name="connsiteY4" fmla="*/ 5196481 h 5196481"/>
              <a:gd name="connsiteX0" fmla="*/ 1135 w 4904149"/>
              <a:gd name="connsiteY0" fmla="*/ 5196481 h 5196481"/>
              <a:gd name="connsiteX1" fmla="*/ 1949 w 4904149"/>
              <a:gd name="connsiteY1" fmla="*/ 317500 h 5196481"/>
              <a:gd name="connsiteX2" fmla="*/ 4904149 w 4904149"/>
              <a:gd name="connsiteY2" fmla="*/ 0 h 5196481"/>
              <a:gd name="connsiteX3" fmla="*/ 4891449 w 4904149"/>
              <a:gd name="connsiteY3" fmla="*/ 4964325 h 5196481"/>
              <a:gd name="connsiteX4" fmla="*/ 1135 w 4904149"/>
              <a:gd name="connsiteY4" fmla="*/ 5196481 h 5196481"/>
              <a:gd name="connsiteX0" fmla="*/ 1135 w 4904149"/>
              <a:gd name="connsiteY0" fmla="*/ 5192216 h 5192216"/>
              <a:gd name="connsiteX1" fmla="*/ 1949 w 4904149"/>
              <a:gd name="connsiteY1" fmla="*/ 317500 h 5192216"/>
              <a:gd name="connsiteX2" fmla="*/ 4904149 w 4904149"/>
              <a:gd name="connsiteY2" fmla="*/ 0 h 5192216"/>
              <a:gd name="connsiteX3" fmla="*/ 4891449 w 4904149"/>
              <a:gd name="connsiteY3" fmla="*/ 4964325 h 5192216"/>
              <a:gd name="connsiteX4" fmla="*/ 1135 w 4904149"/>
              <a:gd name="connsiteY4" fmla="*/ 5192216 h 519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4149" h="5192216">
                <a:moveTo>
                  <a:pt x="1135" y="5192216"/>
                </a:moveTo>
                <a:cubicBezTo>
                  <a:pt x="-3098" y="3558608"/>
                  <a:pt x="6182" y="1951108"/>
                  <a:pt x="1949" y="317500"/>
                </a:cubicBezTo>
                <a:lnTo>
                  <a:pt x="4904149" y="0"/>
                </a:lnTo>
                <a:cubicBezTo>
                  <a:pt x="4899916" y="1654775"/>
                  <a:pt x="4895682" y="3309550"/>
                  <a:pt x="4891449" y="4964325"/>
                </a:cubicBezTo>
                <a:lnTo>
                  <a:pt x="1135" y="5192216"/>
                </a:lnTo>
                <a:close/>
              </a:path>
            </a:pathLst>
          </a:custGeom>
          <a:solidFill>
            <a:schemeClr val="tx1">
              <a:alpha val="73000"/>
            </a:schemeClr>
          </a:solidFill>
          <a:ln>
            <a:solidFill>
              <a:srgbClr val="0077C0">
                <a:alpha val="73000"/>
              </a:srgbClr>
            </a:solidFill>
          </a:ln>
        </p:spPr>
        <p:txBody>
          <a:bodyPr lIns="320040" tIns="731520" rIns="274320" bIns="182880"/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1374918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63526" y="1268685"/>
            <a:ext cx="11171274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009992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63526" y="1268685"/>
            <a:ext cx="5570302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33828" y="1268685"/>
            <a:ext cx="5570302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596087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52518" y="1268685"/>
            <a:ext cx="3668594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210903" y="1268685"/>
            <a:ext cx="3668594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7869288" y="1268685"/>
            <a:ext cx="3668594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194415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63526" y="1268685"/>
            <a:ext cx="5570302" cy="2274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133828" y="1268685"/>
            <a:ext cx="5570302" cy="2274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63526" y="3537045"/>
            <a:ext cx="5570302" cy="2274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33828" y="3537045"/>
            <a:ext cx="5570302" cy="2274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991099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4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63525" y="1268685"/>
            <a:ext cx="8808923" cy="45169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372449" y="1268684"/>
            <a:ext cx="2362351" cy="1509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9372449" y="4275985"/>
            <a:ext cx="2362351" cy="1509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372449" y="2775183"/>
            <a:ext cx="2362351" cy="1509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2655685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85737" y="1268685"/>
            <a:ext cx="2205363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791100" y="1268685"/>
            <a:ext cx="2205363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996463" y="1268685"/>
            <a:ext cx="2205363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201826" y="1268685"/>
            <a:ext cx="2205363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407189" y="1268685"/>
            <a:ext cx="2205363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3586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85737" y="1268685"/>
            <a:ext cx="2205363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791100" y="1268685"/>
            <a:ext cx="2205363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996463" y="1268685"/>
            <a:ext cx="2205363" cy="4593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201827" y="1268684"/>
            <a:ext cx="4532974" cy="1586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201827" y="4275985"/>
            <a:ext cx="4532974" cy="1586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7201827" y="2775183"/>
            <a:ext cx="4532974" cy="15864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7480651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00" y="3733800"/>
            <a:ext cx="4176464" cy="7632859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600" b="1" i="1" dirty="0">
                <a:solidFill>
                  <a:schemeClr val="bg1">
                    <a:alpha val="15000"/>
                  </a:schemeClr>
                </a:solidFill>
                <a:latin typeface="Titillium Web" charset="0"/>
                <a:ea typeface="Titillium Web" charset="0"/>
                <a:cs typeface="Titillium Web" charset="0"/>
              </a:rPr>
              <a:t>”</a:t>
            </a: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287000" cy="43434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7000" b="1" i="1" smtClean="0">
                <a:effectLst/>
                <a:latin typeface="Titillium Web SemiBold" charset="0"/>
                <a:ea typeface="Titillium Web SemiBold" charset="0"/>
                <a:cs typeface="Titillium Web SemiBold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19600" y="5480050"/>
            <a:ext cx="6788150" cy="5397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lang="en-US" sz="1800" b="1" i="0" u="none" kern="1200" baseline="0" dirty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04741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of the presentation">
    <p:bg>
      <p:bgPr>
        <a:gradFill flip="none" rotWithShape="1">
          <a:gsLst>
            <a:gs pos="5000">
              <a:srgbClr val="0077C0"/>
            </a:gs>
            <a:gs pos="70000">
              <a:srgbClr val="FF8A5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" y="-12700"/>
            <a:ext cx="12204692" cy="3097516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5824097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3800564"/>
                  <a:pt x="12206280" y="5824097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23746" y="3811476"/>
            <a:ext cx="8148754" cy="2602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9724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slide of the presentation Contact">
    <p:bg>
      <p:bgPr>
        <a:gradFill flip="none" rotWithShape="1">
          <a:gsLst>
            <a:gs pos="5000">
              <a:srgbClr val="0077C0"/>
            </a:gs>
            <a:gs pos="70000">
              <a:srgbClr val="FF8A5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" y="-12700"/>
            <a:ext cx="12204692" cy="3097516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5824097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3800564"/>
                  <a:pt x="12206280" y="5824097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23746" y="3681378"/>
            <a:ext cx="10660567" cy="89579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2400" b="1" i="0" u="none" kern="1200" baseline="0" smtClean="0">
                <a:solidFill>
                  <a:schemeClr val="bg1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SHOULD YOU HAVE ANY FURTHER QUESTIONS, PLEASE DO NOT HESITATE TO CONTACT ME AT ANY TIME:</a:t>
            </a:r>
            <a:endParaRPr lang="hu-HU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3746" y="4820519"/>
            <a:ext cx="5419493" cy="3341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1" i="0" u="none" kern="1200" baseline="0" smtClean="0">
                <a:solidFill>
                  <a:schemeClr val="bg1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FIRST NAME SECOND NAME</a:t>
            </a:r>
            <a:endParaRPr lang="hu-HU" dirty="0" smtClean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23746" y="5161033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1" i="0" u="none" kern="1200" baseline="0" smtClean="0">
                <a:solidFill>
                  <a:schemeClr val="bg1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POSITION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3745" y="5837620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chemeClr val="bg1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NNG </a:t>
            </a:r>
            <a:r>
              <a:rPr lang="en-US" dirty="0" err="1" smtClean="0"/>
              <a:t>Kft</a:t>
            </a:r>
            <a:r>
              <a:rPr lang="en-US" dirty="0" smtClean="0"/>
              <a:t>. | </a:t>
            </a:r>
            <a:r>
              <a:rPr lang="en-US" dirty="0" err="1" smtClean="0"/>
              <a:t>Szépvölgyi</a:t>
            </a:r>
            <a:r>
              <a:rPr lang="en-US" dirty="0" smtClean="0"/>
              <a:t> </a:t>
            </a:r>
            <a:r>
              <a:rPr lang="en-US" dirty="0" err="1" smtClean="0"/>
              <a:t>út</a:t>
            </a:r>
            <a:r>
              <a:rPr lang="en-US" dirty="0" smtClean="0"/>
              <a:t> 35-37., H-1037 Budapest, Hungary</a:t>
            </a:r>
            <a:endParaRPr lang="hu-HU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3746" y="6107172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chemeClr val="bg1"/>
                </a:solidFill>
                <a:effectLst/>
                <a:latin typeface="+mj-lt"/>
                <a:ea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e-mail: </a:t>
            </a:r>
            <a:r>
              <a:rPr lang="en-US" dirty="0" err="1" smtClean="0"/>
              <a:t>product.manager@nng.com</a:t>
            </a:r>
            <a:r>
              <a:rPr lang="en-US" dirty="0" smtClean="0"/>
              <a:t> | </a:t>
            </a:r>
            <a:r>
              <a:rPr lang="en-US" dirty="0" err="1" smtClean="0"/>
              <a:t>www.nng.com</a:t>
            </a:r>
            <a:endParaRPr lang="hu-HU" dirty="0" smtClean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26385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icture content – big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46225" y="987337"/>
            <a:ext cx="12429500" cy="5669375"/>
          </a:xfrm>
          <a:custGeom>
            <a:avLst/>
            <a:gdLst>
              <a:gd name="connsiteX0" fmla="*/ 0 w 12384874"/>
              <a:gd name="connsiteY0" fmla="*/ 0 h 5473446"/>
              <a:gd name="connsiteX1" fmla="*/ 12384874 w 12384874"/>
              <a:gd name="connsiteY1" fmla="*/ 0 h 5473446"/>
              <a:gd name="connsiteX2" fmla="*/ 12384874 w 12384874"/>
              <a:gd name="connsiteY2" fmla="*/ 5473446 h 5473446"/>
              <a:gd name="connsiteX3" fmla="*/ 0 w 12384874"/>
              <a:gd name="connsiteY3" fmla="*/ 5473446 h 5473446"/>
              <a:gd name="connsiteX4" fmla="*/ 0 w 12384874"/>
              <a:gd name="connsiteY4" fmla="*/ 0 h 5473446"/>
              <a:gd name="connsiteX0" fmla="*/ 8466 w 12384874"/>
              <a:gd name="connsiteY0" fmla="*/ 795867 h 5473446"/>
              <a:gd name="connsiteX1" fmla="*/ 12384874 w 12384874"/>
              <a:gd name="connsiteY1" fmla="*/ 0 h 5473446"/>
              <a:gd name="connsiteX2" fmla="*/ 12384874 w 12384874"/>
              <a:gd name="connsiteY2" fmla="*/ 5473446 h 5473446"/>
              <a:gd name="connsiteX3" fmla="*/ 0 w 12384874"/>
              <a:gd name="connsiteY3" fmla="*/ 5473446 h 5473446"/>
              <a:gd name="connsiteX4" fmla="*/ 8466 w 12384874"/>
              <a:gd name="connsiteY4" fmla="*/ 795867 h 5473446"/>
              <a:gd name="connsiteX0" fmla="*/ 8466 w 12384874"/>
              <a:gd name="connsiteY0" fmla="*/ 609601 h 5473446"/>
              <a:gd name="connsiteX1" fmla="*/ 12384874 w 12384874"/>
              <a:gd name="connsiteY1" fmla="*/ 0 h 5473446"/>
              <a:gd name="connsiteX2" fmla="*/ 12384874 w 12384874"/>
              <a:gd name="connsiteY2" fmla="*/ 5473446 h 5473446"/>
              <a:gd name="connsiteX3" fmla="*/ 0 w 12384874"/>
              <a:gd name="connsiteY3" fmla="*/ 5473446 h 5473446"/>
              <a:gd name="connsiteX4" fmla="*/ 8466 w 12384874"/>
              <a:gd name="connsiteY4" fmla="*/ 609601 h 5473446"/>
              <a:gd name="connsiteX0" fmla="*/ 8466 w 12427208"/>
              <a:gd name="connsiteY0" fmla="*/ 609601 h 5473446"/>
              <a:gd name="connsiteX1" fmla="*/ 12384874 w 12427208"/>
              <a:gd name="connsiteY1" fmla="*/ 0 h 5473446"/>
              <a:gd name="connsiteX2" fmla="*/ 12427208 w 12427208"/>
              <a:gd name="connsiteY2" fmla="*/ 4872312 h 5473446"/>
              <a:gd name="connsiteX3" fmla="*/ 0 w 12427208"/>
              <a:gd name="connsiteY3" fmla="*/ 5473446 h 5473446"/>
              <a:gd name="connsiteX4" fmla="*/ 8466 w 12427208"/>
              <a:gd name="connsiteY4" fmla="*/ 609601 h 5473446"/>
              <a:gd name="connsiteX0" fmla="*/ 8466 w 12427208"/>
              <a:gd name="connsiteY0" fmla="*/ 609601 h 5464979"/>
              <a:gd name="connsiteX1" fmla="*/ 12384874 w 12427208"/>
              <a:gd name="connsiteY1" fmla="*/ 0 h 5464979"/>
              <a:gd name="connsiteX2" fmla="*/ 12427208 w 12427208"/>
              <a:gd name="connsiteY2" fmla="*/ 4872312 h 5464979"/>
              <a:gd name="connsiteX3" fmla="*/ 0 w 12427208"/>
              <a:gd name="connsiteY3" fmla="*/ 5464979 h 5464979"/>
              <a:gd name="connsiteX4" fmla="*/ 8466 w 12427208"/>
              <a:gd name="connsiteY4" fmla="*/ 609601 h 5464979"/>
              <a:gd name="connsiteX0" fmla="*/ 0 w 12429500"/>
              <a:gd name="connsiteY0" fmla="*/ 351418 h 5464979"/>
              <a:gd name="connsiteX1" fmla="*/ 12387166 w 12429500"/>
              <a:gd name="connsiteY1" fmla="*/ 0 h 5464979"/>
              <a:gd name="connsiteX2" fmla="*/ 12429500 w 12429500"/>
              <a:gd name="connsiteY2" fmla="*/ 4872312 h 5464979"/>
              <a:gd name="connsiteX3" fmla="*/ 2292 w 12429500"/>
              <a:gd name="connsiteY3" fmla="*/ 5464979 h 5464979"/>
              <a:gd name="connsiteX4" fmla="*/ 0 w 12429500"/>
              <a:gd name="connsiteY4" fmla="*/ 351418 h 5464979"/>
              <a:gd name="connsiteX0" fmla="*/ 0 w 12429500"/>
              <a:gd name="connsiteY0" fmla="*/ 545056 h 5658617"/>
              <a:gd name="connsiteX1" fmla="*/ 12387166 w 12429500"/>
              <a:gd name="connsiteY1" fmla="*/ 0 h 5658617"/>
              <a:gd name="connsiteX2" fmla="*/ 12429500 w 12429500"/>
              <a:gd name="connsiteY2" fmla="*/ 5065950 h 5658617"/>
              <a:gd name="connsiteX3" fmla="*/ 2292 w 12429500"/>
              <a:gd name="connsiteY3" fmla="*/ 5658617 h 5658617"/>
              <a:gd name="connsiteX4" fmla="*/ 0 w 12429500"/>
              <a:gd name="connsiteY4" fmla="*/ 545056 h 5658617"/>
              <a:gd name="connsiteX0" fmla="*/ 0 w 12429500"/>
              <a:gd name="connsiteY0" fmla="*/ 545056 h 5669375"/>
              <a:gd name="connsiteX1" fmla="*/ 12387166 w 12429500"/>
              <a:gd name="connsiteY1" fmla="*/ 0 h 5669375"/>
              <a:gd name="connsiteX2" fmla="*/ 12429500 w 12429500"/>
              <a:gd name="connsiteY2" fmla="*/ 5065950 h 5669375"/>
              <a:gd name="connsiteX3" fmla="*/ 13049 w 12429500"/>
              <a:gd name="connsiteY3" fmla="*/ 5669375 h 5669375"/>
              <a:gd name="connsiteX4" fmla="*/ 0 w 12429500"/>
              <a:gd name="connsiteY4" fmla="*/ 545056 h 566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29500" h="5669375">
                <a:moveTo>
                  <a:pt x="0" y="545056"/>
                </a:moveTo>
                <a:lnTo>
                  <a:pt x="12387166" y="0"/>
                </a:lnTo>
                <a:lnTo>
                  <a:pt x="12429500" y="5065950"/>
                </a:lnTo>
                <a:lnTo>
                  <a:pt x="13049" y="5669375"/>
                </a:lnTo>
                <a:cubicBezTo>
                  <a:pt x="8699" y="3961269"/>
                  <a:pt x="4350" y="2253162"/>
                  <a:pt x="0" y="54505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900000" tIns="1463040" bIns="46800"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dirty="0" err="1" smtClean="0"/>
              <a:t>Drag</a:t>
            </a:r>
            <a:r>
              <a:rPr lang="hu-HU" noProof="0" dirty="0" smtClean="0"/>
              <a:t> </a:t>
            </a:r>
            <a:r>
              <a:rPr lang="hu-HU" noProof="0" dirty="0" err="1" smtClean="0"/>
              <a:t>picture</a:t>
            </a:r>
            <a:r>
              <a:rPr lang="hu-HU" noProof="0" dirty="0" smtClean="0"/>
              <a:t> </a:t>
            </a:r>
            <a:r>
              <a:rPr lang="hu-HU" noProof="0" dirty="0" err="1" smtClean="0"/>
              <a:t>to</a:t>
            </a:r>
            <a:r>
              <a:rPr lang="hu-HU" noProof="0" dirty="0" smtClean="0"/>
              <a:t> </a:t>
            </a:r>
            <a:r>
              <a:rPr lang="hu-HU" noProof="0" dirty="0" err="1" smtClean="0"/>
              <a:t>placeholder</a:t>
            </a:r>
            <a:r>
              <a:rPr lang="hu-HU" noProof="0" dirty="0" smtClean="0"/>
              <a:t> </a:t>
            </a:r>
            <a:r>
              <a:rPr lang="hu-HU" noProof="0" dirty="0" err="1" smtClean="0"/>
              <a:t>or</a:t>
            </a:r>
            <a:r>
              <a:rPr lang="hu-HU" noProof="0" dirty="0" smtClean="0"/>
              <a:t> </a:t>
            </a:r>
            <a:r>
              <a:rPr lang="hu-HU" noProof="0" dirty="0" err="1" smtClean="0"/>
              <a:t>click</a:t>
            </a:r>
            <a:r>
              <a:rPr lang="hu-HU" noProof="0" dirty="0" smtClean="0"/>
              <a:t> </a:t>
            </a:r>
            <a:r>
              <a:rPr lang="hu-HU" noProof="0" dirty="0" err="1" smtClean="0"/>
              <a:t>icon</a:t>
            </a:r>
            <a:r>
              <a:rPr lang="hu-HU" noProof="0" dirty="0" smtClean="0"/>
              <a:t> </a:t>
            </a:r>
            <a:r>
              <a:rPr lang="hu-HU" noProof="0" dirty="0" err="1" smtClean="0"/>
              <a:t>to</a:t>
            </a:r>
            <a:r>
              <a:rPr lang="hu-HU" noProof="0" dirty="0" smtClean="0"/>
              <a:t> </a:t>
            </a:r>
            <a:r>
              <a:rPr lang="hu-HU" noProof="0" dirty="0" err="1" smtClean="0"/>
              <a:t>addaaaav</a:t>
            </a:r>
            <a:endParaRPr lang="en-US" noProof="0" dirty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1" y="457199"/>
            <a:ext cx="5612297" cy="86599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1950" b="1" i="0" kern="1200" baseline="0" dirty="0" err="1" smtClean="0">
                <a:solidFill>
                  <a:srgbClr val="0077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563942" y="1634692"/>
            <a:ext cx="4994807" cy="4073521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lnSpc>
                <a:spcPct val="100000"/>
              </a:lnSpc>
              <a:buNone/>
              <a:defRPr lang="hu-HU" sz="1200" b="1" i="0" u="none" kern="1200" baseline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5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641386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16"/>
          <p:cNvSpPr>
            <a:spLocks noGrp="1"/>
          </p:cNvSpPr>
          <p:nvPr>
            <p:ph type="tbl" sz="quarter" idx="10"/>
          </p:nvPr>
        </p:nvSpPr>
        <p:spPr>
          <a:xfrm>
            <a:off x="533400" y="1592263"/>
            <a:ext cx="10891838" cy="4351337"/>
          </a:xfrm>
          <a:prstGeom prst="rect">
            <a:avLst/>
          </a:prstGeom>
        </p:spPr>
        <p:txBody>
          <a:bodyPr tIns="648000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09680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99910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inates with 4 boxe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624590" y="3681413"/>
            <a:ext cx="10901725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 userDrawn="1"/>
        </p:nvCxnSpPr>
        <p:spPr>
          <a:xfrm flipV="1">
            <a:off x="6094759" y="1304925"/>
            <a:ext cx="0" cy="457200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425784" y="1592263"/>
            <a:ext cx="4573588" cy="2089150"/>
          </a:xfrm>
          <a:prstGeom prst="rect">
            <a:avLst/>
          </a:prstGeom>
        </p:spPr>
        <p:txBody>
          <a:bodyPr lIns="288000" tIns="108000" rIns="144000" bIns="108000" anchor="ctr" anchorCtr="0"/>
          <a:lstStyle>
            <a:lvl1pPr marL="285750" indent="-285750">
              <a:buFont typeface="Arial" charset="0"/>
              <a:buChar char="•"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79743" y="1592262"/>
            <a:ext cx="4999181" cy="2124075"/>
          </a:xfrm>
          <a:prstGeom prst="rect">
            <a:avLst/>
          </a:prstGeom>
        </p:spPr>
        <p:txBody>
          <a:bodyPr lIns="144000" tIns="108000" rIns="144000" bIns="108000" anchor="ctr" anchorCtr="0"/>
          <a:lstStyle>
            <a:lvl1pPr marL="285750" indent="-285750">
              <a:buFont typeface="Arial" charset="0"/>
              <a:buChar char="•"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25784" y="3716338"/>
            <a:ext cx="4573588" cy="2089150"/>
          </a:xfrm>
          <a:prstGeom prst="rect">
            <a:avLst/>
          </a:prstGeom>
        </p:spPr>
        <p:txBody>
          <a:bodyPr lIns="288000" tIns="108000" rIns="144000" bIns="108000" anchor="ctr" anchorCtr="0"/>
          <a:lstStyle>
            <a:lvl1pPr marL="285750" indent="-285750">
              <a:buFont typeface="Arial" charset="0"/>
              <a:buChar char="•"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79743" y="3716337"/>
            <a:ext cx="4999181" cy="2124075"/>
          </a:xfrm>
          <a:prstGeom prst="rect">
            <a:avLst/>
          </a:prstGeom>
        </p:spPr>
        <p:txBody>
          <a:bodyPr lIns="144000" tIns="108000" rIns="144000" bIns="108000" anchor="ctr" anchorCtr="0"/>
          <a:lstStyle>
            <a:lvl1pPr marL="285750" indent="-285750">
              <a:buFont typeface="Arial" charset="0"/>
              <a:buChar char="•"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60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3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62622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NG+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76200" y="2065423"/>
            <a:ext cx="12437533" cy="5045474"/>
          </a:xfrm>
          <a:custGeom>
            <a:avLst/>
            <a:gdLst>
              <a:gd name="connsiteX0" fmla="*/ 0 w 12344400"/>
              <a:gd name="connsiteY0" fmla="*/ 0 h 5181600"/>
              <a:gd name="connsiteX1" fmla="*/ 12344400 w 12344400"/>
              <a:gd name="connsiteY1" fmla="*/ 0 h 5181600"/>
              <a:gd name="connsiteX2" fmla="*/ 12344400 w 12344400"/>
              <a:gd name="connsiteY2" fmla="*/ 5181600 h 5181600"/>
              <a:gd name="connsiteX3" fmla="*/ 0 w 12344400"/>
              <a:gd name="connsiteY3" fmla="*/ 5181600 h 5181600"/>
              <a:gd name="connsiteX4" fmla="*/ 0 w 12344400"/>
              <a:gd name="connsiteY4" fmla="*/ 0 h 5181600"/>
              <a:gd name="connsiteX0" fmla="*/ 0 w 12344400"/>
              <a:gd name="connsiteY0" fmla="*/ 656217 h 5837817"/>
              <a:gd name="connsiteX1" fmla="*/ 12344400 w 12344400"/>
              <a:gd name="connsiteY1" fmla="*/ 0 h 5837817"/>
              <a:gd name="connsiteX2" fmla="*/ 12344400 w 12344400"/>
              <a:gd name="connsiteY2" fmla="*/ 5837817 h 5837817"/>
              <a:gd name="connsiteX3" fmla="*/ 0 w 12344400"/>
              <a:gd name="connsiteY3" fmla="*/ 5837817 h 5837817"/>
              <a:gd name="connsiteX4" fmla="*/ 0 w 12344400"/>
              <a:gd name="connsiteY4" fmla="*/ 656217 h 5837817"/>
              <a:gd name="connsiteX0" fmla="*/ 0 w 12378267"/>
              <a:gd name="connsiteY0" fmla="*/ 820132 h 6001732"/>
              <a:gd name="connsiteX1" fmla="*/ 12378267 w 12378267"/>
              <a:gd name="connsiteY1" fmla="*/ 0 h 6001732"/>
              <a:gd name="connsiteX2" fmla="*/ 12344400 w 12378267"/>
              <a:gd name="connsiteY2" fmla="*/ 6001732 h 6001732"/>
              <a:gd name="connsiteX3" fmla="*/ 0 w 12378267"/>
              <a:gd name="connsiteY3" fmla="*/ 6001732 h 6001732"/>
              <a:gd name="connsiteX4" fmla="*/ 0 w 12378267"/>
              <a:gd name="connsiteY4" fmla="*/ 820132 h 6001732"/>
              <a:gd name="connsiteX0" fmla="*/ 0 w 12386733"/>
              <a:gd name="connsiteY0" fmla="*/ 820132 h 6032466"/>
              <a:gd name="connsiteX1" fmla="*/ 12378267 w 12386733"/>
              <a:gd name="connsiteY1" fmla="*/ 0 h 6032466"/>
              <a:gd name="connsiteX2" fmla="*/ 12386733 w 12386733"/>
              <a:gd name="connsiteY2" fmla="*/ 6032466 h 6032466"/>
              <a:gd name="connsiteX3" fmla="*/ 0 w 12386733"/>
              <a:gd name="connsiteY3" fmla="*/ 6001732 h 6032466"/>
              <a:gd name="connsiteX4" fmla="*/ 0 w 12386733"/>
              <a:gd name="connsiteY4" fmla="*/ 820132 h 6032466"/>
              <a:gd name="connsiteX0" fmla="*/ 0 w 12437533"/>
              <a:gd name="connsiteY0" fmla="*/ 820132 h 6032466"/>
              <a:gd name="connsiteX1" fmla="*/ 12429067 w 12437533"/>
              <a:gd name="connsiteY1" fmla="*/ 0 h 6032466"/>
              <a:gd name="connsiteX2" fmla="*/ 12437533 w 12437533"/>
              <a:gd name="connsiteY2" fmla="*/ 6032466 h 6032466"/>
              <a:gd name="connsiteX3" fmla="*/ 50800 w 12437533"/>
              <a:gd name="connsiteY3" fmla="*/ 6001732 h 6032466"/>
              <a:gd name="connsiteX4" fmla="*/ 0 w 12437533"/>
              <a:gd name="connsiteY4" fmla="*/ 820132 h 6032466"/>
              <a:gd name="connsiteX0" fmla="*/ 0 w 12437533"/>
              <a:gd name="connsiteY0" fmla="*/ 820132 h 6052955"/>
              <a:gd name="connsiteX1" fmla="*/ 12429067 w 12437533"/>
              <a:gd name="connsiteY1" fmla="*/ 0 h 6052955"/>
              <a:gd name="connsiteX2" fmla="*/ 12437533 w 12437533"/>
              <a:gd name="connsiteY2" fmla="*/ 6032466 h 6052955"/>
              <a:gd name="connsiteX3" fmla="*/ 16934 w 12437533"/>
              <a:gd name="connsiteY3" fmla="*/ 6052955 h 6052955"/>
              <a:gd name="connsiteX4" fmla="*/ 0 w 12437533"/>
              <a:gd name="connsiteY4" fmla="*/ 820132 h 6052955"/>
              <a:gd name="connsiteX0" fmla="*/ 0 w 12437533"/>
              <a:gd name="connsiteY0" fmla="*/ 937283 h 6170106"/>
              <a:gd name="connsiteX1" fmla="*/ 12418310 w 12437533"/>
              <a:gd name="connsiteY1" fmla="*/ 0 h 6170106"/>
              <a:gd name="connsiteX2" fmla="*/ 12437533 w 12437533"/>
              <a:gd name="connsiteY2" fmla="*/ 6149617 h 6170106"/>
              <a:gd name="connsiteX3" fmla="*/ 16934 w 12437533"/>
              <a:gd name="connsiteY3" fmla="*/ 6170106 h 6170106"/>
              <a:gd name="connsiteX4" fmla="*/ 0 w 12437533"/>
              <a:gd name="connsiteY4" fmla="*/ 937283 h 6170106"/>
              <a:gd name="connsiteX0" fmla="*/ 0 w 12437533"/>
              <a:gd name="connsiteY0" fmla="*/ 872200 h 6105023"/>
              <a:gd name="connsiteX1" fmla="*/ 12386037 w 12437533"/>
              <a:gd name="connsiteY1" fmla="*/ 0 h 6105023"/>
              <a:gd name="connsiteX2" fmla="*/ 12437533 w 12437533"/>
              <a:gd name="connsiteY2" fmla="*/ 6084534 h 6105023"/>
              <a:gd name="connsiteX3" fmla="*/ 16934 w 12437533"/>
              <a:gd name="connsiteY3" fmla="*/ 6105023 h 6105023"/>
              <a:gd name="connsiteX4" fmla="*/ 0 w 12437533"/>
              <a:gd name="connsiteY4" fmla="*/ 872200 h 61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7533" h="6105023">
                <a:moveTo>
                  <a:pt x="0" y="872200"/>
                </a:moveTo>
                <a:lnTo>
                  <a:pt x="12386037" y="0"/>
                </a:lnTo>
                <a:cubicBezTo>
                  <a:pt x="12392445" y="2049872"/>
                  <a:pt x="12431125" y="4034662"/>
                  <a:pt x="12437533" y="6084534"/>
                </a:cubicBezTo>
                <a:lnTo>
                  <a:pt x="16934" y="6105023"/>
                </a:lnTo>
                <a:cubicBezTo>
                  <a:pt x="11289" y="4360749"/>
                  <a:pt x="5645" y="2616474"/>
                  <a:pt x="0" y="872200"/>
                </a:cubicBezTo>
                <a:close/>
              </a:path>
            </a:pathLst>
          </a:custGeom>
          <a:gradFill flip="none" rotWithShape="1">
            <a:gsLst>
              <a:gs pos="20000">
                <a:srgbClr val="0077C0"/>
              </a:gs>
              <a:gs pos="80000">
                <a:srgbClr val="FF8A59">
                  <a:lumMod val="10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Kép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524" y="350635"/>
            <a:ext cx="2194560" cy="12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29988" y="-152400"/>
            <a:ext cx="12332745" cy="2971800"/>
          </a:xfrm>
          <a:custGeom>
            <a:avLst/>
            <a:gdLst>
              <a:gd name="connsiteX0" fmla="*/ 0 w 12268200"/>
              <a:gd name="connsiteY0" fmla="*/ 0 h 2971800"/>
              <a:gd name="connsiteX1" fmla="*/ 12268200 w 12268200"/>
              <a:gd name="connsiteY1" fmla="*/ 0 h 2971800"/>
              <a:gd name="connsiteX2" fmla="*/ 12268200 w 12268200"/>
              <a:gd name="connsiteY2" fmla="*/ 2971800 h 2971800"/>
              <a:gd name="connsiteX3" fmla="*/ 0 w 12268200"/>
              <a:gd name="connsiteY3" fmla="*/ 2971800 h 2971800"/>
              <a:gd name="connsiteX4" fmla="*/ 0 w 12268200"/>
              <a:gd name="connsiteY4" fmla="*/ 0 h 2971800"/>
              <a:gd name="connsiteX0" fmla="*/ 0 w 12278957"/>
              <a:gd name="connsiteY0" fmla="*/ 0 h 2971800"/>
              <a:gd name="connsiteX1" fmla="*/ 12268200 w 12278957"/>
              <a:gd name="connsiteY1" fmla="*/ 0 h 2971800"/>
              <a:gd name="connsiteX2" fmla="*/ 12278957 w 12278957"/>
              <a:gd name="connsiteY2" fmla="*/ 2229522 h 2971800"/>
              <a:gd name="connsiteX3" fmla="*/ 0 w 12278957"/>
              <a:gd name="connsiteY3" fmla="*/ 2971800 h 2971800"/>
              <a:gd name="connsiteX4" fmla="*/ 0 w 12278957"/>
              <a:gd name="connsiteY4" fmla="*/ 0 h 2971800"/>
              <a:gd name="connsiteX0" fmla="*/ 53788 w 12332745"/>
              <a:gd name="connsiteY0" fmla="*/ 0 h 2971800"/>
              <a:gd name="connsiteX1" fmla="*/ 12321988 w 12332745"/>
              <a:gd name="connsiteY1" fmla="*/ 0 h 2971800"/>
              <a:gd name="connsiteX2" fmla="*/ 12332745 w 12332745"/>
              <a:gd name="connsiteY2" fmla="*/ 2229522 h 2971800"/>
              <a:gd name="connsiteX3" fmla="*/ 0 w 12332745"/>
              <a:gd name="connsiteY3" fmla="*/ 2971800 h 2971800"/>
              <a:gd name="connsiteX4" fmla="*/ 53788 w 12332745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2745" h="2971800">
                <a:moveTo>
                  <a:pt x="53788" y="0"/>
                </a:moveTo>
                <a:lnTo>
                  <a:pt x="12321988" y="0"/>
                </a:lnTo>
                <a:cubicBezTo>
                  <a:pt x="12325574" y="743174"/>
                  <a:pt x="12329159" y="1486348"/>
                  <a:pt x="12332745" y="2229522"/>
                </a:cubicBezTo>
                <a:lnTo>
                  <a:pt x="0" y="2971800"/>
                </a:lnTo>
                <a:lnTo>
                  <a:pt x="5378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lIns="457200" tIns="1280160" rIns="457200"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6469" y="6172200"/>
            <a:ext cx="6840538" cy="32173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hu-HU" sz="1400" b="1" i="0" kern="1200" dirty="0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2603" y="5126327"/>
            <a:ext cx="8382618" cy="8925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2pPr>
            <a:lvl3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3pPr>
            <a:lvl4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4pPr>
            <a:lvl5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subtitle</a:t>
            </a:r>
            <a:endParaRPr lang="hu-HU" dirty="0" smtClean="0"/>
          </a:p>
        </p:txBody>
      </p:sp>
      <p:sp>
        <p:nvSpPr>
          <p:cNvPr id="14" name="Title 11"/>
          <p:cNvSpPr>
            <a:spLocks noGrp="1"/>
          </p:cNvSpPr>
          <p:nvPr>
            <p:ph type="title" hasCustomPrompt="1"/>
          </p:nvPr>
        </p:nvSpPr>
        <p:spPr>
          <a:xfrm>
            <a:off x="565674" y="2867626"/>
            <a:ext cx="11090032" cy="2133600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PRESENTATION TITLE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04099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38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teria compariso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Cut and Paste the Criteria Comparison table and pipes from the Master Slide to edit. </a:t>
            </a:r>
            <a:endParaRPr lang="hu-HU" altLang="en-US" sz="100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94978"/>
              </p:ext>
            </p:extLst>
          </p:nvPr>
        </p:nvGraphicFramePr>
        <p:xfrm>
          <a:off x="519470" y="1744666"/>
          <a:ext cx="11022955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8645"/>
                <a:gridCol w="1067385"/>
                <a:gridCol w="1067385"/>
                <a:gridCol w="1067385"/>
                <a:gridCol w="1067385"/>
                <a:gridCol w="1067385"/>
                <a:gridCol w="1067385"/>
              </a:tblGrid>
              <a:tr h="457200">
                <a:tc>
                  <a:txBody>
                    <a:bodyPr/>
                    <a:lstStyle/>
                    <a:p>
                      <a:pPr algn="l"/>
                      <a:endParaRPr lang="en-US" sz="2000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Y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Z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V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W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NNG</a:t>
                      </a:r>
                      <a:endParaRPr lang="en-US" sz="2000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1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2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3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4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5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6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dirty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7</a:t>
                      </a:r>
                      <a:endParaRPr lang="en-US" b="1" i="0" dirty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Cross 6"/>
          <p:cNvSpPr>
            <a:spLocks noChangeAspect="1"/>
          </p:cNvSpPr>
          <p:nvPr userDrawn="1"/>
        </p:nvSpPr>
        <p:spPr>
          <a:xfrm rot="2700000" flipH="1">
            <a:off x="6493004" y="2058467"/>
            <a:ext cx="1219" cy="1219"/>
          </a:xfrm>
          <a:prstGeom prst="plu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3" name="Straight Connector 22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09680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31" name="Group 30"/>
          <p:cNvGrpSpPr/>
          <p:nvPr userDrawn="1"/>
        </p:nvGrpSpPr>
        <p:grpSpPr>
          <a:xfrm flipH="1" flipV="1">
            <a:off x="5596630" y="2357877"/>
            <a:ext cx="144324" cy="144322"/>
            <a:chOff x="5542960" y="2173574"/>
            <a:chExt cx="208119" cy="208119"/>
          </a:xfrm>
        </p:grpSpPr>
        <p:cxnSp>
          <p:nvCxnSpPr>
            <p:cNvPr id="3" name="Straight Connector 2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 userDrawn="1"/>
        </p:nvGrpSpPr>
        <p:grpSpPr>
          <a:xfrm flipH="1" flipV="1">
            <a:off x="6652544" y="2357877"/>
            <a:ext cx="144324" cy="144322"/>
            <a:chOff x="5542960" y="2173574"/>
            <a:chExt cx="208119" cy="208119"/>
          </a:xfrm>
        </p:grpSpPr>
        <p:cxnSp>
          <p:nvCxnSpPr>
            <p:cNvPr id="33" name="Straight Connector 32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 userDrawn="1"/>
        </p:nvGrpSpPr>
        <p:grpSpPr>
          <a:xfrm flipH="1" flipV="1">
            <a:off x="7741114" y="2357877"/>
            <a:ext cx="144324" cy="144322"/>
            <a:chOff x="5542960" y="2173574"/>
            <a:chExt cx="208119" cy="208119"/>
          </a:xfrm>
        </p:grpSpPr>
        <p:cxnSp>
          <p:nvCxnSpPr>
            <p:cNvPr id="36" name="Straight Connector 35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 userDrawn="1"/>
        </p:nvGrpSpPr>
        <p:grpSpPr>
          <a:xfrm flipH="1" flipV="1">
            <a:off x="8807914" y="2357877"/>
            <a:ext cx="144324" cy="144322"/>
            <a:chOff x="5542960" y="2173574"/>
            <a:chExt cx="208119" cy="208119"/>
          </a:xfrm>
        </p:grpSpPr>
        <p:cxnSp>
          <p:nvCxnSpPr>
            <p:cNvPr id="39" name="Straight Connector 38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 userDrawn="1"/>
        </p:nvGrpSpPr>
        <p:grpSpPr>
          <a:xfrm flipH="1" flipV="1">
            <a:off x="9863828" y="2357877"/>
            <a:ext cx="144324" cy="144322"/>
            <a:chOff x="5542960" y="2173574"/>
            <a:chExt cx="208119" cy="208119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 userDrawn="1"/>
        </p:nvGrpSpPr>
        <p:grpSpPr>
          <a:xfrm flipH="1" flipV="1">
            <a:off x="9863828" y="2825963"/>
            <a:ext cx="144324" cy="144322"/>
            <a:chOff x="5542960" y="2173574"/>
            <a:chExt cx="208119" cy="208119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 userDrawn="1"/>
        </p:nvGrpSpPr>
        <p:grpSpPr>
          <a:xfrm flipH="1" flipV="1">
            <a:off x="10938139" y="2825963"/>
            <a:ext cx="144324" cy="144322"/>
            <a:chOff x="5542960" y="2173574"/>
            <a:chExt cx="208119" cy="208119"/>
          </a:xfrm>
        </p:grpSpPr>
        <p:cxnSp>
          <p:nvCxnSpPr>
            <p:cNvPr id="48" name="Straight Connector 47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 userDrawn="1"/>
        </p:nvGrpSpPr>
        <p:grpSpPr>
          <a:xfrm flipH="1" flipV="1">
            <a:off x="10938139" y="3283163"/>
            <a:ext cx="144324" cy="144322"/>
            <a:chOff x="5542960" y="2173574"/>
            <a:chExt cx="208119" cy="208119"/>
          </a:xfrm>
        </p:grpSpPr>
        <p:cxnSp>
          <p:nvCxnSpPr>
            <p:cNvPr id="51" name="Straight Connector 50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 userDrawn="1"/>
        </p:nvGrpSpPr>
        <p:grpSpPr>
          <a:xfrm flipH="1" flipV="1">
            <a:off x="8801872" y="3283163"/>
            <a:ext cx="144324" cy="144322"/>
            <a:chOff x="5542960" y="2173574"/>
            <a:chExt cx="208119" cy="208119"/>
          </a:xfrm>
        </p:grpSpPr>
        <p:cxnSp>
          <p:nvCxnSpPr>
            <p:cNvPr id="54" name="Straight Connector 53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 userDrawn="1"/>
        </p:nvGrpSpPr>
        <p:grpSpPr>
          <a:xfrm flipH="1" flipV="1">
            <a:off x="8801872" y="3735749"/>
            <a:ext cx="144324" cy="144322"/>
            <a:chOff x="5542960" y="2173574"/>
            <a:chExt cx="208119" cy="208119"/>
          </a:xfrm>
        </p:grpSpPr>
        <p:cxnSp>
          <p:nvCxnSpPr>
            <p:cNvPr id="57" name="Straight Connector 56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 userDrawn="1"/>
        </p:nvGrpSpPr>
        <p:grpSpPr>
          <a:xfrm flipH="1" flipV="1">
            <a:off x="6652544" y="3735749"/>
            <a:ext cx="144324" cy="144322"/>
            <a:chOff x="5542960" y="2173574"/>
            <a:chExt cx="208119" cy="208119"/>
          </a:xfrm>
        </p:grpSpPr>
        <p:cxnSp>
          <p:nvCxnSpPr>
            <p:cNvPr id="60" name="Straight Connector 59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 userDrawn="1"/>
        </p:nvGrpSpPr>
        <p:grpSpPr>
          <a:xfrm flipH="1" flipV="1">
            <a:off x="6652544" y="4192948"/>
            <a:ext cx="144324" cy="144322"/>
            <a:chOff x="5542960" y="2173574"/>
            <a:chExt cx="208119" cy="208119"/>
          </a:xfrm>
        </p:grpSpPr>
        <p:cxnSp>
          <p:nvCxnSpPr>
            <p:cNvPr id="63" name="Straight Connector 62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 userDrawn="1"/>
        </p:nvGrpSpPr>
        <p:grpSpPr>
          <a:xfrm flipH="1" flipV="1">
            <a:off x="7716677" y="4182062"/>
            <a:ext cx="144324" cy="144322"/>
            <a:chOff x="5542960" y="2173574"/>
            <a:chExt cx="208119" cy="208119"/>
          </a:xfrm>
        </p:grpSpPr>
        <p:cxnSp>
          <p:nvCxnSpPr>
            <p:cNvPr id="66" name="Straight Connector 65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 userDrawn="1"/>
        </p:nvGrpSpPr>
        <p:grpSpPr>
          <a:xfrm flipH="1" flipV="1">
            <a:off x="10938139" y="4192948"/>
            <a:ext cx="144324" cy="144322"/>
            <a:chOff x="5542960" y="2173574"/>
            <a:chExt cx="208119" cy="208119"/>
          </a:xfrm>
        </p:grpSpPr>
        <p:cxnSp>
          <p:nvCxnSpPr>
            <p:cNvPr id="69" name="Straight Connector 68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 userDrawn="1"/>
        </p:nvGrpSpPr>
        <p:grpSpPr>
          <a:xfrm flipH="1" flipV="1">
            <a:off x="10938139" y="4650150"/>
            <a:ext cx="144324" cy="144322"/>
            <a:chOff x="5542960" y="2173574"/>
            <a:chExt cx="208119" cy="208119"/>
          </a:xfrm>
        </p:grpSpPr>
        <p:cxnSp>
          <p:nvCxnSpPr>
            <p:cNvPr id="72" name="Straight Connector 71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 userDrawn="1"/>
        </p:nvGrpSpPr>
        <p:grpSpPr>
          <a:xfrm flipH="1" flipV="1">
            <a:off x="9863828" y="4650150"/>
            <a:ext cx="144324" cy="144322"/>
            <a:chOff x="5542960" y="2173574"/>
            <a:chExt cx="208119" cy="208119"/>
          </a:xfrm>
        </p:grpSpPr>
        <p:cxnSp>
          <p:nvCxnSpPr>
            <p:cNvPr id="75" name="Straight Connector 74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 userDrawn="1"/>
        </p:nvGrpSpPr>
        <p:grpSpPr>
          <a:xfrm flipH="1" flipV="1">
            <a:off x="6652544" y="4648055"/>
            <a:ext cx="144324" cy="144322"/>
            <a:chOff x="5542960" y="2173574"/>
            <a:chExt cx="208119" cy="208119"/>
          </a:xfrm>
        </p:grpSpPr>
        <p:cxnSp>
          <p:nvCxnSpPr>
            <p:cNvPr id="78" name="Straight Connector 77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 userDrawn="1"/>
        </p:nvGrpSpPr>
        <p:grpSpPr>
          <a:xfrm flipH="1" flipV="1">
            <a:off x="7716677" y="5124914"/>
            <a:ext cx="144324" cy="144322"/>
            <a:chOff x="5542960" y="2173574"/>
            <a:chExt cx="208119" cy="208119"/>
          </a:xfrm>
        </p:grpSpPr>
        <p:cxnSp>
          <p:nvCxnSpPr>
            <p:cNvPr id="81" name="Straight Connector 80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84" name="Group 83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85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7949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logical timelin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68085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2017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89858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2529796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2018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591507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2019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653218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2020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8714929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2021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2563996" y="3338016"/>
            <a:ext cx="2015084" cy="1090879"/>
          </a:xfrm>
          <a:prstGeom prst="callout1">
            <a:avLst>
              <a:gd name="adj1" fmla="val -15503"/>
              <a:gd name="adj2" fmla="val 10305"/>
              <a:gd name="adj3" fmla="val -71553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stylesa</a:t>
            </a:r>
            <a:endParaRPr lang="hu-HU" dirty="0" smtClean="0"/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45937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6720075" y="3338016"/>
            <a:ext cx="1994854" cy="1090879"/>
          </a:xfrm>
          <a:prstGeom prst="callout1">
            <a:avLst>
              <a:gd name="adj1" fmla="val -15503"/>
              <a:gd name="adj2" fmla="val 10305"/>
              <a:gd name="adj3" fmla="val -71553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stylesa</a:t>
            </a:r>
            <a:endParaRPr lang="hu-HU" dirty="0" smtClean="0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8782277" y="4092840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58186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16"/>
          <p:cNvSpPr>
            <a:spLocks noGrp="1"/>
          </p:cNvSpPr>
          <p:nvPr>
            <p:ph type="tbl" sz="quarter" idx="10"/>
          </p:nvPr>
        </p:nvSpPr>
        <p:spPr>
          <a:xfrm>
            <a:off x="533400" y="1592263"/>
            <a:ext cx="10891838" cy="4351337"/>
          </a:xfrm>
          <a:prstGeom prst="rect">
            <a:avLst/>
          </a:prstGeom>
        </p:spPr>
        <p:txBody>
          <a:bodyPr tIns="648000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09680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1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438166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text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565279"/>
            <a:ext cx="4572000" cy="4073522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200" y="1565279"/>
            <a:ext cx="4572000" cy="40735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0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934384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text content – with box tit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097089"/>
            <a:ext cx="4572000" cy="36941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2097088"/>
            <a:ext cx="4572000" cy="3694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591512"/>
            <a:ext cx="4992052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6" y="1591512"/>
            <a:ext cx="5092064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837037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209801"/>
            <a:ext cx="4572000" cy="3505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2209801"/>
            <a:ext cx="4572000" cy="3505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828800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6" y="1828800"/>
            <a:ext cx="5549264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5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913036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– with box title +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7" y="2163349"/>
            <a:ext cx="5747427" cy="3627851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charset="0"/>
              <a:buChar char="•"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591512"/>
            <a:ext cx="4992052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798364" y="2097087"/>
            <a:ext cx="4240695" cy="3694113"/>
          </a:xfrm>
          <a:prstGeom prst="rect">
            <a:avLst/>
          </a:pr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4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3667685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– with subtitle +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7" y="2249557"/>
            <a:ext cx="5720923" cy="3505199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charset="0"/>
              <a:buChar char="•"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828800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798364" y="2209801"/>
            <a:ext cx="4240695" cy="3581399"/>
          </a:xfrm>
          <a:prstGeom prst="rect">
            <a:avLst/>
          </a:pr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6194496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990600"/>
            <a:ext cx="9901238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0" i="1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4336135"/>
            <a:ext cx="4992052" cy="14875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4336135"/>
            <a:ext cx="5031532" cy="14875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3955134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6" y="3955134"/>
            <a:ext cx="5048994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94348" y="2111815"/>
            <a:ext cx="10359182" cy="14875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494348" y="1730814"/>
            <a:ext cx="499205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6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26614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08608" y="1102966"/>
            <a:ext cx="11249992" cy="80534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24"/>
          </p:nvPr>
        </p:nvSpPr>
        <p:spPr>
          <a:xfrm>
            <a:off x="457200" y="2133600"/>
            <a:ext cx="3474720" cy="1377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26" name="Table Placeholder 2"/>
          <p:cNvSpPr>
            <a:spLocks noGrp="1"/>
          </p:cNvSpPr>
          <p:nvPr>
            <p:ph type="tbl" sz="quarter" idx="25"/>
          </p:nvPr>
        </p:nvSpPr>
        <p:spPr>
          <a:xfrm>
            <a:off x="8183880" y="2133600"/>
            <a:ext cx="3474720" cy="1377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30" name="Table Placeholder 2"/>
          <p:cNvSpPr>
            <a:spLocks noGrp="1"/>
          </p:cNvSpPr>
          <p:nvPr>
            <p:ph type="tbl" sz="quarter" idx="26"/>
          </p:nvPr>
        </p:nvSpPr>
        <p:spPr>
          <a:xfrm>
            <a:off x="4320540" y="2133600"/>
            <a:ext cx="3474720" cy="13779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7"/>
          </p:nvPr>
        </p:nvSpPr>
        <p:spPr>
          <a:xfrm>
            <a:off x="457200" y="3736837"/>
            <a:ext cx="4962939" cy="23099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963716" y="4186531"/>
            <a:ext cx="5694884" cy="1816127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Click to edit Master text styles</a:t>
            </a:r>
          </a:p>
          <a:p>
            <a:pPr marL="342900" marR="0" lvl="1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Second level</a:t>
            </a:r>
          </a:p>
          <a:p>
            <a:pPr marL="342900" marR="0" lvl="2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Third level</a:t>
            </a:r>
          </a:p>
          <a:p>
            <a:pPr marL="342900" marR="0" lvl="3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Fourth level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963715" y="3752991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cxnSp>
        <p:nvCxnSpPr>
          <p:cNvPr id="33" name="Straight Arrow Connector 32"/>
          <p:cNvCxnSpPr/>
          <p:nvPr userDrawn="1"/>
        </p:nvCxnSpPr>
        <p:spPr>
          <a:xfrm>
            <a:off x="5420139" y="4896236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5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617812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bg>
      <p:bgPr>
        <a:solidFill>
          <a:srgbClr val="00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447800"/>
            <a:ext cx="9901238" cy="4752976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AutoNum type="arabicPeriod"/>
              <a:tabLst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buClr>
                <a:schemeClr val="bg1"/>
              </a:buClr>
              <a:defRPr b="0" i="1">
                <a:solidFill>
                  <a:schemeClr val="bg1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2pPr>
            <a:lvl3pPr>
              <a:buClr>
                <a:schemeClr val="bg1"/>
              </a:buClr>
              <a:defRPr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4pPr>
            <a:lvl5pPr>
              <a:buClr>
                <a:schemeClr val="bg1"/>
              </a:buClr>
              <a:defRPr b="0" i="0">
                <a:solidFill>
                  <a:schemeClr val="bg1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4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TOC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7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85757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0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08608" y="1102966"/>
            <a:ext cx="11249992" cy="80534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7"/>
          </p:nvPr>
        </p:nvSpPr>
        <p:spPr>
          <a:xfrm>
            <a:off x="457200" y="3736837"/>
            <a:ext cx="4962939" cy="230995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963716" y="4186531"/>
            <a:ext cx="5694884" cy="1816127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Click to edit Master text styles</a:t>
            </a:r>
          </a:p>
          <a:p>
            <a:pPr marL="342900" marR="0" lvl="1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Second level</a:t>
            </a:r>
          </a:p>
          <a:p>
            <a:pPr marL="342900" marR="0" lvl="2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Third level</a:t>
            </a:r>
          </a:p>
          <a:p>
            <a:pPr marL="342900" marR="0" lvl="3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Fourth level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963715" y="3752991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cxnSp>
        <p:nvCxnSpPr>
          <p:cNvPr id="33" name="Straight Arrow Connector 32"/>
          <p:cNvCxnSpPr/>
          <p:nvPr userDrawn="1"/>
        </p:nvCxnSpPr>
        <p:spPr>
          <a:xfrm>
            <a:off x="5420139" y="4896236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29"/>
          </p:nvPr>
        </p:nvSpPr>
        <p:spPr>
          <a:xfrm>
            <a:off x="457200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24" name="Chart Placeholder 6"/>
          <p:cNvSpPr>
            <a:spLocks noGrp="1"/>
          </p:cNvSpPr>
          <p:nvPr>
            <p:ph type="chart" sz="quarter" idx="30"/>
          </p:nvPr>
        </p:nvSpPr>
        <p:spPr>
          <a:xfrm>
            <a:off x="8183563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34" name="Chart Placeholder 6"/>
          <p:cNvSpPr>
            <a:spLocks noGrp="1"/>
          </p:cNvSpPr>
          <p:nvPr>
            <p:ph type="chart" sz="quarter" idx="31"/>
          </p:nvPr>
        </p:nvSpPr>
        <p:spPr>
          <a:xfrm>
            <a:off x="4320381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6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68015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8"/>
          </p:nvPr>
        </p:nvSpPr>
        <p:spPr>
          <a:xfrm>
            <a:off x="533400" y="1752600"/>
            <a:ext cx="4572000" cy="4144804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861050" y="1752600"/>
            <a:ext cx="5797550" cy="41448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6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039283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2965737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20"/>
          </p:nvPr>
        </p:nvSpPr>
        <p:spPr>
          <a:xfrm>
            <a:off x="457200" y="3528831"/>
            <a:ext cx="504129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0" y="1225611"/>
            <a:ext cx="504129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06160" y="3440820"/>
            <a:ext cx="56134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06160" y="1250829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8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17636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4377391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20"/>
          </p:nvPr>
        </p:nvSpPr>
        <p:spPr>
          <a:xfrm>
            <a:off x="6106160" y="1250829"/>
            <a:ext cx="5178287" cy="2870596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199" y="1225610"/>
            <a:ext cx="5241235" cy="2895815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06160" y="4852474"/>
            <a:ext cx="56134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7200" y="4377391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8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783748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859787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0" y="1225611"/>
            <a:ext cx="364744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0" y="4341394"/>
            <a:ext cx="55626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5600" y="3859787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4104640" y="1225611"/>
            <a:ext cx="37896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9" name="Chart Placeholder 6"/>
          <p:cNvSpPr>
            <a:spLocks noGrp="1"/>
          </p:cNvSpPr>
          <p:nvPr>
            <p:ph type="chart" sz="quarter" idx="25"/>
          </p:nvPr>
        </p:nvSpPr>
        <p:spPr>
          <a:xfrm>
            <a:off x="7894320" y="1225611"/>
            <a:ext cx="37642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6944727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859787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0" y="1225611"/>
            <a:ext cx="364744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0" y="4341394"/>
            <a:ext cx="55626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5600" y="3859787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4104640" y="1225611"/>
            <a:ext cx="37896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40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cxnSp>
        <p:nvCxnSpPr>
          <p:cNvPr id="4" name="Straight Arrow Connector 3"/>
          <p:cNvCxnSpPr/>
          <p:nvPr userDrawn="1"/>
        </p:nvCxnSpPr>
        <p:spPr>
          <a:xfrm>
            <a:off x="8188960" y="2418080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8808720" y="1225611"/>
            <a:ext cx="2849880" cy="246334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9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2015535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Copy and Paste as much steps as you need. To edit arrows length and to add columns go to View / Master Slide</a:t>
            </a:r>
            <a:endParaRPr lang="hu-HU" altLang="en-US" sz="100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3790122" y="5711686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389683" y="1592262"/>
            <a:ext cx="2842222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389683" y="2600736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57201" y="1791046"/>
            <a:ext cx="1822450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buNone/>
              <a:defRPr sz="16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3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457201" y="2783396"/>
            <a:ext cx="1822450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buNone/>
              <a:defRPr sz="16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4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57201" y="3793346"/>
            <a:ext cx="1822450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buNone/>
              <a:defRPr sz="16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8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457201" y="4783975"/>
            <a:ext cx="1822450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buNone/>
              <a:defRPr sz="16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2389683" y="3620997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2389683" y="4636550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Arrow Connector 42"/>
          <p:cNvCxnSpPr/>
          <p:nvPr userDrawn="1"/>
        </p:nvCxnSpPr>
        <p:spPr bwMode="auto">
          <a:xfrm>
            <a:off x="6811617" y="5711686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5411178" y="1592262"/>
            <a:ext cx="2842222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41"/>
          </p:nvPr>
        </p:nvSpPr>
        <p:spPr>
          <a:xfrm>
            <a:off x="5411178" y="2600736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42"/>
          </p:nvPr>
        </p:nvSpPr>
        <p:spPr>
          <a:xfrm>
            <a:off x="5411178" y="3620997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43"/>
          </p:nvPr>
        </p:nvSpPr>
        <p:spPr>
          <a:xfrm>
            <a:off x="5411178" y="4636550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8" name="Straight Arrow Connector 47"/>
          <p:cNvCxnSpPr/>
          <p:nvPr userDrawn="1"/>
        </p:nvCxnSpPr>
        <p:spPr bwMode="auto">
          <a:xfrm>
            <a:off x="9819861" y="5711686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8419422" y="1592262"/>
            <a:ext cx="2842222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45"/>
          </p:nvPr>
        </p:nvSpPr>
        <p:spPr>
          <a:xfrm>
            <a:off x="8419422" y="2600736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46"/>
          </p:nvPr>
        </p:nvSpPr>
        <p:spPr>
          <a:xfrm>
            <a:off x="8419422" y="3620997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7"/>
          </p:nvPr>
        </p:nvSpPr>
        <p:spPr>
          <a:xfrm>
            <a:off x="8419422" y="4636550"/>
            <a:ext cx="2842222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6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4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6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125029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Copy and Paste as much steps as you need. To edit arrows length and to add columns go to View / Master Slide</a:t>
            </a:r>
            <a:endParaRPr lang="hu-HU" altLang="en-US" sz="100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306072" y="4348412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13970"/>
            <a:ext cx="3697745" cy="810696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75956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7" name="Straight Arrow Connector 26"/>
          <p:cNvCxnSpPr/>
          <p:nvPr userDrawn="1"/>
        </p:nvCxnSpPr>
        <p:spPr bwMode="auto">
          <a:xfrm>
            <a:off x="9926072" y="4348412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077200" y="1313970"/>
            <a:ext cx="3697745" cy="810696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095956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4" name="Straight Arrow Connector 33"/>
          <p:cNvCxnSpPr/>
          <p:nvPr userDrawn="1"/>
        </p:nvCxnSpPr>
        <p:spPr bwMode="auto">
          <a:xfrm>
            <a:off x="6135950" y="4348412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87078" y="1313970"/>
            <a:ext cx="3697745" cy="810696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305834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57539" y="4966067"/>
            <a:ext cx="11198649" cy="108052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Click to edit Master text styles</a:t>
            </a:r>
          </a:p>
          <a:p>
            <a:pPr marL="342900" marR="0" lvl="1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Second level</a:t>
            </a:r>
          </a:p>
          <a:p>
            <a:pPr marL="342900" marR="0" lvl="2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Third level</a:t>
            </a:r>
          </a:p>
          <a:p>
            <a:pPr marL="342900" marR="0" lvl="3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Fourth level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57539" y="4598786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4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272391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Copy and Paste as much steps as you need. To edit arrows length and to add columns go to View / Master Slide</a:t>
            </a:r>
            <a:endParaRPr lang="hu-HU" altLang="en-US" sz="100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306072" y="4348412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13970"/>
            <a:ext cx="3697745" cy="810696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75956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7" name="Straight Arrow Connector 26"/>
          <p:cNvCxnSpPr/>
          <p:nvPr userDrawn="1"/>
        </p:nvCxnSpPr>
        <p:spPr bwMode="auto">
          <a:xfrm>
            <a:off x="9926072" y="4348412"/>
            <a:ext cx="2416" cy="244893"/>
          </a:xfrm>
          <a:prstGeom prst="straightConnector1">
            <a:avLst/>
          </a:prstGeom>
          <a:ln w="47625" cap="sq">
            <a:solidFill>
              <a:srgbClr val="FFA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077200" y="1313970"/>
            <a:ext cx="3697745" cy="810696"/>
          </a:xfrm>
          <a:prstGeom prst="rect">
            <a:avLst/>
          </a:prstGeom>
          <a:solidFill>
            <a:srgbClr val="FFAE48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095956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4" name="Straight Arrow Connector 33"/>
          <p:cNvCxnSpPr/>
          <p:nvPr userDrawn="1"/>
        </p:nvCxnSpPr>
        <p:spPr bwMode="auto">
          <a:xfrm>
            <a:off x="6135950" y="4348412"/>
            <a:ext cx="2416" cy="244893"/>
          </a:xfrm>
          <a:prstGeom prst="straightConnector1">
            <a:avLst/>
          </a:prstGeom>
          <a:ln w="47625" cap="sq">
            <a:solidFill>
              <a:srgbClr val="FF8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87078" y="1313970"/>
            <a:ext cx="3697745" cy="810696"/>
          </a:xfrm>
          <a:prstGeom prst="rect">
            <a:avLst/>
          </a:prstGeom>
          <a:solidFill>
            <a:srgbClr val="FF8A59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8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305834" y="2105910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85750" indent="-285750" algn="l">
              <a:buFont typeface="Arial" charset="0"/>
              <a:buChar char="•"/>
              <a:defRPr sz="14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57539" y="4966067"/>
            <a:ext cx="11198649" cy="108052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Click to edit Master text styles</a:t>
            </a:r>
          </a:p>
          <a:p>
            <a:pPr marL="342900" marR="0" lvl="1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Second level</a:t>
            </a:r>
          </a:p>
          <a:p>
            <a:pPr marL="342900" marR="0" lvl="2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Third level</a:t>
            </a:r>
          </a:p>
          <a:p>
            <a:pPr marL="342900" marR="0" lvl="3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mtClean="0"/>
              <a:t>Fourth level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57539" y="4598786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80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3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4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265299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– 3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3124200" y="2351962"/>
            <a:ext cx="957470" cy="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You may change the steps color! Use the main colors, or the different tones of one color for a moderate look.</a:t>
            </a:r>
            <a:endParaRPr lang="hu-HU" altLang="en-US" sz="1000"/>
          </a:p>
        </p:txBody>
      </p:sp>
      <p:sp>
        <p:nvSpPr>
          <p:cNvPr id="16" name="Text Placeholder 9"/>
          <p:cNvSpPr>
            <a:spLocks noGrp="1" noChangeAspect="1"/>
          </p:cNvSpPr>
          <p:nvPr>
            <p:ph type="body" sz="quarter" idx="14"/>
          </p:nvPr>
        </p:nvSpPr>
        <p:spPr>
          <a:xfrm>
            <a:off x="1295400" y="1430936"/>
            <a:ext cx="1828800" cy="18288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0077C0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Arrow Connector 20"/>
          <p:cNvCxnSpPr/>
          <p:nvPr userDrawn="1"/>
        </p:nvCxnSpPr>
        <p:spPr>
          <a:xfrm>
            <a:off x="6866272" y="2345336"/>
            <a:ext cx="877956" cy="0"/>
          </a:xfrm>
          <a:prstGeom prst="straightConnector1">
            <a:avLst/>
          </a:prstGeom>
          <a:ln w="69850" cap="sq">
            <a:solidFill>
              <a:srgbClr val="FF8A59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/>
          <p:cNvSpPr>
            <a:spLocks noGrp="1" noChangeAspect="1"/>
          </p:cNvSpPr>
          <p:nvPr>
            <p:ph type="body" sz="quarter" idx="20"/>
          </p:nvPr>
        </p:nvSpPr>
        <p:spPr>
          <a:xfrm>
            <a:off x="5037472" y="1430936"/>
            <a:ext cx="1828800" cy="18288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FF8A59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9"/>
          <p:cNvSpPr>
            <a:spLocks noGrp="1" noChangeAspect="1"/>
          </p:cNvSpPr>
          <p:nvPr>
            <p:ph type="body" sz="quarter" idx="21"/>
          </p:nvPr>
        </p:nvSpPr>
        <p:spPr>
          <a:xfrm>
            <a:off x="9043299" y="1430936"/>
            <a:ext cx="1828800" cy="18288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FFAE48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49321" y="3498379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549321" y="4168028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49321" y="4840911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549321" y="5507384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423271" y="3498379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423271" y="4168028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423271" y="4840911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4423271" y="5507384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297221" y="3498379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297221" y="4168028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8297221" y="4840911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6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637760" y="3631522"/>
            <a:ext cx="258005" cy="265044"/>
            <a:chOff x="637424" y="2703443"/>
            <a:chExt cx="258005" cy="265044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 userDrawn="1"/>
        </p:nvGrpSpPr>
        <p:grpSpPr>
          <a:xfrm>
            <a:off x="637760" y="4313284"/>
            <a:ext cx="258005" cy="265044"/>
            <a:chOff x="637424" y="2703443"/>
            <a:chExt cx="258005" cy="265044"/>
          </a:xfrm>
        </p:grpSpPr>
        <p:cxnSp>
          <p:nvCxnSpPr>
            <p:cNvPr id="39" name="Straight Connector 38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 userDrawn="1"/>
        </p:nvGrpSpPr>
        <p:grpSpPr>
          <a:xfrm>
            <a:off x="637760" y="4986167"/>
            <a:ext cx="258005" cy="265044"/>
            <a:chOff x="637424" y="2703443"/>
            <a:chExt cx="258005" cy="265044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 userDrawn="1"/>
        </p:nvGrpSpPr>
        <p:grpSpPr>
          <a:xfrm>
            <a:off x="637760" y="5652640"/>
            <a:ext cx="258005" cy="265044"/>
            <a:chOff x="637424" y="2703443"/>
            <a:chExt cx="258005" cy="265044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 userDrawn="1"/>
        </p:nvGrpSpPr>
        <p:grpSpPr>
          <a:xfrm>
            <a:off x="4557160" y="3631522"/>
            <a:ext cx="258005" cy="265044"/>
            <a:chOff x="637424" y="2703443"/>
            <a:chExt cx="258005" cy="265044"/>
          </a:xfrm>
        </p:grpSpPr>
        <p:cxnSp>
          <p:nvCxnSpPr>
            <p:cNvPr id="48" name="Straight Connector 47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 userDrawn="1"/>
        </p:nvGrpSpPr>
        <p:grpSpPr>
          <a:xfrm>
            <a:off x="4557160" y="4307992"/>
            <a:ext cx="258005" cy="265044"/>
            <a:chOff x="637424" y="2703443"/>
            <a:chExt cx="258005" cy="265044"/>
          </a:xfrm>
        </p:grpSpPr>
        <p:cxnSp>
          <p:nvCxnSpPr>
            <p:cNvPr id="51" name="Straight Connector 50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 userDrawn="1"/>
        </p:nvGrpSpPr>
        <p:grpSpPr>
          <a:xfrm>
            <a:off x="4557160" y="4983477"/>
            <a:ext cx="258005" cy="265044"/>
            <a:chOff x="637424" y="2703443"/>
            <a:chExt cx="258005" cy="265044"/>
          </a:xfrm>
        </p:grpSpPr>
        <p:cxnSp>
          <p:nvCxnSpPr>
            <p:cNvPr id="54" name="Straight Connector 53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 userDrawn="1"/>
        </p:nvGrpSpPr>
        <p:grpSpPr>
          <a:xfrm>
            <a:off x="4557160" y="5650936"/>
            <a:ext cx="258005" cy="265044"/>
            <a:chOff x="637424" y="2703443"/>
            <a:chExt cx="258005" cy="265044"/>
          </a:xfrm>
        </p:grpSpPr>
        <p:cxnSp>
          <p:nvCxnSpPr>
            <p:cNvPr id="57" name="Straight Connector 56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 userDrawn="1"/>
        </p:nvGrpSpPr>
        <p:grpSpPr>
          <a:xfrm>
            <a:off x="8419646" y="3631522"/>
            <a:ext cx="258005" cy="265044"/>
            <a:chOff x="637424" y="2703443"/>
            <a:chExt cx="258005" cy="265044"/>
          </a:xfrm>
        </p:grpSpPr>
        <p:cxnSp>
          <p:nvCxnSpPr>
            <p:cNvPr id="60" name="Straight Connector 59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 userDrawn="1"/>
        </p:nvGrpSpPr>
        <p:grpSpPr>
          <a:xfrm>
            <a:off x="8419646" y="4305135"/>
            <a:ext cx="258005" cy="265044"/>
            <a:chOff x="637424" y="2703443"/>
            <a:chExt cx="258005" cy="265044"/>
          </a:xfrm>
        </p:grpSpPr>
        <p:cxnSp>
          <p:nvCxnSpPr>
            <p:cNvPr id="63" name="Straight Connector 62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 userDrawn="1"/>
        </p:nvGrpSpPr>
        <p:grpSpPr>
          <a:xfrm>
            <a:off x="8419646" y="4981773"/>
            <a:ext cx="258005" cy="265044"/>
            <a:chOff x="637424" y="2703443"/>
            <a:chExt cx="258005" cy="265044"/>
          </a:xfrm>
        </p:grpSpPr>
        <p:cxnSp>
          <p:nvCxnSpPr>
            <p:cNvPr id="66" name="Straight Connector 65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69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7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83861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1">
    <p:bg>
      <p:bgPr>
        <a:gradFill>
          <a:gsLst>
            <a:gs pos="0">
              <a:srgbClr val="0077C0"/>
            </a:gs>
            <a:gs pos="90000">
              <a:srgbClr val="FF8A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5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5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814349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7200" y="457200"/>
            <a:ext cx="2370166" cy="791027"/>
            <a:chOff x="457200" y="457200"/>
            <a:chExt cx="2370166" cy="791027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49944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– 3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3943720" y="3193774"/>
            <a:ext cx="529330" cy="6626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You may change the steps color! Use the main colors, or the different tones of one color for a moderate look.</a:t>
            </a:r>
            <a:endParaRPr lang="hu-HU" altLang="en-US" sz="100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95400" y="1868252"/>
            <a:ext cx="2628000" cy="26289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520000" scaled="0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5100637"/>
            <a:ext cx="9901238" cy="83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Arrow Connector 20"/>
          <p:cNvCxnSpPr/>
          <p:nvPr userDrawn="1"/>
        </p:nvCxnSpPr>
        <p:spPr>
          <a:xfrm flipV="1">
            <a:off x="7362781" y="3193774"/>
            <a:ext cx="529330" cy="6626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714461" y="1868252"/>
            <a:ext cx="2628000" cy="26289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520000" scaled="0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128900" y="1868252"/>
            <a:ext cx="2628000" cy="26289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520000" scaled="0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4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647774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– 4 step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You may change the steps color! Use the main colors, or the different tones of one color for a moderate look.</a:t>
            </a:r>
            <a:endParaRPr lang="hu-HU" altLang="en-US" sz="100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5265737"/>
            <a:ext cx="9901238" cy="83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hu-HU" sz="18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5" name="Straight Arrow Connector 34"/>
          <p:cNvCxnSpPr/>
          <p:nvPr userDrawn="1"/>
        </p:nvCxnSpPr>
        <p:spPr>
          <a:xfrm flipV="1">
            <a:off x="2665283" y="3220854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70770" y="2123356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7" name="Straight Arrow Connector 36"/>
          <p:cNvCxnSpPr/>
          <p:nvPr userDrawn="1"/>
        </p:nvCxnSpPr>
        <p:spPr>
          <a:xfrm flipV="1">
            <a:off x="5501248" y="3220854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3306735" y="2123356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9" name="Straight Arrow Connector 38"/>
          <p:cNvCxnSpPr/>
          <p:nvPr userDrawn="1"/>
        </p:nvCxnSpPr>
        <p:spPr>
          <a:xfrm flipV="1">
            <a:off x="8416727" y="3220854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222214" y="2123356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9084683" y="2123356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6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368221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 – 4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You may change the steps color! Use the main colors, or the different tones of one color for a moderate look.</a:t>
            </a:r>
            <a:endParaRPr lang="hu-HU" altLang="en-US" sz="100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35" name="Straight Arrow Connector 34"/>
          <p:cNvCxnSpPr/>
          <p:nvPr userDrawn="1"/>
        </p:nvCxnSpPr>
        <p:spPr>
          <a:xfrm flipV="1">
            <a:off x="2675443" y="2413481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70770" y="1315983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7" name="Straight Arrow Connector 36"/>
          <p:cNvCxnSpPr/>
          <p:nvPr userDrawn="1"/>
        </p:nvCxnSpPr>
        <p:spPr>
          <a:xfrm flipV="1">
            <a:off x="5511408" y="2413481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3306735" y="1315983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39" name="Straight Arrow Connector 38"/>
          <p:cNvCxnSpPr/>
          <p:nvPr userDrawn="1"/>
        </p:nvCxnSpPr>
        <p:spPr>
          <a:xfrm flipV="1">
            <a:off x="8426887" y="2413481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222214" y="1315983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9084683" y="1315983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4" name="Straight Arrow Connector 13"/>
          <p:cNvCxnSpPr/>
          <p:nvPr userDrawn="1"/>
        </p:nvCxnSpPr>
        <p:spPr>
          <a:xfrm flipV="1">
            <a:off x="2675443" y="4806338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70770" y="3708840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Arrow Connector 16"/>
          <p:cNvCxnSpPr/>
          <p:nvPr userDrawn="1"/>
        </p:nvCxnSpPr>
        <p:spPr>
          <a:xfrm flipV="1">
            <a:off x="5511408" y="4806338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3306735" y="3708840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0" name="Straight Arrow Connector 19"/>
          <p:cNvCxnSpPr/>
          <p:nvPr userDrawn="1"/>
        </p:nvCxnSpPr>
        <p:spPr>
          <a:xfrm flipV="1">
            <a:off x="8426887" y="4806338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222214" y="3708840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9084683" y="3708840"/>
            <a:ext cx="2170956" cy="217170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3" name="Straight Arrow Connector 22"/>
          <p:cNvCxnSpPr/>
          <p:nvPr userDrawn="1"/>
        </p:nvCxnSpPr>
        <p:spPr>
          <a:xfrm flipV="1">
            <a:off x="11323347" y="2413481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 userDrawn="1"/>
        </p:nvCxnSpPr>
        <p:spPr>
          <a:xfrm flipV="1">
            <a:off x="-160522" y="4806338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2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4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789581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with ic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2279650" y="2384425"/>
            <a:ext cx="576263" cy="0"/>
          </a:xfrm>
          <a:prstGeom prst="straightConnector1">
            <a:avLst/>
          </a:prstGeom>
          <a:ln w="38100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79650" y="4502150"/>
            <a:ext cx="576263" cy="0"/>
          </a:xfrm>
          <a:prstGeom prst="straightConnector1">
            <a:avLst/>
          </a:prstGeom>
          <a:ln w="38100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4986338" y="2384425"/>
            <a:ext cx="1223962" cy="2117725"/>
            <a:chOff x="5519936" y="2384884"/>
            <a:chExt cx="1676973" cy="211752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6202906" y="3456348"/>
              <a:ext cx="994003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519936" y="2384884"/>
              <a:ext cx="685144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519936" y="4502413"/>
              <a:ext cx="685144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205080" y="2421394"/>
              <a:ext cx="0" cy="2071495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0"/>
          <p:cNvGrpSpPr>
            <a:grpSpLocks/>
          </p:cNvGrpSpPr>
          <p:nvPr/>
        </p:nvGrpSpPr>
        <p:grpSpPr bwMode="auto">
          <a:xfrm rot="10800000">
            <a:off x="8378825" y="2384425"/>
            <a:ext cx="1152525" cy="2117725"/>
            <a:chOff x="5147299" y="2384884"/>
            <a:chExt cx="1578529" cy="2117529"/>
          </a:xfrm>
        </p:grpSpPr>
        <p:cxnSp>
          <p:nvCxnSpPr>
            <p:cNvPr id="26" name="Straight Arrow Connector 25"/>
            <p:cNvCxnSpPr/>
            <p:nvPr/>
          </p:nvCxnSpPr>
          <p:spPr>
            <a:xfrm rot="10800000" flipH="1">
              <a:off x="6206174" y="3457935"/>
              <a:ext cx="521828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 flipH="1">
              <a:off x="5149473" y="2386471"/>
              <a:ext cx="1056701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 flipH="1">
              <a:off x="5153821" y="4504000"/>
              <a:ext cx="1054528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206174" y="2424567"/>
              <a:ext cx="0" cy="2071496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766763" y="7129463"/>
            <a:ext cx="79581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1000"/>
              <a:t>Organise the icons than Cut and Paste arrows from the Slide Master. (View / Slide Master)</a:t>
            </a:r>
            <a:endParaRPr lang="hu-HU" altLang="en-US" sz="1000"/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5300" y="317658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127334" y="317658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94983" y="526573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129248" y="526573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468118" y="4221163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9874250" y="318171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9889910" y="5253077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26"/>
          </p:nvPr>
        </p:nvSpPr>
        <p:spPr>
          <a:xfrm>
            <a:off x="501203" y="1720500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6" name="Picture Placeholder 54"/>
          <p:cNvSpPr>
            <a:spLocks noGrp="1"/>
          </p:cNvSpPr>
          <p:nvPr>
            <p:ph type="pic" sz="quarter" idx="27"/>
          </p:nvPr>
        </p:nvSpPr>
        <p:spPr>
          <a:xfrm>
            <a:off x="3084877" y="1720500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54"/>
          <p:cNvSpPr>
            <a:spLocks noGrp="1"/>
          </p:cNvSpPr>
          <p:nvPr>
            <p:ph type="pic" sz="quarter" idx="28"/>
          </p:nvPr>
        </p:nvSpPr>
        <p:spPr>
          <a:xfrm>
            <a:off x="9833124" y="1720500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8" name="Picture Placeholder 54"/>
          <p:cNvSpPr>
            <a:spLocks noGrp="1"/>
          </p:cNvSpPr>
          <p:nvPr>
            <p:ph type="pic" sz="quarter" idx="29"/>
          </p:nvPr>
        </p:nvSpPr>
        <p:spPr>
          <a:xfrm>
            <a:off x="494983" y="3806373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54"/>
          <p:cNvSpPr>
            <a:spLocks noGrp="1"/>
          </p:cNvSpPr>
          <p:nvPr>
            <p:ph type="pic" sz="quarter" idx="30"/>
          </p:nvPr>
        </p:nvSpPr>
        <p:spPr>
          <a:xfrm>
            <a:off x="3084877" y="3806373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0" name="Picture Placeholder 54"/>
          <p:cNvSpPr>
            <a:spLocks noGrp="1" noChangeAspect="1"/>
          </p:cNvSpPr>
          <p:nvPr>
            <p:ph type="pic" sz="quarter" idx="31"/>
          </p:nvPr>
        </p:nvSpPr>
        <p:spPr>
          <a:xfrm>
            <a:off x="9833124" y="3806373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1" name="Picture Placeholder 54"/>
          <p:cNvSpPr>
            <a:spLocks noGrp="1"/>
          </p:cNvSpPr>
          <p:nvPr>
            <p:ph type="pic" sz="quarter" idx="32"/>
          </p:nvPr>
        </p:nvSpPr>
        <p:spPr>
          <a:xfrm>
            <a:off x="6444524" y="2768964"/>
            <a:ext cx="1554480" cy="155448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rgbClr val="0077C0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40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4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608749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screen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26954874"/>
              </p:ext>
            </p:extLst>
          </p:nvPr>
        </p:nvGraphicFramePr>
        <p:xfrm>
          <a:off x="457198" y="1338472"/>
          <a:ext cx="10886666" cy="4569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4482"/>
                <a:gridCol w="676471"/>
                <a:gridCol w="676471"/>
                <a:gridCol w="676471"/>
                <a:gridCol w="676471"/>
                <a:gridCol w="676471"/>
                <a:gridCol w="676471"/>
                <a:gridCol w="708683"/>
                <a:gridCol w="676471"/>
                <a:gridCol w="677051"/>
                <a:gridCol w="677051"/>
                <a:gridCol w="677051"/>
                <a:gridCol w="677051"/>
              </a:tblGrid>
              <a:tr h="571244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</a:t>
                      </a:r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0938" y="3203099"/>
            <a:ext cx="2552700" cy="2897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90938" y="3774185"/>
            <a:ext cx="2552700" cy="275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90938" y="4340102"/>
            <a:ext cx="2552700" cy="4971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mtClean="0"/>
              <a:t>Second level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90938" y="4911188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90938" y="5475507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390938" y="2630571"/>
            <a:ext cx="2552700" cy="4971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mtClean="0"/>
              <a:t>Second level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90938" y="2060727"/>
            <a:ext cx="2552700" cy="4971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mtClean="0"/>
              <a:t>Second level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29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24511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screen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78024588"/>
              </p:ext>
            </p:extLst>
          </p:nvPr>
        </p:nvGraphicFramePr>
        <p:xfrm>
          <a:off x="457198" y="1338472"/>
          <a:ext cx="10886666" cy="4569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4482"/>
                <a:gridCol w="676471"/>
                <a:gridCol w="676471"/>
                <a:gridCol w="676471"/>
                <a:gridCol w="676471"/>
                <a:gridCol w="676471"/>
                <a:gridCol w="676471"/>
                <a:gridCol w="708683"/>
                <a:gridCol w="676471"/>
                <a:gridCol w="677051"/>
                <a:gridCol w="677051"/>
                <a:gridCol w="677051"/>
                <a:gridCol w="677051"/>
              </a:tblGrid>
              <a:tr h="571244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244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1238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0938" y="3203099"/>
            <a:ext cx="2552700" cy="2897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0938" y="2536389"/>
            <a:ext cx="2552700" cy="4432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90938" y="3774185"/>
            <a:ext cx="2552700" cy="275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90938" y="4340102"/>
            <a:ext cx="2552700" cy="2804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90938" y="4911188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90938" y="5475507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308072" y="1457740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2015</a:t>
            </a:r>
            <a:endParaRPr lang="hu-HU" dirty="0" smtClean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687376" y="1457740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2016</a:t>
            </a:r>
            <a:endParaRPr lang="hu-HU" dirty="0" smtClean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071156" y="1457740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2017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673046" y="2054088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024768" y="2054088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Q2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7376489" y="2054088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Q3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8754715" y="2054088"/>
            <a:ext cx="1118154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6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Q4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35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055283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0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7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527912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picture+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0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5462" y="3096001"/>
            <a:ext cx="3688851" cy="710964"/>
          </a:xfrm>
          <a:custGeom>
            <a:avLst/>
            <a:gdLst>
              <a:gd name="connsiteX0" fmla="*/ 0 w 3052338"/>
              <a:gd name="connsiteY0" fmla="*/ 0 h 855336"/>
              <a:gd name="connsiteX1" fmla="*/ 2909779 w 3052338"/>
              <a:gd name="connsiteY1" fmla="*/ 0 h 855336"/>
              <a:gd name="connsiteX2" fmla="*/ 3052338 w 3052338"/>
              <a:gd name="connsiteY2" fmla="*/ 142559 h 855336"/>
              <a:gd name="connsiteX3" fmla="*/ 3052338 w 3052338"/>
              <a:gd name="connsiteY3" fmla="*/ 855336 h 855336"/>
              <a:gd name="connsiteX4" fmla="*/ 3052338 w 3052338"/>
              <a:gd name="connsiteY4" fmla="*/ 855336 h 855336"/>
              <a:gd name="connsiteX5" fmla="*/ 142559 w 3052338"/>
              <a:gd name="connsiteY5" fmla="*/ 855336 h 855336"/>
              <a:gd name="connsiteX6" fmla="*/ 0 w 3052338"/>
              <a:gd name="connsiteY6" fmla="*/ 712777 h 855336"/>
              <a:gd name="connsiteX7" fmla="*/ 0 w 3052338"/>
              <a:gd name="connsiteY7" fmla="*/ 0 h 855336"/>
              <a:gd name="connsiteX0" fmla="*/ 0 w 3052338"/>
              <a:gd name="connsiteY0" fmla="*/ 0 h 855336"/>
              <a:gd name="connsiteX1" fmla="*/ 2909779 w 3052338"/>
              <a:gd name="connsiteY1" fmla="*/ 0 h 855336"/>
              <a:gd name="connsiteX2" fmla="*/ 3052338 w 3052338"/>
              <a:gd name="connsiteY2" fmla="*/ 5759 h 855336"/>
              <a:gd name="connsiteX3" fmla="*/ 3052338 w 3052338"/>
              <a:gd name="connsiteY3" fmla="*/ 855336 h 855336"/>
              <a:gd name="connsiteX4" fmla="*/ 3052338 w 3052338"/>
              <a:gd name="connsiteY4" fmla="*/ 855336 h 855336"/>
              <a:gd name="connsiteX5" fmla="*/ 142559 w 3052338"/>
              <a:gd name="connsiteY5" fmla="*/ 855336 h 855336"/>
              <a:gd name="connsiteX6" fmla="*/ 0 w 3052338"/>
              <a:gd name="connsiteY6" fmla="*/ 712777 h 855336"/>
              <a:gd name="connsiteX7" fmla="*/ 0 w 3052338"/>
              <a:gd name="connsiteY7" fmla="*/ 0 h 855336"/>
              <a:gd name="connsiteX0" fmla="*/ 0 w 3052338"/>
              <a:gd name="connsiteY0" fmla="*/ 0 h 855336"/>
              <a:gd name="connsiteX1" fmla="*/ 3052338 w 3052338"/>
              <a:gd name="connsiteY1" fmla="*/ 5759 h 855336"/>
              <a:gd name="connsiteX2" fmla="*/ 3052338 w 3052338"/>
              <a:gd name="connsiteY2" fmla="*/ 855336 h 855336"/>
              <a:gd name="connsiteX3" fmla="*/ 3052338 w 3052338"/>
              <a:gd name="connsiteY3" fmla="*/ 855336 h 855336"/>
              <a:gd name="connsiteX4" fmla="*/ 142559 w 3052338"/>
              <a:gd name="connsiteY4" fmla="*/ 855336 h 855336"/>
              <a:gd name="connsiteX5" fmla="*/ 0 w 3052338"/>
              <a:gd name="connsiteY5" fmla="*/ 712777 h 855336"/>
              <a:gd name="connsiteX6" fmla="*/ 0 w 3052338"/>
              <a:gd name="connsiteY6" fmla="*/ 0 h 855336"/>
              <a:gd name="connsiteX0" fmla="*/ 0 w 3052338"/>
              <a:gd name="connsiteY0" fmla="*/ 5041 h 860377"/>
              <a:gd name="connsiteX1" fmla="*/ 3052338 w 3052338"/>
              <a:gd name="connsiteY1" fmla="*/ 0 h 860377"/>
              <a:gd name="connsiteX2" fmla="*/ 3052338 w 3052338"/>
              <a:gd name="connsiteY2" fmla="*/ 860377 h 860377"/>
              <a:gd name="connsiteX3" fmla="*/ 3052338 w 3052338"/>
              <a:gd name="connsiteY3" fmla="*/ 860377 h 860377"/>
              <a:gd name="connsiteX4" fmla="*/ 142559 w 3052338"/>
              <a:gd name="connsiteY4" fmla="*/ 860377 h 860377"/>
              <a:gd name="connsiteX5" fmla="*/ 0 w 3052338"/>
              <a:gd name="connsiteY5" fmla="*/ 717818 h 860377"/>
              <a:gd name="connsiteX6" fmla="*/ 0 w 3052338"/>
              <a:gd name="connsiteY6" fmla="*/ 5041 h 860377"/>
              <a:gd name="connsiteX0" fmla="*/ 0 w 3052338"/>
              <a:gd name="connsiteY0" fmla="*/ 0 h 855336"/>
              <a:gd name="connsiteX1" fmla="*/ 3052338 w 3052338"/>
              <a:gd name="connsiteY1" fmla="*/ 5759 h 855336"/>
              <a:gd name="connsiteX2" fmla="*/ 3052338 w 3052338"/>
              <a:gd name="connsiteY2" fmla="*/ 855336 h 855336"/>
              <a:gd name="connsiteX3" fmla="*/ 3052338 w 3052338"/>
              <a:gd name="connsiteY3" fmla="*/ 855336 h 855336"/>
              <a:gd name="connsiteX4" fmla="*/ 142559 w 3052338"/>
              <a:gd name="connsiteY4" fmla="*/ 855336 h 855336"/>
              <a:gd name="connsiteX5" fmla="*/ 0 w 3052338"/>
              <a:gd name="connsiteY5" fmla="*/ 712777 h 855336"/>
              <a:gd name="connsiteX6" fmla="*/ 0 w 3052338"/>
              <a:gd name="connsiteY6" fmla="*/ 0 h 855336"/>
              <a:gd name="connsiteX0" fmla="*/ 0 w 3052338"/>
              <a:gd name="connsiteY0" fmla="*/ 0 h 1011577"/>
              <a:gd name="connsiteX1" fmla="*/ 3052338 w 3052338"/>
              <a:gd name="connsiteY1" fmla="*/ 5759 h 1011577"/>
              <a:gd name="connsiteX2" fmla="*/ 3052338 w 3052338"/>
              <a:gd name="connsiteY2" fmla="*/ 855336 h 1011577"/>
              <a:gd name="connsiteX3" fmla="*/ 3052338 w 3052338"/>
              <a:gd name="connsiteY3" fmla="*/ 855336 h 1011577"/>
              <a:gd name="connsiteX4" fmla="*/ 142559 w 3052338"/>
              <a:gd name="connsiteY4" fmla="*/ 855336 h 1011577"/>
              <a:gd name="connsiteX5" fmla="*/ 0 w 3052338"/>
              <a:gd name="connsiteY5" fmla="*/ 1011577 h 1011577"/>
              <a:gd name="connsiteX6" fmla="*/ 0 w 3052338"/>
              <a:gd name="connsiteY6" fmla="*/ 0 h 1011577"/>
              <a:gd name="connsiteX0" fmla="*/ 0 w 3052338"/>
              <a:gd name="connsiteY0" fmla="*/ 0 h 1011577"/>
              <a:gd name="connsiteX1" fmla="*/ 3052338 w 3052338"/>
              <a:gd name="connsiteY1" fmla="*/ 5759 h 1011577"/>
              <a:gd name="connsiteX2" fmla="*/ 3052338 w 3052338"/>
              <a:gd name="connsiteY2" fmla="*/ 855336 h 1011577"/>
              <a:gd name="connsiteX3" fmla="*/ 3052338 w 3052338"/>
              <a:gd name="connsiteY3" fmla="*/ 855336 h 1011577"/>
              <a:gd name="connsiteX4" fmla="*/ 178559 w 3052338"/>
              <a:gd name="connsiteY4" fmla="*/ 855336 h 1011577"/>
              <a:gd name="connsiteX5" fmla="*/ 0 w 3052338"/>
              <a:gd name="connsiteY5" fmla="*/ 1011577 h 1011577"/>
              <a:gd name="connsiteX6" fmla="*/ 0 w 3052338"/>
              <a:gd name="connsiteY6" fmla="*/ 0 h 101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2338" h="1011577">
                <a:moveTo>
                  <a:pt x="0" y="0"/>
                </a:moveTo>
                <a:lnTo>
                  <a:pt x="3052338" y="5759"/>
                </a:lnTo>
                <a:lnTo>
                  <a:pt x="3052338" y="855336"/>
                </a:lnTo>
                <a:lnTo>
                  <a:pt x="3052338" y="855336"/>
                </a:lnTo>
                <a:lnTo>
                  <a:pt x="178559" y="855336"/>
                </a:lnTo>
                <a:lnTo>
                  <a:pt x="0" y="10115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>
            <a:noFill/>
          </a:ln>
        </p:spPr>
        <p:txBody>
          <a:bodyPr wrap="square" lIns="182880" tIns="182880" rIns="182880" bIns="274320" anchor="t" anchorCtr="0">
            <a:spAutoFit/>
          </a:bodyPr>
          <a:lstStyle>
            <a:lvl1pPr marL="0" indent="0" algn="l">
              <a:buNone/>
              <a:defRPr sz="180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8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0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382573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of the presentation">
    <p:bg>
      <p:bgPr>
        <a:gradFill flip="none" rotWithShape="1">
          <a:gsLst>
            <a:gs pos="5000">
              <a:srgbClr val="0077C0"/>
            </a:gs>
            <a:gs pos="70000">
              <a:srgbClr val="FF8A5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-3582684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30978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slide of the presentation Contact">
    <p:bg>
      <p:bgPr>
        <a:gradFill flip="none" rotWithShape="1">
          <a:gsLst>
            <a:gs pos="5000">
              <a:srgbClr val="0077C0"/>
            </a:gs>
            <a:gs pos="70000">
              <a:srgbClr val="FF8A5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-3582684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23746" y="3681378"/>
            <a:ext cx="10660567" cy="89579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2800" b="1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SHOULD YOU HAVE ANY FURTHER QUESTIONS,PLEASE DO NOT HESITATE TO CONTACT ME AT ANY TIME:</a:t>
            </a:r>
            <a:endParaRPr lang="hu-HU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3746" y="4820519"/>
            <a:ext cx="5419493" cy="3341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1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FIRST NAME SECOND NAME</a:t>
            </a:r>
            <a:endParaRPr lang="hu-HU" dirty="0" smtClean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23746" y="5161033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1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POSITION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3745" y="5837620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NNG </a:t>
            </a:r>
            <a:r>
              <a:rPr lang="en-US" dirty="0" err="1" smtClean="0"/>
              <a:t>kft</a:t>
            </a:r>
            <a:r>
              <a:rPr lang="en-US" dirty="0" smtClean="0"/>
              <a:t>. | </a:t>
            </a:r>
            <a:r>
              <a:rPr lang="en-US" dirty="0" err="1" smtClean="0"/>
              <a:t>Szépvölgyi</a:t>
            </a:r>
            <a:r>
              <a:rPr lang="en-US" dirty="0" smtClean="0"/>
              <a:t> </a:t>
            </a:r>
            <a:r>
              <a:rPr lang="en-US" dirty="0" err="1" smtClean="0"/>
              <a:t>út</a:t>
            </a:r>
            <a:r>
              <a:rPr lang="en-US" dirty="0" smtClean="0"/>
              <a:t> 35-37., H-1037,budapest</a:t>
            </a:r>
            <a:endParaRPr lang="hu-HU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3746" y="6107172"/>
            <a:ext cx="5419493" cy="249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400" b="0" i="0" u="none" kern="1200" baseline="0" smtClean="0">
                <a:solidFill>
                  <a:schemeClr val="bg1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E-mail: </a:t>
            </a:r>
            <a:r>
              <a:rPr lang="en-US" dirty="0" err="1" smtClean="0"/>
              <a:t>product.Manager@nng.Com</a:t>
            </a:r>
            <a:r>
              <a:rPr lang="en-US" dirty="0" smtClean="0"/>
              <a:t> | </a:t>
            </a:r>
            <a:r>
              <a:rPr lang="en-US" dirty="0" err="1" smtClean="0"/>
              <a:t>www.Nng.Com</a:t>
            </a:r>
            <a:endParaRPr lang="hu-HU" dirty="0" smtClean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98642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2">
    <p:bg>
      <p:bgPr>
        <a:gradFill>
          <a:gsLst>
            <a:gs pos="100000">
              <a:srgbClr val="FFAE48"/>
            </a:gs>
            <a:gs pos="100000">
              <a:srgbClr val="FF8A59"/>
            </a:gs>
            <a:gs pos="0">
              <a:srgbClr val="FF8A59">
                <a:lumMod val="88000"/>
                <a:lumOff val="1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5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5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814349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7200" y="457200"/>
            <a:ext cx="2370166" cy="791027"/>
            <a:chOff x="457200" y="457200"/>
            <a:chExt cx="2370166" cy="791027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09429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76200" y="2065423"/>
            <a:ext cx="12437533" cy="5045474"/>
          </a:xfrm>
          <a:custGeom>
            <a:avLst/>
            <a:gdLst>
              <a:gd name="connsiteX0" fmla="*/ 0 w 12344400"/>
              <a:gd name="connsiteY0" fmla="*/ 0 h 5181600"/>
              <a:gd name="connsiteX1" fmla="*/ 12344400 w 12344400"/>
              <a:gd name="connsiteY1" fmla="*/ 0 h 5181600"/>
              <a:gd name="connsiteX2" fmla="*/ 12344400 w 12344400"/>
              <a:gd name="connsiteY2" fmla="*/ 5181600 h 5181600"/>
              <a:gd name="connsiteX3" fmla="*/ 0 w 12344400"/>
              <a:gd name="connsiteY3" fmla="*/ 5181600 h 5181600"/>
              <a:gd name="connsiteX4" fmla="*/ 0 w 12344400"/>
              <a:gd name="connsiteY4" fmla="*/ 0 h 5181600"/>
              <a:gd name="connsiteX0" fmla="*/ 0 w 12344400"/>
              <a:gd name="connsiteY0" fmla="*/ 656217 h 5837817"/>
              <a:gd name="connsiteX1" fmla="*/ 12344400 w 12344400"/>
              <a:gd name="connsiteY1" fmla="*/ 0 h 5837817"/>
              <a:gd name="connsiteX2" fmla="*/ 12344400 w 12344400"/>
              <a:gd name="connsiteY2" fmla="*/ 5837817 h 5837817"/>
              <a:gd name="connsiteX3" fmla="*/ 0 w 12344400"/>
              <a:gd name="connsiteY3" fmla="*/ 5837817 h 5837817"/>
              <a:gd name="connsiteX4" fmla="*/ 0 w 12344400"/>
              <a:gd name="connsiteY4" fmla="*/ 656217 h 5837817"/>
              <a:gd name="connsiteX0" fmla="*/ 0 w 12378267"/>
              <a:gd name="connsiteY0" fmla="*/ 820132 h 6001732"/>
              <a:gd name="connsiteX1" fmla="*/ 12378267 w 12378267"/>
              <a:gd name="connsiteY1" fmla="*/ 0 h 6001732"/>
              <a:gd name="connsiteX2" fmla="*/ 12344400 w 12378267"/>
              <a:gd name="connsiteY2" fmla="*/ 6001732 h 6001732"/>
              <a:gd name="connsiteX3" fmla="*/ 0 w 12378267"/>
              <a:gd name="connsiteY3" fmla="*/ 6001732 h 6001732"/>
              <a:gd name="connsiteX4" fmla="*/ 0 w 12378267"/>
              <a:gd name="connsiteY4" fmla="*/ 820132 h 6001732"/>
              <a:gd name="connsiteX0" fmla="*/ 0 w 12386733"/>
              <a:gd name="connsiteY0" fmla="*/ 820132 h 6032466"/>
              <a:gd name="connsiteX1" fmla="*/ 12378267 w 12386733"/>
              <a:gd name="connsiteY1" fmla="*/ 0 h 6032466"/>
              <a:gd name="connsiteX2" fmla="*/ 12386733 w 12386733"/>
              <a:gd name="connsiteY2" fmla="*/ 6032466 h 6032466"/>
              <a:gd name="connsiteX3" fmla="*/ 0 w 12386733"/>
              <a:gd name="connsiteY3" fmla="*/ 6001732 h 6032466"/>
              <a:gd name="connsiteX4" fmla="*/ 0 w 12386733"/>
              <a:gd name="connsiteY4" fmla="*/ 820132 h 6032466"/>
              <a:gd name="connsiteX0" fmla="*/ 0 w 12437533"/>
              <a:gd name="connsiteY0" fmla="*/ 820132 h 6032466"/>
              <a:gd name="connsiteX1" fmla="*/ 12429067 w 12437533"/>
              <a:gd name="connsiteY1" fmla="*/ 0 h 6032466"/>
              <a:gd name="connsiteX2" fmla="*/ 12437533 w 12437533"/>
              <a:gd name="connsiteY2" fmla="*/ 6032466 h 6032466"/>
              <a:gd name="connsiteX3" fmla="*/ 50800 w 12437533"/>
              <a:gd name="connsiteY3" fmla="*/ 6001732 h 6032466"/>
              <a:gd name="connsiteX4" fmla="*/ 0 w 12437533"/>
              <a:gd name="connsiteY4" fmla="*/ 820132 h 6032466"/>
              <a:gd name="connsiteX0" fmla="*/ 0 w 12437533"/>
              <a:gd name="connsiteY0" fmla="*/ 820132 h 6052955"/>
              <a:gd name="connsiteX1" fmla="*/ 12429067 w 12437533"/>
              <a:gd name="connsiteY1" fmla="*/ 0 h 6052955"/>
              <a:gd name="connsiteX2" fmla="*/ 12437533 w 12437533"/>
              <a:gd name="connsiteY2" fmla="*/ 6032466 h 6052955"/>
              <a:gd name="connsiteX3" fmla="*/ 16934 w 12437533"/>
              <a:gd name="connsiteY3" fmla="*/ 6052955 h 6052955"/>
              <a:gd name="connsiteX4" fmla="*/ 0 w 12437533"/>
              <a:gd name="connsiteY4" fmla="*/ 820132 h 6052955"/>
              <a:gd name="connsiteX0" fmla="*/ 0 w 12437533"/>
              <a:gd name="connsiteY0" fmla="*/ 937283 h 6170106"/>
              <a:gd name="connsiteX1" fmla="*/ 12418310 w 12437533"/>
              <a:gd name="connsiteY1" fmla="*/ 0 h 6170106"/>
              <a:gd name="connsiteX2" fmla="*/ 12437533 w 12437533"/>
              <a:gd name="connsiteY2" fmla="*/ 6149617 h 6170106"/>
              <a:gd name="connsiteX3" fmla="*/ 16934 w 12437533"/>
              <a:gd name="connsiteY3" fmla="*/ 6170106 h 6170106"/>
              <a:gd name="connsiteX4" fmla="*/ 0 w 12437533"/>
              <a:gd name="connsiteY4" fmla="*/ 937283 h 6170106"/>
              <a:gd name="connsiteX0" fmla="*/ 0 w 12437533"/>
              <a:gd name="connsiteY0" fmla="*/ 872200 h 6105023"/>
              <a:gd name="connsiteX1" fmla="*/ 12386037 w 12437533"/>
              <a:gd name="connsiteY1" fmla="*/ 0 h 6105023"/>
              <a:gd name="connsiteX2" fmla="*/ 12437533 w 12437533"/>
              <a:gd name="connsiteY2" fmla="*/ 6084534 h 6105023"/>
              <a:gd name="connsiteX3" fmla="*/ 16934 w 12437533"/>
              <a:gd name="connsiteY3" fmla="*/ 6105023 h 6105023"/>
              <a:gd name="connsiteX4" fmla="*/ 0 w 12437533"/>
              <a:gd name="connsiteY4" fmla="*/ 872200 h 61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7533" h="6105023">
                <a:moveTo>
                  <a:pt x="0" y="872200"/>
                </a:moveTo>
                <a:lnTo>
                  <a:pt x="12386037" y="0"/>
                </a:lnTo>
                <a:cubicBezTo>
                  <a:pt x="12392445" y="2049872"/>
                  <a:pt x="12431125" y="4034662"/>
                  <a:pt x="12437533" y="6084534"/>
                </a:cubicBezTo>
                <a:lnTo>
                  <a:pt x="16934" y="6105023"/>
                </a:lnTo>
                <a:cubicBezTo>
                  <a:pt x="11289" y="4360749"/>
                  <a:pt x="5645" y="2616474"/>
                  <a:pt x="0" y="872200"/>
                </a:cubicBezTo>
                <a:close/>
              </a:path>
            </a:pathLst>
          </a:custGeom>
          <a:gradFill flip="none" rotWithShape="1">
            <a:gsLst>
              <a:gs pos="20000">
                <a:srgbClr val="0077C0"/>
              </a:gs>
              <a:gs pos="80000">
                <a:srgbClr val="FF8A5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6469" y="6172200"/>
            <a:ext cx="6840539" cy="32173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hu-HU" sz="1050" b="1" i="0" kern="1200" dirty="0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2601" y="5126327"/>
            <a:ext cx="8973915" cy="990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 marL="342892" indent="0">
              <a:buNone/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2pPr>
            <a:lvl3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3pPr>
            <a:lvl4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4pPr>
            <a:lvl5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subtitle</a:t>
            </a:r>
            <a:endParaRPr lang="hu-HU" dirty="0" smtClean="0"/>
          </a:p>
        </p:txBody>
      </p:sp>
      <p:sp>
        <p:nvSpPr>
          <p:cNvPr id="13" name="Title 11"/>
          <p:cNvSpPr>
            <a:spLocks noGrp="1"/>
          </p:cNvSpPr>
          <p:nvPr>
            <p:ph type="title" hasCustomPrompt="1"/>
          </p:nvPr>
        </p:nvSpPr>
        <p:spPr>
          <a:xfrm>
            <a:off x="565675" y="2867626"/>
            <a:ext cx="11090032" cy="2133600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30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PRESENTATION TITLE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15443" y="350635"/>
            <a:ext cx="4138532" cy="1243584"/>
            <a:chOff x="319525" y="350635"/>
            <a:chExt cx="3103899" cy="1243584"/>
          </a:xfrm>
        </p:grpSpPr>
        <p:pic>
          <p:nvPicPr>
            <p:cNvPr id="15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9525" y="350635"/>
              <a:ext cx="2189277" cy="1243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71486" y="526246"/>
              <a:ext cx="951938" cy="95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159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384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NG+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76200" y="2065423"/>
            <a:ext cx="12437533" cy="5045474"/>
          </a:xfrm>
          <a:custGeom>
            <a:avLst/>
            <a:gdLst>
              <a:gd name="connsiteX0" fmla="*/ 0 w 12344400"/>
              <a:gd name="connsiteY0" fmla="*/ 0 h 5181600"/>
              <a:gd name="connsiteX1" fmla="*/ 12344400 w 12344400"/>
              <a:gd name="connsiteY1" fmla="*/ 0 h 5181600"/>
              <a:gd name="connsiteX2" fmla="*/ 12344400 w 12344400"/>
              <a:gd name="connsiteY2" fmla="*/ 5181600 h 5181600"/>
              <a:gd name="connsiteX3" fmla="*/ 0 w 12344400"/>
              <a:gd name="connsiteY3" fmla="*/ 5181600 h 5181600"/>
              <a:gd name="connsiteX4" fmla="*/ 0 w 12344400"/>
              <a:gd name="connsiteY4" fmla="*/ 0 h 5181600"/>
              <a:gd name="connsiteX0" fmla="*/ 0 w 12344400"/>
              <a:gd name="connsiteY0" fmla="*/ 656217 h 5837817"/>
              <a:gd name="connsiteX1" fmla="*/ 12344400 w 12344400"/>
              <a:gd name="connsiteY1" fmla="*/ 0 h 5837817"/>
              <a:gd name="connsiteX2" fmla="*/ 12344400 w 12344400"/>
              <a:gd name="connsiteY2" fmla="*/ 5837817 h 5837817"/>
              <a:gd name="connsiteX3" fmla="*/ 0 w 12344400"/>
              <a:gd name="connsiteY3" fmla="*/ 5837817 h 5837817"/>
              <a:gd name="connsiteX4" fmla="*/ 0 w 12344400"/>
              <a:gd name="connsiteY4" fmla="*/ 656217 h 5837817"/>
              <a:gd name="connsiteX0" fmla="*/ 0 w 12378267"/>
              <a:gd name="connsiteY0" fmla="*/ 820132 h 6001732"/>
              <a:gd name="connsiteX1" fmla="*/ 12378267 w 12378267"/>
              <a:gd name="connsiteY1" fmla="*/ 0 h 6001732"/>
              <a:gd name="connsiteX2" fmla="*/ 12344400 w 12378267"/>
              <a:gd name="connsiteY2" fmla="*/ 6001732 h 6001732"/>
              <a:gd name="connsiteX3" fmla="*/ 0 w 12378267"/>
              <a:gd name="connsiteY3" fmla="*/ 6001732 h 6001732"/>
              <a:gd name="connsiteX4" fmla="*/ 0 w 12378267"/>
              <a:gd name="connsiteY4" fmla="*/ 820132 h 6001732"/>
              <a:gd name="connsiteX0" fmla="*/ 0 w 12386733"/>
              <a:gd name="connsiteY0" fmla="*/ 820132 h 6032466"/>
              <a:gd name="connsiteX1" fmla="*/ 12378267 w 12386733"/>
              <a:gd name="connsiteY1" fmla="*/ 0 h 6032466"/>
              <a:gd name="connsiteX2" fmla="*/ 12386733 w 12386733"/>
              <a:gd name="connsiteY2" fmla="*/ 6032466 h 6032466"/>
              <a:gd name="connsiteX3" fmla="*/ 0 w 12386733"/>
              <a:gd name="connsiteY3" fmla="*/ 6001732 h 6032466"/>
              <a:gd name="connsiteX4" fmla="*/ 0 w 12386733"/>
              <a:gd name="connsiteY4" fmla="*/ 820132 h 6032466"/>
              <a:gd name="connsiteX0" fmla="*/ 0 w 12437533"/>
              <a:gd name="connsiteY0" fmla="*/ 820132 h 6032466"/>
              <a:gd name="connsiteX1" fmla="*/ 12429067 w 12437533"/>
              <a:gd name="connsiteY1" fmla="*/ 0 h 6032466"/>
              <a:gd name="connsiteX2" fmla="*/ 12437533 w 12437533"/>
              <a:gd name="connsiteY2" fmla="*/ 6032466 h 6032466"/>
              <a:gd name="connsiteX3" fmla="*/ 50800 w 12437533"/>
              <a:gd name="connsiteY3" fmla="*/ 6001732 h 6032466"/>
              <a:gd name="connsiteX4" fmla="*/ 0 w 12437533"/>
              <a:gd name="connsiteY4" fmla="*/ 820132 h 6032466"/>
              <a:gd name="connsiteX0" fmla="*/ 0 w 12437533"/>
              <a:gd name="connsiteY0" fmla="*/ 820132 h 6052955"/>
              <a:gd name="connsiteX1" fmla="*/ 12429067 w 12437533"/>
              <a:gd name="connsiteY1" fmla="*/ 0 h 6052955"/>
              <a:gd name="connsiteX2" fmla="*/ 12437533 w 12437533"/>
              <a:gd name="connsiteY2" fmla="*/ 6032466 h 6052955"/>
              <a:gd name="connsiteX3" fmla="*/ 16934 w 12437533"/>
              <a:gd name="connsiteY3" fmla="*/ 6052955 h 6052955"/>
              <a:gd name="connsiteX4" fmla="*/ 0 w 12437533"/>
              <a:gd name="connsiteY4" fmla="*/ 820132 h 6052955"/>
              <a:gd name="connsiteX0" fmla="*/ 0 w 12437533"/>
              <a:gd name="connsiteY0" fmla="*/ 937283 h 6170106"/>
              <a:gd name="connsiteX1" fmla="*/ 12418310 w 12437533"/>
              <a:gd name="connsiteY1" fmla="*/ 0 h 6170106"/>
              <a:gd name="connsiteX2" fmla="*/ 12437533 w 12437533"/>
              <a:gd name="connsiteY2" fmla="*/ 6149617 h 6170106"/>
              <a:gd name="connsiteX3" fmla="*/ 16934 w 12437533"/>
              <a:gd name="connsiteY3" fmla="*/ 6170106 h 6170106"/>
              <a:gd name="connsiteX4" fmla="*/ 0 w 12437533"/>
              <a:gd name="connsiteY4" fmla="*/ 937283 h 6170106"/>
              <a:gd name="connsiteX0" fmla="*/ 0 w 12437533"/>
              <a:gd name="connsiteY0" fmla="*/ 872200 h 6105023"/>
              <a:gd name="connsiteX1" fmla="*/ 12386037 w 12437533"/>
              <a:gd name="connsiteY1" fmla="*/ 0 h 6105023"/>
              <a:gd name="connsiteX2" fmla="*/ 12437533 w 12437533"/>
              <a:gd name="connsiteY2" fmla="*/ 6084534 h 6105023"/>
              <a:gd name="connsiteX3" fmla="*/ 16934 w 12437533"/>
              <a:gd name="connsiteY3" fmla="*/ 6105023 h 6105023"/>
              <a:gd name="connsiteX4" fmla="*/ 0 w 12437533"/>
              <a:gd name="connsiteY4" fmla="*/ 872200 h 61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37533" h="6105023">
                <a:moveTo>
                  <a:pt x="0" y="872200"/>
                </a:moveTo>
                <a:lnTo>
                  <a:pt x="12386037" y="0"/>
                </a:lnTo>
                <a:cubicBezTo>
                  <a:pt x="12392445" y="2049872"/>
                  <a:pt x="12431125" y="4034662"/>
                  <a:pt x="12437533" y="6084534"/>
                </a:cubicBezTo>
                <a:lnTo>
                  <a:pt x="16934" y="6105023"/>
                </a:lnTo>
                <a:cubicBezTo>
                  <a:pt x="11289" y="4360749"/>
                  <a:pt x="5645" y="2616474"/>
                  <a:pt x="0" y="872200"/>
                </a:cubicBezTo>
                <a:close/>
              </a:path>
            </a:pathLst>
          </a:custGeom>
          <a:gradFill flip="none" rotWithShape="1">
            <a:gsLst>
              <a:gs pos="20000">
                <a:srgbClr val="0077C0"/>
              </a:gs>
              <a:gs pos="80000">
                <a:srgbClr val="FF8A59">
                  <a:lumMod val="10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Kép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524" y="350639"/>
            <a:ext cx="2194560" cy="124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129986" y="-152400"/>
            <a:ext cx="12332745" cy="2971800"/>
          </a:xfrm>
          <a:custGeom>
            <a:avLst/>
            <a:gdLst>
              <a:gd name="connsiteX0" fmla="*/ 0 w 12268200"/>
              <a:gd name="connsiteY0" fmla="*/ 0 h 2971800"/>
              <a:gd name="connsiteX1" fmla="*/ 12268200 w 12268200"/>
              <a:gd name="connsiteY1" fmla="*/ 0 h 2971800"/>
              <a:gd name="connsiteX2" fmla="*/ 12268200 w 12268200"/>
              <a:gd name="connsiteY2" fmla="*/ 2971800 h 2971800"/>
              <a:gd name="connsiteX3" fmla="*/ 0 w 12268200"/>
              <a:gd name="connsiteY3" fmla="*/ 2971800 h 2971800"/>
              <a:gd name="connsiteX4" fmla="*/ 0 w 12268200"/>
              <a:gd name="connsiteY4" fmla="*/ 0 h 2971800"/>
              <a:gd name="connsiteX0" fmla="*/ 0 w 12278957"/>
              <a:gd name="connsiteY0" fmla="*/ 0 h 2971800"/>
              <a:gd name="connsiteX1" fmla="*/ 12268200 w 12278957"/>
              <a:gd name="connsiteY1" fmla="*/ 0 h 2971800"/>
              <a:gd name="connsiteX2" fmla="*/ 12278957 w 12278957"/>
              <a:gd name="connsiteY2" fmla="*/ 2229522 h 2971800"/>
              <a:gd name="connsiteX3" fmla="*/ 0 w 12278957"/>
              <a:gd name="connsiteY3" fmla="*/ 2971800 h 2971800"/>
              <a:gd name="connsiteX4" fmla="*/ 0 w 12278957"/>
              <a:gd name="connsiteY4" fmla="*/ 0 h 2971800"/>
              <a:gd name="connsiteX0" fmla="*/ 53788 w 12332745"/>
              <a:gd name="connsiteY0" fmla="*/ 0 h 2971800"/>
              <a:gd name="connsiteX1" fmla="*/ 12321988 w 12332745"/>
              <a:gd name="connsiteY1" fmla="*/ 0 h 2971800"/>
              <a:gd name="connsiteX2" fmla="*/ 12332745 w 12332745"/>
              <a:gd name="connsiteY2" fmla="*/ 2229522 h 2971800"/>
              <a:gd name="connsiteX3" fmla="*/ 0 w 12332745"/>
              <a:gd name="connsiteY3" fmla="*/ 2971800 h 2971800"/>
              <a:gd name="connsiteX4" fmla="*/ 53788 w 12332745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2745" h="2971800">
                <a:moveTo>
                  <a:pt x="53788" y="0"/>
                </a:moveTo>
                <a:lnTo>
                  <a:pt x="12321988" y="0"/>
                </a:lnTo>
                <a:cubicBezTo>
                  <a:pt x="12325574" y="743174"/>
                  <a:pt x="12329159" y="1486348"/>
                  <a:pt x="12332745" y="2229522"/>
                </a:cubicBezTo>
                <a:lnTo>
                  <a:pt x="0" y="2971800"/>
                </a:lnTo>
                <a:lnTo>
                  <a:pt x="5378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lIns="457200" tIns="1280160" rIns="457200"/>
          <a:lstStyle/>
          <a:p>
            <a:r>
              <a:rPr lang="hu-HU" smtClean="0"/>
              <a:t>Drag picture to placeholder or click icon to add</a:t>
            </a:r>
            <a:endParaRPr lang="en-US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16469" y="6172200"/>
            <a:ext cx="6840539" cy="32173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hu-HU" sz="1050" b="1" i="0" kern="1200" dirty="0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82601" y="5126327"/>
            <a:ext cx="7584507" cy="90648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5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 marL="342892" indent="0">
              <a:buNone/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2pPr>
            <a:lvl3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3pPr>
            <a:lvl4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4pPr>
            <a:lvl5pPr>
              <a:defRPr b="0" i="0">
                <a:solidFill>
                  <a:schemeClr val="bg1"/>
                </a:solidFill>
                <a:latin typeface="Titillium Light Upright" charset="0"/>
                <a:ea typeface="Titillium Light Upright" charset="0"/>
                <a:cs typeface="Titillium Light Upright" charset="0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</a:t>
            </a:r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subtitle</a:t>
            </a:r>
            <a:endParaRPr lang="hu-HU" dirty="0" smtClean="0"/>
          </a:p>
        </p:txBody>
      </p:sp>
      <p:sp>
        <p:nvSpPr>
          <p:cNvPr id="14" name="Title 11"/>
          <p:cNvSpPr>
            <a:spLocks noGrp="1"/>
          </p:cNvSpPr>
          <p:nvPr>
            <p:ph type="title" hasCustomPrompt="1"/>
          </p:nvPr>
        </p:nvSpPr>
        <p:spPr>
          <a:xfrm>
            <a:off x="565675" y="2867626"/>
            <a:ext cx="11090032" cy="2133600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lnSpc>
                <a:spcPct val="100000"/>
              </a:lnSpc>
              <a:defRPr sz="30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PRESENTATION TITLE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760083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384">
          <p15:clr>
            <a:srgbClr val="FBAE40"/>
          </p15:clr>
        </p15:guide>
        <p15:guide id="3" orient="horz" pos="403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bg>
      <p:bgPr>
        <a:solidFill>
          <a:srgbClr val="00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2" y="1447800"/>
            <a:ext cx="9901239" cy="4016298"/>
          </a:xfrm>
          <a:prstGeom prst="rect">
            <a:avLst/>
          </a:prstGeom>
        </p:spPr>
        <p:txBody>
          <a:bodyPr/>
          <a:lstStyle>
            <a:lvl1pPr marL="342892" marR="0" indent="-342892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AutoNum type="arabicPeriod"/>
              <a:tabLst/>
              <a:defRPr sz="18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buClr>
                <a:schemeClr val="bg1"/>
              </a:buClr>
              <a:defRPr b="0" i="1">
                <a:solidFill>
                  <a:schemeClr val="bg1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2pPr>
            <a:lvl3pPr>
              <a:buClr>
                <a:schemeClr val="bg1"/>
              </a:buClr>
              <a:defRPr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4pPr>
            <a:lvl5pPr>
              <a:buClr>
                <a:schemeClr val="bg1"/>
              </a:buClr>
              <a:defRPr b="0" i="0">
                <a:solidFill>
                  <a:schemeClr val="bg1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err="1" smtClean="0"/>
              <a:t>Second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2"/>
            <a:r>
              <a:rPr lang="hu-HU" dirty="0" err="1" smtClean="0"/>
              <a:t>Third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3"/>
            <a:r>
              <a:rPr lang="hu-HU" dirty="0" err="1" smtClean="0"/>
              <a:t>Fourth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  <a:p>
            <a:pPr lvl="4"/>
            <a:r>
              <a:rPr lang="hu-HU" dirty="0" err="1" smtClean="0"/>
              <a:t>Fifth</a:t>
            </a:r>
            <a:r>
              <a:rPr lang="hu-HU" dirty="0" smtClean="0"/>
              <a:t> </a:t>
            </a:r>
            <a:r>
              <a:rPr lang="hu-HU" dirty="0" err="1" smtClean="0"/>
              <a:t>level</a:t>
            </a:r>
            <a:endParaRPr lang="hu-HU" dirty="0" smtClean="0"/>
          </a:p>
        </p:txBody>
      </p:sp>
      <p:sp>
        <p:nvSpPr>
          <p:cNvPr id="4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TOC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073959" y="5594874"/>
            <a:ext cx="2948706" cy="1005840"/>
            <a:chOff x="9073959" y="5594874"/>
            <a:chExt cx="2948706" cy="1005840"/>
          </a:xfrm>
        </p:grpSpPr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3959" y="5594874"/>
              <a:ext cx="1860347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33945" y="5682188"/>
              <a:ext cx="1188720" cy="840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59502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1">
    <p:bg>
      <p:bgPr>
        <a:gradFill>
          <a:gsLst>
            <a:gs pos="0">
              <a:srgbClr val="0077C0"/>
            </a:gs>
            <a:gs pos="90000">
              <a:srgbClr val="FF8A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9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9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814353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609600" y="457201"/>
            <a:ext cx="3160221" cy="791027"/>
            <a:chOff x="457200" y="457200"/>
            <a:chExt cx="2370166" cy="791027"/>
          </a:xfrm>
        </p:grpSpPr>
        <p:pic>
          <p:nvPicPr>
            <p:cNvPr id="9" name="Kép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32192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2">
    <p:bg>
      <p:bgPr>
        <a:gradFill>
          <a:gsLst>
            <a:gs pos="100000">
              <a:srgbClr val="FFAE48"/>
            </a:gs>
            <a:gs pos="100000">
              <a:srgbClr val="FF8A59"/>
            </a:gs>
            <a:gs pos="0">
              <a:srgbClr val="FF8A59">
                <a:lumMod val="88000"/>
                <a:lumOff val="1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9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9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814353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09600" y="457201"/>
            <a:ext cx="3160221" cy="791027"/>
            <a:chOff x="457200" y="457200"/>
            <a:chExt cx="2370166" cy="791027"/>
          </a:xfrm>
        </p:grpSpPr>
        <p:pic>
          <p:nvPicPr>
            <p:cNvPr id="11" name="Kép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71418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3">
    <p:bg>
      <p:bgPr>
        <a:gradFill>
          <a:gsLst>
            <a:gs pos="0">
              <a:srgbClr val="FFAE48"/>
            </a:gs>
            <a:gs pos="100000">
              <a:srgbClr val="FF8A59">
                <a:lumMod val="88000"/>
                <a:lumOff val="1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9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9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814353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3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09600" y="457201"/>
            <a:ext cx="3160221" cy="791027"/>
            <a:chOff x="457200" y="457200"/>
            <a:chExt cx="2370166" cy="791027"/>
          </a:xfrm>
        </p:grpSpPr>
        <p:pic>
          <p:nvPicPr>
            <p:cNvPr id="11" name="Kép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4434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4">
    <p:bg>
      <p:bgPr>
        <a:gradFill>
          <a:gsLst>
            <a:gs pos="90000">
              <a:srgbClr val="0077C0"/>
            </a:gs>
            <a:gs pos="0">
              <a:srgbClr val="FF8A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9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9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814353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09600" y="457201"/>
            <a:ext cx="3160221" cy="791027"/>
            <a:chOff x="457200" y="457200"/>
            <a:chExt cx="2370166" cy="791027"/>
          </a:xfrm>
        </p:grpSpPr>
        <p:pic>
          <p:nvPicPr>
            <p:cNvPr id="11" name="Kép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95158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text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565279"/>
            <a:ext cx="4572000" cy="4073521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200" y="1565279"/>
            <a:ext cx="4572000" cy="40735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5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30884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text content – with box title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242055"/>
            <a:ext cx="5144453" cy="35231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362811" y="2242052"/>
            <a:ext cx="5295789" cy="35231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50" y="1591512"/>
            <a:ext cx="5144452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6345349" y="1591512"/>
            <a:ext cx="5313251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3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61326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ntent – with sub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990601"/>
            <a:ext cx="11201399" cy="574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242055"/>
            <a:ext cx="5144453" cy="35231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362811" y="2242052"/>
            <a:ext cx="5295789" cy="35231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50" y="1591512"/>
            <a:ext cx="5144452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6345349" y="1591512"/>
            <a:ext cx="5313251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7296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3">
    <p:bg>
      <p:bgPr>
        <a:gradFill>
          <a:gsLst>
            <a:gs pos="0">
              <a:srgbClr val="FFAE48"/>
            </a:gs>
            <a:gs pos="100000">
              <a:srgbClr val="FF8A59">
                <a:lumMod val="88000"/>
                <a:lumOff val="1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5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5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814349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3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7200" y="457200"/>
            <a:ext cx="2370166" cy="791027"/>
            <a:chOff x="457200" y="457200"/>
            <a:chExt cx="2370166" cy="791027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46898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 content – with small screen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1125539" y="4548671"/>
            <a:ext cx="4572000" cy="12686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851651" y="4554535"/>
            <a:ext cx="4572000" cy="12627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8" name="Rounded Rectangle 17"/>
          <p:cNvSpPr/>
          <p:nvPr userDrawn="1"/>
        </p:nvSpPr>
        <p:spPr>
          <a:xfrm>
            <a:off x="1135828" y="1711760"/>
            <a:ext cx="4572000" cy="2389909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1261588" y="1826596"/>
            <a:ext cx="4320480" cy="2160241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6153408" y="1774724"/>
            <a:ext cx="5184109" cy="2263980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296005" y="1883509"/>
            <a:ext cx="4898915" cy="2046414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768175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icture content – with small screen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1125539" y="4548671"/>
            <a:ext cx="4572000" cy="12686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851651" y="4554535"/>
            <a:ext cx="4572000" cy="12627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8" name="Rounded Rectangle 17"/>
          <p:cNvSpPr/>
          <p:nvPr userDrawn="1"/>
        </p:nvSpPr>
        <p:spPr>
          <a:xfrm>
            <a:off x="1135828" y="1711760"/>
            <a:ext cx="4572000" cy="2389909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1261588" y="1826596"/>
            <a:ext cx="4320480" cy="2160241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sp>
        <p:nvSpPr>
          <p:cNvPr id="22" name="Rounded Rectangle 21"/>
          <p:cNvSpPr/>
          <p:nvPr userDrawn="1"/>
        </p:nvSpPr>
        <p:spPr>
          <a:xfrm>
            <a:off x="6459463" y="1711760"/>
            <a:ext cx="4572000" cy="2389909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6585223" y="1826596"/>
            <a:ext cx="4320480" cy="2160241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04463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 content – with big screen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62002" y="5171402"/>
            <a:ext cx="4156364" cy="10007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629400" y="5247606"/>
            <a:ext cx="4572000" cy="6959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657000" y="1917627"/>
            <a:ext cx="4806257" cy="2969485"/>
            <a:chOff x="3531476" y="1462273"/>
            <a:chExt cx="5732802" cy="4299680"/>
          </a:xfrm>
        </p:grpSpPr>
        <p:sp>
          <p:nvSpPr>
            <p:cNvPr id="43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Snip Same Side Corner Rectangle 45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7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870220" y="1955715"/>
            <a:ext cx="4497387" cy="2182879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6416180" y="1917627"/>
            <a:ext cx="4806257" cy="2969485"/>
            <a:chOff x="3531476" y="1462273"/>
            <a:chExt cx="5732802" cy="4299680"/>
          </a:xfrm>
        </p:grpSpPr>
        <p:sp>
          <p:nvSpPr>
            <p:cNvPr id="30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Snip Same Side Corner Rectangle 32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4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6629400" y="1955715"/>
            <a:ext cx="4497387" cy="2182879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23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43167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icture content – with small scre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553201" y="2057400"/>
            <a:ext cx="4199091" cy="2971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 userDrawn="1"/>
        </p:nvSpPr>
        <p:spPr>
          <a:xfrm>
            <a:off x="606403" y="2047034"/>
            <a:ext cx="5619823" cy="2836710"/>
          </a:xfrm>
          <a:prstGeom prst="roundRect">
            <a:avLst>
              <a:gd name="adj" fmla="val 904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0"/>
            <a:tileRect/>
          </a:gradFill>
          <a:ln w="85725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99000">
                  <a:schemeClr val="bg1"/>
                </a:gs>
              </a:gsLst>
              <a:lin ang="16200000" scaled="0"/>
              <a:tileRect/>
            </a:gradFill>
            <a:round/>
          </a:ln>
          <a:effectLst>
            <a:reflection stA="20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21" hasCustomPrompt="1"/>
          </p:nvPr>
        </p:nvSpPr>
        <p:spPr>
          <a:xfrm>
            <a:off x="754088" y="2180582"/>
            <a:ext cx="5310659" cy="2564105"/>
          </a:xfrm>
          <a:prstGeom prst="roundRect">
            <a:avLst>
              <a:gd name="adj" fmla="val 6120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2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58120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picture content – with small scre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553201" y="2057400"/>
            <a:ext cx="4199091" cy="2971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69133" y="2114562"/>
            <a:ext cx="5732803" cy="3553455"/>
            <a:chOff x="3531476" y="1462273"/>
            <a:chExt cx="5732802" cy="4299680"/>
          </a:xfrm>
        </p:grpSpPr>
        <p:sp>
          <p:nvSpPr>
            <p:cNvPr id="23" name="Snip Same Side Corner Rectangle 8"/>
            <p:cNvSpPr/>
            <p:nvPr userDrawn="1"/>
          </p:nvSpPr>
          <p:spPr>
            <a:xfrm>
              <a:off x="3531476" y="5402234"/>
              <a:ext cx="5732800" cy="359719"/>
            </a:xfrm>
            <a:custGeom>
              <a:avLst/>
              <a:gdLst>
                <a:gd name="connsiteX0" fmla="*/ 54699 w 5616548"/>
                <a:gd name="connsiteY0" fmla="*/ 0 h 328188"/>
                <a:gd name="connsiteX1" fmla="*/ 5561849 w 5616548"/>
                <a:gd name="connsiteY1" fmla="*/ 0 h 328188"/>
                <a:gd name="connsiteX2" fmla="*/ 5616548 w 5616548"/>
                <a:gd name="connsiteY2" fmla="*/ 54699 h 328188"/>
                <a:gd name="connsiteX3" fmla="*/ 5616548 w 5616548"/>
                <a:gd name="connsiteY3" fmla="*/ 328188 h 328188"/>
                <a:gd name="connsiteX4" fmla="*/ 5616548 w 5616548"/>
                <a:gd name="connsiteY4" fmla="*/ 328188 h 328188"/>
                <a:gd name="connsiteX5" fmla="*/ 0 w 5616548"/>
                <a:gd name="connsiteY5" fmla="*/ 328188 h 328188"/>
                <a:gd name="connsiteX6" fmla="*/ 0 w 5616548"/>
                <a:gd name="connsiteY6" fmla="*/ 328188 h 328188"/>
                <a:gd name="connsiteX7" fmla="*/ 0 w 5616548"/>
                <a:gd name="connsiteY7" fmla="*/ 54699 h 328188"/>
                <a:gd name="connsiteX8" fmla="*/ 54699 w 5616548"/>
                <a:gd name="connsiteY8" fmla="*/ 0 h 328188"/>
                <a:gd name="connsiteX0" fmla="*/ 348989 w 5616548"/>
                <a:gd name="connsiteY0" fmla="*/ 0 h 359719"/>
                <a:gd name="connsiteX1" fmla="*/ 5561849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0 w 5616548"/>
                <a:gd name="connsiteY7" fmla="*/ 86230 h 359719"/>
                <a:gd name="connsiteX8" fmla="*/ 348989 w 5616548"/>
                <a:gd name="connsiteY8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86230 h 359719"/>
                <a:gd name="connsiteX3" fmla="*/ 5616548 w 5616548"/>
                <a:gd name="connsiteY3" fmla="*/ 359719 h 359719"/>
                <a:gd name="connsiteX4" fmla="*/ 5616548 w 5616548"/>
                <a:gd name="connsiteY4" fmla="*/ 359719 h 359719"/>
                <a:gd name="connsiteX5" fmla="*/ 0 w 5616548"/>
                <a:gd name="connsiteY5" fmla="*/ 359719 h 359719"/>
                <a:gd name="connsiteX6" fmla="*/ 0 w 5616548"/>
                <a:gd name="connsiteY6" fmla="*/ 359719 h 359719"/>
                <a:gd name="connsiteX7" fmla="*/ 348989 w 5616548"/>
                <a:gd name="connsiteY7" fmla="*/ 0 h 359719"/>
                <a:gd name="connsiteX0" fmla="*/ 348989 w 5616548"/>
                <a:gd name="connsiteY0" fmla="*/ 0 h 359719"/>
                <a:gd name="connsiteX1" fmla="*/ 5425215 w 5616548"/>
                <a:gd name="connsiteY1" fmla="*/ 3153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  <a:gd name="connsiteX0" fmla="*/ 348989 w 5616548"/>
                <a:gd name="connsiteY0" fmla="*/ 0 h 359719"/>
                <a:gd name="connsiteX1" fmla="*/ 5393684 w 5616548"/>
                <a:gd name="connsiteY1" fmla="*/ 21021 h 359719"/>
                <a:gd name="connsiteX2" fmla="*/ 5616548 w 5616548"/>
                <a:gd name="connsiteY2" fmla="*/ 359719 h 359719"/>
                <a:gd name="connsiteX3" fmla="*/ 5616548 w 5616548"/>
                <a:gd name="connsiteY3" fmla="*/ 359719 h 359719"/>
                <a:gd name="connsiteX4" fmla="*/ 0 w 5616548"/>
                <a:gd name="connsiteY4" fmla="*/ 359719 h 359719"/>
                <a:gd name="connsiteX5" fmla="*/ 0 w 5616548"/>
                <a:gd name="connsiteY5" fmla="*/ 359719 h 359719"/>
                <a:gd name="connsiteX6" fmla="*/ 348989 w 5616548"/>
                <a:gd name="connsiteY6" fmla="*/ 0 h 35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6548" h="359719">
                  <a:moveTo>
                    <a:pt x="348989" y="0"/>
                  </a:moveTo>
                  <a:lnTo>
                    <a:pt x="5393684" y="21021"/>
                  </a:lnTo>
                  <a:lnTo>
                    <a:pt x="5616548" y="359719"/>
                  </a:lnTo>
                  <a:lnTo>
                    <a:pt x="5616548" y="359719"/>
                  </a:lnTo>
                  <a:lnTo>
                    <a:pt x="0" y="359719"/>
                  </a:lnTo>
                  <a:lnTo>
                    <a:pt x="0" y="359719"/>
                  </a:lnTo>
                  <a:lnTo>
                    <a:pt x="348989" y="0"/>
                  </a:ln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outerShdw sx="1000" sy="1000" algn="ctr" rotWithShape="0">
                <a:srgbClr val="000000"/>
              </a:outerShdw>
              <a:reflection stA="25000" endPos="0" dir="5400000" sy="-100000" algn="bl" rotWithShape="0"/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Manual Operation 11"/>
            <p:cNvSpPr/>
            <p:nvPr/>
          </p:nvSpPr>
          <p:spPr>
            <a:xfrm rot="10800000">
              <a:off x="5735885" y="4950315"/>
              <a:ext cx="1440234" cy="575919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0 w 10000"/>
                <a:gd name="connsiteY5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2000 w 10000"/>
                <a:gd name="connsiteY4" fmla="*/ 10000 h 10000"/>
                <a:gd name="connsiteX5" fmla="*/ 623 w 10000"/>
                <a:gd name="connsiteY5" fmla="*/ 2774 h 10000"/>
                <a:gd name="connsiteX6" fmla="*/ 0 w 10000"/>
                <a:gd name="connsiteY6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9380 w 10000"/>
                <a:gd name="connsiteY2" fmla="*/ 2774 h 10000"/>
                <a:gd name="connsiteX3" fmla="*/ 8000 w 10000"/>
                <a:gd name="connsiteY3" fmla="*/ 10000 h 10000"/>
                <a:gd name="connsiteX4" fmla="*/ 623 w 10000"/>
                <a:gd name="connsiteY4" fmla="*/ 2774 h 10000"/>
                <a:gd name="connsiteX5" fmla="*/ 0 w 10000"/>
                <a:gd name="connsiteY5" fmla="*/ 0 h 10000"/>
                <a:gd name="connsiteX0" fmla="*/ 0 w 10000"/>
                <a:gd name="connsiteY0" fmla="*/ 0 h 2774"/>
                <a:gd name="connsiteX1" fmla="*/ 10000 w 10000"/>
                <a:gd name="connsiteY1" fmla="*/ 0 h 2774"/>
                <a:gd name="connsiteX2" fmla="*/ 9380 w 10000"/>
                <a:gd name="connsiteY2" fmla="*/ 2774 h 2774"/>
                <a:gd name="connsiteX3" fmla="*/ 623 w 10000"/>
                <a:gd name="connsiteY3" fmla="*/ 2774 h 2774"/>
                <a:gd name="connsiteX4" fmla="*/ 0 w 10000"/>
                <a:gd name="connsiteY4" fmla="*/ 0 h 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2774">
                  <a:moveTo>
                    <a:pt x="0" y="0"/>
                  </a:moveTo>
                  <a:lnTo>
                    <a:pt x="10000" y="0"/>
                  </a:lnTo>
                  <a:lnTo>
                    <a:pt x="9380" y="2774"/>
                  </a:lnTo>
                  <a:lnTo>
                    <a:pt x="623" y="27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 rot="10800000">
              <a:off x="3647728" y="1462273"/>
              <a:ext cx="5616550" cy="3519695"/>
            </a:xfrm>
            <a:prstGeom prst="roundRect">
              <a:avLst>
                <a:gd name="adj" fmla="val 4076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8900000" scaled="1"/>
              <a:tileRect/>
            </a:gradFill>
            <a:ln w="34925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8100000" scaled="1"/>
                <a:tileRect/>
              </a:gra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Snip Same Side Corner Rectangle 25"/>
            <p:cNvSpPr/>
            <p:nvPr userDrawn="1"/>
          </p:nvSpPr>
          <p:spPr>
            <a:xfrm>
              <a:off x="5591868" y="5526234"/>
              <a:ext cx="1728268" cy="99010"/>
            </a:xfrm>
            <a:prstGeom prst="snip2Same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  <a:tileRect/>
            </a:gradFill>
            <a:ln w="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99000">
                    <a:schemeClr val="bg1"/>
                  </a:gs>
                </a:gsLst>
                <a:lin ang="16200000" scaled="0"/>
                <a:tileRect/>
              </a:gradFill>
              <a:round/>
            </a:ln>
            <a:effectLst>
              <a:reflection stA="25000" endPos="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7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711469" y="2234925"/>
            <a:ext cx="5364387" cy="2612155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720000" anchor="t" anchorCtr="1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on the icon to add picture</a:t>
            </a:r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6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69128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content – big pictur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52398" y="1680511"/>
            <a:ext cx="12393340" cy="4973913"/>
          </a:xfrm>
          <a:custGeom>
            <a:avLst/>
            <a:gdLst>
              <a:gd name="connsiteX0" fmla="*/ 0 w 11425237"/>
              <a:gd name="connsiteY0" fmla="*/ 0 h 5265737"/>
              <a:gd name="connsiteX1" fmla="*/ 11425237 w 11425237"/>
              <a:gd name="connsiteY1" fmla="*/ 0 h 5265737"/>
              <a:gd name="connsiteX2" fmla="*/ 11425237 w 11425237"/>
              <a:gd name="connsiteY2" fmla="*/ 5265737 h 5265737"/>
              <a:gd name="connsiteX3" fmla="*/ 0 w 11425237"/>
              <a:gd name="connsiteY3" fmla="*/ 5265737 h 5265737"/>
              <a:gd name="connsiteX4" fmla="*/ 0 w 11425237"/>
              <a:gd name="connsiteY4" fmla="*/ 0 h 5265737"/>
              <a:gd name="connsiteX0" fmla="*/ 0 w 12349797"/>
              <a:gd name="connsiteY0" fmla="*/ 365760 h 5265737"/>
              <a:gd name="connsiteX1" fmla="*/ 12349797 w 12349797"/>
              <a:gd name="connsiteY1" fmla="*/ 0 h 5265737"/>
              <a:gd name="connsiteX2" fmla="*/ 12349797 w 12349797"/>
              <a:gd name="connsiteY2" fmla="*/ 5265737 h 5265737"/>
              <a:gd name="connsiteX3" fmla="*/ 924560 w 12349797"/>
              <a:gd name="connsiteY3" fmla="*/ 5265737 h 5265737"/>
              <a:gd name="connsiteX4" fmla="*/ 0 w 12349797"/>
              <a:gd name="connsiteY4" fmla="*/ 365760 h 5265737"/>
              <a:gd name="connsiteX0" fmla="*/ 60960 w 12410757"/>
              <a:gd name="connsiteY0" fmla="*/ 365760 h 5296217"/>
              <a:gd name="connsiteX1" fmla="*/ 12410757 w 12410757"/>
              <a:gd name="connsiteY1" fmla="*/ 0 h 5296217"/>
              <a:gd name="connsiteX2" fmla="*/ 12410757 w 12410757"/>
              <a:gd name="connsiteY2" fmla="*/ 5265737 h 5296217"/>
              <a:gd name="connsiteX3" fmla="*/ 0 w 12410757"/>
              <a:gd name="connsiteY3" fmla="*/ 5296217 h 5296217"/>
              <a:gd name="connsiteX4" fmla="*/ 60960 w 12410757"/>
              <a:gd name="connsiteY4" fmla="*/ 365760 h 5296217"/>
              <a:gd name="connsiteX0" fmla="*/ 0 w 12349797"/>
              <a:gd name="connsiteY0" fmla="*/ 365760 h 5306377"/>
              <a:gd name="connsiteX1" fmla="*/ 12349797 w 12349797"/>
              <a:gd name="connsiteY1" fmla="*/ 0 h 5306377"/>
              <a:gd name="connsiteX2" fmla="*/ 12349797 w 12349797"/>
              <a:gd name="connsiteY2" fmla="*/ 5265737 h 5306377"/>
              <a:gd name="connsiteX3" fmla="*/ 0 w 12349797"/>
              <a:gd name="connsiteY3" fmla="*/ 5306377 h 5306377"/>
              <a:gd name="connsiteX4" fmla="*/ 0 w 12349797"/>
              <a:gd name="connsiteY4" fmla="*/ 365760 h 5306377"/>
              <a:gd name="connsiteX0" fmla="*/ 0 w 12382070"/>
              <a:gd name="connsiteY0" fmla="*/ 860611 h 5801228"/>
              <a:gd name="connsiteX1" fmla="*/ 12382070 w 12382070"/>
              <a:gd name="connsiteY1" fmla="*/ 0 h 5801228"/>
              <a:gd name="connsiteX2" fmla="*/ 12349797 w 12382070"/>
              <a:gd name="connsiteY2" fmla="*/ 5760588 h 5801228"/>
              <a:gd name="connsiteX3" fmla="*/ 0 w 12382070"/>
              <a:gd name="connsiteY3" fmla="*/ 5801228 h 5801228"/>
              <a:gd name="connsiteX4" fmla="*/ 0 w 12382070"/>
              <a:gd name="connsiteY4" fmla="*/ 860611 h 5801228"/>
              <a:gd name="connsiteX0" fmla="*/ 0 w 12393340"/>
              <a:gd name="connsiteY0" fmla="*/ 860611 h 5801228"/>
              <a:gd name="connsiteX1" fmla="*/ 12382070 w 12393340"/>
              <a:gd name="connsiteY1" fmla="*/ 0 h 5801228"/>
              <a:gd name="connsiteX2" fmla="*/ 12393340 w 12393340"/>
              <a:gd name="connsiteY2" fmla="*/ 4356330 h 5801228"/>
              <a:gd name="connsiteX3" fmla="*/ 0 w 12393340"/>
              <a:gd name="connsiteY3" fmla="*/ 5801228 h 5801228"/>
              <a:gd name="connsiteX4" fmla="*/ 0 w 12393340"/>
              <a:gd name="connsiteY4" fmla="*/ 860611 h 5801228"/>
              <a:gd name="connsiteX0" fmla="*/ 0 w 12393340"/>
              <a:gd name="connsiteY0" fmla="*/ 860611 h 4973913"/>
              <a:gd name="connsiteX1" fmla="*/ 12382070 w 12393340"/>
              <a:gd name="connsiteY1" fmla="*/ 0 h 4973913"/>
              <a:gd name="connsiteX2" fmla="*/ 12393340 w 12393340"/>
              <a:gd name="connsiteY2" fmla="*/ 4356330 h 4973913"/>
              <a:gd name="connsiteX3" fmla="*/ 32657 w 12393340"/>
              <a:gd name="connsiteY3" fmla="*/ 4973913 h 4973913"/>
              <a:gd name="connsiteX4" fmla="*/ 0 w 12393340"/>
              <a:gd name="connsiteY4" fmla="*/ 860611 h 497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93340" h="4973913">
                <a:moveTo>
                  <a:pt x="0" y="860611"/>
                </a:moveTo>
                <a:lnTo>
                  <a:pt x="12382070" y="0"/>
                </a:lnTo>
                <a:cubicBezTo>
                  <a:pt x="12385827" y="1452110"/>
                  <a:pt x="12389583" y="2904220"/>
                  <a:pt x="12393340" y="4356330"/>
                </a:cubicBezTo>
                <a:lnTo>
                  <a:pt x="32657" y="4973913"/>
                </a:lnTo>
                <a:lnTo>
                  <a:pt x="0" y="86061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900000" tIns="1463040" bIns="46800">
            <a:noAutofit/>
          </a:bodyPr>
          <a:lstStyle>
            <a:lvl1pPr marL="0" indent="0" algn="l"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addaaaava</a:t>
            </a:r>
            <a:endParaRPr lang="en-US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09600" y="5029200"/>
            <a:ext cx="6172200" cy="1301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hu-HU" sz="1350" b="0" i="1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60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27259" y="6086983"/>
            <a:ext cx="12268200" cy="811408"/>
            <a:chOff x="-10470" y="6046593"/>
            <a:chExt cx="9201150" cy="811408"/>
          </a:xfrm>
        </p:grpSpPr>
        <p:sp>
          <p:nvSpPr>
            <p:cNvPr id="8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35047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ic bullet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682863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0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121387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559912" y="2097088"/>
            <a:ext cx="1800000" cy="1800000"/>
          </a:xfrm>
          <a:prstGeom prst="roundRect">
            <a:avLst>
              <a:gd name="adj" fmla="val 854"/>
            </a:avLst>
          </a:prstGeom>
          <a:ln w="123825" cap="rnd">
            <a:noFill/>
          </a:ln>
        </p:spPr>
        <p:txBody>
          <a:bodyPr tIns="216000" anchor="t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7912102" y="4221167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491831" y="4221167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52514" y="4221167"/>
            <a:ext cx="3060700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125200" cy="457200"/>
          </a:xfrm>
          <a:prstGeom prst="rect">
            <a:avLst/>
          </a:prstGeom>
        </p:spPr>
        <p:txBody>
          <a:bodyPr lIns="91440" rIns="91440"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24130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88405" y="4337451"/>
            <a:ext cx="4176464" cy="5724516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199" b="1" i="1">
                <a:solidFill>
                  <a:srgbClr val="FFFFFF">
                    <a:alpha val="15000"/>
                  </a:srgbClr>
                </a:solidFill>
                <a:latin typeface="Titillium Web" charset="0"/>
                <a:ea typeface="Titillium Web" charset="0"/>
                <a:cs typeface="Titillium Web" charset="0"/>
              </a:rPr>
              <a:t>”</a:t>
            </a: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287000" cy="43434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5250" b="1" i="1" smtClean="0">
                <a:effectLst/>
                <a:latin typeface="Titillium Web SemiBold" charset="0"/>
                <a:ea typeface="Titillium Web SemiBold" charset="0"/>
                <a:cs typeface="Titillium Web SemiBold" charset="0"/>
              </a:defRPr>
            </a:lvl1pPr>
          </a:lstStyle>
          <a:p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</a:t>
            </a:r>
            <a:r>
              <a:rPr lang="hu-HU" dirty="0" err="1" smtClean="0"/>
              <a:t>title</a:t>
            </a:r>
            <a:r>
              <a:rPr lang="hu-HU" dirty="0" smtClean="0"/>
              <a:t> </a:t>
            </a:r>
            <a:r>
              <a:rPr lang="hu-HU" dirty="0" err="1" smtClean="0"/>
              <a:t>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19602" y="5480050"/>
            <a:ext cx="6788151" cy="53975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lang="en-US" sz="1350" b="1" i="0" u="none" kern="1200" baseline="0" dirty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75376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16"/>
          <p:cNvSpPr>
            <a:spLocks noGrp="1"/>
          </p:cNvSpPr>
          <p:nvPr>
            <p:ph type="tbl" sz="quarter" idx="10"/>
          </p:nvPr>
        </p:nvSpPr>
        <p:spPr>
          <a:xfrm>
            <a:off x="533402" y="1592263"/>
            <a:ext cx="10891839" cy="4351337"/>
          </a:xfrm>
          <a:prstGeom prst="rect">
            <a:avLst/>
          </a:prstGeom>
        </p:spPr>
        <p:txBody>
          <a:bodyPr tIns="648000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table</a:t>
            </a:r>
            <a:endParaRPr lang="en-US" noProof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109680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530827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inates with 4 boxe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624592" y="3681413"/>
            <a:ext cx="10901725" cy="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 userDrawn="1"/>
        </p:nvCxnSpPr>
        <p:spPr>
          <a:xfrm flipV="1">
            <a:off x="6094759" y="1304925"/>
            <a:ext cx="0" cy="4572000"/>
          </a:xfrm>
          <a:prstGeom prst="straightConnector1">
            <a:avLst/>
          </a:prstGeom>
          <a:ln w="38100" cap="sq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425786" y="1592263"/>
            <a:ext cx="4573588" cy="2089150"/>
          </a:xfrm>
          <a:prstGeom prst="rect">
            <a:avLst/>
          </a:prstGeom>
        </p:spPr>
        <p:txBody>
          <a:bodyPr lIns="288000" tIns="108000" rIns="144000" bIns="108000" anchor="ctr" anchorCtr="0"/>
          <a:lstStyle>
            <a:lvl1pPr marL="214308" indent="-214308"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79744" y="1592266"/>
            <a:ext cx="4999181" cy="2124075"/>
          </a:xfrm>
          <a:prstGeom prst="rect">
            <a:avLst/>
          </a:prstGeom>
        </p:spPr>
        <p:txBody>
          <a:bodyPr lIns="144000" tIns="108000" rIns="144000" bIns="108000" anchor="ctr" anchorCtr="0"/>
          <a:lstStyle>
            <a:lvl1pPr marL="214308" indent="-214308"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425786" y="3716338"/>
            <a:ext cx="4573588" cy="2089150"/>
          </a:xfrm>
          <a:prstGeom prst="rect">
            <a:avLst/>
          </a:prstGeom>
        </p:spPr>
        <p:txBody>
          <a:bodyPr lIns="288000" tIns="108000" rIns="144000" bIns="108000" anchor="ctr" anchorCtr="0"/>
          <a:lstStyle>
            <a:lvl1pPr marL="214308" indent="-214308"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79744" y="3716341"/>
            <a:ext cx="4999181" cy="2124075"/>
          </a:xfrm>
          <a:prstGeom prst="rect">
            <a:avLst/>
          </a:prstGeom>
        </p:spPr>
        <p:txBody>
          <a:bodyPr lIns="144000" tIns="108000" rIns="144000" bIns="108000" anchor="ctr" anchorCtr="0"/>
          <a:lstStyle>
            <a:lvl1pPr marL="214308" indent="-214308"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99060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4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859951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04">
    <p:bg>
      <p:bgPr>
        <a:gradFill>
          <a:gsLst>
            <a:gs pos="90000">
              <a:srgbClr val="0077C0"/>
            </a:gs>
            <a:gs pos="0">
              <a:srgbClr val="FF8A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/>
          </p:cNvCxnSpPr>
          <p:nvPr userDrawn="1"/>
        </p:nvCxnSpPr>
        <p:spPr>
          <a:xfrm flipV="1">
            <a:off x="-152400" y="2878225"/>
            <a:ext cx="15727680" cy="16596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2802025"/>
            <a:ext cx="16184880" cy="13053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4581905"/>
            <a:ext cx="8992565" cy="1186145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Tx/>
              <a:buNone/>
              <a:defRPr sz="32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b="1" i="0">
                <a:latin typeface="Titillium Web" charset="0"/>
                <a:ea typeface="Titillium Web" charset="0"/>
                <a:cs typeface="Titillium Web" charset="0"/>
              </a:defRPr>
            </a:lvl2pPr>
            <a:lvl3pPr>
              <a:defRPr b="1" i="0">
                <a:latin typeface="Titillium Web" charset="0"/>
                <a:ea typeface="Titillium Web" charset="0"/>
                <a:cs typeface="Titillium Web" charset="0"/>
              </a:defRPr>
            </a:lvl3pPr>
            <a:lvl4pPr>
              <a:defRPr b="1" i="0">
                <a:latin typeface="Titillium Web" charset="0"/>
                <a:ea typeface="Titillium Web" charset="0"/>
                <a:cs typeface="Titillium Web" charset="0"/>
              </a:defRPr>
            </a:lvl4pPr>
            <a:lvl5pPr>
              <a:defRPr b="1" i="0">
                <a:latin typeface="Titillium Web" charset="0"/>
                <a:ea typeface="Titillium Web" charset="0"/>
                <a:cs typeface="Titillium Web" charset="0"/>
              </a:defRPr>
            </a:lvl5pPr>
          </a:lstStyle>
          <a:p>
            <a:pPr lvl="0"/>
            <a:r>
              <a:rPr lang="hu-HU" dirty="0" smtClean="0"/>
              <a:t>CLICK TO EDIT </a:t>
            </a:r>
            <a:r>
              <a:rPr lang="en-US" dirty="0" smtClean="0"/>
              <a:t>CHAPTER TITLE</a:t>
            </a:r>
            <a:endParaRPr lang="hu-HU" dirty="0" smtClean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5814349"/>
            <a:ext cx="8992565" cy="45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1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en-US" dirty="0" smtClean="0"/>
              <a:t>Chapter </a:t>
            </a:r>
            <a:r>
              <a:rPr lang="en-US" dirty="0" err="1" smtClean="0"/>
              <a:t>subheadline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0323755" y="4291513"/>
            <a:ext cx="4114800" cy="403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en-US" dirty="0" smtClean="0"/>
              <a:t>4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57200" y="457200"/>
            <a:ext cx="2370166" cy="791027"/>
            <a:chOff x="457200" y="457200"/>
            <a:chExt cx="2370166" cy="791027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57200"/>
              <a:ext cx="1463040" cy="791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12966" y="527953"/>
              <a:ext cx="914400" cy="64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22730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iteria compariso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Cut and Paste the Criteria Comparison table and pipes from the Master Slide to edit. </a:t>
            </a:r>
            <a:endParaRPr lang="hu-HU" altLang="en-US" sz="750">
              <a:solidFill>
                <a:srgbClr val="0077C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19472" y="1744666"/>
          <a:ext cx="11022957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186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7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73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73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73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73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73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/>
                      <a:endParaRPr lang="en-US" sz="2000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Y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Z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V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W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NNG</a:t>
                      </a:r>
                      <a:endParaRPr lang="en-US" sz="2000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1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2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3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4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5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6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b="1" i="0" smtClean="0">
                          <a:solidFill>
                            <a:schemeClr val="bg1"/>
                          </a:solidFill>
                          <a:latin typeface="Titillium Web" charset="0"/>
                          <a:ea typeface="Titillium Web" charset="0"/>
                          <a:cs typeface="Titillium Web" charset="0"/>
                        </a:rPr>
                        <a:t>CRITERIA 7</a:t>
                      </a:r>
                      <a:endParaRPr lang="en-US" b="1" i="0">
                        <a:solidFill>
                          <a:schemeClr val="bg1"/>
                        </a:solidFill>
                        <a:latin typeface="Titillium Web" charset="0"/>
                        <a:ea typeface="Titillium Web" charset="0"/>
                        <a:cs typeface="Titillium Web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Cross 6"/>
          <p:cNvSpPr>
            <a:spLocks noChangeAspect="1"/>
          </p:cNvSpPr>
          <p:nvPr userDrawn="1"/>
        </p:nvSpPr>
        <p:spPr>
          <a:xfrm rot="2700000" flipH="1">
            <a:off x="6493007" y="2058469"/>
            <a:ext cx="1219" cy="1219"/>
          </a:xfrm>
          <a:prstGeom prst="plus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109680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31" name="Group 30"/>
          <p:cNvGrpSpPr/>
          <p:nvPr userDrawn="1"/>
        </p:nvGrpSpPr>
        <p:grpSpPr>
          <a:xfrm flipH="1" flipV="1">
            <a:off x="5596631" y="2357877"/>
            <a:ext cx="144324" cy="144322"/>
            <a:chOff x="5542960" y="2173574"/>
            <a:chExt cx="208119" cy="208119"/>
          </a:xfrm>
        </p:grpSpPr>
        <p:cxnSp>
          <p:nvCxnSpPr>
            <p:cNvPr id="3" name="Straight Connector 2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 userDrawn="1"/>
        </p:nvGrpSpPr>
        <p:grpSpPr>
          <a:xfrm flipH="1" flipV="1">
            <a:off x="6652546" y="2357877"/>
            <a:ext cx="144324" cy="144322"/>
            <a:chOff x="5542960" y="2173574"/>
            <a:chExt cx="208119" cy="208119"/>
          </a:xfrm>
        </p:grpSpPr>
        <p:cxnSp>
          <p:nvCxnSpPr>
            <p:cNvPr id="33" name="Straight Connector 32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 userDrawn="1"/>
        </p:nvGrpSpPr>
        <p:grpSpPr>
          <a:xfrm flipH="1" flipV="1">
            <a:off x="7741115" y="2357877"/>
            <a:ext cx="144324" cy="144322"/>
            <a:chOff x="5542960" y="2173574"/>
            <a:chExt cx="208119" cy="208119"/>
          </a:xfrm>
        </p:grpSpPr>
        <p:cxnSp>
          <p:nvCxnSpPr>
            <p:cNvPr id="36" name="Straight Connector 35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 userDrawn="1"/>
        </p:nvGrpSpPr>
        <p:grpSpPr>
          <a:xfrm flipH="1" flipV="1">
            <a:off x="8807914" y="2357877"/>
            <a:ext cx="144324" cy="144322"/>
            <a:chOff x="5542960" y="2173574"/>
            <a:chExt cx="208119" cy="208119"/>
          </a:xfrm>
        </p:grpSpPr>
        <p:cxnSp>
          <p:nvCxnSpPr>
            <p:cNvPr id="39" name="Straight Connector 38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 userDrawn="1"/>
        </p:nvGrpSpPr>
        <p:grpSpPr>
          <a:xfrm flipH="1" flipV="1">
            <a:off x="9863830" y="2357877"/>
            <a:ext cx="144324" cy="144322"/>
            <a:chOff x="5542960" y="2173574"/>
            <a:chExt cx="208119" cy="208119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 userDrawn="1"/>
        </p:nvGrpSpPr>
        <p:grpSpPr>
          <a:xfrm flipH="1" flipV="1">
            <a:off x="9863830" y="2825963"/>
            <a:ext cx="144324" cy="144322"/>
            <a:chOff x="5542960" y="2173574"/>
            <a:chExt cx="208119" cy="208119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 userDrawn="1"/>
        </p:nvGrpSpPr>
        <p:grpSpPr>
          <a:xfrm flipH="1" flipV="1">
            <a:off x="10938139" y="2825963"/>
            <a:ext cx="144324" cy="144322"/>
            <a:chOff x="5542960" y="2173574"/>
            <a:chExt cx="208119" cy="208119"/>
          </a:xfrm>
        </p:grpSpPr>
        <p:cxnSp>
          <p:nvCxnSpPr>
            <p:cNvPr id="48" name="Straight Connector 47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 userDrawn="1"/>
        </p:nvGrpSpPr>
        <p:grpSpPr>
          <a:xfrm flipH="1" flipV="1">
            <a:off x="10938139" y="3283163"/>
            <a:ext cx="144324" cy="144322"/>
            <a:chOff x="5542960" y="2173574"/>
            <a:chExt cx="208119" cy="208119"/>
          </a:xfrm>
        </p:grpSpPr>
        <p:cxnSp>
          <p:nvCxnSpPr>
            <p:cNvPr id="51" name="Straight Connector 50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 userDrawn="1"/>
        </p:nvGrpSpPr>
        <p:grpSpPr>
          <a:xfrm flipH="1" flipV="1">
            <a:off x="8801874" y="3283163"/>
            <a:ext cx="144324" cy="144322"/>
            <a:chOff x="5542960" y="2173574"/>
            <a:chExt cx="208119" cy="208119"/>
          </a:xfrm>
        </p:grpSpPr>
        <p:cxnSp>
          <p:nvCxnSpPr>
            <p:cNvPr id="54" name="Straight Connector 53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 userDrawn="1"/>
        </p:nvGrpSpPr>
        <p:grpSpPr>
          <a:xfrm flipH="1" flipV="1">
            <a:off x="8801874" y="3735749"/>
            <a:ext cx="144324" cy="144322"/>
            <a:chOff x="5542960" y="2173574"/>
            <a:chExt cx="208119" cy="208119"/>
          </a:xfrm>
        </p:grpSpPr>
        <p:cxnSp>
          <p:nvCxnSpPr>
            <p:cNvPr id="57" name="Straight Connector 56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 userDrawn="1"/>
        </p:nvGrpSpPr>
        <p:grpSpPr>
          <a:xfrm flipH="1" flipV="1">
            <a:off x="6652546" y="3735749"/>
            <a:ext cx="144324" cy="144322"/>
            <a:chOff x="5542960" y="2173574"/>
            <a:chExt cx="208119" cy="208119"/>
          </a:xfrm>
        </p:grpSpPr>
        <p:cxnSp>
          <p:nvCxnSpPr>
            <p:cNvPr id="60" name="Straight Connector 59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 userDrawn="1"/>
        </p:nvGrpSpPr>
        <p:grpSpPr>
          <a:xfrm flipH="1" flipV="1">
            <a:off x="6652546" y="4192948"/>
            <a:ext cx="144324" cy="144322"/>
            <a:chOff x="5542960" y="2173574"/>
            <a:chExt cx="208119" cy="208119"/>
          </a:xfrm>
        </p:grpSpPr>
        <p:cxnSp>
          <p:nvCxnSpPr>
            <p:cNvPr id="63" name="Straight Connector 62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 userDrawn="1"/>
        </p:nvGrpSpPr>
        <p:grpSpPr>
          <a:xfrm flipH="1" flipV="1">
            <a:off x="7716679" y="4182062"/>
            <a:ext cx="144324" cy="144322"/>
            <a:chOff x="5542960" y="2173574"/>
            <a:chExt cx="208119" cy="208119"/>
          </a:xfrm>
        </p:grpSpPr>
        <p:cxnSp>
          <p:nvCxnSpPr>
            <p:cNvPr id="66" name="Straight Connector 65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 userDrawn="1"/>
        </p:nvGrpSpPr>
        <p:grpSpPr>
          <a:xfrm flipH="1" flipV="1">
            <a:off x="10938139" y="4192948"/>
            <a:ext cx="144324" cy="144322"/>
            <a:chOff x="5542960" y="2173574"/>
            <a:chExt cx="208119" cy="208119"/>
          </a:xfrm>
        </p:grpSpPr>
        <p:cxnSp>
          <p:nvCxnSpPr>
            <p:cNvPr id="69" name="Straight Connector 68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 userDrawn="1"/>
        </p:nvGrpSpPr>
        <p:grpSpPr>
          <a:xfrm flipH="1" flipV="1">
            <a:off x="10938139" y="4650150"/>
            <a:ext cx="144324" cy="144322"/>
            <a:chOff x="5542960" y="2173574"/>
            <a:chExt cx="208119" cy="208119"/>
          </a:xfrm>
        </p:grpSpPr>
        <p:cxnSp>
          <p:nvCxnSpPr>
            <p:cNvPr id="72" name="Straight Connector 71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 userDrawn="1"/>
        </p:nvGrpSpPr>
        <p:grpSpPr>
          <a:xfrm flipH="1" flipV="1">
            <a:off x="9863830" y="4650150"/>
            <a:ext cx="144324" cy="144322"/>
            <a:chOff x="5542960" y="2173574"/>
            <a:chExt cx="208119" cy="208119"/>
          </a:xfrm>
        </p:grpSpPr>
        <p:cxnSp>
          <p:nvCxnSpPr>
            <p:cNvPr id="75" name="Straight Connector 74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 userDrawn="1"/>
        </p:nvGrpSpPr>
        <p:grpSpPr>
          <a:xfrm flipH="1" flipV="1">
            <a:off x="6652546" y="4648055"/>
            <a:ext cx="144324" cy="144322"/>
            <a:chOff x="5542960" y="2173574"/>
            <a:chExt cx="208119" cy="208119"/>
          </a:xfrm>
        </p:grpSpPr>
        <p:cxnSp>
          <p:nvCxnSpPr>
            <p:cNvPr id="78" name="Straight Connector 77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 userDrawn="1"/>
        </p:nvGrpSpPr>
        <p:grpSpPr>
          <a:xfrm flipH="1" flipV="1">
            <a:off x="7716679" y="5124914"/>
            <a:ext cx="144324" cy="144322"/>
            <a:chOff x="5542960" y="2173574"/>
            <a:chExt cx="208119" cy="208119"/>
          </a:xfrm>
        </p:grpSpPr>
        <p:cxnSp>
          <p:nvCxnSpPr>
            <p:cNvPr id="81" name="Straight Connector 80"/>
            <p:cNvCxnSpPr/>
            <p:nvPr userDrawn="1"/>
          </p:nvCxnSpPr>
          <p:spPr>
            <a:xfrm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 userDrawn="1"/>
          </p:nvCxnSpPr>
          <p:spPr>
            <a:xfrm rot="5400000">
              <a:off x="5542960" y="2173574"/>
              <a:ext cx="208119" cy="20811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990600"/>
            <a:ext cx="9901239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1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85" name="Group 84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86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50469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ronological timelin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68087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2017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89861" y="4092844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8" name="Straight Connector 17"/>
          <p:cNvCxnSpPr>
            <a:cxnSpLocks/>
          </p:cNvCxnSpPr>
          <p:nvPr userDrawn="1"/>
        </p:nvCxnSpPr>
        <p:spPr>
          <a:xfrm flipV="1">
            <a:off x="-152400" y="5943604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2529799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2018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591510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2019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653221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2020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8714931" y="1850572"/>
            <a:ext cx="1920647" cy="527958"/>
          </a:xfrm>
          <a:prstGeom prst="homePlate">
            <a:avLst>
              <a:gd name="adj" fmla="val 24631"/>
            </a:avLst>
          </a:prstGeom>
          <a:noFill/>
          <a:ln w="38100">
            <a:solidFill>
              <a:schemeClr val="bg1"/>
            </a:solidFill>
          </a:ln>
        </p:spPr>
        <p:txBody>
          <a:bodyPr wrap="square" lIns="182880" tIns="108000" rIns="144000" bIns="10800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i="0" spc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2021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2563998" y="3338017"/>
            <a:ext cx="2015084" cy="1090879"/>
          </a:xfrm>
          <a:prstGeom prst="callout1">
            <a:avLst>
              <a:gd name="adj1" fmla="val -15503"/>
              <a:gd name="adj2" fmla="val 10305"/>
              <a:gd name="adj3" fmla="val -71553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stylesa</a:t>
            </a:r>
            <a:endParaRPr lang="hu-HU" dirty="0" smtClean="0"/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45940" y="4092844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6720077" y="3338017"/>
            <a:ext cx="1994855" cy="1090879"/>
          </a:xfrm>
          <a:prstGeom prst="callout1">
            <a:avLst>
              <a:gd name="adj1" fmla="val -15503"/>
              <a:gd name="adj2" fmla="val 10305"/>
              <a:gd name="adj3" fmla="val -71553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stylesa</a:t>
            </a:r>
            <a:endParaRPr lang="hu-HU" dirty="0" smtClean="0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8782280" y="4092844"/>
            <a:ext cx="2007281" cy="1090879"/>
          </a:xfrm>
          <a:prstGeom prst="callout1">
            <a:avLst>
              <a:gd name="adj1" fmla="val -15503"/>
              <a:gd name="adj2" fmla="val 10305"/>
              <a:gd name="adj3" fmla="val -139410"/>
              <a:gd name="adj4" fmla="val 10407"/>
            </a:avLst>
          </a:prstGeom>
          <a:noFill/>
          <a:ln w="25400">
            <a:solidFill>
              <a:schemeClr val="bg1"/>
            </a:solidFill>
          </a:ln>
        </p:spPr>
        <p:txBody>
          <a:bodyPr wrap="square" lIns="144000" tIns="108000" rIns="144000" bIns="108000" anchor="t" anchorCtr="0">
            <a:noAutofit/>
          </a:bodyPr>
          <a:lstStyle>
            <a:lvl1pPr marL="0" indent="0" algn="l">
              <a:buNone/>
              <a:defRPr sz="1200" b="1" i="0" baseline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990600"/>
            <a:ext cx="9901239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1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124862" y="6262633"/>
            <a:ext cx="1801863" cy="457200"/>
            <a:chOff x="10713136" y="6262633"/>
            <a:chExt cx="1351397" cy="457200"/>
          </a:xfrm>
        </p:grpSpPr>
        <p:pic>
          <p:nvPicPr>
            <p:cNvPr id="19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1964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able Placeholder 16"/>
          <p:cNvSpPr>
            <a:spLocks noGrp="1"/>
          </p:cNvSpPr>
          <p:nvPr>
            <p:ph type="tbl" sz="quarter" idx="10"/>
          </p:nvPr>
        </p:nvSpPr>
        <p:spPr>
          <a:xfrm>
            <a:off x="533402" y="1592263"/>
            <a:ext cx="10891839" cy="4351337"/>
          </a:xfrm>
          <a:prstGeom prst="rect">
            <a:avLst/>
          </a:prstGeom>
        </p:spPr>
        <p:txBody>
          <a:bodyPr tIns="648000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table</a:t>
            </a:r>
            <a:endParaRPr lang="en-US" noProof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109680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8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8124722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text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2029521"/>
            <a:ext cx="5252224" cy="3609279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1" y="1336121"/>
            <a:ext cx="5377593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3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5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7334128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text content – with box tit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298469" y="2097090"/>
            <a:ext cx="5360131" cy="3694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6281006" y="1336121"/>
            <a:ext cx="5377593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307667" y="4420869"/>
            <a:ext cx="5299484" cy="14875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4" hasCustomPrompt="1"/>
          </p:nvPr>
        </p:nvSpPr>
        <p:spPr>
          <a:xfrm>
            <a:off x="6298470" y="3955138"/>
            <a:ext cx="5317876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474664" y="2097090"/>
            <a:ext cx="5360131" cy="3694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1" y="1336121"/>
            <a:ext cx="5377593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5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460357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990600"/>
            <a:ext cx="9901239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1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541395"/>
            <a:ext cx="5244813" cy="30974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315931" y="2541391"/>
            <a:ext cx="5300413" cy="30974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50" y="1828802"/>
            <a:ext cx="524481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6298469" y="1828802"/>
            <a:ext cx="536013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3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5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Kép 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042044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– with box title +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9" y="2163350"/>
            <a:ext cx="5747427" cy="3627851"/>
          </a:xfrm>
          <a:prstGeom prst="rect">
            <a:avLst/>
          </a:prstGeom>
        </p:spPr>
        <p:txBody>
          <a:bodyPr/>
          <a:lstStyle>
            <a:lvl1pPr marL="214308" indent="-214308" algn="l">
              <a:buFont typeface="Arial" charset="0"/>
              <a:buChar char="•"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798368" y="2097090"/>
            <a:ext cx="4860233" cy="3694113"/>
          </a:xfrm>
          <a:prstGeom prst="rect">
            <a:avLst/>
          </a:pr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9" y="1336121"/>
            <a:ext cx="11164251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146523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– with subtitle +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990600"/>
            <a:ext cx="11201399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1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9" y="2642839"/>
            <a:ext cx="5720923" cy="3111920"/>
          </a:xfrm>
          <a:prstGeom prst="rect">
            <a:avLst/>
          </a:prstGeom>
        </p:spPr>
        <p:txBody>
          <a:bodyPr/>
          <a:lstStyle>
            <a:lvl1pPr marL="214308" indent="-214308" algn="l">
              <a:buFont typeface="Arial" charset="0"/>
              <a:buChar char="•"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3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798368" y="2611632"/>
            <a:ext cx="4860233" cy="3179571"/>
          </a:xfrm>
          <a:prstGeom prst="rect">
            <a:avLst/>
          </a:pr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494349" y="1730816"/>
            <a:ext cx="11164251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0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172426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990600"/>
            <a:ext cx="11201399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1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9" y="4420869"/>
            <a:ext cx="5257901" cy="14875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307667" y="4420869"/>
            <a:ext cx="5299484" cy="14875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9" y="3955138"/>
            <a:ext cx="5257901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6298470" y="3955138"/>
            <a:ext cx="5317876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3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3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94349" y="2369259"/>
            <a:ext cx="11164251" cy="12301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494349" y="1730816"/>
            <a:ext cx="11164251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69831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3973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2" y="990600"/>
            <a:ext cx="11201399" cy="740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00" b="0" i="1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9" y="2459295"/>
            <a:ext cx="5333472" cy="34491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325128" y="4535617"/>
            <a:ext cx="5333472" cy="13728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6307667" y="3872435"/>
            <a:ext cx="5350933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3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494349" y="1730816"/>
            <a:ext cx="5333472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6307667" y="2473530"/>
            <a:ext cx="5350933" cy="11617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6307668" y="1730816"/>
            <a:ext cx="5350933" cy="505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757580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text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0" y="1565279"/>
            <a:ext cx="4572000" cy="4073521"/>
          </a:xfrm>
          <a:prstGeom prst="rect">
            <a:avLst/>
          </a:prstGeom>
        </p:spPr>
        <p:txBody>
          <a:bodyPr lIns="91440" tIns="45720" rIns="91440"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200" y="1565279"/>
            <a:ext cx="4572000" cy="40735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57418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3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7200" y="1102970"/>
            <a:ext cx="11201400" cy="80534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24"/>
          </p:nvPr>
        </p:nvSpPr>
        <p:spPr>
          <a:xfrm>
            <a:off x="457200" y="2133600"/>
            <a:ext cx="3474720" cy="1377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Table Placeholder 2"/>
          <p:cNvSpPr>
            <a:spLocks noGrp="1"/>
          </p:cNvSpPr>
          <p:nvPr>
            <p:ph type="tbl" sz="quarter" idx="25"/>
          </p:nvPr>
        </p:nvSpPr>
        <p:spPr>
          <a:xfrm>
            <a:off x="8183880" y="2133600"/>
            <a:ext cx="3474720" cy="1377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0" name="Table Placeholder 2"/>
          <p:cNvSpPr>
            <a:spLocks noGrp="1"/>
          </p:cNvSpPr>
          <p:nvPr>
            <p:ph type="tbl" sz="quarter" idx="26"/>
          </p:nvPr>
        </p:nvSpPr>
        <p:spPr>
          <a:xfrm>
            <a:off x="4320540" y="2133600"/>
            <a:ext cx="3474720" cy="1377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7"/>
          </p:nvPr>
        </p:nvSpPr>
        <p:spPr>
          <a:xfrm>
            <a:off x="457201" y="3736841"/>
            <a:ext cx="4962939" cy="23099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963718" y="4186535"/>
            <a:ext cx="5694884" cy="1816127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963715" y="3752991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cxnSp>
        <p:nvCxnSpPr>
          <p:cNvPr id="33" name="Straight Arrow Connector 32"/>
          <p:cNvCxnSpPr/>
          <p:nvPr userDrawn="1"/>
        </p:nvCxnSpPr>
        <p:spPr>
          <a:xfrm>
            <a:off x="5420139" y="4896236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75560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text content – with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0756903" y="6262633"/>
            <a:ext cx="1318055" cy="457200"/>
            <a:chOff x="10668000" y="6262633"/>
            <a:chExt cx="1318055" cy="457200"/>
          </a:xfrm>
        </p:grpSpPr>
        <p:pic>
          <p:nvPicPr>
            <p:cNvPr id="28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6262633"/>
              <a:ext cx="8456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7415" y="6288034"/>
              <a:ext cx="548640" cy="38786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08608" y="1102970"/>
            <a:ext cx="11249992" cy="80534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7"/>
          </p:nvPr>
        </p:nvSpPr>
        <p:spPr>
          <a:xfrm>
            <a:off x="457201" y="3736841"/>
            <a:ext cx="4962939" cy="23099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963718" y="4186535"/>
            <a:ext cx="5694884" cy="1816127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963715" y="3752991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cxnSp>
        <p:nvCxnSpPr>
          <p:cNvPr id="33" name="Straight Arrow Connector 32"/>
          <p:cNvCxnSpPr/>
          <p:nvPr userDrawn="1"/>
        </p:nvCxnSpPr>
        <p:spPr>
          <a:xfrm>
            <a:off x="5420139" y="4896236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29"/>
          </p:nvPr>
        </p:nvSpPr>
        <p:spPr>
          <a:xfrm>
            <a:off x="457200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4" name="Chart Placeholder 6"/>
          <p:cNvSpPr>
            <a:spLocks noGrp="1"/>
          </p:cNvSpPr>
          <p:nvPr>
            <p:ph type="chart" sz="quarter" idx="30"/>
          </p:nvPr>
        </p:nvSpPr>
        <p:spPr>
          <a:xfrm>
            <a:off x="8183564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4" name="Chart Placeholder 6"/>
          <p:cNvSpPr>
            <a:spLocks noGrp="1"/>
          </p:cNvSpPr>
          <p:nvPr>
            <p:ph type="chart" sz="quarter" idx="31"/>
          </p:nvPr>
        </p:nvSpPr>
        <p:spPr>
          <a:xfrm>
            <a:off x="4320383" y="2133600"/>
            <a:ext cx="3475037" cy="1377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Kép 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434056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8"/>
          </p:nvPr>
        </p:nvSpPr>
        <p:spPr>
          <a:xfrm>
            <a:off x="533400" y="1752600"/>
            <a:ext cx="4572000" cy="4144804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861051" y="1752600"/>
            <a:ext cx="5797551" cy="41448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6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817764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2965737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20"/>
          </p:nvPr>
        </p:nvSpPr>
        <p:spPr>
          <a:xfrm>
            <a:off x="457201" y="3528831"/>
            <a:ext cx="5041291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 </a:t>
            </a:r>
            <a:r>
              <a:rPr lang="hu-HU" noProof="0" err="1" smtClean="0"/>
              <a:t>chart</a:t>
            </a:r>
            <a:endParaRPr lang="en-US" noProof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1" y="1225611"/>
            <a:ext cx="5041291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06160" y="3440824"/>
            <a:ext cx="56134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106160" y="1250833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5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8804044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4377391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2" name="Chart Placeholder 6"/>
          <p:cNvSpPr>
            <a:spLocks noGrp="1"/>
          </p:cNvSpPr>
          <p:nvPr>
            <p:ph type="chart" sz="quarter" idx="20"/>
          </p:nvPr>
        </p:nvSpPr>
        <p:spPr>
          <a:xfrm>
            <a:off x="6106163" y="1250829"/>
            <a:ext cx="5178287" cy="2870596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 </a:t>
            </a:r>
            <a:r>
              <a:rPr lang="hu-HU" noProof="0" err="1" smtClean="0"/>
              <a:t>chart</a:t>
            </a:r>
            <a:endParaRPr lang="en-US" noProof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1" y="1225614"/>
            <a:ext cx="5241235" cy="2895815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Click icon to add chart</a:t>
            </a:r>
            <a:endParaRPr lang="en-US" noProof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106160" y="4852478"/>
            <a:ext cx="56134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57201" y="4377395"/>
            <a:ext cx="5241236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5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135524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859787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200" y="1225611"/>
            <a:ext cx="364744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 </a:t>
            </a:r>
            <a:r>
              <a:rPr lang="hu-HU" noProof="0" err="1" smtClean="0"/>
              <a:t>chart</a:t>
            </a:r>
            <a:endParaRPr lang="en-US" noProof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0" y="4341398"/>
            <a:ext cx="55626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5600" y="3859791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4104640" y="1225611"/>
            <a:ext cx="37896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 </a:t>
            </a:r>
            <a:r>
              <a:rPr lang="hu-HU" noProof="0" err="1" smtClean="0"/>
              <a:t>chart</a:t>
            </a:r>
            <a:endParaRPr lang="en-US" noProof="0"/>
          </a:p>
        </p:txBody>
      </p:sp>
      <p:sp>
        <p:nvSpPr>
          <p:cNvPr id="19" name="Chart Placeholder 6"/>
          <p:cNvSpPr>
            <a:spLocks noGrp="1"/>
          </p:cNvSpPr>
          <p:nvPr>
            <p:ph type="chart" sz="quarter" idx="25"/>
          </p:nvPr>
        </p:nvSpPr>
        <p:spPr>
          <a:xfrm>
            <a:off x="7894320" y="1225611"/>
            <a:ext cx="37642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 </a:t>
            </a:r>
            <a:r>
              <a:rPr lang="hu-HU" noProof="0" err="1" smtClean="0"/>
              <a:t>chart</a:t>
            </a:r>
            <a:endParaRPr lang="en-US" noProof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Group 21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996022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Chart - 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3859787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7199" y="1225611"/>
            <a:ext cx="3884343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 </a:t>
            </a:r>
            <a:r>
              <a:rPr lang="hu-HU" noProof="0" err="1" smtClean="0"/>
              <a:t>chart</a:t>
            </a:r>
            <a:endParaRPr lang="en-US" noProof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96000" y="4341398"/>
            <a:ext cx="5562600" cy="8855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5600" y="3859791"/>
            <a:ext cx="5552440" cy="616263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0" i="1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8" name="Chart Placeholder 6"/>
          <p:cNvSpPr>
            <a:spLocks noGrp="1"/>
          </p:cNvSpPr>
          <p:nvPr>
            <p:ph type="chart" sz="quarter" idx="24"/>
          </p:nvPr>
        </p:nvSpPr>
        <p:spPr>
          <a:xfrm>
            <a:off x="4341541" y="1225611"/>
            <a:ext cx="3789680" cy="2296160"/>
          </a:xfrm>
          <a:prstGeom prst="rect">
            <a:avLst/>
          </a:prstGeom>
        </p:spPr>
        <p:txBody>
          <a:bodyPr tIns="503998"/>
          <a:lstStyle>
            <a:lvl1pPr marL="0" indent="0" algn="ctr">
              <a:buNone/>
              <a:defRPr lang="en-US" sz="1050" b="0" u="none" kern="1200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 </a:t>
            </a:r>
            <a:r>
              <a:rPr lang="hu-HU" noProof="0" err="1" smtClean="0"/>
              <a:t>chart</a:t>
            </a:r>
            <a:endParaRPr lang="en-US" noProof="0"/>
          </a:p>
        </p:txBody>
      </p:sp>
      <p:cxnSp>
        <p:nvCxnSpPr>
          <p:cNvPr id="4" name="Straight Arrow Connector 3"/>
          <p:cNvCxnSpPr/>
          <p:nvPr userDrawn="1"/>
        </p:nvCxnSpPr>
        <p:spPr>
          <a:xfrm>
            <a:off x="8188960" y="2418080"/>
            <a:ext cx="3251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8808720" y="1225615"/>
            <a:ext cx="2849880" cy="246334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2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4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846212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Copy and Paste as much steps as you need. To edit arrows length and to add columns go to View / Master Slide</a:t>
            </a:r>
            <a:endParaRPr lang="hu-HU" altLang="en-US" sz="750">
              <a:solidFill>
                <a:srgbClr val="0077C0"/>
              </a:solidFill>
            </a:endParaRP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4786" y="1186426"/>
            <a:ext cx="2695273" cy="604528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buNone/>
              <a:defRPr sz="12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7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3376406" y="1186426"/>
            <a:ext cx="8321225" cy="604528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214308" indent="-214308" algn="l">
              <a:buFont typeface="Arial" charset="0"/>
              <a:buChar char="•"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4042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43" name="Straight Arrow Connector 42"/>
          <p:cNvCxnSpPr/>
          <p:nvPr userDrawn="1"/>
        </p:nvCxnSpPr>
        <p:spPr bwMode="auto">
          <a:xfrm>
            <a:off x="1800003" y="4692863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54786" y="1890035"/>
            <a:ext cx="2695273" cy="604528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buNone/>
              <a:defRPr sz="12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54786" y="2580121"/>
            <a:ext cx="2695273" cy="604528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buNone/>
              <a:defRPr sz="12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54786" y="3287807"/>
            <a:ext cx="2695273" cy="604528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buNone/>
              <a:defRPr sz="12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54786" y="3990333"/>
            <a:ext cx="2695273" cy="604528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l">
              <a:buNone/>
              <a:defRPr sz="120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5"/>
          </p:nvPr>
        </p:nvSpPr>
        <p:spPr>
          <a:xfrm>
            <a:off x="3376406" y="1890035"/>
            <a:ext cx="8321225" cy="604528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214308" indent="-214308" algn="l">
              <a:buFont typeface="Arial" charset="0"/>
              <a:buChar char="•"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3376406" y="2580121"/>
            <a:ext cx="8321225" cy="604528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214308" indent="-214308" algn="l">
              <a:buFont typeface="Arial" charset="0"/>
              <a:buChar char="•"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37"/>
          </p:nvPr>
        </p:nvSpPr>
        <p:spPr>
          <a:xfrm>
            <a:off x="3376406" y="3287807"/>
            <a:ext cx="8321225" cy="604528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214308" indent="-214308" algn="l">
              <a:buFont typeface="Arial" charset="0"/>
              <a:buChar char="•"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3376406" y="3990333"/>
            <a:ext cx="8321225" cy="604528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214308" indent="-214308" algn="l">
              <a:buFont typeface="Arial" charset="0"/>
              <a:buChar char="•"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454785" y="5005331"/>
            <a:ext cx="11242847" cy="125730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t" anchorCtr="0"/>
          <a:lstStyle>
            <a:lvl1pPr marL="214308" indent="-214308" algn="l">
              <a:buFont typeface="Arial" charset="0"/>
              <a:buChar char="•"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4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7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822625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Copy and Paste as much steps as you need. To edit arrows length and to add columns go to View / Master Slide</a:t>
            </a:r>
            <a:endParaRPr lang="hu-HU" altLang="en-US" sz="750">
              <a:solidFill>
                <a:srgbClr val="0077C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3790123" y="5711690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389685" y="1592262"/>
            <a:ext cx="2842223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389685" y="2600736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7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457201" y="1791046"/>
            <a:ext cx="1822451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buNone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73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457201" y="2783400"/>
            <a:ext cx="1822451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buNone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74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57201" y="3793346"/>
            <a:ext cx="1822451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buNone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78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457201" y="4783979"/>
            <a:ext cx="1822451" cy="504825"/>
          </a:xfrm>
          <a:prstGeom prst="rect">
            <a:avLst/>
          </a:prstGeom>
          <a:noFill/>
          <a:ln w="50800">
            <a:noFill/>
          </a:ln>
        </p:spPr>
        <p:txBody>
          <a:bodyPr lIns="144000" rIns="108000" anchor="ctr"/>
          <a:lstStyle>
            <a:lvl1pPr marL="0" indent="0" algn="r">
              <a:buNone/>
              <a:defRPr sz="1200" b="0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38"/>
          </p:nvPr>
        </p:nvSpPr>
        <p:spPr>
          <a:xfrm>
            <a:off x="2389685" y="3620997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9"/>
          </p:nvPr>
        </p:nvSpPr>
        <p:spPr>
          <a:xfrm>
            <a:off x="2389685" y="4636550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43" name="Straight Arrow Connector 42"/>
          <p:cNvCxnSpPr/>
          <p:nvPr userDrawn="1"/>
        </p:nvCxnSpPr>
        <p:spPr bwMode="auto">
          <a:xfrm>
            <a:off x="6811617" y="5711690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5411179" y="1592262"/>
            <a:ext cx="2842223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41"/>
          </p:nvPr>
        </p:nvSpPr>
        <p:spPr>
          <a:xfrm>
            <a:off x="5411179" y="2600736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42"/>
          </p:nvPr>
        </p:nvSpPr>
        <p:spPr>
          <a:xfrm>
            <a:off x="5411179" y="3620997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43"/>
          </p:nvPr>
        </p:nvSpPr>
        <p:spPr>
          <a:xfrm>
            <a:off x="5411179" y="4636550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48" name="Straight Arrow Connector 47"/>
          <p:cNvCxnSpPr/>
          <p:nvPr userDrawn="1"/>
        </p:nvCxnSpPr>
        <p:spPr bwMode="auto">
          <a:xfrm>
            <a:off x="9819861" y="5711690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8419423" y="1592262"/>
            <a:ext cx="2842223" cy="914400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45"/>
          </p:nvPr>
        </p:nvSpPr>
        <p:spPr>
          <a:xfrm>
            <a:off x="8419423" y="2600736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46"/>
          </p:nvPr>
        </p:nvSpPr>
        <p:spPr>
          <a:xfrm>
            <a:off x="8419423" y="3620997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7"/>
          </p:nvPr>
        </p:nvSpPr>
        <p:spPr>
          <a:xfrm>
            <a:off x="8419423" y="4636550"/>
            <a:ext cx="2842223" cy="914400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44000" tIns="72000" rIns="144000" bIns="72000" anchor="ctr">
            <a:normAutofit/>
          </a:bodyPr>
          <a:lstStyle>
            <a:lvl1pPr marL="0" indent="0" algn="ctr">
              <a:buNone/>
              <a:defRPr sz="1200" b="1" i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7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303592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Copy and Paste as much steps as you need. To edit arrows length and to add columns go to View / Master Slide</a:t>
            </a:r>
            <a:endParaRPr lang="hu-HU" altLang="en-US" sz="750">
              <a:solidFill>
                <a:srgbClr val="0077C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306072" y="4348416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1313970"/>
            <a:ext cx="3697745" cy="810696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75958" y="2105914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14308" indent="-214308" algn="l">
              <a:buFont typeface="Arial" charset="0"/>
              <a:buChar char="•"/>
              <a:defRPr sz="105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27" name="Straight Arrow Connector 26"/>
          <p:cNvCxnSpPr/>
          <p:nvPr userDrawn="1"/>
        </p:nvCxnSpPr>
        <p:spPr bwMode="auto">
          <a:xfrm>
            <a:off x="9926072" y="4348416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077202" y="1313970"/>
            <a:ext cx="3697745" cy="810696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095958" y="2105914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14308" indent="-214308" algn="l">
              <a:buFont typeface="Arial" charset="0"/>
              <a:buChar char="•"/>
              <a:defRPr sz="105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34" name="Straight Arrow Connector 33"/>
          <p:cNvCxnSpPr/>
          <p:nvPr userDrawn="1"/>
        </p:nvCxnSpPr>
        <p:spPr bwMode="auto">
          <a:xfrm>
            <a:off x="6135951" y="4348416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87081" y="1313970"/>
            <a:ext cx="3697745" cy="810696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305837" y="2105914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14308" indent="-214308" algn="l">
              <a:buFont typeface="Arial" charset="0"/>
              <a:buChar char="•"/>
              <a:defRPr sz="105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57539" y="4966067"/>
            <a:ext cx="11198649" cy="108052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57539" y="4598786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9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31265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text content – with box title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3800" b="1" i="0" kern="1200" baseline="0" dirty="0" err="1" smtClean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4348" y="2097089"/>
            <a:ext cx="4572000" cy="3694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5821998" y="2097089"/>
            <a:ext cx="4572000" cy="36941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800" b="0" i="0" u="none" kern="1200" baseline="0" smtClean="0">
                <a:solidFill>
                  <a:schemeClr val="bg1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80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80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494348" y="1591512"/>
            <a:ext cx="5144452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5804535" y="1591512"/>
            <a:ext cx="5313251" cy="505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 flipV="1">
            <a:off x="-152400" y="5943600"/>
            <a:ext cx="14538960" cy="74945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0713136" y="6262633"/>
            <a:ext cx="1351397" cy="457200"/>
            <a:chOff x="10713136" y="6262633"/>
            <a:chExt cx="1351397" cy="457200"/>
          </a:xfrm>
        </p:grpSpPr>
        <p:pic>
          <p:nvPicPr>
            <p:cNvPr id="11" name="Kép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136" y="6262633"/>
              <a:ext cx="845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Kép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61613" y="6318328"/>
              <a:ext cx="502920" cy="355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7316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duct road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Copy and Paste as much steps as you need. To edit arrows length and to add columns go to View / Master Slide</a:t>
            </a:r>
            <a:endParaRPr lang="hu-HU" altLang="en-US" sz="750">
              <a:solidFill>
                <a:srgbClr val="0077C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306072" y="4348416"/>
            <a:ext cx="2416" cy="244893"/>
          </a:xfrm>
          <a:prstGeom prst="straightConnector1">
            <a:avLst/>
          </a:prstGeom>
          <a:ln w="47625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2" y="1313970"/>
            <a:ext cx="3697745" cy="810696"/>
          </a:xfrm>
          <a:prstGeom prst="rect">
            <a:avLst/>
          </a:prstGeom>
          <a:solidFill>
            <a:srgbClr val="0077C0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5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75958" y="2105914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14308" indent="-214308" algn="l">
              <a:buFont typeface="Arial" charset="0"/>
              <a:buChar char="•"/>
              <a:defRPr sz="105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27" name="Straight Arrow Connector 26"/>
          <p:cNvCxnSpPr/>
          <p:nvPr userDrawn="1"/>
        </p:nvCxnSpPr>
        <p:spPr bwMode="auto">
          <a:xfrm>
            <a:off x="9926072" y="4348416"/>
            <a:ext cx="2416" cy="244893"/>
          </a:xfrm>
          <a:prstGeom prst="straightConnector1">
            <a:avLst/>
          </a:prstGeom>
          <a:ln w="47625" cap="sq">
            <a:solidFill>
              <a:srgbClr val="FFA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077202" y="1313970"/>
            <a:ext cx="3697745" cy="810696"/>
          </a:xfrm>
          <a:prstGeom prst="rect">
            <a:avLst/>
          </a:prstGeom>
          <a:solidFill>
            <a:srgbClr val="FFAE48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8095958" y="2105914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14308" indent="-214308" algn="l">
              <a:buFont typeface="Arial" charset="0"/>
              <a:buChar char="•"/>
              <a:defRPr sz="105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34" name="Straight Arrow Connector 33"/>
          <p:cNvCxnSpPr/>
          <p:nvPr userDrawn="1"/>
        </p:nvCxnSpPr>
        <p:spPr bwMode="auto">
          <a:xfrm>
            <a:off x="6135951" y="4348416"/>
            <a:ext cx="2416" cy="244893"/>
          </a:xfrm>
          <a:prstGeom prst="straightConnector1">
            <a:avLst/>
          </a:prstGeom>
          <a:ln w="47625" cap="sq">
            <a:solidFill>
              <a:srgbClr val="FF8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87081" y="1313970"/>
            <a:ext cx="3697745" cy="810696"/>
          </a:xfrm>
          <a:prstGeom prst="rect">
            <a:avLst/>
          </a:prstGeom>
          <a:solidFill>
            <a:srgbClr val="FF8A59"/>
          </a:solidFill>
          <a:ln w="50800">
            <a:noFill/>
          </a:ln>
          <a:effectLst>
            <a:outerShdw dist="1270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182880" bIns="182880" anchor="ctr">
            <a:normAutofit/>
          </a:bodyPr>
          <a:lstStyle>
            <a:lvl1pPr marL="0" indent="0" algn="ctr">
              <a:buNone/>
              <a:defRPr sz="1350" b="1" i="0">
                <a:solidFill>
                  <a:srgbClr val="FFFFFF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305837" y="2105914"/>
            <a:ext cx="3660233" cy="2215933"/>
          </a:xfrm>
          <a:prstGeom prst="rect">
            <a:avLst/>
          </a:prstGeom>
          <a:solidFill>
            <a:schemeClr val="bg1">
              <a:alpha val="10000"/>
            </a:schemeClr>
          </a:solidFill>
          <a:ln w="3175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182880" tIns="182880" rIns="91440" bIns="182880" anchor="t" anchorCtr="0">
            <a:normAutofit/>
          </a:bodyPr>
          <a:lstStyle>
            <a:lvl1pPr marL="214308" indent="-214308" algn="l">
              <a:buFont typeface="Arial" charset="0"/>
              <a:buChar char="•"/>
              <a:defRPr sz="105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557539" y="4966067"/>
            <a:ext cx="11198649" cy="1080526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marL="257168" marR="0" lvl="0" indent="-257168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57539" y="4598786"/>
            <a:ext cx="5562600" cy="310776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lang="hu-HU" sz="1350" b="1" i="0" u="none" kern="1200" baseline="0" smtClean="0">
                <a:solidFill>
                  <a:srgbClr val="0077C0"/>
                </a:solidFill>
                <a:effectLst/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CONCLUSION</a:t>
            </a:r>
            <a:endParaRPr lang="hu-HU" dirty="0" smtClean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9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815345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– 3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3153938" y="2273901"/>
            <a:ext cx="957471" cy="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You may change the steps color! Use the main colors, or the different tones of one color for a moderate look.</a:t>
            </a:r>
            <a:endParaRPr lang="hu-HU" altLang="en-US" sz="750">
              <a:solidFill>
                <a:srgbClr val="0077C0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95400" y="1591556"/>
            <a:ext cx="1828800" cy="13716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0077C0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21" name="Straight Arrow Connector 20"/>
          <p:cNvCxnSpPr/>
          <p:nvPr userDrawn="1"/>
        </p:nvCxnSpPr>
        <p:spPr>
          <a:xfrm>
            <a:off x="6896010" y="2267275"/>
            <a:ext cx="877956" cy="0"/>
          </a:xfrm>
          <a:prstGeom prst="straightConnector1">
            <a:avLst/>
          </a:prstGeom>
          <a:ln w="69850" cap="sq">
            <a:solidFill>
              <a:srgbClr val="FF8A59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5037472" y="1591556"/>
            <a:ext cx="1828800" cy="13716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FF8A59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9043299" y="1591556"/>
            <a:ext cx="1828800" cy="1371600"/>
          </a:xfrm>
          <a:prstGeom prst="ellipse">
            <a:avLst/>
          </a:prstGeom>
          <a:solidFill>
            <a:schemeClr val="bg1">
              <a:alpha val="10000"/>
            </a:schemeClr>
          </a:solidFill>
          <a:ln w="38100">
            <a:solidFill>
              <a:srgbClr val="FFAE48"/>
            </a:solidFill>
          </a:ln>
          <a:effectLst>
            <a:outerShdw dist="63500" dir="2700000" algn="ctr" rotWithShape="0">
              <a:srgbClr val="000000">
                <a:alpha val="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549323" y="3498379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549323" y="4168032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549323" y="4840915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549323" y="5507388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0077C0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423272" y="3498379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423272" y="4168032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423272" y="4840915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4423272" y="5507388"/>
            <a:ext cx="3320957" cy="555557"/>
          </a:xfrm>
          <a:prstGeom prst="rect">
            <a:avLst/>
          </a:prstGeom>
          <a:solidFill>
            <a:schemeClr val="bg1"/>
          </a:solidFill>
          <a:ln w="38100">
            <a:solidFill>
              <a:srgbClr val="FF8A59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297223" y="3498379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297223" y="4168032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8297223" y="4840915"/>
            <a:ext cx="3320957" cy="555557"/>
          </a:xfrm>
          <a:prstGeom prst="rect">
            <a:avLst/>
          </a:prstGeom>
          <a:solidFill>
            <a:schemeClr val="bg1"/>
          </a:solidFill>
          <a:ln w="44450">
            <a:solidFill>
              <a:srgbClr val="FFAE48"/>
            </a:solidFill>
          </a:ln>
          <a:effectLst>
            <a:outerShdw dist="50800" dir="2700000" algn="ctr" rotWithShape="0">
              <a:srgbClr val="000000">
                <a:alpha val="0"/>
              </a:srgbClr>
            </a:outerShdw>
          </a:effectLst>
        </p:spPr>
        <p:txBody>
          <a:bodyPr lIns="548640" tIns="182880" rIns="182880" bIns="182880" anchor="ctr">
            <a:noAutofit/>
          </a:bodyPr>
          <a:lstStyle>
            <a:lvl1pPr marL="0" indent="0" algn="l">
              <a:buNone/>
              <a:defRPr sz="1200" b="0" i="0">
                <a:solidFill>
                  <a:srgbClr val="0077C0"/>
                </a:solidFill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</a:t>
            </a:r>
            <a:r>
              <a:rPr lang="hu-HU" dirty="0" err="1" smtClean="0"/>
              <a:t>master</a:t>
            </a:r>
            <a:r>
              <a:rPr lang="hu-HU" dirty="0" smtClean="0"/>
              <a:t>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726968" y="3676126"/>
            <a:ext cx="243840" cy="182880"/>
            <a:chOff x="637424" y="2703443"/>
            <a:chExt cx="258005" cy="265044"/>
          </a:xfrm>
        </p:grpSpPr>
        <p:cxnSp>
          <p:nvCxnSpPr>
            <p:cNvPr id="9" name="Straight Connector 8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 userDrawn="1"/>
        </p:nvGrpSpPr>
        <p:grpSpPr>
          <a:xfrm>
            <a:off x="726968" y="4357888"/>
            <a:ext cx="243840" cy="182880"/>
            <a:chOff x="637424" y="2703443"/>
            <a:chExt cx="258005" cy="265044"/>
          </a:xfrm>
        </p:grpSpPr>
        <p:cxnSp>
          <p:nvCxnSpPr>
            <p:cNvPr id="39" name="Straight Connector 38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 userDrawn="1"/>
        </p:nvGrpSpPr>
        <p:grpSpPr>
          <a:xfrm>
            <a:off x="726968" y="5030771"/>
            <a:ext cx="243840" cy="182880"/>
            <a:chOff x="637424" y="2703443"/>
            <a:chExt cx="258005" cy="265044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 userDrawn="1"/>
        </p:nvGrpSpPr>
        <p:grpSpPr>
          <a:xfrm>
            <a:off x="726968" y="5697244"/>
            <a:ext cx="243840" cy="182880"/>
            <a:chOff x="637424" y="2703443"/>
            <a:chExt cx="258005" cy="265044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 userDrawn="1"/>
        </p:nvGrpSpPr>
        <p:grpSpPr>
          <a:xfrm>
            <a:off x="4646368" y="3676126"/>
            <a:ext cx="243840" cy="182880"/>
            <a:chOff x="637424" y="2703443"/>
            <a:chExt cx="258005" cy="265044"/>
          </a:xfrm>
        </p:grpSpPr>
        <p:cxnSp>
          <p:nvCxnSpPr>
            <p:cNvPr id="48" name="Straight Connector 47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 userDrawn="1"/>
        </p:nvGrpSpPr>
        <p:grpSpPr>
          <a:xfrm>
            <a:off x="4646368" y="4352596"/>
            <a:ext cx="243840" cy="182880"/>
            <a:chOff x="637424" y="2703443"/>
            <a:chExt cx="258005" cy="265044"/>
          </a:xfrm>
        </p:grpSpPr>
        <p:cxnSp>
          <p:nvCxnSpPr>
            <p:cNvPr id="51" name="Straight Connector 50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 userDrawn="1"/>
        </p:nvGrpSpPr>
        <p:grpSpPr>
          <a:xfrm>
            <a:off x="4646368" y="5028081"/>
            <a:ext cx="243840" cy="182880"/>
            <a:chOff x="637424" y="2703443"/>
            <a:chExt cx="258005" cy="265044"/>
          </a:xfrm>
        </p:grpSpPr>
        <p:cxnSp>
          <p:nvCxnSpPr>
            <p:cNvPr id="54" name="Straight Connector 53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 userDrawn="1"/>
        </p:nvGrpSpPr>
        <p:grpSpPr>
          <a:xfrm>
            <a:off x="4646368" y="5695540"/>
            <a:ext cx="243840" cy="182880"/>
            <a:chOff x="637424" y="2703443"/>
            <a:chExt cx="258005" cy="265044"/>
          </a:xfrm>
        </p:grpSpPr>
        <p:cxnSp>
          <p:nvCxnSpPr>
            <p:cNvPr id="57" name="Straight Connector 56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8A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 userDrawn="1"/>
        </p:nvGrpSpPr>
        <p:grpSpPr>
          <a:xfrm>
            <a:off x="8508856" y="3676126"/>
            <a:ext cx="243840" cy="182880"/>
            <a:chOff x="637424" y="2703443"/>
            <a:chExt cx="258005" cy="265044"/>
          </a:xfrm>
        </p:grpSpPr>
        <p:cxnSp>
          <p:nvCxnSpPr>
            <p:cNvPr id="60" name="Straight Connector 59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 userDrawn="1"/>
        </p:nvGrpSpPr>
        <p:grpSpPr>
          <a:xfrm>
            <a:off x="8508856" y="4349739"/>
            <a:ext cx="243840" cy="182880"/>
            <a:chOff x="637424" y="2703443"/>
            <a:chExt cx="258005" cy="265044"/>
          </a:xfrm>
        </p:grpSpPr>
        <p:cxnSp>
          <p:nvCxnSpPr>
            <p:cNvPr id="63" name="Straight Connector 62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 userDrawn="1"/>
        </p:nvGrpSpPr>
        <p:grpSpPr>
          <a:xfrm>
            <a:off x="8508856" y="5026377"/>
            <a:ext cx="243840" cy="182880"/>
            <a:chOff x="637424" y="2703443"/>
            <a:chExt cx="258005" cy="265044"/>
          </a:xfrm>
        </p:grpSpPr>
        <p:cxnSp>
          <p:nvCxnSpPr>
            <p:cNvPr id="66" name="Straight Connector 65"/>
            <p:cNvCxnSpPr/>
            <p:nvPr userDrawn="1"/>
          </p:nvCxnSpPr>
          <p:spPr>
            <a:xfrm>
              <a:off x="766763" y="2703443"/>
              <a:ext cx="0" cy="265044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 userDrawn="1"/>
          </p:nvCxnSpPr>
          <p:spPr>
            <a:xfrm>
              <a:off x="637424" y="2834261"/>
              <a:ext cx="258005" cy="0"/>
            </a:xfrm>
            <a:prstGeom prst="line">
              <a:avLst/>
            </a:prstGeom>
            <a:ln w="38100">
              <a:solidFill>
                <a:srgbClr val="FFAE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72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73" name="Group 72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74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6148137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– 3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4003193" y="2870395"/>
            <a:ext cx="529331" cy="6626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You may change the steps color! Use the main colors, or the different tones of one color for a moderate look.</a:t>
            </a:r>
            <a:endParaRPr lang="hu-HU" altLang="en-US" sz="750">
              <a:solidFill>
                <a:srgbClr val="0077C0"/>
              </a:solidFill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95400" y="1868252"/>
            <a:ext cx="2682240" cy="201168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520000" scaled="0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2" y="5100641"/>
            <a:ext cx="9901239" cy="83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21" name="Straight Arrow Connector 20"/>
          <p:cNvCxnSpPr/>
          <p:nvPr userDrawn="1"/>
        </p:nvCxnSpPr>
        <p:spPr>
          <a:xfrm flipV="1">
            <a:off x="7422253" y="2870395"/>
            <a:ext cx="529331" cy="6626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714461" y="1868252"/>
            <a:ext cx="2682240" cy="201168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520000" scaled="0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8128900" y="1868252"/>
            <a:ext cx="2682240" cy="201168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520000" scaled="0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9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01400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8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" name="Group 19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813731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– 4 step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You may change the steps color! Use the main colors, or the different tones of one color for a moderate look.</a:t>
            </a:r>
            <a:endParaRPr lang="hu-HU" altLang="en-US" sz="750">
              <a:solidFill>
                <a:srgbClr val="0077C0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57202" y="5265741"/>
            <a:ext cx="9901239" cy="83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hu-HU" sz="13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35" name="Straight Arrow Connector 34"/>
          <p:cNvCxnSpPr/>
          <p:nvPr userDrawn="1"/>
        </p:nvCxnSpPr>
        <p:spPr>
          <a:xfrm flipV="1">
            <a:off x="2695021" y="2930922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70769" y="2123356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37" name="Straight Arrow Connector 36"/>
          <p:cNvCxnSpPr/>
          <p:nvPr userDrawn="1"/>
        </p:nvCxnSpPr>
        <p:spPr>
          <a:xfrm flipV="1">
            <a:off x="5530985" y="2930922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3306733" y="2123356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39" name="Straight Arrow Connector 38"/>
          <p:cNvCxnSpPr/>
          <p:nvPr userDrawn="1"/>
        </p:nvCxnSpPr>
        <p:spPr>
          <a:xfrm flipV="1">
            <a:off x="8446465" y="2930922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222212" y="2123356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9084681" y="2123356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077C0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0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1" name="Group 20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754151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 – 4 step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You may change the steps color! Use the main colors, or the different tones of one color for a moderate look.</a:t>
            </a:r>
            <a:endParaRPr lang="hu-HU" altLang="en-US" sz="750">
              <a:solidFill>
                <a:srgbClr val="0077C0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cxnSp>
        <p:nvCxnSpPr>
          <p:cNvPr id="35" name="Straight Arrow Connector 34"/>
          <p:cNvCxnSpPr/>
          <p:nvPr userDrawn="1"/>
        </p:nvCxnSpPr>
        <p:spPr>
          <a:xfrm flipV="1">
            <a:off x="2764653" y="2469236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45109" y="1639367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37" name="Straight Arrow Connector 36"/>
          <p:cNvCxnSpPr/>
          <p:nvPr userDrawn="1"/>
        </p:nvCxnSpPr>
        <p:spPr>
          <a:xfrm flipV="1">
            <a:off x="5600617" y="2469236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3381073" y="1639367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39" name="Straight Arrow Connector 38"/>
          <p:cNvCxnSpPr/>
          <p:nvPr userDrawn="1"/>
        </p:nvCxnSpPr>
        <p:spPr>
          <a:xfrm flipV="1">
            <a:off x="8516097" y="2469236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296552" y="1639367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9159021" y="1639367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4" name="Straight Arrow Connector 13"/>
          <p:cNvCxnSpPr/>
          <p:nvPr userDrawn="1"/>
        </p:nvCxnSpPr>
        <p:spPr>
          <a:xfrm flipV="1">
            <a:off x="2749785" y="4482954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530241" y="3653085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17" name="Straight Arrow Connector 16"/>
          <p:cNvCxnSpPr/>
          <p:nvPr userDrawn="1"/>
        </p:nvCxnSpPr>
        <p:spPr>
          <a:xfrm flipV="1">
            <a:off x="5585749" y="4482954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3366205" y="3653085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20" name="Straight Arrow Connector 19"/>
          <p:cNvCxnSpPr/>
          <p:nvPr userDrawn="1"/>
        </p:nvCxnSpPr>
        <p:spPr>
          <a:xfrm flipV="1">
            <a:off x="8501229" y="4482954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281684" y="3653085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9144153" y="3653085"/>
            <a:ext cx="2194560" cy="1645920"/>
          </a:xfrm>
          <a:prstGeom prst="ellipse">
            <a:avLst/>
          </a:prstGeom>
          <a:solidFill>
            <a:schemeClr val="bg1">
              <a:alpha val="10000"/>
            </a:schemeClr>
          </a:solidFill>
          <a:ln w="53975">
            <a:gradFill>
              <a:gsLst>
                <a:gs pos="0">
                  <a:srgbClr val="0455B8"/>
                </a:gs>
                <a:gs pos="100000">
                  <a:srgbClr val="FF8A59"/>
                </a:gs>
              </a:gsLst>
              <a:lin ang="5400000" scaled="1"/>
            </a:gradFill>
          </a:ln>
          <a:effectLst>
            <a:outerShdw dist="63500" dir="2700000" algn="ctr" rotWithShape="0">
              <a:srgbClr val="000000">
                <a:alpha val="8000"/>
              </a:srgbClr>
            </a:outerShdw>
          </a:effectLst>
        </p:spPr>
        <p:txBody>
          <a:bodyPr lIns="46800" tIns="46800" rIns="46800" anchor="ctr"/>
          <a:lstStyle>
            <a:lvl1pPr marL="0" indent="0" algn="ctr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cxnSp>
        <p:nvCxnSpPr>
          <p:cNvPr id="23" name="Straight Arrow Connector 22"/>
          <p:cNvCxnSpPr/>
          <p:nvPr userDrawn="1"/>
        </p:nvCxnSpPr>
        <p:spPr>
          <a:xfrm flipV="1">
            <a:off x="11412557" y="2469236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 userDrawn="1"/>
        </p:nvCxnSpPr>
        <p:spPr>
          <a:xfrm flipV="1">
            <a:off x="-86182" y="4482954"/>
            <a:ext cx="483315" cy="6050"/>
          </a:xfrm>
          <a:prstGeom prst="straightConnector1">
            <a:avLst/>
          </a:prstGeom>
          <a:ln w="69850" cap="sq">
            <a:solidFill>
              <a:srgbClr val="0077C0"/>
            </a:solidFill>
            <a:prstDash val="solid"/>
            <a:round/>
            <a:headEnd type="none" w="lg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26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7" name="Group 26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97242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with ico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2279653" y="2384425"/>
            <a:ext cx="576263" cy="0"/>
          </a:xfrm>
          <a:prstGeom prst="straightConnector1">
            <a:avLst/>
          </a:prstGeom>
          <a:ln w="38100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79653" y="4502150"/>
            <a:ext cx="576263" cy="0"/>
          </a:xfrm>
          <a:prstGeom prst="straightConnector1">
            <a:avLst/>
          </a:prstGeom>
          <a:ln w="38100" cap="sq">
            <a:solidFill>
              <a:srgbClr val="0077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4986337" y="2384427"/>
            <a:ext cx="1223963" cy="2117725"/>
            <a:chOff x="5519936" y="2384884"/>
            <a:chExt cx="1676973" cy="211752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6202906" y="3456348"/>
              <a:ext cx="994003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519936" y="2384884"/>
              <a:ext cx="685144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519936" y="4502413"/>
              <a:ext cx="685144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205080" y="2421394"/>
              <a:ext cx="0" cy="2071495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0"/>
          <p:cNvGrpSpPr>
            <a:grpSpLocks/>
          </p:cNvGrpSpPr>
          <p:nvPr/>
        </p:nvGrpSpPr>
        <p:grpSpPr bwMode="auto">
          <a:xfrm rot="10800000">
            <a:off x="8378827" y="2384427"/>
            <a:ext cx="1152525" cy="2117725"/>
            <a:chOff x="5147299" y="2384884"/>
            <a:chExt cx="1578529" cy="2117529"/>
          </a:xfrm>
        </p:grpSpPr>
        <p:cxnSp>
          <p:nvCxnSpPr>
            <p:cNvPr id="26" name="Straight Arrow Connector 25"/>
            <p:cNvCxnSpPr/>
            <p:nvPr/>
          </p:nvCxnSpPr>
          <p:spPr>
            <a:xfrm rot="10800000" flipH="1">
              <a:off x="6206174" y="3457935"/>
              <a:ext cx="521828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 flipH="1">
              <a:off x="5149473" y="2386471"/>
              <a:ext cx="1056701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0800000" flipH="1">
              <a:off x="5153821" y="4504000"/>
              <a:ext cx="1054528" cy="0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206174" y="2424567"/>
              <a:ext cx="0" cy="2071496"/>
            </a:xfrm>
            <a:prstGeom prst="straightConnector1">
              <a:avLst/>
            </a:prstGeom>
            <a:ln w="38100" cap="sq">
              <a:solidFill>
                <a:srgbClr val="0077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766766" y="7129466"/>
            <a:ext cx="7958137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tillium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tillium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tillium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tillium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tillium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tillium" charset="0"/>
              </a:defRPr>
            </a:lvl9pPr>
          </a:lstStyle>
          <a:p>
            <a:pPr eaLnBrk="1" hangingPunct="1"/>
            <a:r>
              <a:rPr lang="en-US" altLang="en-US" sz="750">
                <a:solidFill>
                  <a:srgbClr val="0077C0"/>
                </a:solidFill>
              </a:rPr>
              <a:t>Organise the icons than Cut and Paste arrows from the Slide Master. (View / Slide Master)</a:t>
            </a:r>
            <a:endParaRPr lang="hu-HU" altLang="en-US" sz="750">
              <a:solidFill>
                <a:srgbClr val="0077C0"/>
              </a:solidFill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95302" y="317658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127335" y="317658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94983" y="526573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129250" y="526573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6468119" y="4221163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9874251" y="3181718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9889911" y="5253077"/>
            <a:ext cx="1511300" cy="5048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Titillium Web Light" charset="0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26"/>
          </p:nvPr>
        </p:nvSpPr>
        <p:spPr>
          <a:xfrm>
            <a:off x="501203" y="1832012"/>
            <a:ext cx="1584960" cy="118872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/>
          </a:p>
        </p:txBody>
      </p:sp>
      <p:sp>
        <p:nvSpPr>
          <p:cNvPr id="56" name="Picture Placeholder 54"/>
          <p:cNvSpPr>
            <a:spLocks noGrp="1"/>
          </p:cNvSpPr>
          <p:nvPr>
            <p:ph type="pic" sz="quarter" idx="27"/>
          </p:nvPr>
        </p:nvSpPr>
        <p:spPr>
          <a:xfrm>
            <a:off x="3084877" y="1832012"/>
            <a:ext cx="1584960" cy="118872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/>
          </a:p>
        </p:txBody>
      </p:sp>
      <p:sp>
        <p:nvSpPr>
          <p:cNvPr id="57" name="Picture Placeholder 54"/>
          <p:cNvSpPr>
            <a:spLocks noGrp="1"/>
          </p:cNvSpPr>
          <p:nvPr>
            <p:ph type="pic" sz="quarter" idx="28"/>
          </p:nvPr>
        </p:nvSpPr>
        <p:spPr>
          <a:xfrm>
            <a:off x="9833124" y="1832012"/>
            <a:ext cx="1584960" cy="118872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/>
          </a:p>
        </p:txBody>
      </p:sp>
      <p:sp>
        <p:nvSpPr>
          <p:cNvPr id="58" name="Picture Placeholder 54"/>
          <p:cNvSpPr>
            <a:spLocks noGrp="1"/>
          </p:cNvSpPr>
          <p:nvPr>
            <p:ph type="pic" sz="quarter" idx="29"/>
          </p:nvPr>
        </p:nvSpPr>
        <p:spPr>
          <a:xfrm>
            <a:off x="494983" y="3917885"/>
            <a:ext cx="1584960" cy="118872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/>
          </a:p>
        </p:txBody>
      </p:sp>
      <p:sp>
        <p:nvSpPr>
          <p:cNvPr id="59" name="Picture Placeholder 54"/>
          <p:cNvSpPr>
            <a:spLocks noGrp="1"/>
          </p:cNvSpPr>
          <p:nvPr>
            <p:ph type="pic" sz="quarter" idx="30"/>
          </p:nvPr>
        </p:nvSpPr>
        <p:spPr>
          <a:xfrm>
            <a:off x="3084877" y="3917885"/>
            <a:ext cx="1584960" cy="118872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60" name="Picture Placeholder 54"/>
          <p:cNvSpPr>
            <a:spLocks noGrp="1"/>
          </p:cNvSpPr>
          <p:nvPr>
            <p:ph type="pic" sz="quarter" idx="31"/>
          </p:nvPr>
        </p:nvSpPr>
        <p:spPr>
          <a:xfrm>
            <a:off x="9833124" y="3917885"/>
            <a:ext cx="1584960" cy="118872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61" name="Picture Placeholder 54"/>
          <p:cNvSpPr>
            <a:spLocks noGrp="1"/>
          </p:cNvSpPr>
          <p:nvPr>
            <p:ph type="pic" sz="quarter" idx="32"/>
          </p:nvPr>
        </p:nvSpPr>
        <p:spPr>
          <a:xfrm>
            <a:off x="6444524" y="2880476"/>
            <a:ext cx="1584960" cy="1188720"/>
          </a:xfrm>
          <a:prstGeom prst="ellipse">
            <a:avLst/>
          </a:prstGeom>
          <a:noFill/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rgbClr val="0077C0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31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34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8466636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screen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 userDrawn="1">
            <p:extLst/>
          </p:nvPr>
        </p:nvGraphicFramePr>
        <p:xfrm>
          <a:off x="457198" y="1338472"/>
          <a:ext cx="10886663" cy="4569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44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868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571244">
                <a:tc>
                  <a:txBody>
                    <a:bodyPr/>
                    <a:lstStyle/>
                    <a:p>
                      <a:pPr algn="l"/>
                      <a:endParaRPr lang="en-US" sz="2000" b="1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2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3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4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5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6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7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8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9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10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11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12</a:t>
                      </a:r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0939" y="3203103"/>
            <a:ext cx="2552700" cy="2897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90939" y="3774185"/>
            <a:ext cx="2552700" cy="275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90939" y="4340102"/>
            <a:ext cx="2552700" cy="497162"/>
          </a:xfrm>
          <a:prstGeom prst="rect">
            <a:avLst/>
          </a:prstGeom>
        </p:spPr>
        <p:txBody>
          <a:bodyPr/>
          <a:lstStyle>
            <a:lvl1pPr marL="0" marR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90939" y="4911188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90939" y="5475507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390939" y="2630571"/>
            <a:ext cx="2552700" cy="497162"/>
          </a:xfrm>
          <a:prstGeom prst="rect">
            <a:avLst/>
          </a:prstGeom>
        </p:spPr>
        <p:txBody>
          <a:bodyPr/>
          <a:lstStyle>
            <a:lvl1pPr marL="0" marR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90939" y="2060727"/>
            <a:ext cx="2552700" cy="497162"/>
          </a:xfrm>
          <a:prstGeom prst="rect">
            <a:avLst/>
          </a:prstGeom>
        </p:spPr>
        <p:txBody>
          <a:bodyPr/>
          <a:lstStyle>
            <a:lvl1pPr marL="0" marR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685783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  <a:p>
            <a:pPr lvl="0"/>
            <a:endParaRPr lang="hu-HU" dirty="0" smtClean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8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21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815561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screen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 userDrawn="1">
            <p:extLst/>
          </p:nvPr>
        </p:nvGraphicFramePr>
        <p:xfrm>
          <a:off x="457198" y="1338472"/>
          <a:ext cx="10886663" cy="4569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344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868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764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705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571244">
                <a:tc>
                  <a:txBody>
                    <a:bodyPr/>
                    <a:lstStyle/>
                    <a:p>
                      <a:pPr algn="l"/>
                      <a:endParaRPr lang="en-US" sz="2000" b="1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244"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457202" y="457200"/>
            <a:ext cx="9901239" cy="5397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hu-HU" sz="2850" b="1" i="0" kern="1200" baseline="0" dirty="0" err="1" smtClean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</a:lstStyle>
          <a:p>
            <a:r>
              <a:rPr lang="hu-HU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390939" y="3203103"/>
            <a:ext cx="2552700" cy="28975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0939" y="2536393"/>
            <a:ext cx="2552700" cy="4432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90939" y="3774185"/>
            <a:ext cx="2552700" cy="275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90939" y="4340106"/>
            <a:ext cx="2552700" cy="2804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90939" y="4911188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90939" y="5475507"/>
            <a:ext cx="2552700" cy="3475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hu-HU" sz="1050" b="0" i="0" u="none" kern="1200" baseline="0" smtClean="0">
                <a:solidFill>
                  <a:srgbClr val="0077C0"/>
                </a:solidFill>
                <a:effectLst/>
                <a:latin typeface="+mn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308073" y="1457740"/>
            <a:ext cx="1118155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2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2015</a:t>
            </a:r>
            <a:endParaRPr lang="hu-HU" dirty="0" smtClean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687377" y="1457740"/>
            <a:ext cx="1118155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2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smtClean="0"/>
              <a:t>2016</a:t>
            </a:r>
            <a:endParaRPr lang="hu-HU" dirty="0" smtClean="0"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10071157" y="1457740"/>
            <a:ext cx="1118155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2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2017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673045" y="2054088"/>
            <a:ext cx="1118155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2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024769" y="2054088"/>
            <a:ext cx="1118155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2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Q2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7376489" y="2054088"/>
            <a:ext cx="1118155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2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Q3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8754716" y="2054088"/>
            <a:ext cx="1118155" cy="334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hu-HU" sz="1200" b="1" i="0" u="none" kern="1200" baseline="0" smtClean="0">
                <a:solidFill>
                  <a:srgbClr val="0077C0"/>
                </a:solidFill>
                <a:effectLst/>
                <a:latin typeface="+mj-lt"/>
                <a:ea typeface="Titillium Web Light" charset="0"/>
                <a:cs typeface="Titillium Web Light" charset="0"/>
              </a:defRPr>
            </a:lvl1pPr>
            <a:lvl2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hu-HU" dirty="0" smtClean="0"/>
              <a:t>Q4</a:t>
            </a:r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37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8" name="Group 37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39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410442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0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en-US" noProof="0" smtClean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0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2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7854092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picture+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-12692" y="0"/>
            <a:ext cx="12206280" cy="6680200"/>
          </a:xfrm>
          <a:custGeom>
            <a:avLst/>
            <a:gdLst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858000 h 6858000"/>
              <a:gd name="connsiteX4" fmla="*/ 0 w 12193580"/>
              <a:gd name="connsiteY4" fmla="*/ 0 h 6858000"/>
              <a:gd name="connsiteX0" fmla="*/ 0 w 12193580"/>
              <a:gd name="connsiteY0" fmla="*/ 0 h 6858000"/>
              <a:gd name="connsiteX1" fmla="*/ 12193580 w 12193580"/>
              <a:gd name="connsiteY1" fmla="*/ 0 h 6858000"/>
              <a:gd name="connsiteX2" fmla="*/ 12193580 w 12193580"/>
              <a:gd name="connsiteY2" fmla="*/ 6858000 h 6858000"/>
              <a:gd name="connsiteX3" fmla="*/ 0 w 12193580"/>
              <a:gd name="connsiteY3" fmla="*/ 6680200 h 6858000"/>
              <a:gd name="connsiteX4" fmla="*/ 0 w 12193580"/>
              <a:gd name="connsiteY4" fmla="*/ 0 h 6858000"/>
              <a:gd name="connsiteX0" fmla="*/ 0 w 12206280"/>
              <a:gd name="connsiteY0" fmla="*/ 0 h 6680200"/>
              <a:gd name="connsiteX1" fmla="*/ 12193580 w 12206280"/>
              <a:gd name="connsiteY1" fmla="*/ 0 h 6680200"/>
              <a:gd name="connsiteX2" fmla="*/ 12206280 w 12206280"/>
              <a:gd name="connsiteY2" fmla="*/ 6070600 h 6680200"/>
              <a:gd name="connsiteX3" fmla="*/ 0 w 12206280"/>
              <a:gd name="connsiteY3" fmla="*/ 6680200 h 6680200"/>
              <a:gd name="connsiteX4" fmla="*/ 0 w 12206280"/>
              <a:gd name="connsiteY4" fmla="*/ 0 h 668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280" h="6680200">
                <a:moveTo>
                  <a:pt x="0" y="0"/>
                </a:moveTo>
                <a:lnTo>
                  <a:pt x="12193580" y="0"/>
                </a:lnTo>
                <a:cubicBezTo>
                  <a:pt x="12197813" y="2023533"/>
                  <a:pt x="12202047" y="4047067"/>
                  <a:pt x="12206280" y="6070600"/>
                </a:cubicBezTo>
                <a:lnTo>
                  <a:pt x="0" y="668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0" bIns="46800" anchor="t" anchorCtr="0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hu-HU" noProof="0" err="1" smtClean="0"/>
              <a:t>Drag</a:t>
            </a:r>
            <a:r>
              <a:rPr lang="hu-HU" noProof="0" smtClean="0"/>
              <a:t> </a:t>
            </a:r>
            <a:r>
              <a:rPr lang="hu-HU" noProof="0" err="1" smtClean="0"/>
              <a:t>picture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</a:t>
            </a:r>
            <a:r>
              <a:rPr lang="hu-HU" noProof="0" err="1" smtClean="0"/>
              <a:t>placeholder</a:t>
            </a:r>
            <a:r>
              <a:rPr lang="hu-HU" noProof="0" smtClean="0"/>
              <a:t> </a:t>
            </a:r>
            <a:r>
              <a:rPr lang="hu-HU" noProof="0" err="1" smtClean="0"/>
              <a:t>or</a:t>
            </a:r>
            <a:r>
              <a:rPr lang="hu-HU" noProof="0" smtClean="0"/>
              <a:t> </a:t>
            </a:r>
            <a:r>
              <a:rPr lang="hu-HU" noProof="0" err="1" smtClean="0"/>
              <a:t>click</a:t>
            </a:r>
            <a:r>
              <a:rPr lang="hu-HU" noProof="0" smtClean="0"/>
              <a:t> </a:t>
            </a:r>
            <a:r>
              <a:rPr lang="hu-HU" noProof="0" err="1" smtClean="0"/>
              <a:t>icon</a:t>
            </a:r>
            <a:r>
              <a:rPr lang="hu-HU" noProof="0" smtClean="0"/>
              <a:t> </a:t>
            </a:r>
            <a:r>
              <a:rPr lang="hu-HU" noProof="0" err="1" smtClean="0"/>
              <a:t>to</a:t>
            </a:r>
            <a:r>
              <a:rPr lang="hu-HU" noProof="0" smtClean="0"/>
              <a:t> add</a:t>
            </a:r>
            <a:endParaRPr lang="en-US" noProof="0" smtClean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5462" y="3096003"/>
            <a:ext cx="3688851" cy="648639"/>
          </a:xfrm>
          <a:custGeom>
            <a:avLst/>
            <a:gdLst>
              <a:gd name="connsiteX0" fmla="*/ 0 w 3052338"/>
              <a:gd name="connsiteY0" fmla="*/ 0 h 855336"/>
              <a:gd name="connsiteX1" fmla="*/ 2909779 w 3052338"/>
              <a:gd name="connsiteY1" fmla="*/ 0 h 855336"/>
              <a:gd name="connsiteX2" fmla="*/ 3052338 w 3052338"/>
              <a:gd name="connsiteY2" fmla="*/ 142559 h 855336"/>
              <a:gd name="connsiteX3" fmla="*/ 3052338 w 3052338"/>
              <a:gd name="connsiteY3" fmla="*/ 855336 h 855336"/>
              <a:gd name="connsiteX4" fmla="*/ 3052338 w 3052338"/>
              <a:gd name="connsiteY4" fmla="*/ 855336 h 855336"/>
              <a:gd name="connsiteX5" fmla="*/ 142559 w 3052338"/>
              <a:gd name="connsiteY5" fmla="*/ 855336 h 855336"/>
              <a:gd name="connsiteX6" fmla="*/ 0 w 3052338"/>
              <a:gd name="connsiteY6" fmla="*/ 712777 h 855336"/>
              <a:gd name="connsiteX7" fmla="*/ 0 w 3052338"/>
              <a:gd name="connsiteY7" fmla="*/ 0 h 855336"/>
              <a:gd name="connsiteX0" fmla="*/ 0 w 3052338"/>
              <a:gd name="connsiteY0" fmla="*/ 0 h 855336"/>
              <a:gd name="connsiteX1" fmla="*/ 2909779 w 3052338"/>
              <a:gd name="connsiteY1" fmla="*/ 0 h 855336"/>
              <a:gd name="connsiteX2" fmla="*/ 3052338 w 3052338"/>
              <a:gd name="connsiteY2" fmla="*/ 5759 h 855336"/>
              <a:gd name="connsiteX3" fmla="*/ 3052338 w 3052338"/>
              <a:gd name="connsiteY3" fmla="*/ 855336 h 855336"/>
              <a:gd name="connsiteX4" fmla="*/ 3052338 w 3052338"/>
              <a:gd name="connsiteY4" fmla="*/ 855336 h 855336"/>
              <a:gd name="connsiteX5" fmla="*/ 142559 w 3052338"/>
              <a:gd name="connsiteY5" fmla="*/ 855336 h 855336"/>
              <a:gd name="connsiteX6" fmla="*/ 0 w 3052338"/>
              <a:gd name="connsiteY6" fmla="*/ 712777 h 855336"/>
              <a:gd name="connsiteX7" fmla="*/ 0 w 3052338"/>
              <a:gd name="connsiteY7" fmla="*/ 0 h 855336"/>
              <a:gd name="connsiteX0" fmla="*/ 0 w 3052338"/>
              <a:gd name="connsiteY0" fmla="*/ 0 h 855336"/>
              <a:gd name="connsiteX1" fmla="*/ 3052338 w 3052338"/>
              <a:gd name="connsiteY1" fmla="*/ 5759 h 855336"/>
              <a:gd name="connsiteX2" fmla="*/ 3052338 w 3052338"/>
              <a:gd name="connsiteY2" fmla="*/ 855336 h 855336"/>
              <a:gd name="connsiteX3" fmla="*/ 3052338 w 3052338"/>
              <a:gd name="connsiteY3" fmla="*/ 855336 h 855336"/>
              <a:gd name="connsiteX4" fmla="*/ 142559 w 3052338"/>
              <a:gd name="connsiteY4" fmla="*/ 855336 h 855336"/>
              <a:gd name="connsiteX5" fmla="*/ 0 w 3052338"/>
              <a:gd name="connsiteY5" fmla="*/ 712777 h 855336"/>
              <a:gd name="connsiteX6" fmla="*/ 0 w 3052338"/>
              <a:gd name="connsiteY6" fmla="*/ 0 h 855336"/>
              <a:gd name="connsiteX0" fmla="*/ 0 w 3052338"/>
              <a:gd name="connsiteY0" fmla="*/ 5041 h 860377"/>
              <a:gd name="connsiteX1" fmla="*/ 3052338 w 3052338"/>
              <a:gd name="connsiteY1" fmla="*/ 0 h 860377"/>
              <a:gd name="connsiteX2" fmla="*/ 3052338 w 3052338"/>
              <a:gd name="connsiteY2" fmla="*/ 860377 h 860377"/>
              <a:gd name="connsiteX3" fmla="*/ 3052338 w 3052338"/>
              <a:gd name="connsiteY3" fmla="*/ 860377 h 860377"/>
              <a:gd name="connsiteX4" fmla="*/ 142559 w 3052338"/>
              <a:gd name="connsiteY4" fmla="*/ 860377 h 860377"/>
              <a:gd name="connsiteX5" fmla="*/ 0 w 3052338"/>
              <a:gd name="connsiteY5" fmla="*/ 717818 h 860377"/>
              <a:gd name="connsiteX6" fmla="*/ 0 w 3052338"/>
              <a:gd name="connsiteY6" fmla="*/ 5041 h 860377"/>
              <a:gd name="connsiteX0" fmla="*/ 0 w 3052338"/>
              <a:gd name="connsiteY0" fmla="*/ 0 h 855336"/>
              <a:gd name="connsiteX1" fmla="*/ 3052338 w 3052338"/>
              <a:gd name="connsiteY1" fmla="*/ 5759 h 855336"/>
              <a:gd name="connsiteX2" fmla="*/ 3052338 w 3052338"/>
              <a:gd name="connsiteY2" fmla="*/ 855336 h 855336"/>
              <a:gd name="connsiteX3" fmla="*/ 3052338 w 3052338"/>
              <a:gd name="connsiteY3" fmla="*/ 855336 h 855336"/>
              <a:gd name="connsiteX4" fmla="*/ 142559 w 3052338"/>
              <a:gd name="connsiteY4" fmla="*/ 855336 h 855336"/>
              <a:gd name="connsiteX5" fmla="*/ 0 w 3052338"/>
              <a:gd name="connsiteY5" fmla="*/ 712777 h 855336"/>
              <a:gd name="connsiteX6" fmla="*/ 0 w 3052338"/>
              <a:gd name="connsiteY6" fmla="*/ 0 h 855336"/>
              <a:gd name="connsiteX0" fmla="*/ 0 w 3052338"/>
              <a:gd name="connsiteY0" fmla="*/ 0 h 1011577"/>
              <a:gd name="connsiteX1" fmla="*/ 3052338 w 3052338"/>
              <a:gd name="connsiteY1" fmla="*/ 5759 h 1011577"/>
              <a:gd name="connsiteX2" fmla="*/ 3052338 w 3052338"/>
              <a:gd name="connsiteY2" fmla="*/ 855336 h 1011577"/>
              <a:gd name="connsiteX3" fmla="*/ 3052338 w 3052338"/>
              <a:gd name="connsiteY3" fmla="*/ 855336 h 1011577"/>
              <a:gd name="connsiteX4" fmla="*/ 142559 w 3052338"/>
              <a:gd name="connsiteY4" fmla="*/ 855336 h 1011577"/>
              <a:gd name="connsiteX5" fmla="*/ 0 w 3052338"/>
              <a:gd name="connsiteY5" fmla="*/ 1011577 h 1011577"/>
              <a:gd name="connsiteX6" fmla="*/ 0 w 3052338"/>
              <a:gd name="connsiteY6" fmla="*/ 0 h 1011577"/>
              <a:gd name="connsiteX0" fmla="*/ 0 w 3052338"/>
              <a:gd name="connsiteY0" fmla="*/ 0 h 1011577"/>
              <a:gd name="connsiteX1" fmla="*/ 3052338 w 3052338"/>
              <a:gd name="connsiteY1" fmla="*/ 5759 h 1011577"/>
              <a:gd name="connsiteX2" fmla="*/ 3052338 w 3052338"/>
              <a:gd name="connsiteY2" fmla="*/ 855336 h 1011577"/>
              <a:gd name="connsiteX3" fmla="*/ 3052338 w 3052338"/>
              <a:gd name="connsiteY3" fmla="*/ 855336 h 1011577"/>
              <a:gd name="connsiteX4" fmla="*/ 178559 w 3052338"/>
              <a:gd name="connsiteY4" fmla="*/ 855336 h 1011577"/>
              <a:gd name="connsiteX5" fmla="*/ 0 w 3052338"/>
              <a:gd name="connsiteY5" fmla="*/ 1011577 h 1011577"/>
              <a:gd name="connsiteX6" fmla="*/ 0 w 3052338"/>
              <a:gd name="connsiteY6" fmla="*/ 0 h 101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2338" h="1011577">
                <a:moveTo>
                  <a:pt x="0" y="0"/>
                </a:moveTo>
                <a:lnTo>
                  <a:pt x="3052338" y="5759"/>
                </a:lnTo>
                <a:lnTo>
                  <a:pt x="3052338" y="855336"/>
                </a:lnTo>
                <a:lnTo>
                  <a:pt x="3052338" y="855336"/>
                </a:lnTo>
                <a:lnTo>
                  <a:pt x="178559" y="855336"/>
                </a:lnTo>
                <a:lnTo>
                  <a:pt x="0" y="10115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>
            <a:noFill/>
          </a:ln>
        </p:spPr>
        <p:txBody>
          <a:bodyPr wrap="square" lIns="182880" tIns="182880" rIns="182880" bIns="274320" anchor="t" anchorCtr="0">
            <a:spAutoFit/>
          </a:bodyPr>
          <a:lstStyle>
            <a:lvl1pPr marL="0" indent="0" algn="l">
              <a:buNone/>
              <a:defRPr sz="1350" b="1" i="0" baseline="0">
                <a:solidFill>
                  <a:srgbClr val="0077C0"/>
                </a:solidFill>
                <a:latin typeface="Titillium Web" charset="0"/>
                <a:ea typeface="Titillium Web" charset="0"/>
                <a:cs typeface="Titillium Web" charset="0"/>
              </a:defRPr>
            </a:lvl1pPr>
            <a:lvl2pPr>
              <a:defRPr sz="1350" b="1"/>
            </a:lvl2pPr>
            <a:lvl3pPr>
              <a:defRPr sz="1350" b="1"/>
            </a:lvl3pPr>
            <a:lvl4pPr>
              <a:defRPr sz="1350" b="1"/>
            </a:lvl4pPr>
            <a:lvl5pPr>
              <a:defRPr sz="1350" b="1"/>
            </a:lvl5pPr>
          </a:lstStyle>
          <a:p>
            <a:pPr lvl="0"/>
            <a:r>
              <a:rPr lang="hu-HU" dirty="0" err="1" smtClean="0"/>
              <a:t>Click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edit</a:t>
            </a:r>
            <a:r>
              <a:rPr lang="hu-HU" dirty="0" smtClean="0"/>
              <a:t> Master text </a:t>
            </a:r>
            <a:r>
              <a:rPr lang="hu-HU" dirty="0" err="1" smtClean="0"/>
              <a:t>styles</a:t>
            </a:r>
            <a:endParaRPr lang="hu-HU" dirty="0" smtClean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3960" y="6046593"/>
            <a:ext cx="12268200" cy="811408"/>
            <a:chOff x="-10470" y="6046593"/>
            <a:chExt cx="9201150" cy="811408"/>
          </a:xfrm>
        </p:grpSpPr>
        <p:sp>
          <p:nvSpPr>
            <p:cNvPr id="11" name="Rectangle 1"/>
            <p:cNvSpPr/>
            <p:nvPr userDrawn="1"/>
          </p:nvSpPr>
          <p:spPr>
            <a:xfrm>
              <a:off x="-10470" y="6046593"/>
              <a:ext cx="920115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759364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Kép 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475788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99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3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52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54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145.xml"/><Relationship Id="rId47" Type="http://schemas.openxmlformats.org/officeDocument/2006/relationships/slideLayout" Target="../slideLayouts/slideLayout150.xml"/><Relationship Id="rId63" Type="http://schemas.openxmlformats.org/officeDocument/2006/relationships/slideLayout" Target="../slideLayouts/slideLayout166.xml"/><Relationship Id="rId68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32" Type="http://schemas.openxmlformats.org/officeDocument/2006/relationships/slideLayout" Target="../slideLayouts/slideLayout135.xml"/><Relationship Id="rId37" Type="http://schemas.openxmlformats.org/officeDocument/2006/relationships/slideLayout" Target="../slideLayouts/slideLayout140.xml"/><Relationship Id="rId40" Type="http://schemas.openxmlformats.org/officeDocument/2006/relationships/slideLayout" Target="../slideLayouts/slideLayout143.xml"/><Relationship Id="rId45" Type="http://schemas.openxmlformats.org/officeDocument/2006/relationships/slideLayout" Target="../slideLayouts/slideLayout148.xml"/><Relationship Id="rId53" Type="http://schemas.openxmlformats.org/officeDocument/2006/relationships/slideLayout" Target="../slideLayouts/slideLayout156.xml"/><Relationship Id="rId58" Type="http://schemas.openxmlformats.org/officeDocument/2006/relationships/slideLayout" Target="../slideLayouts/slideLayout161.xml"/><Relationship Id="rId66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08.xml"/><Relationship Id="rId61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slideLayout" Target="../slideLayouts/slideLayout130.xml"/><Relationship Id="rId30" Type="http://schemas.openxmlformats.org/officeDocument/2006/relationships/slideLayout" Target="../slideLayouts/slideLayout133.xml"/><Relationship Id="rId35" Type="http://schemas.openxmlformats.org/officeDocument/2006/relationships/slideLayout" Target="../slideLayouts/slideLayout138.xml"/><Relationship Id="rId43" Type="http://schemas.openxmlformats.org/officeDocument/2006/relationships/slideLayout" Target="../slideLayouts/slideLayout146.xml"/><Relationship Id="rId48" Type="http://schemas.openxmlformats.org/officeDocument/2006/relationships/slideLayout" Target="../slideLayouts/slideLayout151.xml"/><Relationship Id="rId56" Type="http://schemas.openxmlformats.org/officeDocument/2006/relationships/slideLayout" Target="../slideLayouts/slideLayout159.xml"/><Relationship Id="rId64" Type="http://schemas.openxmlformats.org/officeDocument/2006/relationships/slideLayout" Target="../slideLayouts/slideLayout167.xml"/><Relationship Id="rId69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11.xml"/><Relationship Id="rId51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33" Type="http://schemas.openxmlformats.org/officeDocument/2006/relationships/slideLayout" Target="../slideLayouts/slideLayout136.xml"/><Relationship Id="rId38" Type="http://schemas.openxmlformats.org/officeDocument/2006/relationships/slideLayout" Target="../slideLayouts/slideLayout141.xml"/><Relationship Id="rId46" Type="http://schemas.openxmlformats.org/officeDocument/2006/relationships/slideLayout" Target="../slideLayouts/slideLayout149.xml"/><Relationship Id="rId59" Type="http://schemas.openxmlformats.org/officeDocument/2006/relationships/slideLayout" Target="../slideLayouts/slideLayout162.xml"/><Relationship Id="rId67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23.xml"/><Relationship Id="rId41" Type="http://schemas.openxmlformats.org/officeDocument/2006/relationships/slideLayout" Target="../slideLayouts/slideLayout144.xml"/><Relationship Id="rId54" Type="http://schemas.openxmlformats.org/officeDocument/2006/relationships/slideLayout" Target="../slideLayouts/slideLayout157.xml"/><Relationship Id="rId62" Type="http://schemas.openxmlformats.org/officeDocument/2006/relationships/slideLayout" Target="../slideLayouts/slideLayout165.xml"/><Relationship Id="rId70" Type="http://schemas.openxmlformats.org/officeDocument/2006/relationships/theme" Target="../theme/theme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slideLayout" Target="../slideLayouts/slideLayout131.xml"/><Relationship Id="rId36" Type="http://schemas.openxmlformats.org/officeDocument/2006/relationships/slideLayout" Target="../slideLayouts/slideLayout139.xml"/><Relationship Id="rId49" Type="http://schemas.openxmlformats.org/officeDocument/2006/relationships/slideLayout" Target="../slideLayouts/slideLayout152.xml"/><Relationship Id="rId57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34.xml"/><Relationship Id="rId44" Type="http://schemas.openxmlformats.org/officeDocument/2006/relationships/slideLayout" Target="../slideLayouts/slideLayout147.xml"/><Relationship Id="rId52" Type="http://schemas.openxmlformats.org/officeDocument/2006/relationships/slideLayout" Target="../slideLayouts/slideLayout155.xml"/><Relationship Id="rId60" Type="http://schemas.openxmlformats.org/officeDocument/2006/relationships/slideLayout" Target="../slideLayouts/slideLayout163.xml"/><Relationship Id="rId65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37.xml"/><Relationship Id="rId50" Type="http://schemas.openxmlformats.org/officeDocument/2006/relationships/slideLayout" Target="../slideLayouts/slideLayout153.xml"/><Relationship Id="rId55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92" r:id="rId2"/>
    <p:sldLayoutId id="2147483723" r:id="rId3"/>
    <p:sldLayoutId id="2147483724" r:id="rId4"/>
    <p:sldLayoutId id="2147483793" r:id="rId5"/>
    <p:sldLayoutId id="2147483794" r:id="rId6"/>
    <p:sldLayoutId id="2147483795" r:id="rId7"/>
    <p:sldLayoutId id="2147483764" r:id="rId8"/>
    <p:sldLayoutId id="2147483768" r:id="rId9"/>
    <p:sldLayoutId id="2147483727" r:id="rId10"/>
    <p:sldLayoutId id="2147483775" r:id="rId11"/>
    <p:sldLayoutId id="2147483776" r:id="rId12"/>
    <p:sldLayoutId id="2147483778" r:id="rId13"/>
    <p:sldLayoutId id="2147483779" r:id="rId14"/>
    <p:sldLayoutId id="2147483733" r:id="rId15"/>
    <p:sldLayoutId id="2147483780" r:id="rId16"/>
    <p:sldLayoutId id="2147483735" r:id="rId17"/>
    <p:sldLayoutId id="2147483741" r:id="rId18"/>
    <p:sldLayoutId id="2147483753" r:id="rId19"/>
    <p:sldLayoutId id="2147483754" r:id="rId20"/>
    <p:sldLayoutId id="2147483752" r:id="rId21"/>
    <p:sldLayoutId id="2147483782" r:id="rId22"/>
    <p:sldLayoutId id="2147483771" r:id="rId23"/>
    <p:sldLayoutId id="2147483772" r:id="rId24"/>
    <p:sldLayoutId id="2147483773" r:id="rId25"/>
    <p:sldLayoutId id="2147483803" r:id="rId26"/>
    <p:sldLayoutId id="2147483804" r:id="rId27"/>
    <p:sldLayoutId id="2147483801" r:id="rId28"/>
    <p:sldLayoutId id="2147483805" r:id="rId29"/>
    <p:sldLayoutId id="2147483806" r:id="rId30"/>
    <p:sldLayoutId id="2147483736" r:id="rId31"/>
    <p:sldLayoutId id="2147483796" r:id="rId32"/>
    <p:sldLayoutId id="2147483807" r:id="rId33"/>
    <p:sldLayoutId id="2147483797" r:id="rId34"/>
    <p:sldLayoutId id="2147483798" r:id="rId35"/>
    <p:sldLayoutId id="2147483746" r:id="rId36"/>
    <p:sldLayoutId id="2147483799" r:id="rId37"/>
    <p:sldLayoutId id="2147483800" r:id="rId38"/>
    <p:sldLayoutId id="2147483809" r:id="rId39"/>
    <p:sldLayoutId id="2147483742" r:id="rId40"/>
    <p:sldLayoutId id="2147483788" r:id="rId41"/>
    <p:sldLayoutId id="2147483790" r:id="rId42"/>
    <p:sldLayoutId id="2147483745" r:id="rId43"/>
    <p:sldLayoutId id="2147483802" r:id="rId44"/>
    <p:sldLayoutId id="2147483808" r:id="rId45"/>
    <p:sldLayoutId id="2147483749" r:id="rId46"/>
    <p:sldLayoutId id="2147483774" r:id="rId47"/>
    <p:sldLayoutId id="2147483791" r:id="rId48"/>
    <p:sldLayoutId id="2147483810" r:id="rId49"/>
  </p:sldLayoutIdLst>
  <p:transition spd="med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Bd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Bd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Bd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Bd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Bd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Bd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Bd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Bd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03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  <p:sldLayoutId id="2147483842" r:id="rId31"/>
    <p:sldLayoutId id="2147483843" r:id="rId32"/>
    <p:sldLayoutId id="2147483844" r:id="rId33"/>
    <p:sldLayoutId id="2147483845" r:id="rId34"/>
    <p:sldLayoutId id="2147483846" r:id="rId35"/>
    <p:sldLayoutId id="2147483847" r:id="rId36"/>
    <p:sldLayoutId id="2147483848" r:id="rId37"/>
    <p:sldLayoutId id="2147483849" r:id="rId38"/>
    <p:sldLayoutId id="2147483850" r:id="rId39"/>
    <p:sldLayoutId id="2147483851" r:id="rId40"/>
    <p:sldLayoutId id="2147483852" r:id="rId41"/>
    <p:sldLayoutId id="2147483853" r:id="rId42"/>
    <p:sldLayoutId id="2147483854" r:id="rId43"/>
    <p:sldLayoutId id="2147483855" r:id="rId44"/>
    <p:sldLayoutId id="2147483856" r:id="rId45"/>
    <p:sldLayoutId id="2147483857" r:id="rId46"/>
    <p:sldLayoutId id="2147483858" r:id="rId47"/>
    <p:sldLayoutId id="2147483859" r:id="rId48"/>
    <p:sldLayoutId id="2147483860" r:id="rId49"/>
    <p:sldLayoutId id="2147483861" r:id="rId50"/>
    <p:sldLayoutId id="2147483862" r:id="rId51"/>
    <p:sldLayoutId id="2147483863" r:id="rId52"/>
    <p:sldLayoutId id="2147483865" r:id="rId53"/>
    <p:sldLayoutId id="2147483866" r:id="rId54"/>
  </p:sldLayoutIdLst>
  <p:transition spd="med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tillium Bd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tillium Bd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tillium Bd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tillium Bd" charset="0"/>
        </a:defRPr>
      </a:lvl5pPr>
      <a:lvl6pPr marL="34289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tillium Bd" charset="0"/>
        </a:defRPr>
      </a:lvl6pPr>
      <a:lvl7pPr marL="68578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tillium Bd" charset="0"/>
        </a:defRPr>
      </a:lvl7pPr>
      <a:lvl8pPr marL="10286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tillium Bd" charset="0"/>
        </a:defRPr>
      </a:lvl8pPr>
      <a:lvl9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itillium Bd" charset="0"/>
        </a:defRPr>
      </a:lvl9pPr>
    </p:titleStyle>
    <p:bodyStyle>
      <a:lvl1pPr marL="171446" indent="-171446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81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  <p:sldLayoutId id="2147483894" r:id="rId27"/>
    <p:sldLayoutId id="2147483895" r:id="rId28"/>
    <p:sldLayoutId id="2147483896" r:id="rId29"/>
    <p:sldLayoutId id="2147483897" r:id="rId30"/>
    <p:sldLayoutId id="2147483898" r:id="rId31"/>
    <p:sldLayoutId id="2147483899" r:id="rId32"/>
    <p:sldLayoutId id="2147483900" r:id="rId33"/>
    <p:sldLayoutId id="2147483901" r:id="rId34"/>
    <p:sldLayoutId id="2147483902" r:id="rId35"/>
    <p:sldLayoutId id="2147483903" r:id="rId36"/>
    <p:sldLayoutId id="2147483904" r:id="rId37"/>
    <p:sldLayoutId id="2147483905" r:id="rId38"/>
    <p:sldLayoutId id="2147483906" r:id="rId39"/>
    <p:sldLayoutId id="2147483907" r:id="rId40"/>
    <p:sldLayoutId id="2147483908" r:id="rId41"/>
    <p:sldLayoutId id="2147483909" r:id="rId42"/>
    <p:sldLayoutId id="2147483910" r:id="rId43"/>
    <p:sldLayoutId id="2147483911" r:id="rId44"/>
    <p:sldLayoutId id="2147483912" r:id="rId45"/>
    <p:sldLayoutId id="2147483913" r:id="rId46"/>
    <p:sldLayoutId id="2147483914" r:id="rId47"/>
    <p:sldLayoutId id="2147483915" r:id="rId48"/>
    <p:sldLayoutId id="2147483916" r:id="rId49"/>
    <p:sldLayoutId id="2147483917" r:id="rId50"/>
    <p:sldLayoutId id="2147483918" r:id="rId51"/>
    <p:sldLayoutId id="2147483919" r:id="rId52"/>
    <p:sldLayoutId id="2147483920" r:id="rId53"/>
    <p:sldLayoutId id="2147483921" r:id="rId54"/>
    <p:sldLayoutId id="2147483922" r:id="rId55"/>
    <p:sldLayoutId id="2147483923" r:id="rId56"/>
    <p:sldLayoutId id="2147483924" r:id="rId57"/>
    <p:sldLayoutId id="2147483925" r:id="rId58"/>
    <p:sldLayoutId id="2147483926" r:id="rId59"/>
    <p:sldLayoutId id="2147483927" r:id="rId60"/>
    <p:sldLayoutId id="2147483928" r:id="rId61"/>
    <p:sldLayoutId id="2147483929" r:id="rId62"/>
    <p:sldLayoutId id="2147483930" r:id="rId63"/>
    <p:sldLayoutId id="2147483931" r:id="rId64"/>
    <p:sldLayoutId id="2147483932" r:id="rId65"/>
    <p:sldLayoutId id="2147483933" r:id="rId66"/>
    <p:sldLayoutId id="2147483934" r:id="rId67"/>
    <p:sldLayoutId id="2147483935" r:id="rId68"/>
    <p:sldLayoutId id="2147483936" r:id="rId69"/>
  </p:sldLayoutIdLst>
  <p:transition spd="med">
    <p:push dir="u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Web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Web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Web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Web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Web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Web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Web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tillium Web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29.tiff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tiff"/><Relationship Id="rId2" Type="http://schemas.openxmlformats.org/officeDocument/2006/relationships/image" Target="../media/image18.jpg"/><Relationship Id="rId16" Type="http://schemas.openxmlformats.org/officeDocument/2006/relationships/image" Target="../media/image32.tiff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22.jpeg"/><Relationship Id="rId11" Type="http://schemas.openxmlformats.org/officeDocument/2006/relationships/image" Target="../media/image27.tiff"/><Relationship Id="rId5" Type="http://schemas.openxmlformats.org/officeDocument/2006/relationships/image" Target="../media/image21.jpeg"/><Relationship Id="rId15" Type="http://schemas.openxmlformats.org/officeDocument/2006/relationships/image" Target="../media/image31.tiff"/><Relationship Id="rId10" Type="http://schemas.openxmlformats.org/officeDocument/2006/relationships/image" Target="../media/image26.tiff"/><Relationship Id="rId4" Type="http://schemas.openxmlformats.org/officeDocument/2006/relationships/image" Target="../media/image20.png"/><Relationship Id="rId9" Type="http://schemas.openxmlformats.org/officeDocument/2006/relationships/image" Target="../media/image25.tiff"/><Relationship Id="rId14" Type="http://schemas.openxmlformats.org/officeDocument/2006/relationships/image" Target="../media/image3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2601" y="5347044"/>
            <a:ext cx="7584507" cy="906483"/>
          </a:xfrm>
        </p:spPr>
        <p:txBody>
          <a:bodyPr/>
          <a:lstStyle/>
          <a:p>
            <a:r>
              <a:rPr lang="en-US" dirty="0">
                <a:latin typeface="+mj-lt"/>
              </a:rPr>
              <a:t>Szabó Tamás, NNG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5674" y="3213444"/>
            <a:ext cx="11090032" cy="2133600"/>
          </a:xfrm>
        </p:spPr>
        <p:txBody>
          <a:bodyPr/>
          <a:lstStyle/>
          <a:p>
            <a:r>
              <a:rPr lang="hu-HU" dirty="0" smtClean="0">
                <a:latin typeface="+mn-lt"/>
              </a:rPr>
              <a:t>SOFŐR HELYETT KÓDOK</a:t>
            </a:r>
            <a:endParaRPr lang="en-US" dirty="0">
              <a:latin typeface="+mn-lt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" t="4668" r="183" b="24485"/>
          <a:stretch/>
        </p:blipFill>
        <p:spPr>
          <a:xfrm>
            <a:off x="-55682" y="0"/>
            <a:ext cx="12332745" cy="4368800"/>
          </a:xfrm>
        </p:spPr>
      </p:pic>
    </p:spTree>
    <p:extLst>
      <p:ext uri="{BB962C8B-B14F-4D97-AF65-F5344CB8AC3E}">
        <p14:creationId xmlns:p14="http://schemas.microsoft.com/office/powerpoint/2010/main" val="26190046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1093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-197840" y="4232055"/>
            <a:ext cx="12532729" cy="2525302"/>
          </a:xfrm>
          <a:custGeom>
            <a:avLst/>
            <a:gdLst>
              <a:gd name="connsiteX0" fmla="*/ 0 w 6109252"/>
              <a:gd name="connsiteY0" fmla="*/ 0 h 4578578"/>
              <a:gd name="connsiteX1" fmla="*/ 6109252 w 6109252"/>
              <a:gd name="connsiteY1" fmla="*/ 0 h 4578578"/>
              <a:gd name="connsiteX2" fmla="*/ 6109252 w 6109252"/>
              <a:gd name="connsiteY2" fmla="*/ 4578578 h 4578578"/>
              <a:gd name="connsiteX3" fmla="*/ 0 w 6109252"/>
              <a:gd name="connsiteY3" fmla="*/ 4578578 h 4578578"/>
              <a:gd name="connsiteX4" fmla="*/ 0 w 6109252"/>
              <a:gd name="connsiteY4" fmla="*/ 0 h 4578578"/>
              <a:gd name="connsiteX0" fmla="*/ 13252 w 6109252"/>
              <a:gd name="connsiteY0" fmla="*/ 291548 h 4578578"/>
              <a:gd name="connsiteX1" fmla="*/ 6109252 w 6109252"/>
              <a:gd name="connsiteY1" fmla="*/ 0 h 4578578"/>
              <a:gd name="connsiteX2" fmla="*/ 6109252 w 6109252"/>
              <a:gd name="connsiteY2" fmla="*/ 4578578 h 4578578"/>
              <a:gd name="connsiteX3" fmla="*/ 0 w 6109252"/>
              <a:gd name="connsiteY3" fmla="*/ 4578578 h 4578578"/>
              <a:gd name="connsiteX4" fmla="*/ 13252 w 6109252"/>
              <a:gd name="connsiteY4" fmla="*/ 291548 h 4578578"/>
              <a:gd name="connsiteX0" fmla="*/ 13252 w 6109252"/>
              <a:gd name="connsiteY0" fmla="*/ 267642 h 4578578"/>
              <a:gd name="connsiteX1" fmla="*/ 6109252 w 6109252"/>
              <a:gd name="connsiteY1" fmla="*/ 0 h 4578578"/>
              <a:gd name="connsiteX2" fmla="*/ 6109252 w 6109252"/>
              <a:gd name="connsiteY2" fmla="*/ 4578578 h 4578578"/>
              <a:gd name="connsiteX3" fmla="*/ 0 w 6109252"/>
              <a:gd name="connsiteY3" fmla="*/ 4578578 h 4578578"/>
              <a:gd name="connsiteX4" fmla="*/ 13252 w 6109252"/>
              <a:gd name="connsiteY4" fmla="*/ 267642 h 4578578"/>
              <a:gd name="connsiteX0" fmla="*/ 19228 w 6115228"/>
              <a:gd name="connsiteY0" fmla="*/ 267642 h 5361495"/>
              <a:gd name="connsiteX1" fmla="*/ 6115228 w 6115228"/>
              <a:gd name="connsiteY1" fmla="*/ 0 h 5361495"/>
              <a:gd name="connsiteX2" fmla="*/ 6115228 w 6115228"/>
              <a:gd name="connsiteY2" fmla="*/ 4578578 h 5361495"/>
              <a:gd name="connsiteX3" fmla="*/ 0 w 6115228"/>
              <a:gd name="connsiteY3" fmla="*/ 5361495 h 5361495"/>
              <a:gd name="connsiteX4" fmla="*/ 19228 w 6115228"/>
              <a:gd name="connsiteY4" fmla="*/ 267642 h 5361495"/>
              <a:gd name="connsiteX0" fmla="*/ 19228 w 6127181"/>
              <a:gd name="connsiteY0" fmla="*/ 267642 h 5361495"/>
              <a:gd name="connsiteX1" fmla="*/ 6115228 w 6127181"/>
              <a:gd name="connsiteY1" fmla="*/ 0 h 5361495"/>
              <a:gd name="connsiteX2" fmla="*/ 6127181 w 6127181"/>
              <a:gd name="connsiteY2" fmla="*/ 5068648 h 5361495"/>
              <a:gd name="connsiteX3" fmla="*/ 0 w 6127181"/>
              <a:gd name="connsiteY3" fmla="*/ 5361495 h 5361495"/>
              <a:gd name="connsiteX4" fmla="*/ 19228 w 6127181"/>
              <a:gd name="connsiteY4" fmla="*/ 267642 h 5361495"/>
              <a:gd name="connsiteX0" fmla="*/ 14975 w 6122928"/>
              <a:gd name="connsiteY0" fmla="*/ 267642 h 5365748"/>
              <a:gd name="connsiteX1" fmla="*/ 6110975 w 6122928"/>
              <a:gd name="connsiteY1" fmla="*/ 0 h 5365748"/>
              <a:gd name="connsiteX2" fmla="*/ 6122928 w 6122928"/>
              <a:gd name="connsiteY2" fmla="*/ 5068648 h 5365748"/>
              <a:gd name="connsiteX3" fmla="*/ 0 w 6122928"/>
              <a:gd name="connsiteY3" fmla="*/ 5365748 h 5365748"/>
              <a:gd name="connsiteX4" fmla="*/ 14975 w 6122928"/>
              <a:gd name="connsiteY4" fmla="*/ 267642 h 5365748"/>
              <a:gd name="connsiteX0" fmla="*/ 29488 w 6122928"/>
              <a:gd name="connsiteY0" fmla="*/ 202360 h 5365748"/>
              <a:gd name="connsiteX1" fmla="*/ 6110975 w 6122928"/>
              <a:gd name="connsiteY1" fmla="*/ 0 h 5365748"/>
              <a:gd name="connsiteX2" fmla="*/ 6122928 w 6122928"/>
              <a:gd name="connsiteY2" fmla="*/ 5068648 h 5365748"/>
              <a:gd name="connsiteX3" fmla="*/ 0 w 6122928"/>
              <a:gd name="connsiteY3" fmla="*/ 5365748 h 5365748"/>
              <a:gd name="connsiteX4" fmla="*/ 29488 w 6122928"/>
              <a:gd name="connsiteY4" fmla="*/ 202360 h 5365748"/>
              <a:gd name="connsiteX0" fmla="*/ 29488 w 6122928"/>
              <a:gd name="connsiteY0" fmla="*/ 262151 h 5365748"/>
              <a:gd name="connsiteX1" fmla="*/ 6110975 w 6122928"/>
              <a:gd name="connsiteY1" fmla="*/ 0 h 5365748"/>
              <a:gd name="connsiteX2" fmla="*/ 6122928 w 6122928"/>
              <a:gd name="connsiteY2" fmla="*/ 5068648 h 5365748"/>
              <a:gd name="connsiteX3" fmla="*/ 0 w 6122928"/>
              <a:gd name="connsiteY3" fmla="*/ 5365748 h 5365748"/>
              <a:gd name="connsiteX4" fmla="*/ 29488 w 6122928"/>
              <a:gd name="connsiteY4" fmla="*/ 262151 h 536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2928" h="5365748">
                <a:moveTo>
                  <a:pt x="29488" y="262151"/>
                </a:moveTo>
                <a:lnTo>
                  <a:pt x="6110975" y="0"/>
                </a:lnTo>
                <a:cubicBezTo>
                  <a:pt x="6114959" y="1689549"/>
                  <a:pt x="6118944" y="3379099"/>
                  <a:pt x="6122928" y="5068648"/>
                </a:cubicBezTo>
                <a:lnTo>
                  <a:pt x="0" y="5365748"/>
                </a:lnTo>
                <a:cubicBezTo>
                  <a:pt x="4417" y="3936738"/>
                  <a:pt x="25071" y="1691161"/>
                  <a:pt x="29488" y="262151"/>
                </a:cubicBezTo>
                <a:close/>
              </a:path>
            </a:pathLst>
          </a:cu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1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" name="Rectangle 3"/>
          <p:cNvSpPr/>
          <p:nvPr/>
        </p:nvSpPr>
        <p:spPr>
          <a:xfrm>
            <a:off x="799817" y="341006"/>
            <a:ext cx="3023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rgbClr val="0077C0"/>
                </a:solidFill>
                <a:latin typeface="Arial" panose="020B0604020202020204"/>
              </a:rPr>
              <a:t>PLATFORMS</a:t>
            </a:r>
            <a:endParaRPr lang="en-US" sz="3600" b="1" dirty="0">
              <a:solidFill>
                <a:srgbClr val="0077C0"/>
              </a:solidFill>
              <a:latin typeface="Arial" panose="020B0604020202020204"/>
            </a:endParaRP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495614" y="4255551"/>
            <a:ext cx="5373757" cy="2331328"/>
          </a:xfrm>
          <a:prstGeom prst="rect">
            <a:avLst/>
          </a:prstGeom>
        </p:spPr>
        <p:txBody>
          <a:bodyPr lIns="91440" tIns="45720" rIns="9144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lang="hu-HU" sz="1200" b="1" i="0" u="none" kern="1200" baseline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endParaRPr lang="en-US" sz="1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Android Auto </a:t>
            </a:r>
            <a:r>
              <a:rPr lang="en-US" sz="1800" dirty="0"/>
              <a:t>(Android, many </a:t>
            </a:r>
            <a:r>
              <a:rPr lang="en-US" sz="1800" dirty="0" smtClean="0"/>
              <a:t>OEM’s)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Apple Car (iOS, many OEM’s)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SDL (Ford, Toyota)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/>
              <a:t>Abalta</a:t>
            </a:r>
            <a:r>
              <a:rPr lang="en-US" sz="1800" dirty="0" smtClean="0"/>
              <a:t> </a:t>
            </a:r>
            <a:r>
              <a:rPr lang="en-US" sz="1800" dirty="0" err="1" smtClean="0"/>
              <a:t>Weblink</a:t>
            </a:r>
            <a:r>
              <a:rPr lang="en-US" sz="1800" dirty="0" smtClean="0"/>
              <a:t> (iOS, Android)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/>
              <a:t>MirrorLink</a:t>
            </a:r>
            <a:r>
              <a:rPr lang="en-US" sz="1800" dirty="0" smtClean="0"/>
              <a:t> (Samsung, Sony, HTC / VW)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6211523" y="4225947"/>
            <a:ext cx="5373757" cy="1739901"/>
          </a:xfrm>
          <a:prstGeom prst="rect">
            <a:avLst/>
          </a:prstGeom>
        </p:spPr>
        <p:txBody>
          <a:bodyPr lIns="91440" tIns="45720" rIns="91440" anchor="t"/>
          <a:lstStyle>
            <a:lvl1pPr marL="0" indent="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lang="hu-HU" sz="1200" b="1" i="0" u="none" kern="1200" baseline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endParaRPr lang="en-US" sz="1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Android </a:t>
            </a:r>
            <a:r>
              <a:rPr lang="en-US" sz="1800" dirty="0" smtClean="0"/>
              <a:t>Automotive (FCA)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INRIX </a:t>
            </a:r>
            <a:r>
              <a:rPr lang="en-US" sz="1800" dirty="0" err="1" smtClean="0"/>
              <a:t>OpenCar</a:t>
            </a:r>
            <a:endParaRPr lang="en-US" sz="1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800" dirty="0" err="1" smtClean="0"/>
              <a:t>Genivi</a:t>
            </a:r>
            <a:r>
              <a:rPr lang="en-US" sz="1800" dirty="0" smtClean="0"/>
              <a:t> Alliance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167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you on the head unit!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96211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riangle 26"/>
          <p:cNvSpPr/>
          <p:nvPr/>
        </p:nvSpPr>
        <p:spPr>
          <a:xfrm>
            <a:off x="1826626" y="1376487"/>
            <a:ext cx="1655592" cy="4610911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tillium Web" charset="0"/>
              <a:ea typeface="Titillium Web" charset="0"/>
              <a:cs typeface="Titillium Web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AUTOMOTIVE VALUE CHAIN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18" y="996950"/>
            <a:ext cx="5461000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5275" y="1742949"/>
            <a:ext cx="798295" cy="378565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en-US" sz="2800" b="1" kern="1200" dirty="0" smtClean="0">
                <a:solidFill>
                  <a:schemeClr val="accent3"/>
                </a:solidFill>
                <a:latin typeface="Titillium Web" charset="0"/>
                <a:ea typeface="Titillium Web" charset="0"/>
                <a:cs typeface="Titillium Web" charset="0"/>
              </a:rPr>
              <a:t>OEM</a:t>
            </a:r>
          </a:p>
          <a:p>
            <a:endParaRPr lang="en-US" sz="4000" b="1" dirty="0">
              <a:solidFill>
                <a:schemeClr val="accent3"/>
              </a:solidFill>
              <a:latin typeface="Titillium Web" charset="0"/>
              <a:ea typeface="Titillium Web" charset="0"/>
              <a:cs typeface="Titillium Web" charset="0"/>
            </a:endParaRPr>
          </a:p>
          <a:p>
            <a:endParaRPr lang="en-US" sz="2800" b="1" dirty="0">
              <a:solidFill>
                <a:schemeClr val="accent3"/>
              </a:solidFill>
              <a:latin typeface="Titillium Web" charset="0"/>
              <a:ea typeface="Titillium Web" charset="0"/>
              <a:cs typeface="Titillium Web" charset="0"/>
            </a:endParaRPr>
          </a:p>
          <a:p>
            <a:r>
              <a:rPr lang="en-US" sz="2800" b="1" dirty="0" smtClean="0">
                <a:solidFill>
                  <a:schemeClr val="accent3"/>
                </a:solidFill>
                <a:latin typeface="Titillium Web" charset="0"/>
                <a:ea typeface="Titillium Web" charset="0"/>
                <a:cs typeface="Titillium Web" charset="0"/>
              </a:rPr>
              <a:t>Tier1</a:t>
            </a:r>
          </a:p>
          <a:p>
            <a:endParaRPr lang="en-US" sz="2000" b="1" kern="1200" dirty="0" smtClean="0">
              <a:solidFill>
                <a:schemeClr val="accent3"/>
              </a:solidFill>
              <a:latin typeface="Titillium Web" charset="0"/>
              <a:ea typeface="Titillium Web" charset="0"/>
              <a:cs typeface="Titillium Web" charset="0"/>
            </a:endParaRPr>
          </a:p>
          <a:p>
            <a:endParaRPr lang="en-US" b="1" kern="1200" dirty="0">
              <a:solidFill>
                <a:schemeClr val="accent3"/>
              </a:solidFill>
              <a:latin typeface="Titillium Web" charset="0"/>
              <a:ea typeface="Titillium Web" charset="0"/>
              <a:cs typeface="Titillium Web" charset="0"/>
            </a:endParaRPr>
          </a:p>
          <a:p>
            <a:r>
              <a:rPr lang="en-US" sz="2800" b="1" dirty="0" smtClean="0">
                <a:solidFill>
                  <a:schemeClr val="accent3"/>
                </a:solidFill>
                <a:latin typeface="Titillium Web" charset="0"/>
                <a:ea typeface="Titillium Web" charset="0"/>
                <a:cs typeface="Titillium Web" charset="0"/>
              </a:rPr>
              <a:t>Tier2</a:t>
            </a:r>
          </a:p>
          <a:p>
            <a:endParaRPr lang="en-US" sz="2800" b="1" kern="1200" dirty="0">
              <a:solidFill>
                <a:schemeClr val="accent3"/>
              </a:solidFill>
              <a:latin typeface="Titillium Web" charset="0"/>
              <a:ea typeface="Titillium Web" charset="0"/>
              <a:cs typeface="Titillium Web" charset="0"/>
            </a:endParaRPr>
          </a:p>
          <a:p>
            <a:r>
              <a:rPr lang="en-US" sz="2800" b="1" dirty="0" smtClean="0">
                <a:solidFill>
                  <a:schemeClr val="accent3"/>
                </a:solidFill>
                <a:latin typeface="Titillium Web" charset="0"/>
                <a:ea typeface="Titillium Web" charset="0"/>
                <a:cs typeface="Titillium Web" charset="0"/>
              </a:rPr>
              <a:t>Tier3</a:t>
            </a:r>
            <a:endParaRPr lang="en-US" sz="2800" b="1" kern="1200" dirty="0" smtClean="0">
              <a:solidFill>
                <a:schemeClr val="accent3"/>
              </a:solidFill>
              <a:latin typeface="Titillium Web" charset="0"/>
              <a:ea typeface="Titillium Web" charset="0"/>
              <a:cs typeface="Titillium Web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355" y="3850492"/>
            <a:ext cx="1115874" cy="111587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062251" y="2742352"/>
            <a:ext cx="8229600" cy="78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101161" y="3850492"/>
            <a:ext cx="8190690" cy="60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101161" y="4887594"/>
            <a:ext cx="8190690" cy="15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43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6" b="13096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-197841" y="4717473"/>
            <a:ext cx="12532729" cy="1947817"/>
          </a:xfrm>
          <a:custGeom>
            <a:avLst/>
            <a:gdLst>
              <a:gd name="connsiteX0" fmla="*/ 0 w 6109252"/>
              <a:gd name="connsiteY0" fmla="*/ 0 h 4578578"/>
              <a:gd name="connsiteX1" fmla="*/ 6109252 w 6109252"/>
              <a:gd name="connsiteY1" fmla="*/ 0 h 4578578"/>
              <a:gd name="connsiteX2" fmla="*/ 6109252 w 6109252"/>
              <a:gd name="connsiteY2" fmla="*/ 4578578 h 4578578"/>
              <a:gd name="connsiteX3" fmla="*/ 0 w 6109252"/>
              <a:gd name="connsiteY3" fmla="*/ 4578578 h 4578578"/>
              <a:gd name="connsiteX4" fmla="*/ 0 w 6109252"/>
              <a:gd name="connsiteY4" fmla="*/ 0 h 4578578"/>
              <a:gd name="connsiteX0" fmla="*/ 13252 w 6109252"/>
              <a:gd name="connsiteY0" fmla="*/ 291548 h 4578578"/>
              <a:gd name="connsiteX1" fmla="*/ 6109252 w 6109252"/>
              <a:gd name="connsiteY1" fmla="*/ 0 h 4578578"/>
              <a:gd name="connsiteX2" fmla="*/ 6109252 w 6109252"/>
              <a:gd name="connsiteY2" fmla="*/ 4578578 h 4578578"/>
              <a:gd name="connsiteX3" fmla="*/ 0 w 6109252"/>
              <a:gd name="connsiteY3" fmla="*/ 4578578 h 4578578"/>
              <a:gd name="connsiteX4" fmla="*/ 13252 w 6109252"/>
              <a:gd name="connsiteY4" fmla="*/ 291548 h 4578578"/>
              <a:gd name="connsiteX0" fmla="*/ 13252 w 6109252"/>
              <a:gd name="connsiteY0" fmla="*/ 267642 h 4578578"/>
              <a:gd name="connsiteX1" fmla="*/ 6109252 w 6109252"/>
              <a:gd name="connsiteY1" fmla="*/ 0 h 4578578"/>
              <a:gd name="connsiteX2" fmla="*/ 6109252 w 6109252"/>
              <a:gd name="connsiteY2" fmla="*/ 4578578 h 4578578"/>
              <a:gd name="connsiteX3" fmla="*/ 0 w 6109252"/>
              <a:gd name="connsiteY3" fmla="*/ 4578578 h 4578578"/>
              <a:gd name="connsiteX4" fmla="*/ 13252 w 6109252"/>
              <a:gd name="connsiteY4" fmla="*/ 267642 h 4578578"/>
              <a:gd name="connsiteX0" fmla="*/ 19228 w 6115228"/>
              <a:gd name="connsiteY0" fmla="*/ 267642 h 5361495"/>
              <a:gd name="connsiteX1" fmla="*/ 6115228 w 6115228"/>
              <a:gd name="connsiteY1" fmla="*/ 0 h 5361495"/>
              <a:gd name="connsiteX2" fmla="*/ 6115228 w 6115228"/>
              <a:gd name="connsiteY2" fmla="*/ 4578578 h 5361495"/>
              <a:gd name="connsiteX3" fmla="*/ 0 w 6115228"/>
              <a:gd name="connsiteY3" fmla="*/ 5361495 h 5361495"/>
              <a:gd name="connsiteX4" fmla="*/ 19228 w 6115228"/>
              <a:gd name="connsiteY4" fmla="*/ 267642 h 5361495"/>
              <a:gd name="connsiteX0" fmla="*/ 19228 w 6127181"/>
              <a:gd name="connsiteY0" fmla="*/ 267642 h 5361495"/>
              <a:gd name="connsiteX1" fmla="*/ 6115228 w 6127181"/>
              <a:gd name="connsiteY1" fmla="*/ 0 h 5361495"/>
              <a:gd name="connsiteX2" fmla="*/ 6127181 w 6127181"/>
              <a:gd name="connsiteY2" fmla="*/ 5068648 h 5361495"/>
              <a:gd name="connsiteX3" fmla="*/ 0 w 6127181"/>
              <a:gd name="connsiteY3" fmla="*/ 5361495 h 5361495"/>
              <a:gd name="connsiteX4" fmla="*/ 19228 w 6127181"/>
              <a:gd name="connsiteY4" fmla="*/ 267642 h 5361495"/>
              <a:gd name="connsiteX0" fmla="*/ 14975 w 6122928"/>
              <a:gd name="connsiteY0" fmla="*/ 267642 h 5365748"/>
              <a:gd name="connsiteX1" fmla="*/ 6110975 w 6122928"/>
              <a:gd name="connsiteY1" fmla="*/ 0 h 5365748"/>
              <a:gd name="connsiteX2" fmla="*/ 6122928 w 6122928"/>
              <a:gd name="connsiteY2" fmla="*/ 5068648 h 5365748"/>
              <a:gd name="connsiteX3" fmla="*/ 0 w 6122928"/>
              <a:gd name="connsiteY3" fmla="*/ 5365748 h 5365748"/>
              <a:gd name="connsiteX4" fmla="*/ 14975 w 6122928"/>
              <a:gd name="connsiteY4" fmla="*/ 267642 h 5365748"/>
              <a:gd name="connsiteX0" fmla="*/ 29488 w 6122928"/>
              <a:gd name="connsiteY0" fmla="*/ 202360 h 5365748"/>
              <a:gd name="connsiteX1" fmla="*/ 6110975 w 6122928"/>
              <a:gd name="connsiteY1" fmla="*/ 0 h 5365748"/>
              <a:gd name="connsiteX2" fmla="*/ 6122928 w 6122928"/>
              <a:gd name="connsiteY2" fmla="*/ 5068648 h 5365748"/>
              <a:gd name="connsiteX3" fmla="*/ 0 w 6122928"/>
              <a:gd name="connsiteY3" fmla="*/ 5365748 h 5365748"/>
              <a:gd name="connsiteX4" fmla="*/ 29488 w 6122928"/>
              <a:gd name="connsiteY4" fmla="*/ 202360 h 5365748"/>
              <a:gd name="connsiteX0" fmla="*/ 29488 w 6122928"/>
              <a:gd name="connsiteY0" fmla="*/ 262151 h 5365748"/>
              <a:gd name="connsiteX1" fmla="*/ 6110975 w 6122928"/>
              <a:gd name="connsiteY1" fmla="*/ 0 h 5365748"/>
              <a:gd name="connsiteX2" fmla="*/ 6122928 w 6122928"/>
              <a:gd name="connsiteY2" fmla="*/ 5068648 h 5365748"/>
              <a:gd name="connsiteX3" fmla="*/ 0 w 6122928"/>
              <a:gd name="connsiteY3" fmla="*/ 5365748 h 5365748"/>
              <a:gd name="connsiteX4" fmla="*/ 29488 w 6122928"/>
              <a:gd name="connsiteY4" fmla="*/ 262151 h 536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2928" h="5365748">
                <a:moveTo>
                  <a:pt x="29488" y="262151"/>
                </a:moveTo>
                <a:lnTo>
                  <a:pt x="6110975" y="0"/>
                </a:lnTo>
                <a:cubicBezTo>
                  <a:pt x="6114959" y="1689549"/>
                  <a:pt x="6118944" y="3379099"/>
                  <a:pt x="6122928" y="5068648"/>
                </a:cubicBezTo>
                <a:lnTo>
                  <a:pt x="0" y="5365748"/>
                </a:lnTo>
                <a:cubicBezTo>
                  <a:pt x="4417" y="3936738"/>
                  <a:pt x="25071" y="1691161"/>
                  <a:pt x="29488" y="262151"/>
                </a:cubicBez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810317" y="4872035"/>
            <a:ext cx="1086555" cy="95871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e-IL" sz="2800" dirty="0" smtClean="0">
                <a:latin typeface="+mn-lt"/>
                <a:ea typeface="LG Smart_H Regular" panose="020B0600000101010101" pitchFamily="34" charset="-127"/>
              </a:rPr>
              <a:t>400k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3960" y="6046593"/>
            <a:ext cx="12268200" cy="811408"/>
            <a:chOff x="-13960" y="6046593"/>
            <a:chExt cx="12268200" cy="811408"/>
          </a:xfrm>
        </p:grpSpPr>
        <p:sp>
          <p:nvSpPr>
            <p:cNvPr id="11" name="Rectangle 1"/>
            <p:cNvSpPr/>
            <p:nvPr userDrawn="1"/>
          </p:nvSpPr>
          <p:spPr>
            <a:xfrm>
              <a:off x="-13960" y="6046593"/>
              <a:ext cx="12268200" cy="811408"/>
            </a:xfrm>
            <a:custGeom>
              <a:avLst/>
              <a:gdLst>
                <a:gd name="connsiteX0" fmla="*/ 0 w 12268200"/>
                <a:gd name="connsiteY0" fmla="*/ 0 h 214367"/>
                <a:gd name="connsiteX1" fmla="*/ 12268200 w 12268200"/>
                <a:gd name="connsiteY1" fmla="*/ 0 h 214367"/>
                <a:gd name="connsiteX2" fmla="*/ 12268200 w 12268200"/>
                <a:gd name="connsiteY2" fmla="*/ 214367 h 214367"/>
                <a:gd name="connsiteX3" fmla="*/ 0 w 12268200"/>
                <a:gd name="connsiteY3" fmla="*/ 214367 h 214367"/>
                <a:gd name="connsiteX4" fmla="*/ 0 w 12268200"/>
                <a:gd name="connsiteY4" fmla="*/ 0 h 214367"/>
                <a:gd name="connsiteX0" fmla="*/ 0 w 12268200"/>
                <a:gd name="connsiteY0" fmla="*/ 643095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43095 h 857462"/>
                <a:gd name="connsiteX0" fmla="*/ 0 w 12268200"/>
                <a:gd name="connsiteY0" fmla="*/ 602902 h 857462"/>
                <a:gd name="connsiteX1" fmla="*/ 12238055 w 12268200"/>
                <a:gd name="connsiteY1" fmla="*/ 0 h 857462"/>
                <a:gd name="connsiteX2" fmla="*/ 12268200 w 12268200"/>
                <a:gd name="connsiteY2" fmla="*/ 857462 h 857462"/>
                <a:gd name="connsiteX3" fmla="*/ 0 w 12268200"/>
                <a:gd name="connsiteY3" fmla="*/ 857462 h 857462"/>
                <a:gd name="connsiteX4" fmla="*/ 0 w 12268200"/>
                <a:gd name="connsiteY4" fmla="*/ 602902 h 857462"/>
                <a:gd name="connsiteX0" fmla="*/ 0 w 12268200"/>
                <a:gd name="connsiteY0" fmla="*/ 633047 h 887607"/>
                <a:gd name="connsiteX1" fmla="*/ 12258152 w 12268200"/>
                <a:gd name="connsiteY1" fmla="*/ 0 h 887607"/>
                <a:gd name="connsiteX2" fmla="*/ 12268200 w 12268200"/>
                <a:gd name="connsiteY2" fmla="*/ 887607 h 887607"/>
                <a:gd name="connsiteX3" fmla="*/ 0 w 12268200"/>
                <a:gd name="connsiteY3" fmla="*/ 887607 h 887607"/>
                <a:gd name="connsiteX4" fmla="*/ 0 w 12268200"/>
                <a:gd name="connsiteY4" fmla="*/ 633047 h 88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68200" h="887607">
                  <a:moveTo>
                    <a:pt x="0" y="633047"/>
                  </a:moveTo>
                  <a:lnTo>
                    <a:pt x="12258152" y="0"/>
                  </a:lnTo>
                  <a:lnTo>
                    <a:pt x="12268200" y="887607"/>
                  </a:lnTo>
                  <a:lnTo>
                    <a:pt x="0" y="887607"/>
                  </a:lnTo>
                  <a:lnTo>
                    <a:pt x="0" y="633047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077C0"/>
                </a:gs>
                <a:gs pos="100000">
                  <a:srgbClr val="FF8A5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10713136" y="6262633"/>
              <a:ext cx="1351397" cy="457200"/>
              <a:chOff x="10713136" y="6262633"/>
              <a:chExt cx="1351397" cy="457200"/>
            </a:xfrm>
          </p:grpSpPr>
          <p:pic>
            <p:nvPicPr>
              <p:cNvPr id="13" name="Kép 5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13136" y="6262633"/>
                <a:ext cx="8456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Kép 5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561613" y="6318328"/>
                <a:ext cx="502920" cy="355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5064817" y="4872035"/>
            <a:ext cx="1086555" cy="958715"/>
          </a:xfrm>
          <a:prstGeom prst="rect">
            <a:avLst/>
          </a:prstGeom>
        </p:spPr>
        <p:txBody>
          <a:bodyPr lIns="91440" tIns="45720" rIns="9144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lang="hu-HU" sz="1200" b="1" i="0" u="none" kern="1200" baseline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e-IL" sz="2800" dirty="0" smtClean="0">
                <a:latin typeface="+mn-lt"/>
                <a:ea typeface="LG Smart_H Regular" panose="020B0600000101010101" pitchFamily="34" charset="-127"/>
              </a:rPr>
              <a:t>14M</a:t>
            </a:r>
            <a:endParaRPr lang="en-US" altLang="he-IL" sz="2800" dirty="0">
              <a:latin typeface="+mn-lt"/>
              <a:ea typeface="LG Smart_H Regular" panose="020B0600000101010101" pitchFamily="34" charset="-127"/>
            </a:endParaRPr>
          </a:p>
        </p:txBody>
      </p:sp>
      <p:sp>
        <p:nvSpPr>
          <p:cNvPr id="16" name="Text Placeholder 6"/>
          <p:cNvSpPr txBox="1">
            <a:spLocks/>
          </p:cNvSpPr>
          <p:nvPr/>
        </p:nvSpPr>
        <p:spPr>
          <a:xfrm>
            <a:off x="8488173" y="4872035"/>
            <a:ext cx="3466632" cy="958715"/>
          </a:xfrm>
          <a:prstGeom prst="rect">
            <a:avLst/>
          </a:prstGeom>
        </p:spPr>
        <p:txBody>
          <a:bodyPr lIns="91440" tIns="45720" rIns="91440"/>
          <a:lstStyle>
            <a:lvl1pPr marL="0" indent="0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lang="hu-HU" sz="1200" b="1" i="0" u="none" kern="1200" baseline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hu-HU" sz="1350" b="0" i="0" u="none" kern="1200" baseline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lang="en-US" sz="1350" b="0" i="0" u="non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e-IL" sz="2800" dirty="0" smtClean="0">
                <a:latin typeface="+mn-lt"/>
                <a:ea typeface="LG Smart_H Regular" panose="020B0600000101010101" pitchFamily="34" charset="-127"/>
              </a:rPr>
              <a:t>100M</a:t>
            </a:r>
          </a:p>
        </p:txBody>
      </p:sp>
      <p:sp>
        <p:nvSpPr>
          <p:cNvPr id="4" name="Rectangle 3"/>
          <p:cNvSpPr/>
          <p:nvPr/>
        </p:nvSpPr>
        <p:spPr>
          <a:xfrm>
            <a:off x="799817" y="341006"/>
            <a:ext cx="41601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</a:rPr>
              <a:t># LINES OF CODE</a:t>
            </a:r>
          </a:p>
        </p:txBody>
      </p:sp>
      <p:sp>
        <p:nvSpPr>
          <p:cNvPr id="2" name="Rectangle 1"/>
          <p:cNvSpPr/>
          <p:nvPr/>
        </p:nvSpPr>
        <p:spPr>
          <a:xfrm>
            <a:off x="-91383" y="5603499"/>
            <a:ext cx="12319814" cy="722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Total </a:t>
            </a:r>
            <a:r>
              <a:rPr lang="en-US" sz="2000" b="1" dirty="0" smtClean="0">
                <a:solidFill>
                  <a:schemeClr val="tx1"/>
                </a:solidFill>
              </a:rPr>
              <a:t>infotainment market </a:t>
            </a:r>
            <a:r>
              <a:rPr lang="en-US" sz="2000" b="1" dirty="0">
                <a:solidFill>
                  <a:schemeClr val="tx1"/>
                </a:solidFill>
              </a:rPr>
              <a:t>15B$, growth rate 12%</a:t>
            </a:r>
          </a:p>
        </p:txBody>
      </p:sp>
    </p:spTree>
    <p:extLst>
      <p:ext uri="{BB962C8B-B14F-4D97-AF65-F5344CB8AC3E}">
        <p14:creationId xmlns:p14="http://schemas.microsoft.com/office/powerpoint/2010/main" val="7572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5" grpId="0"/>
      <p:bldP spid="1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" t="271" r="312" b="29304"/>
          <a:stretch/>
        </p:blipFill>
        <p:spPr>
          <a:xfrm>
            <a:off x="-38092" y="910701"/>
            <a:ext cx="12208168" cy="572983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Infotainment system development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-20782" y="874163"/>
            <a:ext cx="12198927" cy="5798127"/>
          </a:xfrm>
          <a:custGeom>
            <a:avLst/>
            <a:gdLst>
              <a:gd name="connsiteX0" fmla="*/ 12198927 w 12198927"/>
              <a:gd name="connsiteY0" fmla="*/ 0 h 5798127"/>
              <a:gd name="connsiteX1" fmla="*/ 20782 w 12198927"/>
              <a:gd name="connsiteY1" fmla="*/ 872837 h 5798127"/>
              <a:gd name="connsiteX2" fmla="*/ 0 w 12198927"/>
              <a:gd name="connsiteY2" fmla="*/ 5798127 h 5798127"/>
              <a:gd name="connsiteX3" fmla="*/ 12198927 w 12198927"/>
              <a:gd name="connsiteY3" fmla="*/ 5174673 h 5798127"/>
              <a:gd name="connsiteX4" fmla="*/ 12198927 w 12198927"/>
              <a:gd name="connsiteY4" fmla="*/ 0 h 579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927" h="5798127">
                <a:moveTo>
                  <a:pt x="12198927" y="0"/>
                </a:moveTo>
                <a:lnTo>
                  <a:pt x="20782" y="872837"/>
                </a:lnTo>
                <a:cubicBezTo>
                  <a:pt x="13855" y="2514600"/>
                  <a:pt x="6927" y="4156364"/>
                  <a:pt x="0" y="5798127"/>
                </a:cubicBezTo>
                <a:lnTo>
                  <a:pt x="12198927" y="5174673"/>
                </a:lnTo>
                <a:lnTo>
                  <a:pt x="12198927" y="0"/>
                </a:lnTo>
                <a:close/>
              </a:path>
            </a:pathLst>
          </a:cu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4758" y="1964918"/>
            <a:ext cx="1117421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400" b="1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HW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8536" y="1728342"/>
            <a:ext cx="1113678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  <a:latin typeface="+mj-lt"/>
              </a:rPr>
              <a:t>OS</a:t>
            </a:r>
            <a:endParaRPr lang="en-US" sz="2400" b="1" kern="1200" dirty="0" smtClean="0">
              <a:solidFill>
                <a:schemeClr val="accent3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3336" y="1338666"/>
            <a:ext cx="885572" cy="36933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2400" b="1" dirty="0" smtClean="0">
                <a:solidFill>
                  <a:schemeClr val="accent3"/>
                </a:solidFill>
                <a:latin typeface="+mj-lt"/>
              </a:rPr>
              <a:t>SW</a:t>
            </a:r>
            <a:endParaRPr lang="en-US" sz="2400" b="1" kern="1200" dirty="0" smtClean="0">
              <a:solidFill>
                <a:schemeClr val="accent3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17" y="5336237"/>
            <a:ext cx="1463342" cy="731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94" y="3770067"/>
            <a:ext cx="809521" cy="9753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93" y="3477001"/>
            <a:ext cx="1238492" cy="910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30" y="2727121"/>
            <a:ext cx="1389736" cy="4632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3248889" y="1717746"/>
            <a:ext cx="0" cy="470250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764075" y="1520259"/>
            <a:ext cx="0" cy="482363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" y="4683634"/>
            <a:ext cx="2647545" cy="1855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368" y="3800529"/>
            <a:ext cx="2634141" cy="16655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90" y="2827291"/>
            <a:ext cx="1557780" cy="2483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7781" y="4076164"/>
            <a:ext cx="1431506" cy="14315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1026" y="3002386"/>
            <a:ext cx="1086963" cy="10869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5008" y="4515217"/>
            <a:ext cx="1228242" cy="12282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62890" y="2115739"/>
            <a:ext cx="1436884" cy="14368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0325" y="2615176"/>
            <a:ext cx="1049367" cy="1178063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>
            <a:off x="-19455" y="758758"/>
            <a:ext cx="12198485" cy="1933251"/>
          </a:xfrm>
          <a:custGeom>
            <a:avLst/>
            <a:gdLst>
              <a:gd name="connsiteX0" fmla="*/ 12179030 w 12198485"/>
              <a:gd name="connsiteY0" fmla="*/ 0 h 1828800"/>
              <a:gd name="connsiteX1" fmla="*/ 19455 w 12198485"/>
              <a:gd name="connsiteY1" fmla="*/ 953311 h 1828800"/>
              <a:gd name="connsiteX2" fmla="*/ 0 w 12198485"/>
              <a:gd name="connsiteY2" fmla="*/ 1828800 h 1828800"/>
              <a:gd name="connsiteX3" fmla="*/ 12198485 w 12198485"/>
              <a:gd name="connsiteY3" fmla="*/ 894945 h 1828800"/>
              <a:gd name="connsiteX4" fmla="*/ 12179030 w 12198485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485" h="1828800">
                <a:moveTo>
                  <a:pt x="12179030" y="0"/>
                </a:moveTo>
                <a:lnTo>
                  <a:pt x="19455" y="953311"/>
                </a:lnTo>
                <a:lnTo>
                  <a:pt x="0" y="1828800"/>
                </a:lnTo>
                <a:lnTo>
                  <a:pt x="12198485" y="894945"/>
                </a:lnTo>
                <a:lnTo>
                  <a:pt x="12179030" y="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3180" y="2982432"/>
            <a:ext cx="935813" cy="11853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53169" y="4515217"/>
            <a:ext cx="1228242" cy="122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082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 b="14795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LIFECYCLE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Planning</a:t>
            </a:r>
          </a:p>
          <a:p>
            <a:pPr marL="0" indent="0" algn="ctr">
              <a:buNone/>
            </a:pPr>
            <a:r>
              <a:rPr lang="en-US" sz="2800" dirty="0" smtClean="0"/>
              <a:t>Prototyping</a:t>
            </a:r>
          </a:p>
          <a:p>
            <a:pPr marL="0" indent="0" algn="ctr">
              <a:buNone/>
            </a:pPr>
            <a:r>
              <a:rPr lang="en-US" sz="2800" dirty="0" smtClean="0"/>
              <a:t>Verification</a:t>
            </a:r>
          </a:p>
          <a:p>
            <a:pPr marL="0" indent="0" algn="ctr">
              <a:buNone/>
            </a:pPr>
            <a:r>
              <a:rPr lang="en-US" sz="2800" dirty="0" smtClean="0"/>
              <a:t>Tooling</a:t>
            </a:r>
          </a:p>
          <a:p>
            <a:pPr marL="0" indent="0" algn="ctr">
              <a:buNone/>
            </a:pPr>
            <a:r>
              <a:rPr lang="en-US" sz="2800" dirty="0" smtClean="0"/>
              <a:t>Launch</a:t>
            </a:r>
          </a:p>
          <a:p>
            <a:pPr marL="0" indent="0" algn="ctr">
              <a:buNone/>
            </a:pPr>
            <a:r>
              <a:rPr lang="en-US" sz="2800" dirty="0" smtClean="0"/>
              <a:t>Production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b="1" dirty="0" smtClean="0"/>
              <a:t>Drawing to driving: </a:t>
            </a:r>
          </a:p>
          <a:p>
            <a:pPr marL="0" indent="0" algn="ctr">
              <a:buNone/>
            </a:pPr>
            <a:r>
              <a:rPr lang="en-US" sz="2800" b="1" dirty="0" smtClean="0"/>
              <a:t>3 – 4 years!</a:t>
            </a:r>
          </a:p>
        </p:txBody>
      </p:sp>
    </p:spTree>
    <p:extLst>
      <p:ext uri="{BB962C8B-B14F-4D97-AF65-F5344CB8AC3E}">
        <p14:creationId xmlns:p14="http://schemas.microsoft.com/office/powerpoint/2010/main" val="551736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9402" y="2316638"/>
            <a:ext cx="9076559" cy="3061316"/>
          </a:xfrm>
          <a:prstGeom prst="rect">
            <a:avLst/>
          </a:prstGeom>
          <a:gradFill>
            <a:gsLst>
              <a:gs pos="20000">
                <a:srgbClr val="0077C0">
                  <a:alpha val="60000"/>
                  <a:lumMod val="100000"/>
                </a:srgbClr>
              </a:gs>
              <a:gs pos="100000">
                <a:srgbClr val="FF8A59">
                  <a:alpha val="5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38271" y="2478230"/>
            <a:ext cx="9313502" cy="299846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148258" y="2342061"/>
            <a:ext cx="72169" cy="32275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019973" y="2288872"/>
            <a:ext cx="75718" cy="362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970241" y="2716105"/>
            <a:ext cx="2266228" cy="504826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Advanced Conceptualization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8480318" y="2716105"/>
            <a:ext cx="1875752" cy="504826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Production Engineering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NNG Vehicle UI/UX Development Process	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601533" y="4182852"/>
            <a:ext cx="1438507" cy="11468"/>
          </a:xfrm>
          <a:prstGeom prst="straightConnector1">
            <a:avLst/>
          </a:prstGeom>
          <a:ln w="38100" cap="sq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236469" y="4194320"/>
            <a:ext cx="1200654" cy="0"/>
          </a:xfrm>
          <a:prstGeom prst="straightConnector1">
            <a:avLst/>
          </a:prstGeom>
          <a:ln w="38100" cap="sq">
            <a:solidFill>
              <a:srgbClr val="FF8A5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1539403" y="2270918"/>
            <a:ext cx="9076559" cy="673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732692" y="1779720"/>
            <a:ext cx="1561229" cy="307184"/>
          </a:xfrm>
        </p:spPr>
        <p:txBody>
          <a:bodyPr/>
          <a:lstStyle/>
          <a:p>
            <a:r>
              <a:rPr lang="en-US"/>
              <a:t>User Research</a:t>
            </a:r>
            <a:endParaRPr lang="en-US" sz="1200"/>
          </a:p>
        </p:txBody>
      </p:sp>
      <p:sp>
        <p:nvSpPr>
          <p:cNvPr id="72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503570" y="1779720"/>
            <a:ext cx="1403452" cy="307184"/>
          </a:xfrm>
        </p:spPr>
        <p:txBody>
          <a:bodyPr/>
          <a:lstStyle/>
          <a:p>
            <a:r>
              <a:rPr lang="en-US" sz="1200"/>
              <a:t>Prototyping</a:t>
            </a:r>
          </a:p>
        </p:txBody>
      </p:sp>
      <p:sp>
        <p:nvSpPr>
          <p:cNvPr id="73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2134125" y="1699832"/>
            <a:ext cx="1332582" cy="311320"/>
          </a:xfrm>
        </p:spPr>
        <p:txBody>
          <a:bodyPr/>
          <a:lstStyle/>
          <a:p>
            <a:r>
              <a:rPr lang="en-US" sz="1200"/>
              <a:t>Interaction Studies</a:t>
            </a:r>
          </a:p>
        </p:txBody>
      </p:sp>
      <p:sp>
        <p:nvSpPr>
          <p:cNvPr id="76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983162" y="1701900"/>
            <a:ext cx="1386741" cy="307184"/>
          </a:xfrm>
        </p:spPr>
        <p:txBody>
          <a:bodyPr/>
          <a:lstStyle/>
          <a:p>
            <a:r>
              <a:rPr lang="en-US" sz="1200"/>
              <a:t>Start of Production</a:t>
            </a:r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2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r="2328"/>
          <a:stretch>
            <a:fillRect/>
          </a:stretch>
        </p:blipFill>
        <p:spPr>
          <a:xfrm>
            <a:off x="5204006" y="3268452"/>
            <a:ext cx="1828800" cy="1828800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3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0653" y="3268452"/>
            <a:ext cx="1828800" cy="1828800"/>
          </a:xfrm>
        </p:spPr>
      </p:pic>
      <p:sp>
        <p:nvSpPr>
          <p:cNvPr id="4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513306" y="5377954"/>
            <a:ext cx="4345109" cy="307184"/>
          </a:xfrm>
        </p:spPr>
        <p:txBody>
          <a:bodyPr/>
          <a:lstStyle/>
          <a:p>
            <a:pPr algn="l"/>
            <a:r>
              <a:rPr lang="en-US" i="1"/>
              <a:t>Automotive Development Timeline</a:t>
            </a:r>
          </a:p>
        </p:txBody>
      </p:sp>
      <p:sp>
        <p:nvSpPr>
          <p:cNvPr id="25" name="Oval 24"/>
          <p:cNvSpPr/>
          <p:nvPr/>
        </p:nvSpPr>
        <p:spPr>
          <a:xfrm>
            <a:off x="1427292" y="2158920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680517" y="2158920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938661" y="2158920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112099" y="2158920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058128" y="2158920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0497432" y="2158920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963827" y="2716105"/>
            <a:ext cx="1685552" cy="504826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Research and Development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3467586" y="1701900"/>
            <a:ext cx="1162822" cy="307184"/>
          </a:xfrm>
        </p:spPr>
        <p:txBody>
          <a:bodyPr/>
          <a:lstStyle/>
          <a:p>
            <a:r>
              <a:rPr lang="en-US"/>
              <a:t>Customer Engagement</a:t>
            </a:r>
            <a:endParaRPr lang="en-US" sz="1200"/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7446532" y="1701900"/>
            <a:ext cx="1403452" cy="307184"/>
          </a:xfrm>
        </p:spPr>
        <p:txBody>
          <a:bodyPr/>
          <a:lstStyle/>
          <a:p>
            <a:r>
              <a:rPr lang="en-US" sz="1200"/>
              <a:t>Customer  Review</a:t>
            </a:r>
          </a:p>
        </p:txBody>
      </p:sp>
      <p:sp>
        <p:nvSpPr>
          <p:cNvPr id="42" name="Oval 41"/>
          <p:cNvSpPr/>
          <p:nvPr/>
        </p:nvSpPr>
        <p:spPr>
          <a:xfrm>
            <a:off x="8866789" y="2158920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5569010" y="1779720"/>
            <a:ext cx="1403452" cy="307184"/>
          </a:xfrm>
        </p:spPr>
        <p:txBody>
          <a:bodyPr/>
          <a:lstStyle/>
          <a:p>
            <a:r>
              <a:rPr lang="en-US" sz="1200" err="1"/>
              <a:t>Wireframing</a:t>
            </a:r>
            <a:endParaRPr lang="en-US" sz="1200"/>
          </a:p>
        </p:txBody>
      </p:sp>
      <p:sp>
        <p:nvSpPr>
          <p:cNvPr id="45" name="Oval 44"/>
          <p:cNvSpPr/>
          <p:nvPr/>
        </p:nvSpPr>
        <p:spPr>
          <a:xfrm>
            <a:off x="6177539" y="2163971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475904" y="1779720"/>
            <a:ext cx="1403452" cy="307184"/>
          </a:xfrm>
        </p:spPr>
        <p:txBody>
          <a:bodyPr/>
          <a:lstStyle/>
          <a:p>
            <a:r>
              <a:rPr lang="en-US" sz="1200"/>
              <a:t>Customization</a:t>
            </a:r>
          </a:p>
        </p:txBody>
      </p:sp>
      <p:sp>
        <p:nvSpPr>
          <p:cNvPr id="47" name="Oval 46"/>
          <p:cNvSpPr/>
          <p:nvPr/>
        </p:nvSpPr>
        <p:spPr>
          <a:xfrm>
            <a:off x="5084433" y="2163971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8189442" y="1779720"/>
            <a:ext cx="1511300" cy="307184"/>
          </a:xfrm>
        </p:spPr>
        <p:txBody>
          <a:bodyPr/>
          <a:lstStyle/>
          <a:p>
            <a:r>
              <a:rPr lang="en-US" sz="1200"/>
              <a:t>Scripting</a:t>
            </a:r>
          </a:p>
        </p:txBody>
      </p:sp>
      <p:sp>
        <p:nvSpPr>
          <p:cNvPr id="55" name="Oval 54"/>
          <p:cNvSpPr/>
          <p:nvPr/>
        </p:nvSpPr>
        <p:spPr>
          <a:xfrm>
            <a:off x="9764974" y="2162165"/>
            <a:ext cx="233642" cy="233642"/>
          </a:xfrm>
          <a:prstGeom prst="ellips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087627" y="1782965"/>
            <a:ext cx="1511300" cy="307184"/>
          </a:xfrm>
        </p:spPr>
        <p:txBody>
          <a:bodyPr/>
          <a:lstStyle/>
          <a:p>
            <a:r>
              <a:rPr lang="en-US" sz="1200"/>
              <a:t>Validation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2044990" y="3718693"/>
            <a:ext cx="1193124" cy="10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098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THIS IS ALL ABOUT TO CHANGE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0" b="8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24055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4601" y="3022600"/>
            <a:ext cx="72898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933"/>
            <a:ext cx="12192000" cy="30388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RELEVANT MARKET TRENDS</a:t>
            </a:r>
            <a:endParaRPr lang="en-US" dirty="0">
              <a:latin typeface="+mj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457199" y="4855833"/>
            <a:ext cx="10798439" cy="830263"/>
          </a:xfrm>
        </p:spPr>
        <p:txBody>
          <a:bodyPr/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249779"/>
            <a:ext cx="3054485" cy="82805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Mobile / UX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1515" y="4249778"/>
            <a:ext cx="3054485" cy="82805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96000" y="4249777"/>
            <a:ext cx="3054485" cy="828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TaaS</a:t>
            </a:r>
            <a:r>
              <a:rPr lang="en-US" dirty="0" smtClean="0"/>
              <a:t>/</a:t>
            </a:r>
            <a:r>
              <a:rPr lang="en-US" dirty="0" err="1" smtClean="0"/>
              <a:t>MaaS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37515" y="4249776"/>
            <a:ext cx="3054485" cy="82805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Autonomous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842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0" b="8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203686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NNG - colors2">
      <a:dk1>
        <a:srgbClr val="0077C0"/>
      </a:dk1>
      <a:lt1>
        <a:srgbClr val="FFFFFF"/>
      </a:lt1>
      <a:dk2>
        <a:srgbClr val="0077C0"/>
      </a:dk2>
      <a:lt2>
        <a:srgbClr val="FEFDFF"/>
      </a:lt2>
      <a:accent1>
        <a:srgbClr val="0077C0"/>
      </a:accent1>
      <a:accent2>
        <a:srgbClr val="FF8A59"/>
      </a:accent2>
      <a:accent3>
        <a:srgbClr val="FFAE48"/>
      </a:accent3>
      <a:accent4>
        <a:srgbClr val="00548A"/>
      </a:accent4>
      <a:accent5>
        <a:srgbClr val="BF6440"/>
      </a:accent5>
      <a:accent6>
        <a:srgbClr val="C48535"/>
      </a:accent6>
      <a:hlink>
        <a:srgbClr val="0077C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anchor="b" anchorCtr="0">
        <a:spAutoFit/>
      </a:bodyPr>
      <a:lstStyle>
        <a:defPPr>
          <a:defRPr sz="2400" b="1" kern="1200" dirty="0" err="1" smtClean="0">
            <a:solidFill>
              <a:schemeClr val="accent3"/>
            </a:solidFill>
            <a:latin typeface="+mj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NG_presentation_template_16_9_NNG_iGO" id="{4B43CD15-E93E-CC41-97BC-50AC52C9DE43}" vid="{4D992807-1889-634A-8315-91CAFD60C190}"/>
    </a:ext>
  </a:extLst>
</a:theme>
</file>

<file path=ppt/theme/theme2.xml><?xml version="1.0" encoding="utf-8"?>
<a:theme xmlns:a="http://schemas.openxmlformats.org/drawingml/2006/main" name="1_Office-téma">
  <a:themeElements>
    <a:clrScheme name="NNG - colors2">
      <a:dk1>
        <a:srgbClr val="0077C0"/>
      </a:dk1>
      <a:lt1>
        <a:srgbClr val="FFFFFF"/>
      </a:lt1>
      <a:dk2>
        <a:srgbClr val="0077C0"/>
      </a:dk2>
      <a:lt2>
        <a:srgbClr val="FEFDFF"/>
      </a:lt2>
      <a:accent1>
        <a:srgbClr val="0077C0"/>
      </a:accent1>
      <a:accent2>
        <a:srgbClr val="FF8A59"/>
      </a:accent2>
      <a:accent3>
        <a:srgbClr val="FFAE48"/>
      </a:accent3>
      <a:accent4>
        <a:srgbClr val="00548A"/>
      </a:accent4>
      <a:accent5>
        <a:srgbClr val="BF6440"/>
      </a:accent5>
      <a:accent6>
        <a:srgbClr val="C48535"/>
      </a:accent6>
      <a:hlink>
        <a:srgbClr val="0077C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0" rIns="0" bIns="0" anchor="b" anchorCtr="0">
        <a:spAutoFit/>
      </a:bodyPr>
      <a:lstStyle>
        <a:defPPr>
          <a:defRPr sz="2400" b="1" kern="1200" dirty="0" err="1" smtClean="0">
            <a:solidFill>
              <a:schemeClr val="accent3"/>
            </a:solidFill>
            <a:latin typeface="+mj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NG_pres_temp-v_16-9_nng-1" id="{5F956F71-953D-8B47-A693-4CA8119D98E4}" vid="{E59DF53C-582E-FD47-A22F-D1C437D84824}"/>
    </a:ext>
  </a:extLst>
</a:theme>
</file>

<file path=ppt/theme/theme3.xml><?xml version="1.0" encoding="utf-8"?>
<a:theme xmlns:a="http://schemas.openxmlformats.org/drawingml/2006/main" name="4_Office-téma">
  <a:themeElements>
    <a:clrScheme name="NNG - colors2">
      <a:dk1>
        <a:srgbClr val="0077C0"/>
      </a:dk1>
      <a:lt1>
        <a:srgbClr val="FFFFFF"/>
      </a:lt1>
      <a:dk2>
        <a:srgbClr val="0077C0"/>
      </a:dk2>
      <a:lt2>
        <a:srgbClr val="FEFDFF"/>
      </a:lt2>
      <a:accent1>
        <a:srgbClr val="0077C0"/>
      </a:accent1>
      <a:accent2>
        <a:srgbClr val="FF8A59"/>
      </a:accent2>
      <a:accent3>
        <a:srgbClr val="FFAE48"/>
      </a:accent3>
      <a:accent4>
        <a:srgbClr val="00548A"/>
      </a:accent4>
      <a:accent5>
        <a:srgbClr val="BF6440"/>
      </a:accent5>
      <a:accent6>
        <a:srgbClr val="C48535"/>
      </a:accent6>
      <a:hlink>
        <a:srgbClr val="0077C0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anchor="b" anchorCtr="0">
        <a:spAutoFit/>
      </a:bodyPr>
      <a:lstStyle>
        <a:defPPr>
          <a:defRPr sz="2400" b="1" kern="1200" dirty="0" err="1" smtClean="0">
            <a:solidFill>
              <a:schemeClr val="accent3"/>
            </a:solidFill>
            <a:latin typeface="+mj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NG_presentation_template_16_9_NNG_iGO_mick1.potx" id="{38D4CDDC-CBD2-4FBD-B49F-CD40C2E1FCC1}" vid="{AACC3F26-1FF3-40C4-9A89-870D9FAAC9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7351801C765F4D9D5B2B1739E06676" ma:contentTypeVersion="1" ma:contentTypeDescription="Create a new document." ma:contentTypeScope="" ma:versionID="ffca7474f5aebe718e5da3b65a8373de">
  <xsd:schema xmlns:xsd="http://www.w3.org/2001/XMLSchema" xmlns:xs="http://www.w3.org/2001/XMLSchema" xmlns:p="http://schemas.microsoft.com/office/2006/metadata/properties" xmlns:ns2="d2731425-32f4-404d-8e36-2c0d1b0c0351" targetNamespace="http://schemas.microsoft.com/office/2006/metadata/properties" ma:root="true" ma:fieldsID="97f809953e4609adcab1a5ac90a4025a" ns2:_="">
    <xsd:import namespace="d2731425-32f4-404d-8e36-2c0d1b0c035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31425-32f4-404d-8e36-2c0d1b0c035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2731425-32f4-404d-8e36-2c0d1b0c0351">U4N4KAXU2WNU-24-82</_dlc_DocId>
    <_dlc_DocIdUrl xmlns="d2731425-32f4-404d-8e36-2c0d1b0c0351">
      <Url>https://inside.nng.com/_layouts/DocIdRedir.aspx?ID=U4N4KAXU2WNU-24-82</Url>
      <Description>U4N4KAXU2WNU-24-82</Description>
    </_dlc_DocIdUrl>
  </documentManagement>
</p:properties>
</file>

<file path=customXml/itemProps1.xml><?xml version="1.0" encoding="utf-8"?>
<ds:datastoreItem xmlns:ds="http://schemas.openxmlformats.org/officeDocument/2006/customXml" ds:itemID="{FDD324E8-4357-44A1-AA07-024D2B3C25E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1BCF64E-4CAD-4C15-82AE-8033CF1D5B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731425-32f4-404d-8e36-2c0d1b0c0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BC0AFB-A559-4B4D-8DBA-A2D7EFE7B0D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99744C7-6341-44E0-A8F3-48FF2D1C7FF3}">
  <ds:schemaRefs>
    <ds:schemaRef ds:uri="http://purl.org/dc/terms/"/>
    <ds:schemaRef ds:uri="http://www.w3.org/XML/1998/namespace"/>
    <ds:schemaRef ds:uri="d2731425-32f4-404d-8e36-2c0d1b0c0351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NNG_presentation_template_16_9_NNG_iGO</Template>
  <TotalTime>1862</TotalTime>
  <Words>185</Words>
  <Application>Microsoft Office PowerPoint</Application>
  <PresentationFormat>Widescreen</PresentationFormat>
  <Paragraphs>75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Adobe Caslon Pro</vt:lpstr>
      <vt:lpstr>Arial</vt:lpstr>
      <vt:lpstr>Arial Hebrew Scholar</vt:lpstr>
      <vt:lpstr>Calibri</vt:lpstr>
      <vt:lpstr>LG Smart_H Regular</vt:lpstr>
      <vt:lpstr>Microsoft Sans Serif</vt:lpstr>
      <vt:lpstr>Titillium</vt:lpstr>
      <vt:lpstr>Titillium Bd</vt:lpstr>
      <vt:lpstr>Titillium Light Upright</vt:lpstr>
      <vt:lpstr>Titillium Web</vt:lpstr>
      <vt:lpstr>Titillium Web Light</vt:lpstr>
      <vt:lpstr>Titillium Web SemiBold</vt:lpstr>
      <vt:lpstr>Office-téma</vt:lpstr>
      <vt:lpstr>1_Office-téma</vt:lpstr>
      <vt:lpstr>4_Office-téma</vt:lpstr>
      <vt:lpstr>SOFŐR HELYETT KÓDOK</vt:lpstr>
      <vt:lpstr>AUTOMOTIVE VALUE CHAIN</vt:lpstr>
      <vt:lpstr>PowerPoint Presentation</vt:lpstr>
      <vt:lpstr>Infotainment system development</vt:lpstr>
      <vt:lpstr>LIFECYCLE</vt:lpstr>
      <vt:lpstr>NNG Vehicle UI/UX Development Process </vt:lpstr>
      <vt:lpstr>BUT THIS IS ALL ABOUT TO CHANGE</vt:lpstr>
      <vt:lpstr>RELEVANT MARKET TRENDS</vt:lpstr>
      <vt:lpstr>NEXT …</vt:lpstr>
      <vt:lpstr>PowerPoint Presentation</vt:lpstr>
      <vt:lpstr>See you on the head unit!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Sofőr helyett kódok</dc:title>
  <dc:creator>Tamás Zsolt SZABÓ</dc:creator>
  <cp:lastModifiedBy>Kristóf KÁLMÁN</cp:lastModifiedBy>
  <cp:revision>35</cp:revision>
  <dcterms:created xsi:type="dcterms:W3CDTF">2017-11-17T10:47:11Z</dcterms:created>
  <dcterms:modified xsi:type="dcterms:W3CDTF">2017-11-29T07:37:14Z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22fd74d6-f5ea-4117-920b-49415055d993</vt:lpwstr>
  </property>
  <property fmtid="{D5CDD505-2E9C-101B-9397-08002B2CF9AE}" pid="3" name="ContentTypeId">
    <vt:lpwstr>0x010100167351801C765F4D9D5B2B1739E06676</vt:lpwstr>
  </property>
</Properties>
</file>