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</p:sldMasterIdLst>
  <p:notesMasterIdLst>
    <p:notesMasterId r:id="rId16"/>
  </p:notesMasterIdLst>
  <p:sldIdLst>
    <p:sldId id="1371" r:id="rId3"/>
    <p:sldId id="1372" r:id="rId4"/>
    <p:sldId id="1373" r:id="rId5"/>
    <p:sldId id="1374" r:id="rId6"/>
    <p:sldId id="1375" r:id="rId7"/>
    <p:sldId id="1376" r:id="rId8"/>
    <p:sldId id="1380" r:id="rId9"/>
    <p:sldId id="1381" r:id="rId10"/>
    <p:sldId id="1377" r:id="rId11"/>
    <p:sldId id="1378" r:id="rId12"/>
    <p:sldId id="1382" r:id="rId13"/>
    <p:sldId id="1383" r:id="rId14"/>
    <p:sldId id="1379" r:id="rId15"/>
  </p:sldIdLst>
  <p:sldSz cx="9144000" cy="6858000" type="screen4x3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2988" userDrawn="1">
          <p15:clr>
            <a:srgbClr val="A4A3A4"/>
          </p15:clr>
        </p15:guide>
        <p15:guide id="3" orient="horz" pos="1094" userDrawn="1">
          <p15:clr>
            <a:srgbClr val="A4A3A4"/>
          </p15:clr>
        </p15:guide>
        <p15:guide id="4" pos="24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DDDDDD"/>
    <a:srgbClr val="B2B2B2"/>
    <a:srgbClr val="808080"/>
    <a:srgbClr val="5F5F5F"/>
    <a:srgbClr val="C0C0C0"/>
    <a:srgbClr val="7F7F7F"/>
    <a:srgbClr val="328682"/>
    <a:srgbClr val="3278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5509" autoAdjust="0"/>
  </p:normalViewPr>
  <p:slideViewPr>
    <p:cSldViewPr snapToObjects="1">
      <p:cViewPr varScale="1">
        <p:scale>
          <a:sx n="100" d="100"/>
          <a:sy n="100" d="100"/>
        </p:scale>
        <p:origin x="78" y="1584"/>
      </p:cViewPr>
      <p:guideLst>
        <p:guide orient="horz" pos="1570"/>
        <p:guide pos="2988"/>
        <p:guide orient="horz" pos="1094"/>
        <p:guide pos="249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3792" y="-11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3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900"/>
              </a:spcBef>
              <a:defRPr/>
            </a:lvl1pPr>
            <a:lvl2pPr>
              <a:spcBef>
                <a:spcPts val="900"/>
              </a:spcBef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99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4592048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4592048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4592048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4592048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4719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6999"/>
            <a:ext cx="18288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4592048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4592048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4592048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4592048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62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4822880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4822880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4822880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6861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6999"/>
            <a:ext cx="249631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4822880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4822880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4822880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76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381419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6999"/>
            <a:ext cx="381419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5053712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5053712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08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381419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6999"/>
            <a:ext cx="3814192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5053712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5053712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84024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2970007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2970007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2970007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2970007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1831086" cy="1713558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2666238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4646676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6627114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46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2970007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2970007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2970007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2970007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1831086" cy="1713558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2666238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4646676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6627114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669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200839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3200839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3200839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58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200839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3200839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3200839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655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2421"/>
            <a:ext cx="7772400" cy="4627563"/>
          </a:xfrm>
        </p:spPr>
        <p:txBody>
          <a:bodyPr/>
          <a:lstStyle>
            <a:lvl1pPr>
              <a:spcBef>
                <a:spcPts val="900"/>
              </a:spcBef>
              <a:defRPr/>
            </a:lvl1pPr>
            <a:lvl2pPr>
              <a:spcBef>
                <a:spcPts val="900"/>
              </a:spcBef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2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431671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3431671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16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431671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3431671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1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12783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409679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94025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5590922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975267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7772164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612783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3409679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794025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5590922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975267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7772164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2612783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3409679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4794025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5590922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6975267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772164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0649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12783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409679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94025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5590922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975267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7772164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612783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3409679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794025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5590922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975267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7772164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2612783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3409679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4794025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5590922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6975267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772164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89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15354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270244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069975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108947" y="4667304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6911512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78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153548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15354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270244" y="4667305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069975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108947" y="4667304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6911512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4198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88657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886576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6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886577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886576"/>
            <a:ext cx="685800" cy="6858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721530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709852" y="1639790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6002677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721530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709852" y="3886577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6002677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53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721530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709852" y="1639790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6002677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721530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709852" y="3886577"/>
            <a:ext cx="1150616" cy="115214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6002677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4391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171446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2pPr>
            <a:lvl3pPr marL="357179" indent="-185733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3pPr>
            <a:lvl4pPr marL="514337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4pPr>
            <a:lvl5pPr marL="685783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886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7520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431541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846223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270244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684926" y="1639789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108947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7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431541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270244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108947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7520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846223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684926" y="1639789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263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0552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3944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853449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2642337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956346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4745234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059242" y="1639789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684813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760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3944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2642337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4745234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684813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0552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853449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956346" y="1639790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059242" y="1639789"/>
            <a:ext cx="1380744" cy="1380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2421"/>
            <a:ext cx="7772400" cy="4627563"/>
          </a:xfrm>
        </p:spPr>
        <p:txBody>
          <a:bodyPr numCol="2" spcCol="274320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171446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2pPr>
            <a:lvl3pPr marL="342892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3pPr>
            <a:lvl4pPr marL="514337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4pPr>
            <a:lvl5pPr marL="685783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6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5242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5242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70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61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6144"/>
            <a:ext cx="3811588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560285"/>
            <a:ext cx="3811588" cy="456587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96144"/>
            <a:ext cx="3813174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0285"/>
            <a:ext cx="3813174" cy="456587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952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9228"/>
            <a:ext cx="3811588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803371"/>
            <a:ext cx="3811588" cy="436883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9228"/>
            <a:ext cx="3813174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03371"/>
            <a:ext cx="3813174" cy="436883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5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15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96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20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86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286762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573524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860286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286762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3524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60286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48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828229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656457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484686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312914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828229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656457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5484686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312914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835087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3663315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491544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2914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36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21562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043124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564685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607808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086247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521562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3043124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564685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7607808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086247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1521562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3043124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564685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7607808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086247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1521562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3043124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4564685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607808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6086247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6670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6482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6294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21134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6670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6482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6294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56498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323844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961888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19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323844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961888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59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644009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31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644009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956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18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6238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6676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7114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573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1"/>
            <a:ext cx="18288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6238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6676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7114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71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76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92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81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250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0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62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74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86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038" y="4717008"/>
            <a:ext cx="1831086" cy="1326605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5476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5914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6352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850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26662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6474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6286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1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0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62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74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8638" y="1397001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038" y="4717008"/>
            <a:ext cx="1831086" cy="1326605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5476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5914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6352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850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26662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6474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628638" y="3057005"/>
            <a:ext cx="18288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74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85800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3323844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961888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7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85800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3323844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961888" y="3060985"/>
            <a:ext cx="249631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78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6944" y="1397000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5152" y="1397000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86944" y="3060985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645152" y="3060985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10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6944" y="1397000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5152" y="1397000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86944" y="3060985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645152" y="3060985"/>
            <a:ext cx="3814192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78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4592048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4592048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4592048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4592048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08799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6999"/>
            <a:ext cx="18288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4592048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4592048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4592048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4592048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21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4822880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4822880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4822880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6816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6999"/>
            <a:ext cx="249631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4822880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4822880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4822880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92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381419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6999"/>
            <a:ext cx="381419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5053712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5053712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677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6999"/>
            <a:ext cx="381419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6999"/>
            <a:ext cx="3814192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5053712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5053712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27982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2970007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2970007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2970007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2970007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1831086" cy="1713558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2666238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4646676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6627114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16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85800" y="2970007"/>
            <a:ext cx="1831086" cy="1071062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2666238" y="2970007"/>
            <a:ext cx="1831086" cy="1071062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646676" y="2970007"/>
            <a:ext cx="1831086" cy="1071062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627114" y="2970007"/>
            <a:ext cx="1831086" cy="1071062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1831086" cy="1713558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2666238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4646676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6627114" y="4212305"/>
            <a:ext cx="1831086" cy="1713558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574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449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200839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3200839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3200839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48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200839"/>
            <a:ext cx="2496312" cy="840230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3323844" y="3200839"/>
            <a:ext cx="2496312" cy="840230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961888" y="3200839"/>
            <a:ext cx="2496312" cy="840230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212305"/>
            <a:ext cx="2496312" cy="175069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55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431671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3431671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8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85800" y="3431671"/>
            <a:ext cx="3813048" cy="609398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645152" y="3431671"/>
            <a:ext cx="3813048" cy="609398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050">
                <a:solidFill>
                  <a:srgbClr val="FFFFFF"/>
                </a:solidFill>
              </a:defRPr>
            </a:lvl2pPr>
            <a:lvl3pPr marL="257175" indent="-128588">
              <a:defRPr sz="1050">
                <a:solidFill>
                  <a:srgbClr val="FFFFFF"/>
                </a:solidFill>
              </a:defRPr>
            </a:lvl3pPr>
            <a:lvl4pPr marL="385763" indent="-128588">
              <a:defRPr sz="1050">
                <a:solidFill>
                  <a:srgbClr val="FFFFFF"/>
                </a:solidFill>
              </a:defRPr>
            </a:lvl4pPr>
            <a:lvl5pPr marL="557213" indent="-171450">
              <a:defRPr sz="105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212305"/>
            <a:ext cx="3813048" cy="1703066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540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12783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409679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94025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5590922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975267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7772164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612783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3409679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794025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5590922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975267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7772164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2612783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3409679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4794025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5590922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6975267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772164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7774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12783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409679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94025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5590922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975267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7772164" y="1639789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612783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3409679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794025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5590922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975267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7772164" y="3153547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2612783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3409679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4794025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5590922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6975267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772164" y="4667304"/>
            <a:ext cx="1034421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80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15354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270244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069975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108947" y="4667304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6911512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04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153548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15354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153547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431540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228437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270244" y="4667305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069975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108947" y="4667304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6911512" y="4667304"/>
            <a:ext cx="1735806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88907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88657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886576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462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228437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70244" y="1639790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069975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947" y="1639789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911512" y="1639789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228437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70244" y="3886577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069975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08947" y="3886576"/>
            <a:ext cx="685800" cy="6858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6911512" y="3886576"/>
            <a:ext cx="1735806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1556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55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721530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709852" y="1639790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6002677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721530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709852" y="3886577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6002677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36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540" y="1639790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721530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709852" y="1639790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6002677" y="1639789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31540" y="3886577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721530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709852" y="3886577"/>
            <a:ext cx="1150616" cy="115214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6002677" y="3886576"/>
            <a:ext cx="2669009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0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78164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8802" y="1639790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431541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847505" y="1639790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270244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686208" y="1639789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108947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62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431541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270244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108947" y="3256993"/>
            <a:ext cx="2532703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8802" y="1639790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847505" y="1639790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686208" y="1639789"/>
            <a:ext cx="1378180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98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0552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3944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853449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2642337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956346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4745234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059242" y="1639789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684813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5277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3944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2642337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4745234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6848131" y="3256993"/>
            <a:ext cx="180296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5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50" i="1"/>
            </a:lvl2pPr>
            <a:lvl3pPr marL="0" indent="0" algn="ctr">
              <a:buNone/>
              <a:defRPr sz="1050"/>
            </a:lvl3pPr>
            <a:lvl4pPr marL="385763" indent="-128588"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0552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853449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956346" y="1639790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059242" y="1639789"/>
            <a:ext cx="1380744" cy="138074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788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330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1" y="1268759"/>
            <a:ext cx="1764195" cy="3535680"/>
          </a:xfr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93478" y="1268759"/>
            <a:ext cx="1764195" cy="3535680"/>
          </a:xfr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600782" y="1268759"/>
            <a:ext cx="1859858" cy="3535680"/>
          </a:xfrm>
        </p:spPr>
        <p:txBody>
          <a:bodyPr>
            <a:noAutofit/>
          </a:bodyPr>
          <a:lstStyle>
            <a:lvl1pPr marL="0" indent="0">
              <a:buNone/>
              <a:defRPr sz="105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050"/>
            </a:lvl2pPr>
            <a:lvl3pPr marL="113110" indent="-113110">
              <a:defRPr sz="1050"/>
            </a:lvl3pPr>
            <a:lvl4pPr marL="301229" indent="-155972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598342" y="1268759"/>
            <a:ext cx="1859858" cy="3535680"/>
          </a:xfrm>
        </p:spPr>
        <p:txBody>
          <a:bodyPr>
            <a:noAutofit/>
          </a:bodyPr>
          <a:lstStyle>
            <a:lvl1pPr marL="0" indent="0">
              <a:buNone/>
              <a:defRPr sz="105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050"/>
            </a:lvl2pPr>
            <a:lvl3pPr marL="113110" indent="-113110">
              <a:defRPr sz="1050"/>
            </a:lvl3pPr>
            <a:lvl4pPr marL="301229" indent="-155972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85801" y="4980566"/>
            <a:ext cx="3774839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4693479" y="4980566"/>
            <a:ext cx="376472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47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80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900"/>
              </a:spcBef>
              <a:defRPr/>
            </a:lvl1pPr>
            <a:lvl2pPr>
              <a:spcBef>
                <a:spcPts val="900"/>
              </a:spcBef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59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2421"/>
            <a:ext cx="7772400" cy="4627563"/>
          </a:xfrm>
        </p:spPr>
        <p:txBody>
          <a:bodyPr/>
          <a:lstStyle>
            <a:lvl1pPr>
              <a:spcBef>
                <a:spcPts val="900"/>
              </a:spcBef>
              <a:defRPr/>
            </a:lvl1pPr>
            <a:lvl2pPr>
              <a:spcBef>
                <a:spcPts val="900"/>
              </a:spcBef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64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342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171446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2pPr>
            <a:lvl3pPr marL="357179" indent="-185733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3pPr>
            <a:lvl4pPr marL="514337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4pPr>
            <a:lvl5pPr marL="685783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63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2421"/>
            <a:ext cx="7772400" cy="4627563"/>
          </a:xfrm>
        </p:spPr>
        <p:txBody>
          <a:bodyPr numCol="2" spcCol="274320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171446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2pPr>
            <a:lvl3pPr marL="342892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3pPr>
            <a:lvl4pPr marL="514337" indent="-171446">
              <a:spcBef>
                <a:spcPts val="900"/>
              </a:spcBef>
              <a:buFont typeface="Arial" panose="020B0604020202020204" pitchFamily="34" charset="0"/>
              <a:buChar char="•"/>
              <a:defRPr sz="1200"/>
            </a:lvl4pPr>
            <a:lvl5pPr marL="685783" indent="-171446">
              <a:spcBef>
                <a:spcPts val="900"/>
              </a:spcBef>
              <a:buFont typeface="Open Sans Light" panose="020B0306030504020204" pitchFamily="34" charset="0"/>
              <a:buChar char="–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642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5242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5242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29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3810000" cy="452596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72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6144"/>
            <a:ext cx="3811588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560285"/>
            <a:ext cx="3811588" cy="456587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96144"/>
            <a:ext cx="3813174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0285"/>
            <a:ext cx="3813174" cy="456587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5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9228"/>
            <a:ext cx="3811588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803371"/>
            <a:ext cx="3811588" cy="436883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9228"/>
            <a:ext cx="3813174" cy="230832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03371"/>
            <a:ext cx="3813174" cy="436883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9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05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880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ght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286762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573524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860286" y="0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286762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3524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60286" y="3419856"/>
            <a:ext cx="229743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0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5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fteen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828229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656457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484686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312914" y="0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828229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656457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5484686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312914" y="2281428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828229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3656457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484686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2914" y="4562856"/>
            <a:ext cx="1831086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8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21562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043124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564685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607808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086247" y="0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521562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3043124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4564685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7607808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6086247" y="1709928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1521562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3043124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564685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7607808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086247" y="3419856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1521562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3043124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4564685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7607808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6086247" y="5129784"/>
            <a:ext cx="1536192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17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6670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6482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6294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373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0"/>
            <a:ext cx="18288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6670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6482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629400" y="4980566"/>
            <a:ext cx="1828800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999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323844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961888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45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323844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961888" y="4980566"/>
            <a:ext cx="249631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86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644009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5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644009" y="4980566"/>
            <a:ext cx="3814192" cy="958851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114297" indent="-114297">
              <a:buFont typeface="Arial" panose="020B0604020202020204" pitchFamily="34" charset="0"/>
              <a:buChar char="•"/>
              <a:defRPr sz="1050"/>
            </a:lvl2pPr>
            <a:lvl3pPr marL="228594" indent="-114297">
              <a:defRPr sz="1050"/>
            </a:lvl3pPr>
            <a:lvl4pPr marL="400040" indent="-171446">
              <a:defRPr sz="1050"/>
            </a:lvl4pPr>
            <a:lvl5pPr marL="571486" indent="-171446"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6238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6676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7114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97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70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82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9400" y="1397001"/>
            <a:ext cx="18288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6238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6676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7114" y="3055281"/>
            <a:ext cx="1831086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6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2098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557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3055281"/>
            <a:ext cx="2496312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60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641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381419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4009" y="1397000"/>
            <a:ext cx="3814192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3055281"/>
            <a:ext cx="3813048" cy="2988332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85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0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62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74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86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038" y="4717008"/>
            <a:ext cx="1831086" cy="1326605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5476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5914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6352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850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26662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6474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6286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0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662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74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28638" y="1397001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685038" y="4717008"/>
            <a:ext cx="1831086" cy="1326605"/>
          </a:xfrm>
        </p:spPr>
        <p:txBody>
          <a:bodyPr/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2665476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4645914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6626352" y="4717008"/>
            <a:ext cx="1831086" cy="1326605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850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26662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6474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628638" y="3057005"/>
            <a:ext cx="18288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6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85800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3323844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961888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06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5800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23844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961888" y="1397000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3323844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5961888" y="4720990"/>
            <a:ext cx="2496312" cy="1370248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85800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3323844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961888" y="3060985"/>
            <a:ext cx="249631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0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6944" y="1397000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5152" y="1397000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86944" y="3060985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645152" y="3060985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39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6944" y="1397000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645152" y="1397000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685800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645152" y="4704406"/>
            <a:ext cx="3813048" cy="1339207"/>
          </a:xfrm>
        </p:spPr>
        <p:txBody>
          <a:bodyPr/>
          <a:lstStyle>
            <a:lvl1pPr marL="0" indent="0">
              <a:buNone/>
              <a:defRPr sz="1575"/>
            </a:lvl1pPr>
            <a:lvl2pPr marL="128588" indent="-128588">
              <a:buFont typeface="Arial" panose="020B0604020202020204" pitchFamily="34" charset="0"/>
              <a:buChar char="•"/>
              <a:defRPr sz="1050"/>
            </a:lvl2pPr>
            <a:lvl3pPr marL="257175" indent="-128588">
              <a:defRPr sz="1050"/>
            </a:lvl3pPr>
            <a:lvl4pPr marL="385763" indent="-128588"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86944" y="3060985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4645152" y="3060985"/>
            <a:ext cx="3814192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05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85800" y="933450"/>
            <a:ext cx="77724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8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26" Type="http://schemas.openxmlformats.org/officeDocument/2006/relationships/slideLayout" Target="../slideLayouts/slideLayout92.xml"/><Relationship Id="rId39" Type="http://schemas.openxmlformats.org/officeDocument/2006/relationships/slideLayout" Target="../slideLayouts/slideLayout105.xml"/><Relationship Id="rId21" Type="http://schemas.openxmlformats.org/officeDocument/2006/relationships/slideLayout" Target="../slideLayouts/slideLayout87.xml"/><Relationship Id="rId34" Type="http://schemas.openxmlformats.org/officeDocument/2006/relationships/slideLayout" Target="../slideLayouts/slideLayout100.xml"/><Relationship Id="rId42" Type="http://schemas.openxmlformats.org/officeDocument/2006/relationships/slideLayout" Target="../slideLayouts/slideLayout108.xml"/><Relationship Id="rId47" Type="http://schemas.openxmlformats.org/officeDocument/2006/relationships/slideLayout" Target="../slideLayouts/slideLayout113.xml"/><Relationship Id="rId50" Type="http://schemas.openxmlformats.org/officeDocument/2006/relationships/slideLayout" Target="../slideLayouts/slideLayout116.xml"/><Relationship Id="rId55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9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77.xml"/><Relationship Id="rId24" Type="http://schemas.openxmlformats.org/officeDocument/2006/relationships/slideLayout" Target="../slideLayouts/slideLayout90.xml"/><Relationship Id="rId32" Type="http://schemas.openxmlformats.org/officeDocument/2006/relationships/slideLayout" Target="../slideLayouts/slideLayout98.xml"/><Relationship Id="rId37" Type="http://schemas.openxmlformats.org/officeDocument/2006/relationships/slideLayout" Target="../slideLayouts/slideLayout103.xml"/><Relationship Id="rId40" Type="http://schemas.openxmlformats.org/officeDocument/2006/relationships/slideLayout" Target="../slideLayouts/slideLayout106.xml"/><Relationship Id="rId45" Type="http://schemas.openxmlformats.org/officeDocument/2006/relationships/slideLayout" Target="../slideLayouts/slideLayout111.xml"/><Relationship Id="rId53" Type="http://schemas.openxmlformats.org/officeDocument/2006/relationships/slideLayout" Target="../slideLayouts/slideLayout119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71.xml"/><Relationship Id="rId19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Relationship Id="rId22" Type="http://schemas.openxmlformats.org/officeDocument/2006/relationships/slideLayout" Target="../slideLayouts/slideLayout88.xml"/><Relationship Id="rId27" Type="http://schemas.openxmlformats.org/officeDocument/2006/relationships/slideLayout" Target="../slideLayouts/slideLayout93.xml"/><Relationship Id="rId30" Type="http://schemas.openxmlformats.org/officeDocument/2006/relationships/slideLayout" Target="../slideLayouts/slideLayout96.xml"/><Relationship Id="rId35" Type="http://schemas.openxmlformats.org/officeDocument/2006/relationships/slideLayout" Target="../slideLayouts/slideLayout101.xml"/><Relationship Id="rId43" Type="http://schemas.openxmlformats.org/officeDocument/2006/relationships/slideLayout" Target="../slideLayouts/slideLayout109.xml"/><Relationship Id="rId48" Type="http://schemas.openxmlformats.org/officeDocument/2006/relationships/slideLayout" Target="../slideLayouts/slideLayout114.xml"/><Relationship Id="rId56" Type="http://schemas.openxmlformats.org/officeDocument/2006/relationships/slideLayout" Target="../slideLayouts/slideLayout122.xml"/><Relationship Id="rId8" Type="http://schemas.openxmlformats.org/officeDocument/2006/relationships/slideLayout" Target="../slideLayouts/slideLayout74.xml"/><Relationship Id="rId51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5" Type="http://schemas.openxmlformats.org/officeDocument/2006/relationships/slideLayout" Target="../slideLayouts/slideLayout91.xml"/><Relationship Id="rId33" Type="http://schemas.openxmlformats.org/officeDocument/2006/relationships/slideLayout" Target="../slideLayouts/slideLayout99.xml"/><Relationship Id="rId38" Type="http://schemas.openxmlformats.org/officeDocument/2006/relationships/slideLayout" Target="../slideLayouts/slideLayout104.xml"/><Relationship Id="rId46" Type="http://schemas.openxmlformats.org/officeDocument/2006/relationships/slideLayout" Target="../slideLayouts/slideLayout112.xml"/><Relationship Id="rId20" Type="http://schemas.openxmlformats.org/officeDocument/2006/relationships/slideLayout" Target="../slideLayouts/slideLayout86.xml"/><Relationship Id="rId41" Type="http://schemas.openxmlformats.org/officeDocument/2006/relationships/slideLayout" Target="../slideLayouts/slideLayout107.xml"/><Relationship Id="rId54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1.xml"/><Relationship Id="rId23" Type="http://schemas.openxmlformats.org/officeDocument/2006/relationships/slideLayout" Target="../slideLayouts/slideLayout89.xml"/><Relationship Id="rId28" Type="http://schemas.openxmlformats.org/officeDocument/2006/relationships/slideLayout" Target="../slideLayouts/slideLayout94.xml"/><Relationship Id="rId36" Type="http://schemas.openxmlformats.org/officeDocument/2006/relationships/slideLayout" Target="../slideLayouts/slideLayout102.xml"/><Relationship Id="rId49" Type="http://schemas.openxmlformats.org/officeDocument/2006/relationships/slideLayout" Target="../slideLayouts/slideLayout115.xml"/><Relationship Id="rId57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76.xml"/><Relationship Id="rId31" Type="http://schemas.openxmlformats.org/officeDocument/2006/relationships/slideLayout" Target="../slideLayouts/slideLayout97.xml"/><Relationship Id="rId44" Type="http://schemas.openxmlformats.org/officeDocument/2006/relationships/slideLayout" Target="../slideLayouts/slideLayout110.xml"/><Relationship Id="rId52" Type="http://schemas.openxmlformats.org/officeDocument/2006/relationships/slideLayout" Target="../slideLayouts/slideLayout1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19201"/>
            <a:ext cx="7772400" cy="4627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Slide Number Placeholder 5"/>
          <p:cNvSpPr txBox="1">
            <a:spLocks/>
          </p:cNvSpPr>
          <p:nvPr userDrawn="1"/>
        </p:nvSpPr>
        <p:spPr>
          <a:xfrm>
            <a:off x="814963" y="6293087"/>
            <a:ext cx="139424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2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 userDrawn="1"/>
        </p:nvSpPr>
        <p:spPr>
          <a:xfrm>
            <a:off x="718075" y="6290644"/>
            <a:ext cx="333200" cy="333200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Oval 26"/>
          <p:cNvSpPr/>
          <p:nvPr userDrawn="1"/>
        </p:nvSpPr>
        <p:spPr>
          <a:xfrm>
            <a:off x="281861" y="6290644"/>
            <a:ext cx="333200" cy="333200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8" name="Rectangle 9"/>
          <p:cNvSpPr/>
          <p:nvPr userDrawn="1"/>
        </p:nvSpPr>
        <p:spPr>
          <a:xfrm rot="2700000">
            <a:off x="426720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9" name="Oval 28"/>
          <p:cNvSpPr/>
          <p:nvPr userDrawn="1"/>
        </p:nvSpPr>
        <p:spPr>
          <a:xfrm rot="10800000">
            <a:off x="1154288" y="6290644"/>
            <a:ext cx="333200" cy="333200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0" name="Rectangle 9"/>
          <p:cNvSpPr/>
          <p:nvPr userDrawn="1"/>
        </p:nvSpPr>
        <p:spPr>
          <a:xfrm rot="13500000">
            <a:off x="1252512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3" name="Action Button: Forward or Next 22">
            <a:hlinkClick r:id="" action="ppaction://hlinkshowjump?jump=nextslide" highlightClick="1"/>
          </p:cNvPr>
          <p:cNvSpPr/>
          <p:nvPr userDrawn="1"/>
        </p:nvSpPr>
        <p:spPr>
          <a:xfrm>
            <a:off x="1127078" y="6259096"/>
            <a:ext cx="402336" cy="402336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Action Button: Back or Previous 23">
            <a:hlinkClick r:id="" action="ppaction://hlinkshowjump?jump=previousslide" highlightClick="1"/>
          </p:cNvPr>
          <p:cNvSpPr/>
          <p:nvPr userDrawn="1"/>
        </p:nvSpPr>
        <p:spPr>
          <a:xfrm>
            <a:off x="249959" y="6251322"/>
            <a:ext cx="402336" cy="402336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73" y="6215665"/>
            <a:ext cx="1220835" cy="64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888" r:id="rId2"/>
    <p:sldLayoutId id="2147483889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650" r:id="rId10"/>
    <p:sldLayoutId id="2147483664" r:id="rId11"/>
    <p:sldLayoutId id="2147483678" r:id="rId12"/>
    <p:sldLayoutId id="2147483679" r:id="rId13"/>
    <p:sldLayoutId id="2147483652" r:id="rId14"/>
    <p:sldLayoutId id="2147483665" r:id="rId15"/>
    <p:sldLayoutId id="2147483653" r:id="rId16"/>
    <p:sldLayoutId id="2147483666" r:id="rId17"/>
    <p:sldLayoutId id="2147483654" r:id="rId18"/>
    <p:sldLayoutId id="2147483667" r:id="rId19"/>
    <p:sldLayoutId id="2147483655" r:id="rId20"/>
    <p:sldLayoutId id="2147483734" r:id="rId21"/>
    <p:sldLayoutId id="2147483735" r:id="rId22"/>
    <p:sldLayoutId id="2147483736" r:id="rId23"/>
    <p:sldLayoutId id="2147483844" r:id="rId24"/>
    <p:sldLayoutId id="2147483845" r:id="rId25"/>
    <p:sldLayoutId id="2147483846" r:id="rId26"/>
    <p:sldLayoutId id="2147483847" r:id="rId27"/>
    <p:sldLayoutId id="2147483848" r:id="rId28"/>
    <p:sldLayoutId id="2147483849" r:id="rId29"/>
    <p:sldLayoutId id="2147483850" r:id="rId30"/>
    <p:sldLayoutId id="2147483851" r:id="rId31"/>
    <p:sldLayoutId id="2147483852" r:id="rId32"/>
    <p:sldLayoutId id="2147483853" r:id="rId33"/>
    <p:sldLayoutId id="2147483854" r:id="rId34"/>
    <p:sldLayoutId id="2147483855" r:id="rId35"/>
    <p:sldLayoutId id="2147483856" r:id="rId36"/>
    <p:sldLayoutId id="2147483857" r:id="rId37"/>
    <p:sldLayoutId id="2147483858" r:id="rId38"/>
    <p:sldLayoutId id="2147483859" r:id="rId39"/>
    <p:sldLayoutId id="2147483860" r:id="rId40"/>
    <p:sldLayoutId id="2147483861" r:id="rId41"/>
    <p:sldLayoutId id="2147483862" r:id="rId42"/>
    <p:sldLayoutId id="2147483863" r:id="rId43"/>
    <p:sldLayoutId id="2147483864" r:id="rId44"/>
    <p:sldLayoutId id="2147483865" r:id="rId45"/>
    <p:sldLayoutId id="2147483866" r:id="rId46"/>
    <p:sldLayoutId id="2147483867" r:id="rId47"/>
    <p:sldLayoutId id="2147483868" r:id="rId48"/>
    <p:sldLayoutId id="2147483869" r:id="rId49"/>
    <p:sldLayoutId id="2147483870" r:id="rId50"/>
    <p:sldLayoutId id="2147483871" r:id="rId51"/>
    <p:sldLayoutId id="2147483872" r:id="rId52"/>
    <p:sldLayoutId id="2147483873" r:id="rId53"/>
    <p:sldLayoutId id="2147483874" r:id="rId54"/>
    <p:sldLayoutId id="2147483875" r:id="rId55"/>
    <p:sldLayoutId id="2147483876" r:id="rId56"/>
    <p:sldLayoutId id="2147483877" r:id="rId57"/>
    <p:sldLayoutId id="2147483878" r:id="rId58"/>
    <p:sldLayoutId id="2147483879" r:id="rId59"/>
    <p:sldLayoutId id="2147483880" r:id="rId60"/>
    <p:sldLayoutId id="2147483881" r:id="rId61"/>
    <p:sldLayoutId id="2147483882" r:id="rId62"/>
    <p:sldLayoutId id="2147483883" r:id="rId63"/>
    <p:sldLayoutId id="2147483884" r:id="rId64"/>
    <p:sldLayoutId id="2147483885" r:id="rId65"/>
    <p:sldLayoutId id="2147483886" r:id="rId66"/>
  </p:sldLayoutIdLst>
  <p:timing>
    <p:tnLst>
      <p:par>
        <p:cTn id="1" dur="indefinite" restart="never" nodeType="tmRoot"/>
      </p:par>
    </p:tnLst>
  </p:timing>
  <p:txStyles>
    <p:titleStyle>
      <a:lvl1pPr algn="ctr" defTabSz="914378" rtl="0" eaLnBrk="1" latinLnBrk="0" hangingPunct="1">
        <a:lnSpc>
          <a:spcPct val="86000"/>
        </a:lnSpc>
        <a:spcBef>
          <a:spcPct val="0"/>
        </a:spcBef>
        <a:buNone/>
        <a:defRPr sz="2100" kern="800" spc="-4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500" kern="800" spc="-10">
          <a:solidFill>
            <a:schemeClr val="tx1"/>
          </a:solidFill>
          <a:latin typeface="+mn-lt"/>
          <a:ea typeface="+mn-ea"/>
          <a:cs typeface="+mn-cs"/>
        </a:defRPr>
      </a:lvl1pPr>
      <a:lvl2pPr marL="344480" indent="-173034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200" kern="800">
          <a:solidFill>
            <a:schemeClr val="tx1"/>
          </a:solidFill>
          <a:latin typeface="+mn-lt"/>
          <a:ea typeface="+mn-ea"/>
          <a:cs typeface="+mn-cs"/>
        </a:defRPr>
      </a:lvl2pPr>
      <a:lvl3pPr marL="515925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200" kern="800">
          <a:solidFill>
            <a:schemeClr val="tx1"/>
          </a:solidFill>
          <a:latin typeface="+mn-lt"/>
          <a:ea typeface="+mn-ea"/>
          <a:cs typeface="+mn-cs"/>
        </a:defRPr>
      </a:lvl3pPr>
      <a:lvl4pPr marL="687371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200" kern="800">
          <a:solidFill>
            <a:schemeClr val="tx1"/>
          </a:solidFill>
          <a:latin typeface="+mn-lt"/>
          <a:ea typeface="+mn-ea"/>
          <a:cs typeface="+mn-cs"/>
        </a:defRPr>
      </a:lvl4pPr>
      <a:lvl5pPr marL="858817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200" kern="8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9962"/>
            <a:ext cx="7772400" cy="81756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19201"/>
            <a:ext cx="7772400" cy="4627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Slide Number Placeholder 5"/>
          <p:cNvSpPr txBox="1">
            <a:spLocks/>
          </p:cNvSpPr>
          <p:nvPr userDrawn="1"/>
        </p:nvSpPr>
        <p:spPr>
          <a:xfrm>
            <a:off x="814963" y="6293087"/>
            <a:ext cx="139424" cy="32829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lvl="0"/>
            <a:fld id="{1A290D8D-6BA0-418D-AFED-C65293F70DA0}" type="slidenum">
              <a:rPr lang="en-US" smtClean="0"/>
              <a:pPr lvl="0"/>
              <a:t>‹#›</a:t>
            </a:fld>
            <a:endParaRPr lang="en-US" dirty="0"/>
          </a:p>
        </p:txBody>
      </p:sp>
      <p:sp>
        <p:nvSpPr>
          <p:cNvPr id="39" name="Oval 38"/>
          <p:cNvSpPr/>
          <p:nvPr userDrawn="1"/>
        </p:nvSpPr>
        <p:spPr>
          <a:xfrm>
            <a:off x="718075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800"/>
          </a:p>
        </p:txBody>
      </p:sp>
      <p:sp>
        <p:nvSpPr>
          <p:cNvPr id="40" name="Oval 39"/>
          <p:cNvSpPr/>
          <p:nvPr userDrawn="1"/>
        </p:nvSpPr>
        <p:spPr>
          <a:xfrm>
            <a:off x="281861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800"/>
          </a:p>
        </p:txBody>
      </p:sp>
      <p:sp>
        <p:nvSpPr>
          <p:cNvPr id="41" name="Rectangle 9"/>
          <p:cNvSpPr/>
          <p:nvPr userDrawn="1"/>
        </p:nvSpPr>
        <p:spPr>
          <a:xfrm rot="2700000">
            <a:off x="426720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/>
          </a:p>
        </p:txBody>
      </p:sp>
      <p:sp>
        <p:nvSpPr>
          <p:cNvPr id="42" name="Oval 41"/>
          <p:cNvSpPr/>
          <p:nvPr userDrawn="1"/>
        </p:nvSpPr>
        <p:spPr>
          <a:xfrm rot="10800000">
            <a:off x="1154288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800"/>
          </a:p>
        </p:txBody>
      </p:sp>
      <p:sp>
        <p:nvSpPr>
          <p:cNvPr id="43" name="Rectangle 9"/>
          <p:cNvSpPr/>
          <p:nvPr userDrawn="1"/>
        </p:nvSpPr>
        <p:spPr>
          <a:xfrm rot="13500000">
            <a:off x="1252512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/>
          </a:p>
        </p:txBody>
      </p:sp>
      <p:sp>
        <p:nvSpPr>
          <p:cNvPr id="22" name="Action Button: Forward or Next 21">
            <a:hlinkClick r:id="" action="ppaction://hlinkshowjump?jump=nextslide" highlightClick="1"/>
          </p:cNvPr>
          <p:cNvSpPr/>
          <p:nvPr userDrawn="1"/>
        </p:nvSpPr>
        <p:spPr>
          <a:xfrm>
            <a:off x="1127078" y="6259096"/>
            <a:ext cx="402336" cy="402336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Action Button: Back or Previous 22">
            <a:hlinkClick r:id="" action="ppaction://hlinkshowjump?jump=previousslide" highlightClick="1"/>
          </p:cNvPr>
          <p:cNvSpPr/>
          <p:nvPr userDrawn="1"/>
        </p:nvSpPr>
        <p:spPr>
          <a:xfrm>
            <a:off x="249959" y="6251322"/>
            <a:ext cx="402336" cy="402336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752" r:id="rId13"/>
    <p:sldLayoutId id="2147483753" r:id="rId14"/>
    <p:sldLayoutId id="2147483754" r:id="rId15"/>
    <p:sldLayoutId id="2147483755" r:id="rId16"/>
    <p:sldLayoutId id="2147483774" r:id="rId17"/>
    <p:sldLayoutId id="2147483756" r:id="rId18"/>
    <p:sldLayoutId id="2147483775" r:id="rId19"/>
    <p:sldLayoutId id="2147483757" r:id="rId20"/>
    <p:sldLayoutId id="2147483776" r:id="rId21"/>
    <p:sldLayoutId id="2147483758" r:id="rId22"/>
    <p:sldLayoutId id="2147483777" r:id="rId23"/>
    <p:sldLayoutId id="2147483759" r:id="rId24"/>
    <p:sldLayoutId id="2147483778" r:id="rId25"/>
    <p:sldLayoutId id="2147483760" r:id="rId26"/>
    <p:sldLayoutId id="2147483779" r:id="rId27"/>
    <p:sldLayoutId id="2147483761" r:id="rId28"/>
    <p:sldLayoutId id="2147483780" r:id="rId29"/>
    <p:sldLayoutId id="2147483762" r:id="rId30"/>
    <p:sldLayoutId id="2147483781" r:id="rId31"/>
    <p:sldLayoutId id="2147483763" r:id="rId32"/>
    <p:sldLayoutId id="2147483782" r:id="rId33"/>
    <p:sldLayoutId id="2147483764" r:id="rId34"/>
    <p:sldLayoutId id="2147483783" r:id="rId35"/>
    <p:sldLayoutId id="2147483765" r:id="rId36"/>
    <p:sldLayoutId id="2147483784" r:id="rId37"/>
    <p:sldLayoutId id="2147483785" r:id="rId38"/>
    <p:sldLayoutId id="2147483766" r:id="rId39"/>
    <p:sldLayoutId id="2147483768" r:id="rId40"/>
    <p:sldLayoutId id="2147483786" r:id="rId41"/>
    <p:sldLayoutId id="2147483788" r:id="rId42"/>
    <p:sldLayoutId id="2147483769" r:id="rId43"/>
    <p:sldLayoutId id="2147483767" r:id="rId44"/>
    <p:sldLayoutId id="2147483787" r:id="rId45"/>
    <p:sldLayoutId id="2147483771" r:id="rId46"/>
    <p:sldLayoutId id="2147483773" r:id="rId47"/>
    <p:sldLayoutId id="2147483792" r:id="rId48"/>
    <p:sldLayoutId id="2147483793" r:id="rId49"/>
    <p:sldLayoutId id="2147483794" r:id="rId50"/>
    <p:sldLayoutId id="2147483795" r:id="rId51"/>
    <p:sldLayoutId id="2147483796" r:id="rId52"/>
    <p:sldLayoutId id="2147483797" r:id="rId53"/>
    <p:sldLayoutId id="2147483798" r:id="rId54"/>
    <p:sldLayoutId id="2147483842" r:id="rId55"/>
    <p:sldLayoutId id="2147483841" r:id="rId56"/>
    <p:sldLayoutId id="2147483843" r:id="rId57"/>
  </p:sldLayoutIdLst>
  <p:timing>
    <p:tnLst>
      <p:par>
        <p:cTn id="1" dur="indefinite" restart="never" nodeType="tmRoot"/>
      </p:par>
    </p:tnLst>
  </p:timing>
  <p:txStyles>
    <p:titleStyle>
      <a:lvl1pPr algn="ctr" defTabSz="914378" rtl="0" eaLnBrk="1" latinLnBrk="0" hangingPunct="1">
        <a:lnSpc>
          <a:spcPct val="86000"/>
        </a:lnSpc>
        <a:spcBef>
          <a:spcPct val="0"/>
        </a:spcBef>
        <a:buNone/>
        <a:defRPr sz="2100" kern="800" spc="-4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500" kern="800" spc="-10">
          <a:solidFill>
            <a:schemeClr val="tx1"/>
          </a:solidFill>
          <a:latin typeface="+mn-lt"/>
          <a:ea typeface="+mn-ea"/>
          <a:cs typeface="+mn-cs"/>
        </a:defRPr>
      </a:lvl1pPr>
      <a:lvl2pPr marL="344480" indent="-173034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200" kern="800">
          <a:solidFill>
            <a:schemeClr val="tx1"/>
          </a:solidFill>
          <a:latin typeface="+mn-lt"/>
          <a:ea typeface="+mn-ea"/>
          <a:cs typeface="+mn-cs"/>
        </a:defRPr>
      </a:lvl2pPr>
      <a:lvl3pPr marL="515925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200" kern="800">
          <a:solidFill>
            <a:schemeClr val="tx1"/>
          </a:solidFill>
          <a:latin typeface="+mn-lt"/>
          <a:ea typeface="+mn-ea"/>
          <a:cs typeface="+mn-cs"/>
        </a:defRPr>
      </a:lvl3pPr>
      <a:lvl4pPr marL="687371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200" kern="800">
          <a:solidFill>
            <a:schemeClr val="tx1"/>
          </a:solidFill>
          <a:latin typeface="+mn-lt"/>
          <a:ea typeface="+mn-ea"/>
          <a:cs typeface="+mn-cs"/>
        </a:defRPr>
      </a:lvl4pPr>
      <a:lvl5pPr marL="858817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200" kern="8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/>
              <a:t>Serverless</a:t>
            </a:r>
            <a:r>
              <a:rPr lang="en-US" sz="2800" dirty="0"/>
              <a:t> </a:t>
            </a:r>
            <a:r>
              <a:rPr lang="en-US" sz="2800" dirty="0" err="1"/>
              <a:t>technológiák</a:t>
            </a:r>
            <a:r>
              <a:rPr lang="en-US" sz="2800" dirty="0"/>
              <a:t> a </a:t>
            </a:r>
            <a:r>
              <a:rPr lang="en-US" sz="2800" dirty="0" err="1"/>
              <a:t>gyakorlatban</a:t>
            </a:r>
            <a:endParaRPr lang="en-US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Esztári</a:t>
            </a:r>
            <a:r>
              <a:rPr lang="en-US" dirty="0"/>
              <a:t> </a:t>
            </a:r>
            <a:r>
              <a:rPr lang="en-US" dirty="0" err="1"/>
              <a:t>Péter</a:t>
            </a:r>
            <a:r>
              <a:rPr lang="en-US" dirty="0"/>
              <a:t> – Coding Sans</a:t>
            </a:r>
            <a:br>
              <a:rPr lang="en-US" dirty="0"/>
            </a:br>
            <a:r>
              <a:rPr lang="en-US" dirty="0" smtClean="0"/>
              <a:t>peter@codingsans.com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2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Gateway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Platform </a:t>
            </a:r>
            <a:r>
              <a:rPr lang="en-US" dirty="0" err="1"/>
              <a:t>agnosztika</a:t>
            </a:r>
            <a:endParaRPr lang="en-US" dirty="0"/>
          </a:p>
          <a:p>
            <a:r>
              <a:rPr lang="en-US" dirty="0" err="1" smtClean="0"/>
              <a:t>Eventek</a:t>
            </a:r>
            <a:r>
              <a:rPr lang="en-US" dirty="0" smtClean="0"/>
              <a:t> </a:t>
            </a:r>
            <a:r>
              <a:rPr lang="en-US" dirty="0" err="1" smtClean="0"/>
              <a:t>kezelése</a:t>
            </a:r>
            <a:r>
              <a:rPr lang="en-US" dirty="0" smtClean="0"/>
              <a:t> </a:t>
            </a:r>
            <a:r>
              <a:rPr lang="en-US" dirty="0" err="1" smtClean="0"/>
              <a:t>centrálisan</a:t>
            </a:r>
            <a:endParaRPr lang="en-US" dirty="0" smtClean="0"/>
          </a:p>
          <a:p>
            <a:pPr lvl="1"/>
            <a:r>
              <a:rPr lang="en-US" dirty="0" smtClean="0"/>
              <a:t>API Gateway</a:t>
            </a:r>
          </a:p>
          <a:p>
            <a:pPr lvl="1"/>
            <a:r>
              <a:rPr lang="en-US" dirty="0" smtClean="0"/>
              <a:t>Cross-cloud </a:t>
            </a:r>
            <a:r>
              <a:rPr lang="en-US" dirty="0" err="1" smtClean="0"/>
              <a:t>eventek</a:t>
            </a:r>
            <a:endParaRPr lang="en-US" dirty="0" smtClean="0"/>
          </a:p>
          <a:p>
            <a:pPr lvl="1"/>
            <a:r>
              <a:rPr lang="en-US" dirty="0" smtClean="0"/>
              <a:t>Pub / Sub</a:t>
            </a:r>
          </a:p>
          <a:p>
            <a:r>
              <a:rPr lang="en-US" dirty="0" smtClean="0"/>
              <a:t>Custom middleware -</a:t>
            </a:r>
            <a:r>
              <a:rPr lang="en-US" dirty="0" err="1" smtClean="0"/>
              <a:t>ek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Nem</a:t>
            </a:r>
            <a:r>
              <a:rPr lang="en-US" dirty="0" smtClean="0"/>
              <a:t> production ready (&lt;1.0.0)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895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Esettanulmány</a:t>
            </a:r>
            <a:endParaRPr lang="en-US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Online </a:t>
            </a:r>
            <a:r>
              <a:rPr lang="en-US" dirty="0" err="1" smtClean="0"/>
              <a:t>mikorfizetési</a:t>
            </a:r>
            <a:r>
              <a:rPr lang="en-US" dirty="0" smtClean="0"/>
              <a:t> </a:t>
            </a:r>
            <a:r>
              <a:rPr lang="en-US" dirty="0" err="1" smtClean="0"/>
              <a:t>technológia</a:t>
            </a:r>
            <a:endParaRPr lang="en-US" dirty="0"/>
          </a:p>
          <a:p>
            <a:pPr lvl="1"/>
            <a:r>
              <a:rPr lang="en-US" dirty="0" smtClean="0"/>
              <a:t>E-commerce</a:t>
            </a:r>
          </a:p>
          <a:p>
            <a:pPr lvl="1"/>
            <a:r>
              <a:rPr lang="en-US" dirty="0" err="1" smtClean="0"/>
              <a:t>Média</a:t>
            </a:r>
            <a:endParaRPr lang="en-US" dirty="0"/>
          </a:p>
          <a:p>
            <a:r>
              <a:rPr lang="en-US" dirty="0" err="1" smtClean="0"/>
              <a:t>Fizetési</a:t>
            </a:r>
            <a:r>
              <a:rPr lang="en-US" dirty="0" smtClean="0"/>
              <a:t> </a:t>
            </a:r>
            <a:r>
              <a:rPr lang="en-US" dirty="0" err="1" smtClean="0"/>
              <a:t>mód</a:t>
            </a:r>
            <a:r>
              <a:rPr lang="en-US" dirty="0" smtClean="0"/>
              <a:t>: </a:t>
            </a:r>
            <a:r>
              <a:rPr lang="en-US" dirty="0" err="1" smtClean="0"/>
              <a:t>reklámfogyasztás</a:t>
            </a:r>
            <a:endParaRPr lang="en-US" dirty="0" smtClean="0"/>
          </a:p>
          <a:p>
            <a:r>
              <a:rPr lang="en-US" dirty="0" err="1" smtClean="0"/>
              <a:t>Teljesen</a:t>
            </a:r>
            <a:r>
              <a:rPr lang="en-US" dirty="0" smtClean="0"/>
              <a:t> </a:t>
            </a:r>
            <a:r>
              <a:rPr lang="en-US" dirty="0" err="1" smtClean="0"/>
              <a:t>serverless</a:t>
            </a:r>
            <a:r>
              <a:rPr lang="en-US" dirty="0" smtClean="0"/>
              <a:t> backend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infrastruktúra</a:t>
            </a:r>
            <a:r>
              <a:rPr lang="en-US" dirty="0" smtClean="0"/>
              <a:t> (-mongo)</a:t>
            </a:r>
          </a:p>
          <a:p>
            <a:r>
              <a:rPr lang="en-US" dirty="0" err="1" smtClean="0"/>
              <a:t>Erősen</a:t>
            </a:r>
            <a:r>
              <a:rPr lang="en-US" dirty="0" smtClean="0"/>
              <a:t> volatile load</a:t>
            </a:r>
            <a:endParaRPr lang="en-US" dirty="0"/>
          </a:p>
          <a:p>
            <a:r>
              <a:rPr lang="en-US" dirty="0" smtClean="0"/>
              <a:t>Error </a:t>
            </a:r>
            <a:r>
              <a:rPr lang="en-US" dirty="0" err="1" smtClean="0"/>
              <a:t>követés</a:t>
            </a:r>
            <a:r>
              <a:rPr lang="en-US" dirty="0" smtClean="0"/>
              <a:t>: Sentry </a:t>
            </a:r>
            <a:r>
              <a:rPr lang="en-US" dirty="0" err="1" smtClean="0"/>
              <a:t>és</a:t>
            </a:r>
            <a:r>
              <a:rPr lang="en-US" dirty="0" smtClean="0"/>
              <a:t> Cloud Watch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Integrációban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Élet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Irodalom</a:t>
            </a:r>
            <a:r>
              <a:rPr lang="en-US" dirty="0" smtClean="0"/>
              <a:t> </a:t>
            </a:r>
            <a:r>
              <a:rPr lang="en-US" dirty="0" err="1" smtClean="0"/>
              <a:t>honlapján</a:t>
            </a:r>
            <a:r>
              <a:rPr lang="en-US" dirty="0" smtClean="0"/>
              <a:t> </a:t>
            </a:r>
            <a:r>
              <a:rPr lang="en-US" dirty="0" err="1" smtClean="0"/>
              <a:t>kipróbálható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4"/>
                </a:solidFill>
              </a:rPr>
              <a:t>www.es.hu</a:t>
            </a:r>
            <a:endParaRPr lang="en-US" dirty="0">
              <a:solidFill>
                <a:schemeClr val="accent4"/>
              </a:solidFill>
            </a:endParaRPr>
          </a:p>
          <a:p>
            <a:endParaRPr lang="en-US" dirty="0" smtClean="0"/>
          </a:p>
        </p:txBody>
      </p:sp>
      <p:sp>
        <p:nvSpPr>
          <p:cNvPr id="6" name="Szöveg helye 5"/>
          <p:cNvSpPr>
            <a:spLocks noGrp="1"/>
          </p:cNvSpPr>
          <p:nvPr>
            <p:ph type="body" sz="quarter" idx="10"/>
          </p:nvPr>
        </p:nvSpPr>
        <p:spPr>
          <a:xfrm>
            <a:off x="685800" y="980101"/>
            <a:ext cx="7772400" cy="40640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adbro.hu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14" y="246158"/>
            <a:ext cx="814772" cy="69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Köszönöm</a:t>
            </a:r>
            <a:r>
              <a:rPr lang="en-US" dirty="0" smtClean="0"/>
              <a:t> a </a:t>
            </a:r>
            <a:r>
              <a:rPr lang="en-US" dirty="0" err="1" smtClean="0"/>
              <a:t>figyelmet</a:t>
            </a:r>
            <a:endParaRPr lang="en-US" dirty="0"/>
          </a:p>
        </p:txBody>
      </p:sp>
      <p:sp>
        <p:nvSpPr>
          <p:cNvPr id="8" name="Alcím 7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peter@codingsans.com</a:t>
            </a:r>
          </a:p>
          <a:p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twitter.com/</a:t>
            </a:r>
            <a:r>
              <a:rPr lang="en-US" dirty="0" err="1" smtClean="0">
                <a:solidFill>
                  <a:schemeClr val="tx1"/>
                </a:solidFill>
              </a:rPr>
              <a:t>codingsans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r>
              <a:rPr lang="en-US" b="1" dirty="0" err="1" smtClean="0"/>
              <a:t>Példa</a:t>
            </a:r>
            <a:r>
              <a:rPr lang="en-US" b="1" dirty="0" smtClean="0"/>
              <a:t>:</a:t>
            </a:r>
            <a:endParaRPr lang="en-US" b="1" dirty="0"/>
          </a:p>
          <a:p>
            <a:r>
              <a:rPr lang="en-US" dirty="0" smtClean="0"/>
              <a:t>github.com/leetm4n/</a:t>
            </a:r>
            <a:r>
              <a:rPr lang="en-US" dirty="0" err="1" smtClean="0"/>
              <a:t>hwsw</a:t>
            </a:r>
            <a:r>
              <a:rPr lang="en-US" dirty="0" smtClean="0"/>
              <a:t>-</a:t>
            </a:r>
            <a:r>
              <a:rPr lang="en-US" dirty="0" err="1" smtClean="0"/>
              <a:t>serverless</a:t>
            </a:r>
            <a:r>
              <a:rPr lang="en-US" dirty="0" smtClean="0"/>
              <a:t>-example</a:t>
            </a:r>
          </a:p>
          <a:p>
            <a:r>
              <a:rPr lang="en-US" dirty="0" smtClean="0"/>
              <a:t>tiny.cc/</a:t>
            </a:r>
            <a:r>
              <a:rPr lang="en-US" dirty="0" err="1" smtClean="0"/>
              <a:t>hwsw-serverless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3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Bevezetés</a:t>
            </a:r>
            <a:endParaRPr lang="en-US" dirty="0"/>
          </a:p>
        </p:txBody>
      </p:sp>
      <p:sp>
        <p:nvSpPr>
          <p:cNvPr id="11" name="Rectangle 3"/>
          <p:cNvSpPr/>
          <p:nvPr/>
        </p:nvSpPr>
        <p:spPr>
          <a:xfrm>
            <a:off x="359281" y="1484784"/>
            <a:ext cx="2628543" cy="44644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3840" tIns="121920" rIns="243840" bIns="243840" numCol="1" spcCol="1270" anchor="b" anchorCtr="0">
            <a:noAutofit/>
          </a:bodyPr>
          <a:lstStyle/>
          <a:p>
            <a:pPr algn="ctr" defTabSz="888956">
              <a:lnSpc>
                <a:spcPct val="90000"/>
              </a:lnSpc>
              <a:spcBef>
                <a:spcPct val="0"/>
              </a:spcBef>
              <a:spcAft>
                <a:spcPts val="267"/>
              </a:spcAft>
            </a:pPr>
            <a:r>
              <a:rPr lang="en-US" sz="2133" dirty="0">
                <a:solidFill>
                  <a:schemeClr val="accent1"/>
                </a:solidFill>
              </a:rPr>
              <a:t>Monolith</a:t>
            </a:r>
            <a:endParaRPr lang="en-US" sz="2133" dirty="0">
              <a:solidFill>
                <a:schemeClr val="accent1"/>
              </a:solidFill>
            </a:endParaRPr>
          </a:p>
        </p:txBody>
      </p:sp>
      <p:sp>
        <p:nvSpPr>
          <p:cNvPr id="12" name="Rectangle 4"/>
          <p:cNvSpPr/>
          <p:nvPr/>
        </p:nvSpPr>
        <p:spPr>
          <a:xfrm>
            <a:off x="3203600" y="1484784"/>
            <a:ext cx="2628543" cy="446449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243840" tIns="121920" rIns="243840" bIns="243840" numCol="1" spcCol="1270" anchor="b" anchorCtr="0">
            <a:noAutofit/>
          </a:bodyPr>
          <a:lstStyle/>
          <a:p>
            <a:pPr algn="ctr" defTabSz="888956">
              <a:lnSpc>
                <a:spcPct val="90000"/>
              </a:lnSpc>
              <a:spcBef>
                <a:spcPct val="0"/>
              </a:spcBef>
              <a:spcAft>
                <a:spcPts val="267"/>
              </a:spcAft>
            </a:pPr>
            <a:r>
              <a:rPr lang="en-US" sz="2133" dirty="0" err="1">
                <a:solidFill>
                  <a:schemeClr val="accent4"/>
                </a:solidFill>
              </a:rPr>
              <a:t>Microservice</a:t>
            </a:r>
            <a:endParaRPr lang="en-US" sz="2133" dirty="0">
              <a:solidFill>
                <a:schemeClr val="accent4"/>
              </a:solidFill>
            </a:endParaRPr>
          </a:p>
        </p:txBody>
      </p:sp>
      <p:sp>
        <p:nvSpPr>
          <p:cNvPr id="13" name="Rectangle 5"/>
          <p:cNvSpPr/>
          <p:nvPr/>
        </p:nvSpPr>
        <p:spPr>
          <a:xfrm>
            <a:off x="6048164" y="1484784"/>
            <a:ext cx="2844316" cy="446449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243840" tIns="121920" rIns="243840" bIns="243840" numCol="1" spcCol="1270" anchor="b" anchorCtr="0">
            <a:noAutofit/>
          </a:bodyPr>
          <a:lstStyle/>
          <a:p>
            <a:pPr algn="ctr" defTabSz="888956">
              <a:lnSpc>
                <a:spcPct val="90000"/>
              </a:lnSpc>
              <a:spcBef>
                <a:spcPct val="0"/>
              </a:spcBef>
              <a:spcAft>
                <a:spcPts val="267"/>
              </a:spcAft>
            </a:pPr>
            <a:r>
              <a:rPr lang="en-US" sz="2133" dirty="0" err="1">
                <a:solidFill>
                  <a:schemeClr val="bg2"/>
                </a:solidFill>
              </a:rPr>
              <a:t>Serverless</a:t>
            </a:r>
            <a:endParaRPr lang="en-US" sz="2133" dirty="0">
              <a:solidFill>
                <a:schemeClr val="bg2"/>
              </a:solidFill>
            </a:endParaRPr>
          </a:p>
        </p:txBody>
      </p:sp>
      <p:grpSp>
        <p:nvGrpSpPr>
          <p:cNvPr id="14" name="Csoportba foglalás 13"/>
          <p:cNvGrpSpPr/>
          <p:nvPr/>
        </p:nvGrpSpPr>
        <p:grpSpPr>
          <a:xfrm>
            <a:off x="557427" y="1700627"/>
            <a:ext cx="2232248" cy="3445817"/>
            <a:chOff x="1937165" y="1700625"/>
            <a:chExt cx="2232248" cy="3445817"/>
          </a:xfrm>
        </p:grpSpPr>
        <p:sp>
          <p:nvSpPr>
            <p:cNvPr id="15" name="Lekerekített téglalap 14"/>
            <p:cNvSpPr/>
            <p:nvPr/>
          </p:nvSpPr>
          <p:spPr>
            <a:xfrm>
              <a:off x="1937165" y="1700625"/>
              <a:ext cx="2232248" cy="344581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23"/>
            <p:cNvSpPr>
              <a:spLocks noEditPoints="1"/>
            </p:cNvSpPr>
            <p:nvPr/>
          </p:nvSpPr>
          <p:spPr bwMode="auto">
            <a:xfrm>
              <a:off x="2253926" y="4148898"/>
              <a:ext cx="697326" cy="699632"/>
            </a:xfrm>
            <a:custGeom>
              <a:avLst/>
              <a:gdLst>
                <a:gd name="T0" fmla="*/ 529 w 676"/>
                <a:gd name="T1" fmla="*/ 279 h 678"/>
                <a:gd name="T2" fmla="*/ 431 w 676"/>
                <a:gd name="T3" fmla="*/ 293 h 678"/>
                <a:gd name="T4" fmla="*/ 409 w 676"/>
                <a:gd name="T5" fmla="*/ 210 h 678"/>
                <a:gd name="T6" fmla="*/ 367 w 676"/>
                <a:gd name="T7" fmla="*/ 125 h 678"/>
                <a:gd name="T8" fmla="*/ 401 w 676"/>
                <a:gd name="T9" fmla="*/ 58 h 678"/>
                <a:gd name="T10" fmla="*/ 504 w 676"/>
                <a:gd name="T11" fmla="*/ 6 h 678"/>
                <a:gd name="T12" fmla="*/ 579 w 676"/>
                <a:gd name="T13" fmla="*/ 18 h 678"/>
                <a:gd name="T14" fmla="*/ 659 w 676"/>
                <a:gd name="T15" fmla="*/ 100 h 678"/>
                <a:gd name="T16" fmla="*/ 676 w 676"/>
                <a:gd name="T17" fmla="*/ 169 h 678"/>
                <a:gd name="T18" fmla="*/ 605 w 676"/>
                <a:gd name="T19" fmla="*/ 241 h 678"/>
                <a:gd name="T20" fmla="*/ 558 w 676"/>
                <a:gd name="T21" fmla="*/ 314 h 678"/>
                <a:gd name="T22" fmla="*/ 539 w 676"/>
                <a:gd name="T23" fmla="*/ 267 h 678"/>
                <a:gd name="T24" fmla="*/ 590 w 676"/>
                <a:gd name="T25" fmla="*/ 242 h 678"/>
                <a:gd name="T26" fmla="*/ 626 w 676"/>
                <a:gd name="T27" fmla="*/ 172 h 678"/>
                <a:gd name="T28" fmla="*/ 655 w 676"/>
                <a:gd name="T29" fmla="*/ 114 h 678"/>
                <a:gd name="T30" fmla="*/ 566 w 676"/>
                <a:gd name="T31" fmla="*/ 67 h 678"/>
                <a:gd name="T32" fmla="*/ 517 w 676"/>
                <a:gd name="T33" fmla="*/ 15 h 678"/>
                <a:gd name="T34" fmla="*/ 500 w 676"/>
                <a:gd name="T35" fmla="*/ 56 h 678"/>
                <a:gd name="T36" fmla="*/ 401 w 676"/>
                <a:gd name="T37" fmla="*/ 73 h 678"/>
                <a:gd name="T38" fmla="*/ 413 w 676"/>
                <a:gd name="T39" fmla="*/ 144 h 678"/>
                <a:gd name="T40" fmla="*/ 422 w 676"/>
                <a:gd name="T41" fmla="*/ 215 h 678"/>
                <a:gd name="T42" fmla="*/ 463 w 676"/>
                <a:gd name="T43" fmla="*/ 255 h 678"/>
                <a:gd name="T44" fmla="*/ 532 w 676"/>
                <a:gd name="T45" fmla="*/ 264 h 678"/>
                <a:gd name="T46" fmla="*/ 478 w 676"/>
                <a:gd name="T47" fmla="*/ 160 h 678"/>
                <a:gd name="T48" fmla="*/ 517 w 676"/>
                <a:gd name="T49" fmla="*/ 199 h 678"/>
                <a:gd name="T50" fmla="*/ 517 w 676"/>
                <a:gd name="T51" fmla="*/ 185 h 678"/>
                <a:gd name="T52" fmla="*/ 258 w 676"/>
                <a:gd name="T53" fmla="*/ 678 h 678"/>
                <a:gd name="T54" fmla="*/ 233 w 676"/>
                <a:gd name="T55" fmla="*/ 615 h 678"/>
                <a:gd name="T56" fmla="*/ 105 w 676"/>
                <a:gd name="T57" fmla="*/ 628 h 678"/>
                <a:gd name="T58" fmla="*/ 90 w 676"/>
                <a:gd name="T59" fmla="*/ 522 h 678"/>
                <a:gd name="T60" fmla="*/ 0 w 676"/>
                <a:gd name="T61" fmla="*/ 424 h 678"/>
                <a:gd name="T62" fmla="*/ 14 w 676"/>
                <a:gd name="T63" fmla="*/ 350 h 678"/>
                <a:gd name="T64" fmla="*/ 91 w 676"/>
                <a:gd name="T65" fmla="*/ 229 h 678"/>
                <a:gd name="T66" fmla="*/ 159 w 676"/>
                <a:gd name="T67" fmla="*/ 185 h 678"/>
                <a:gd name="T68" fmla="*/ 276 w 676"/>
                <a:gd name="T69" fmla="*/ 222 h 678"/>
                <a:gd name="T70" fmla="*/ 378 w 676"/>
                <a:gd name="T71" fmla="*/ 190 h 678"/>
                <a:gd name="T72" fmla="*/ 423 w 676"/>
                <a:gd name="T73" fmla="*/ 310 h 678"/>
                <a:gd name="T74" fmla="*/ 513 w 676"/>
                <a:gd name="T75" fmla="*/ 370 h 678"/>
                <a:gd name="T76" fmla="*/ 456 w 676"/>
                <a:gd name="T77" fmla="*/ 419 h 678"/>
                <a:gd name="T78" fmla="*/ 494 w 676"/>
                <a:gd name="T79" fmla="*/ 527 h 678"/>
                <a:gd name="T80" fmla="*/ 393 w 676"/>
                <a:gd name="T81" fmla="*/ 564 h 678"/>
                <a:gd name="T82" fmla="*/ 325 w 676"/>
                <a:gd name="T83" fmla="*/ 669 h 678"/>
                <a:gd name="T84" fmla="*/ 165 w 676"/>
                <a:gd name="T85" fmla="*/ 577 h 678"/>
                <a:gd name="T86" fmla="*/ 261 w 676"/>
                <a:gd name="T87" fmla="*/ 664 h 678"/>
                <a:gd name="T88" fmla="*/ 323 w 676"/>
                <a:gd name="T89" fmla="*/ 591 h 678"/>
                <a:gd name="T90" fmla="*/ 449 w 676"/>
                <a:gd name="T91" fmla="*/ 573 h 678"/>
                <a:gd name="T92" fmla="*/ 432 w 676"/>
                <a:gd name="T93" fmla="*/ 479 h 678"/>
                <a:gd name="T94" fmla="*/ 445 w 676"/>
                <a:gd name="T95" fmla="*/ 396 h 678"/>
                <a:gd name="T96" fmla="*/ 421 w 676"/>
                <a:gd name="T97" fmla="*/ 325 h 678"/>
                <a:gd name="T98" fmla="*/ 356 w 676"/>
                <a:gd name="T99" fmla="*/ 258 h 678"/>
                <a:gd name="T100" fmla="*/ 286 w 676"/>
                <a:gd name="T101" fmla="*/ 233 h 678"/>
                <a:gd name="T102" fmla="*/ 199 w 676"/>
                <a:gd name="T103" fmla="*/ 245 h 678"/>
                <a:gd name="T104" fmla="*/ 106 w 676"/>
                <a:gd name="T105" fmla="*/ 228 h 678"/>
                <a:gd name="T106" fmla="*/ 85 w 676"/>
                <a:gd name="T107" fmla="*/ 357 h 678"/>
                <a:gd name="T108" fmla="*/ 14 w 676"/>
                <a:gd name="T109" fmla="*/ 419 h 678"/>
                <a:gd name="T110" fmla="*/ 104 w 676"/>
                <a:gd name="T111" fmla="*/ 519 h 678"/>
                <a:gd name="T112" fmla="*/ 109 w 676"/>
                <a:gd name="T113" fmla="*/ 613 h 678"/>
                <a:gd name="T114" fmla="*/ 258 w 676"/>
                <a:gd name="T115" fmla="*/ 484 h 678"/>
                <a:gd name="T116" fmla="*/ 323 w 676"/>
                <a:gd name="T117" fmla="*/ 419 h 678"/>
                <a:gd name="T118" fmla="*/ 207 w 676"/>
                <a:gd name="T119" fmla="*/ 419 h 678"/>
                <a:gd name="T120" fmla="*/ 258 w 676"/>
                <a:gd name="T121" fmla="*/ 36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6" h="678">
                  <a:moveTo>
                    <a:pt x="556" y="314"/>
                  </a:moveTo>
                  <a:cubicBezTo>
                    <a:pt x="554" y="314"/>
                    <a:pt x="551" y="313"/>
                    <a:pt x="550" y="311"/>
                  </a:cubicBezTo>
                  <a:cubicBezTo>
                    <a:pt x="529" y="279"/>
                    <a:pt x="529" y="279"/>
                    <a:pt x="529" y="279"/>
                  </a:cubicBezTo>
                  <a:cubicBezTo>
                    <a:pt x="508" y="281"/>
                    <a:pt x="488" y="277"/>
                    <a:pt x="468" y="269"/>
                  </a:cubicBezTo>
                  <a:cubicBezTo>
                    <a:pt x="439" y="293"/>
                    <a:pt x="439" y="293"/>
                    <a:pt x="439" y="293"/>
                  </a:cubicBezTo>
                  <a:cubicBezTo>
                    <a:pt x="437" y="295"/>
                    <a:pt x="433" y="295"/>
                    <a:pt x="431" y="293"/>
                  </a:cubicBezTo>
                  <a:cubicBezTo>
                    <a:pt x="412" y="281"/>
                    <a:pt x="397" y="266"/>
                    <a:pt x="385" y="248"/>
                  </a:cubicBezTo>
                  <a:cubicBezTo>
                    <a:pt x="383" y="245"/>
                    <a:pt x="383" y="242"/>
                    <a:pt x="385" y="239"/>
                  </a:cubicBezTo>
                  <a:cubicBezTo>
                    <a:pt x="409" y="210"/>
                    <a:pt x="409" y="210"/>
                    <a:pt x="409" y="210"/>
                  </a:cubicBezTo>
                  <a:cubicBezTo>
                    <a:pt x="401" y="194"/>
                    <a:pt x="398" y="177"/>
                    <a:pt x="398" y="160"/>
                  </a:cubicBezTo>
                  <a:cubicBezTo>
                    <a:pt x="398" y="155"/>
                    <a:pt x="398" y="151"/>
                    <a:pt x="398" y="146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4" y="124"/>
                    <a:pt x="363" y="120"/>
                    <a:pt x="364" y="117"/>
                  </a:cubicBezTo>
                  <a:cubicBezTo>
                    <a:pt x="370" y="96"/>
                    <a:pt x="380" y="77"/>
                    <a:pt x="393" y="60"/>
                  </a:cubicBezTo>
                  <a:cubicBezTo>
                    <a:pt x="395" y="57"/>
                    <a:pt x="399" y="57"/>
                    <a:pt x="401" y="58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53" y="57"/>
                    <a:pt x="472" y="47"/>
                    <a:pt x="494" y="43"/>
                  </a:cubicBezTo>
                  <a:cubicBezTo>
                    <a:pt x="504" y="6"/>
                    <a:pt x="504" y="6"/>
                    <a:pt x="504" y="6"/>
                  </a:cubicBezTo>
                  <a:cubicBezTo>
                    <a:pt x="505" y="3"/>
                    <a:pt x="507" y="1"/>
                    <a:pt x="510" y="1"/>
                  </a:cubicBezTo>
                  <a:cubicBezTo>
                    <a:pt x="532" y="0"/>
                    <a:pt x="554" y="4"/>
                    <a:pt x="574" y="11"/>
                  </a:cubicBezTo>
                  <a:cubicBezTo>
                    <a:pt x="577" y="12"/>
                    <a:pt x="579" y="15"/>
                    <a:pt x="579" y="18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96" y="67"/>
                    <a:pt x="611" y="83"/>
                    <a:pt x="621" y="102"/>
                  </a:cubicBezTo>
                  <a:cubicBezTo>
                    <a:pt x="659" y="100"/>
                    <a:pt x="659" y="100"/>
                    <a:pt x="659" y="100"/>
                  </a:cubicBezTo>
                  <a:cubicBezTo>
                    <a:pt x="662" y="100"/>
                    <a:pt x="665" y="102"/>
                    <a:pt x="666" y="105"/>
                  </a:cubicBezTo>
                  <a:cubicBezTo>
                    <a:pt x="673" y="122"/>
                    <a:pt x="676" y="141"/>
                    <a:pt x="676" y="160"/>
                  </a:cubicBezTo>
                  <a:cubicBezTo>
                    <a:pt x="676" y="163"/>
                    <a:pt x="676" y="166"/>
                    <a:pt x="676" y="169"/>
                  </a:cubicBezTo>
                  <a:cubicBezTo>
                    <a:pt x="676" y="172"/>
                    <a:pt x="674" y="174"/>
                    <a:pt x="671" y="175"/>
                  </a:cubicBezTo>
                  <a:cubicBezTo>
                    <a:pt x="634" y="185"/>
                    <a:pt x="634" y="185"/>
                    <a:pt x="634" y="185"/>
                  </a:cubicBezTo>
                  <a:cubicBezTo>
                    <a:pt x="629" y="206"/>
                    <a:pt x="619" y="225"/>
                    <a:pt x="605" y="241"/>
                  </a:cubicBezTo>
                  <a:cubicBezTo>
                    <a:pt x="618" y="277"/>
                    <a:pt x="618" y="277"/>
                    <a:pt x="618" y="277"/>
                  </a:cubicBezTo>
                  <a:cubicBezTo>
                    <a:pt x="619" y="279"/>
                    <a:pt x="618" y="283"/>
                    <a:pt x="616" y="284"/>
                  </a:cubicBezTo>
                  <a:cubicBezTo>
                    <a:pt x="598" y="298"/>
                    <a:pt x="579" y="308"/>
                    <a:pt x="558" y="314"/>
                  </a:cubicBezTo>
                  <a:cubicBezTo>
                    <a:pt x="557" y="314"/>
                    <a:pt x="557" y="314"/>
                    <a:pt x="556" y="314"/>
                  </a:cubicBezTo>
                  <a:close/>
                  <a:moveTo>
                    <a:pt x="533" y="264"/>
                  </a:moveTo>
                  <a:cubicBezTo>
                    <a:pt x="535" y="264"/>
                    <a:pt x="538" y="265"/>
                    <a:pt x="539" y="267"/>
                  </a:cubicBezTo>
                  <a:cubicBezTo>
                    <a:pt x="559" y="299"/>
                    <a:pt x="559" y="299"/>
                    <a:pt x="559" y="299"/>
                  </a:cubicBezTo>
                  <a:cubicBezTo>
                    <a:pt x="575" y="294"/>
                    <a:pt x="590" y="286"/>
                    <a:pt x="603" y="277"/>
                  </a:cubicBezTo>
                  <a:cubicBezTo>
                    <a:pt x="590" y="242"/>
                    <a:pt x="590" y="242"/>
                    <a:pt x="590" y="242"/>
                  </a:cubicBezTo>
                  <a:cubicBezTo>
                    <a:pt x="589" y="239"/>
                    <a:pt x="590" y="236"/>
                    <a:pt x="592" y="234"/>
                  </a:cubicBezTo>
                  <a:cubicBezTo>
                    <a:pt x="607" y="219"/>
                    <a:pt x="617" y="199"/>
                    <a:pt x="621" y="178"/>
                  </a:cubicBezTo>
                  <a:cubicBezTo>
                    <a:pt x="621" y="175"/>
                    <a:pt x="623" y="173"/>
                    <a:pt x="626" y="172"/>
                  </a:cubicBezTo>
                  <a:cubicBezTo>
                    <a:pt x="662" y="163"/>
                    <a:pt x="662" y="163"/>
                    <a:pt x="662" y="163"/>
                  </a:cubicBezTo>
                  <a:cubicBezTo>
                    <a:pt x="662" y="162"/>
                    <a:pt x="662" y="161"/>
                    <a:pt x="662" y="160"/>
                  </a:cubicBezTo>
                  <a:cubicBezTo>
                    <a:pt x="662" y="144"/>
                    <a:pt x="660" y="129"/>
                    <a:pt x="655" y="114"/>
                  </a:cubicBezTo>
                  <a:cubicBezTo>
                    <a:pt x="618" y="116"/>
                    <a:pt x="618" y="116"/>
                    <a:pt x="618" y="116"/>
                  </a:cubicBezTo>
                  <a:cubicBezTo>
                    <a:pt x="615" y="116"/>
                    <a:pt x="612" y="114"/>
                    <a:pt x="611" y="112"/>
                  </a:cubicBezTo>
                  <a:cubicBezTo>
                    <a:pt x="601" y="92"/>
                    <a:pt x="586" y="77"/>
                    <a:pt x="566" y="67"/>
                  </a:cubicBezTo>
                  <a:cubicBezTo>
                    <a:pt x="564" y="65"/>
                    <a:pt x="562" y="63"/>
                    <a:pt x="563" y="60"/>
                  </a:cubicBezTo>
                  <a:cubicBezTo>
                    <a:pt x="565" y="23"/>
                    <a:pt x="565" y="23"/>
                    <a:pt x="565" y="23"/>
                  </a:cubicBezTo>
                  <a:cubicBezTo>
                    <a:pt x="549" y="17"/>
                    <a:pt x="533" y="15"/>
                    <a:pt x="517" y="15"/>
                  </a:cubicBezTo>
                  <a:cubicBezTo>
                    <a:pt x="517" y="15"/>
                    <a:pt x="516" y="15"/>
                    <a:pt x="516" y="15"/>
                  </a:cubicBezTo>
                  <a:cubicBezTo>
                    <a:pt x="506" y="51"/>
                    <a:pt x="506" y="51"/>
                    <a:pt x="506" y="51"/>
                  </a:cubicBezTo>
                  <a:cubicBezTo>
                    <a:pt x="505" y="53"/>
                    <a:pt x="503" y="55"/>
                    <a:pt x="500" y="56"/>
                  </a:cubicBezTo>
                  <a:cubicBezTo>
                    <a:pt x="479" y="59"/>
                    <a:pt x="459" y="69"/>
                    <a:pt x="443" y="84"/>
                  </a:cubicBezTo>
                  <a:cubicBezTo>
                    <a:pt x="442" y="86"/>
                    <a:pt x="439" y="87"/>
                    <a:pt x="436" y="8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1" y="86"/>
                    <a:pt x="384" y="101"/>
                    <a:pt x="379" y="116"/>
                  </a:cubicBezTo>
                  <a:cubicBezTo>
                    <a:pt x="410" y="137"/>
                    <a:pt x="410" y="137"/>
                    <a:pt x="410" y="137"/>
                  </a:cubicBezTo>
                  <a:cubicBezTo>
                    <a:pt x="412" y="138"/>
                    <a:pt x="413" y="141"/>
                    <a:pt x="413" y="144"/>
                  </a:cubicBezTo>
                  <a:cubicBezTo>
                    <a:pt x="412" y="149"/>
                    <a:pt x="412" y="154"/>
                    <a:pt x="412" y="160"/>
                  </a:cubicBezTo>
                  <a:cubicBezTo>
                    <a:pt x="412" y="176"/>
                    <a:pt x="415" y="193"/>
                    <a:pt x="423" y="207"/>
                  </a:cubicBezTo>
                  <a:cubicBezTo>
                    <a:pt x="424" y="210"/>
                    <a:pt x="424" y="213"/>
                    <a:pt x="422" y="215"/>
                  </a:cubicBezTo>
                  <a:cubicBezTo>
                    <a:pt x="399" y="244"/>
                    <a:pt x="399" y="244"/>
                    <a:pt x="399" y="244"/>
                  </a:cubicBezTo>
                  <a:cubicBezTo>
                    <a:pt x="409" y="258"/>
                    <a:pt x="421" y="269"/>
                    <a:pt x="434" y="279"/>
                  </a:cubicBezTo>
                  <a:cubicBezTo>
                    <a:pt x="463" y="255"/>
                    <a:pt x="463" y="255"/>
                    <a:pt x="463" y="255"/>
                  </a:cubicBezTo>
                  <a:cubicBezTo>
                    <a:pt x="465" y="254"/>
                    <a:pt x="468" y="253"/>
                    <a:pt x="471" y="254"/>
                  </a:cubicBezTo>
                  <a:cubicBezTo>
                    <a:pt x="485" y="262"/>
                    <a:pt x="501" y="265"/>
                    <a:pt x="517" y="265"/>
                  </a:cubicBezTo>
                  <a:cubicBezTo>
                    <a:pt x="522" y="265"/>
                    <a:pt x="527" y="265"/>
                    <a:pt x="532" y="264"/>
                  </a:cubicBezTo>
                  <a:cubicBezTo>
                    <a:pt x="532" y="264"/>
                    <a:pt x="533" y="264"/>
                    <a:pt x="533" y="264"/>
                  </a:cubicBezTo>
                  <a:close/>
                  <a:moveTo>
                    <a:pt x="517" y="199"/>
                  </a:moveTo>
                  <a:cubicBezTo>
                    <a:pt x="496" y="199"/>
                    <a:pt x="478" y="181"/>
                    <a:pt x="478" y="160"/>
                  </a:cubicBezTo>
                  <a:cubicBezTo>
                    <a:pt x="478" y="138"/>
                    <a:pt x="496" y="121"/>
                    <a:pt x="517" y="121"/>
                  </a:cubicBezTo>
                  <a:cubicBezTo>
                    <a:pt x="539" y="121"/>
                    <a:pt x="556" y="138"/>
                    <a:pt x="556" y="160"/>
                  </a:cubicBezTo>
                  <a:cubicBezTo>
                    <a:pt x="556" y="181"/>
                    <a:pt x="539" y="199"/>
                    <a:pt x="517" y="199"/>
                  </a:cubicBezTo>
                  <a:close/>
                  <a:moveTo>
                    <a:pt x="517" y="135"/>
                  </a:moveTo>
                  <a:cubicBezTo>
                    <a:pt x="503" y="135"/>
                    <a:pt x="492" y="146"/>
                    <a:pt x="492" y="160"/>
                  </a:cubicBezTo>
                  <a:cubicBezTo>
                    <a:pt x="492" y="174"/>
                    <a:pt x="503" y="185"/>
                    <a:pt x="517" y="185"/>
                  </a:cubicBezTo>
                  <a:cubicBezTo>
                    <a:pt x="531" y="185"/>
                    <a:pt x="542" y="174"/>
                    <a:pt x="542" y="160"/>
                  </a:cubicBezTo>
                  <a:cubicBezTo>
                    <a:pt x="542" y="146"/>
                    <a:pt x="531" y="135"/>
                    <a:pt x="517" y="135"/>
                  </a:cubicBezTo>
                  <a:close/>
                  <a:moveTo>
                    <a:pt x="258" y="678"/>
                  </a:moveTo>
                  <a:cubicBezTo>
                    <a:pt x="256" y="678"/>
                    <a:pt x="256" y="678"/>
                    <a:pt x="256" y="678"/>
                  </a:cubicBezTo>
                  <a:cubicBezTo>
                    <a:pt x="252" y="678"/>
                    <a:pt x="250" y="676"/>
                    <a:pt x="249" y="673"/>
                  </a:cubicBezTo>
                  <a:cubicBezTo>
                    <a:pt x="233" y="615"/>
                    <a:pt x="233" y="615"/>
                    <a:pt x="233" y="615"/>
                  </a:cubicBezTo>
                  <a:cubicBezTo>
                    <a:pt x="208" y="612"/>
                    <a:pt x="184" y="604"/>
                    <a:pt x="162" y="592"/>
                  </a:cubicBezTo>
                  <a:cubicBezTo>
                    <a:pt x="113" y="628"/>
                    <a:pt x="113" y="628"/>
                    <a:pt x="113" y="628"/>
                  </a:cubicBezTo>
                  <a:cubicBezTo>
                    <a:pt x="111" y="630"/>
                    <a:pt x="108" y="630"/>
                    <a:pt x="105" y="628"/>
                  </a:cubicBezTo>
                  <a:cubicBezTo>
                    <a:pt x="86" y="614"/>
                    <a:pt x="69" y="598"/>
                    <a:pt x="55" y="579"/>
                  </a:cubicBezTo>
                  <a:cubicBezTo>
                    <a:pt x="53" y="577"/>
                    <a:pt x="53" y="574"/>
                    <a:pt x="55" y="571"/>
                  </a:cubicBezTo>
                  <a:cubicBezTo>
                    <a:pt x="90" y="522"/>
                    <a:pt x="90" y="522"/>
                    <a:pt x="90" y="522"/>
                  </a:cubicBezTo>
                  <a:cubicBezTo>
                    <a:pt x="75" y="499"/>
                    <a:pt x="66" y="474"/>
                    <a:pt x="62" y="447"/>
                  </a:cubicBezTo>
                  <a:cubicBezTo>
                    <a:pt x="5" y="431"/>
                    <a:pt x="5" y="431"/>
                    <a:pt x="5" y="431"/>
                  </a:cubicBezTo>
                  <a:cubicBezTo>
                    <a:pt x="2" y="430"/>
                    <a:pt x="0" y="427"/>
                    <a:pt x="0" y="424"/>
                  </a:cubicBezTo>
                  <a:cubicBezTo>
                    <a:pt x="0" y="423"/>
                    <a:pt x="0" y="421"/>
                    <a:pt x="0" y="419"/>
                  </a:cubicBezTo>
                  <a:cubicBezTo>
                    <a:pt x="0" y="398"/>
                    <a:pt x="2" y="376"/>
                    <a:pt x="8" y="355"/>
                  </a:cubicBezTo>
                  <a:cubicBezTo>
                    <a:pt x="8" y="352"/>
                    <a:pt x="11" y="350"/>
                    <a:pt x="14" y="350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3" y="324"/>
                    <a:pt x="97" y="302"/>
                    <a:pt x="114" y="283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9" y="226"/>
                    <a:pt x="90" y="223"/>
                    <a:pt x="93" y="221"/>
                  </a:cubicBezTo>
                  <a:cubicBezTo>
                    <a:pt x="110" y="206"/>
                    <a:pt x="130" y="193"/>
                    <a:pt x="151" y="184"/>
                  </a:cubicBezTo>
                  <a:cubicBezTo>
                    <a:pt x="154" y="182"/>
                    <a:pt x="157" y="183"/>
                    <a:pt x="159" y="185"/>
                  </a:cubicBezTo>
                  <a:cubicBezTo>
                    <a:pt x="199" y="230"/>
                    <a:pt x="199" y="230"/>
                    <a:pt x="199" y="230"/>
                  </a:cubicBezTo>
                  <a:cubicBezTo>
                    <a:pt x="218" y="224"/>
                    <a:pt x="238" y="221"/>
                    <a:pt x="258" y="221"/>
                  </a:cubicBezTo>
                  <a:cubicBezTo>
                    <a:pt x="264" y="221"/>
                    <a:pt x="270" y="222"/>
                    <a:pt x="276" y="222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6" y="167"/>
                    <a:pt x="309" y="165"/>
                    <a:pt x="312" y="166"/>
                  </a:cubicBezTo>
                  <a:cubicBezTo>
                    <a:pt x="335" y="171"/>
                    <a:pt x="357" y="179"/>
                    <a:pt x="378" y="190"/>
                  </a:cubicBezTo>
                  <a:cubicBezTo>
                    <a:pt x="380" y="191"/>
                    <a:pt x="382" y="194"/>
                    <a:pt x="381" y="197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91" y="271"/>
                    <a:pt x="410" y="289"/>
                    <a:pt x="423" y="310"/>
                  </a:cubicBezTo>
                  <a:cubicBezTo>
                    <a:pt x="482" y="300"/>
                    <a:pt x="482" y="300"/>
                    <a:pt x="482" y="300"/>
                  </a:cubicBezTo>
                  <a:cubicBezTo>
                    <a:pt x="485" y="299"/>
                    <a:pt x="489" y="301"/>
                    <a:pt x="490" y="303"/>
                  </a:cubicBezTo>
                  <a:cubicBezTo>
                    <a:pt x="500" y="325"/>
                    <a:pt x="508" y="347"/>
                    <a:pt x="513" y="370"/>
                  </a:cubicBezTo>
                  <a:cubicBezTo>
                    <a:pt x="513" y="373"/>
                    <a:pt x="512" y="376"/>
                    <a:pt x="509" y="378"/>
                  </a:cubicBezTo>
                  <a:cubicBezTo>
                    <a:pt x="456" y="406"/>
                    <a:pt x="456" y="406"/>
                    <a:pt x="456" y="406"/>
                  </a:cubicBezTo>
                  <a:cubicBezTo>
                    <a:pt x="456" y="410"/>
                    <a:pt x="456" y="415"/>
                    <a:pt x="456" y="419"/>
                  </a:cubicBezTo>
                  <a:cubicBezTo>
                    <a:pt x="456" y="439"/>
                    <a:pt x="453" y="459"/>
                    <a:pt x="447" y="479"/>
                  </a:cubicBezTo>
                  <a:cubicBezTo>
                    <a:pt x="492" y="519"/>
                    <a:pt x="492" y="519"/>
                    <a:pt x="492" y="519"/>
                  </a:cubicBezTo>
                  <a:cubicBezTo>
                    <a:pt x="494" y="521"/>
                    <a:pt x="495" y="524"/>
                    <a:pt x="494" y="527"/>
                  </a:cubicBezTo>
                  <a:cubicBezTo>
                    <a:pt x="484" y="548"/>
                    <a:pt x="471" y="568"/>
                    <a:pt x="456" y="586"/>
                  </a:cubicBezTo>
                  <a:cubicBezTo>
                    <a:pt x="454" y="589"/>
                    <a:pt x="451" y="589"/>
                    <a:pt x="448" y="588"/>
                  </a:cubicBezTo>
                  <a:cubicBezTo>
                    <a:pt x="393" y="564"/>
                    <a:pt x="393" y="564"/>
                    <a:pt x="393" y="564"/>
                  </a:cubicBezTo>
                  <a:cubicBezTo>
                    <a:pt x="375" y="581"/>
                    <a:pt x="355" y="594"/>
                    <a:pt x="333" y="603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30" y="666"/>
                    <a:pt x="328" y="669"/>
                    <a:pt x="325" y="669"/>
                  </a:cubicBezTo>
                  <a:cubicBezTo>
                    <a:pt x="303" y="675"/>
                    <a:pt x="281" y="678"/>
                    <a:pt x="258" y="678"/>
                  </a:cubicBezTo>
                  <a:close/>
                  <a:moveTo>
                    <a:pt x="161" y="576"/>
                  </a:moveTo>
                  <a:cubicBezTo>
                    <a:pt x="162" y="576"/>
                    <a:pt x="164" y="577"/>
                    <a:pt x="165" y="577"/>
                  </a:cubicBezTo>
                  <a:cubicBezTo>
                    <a:pt x="188" y="591"/>
                    <a:pt x="213" y="599"/>
                    <a:pt x="239" y="602"/>
                  </a:cubicBezTo>
                  <a:cubicBezTo>
                    <a:pt x="242" y="602"/>
                    <a:pt x="244" y="604"/>
                    <a:pt x="245" y="607"/>
                  </a:cubicBezTo>
                  <a:cubicBezTo>
                    <a:pt x="261" y="664"/>
                    <a:pt x="261" y="664"/>
                    <a:pt x="261" y="664"/>
                  </a:cubicBezTo>
                  <a:cubicBezTo>
                    <a:pt x="280" y="664"/>
                    <a:pt x="298" y="661"/>
                    <a:pt x="316" y="657"/>
                  </a:cubicBezTo>
                  <a:cubicBezTo>
                    <a:pt x="319" y="598"/>
                    <a:pt x="319" y="598"/>
                    <a:pt x="319" y="598"/>
                  </a:cubicBezTo>
                  <a:cubicBezTo>
                    <a:pt x="319" y="595"/>
                    <a:pt x="321" y="592"/>
                    <a:pt x="323" y="591"/>
                  </a:cubicBezTo>
                  <a:cubicBezTo>
                    <a:pt x="347" y="582"/>
                    <a:pt x="368" y="569"/>
                    <a:pt x="387" y="551"/>
                  </a:cubicBezTo>
                  <a:cubicBezTo>
                    <a:pt x="389" y="549"/>
                    <a:pt x="392" y="548"/>
                    <a:pt x="394" y="549"/>
                  </a:cubicBezTo>
                  <a:cubicBezTo>
                    <a:pt x="449" y="573"/>
                    <a:pt x="449" y="573"/>
                    <a:pt x="449" y="573"/>
                  </a:cubicBezTo>
                  <a:cubicBezTo>
                    <a:pt x="461" y="558"/>
                    <a:pt x="471" y="542"/>
                    <a:pt x="479" y="526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32" y="484"/>
                    <a:pt x="431" y="481"/>
                    <a:pt x="432" y="479"/>
                  </a:cubicBezTo>
                  <a:cubicBezTo>
                    <a:pt x="439" y="459"/>
                    <a:pt x="442" y="439"/>
                    <a:pt x="442" y="419"/>
                  </a:cubicBezTo>
                  <a:cubicBezTo>
                    <a:pt x="442" y="414"/>
                    <a:pt x="442" y="408"/>
                    <a:pt x="441" y="402"/>
                  </a:cubicBezTo>
                  <a:cubicBezTo>
                    <a:pt x="441" y="400"/>
                    <a:pt x="443" y="397"/>
                    <a:pt x="445" y="396"/>
                  </a:cubicBezTo>
                  <a:cubicBezTo>
                    <a:pt x="498" y="368"/>
                    <a:pt x="498" y="368"/>
                    <a:pt x="498" y="368"/>
                  </a:cubicBezTo>
                  <a:cubicBezTo>
                    <a:pt x="494" y="349"/>
                    <a:pt x="488" y="331"/>
                    <a:pt x="480" y="314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19" y="325"/>
                    <a:pt x="416" y="324"/>
                    <a:pt x="414" y="322"/>
                  </a:cubicBezTo>
                  <a:cubicBezTo>
                    <a:pt x="400" y="299"/>
                    <a:pt x="381" y="280"/>
                    <a:pt x="359" y="265"/>
                  </a:cubicBezTo>
                  <a:cubicBezTo>
                    <a:pt x="357" y="264"/>
                    <a:pt x="356" y="261"/>
                    <a:pt x="356" y="258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50" y="191"/>
                    <a:pt x="332" y="185"/>
                    <a:pt x="314" y="181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5" y="235"/>
                    <a:pt x="282" y="237"/>
                    <a:pt x="279" y="237"/>
                  </a:cubicBezTo>
                  <a:cubicBezTo>
                    <a:pt x="272" y="236"/>
                    <a:pt x="265" y="235"/>
                    <a:pt x="258" y="235"/>
                  </a:cubicBezTo>
                  <a:cubicBezTo>
                    <a:pt x="238" y="235"/>
                    <a:pt x="218" y="239"/>
                    <a:pt x="199" y="245"/>
                  </a:cubicBezTo>
                  <a:cubicBezTo>
                    <a:pt x="197" y="246"/>
                    <a:pt x="194" y="245"/>
                    <a:pt x="192" y="243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36" y="207"/>
                    <a:pt x="120" y="216"/>
                    <a:pt x="106" y="228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30" y="285"/>
                    <a:pt x="130" y="288"/>
                    <a:pt x="128" y="290"/>
                  </a:cubicBezTo>
                  <a:cubicBezTo>
                    <a:pt x="109" y="309"/>
                    <a:pt x="94" y="332"/>
                    <a:pt x="85" y="357"/>
                  </a:cubicBezTo>
                  <a:cubicBezTo>
                    <a:pt x="84" y="360"/>
                    <a:pt x="82" y="361"/>
                    <a:pt x="79" y="362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6" y="382"/>
                    <a:pt x="14" y="400"/>
                    <a:pt x="14" y="419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3" y="435"/>
                    <a:pt x="75" y="438"/>
                    <a:pt x="76" y="441"/>
                  </a:cubicBezTo>
                  <a:cubicBezTo>
                    <a:pt x="79" y="468"/>
                    <a:pt x="89" y="495"/>
                    <a:pt x="104" y="519"/>
                  </a:cubicBezTo>
                  <a:cubicBezTo>
                    <a:pt x="105" y="521"/>
                    <a:pt x="105" y="524"/>
                    <a:pt x="104" y="527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81" y="589"/>
                    <a:pt x="94" y="602"/>
                    <a:pt x="109" y="613"/>
                  </a:cubicBezTo>
                  <a:cubicBezTo>
                    <a:pt x="157" y="578"/>
                    <a:pt x="157" y="578"/>
                    <a:pt x="157" y="578"/>
                  </a:cubicBezTo>
                  <a:cubicBezTo>
                    <a:pt x="158" y="577"/>
                    <a:pt x="160" y="576"/>
                    <a:pt x="161" y="576"/>
                  </a:cubicBezTo>
                  <a:close/>
                  <a:moveTo>
                    <a:pt x="258" y="484"/>
                  </a:moveTo>
                  <a:cubicBezTo>
                    <a:pt x="223" y="484"/>
                    <a:pt x="193" y="455"/>
                    <a:pt x="193" y="419"/>
                  </a:cubicBezTo>
                  <a:cubicBezTo>
                    <a:pt x="193" y="383"/>
                    <a:pt x="223" y="354"/>
                    <a:pt x="258" y="354"/>
                  </a:cubicBezTo>
                  <a:cubicBezTo>
                    <a:pt x="294" y="354"/>
                    <a:pt x="323" y="383"/>
                    <a:pt x="323" y="419"/>
                  </a:cubicBezTo>
                  <a:cubicBezTo>
                    <a:pt x="323" y="455"/>
                    <a:pt x="294" y="484"/>
                    <a:pt x="258" y="484"/>
                  </a:cubicBezTo>
                  <a:close/>
                  <a:moveTo>
                    <a:pt x="258" y="368"/>
                  </a:moveTo>
                  <a:cubicBezTo>
                    <a:pt x="230" y="368"/>
                    <a:pt x="207" y="391"/>
                    <a:pt x="207" y="419"/>
                  </a:cubicBezTo>
                  <a:cubicBezTo>
                    <a:pt x="207" y="447"/>
                    <a:pt x="230" y="470"/>
                    <a:pt x="258" y="470"/>
                  </a:cubicBezTo>
                  <a:cubicBezTo>
                    <a:pt x="286" y="470"/>
                    <a:pt x="309" y="447"/>
                    <a:pt x="309" y="419"/>
                  </a:cubicBezTo>
                  <a:cubicBezTo>
                    <a:pt x="309" y="391"/>
                    <a:pt x="286" y="368"/>
                    <a:pt x="258" y="3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1"/>
            <p:cNvSpPr>
              <a:spLocks noEditPoints="1"/>
            </p:cNvSpPr>
            <p:nvPr/>
          </p:nvSpPr>
          <p:spPr bwMode="auto">
            <a:xfrm>
              <a:off x="2185175" y="2099244"/>
              <a:ext cx="820274" cy="475209"/>
            </a:xfrm>
            <a:custGeom>
              <a:avLst/>
              <a:gdLst>
                <a:gd name="T0" fmla="*/ 329 w 794"/>
                <a:gd name="T1" fmla="*/ 0 h 460"/>
                <a:gd name="T2" fmla="*/ 212 w 794"/>
                <a:gd name="T3" fmla="*/ 39 h 460"/>
                <a:gd name="T4" fmla="*/ 3 w 794"/>
                <a:gd name="T5" fmla="*/ 211 h 460"/>
                <a:gd name="T6" fmla="*/ 13 w 794"/>
                <a:gd name="T7" fmla="*/ 212 h 460"/>
                <a:gd name="T8" fmla="*/ 283 w 794"/>
                <a:gd name="T9" fmla="*/ 32 h 460"/>
                <a:gd name="T10" fmla="*/ 280 w 794"/>
                <a:gd name="T11" fmla="*/ 244 h 460"/>
                <a:gd name="T12" fmla="*/ 241 w 794"/>
                <a:gd name="T13" fmla="*/ 270 h 460"/>
                <a:gd name="T14" fmla="*/ 450 w 794"/>
                <a:gd name="T15" fmla="*/ 182 h 460"/>
                <a:gd name="T16" fmla="*/ 492 w 794"/>
                <a:gd name="T17" fmla="*/ 261 h 460"/>
                <a:gd name="T18" fmla="*/ 371 w 794"/>
                <a:gd name="T19" fmla="*/ 324 h 460"/>
                <a:gd name="T20" fmla="*/ 369 w 794"/>
                <a:gd name="T21" fmla="*/ 326 h 460"/>
                <a:gd name="T22" fmla="*/ 274 w 794"/>
                <a:gd name="T23" fmla="*/ 409 h 460"/>
                <a:gd name="T24" fmla="*/ 74 w 794"/>
                <a:gd name="T25" fmla="*/ 431 h 460"/>
                <a:gd name="T26" fmla="*/ 81 w 794"/>
                <a:gd name="T27" fmla="*/ 438 h 460"/>
                <a:gd name="T28" fmla="*/ 310 w 794"/>
                <a:gd name="T29" fmla="*/ 406 h 460"/>
                <a:gd name="T30" fmla="*/ 354 w 794"/>
                <a:gd name="T31" fmla="*/ 436 h 460"/>
                <a:gd name="T32" fmla="*/ 386 w 794"/>
                <a:gd name="T33" fmla="*/ 428 h 460"/>
                <a:gd name="T34" fmla="*/ 431 w 794"/>
                <a:gd name="T35" fmla="*/ 460 h 460"/>
                <a:gd name="T36" fmla="*/ 485 w 794"/>
                <a:gd name="T37" fmla="*/ 410 h 460"/>
                <a:gd name="T38" fmla="*/ 530 w 794"/>
                <a:gd name="T39" fmla="*/ 442 h 460"/>
                <a:gd name="T40" fmla="*/ 611 w 794"/>
                <a:gd name="T41" fmla="*/ 337 h 460"/>
                <a:gd name="T42" fmla="*/ 794 w 794"/>
                <a:gd name="T43" fmla="*/ 288 h 460"/>
                <a:gd name="T44" fmla="*/ 745 w 794"/>
                <a:gd name="T45" fmla="*/ 0 h 460"/>
                <a:gd name="T46" fmla="*/ 780 w 794"/>
                <a:gd name="T47" fmla="*/ 82 h 460"/>
                <a:gd name="T48" fmla="*/ 294 w 794"/>
                <a:gd name="T49" fmla="*/ 134 h 460"/>
                <a:gd name="T50" fmla="*/ 329 w 794"/>
                <a:gd name="T51" fmla="*/ 14 h 460"/>
                <a:gd name="T52" fmla="*/ 780 w 794"/>
                <a:gd name="T53" fmla="*/ 49 h 460"/>
                <a:gd name="T54" fmla="*/ 294 w 794"/>
                <a:gd name="T55" fmla="*/ 68 h 460"/>
                <a:gd name="T56" fmla="*/ 329 w 794"/>
                <a:gd name="T57" fmla="*/ 14 h 460"/>
                <a:gd name="T58" fmla="*/ 321 w 794"/>
                <a:gd name="T59" fmla="*/ 396 h 460"/>
                <a:gd name="T60" fmla="*/ 378 w 794"/>
                <a:gd name="T61" fmla="*/ 337 h 460"/>
                <a:gd name="T62" fmla="*/ 383 w 794"/>
                <a:gd name="T63" fmla="*/ 403 h 460"/>
                <a:gd name="T64" fmla="*/ 461 w 794"/>
                <a:gd name="T65" fmla="*/ 428 h 460"/>
                <a:gd name="T66" fmla="*/ 400 w 794"/>
                <a:gd name="T67" fmla="*/ 424 h 460"/>
                <a:gd name="T68" fmla="*/ 432 w 794"/>
                <a:gd name="T69" fmla="*/ 337 h 460"/>
                <a:gd name="T70" fmla="*/ 488 w 794"/>
                <a:gd name="T71" fmla="*/ 374 h 460"/>
                <a:gd name="T72" fmla="*/ 461 w 794"/>
                <a:gd name="T73" fmla="*/ 428 h 460"/>
                <a:gd name="T74" fmla="*/ 515 w 794"/>
                <a:gd name="T75" fmla="*/ 425 h 460"/>
                <a:gd name="T76" fmla="*/ 522 w 794"/>
                <a:gd name="T77" fmla="*/ 337 h 460"/>
                <a:gd name="T78" fmla="*/ 560 w 794"/>
                <a:gd name="T79" fmla="*/ 410 h 460"/>
                <a:gd name="T80" fmla="*/ 398 w 794"/>
                <a:gd name="T81" fmla="*/ 323 h 460"/>
                <a:gd name="T82" fmla="*/ 500 w 794"/>
                <a:gd name="T83" fmla="*/ 273 h 460"/>
                <a:gd name="T84" fmla="*/ 445 w 794"/>
                <a:gd name="T85" fmla="*/ 169 h 460"/>
                <a:gd name="T86" fmla="*/ 294 w 794"/>
                <a:gd name="T87" fmla="*/ 148 h 460"/>
                <a:gd name="T88" fmla="*/ 780 w 794"/>
                <a:gd name="T89" fmla="*/ 288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460">
                  <a:moveTo>
                    <a:pt x="745" y="0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313" y="0"/>
                    <a:pt x="299" y="7"/>
                    <a:pt x="290" y="20"/>
                  </a:cubicBezTo>
                  <a:cubicBezTo>
                    <a:pt x="278" y="14"/>
                    <a:pt x="248" y="8"/>
                    <a:pt x="212" y="39"/>
                  </a:cubicBezTo>
                  <a:cubicBezTo>
                    <a:pt x="168" y="77"/>
                    <a:pt x="6" y="200"/>
                    <a:pt x="4" y="201"/>
                  </a:cubicBezTo>
                  <a:cubicBezTo>
                    <a:pt x="1" y="204"/>
                    <a:pt x="0" y="208"/>
                    <a:pt x="3" y="211"/>
                  </a:cubicBezTo>
                  <a:cubicBezTo>
                    <a:pt x="4" y="213"/>
                    <a:pt x="6" y="214"/>
                    <a:pt x="8" y="214"/>
                  </a:cubicBezTo>
                  <a:cubicBezTo>
                    <a:pt x="10" y="214"/>
                    <a:pt x="11" y="213"/>
                    <a:pt x="13" y="212"/>
                  </a:cubicBezTo>
                  <a:cubicBezTo>
                    <a:pt x="14" y="211"/>
                    <a:pt x="177" y="88"/>
                    <a:pt x="221" y="50"/>
                  </a:cubicBezTo>
                  <a:cubicBezTo>
                    <a:pt x="251" y="24"/>
                    <a:pt x="274" y="28"/>
                    <a:pt x="283" y="32"/>
                  </a:cubicBezTo>
                  <a:cubicBezTo>
                    <a:pt x="281" y="37"/>
                    <a:pt x="280" y="43"/>
                    <a:pt x="280" y="49"/>
                  </a:cubicBezTo>
                  <a:cubicBezTo>
                    <a:pt x="280" y="244"/>
                    <a:pt x="280" y="244"/>
                    <a:pt x="280" y="244"/>
                  </a:cubicBezTo>
                  <a:cubicBezTo>
                    <a:pt x="260" y="253"/>
                    <a:pt x="246" y="259"/>
                    <a:pt x="245" y="260"/>
                  </a:cubicBezTo>
                  <a:cubicBezTo>
                    <a:pt x="241" y="262"/>
                    <a:pt x="240" y="266"/>
                    <a:pt x="241" y="270"/>
                  </a:cubicBezTo>
                  <a:cubicBezTo>
                    <a:pt x="243" y="273"/>
                    <a:pt x="247" y="275"/>
                    <a:pt x="251" y="273"/>
                  </a:cubicBezTo>
                  <a:cubicBezTo>
                    <a:pt x="252" y="272"/>
                    <a:pt x="410" y="198"/>
                    <a:pt x="450" y="182"/>
                  </a:cubicBezTo>
                  <a:cubicBezTo>
                    <a:pt x="479" y="170"/>
                    <a:pt x="498" y="184"/>
                    <a:pt x="507" y="201"/>
                  </a:cubicBezTo>
                  <a:cubicBezTo>
                    <a:pt x="516" y="221"/>
                    <a:pt x="514" y="248"/>
                    <a:pt x="492" y="261"/>
                  </a:cubicBezTo>
                  <a:cubicBezTo>
                    <a:pt x="482" y="267"/>
                    <a:pt x="464" y="275"/>
                    <a:pt x="444" y="285"/>
                  </a:cubicBezTo>
                  <a:cubicBezTo>
                    <a:pt x="411" y="300"/>
                    <a:pt x="381" y="315"/>
                    <a:pt x="371" y="324"/>
                  </a:cubicBezTo>
                  <a:cubicBezTo>
                    <a:pt x="371" y="324"/>
                    <a:pt x="370" y="324"/>
                    <a:pt x="370" y="325"/>
                  </a:cubicBezTo>
                  <a:cubicBezTo>
                    <a:pt x="370" y="325"/>
                    <a:pt x="369" y="325"/>
                    <a:pt x="369" y="326"/>
                  </a:cubicBezTo>
                  <a:cubicBezTo>
                    <a:pt x="366" y="329"/>
                    <a:pt x="361" y="334"/>
                    <a:pt x="356" y="340"/>
                  </a:cubicBezTo>
                  <a:cubicBezTo>
                    <a:pt x="336" y="363"/>
                    <a:pt x="303" y="401"/>
                    <a:pt x="274" y="409"/>
                  </a:cubicBezTo>
                  <a:cubicBezTo>
                    <a:pt x="236" y="419"/>
                    <a:pt x="82" y="424"/>
                    <a:pt x="80" y="424"/>
                  </a:cubicBezTo>
                  <a:cubicBezTo>
                    <a:pt x="76" y="424"/>
                    <a:pt x="73" y="428"/>
                    <a:pt x="74" y="431"/>
                  </a:cubicBezTo>
                  <a:cubicBezTo>
                    <a:pt x="74" y="435"/>
                    <a:pt x="77" y="438"/>
                    <a:pt x="81" y="438"/>
                  </a:cubicBezTo>
                  <a:cubicBezTo>
                    <a:pt x="81" y="438"/>
                    <a:pt x="81" y="438"/>
                    <a:pt x="81" y="438"/>
                  </a:cubicBezTo>
                  <a:cubicBezTo>
                    <a:pt x="87" y="438"/>
                    <a:pt x="238" y="433"/>
                    <a:pt x="278" y="422"/>
                  </a:cubicBezTo>
                  <a:cubicBezTo>
                    <a:pt x="289" y="419"/>
                    <a:pt x="299" y="413"/>
                    <a:pt x="310" y="406"/>
                  </a:cubicBezTo>
                  <a:cubicBezTo>
                    <a:pt x="314" y="416"/>
                    <a:pt x="322" y="425"/>
                    <a:pt x="333" y="431"/>
                  </a:cubicBezTo>
                  <a:cubicBezTo>
                    <a:pt x="339" y="434"/>
                    <a:pt x="347" y="436"/>
                    <a:pt x="354" y="436"/>
                  </a:cubicBezTo>
                  <a:cubicBezTo>
                    <a:pt x="365" y="436"/>
                    <a:pt x="376" y="431"/>
                    <a:pt x="385" y="423"/>
                  </a:cubicBezTo>
                  <a:cubicBezTo>
                    <a:pt x="386" y="425"/>
                    <a:pt x="386" y="426"/>
                    <a:pt x="386" y="428"/>
                  </a:cubicBezTo>
                  <a:cubicBezTo>
                    <a:pt x="391" y="440"/>
                    <a:pt x="399" y="450"/>
                    <a:pt x="410" y="455"/>
                  </a:cubicBezTo>
                  <a:cubicBezTo>
                    <a:pt x="417" y="459"/>
                    <a:pt x="424" y="460"/>
                    <a:pt x="431" y="460"/>
                  </a:cubicBezTo>
                  <a:cubicBezTo>
                    <a:pt x="449" y="460"/>
                    <a:pt x="465" y="451"/>
                    <a:pt x="474" y="434"/>
                  </a:cubicBezTo>
                  <a:cubicBezTo>
                    <a:pt x="485" y="410"/>
                    <a:pt x="485" y="410"/>
                    <a:pt x="485" y="410"/>
                  </a:cubicBezTo>
                  <a:cubicBezTo>
                    <a:pt x="489" y="421"/>
                    <a:pt x="497" y="431"/>
                    <a:pt x="509" y="437"/>
                  </a:cubicBezTo>
                  <a:cubicBezTo>
                    <a:pt x="516" y="440"/>
                    <a:pt x="523" y="442"/>
                    <a:pt x="530" y="442"/>
                  </a:cubicBezTo>
                  <a:cubicBezTo>
                    <a:pt x="547" y="442"/>
                    <a:pt x="564" y="432"/>
                    <a:pt x="572" y="416"/>
                  </a:cubicBezTo>
                  <a:cubicBezTo>
                    <a:pt x="611" y="337"/>
                    <a:pt x="611" y="337"/>
                    <a:pt x="611" y="337"/>
                  </a:cubicBezTo>
                  <a:cubicBezTo>
                    <a:pt x="745" y="337"/>
                    <a:pt x="745" y="337"/>
                    <a:pt x="745" y="337"/>
                  </a:cubicBezTo>
                  <a:cubicBezTo>
                    <a:pt x="772" y="337"/>
                    <a:pt x="794" y="315"/>
                    <a:pt x="794" y="288"/>
                  </a:cubicBezTo>
                  <a:cubicBezTo>
                    <a:pt x="794" y="49"/>
                    <a:pt x="794" y="49"/>
                    <a:pt x="794" y="49"/>
                  </a:cubicBezTo>
                  <a:cubicBezTo>
                    <a:pt x="794" y="22"/>
                    <a:pt x="772" y="0"/>
                    <a:pt x="745" y="0"/>
                  </a:cubicBezTo>
                  <a:close/>
                  <a:moveTo>
                    <a:pt x="294" y="82"/>
                  </a:moveTo>
                  <a:cubicBezTo>
                    <a:pt x="780" y="82"/>
                    <a:pt x="780" y="82"/>
                    <a:pt x="780" y="82"/>
                  </a:cubicBezTo>
                  <a:cubicBezTo>
                    <a:pt x="780" y="134"/>
                    <a:pt x="780" y="134"/>
                    <a:pt x="780" y="134"/>
                  </a:cubicBezTo>
                  <a:cubicBezTo>
                    <a:pt x="294" y="134"/>
                    <a:pt x="294" y="134"/>
                    <a:pt x="294" y="134"/>
                  </a:cubicBezTo>
                  <a:lnTo>
                    <a:pt x="294" y="82"/>
                  </a:lnTo>
                  <a:close/>
                  <a:moveTo>
                    <a:pt x="329" y="14"/>
                  </a:moveTo>
                  <a:cubicBezTo>
                    <a:pt x="745" y="14"/>
                    <a:pt x="745" y="14"/>
                    <a:pt x="745" y="14"/>
                  </a:cubicBezTo>
                  <a:cubicBezTo>
                    <a:pt x="765" y="14"/>
                    <a:pt x="780" y="29"/>
                    <a:pt x="780" y="49"/>
                  </a:cubicBezTo>
                  <a:cubicBezTo>
                    <a:pt x="780" y="68"/>
                    <a:pt x="780" y="68"/>
                    <a:pt x="780" y="68"/>
                  </a:cubicBezTo>
                  <a:cubicBezTo>
                    <a:pt x="294" y="68"/>
                    <a:pt x="294" y="68"/>
                    <a:pt x="294" y="6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4" y="29"/>
                    <a:pt x="310" y="14"/>
                    <a:pt x="329" y="14"/>
                  </a:cubicBezTo>
                  <a:close/>
                  <a:moveTo>
                    <a:pt x="339" y="418"/>
                  </a:moveTo>
                  <a:cubicBezTo>
                    <a:pt x="330" y="414"/>
                    <a:pt x="324" y="406"/>
                    <a:pt x="321" y="396"/>
                  </a:cubicBezTo>
                  <a:cubicBezTo>
                    <a:pt x="338" y="382"/>
                    <a:pt x="354" y="364"/>
                    <a:pt x="366" y="350"/>
                  </a:cubicBezTo>
                  <a:cubicBezTo>
                    <a:pt x="371" y="345"/>
                    <a:pt x="375" y="340"/>
                    <a:pt x="378" y="337"/>
                  </a:cubicBezTo>
                  <a:cubicBezTo>
                    <a:pt x="416" y="337"/>
                    <a:pt x="416" y="337"/>
                    <a:pt x="416" y="337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75" y="420"/>
                    <a:pt x="355" y="426"/>
                    <a:pt x="339" y="418"/>
                  </a:cubicBezTo>
                  <a:close/>
                  <a:moveTo>
                    <a:pt x="461" y="428"/>
                  </a:moveTo>
                  <a:cubicBezTo>
                    <a:pt x="453" y="444"/>
                    <a:pt x="433" y="451"/>
                    <a:pt x="416" y="443"/>
                  </a:cubicBezTo>
                  <a:cubicBezTo>
                    <a:pt x="409" y="439"/>
                    <a:pt x="403" y="432"/>
                    <a:pt x="400" y="424"/>
                  </a:cubicBezTo>
                  <a:cubicBezTo>
                    <a:pt x="397" y="415"/>
                    <a:pt x="398" y="406"/>
                    <a:pt x="401" y="398"/>
                  </a:cubicBezTo>
                  <a:cubicBezTo>
                    <a:pt x="432" y="337"/>
                    <a:pt x="432" y="337"/>
                    <a:pt x="432" y="337"/>
                  </a:cubicBezTo>
                  <a:cubicBezTo>
                    <a:pt x="506" y="337"/>
                    <a:pt x="506" y="337"/>
                    <a:pt x="506" y="337"/>
                  </a:cubicBezTo>
                  <a:cubicBezTo>
                    <a:pt x="488" y="374"/>
                    <a:pt x="488" y="374"/>
                    <a:pt x="488" y="374"/>
                  </a:cubicBezTo>
                  <a:cubicBezTo>
                    <a:pt x="488" y="374"/>
                    <a:pt x="488" y="374"/>
                    <a:pt x="488" y="374"/>
                  </a:cubicBezTo>
                  <a:lnTo>
                    <a:pt x="461" y="428"/>
                  </a:lnTo>
                  <a:close/>
                  <a:moveTo>
                    <a:pt x="560" y="410"/>
                  </a:moveTo>
                  <a:cubicBezTo>
                    <a:pt x="552" y="426"/>
                    <a:pt x="532" y="433"/>
                    <a:pt x="515" y="425"/>
                  </a:cubicBezTo>
                  <a:cubicBezTo>
                    <a:pt x="499" y="416"/>
                    <a:pt x="492" y="397"/>
                    <a:pt x="500" y="380"/>
                  </a:cubicBezTo>
                  <a:cubicBezTo>
                    <a:pt x="522" y="337"/>
                    <a:pt x="522" y="337"/>
                    <a:pt x="522" y="337"/>
                  </a:cubicBezTo>
                  <a:cubicBezTo>
                    <a:pt x="596" y="337"/>
                    <a:pt x="596" y="337"/>
                    <a:pt x="596" y="337"/>
                  </a:cubicBezTo>
                  <a:lnTo>
                    <a:pt x="560" y="410"/>
                  </a:lnTo>
                  <a:close/>
                  <a:moveTo>
                    <a:pt x="745" y="323"/>
                  </a:moveTo>
                  <a:cubicBezTo>
                    <a:pt x="398" y="323"/>
                    <a:pt x="398" y="323"/>
                    <a:pt x="398" y="323"/>
                  </a:cubicBezTo>
                  <a:cubicBezTo>
                    <a:pt x="412" y="315"/>
                    <a:pt x="432" y="306"/>
                    <a:pt x="450" y="297"/>
                  </a:cubicBezTo>
                  <a:cubicBezTo>
                    <a:pt x="470" y="288"/>
                    <a:pt x="489" y="279"/>
                    <a:pt x="500" y="273"/>
                  </a:cubicBezTo>
                  <a:cubicBezTo>
                    <a:pt x="529" y="255"/>
                    <a:pt x="531" y="220"/>
                    <a:pt x="519" y="195"/>
                  </a:cubicBezTo>
                  <a:cubicBezTo>
                    <a:pt x="509" y="174"/>
                    <a:pt x="483" y="154"/>
                    <a:pt x="445" y="169"/>
                  </a:cubicBezTo>
                  <a:cubicBezTo>
                    <a:pt x="419" y="179"/>
                    <a:pt x="345" y="214"/>
                    <a:pt x="294" y="237"/>
                  </a:cubicBezTo>
                  <a:cubicBezTo>
                    <a:pt x="294" y="148"/>
                    <a:pt x="294" y="148"/>
                    <a:pt x="294" y="148"/>
                  </a:cubicBezTo>
                  <a:cubicBezTo>
                    <a:pt x="780" y="148"/>
                    <a:pt x="780" y="148"/>
                    <a:pt x="780" y="148"/>
                  </a:cubicBezTo>
                  <a:cubicBezTo>
                    <a:pt x="780" y="288"/>
                    <a:pt x="780" y="288"/>
                    <a:pt x="780" y="288"/>
                  </a:cubicBezTo>
                  <a:cubicBezTo>
                    <a:pt x="780" y="307"/>
                    <a:pt x="765" y="323"/>
                    <a:pt x="745" y="3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0"/>
            <p:cNvSpPr>
              <a:spLocks noEditPoints="1"/>
            </p:cNvSpPr>
            <p:nvPr/>
          </p:nvSpPr>
          <p:spPr bwMode="auto">
            <a:xfrm>
              <a:off x="3360158" y="4214946"/>
              <a:ext cx="435656" cy="567536"/>
            </a:xfrm>
            <a:custGeom>
              <a:avLst/>
              <a:gdLst>
                <a:gd name="T0" fmla="*/ 283 w 283"/>
                <a:gd name="T1" fmla="*/ 46 h 369"/>
                <a:gd name="T2" fmla="*/ 0 w 283"/>
                <a:gd name="T3" fmla="*/ 46 h 369"/>
                <a:gd name="T4" fmla="*/ 10 w 283"/>
                <a:gd name="T5" fmla="*/ 133 h 369"/>
                <a:gd name="T6" fmla="*/ 0 w 283"/>
                <a:gd name="T7" fmla="*/ 219 h 369"/>
                <a:gd name="T8" fmla="*/ 0 w 283"/>
                <a:gd name="T9" fmla="*/ 253 h 369"/>
                <a:gd name="T10" fmla="*/ 142 w 283"/>
                <a:gd name="T11" fmla="*/ 369 h 369"/>
                <a:gd name="T12" fmla="*/ 283 w 283"/>
                <a:gd name="T13" fmla="*/ 253 h 369"/>
                <a:gd name="T14" fmla="*/ 283 w 283"/>
                <a:gd name="T15" fmla="*/ 219 h 369"/>
                <a:gd name="T16" fmla="*/ 274 w 283"/>
                <a:gd name="T17" fmla="*/ 133 h 369"/>
                <a:gd name="T18" fmla="*/ 274 w 283"/>
                <a:gd name="T19" fmla="*/ 323 h 369"/>
                <a:gd name="T20" fmla="*/ 10 w 283"/>
                <a:gd name="T21" fmla="*/ 323 h 369"/>
                <a:gd name="T22" fmla="*/ 142 w 283"/>
                <a:gd name="T23" fmla="*/ 299 h 369"/>
                <a:gd name="T24" fmla="*/ 274 w 283"/>
                <a:gd name="T25" fmla="*/ 323 h 369"/>
                <a:gd name="T26" fmla="*/ 10 w 283"/>
                <a:gd name="T27" fmla="*/ 253 h 369"/>
                <a:gd name="T28" fmla="*/ 142 w 283"/>
                <a:gd name="T29" fmla="*/ 265 h 369"/>
                <a:gd name="T30" fmla="*/ 274 w 283"/>
                <a:gd name="T31" fmla="*/ 253 h 369"/>
                <a:gd name="T32" fmla="*/ 274 w 283"/>
                <a:gd name="T33" fmla="*/ 219 h 369"/>
                <a:gd name="T34" fmla="*/ 263 w 283"/>
                <a:gd name="T35" fmla="*/ 233 h 369"/>
                <a:gd name="T36" fmla="*/ 20 w 283"/>
                <a:gd name="T37" fmla="*/ 233 h 369"/>
                <a:gd name="T38" fmla="*/ 10 w 283"/>
                <a:gd name="T39" fmla="*/ 219 h 369"/>
                <a:gd name="T40" fmla="*/ 142 w 283"/>
                <a:gd name="T41" fmla="*/ 195 h 369"/>
                <a:gd name="T42" fmla="*/ 274 w 283"/>
                <a:gd name="T43" fmla="*/ 219 h 369"/>
                <a:gd name="T44" fmla="*/ 10 w 283"/>
                <a:gd name="T45" fmla="*/ 150 h 369"/>
                <a:gd name="T46" fmla="*/ 142 w 283"/>
                <a:gd name="T47" fmla="*/ 161 h 369"/>
                <a:gd name="T48" fmla="*/ 274 w 283"/>
                <a:gd name="T49" fmla="*/ 150 h 369"/>
                <a:gd name="T50" fmla="*/ 274 w 283"/>
                <a:gd name="T51" fmla="*/ 115 h 369"/>
                <a:gd name="T52" fmla="*/ 263 w 283"/>
                <a:gd name="T53" fmla="*/ 129 h 369"/>
                <a:gd name="T54" fmla="*/ 21 w 283"/>
                <a:gd name="T55" fmla="*/ 129 h 369"/>
                <a:gd name="T56" fmla="*/ 10 w 283"/>
                <a:gd name="T57" fmla="*/ 115 h 369"/>
                <a:gd name="T58" fmla="*/ 142 w 283"/>
                <a:gd name="T59" fmla="*/ 92 h 369"/>
                <a:gd name="T60" fmla="*/ 274 w 283"/>
                <a:gd name="T61" fmla="*/ 115 h 369"/>
                <a:gd name="T62" fmla="*/ 10 w 283"/>
                <a:gd name="T63" fmla="*/ 46 h 369"/>
                <a:gd name="T64" fmla="*/ 274 w 283"/>
                <a:gd name="T65" fmla="*/ 4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69">
                  <a:moveTo>
                    <a:pt x="283" y="115"/>
                  </a:moveTo>
                  <a:cubicBezTo>
                    <a:pt x="283" y="46"/>
                    <a:pt x="283" y="46"/>
                    <a:pt x="283" y="46"/>
                  </a:cubicBezTo>
                  <a:cubicBezTo>
                    <a:pt x="283" y="16"/>
                    <a:pt x="210" y="0"/>
                    <a:pt x="142" y="0"/>
                  </a:cubicBezTo>
                  <a:cubicBezTo>
                    <a:pt x="73" y="0"/>
                    <a:pt x="0" y="16"/>
                    <a:pt x="0" y="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2"/>
                    <a:pt x="4" y="128"/>
                    <a:pt x="10" y="133"/>
                  </a:cubicBezTo>
                  <a:cubicBezTo>
                    <a:pt x="3" y="138"/>
                    <a:pt x="0" y="144"/>
                    <a:pt x="0" y="15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6"/>
                    <a:pt x="4" y="231"/>
                    <a:pt x="10" y="236"/>
                  </a:cubicBezTo>
                  <a:cubicBezTo>
                    <a:pt x="3" y="242"/>
                    <a:pt x="0" y="247"/>
                    <a:pt x="0" y="25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3"/>
                    <a:pt x="73" y="369"/>
                    <a:pt x="142" y="369"/>
                  </a:cubicBezTo>
                  <a:cubicBezTo>
                    <a:pt x="210" y="369"/>
                    <a:pt x="283" y="353"/>
                    <a:pt x="283" y="32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3" y="247"/>
                    <a:pt x="280" y="242"/>
                    <a:pt x="274" y="236"/>
                  </a:cubicBezTo>
                  <a:cubicBezTo>
                    <a:pt x="280" y="231"/>
                    <a:pt x="283" y="226"/>
                    <a:pt x="283" y="219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83" y="144"/>
                    <a:pt x="280" y="138"/>
                    <a:pt x="274" y="133"/>
                  </a:cubicBezTo>
                  <a:cubicBezTo>
                    <a:pt x="280" y="128"/>
                    <a:pt x="283" y="122"/>
                    <a:pt x="283" y="115"/>
                  </a:cubicBezTo>
                  <a:close/>
                  <a:moveTo>
                    <a:pt x="274" y="323"/>
                  </a:moveTo>
                  <a:cubicBezTo>
                    <a:pt x="274" y="340"/>
                    <a:pt x="220" y="359"/>
                    <a:pt x="142" y="359"/>
                  </a:cubicBezTo>
                  <a:cubicBezTo>
                    <a:pt x="64" y="359"/>
                    <a:pt x="10" y="340"/>
                    <a:pt x="10" y="323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31" y="289"/>
                    <a:pt x="88" y="299"/>
                    <a:pt x="142" y="299"/>
                  </a:cubicBezTo>
                  <a:cubicBezTo>
                    <a:pt x="196" y="299"/>
                    <a:pt x="252" y="289"/>
                    <a:pt x="274" y="271"/>
                  </a:cubicBezTo>
                  <a:lnTo>
                    <a:pt x="274" y="323"/>
                  </a:lnTo>
                  <a:close/>
                  <a:moveTo>
                    <a:pt x="142" y="290"/>
                  </a:moveTo>
                  <a:cubicBezTo>
                    <a:pt x="64" y="290"/>
                    <a:pt x="10" y="271"/>
                    <a:pt x="10" y="253"/>
                  </a:cubicBezTo>
                  <a:cubicBezTo>
                    <a:pt x="10" y="249"/>
                    <a:pt x="14" y="245"/>
                    <a:pt x="18" y="242"/>
                  </a:cubicBezTo>
                  <a:cubicBezTo>
                    <a:pt x="43" y="257"/>
                    <a:pt x="94" y="265"/>
                    <a:pt x="142" y="265"/>
                  </a:cubicBezTo>
                  <a:cubicBezTo>
                    <a:pt x="190" y="265"/>
                    <a:pt x="240" y="257"/>
                    <a:pt x="266" y="242"/>
                  </a:cubicBezTo>
                  <a:cubicBezTo>
                    <a:pt x="270" y="245"/>
                    <a:pt x="274" y="249"/>
                    <a:pt x="274" y="253"/>
                  </a:cubicBezTo>
                  <a:cubicBezTo>
                    <a:pt x="274" y="271"/>
                    <a:pt x="220" y="290"/>
                    <a:pt x="142" y="290"/>
                  </a:cubicBezTo>
                  <a:close/>
                  <a:moveTo>
                    <a:pt x="274" y="219"/>
                  </a:moveTo>
                  <a:cubicBezTo>
                    <a:pt x="274" y="223"/>
                    <a:pt x="271" y="228"/>
                    <a:pt x="264" y="232"/>
                  </a:cubicBezTo>
                  <a:cubicBezTo>
                    <a:pt x="264" y="232"/>
                    <a:pt x="264" y="232"/>
                    <a:pt x="263" y="233"/>
                  </a:cubicBezTo>
                  <a:cubicBezTo>
                    <a:pt x="244" y="245"/>
                    <a:pt x="199" y="255"/>
                    <a:pt x="142" y="255"/>
                  </a:cubicBezTo>
                  <a:cubicBezTo>
                    <a:pt x="84" y="255"/>
                    <a:pt x="40" y="245"/>
                    <a:pt x="20" y="233"/>
                  </a:cubicBezTo>
                  <a:cubicBezTo>
                    <a:pt x="20" y="232"/>
                    <a:pt x="20" y="232"/>
                    <a:pt x="19" y="232"/>
                  </a:cubicBezTo>
                  <a:cubicBezTo>
                    <a:pt x="13" y="228"/>
                    <a:pt x="10" y="223"/>
                    <a:pt x="10" y="219"/>
                  </a:cubicBezTo>
                  <a:cubicBezTo>
                    <a:pt x="10" y="167"/>
                    <a:pt x="10" y="167"/>
                    <a:pt x="10" y="167"/>
                  </a:cubicBezTo>
                  <a:cubicBezTo>
                    <a:pt x="31" y="186"/>
                    <a:pt x="88" y="195"/>
                    <a:pt x="142" y="195"/>
                  </a:cubicBezTo>
                  <a:cubicBezTo>
                    <a:pt x="196" y="195"/>
                    <a:pt x="252" y="186"/>
                    <a:pt x="274" y="167"/>
                  </a:cubicBezTo>
                  <a:lnTo>
                    <a:pt x="274" y="219"/>
                  </a:lnTo>
                  <a:close/>
                  <a:moveTo>
                    <a:pt x="142" y="186"/>
                  </a:moveTo>
                  <a:cubicBezTo>
                    <a:pt x="64" y="186"/>
                    <a:pt x="10" y="167"/>
                    <a:pt x="10" y="150"/>
                  </a:cubicBezTo>
                  <a:cubicBezTo>
                    <a:pt x="10" y="145"/>
                    <a:pt x="14" y="141"/>
                    <a:pt x="18" y="138"/>
                  </a:cubicBezTo>
                  <a:cubicBezTo>
                    <a:pt x="43" y="153"/>
                    <a:pt x="94" y="161"/>
                    <a:pt x="142" y="161"/>
                  </a:cubicBezTo>
                  <a:cubicBezTo>
                    <a:pt x="190" y="161"/>
                    <a:pt x="240" y="153"/>
                    <a:pt x="266" y="138"/>
                  </a:cubicBezTo>
                  <a:cubicBezTo>
                    <a:pt x="270" y="141"/>
                    <a:pt x="274" y="145"/>
                    <a:pt x="274" y="150"/>
                  </a:cubicBezTo>
                  <a:cubicBezTo>
                    <a:pt x="274" y="167"/>
                    <a:pt x="220" y="186"/>
                    <a:pt x="142" y="186"/>
                  </a:cubicBezTo>
                  <a:close/>
                  <a:moveTo>
                    <a:pt x="274" y="115"/>
                  </a:moveTo>
                  <a:cubicBezTo>
                    <a:pt x="274" y="120"/>
                    <a:pt x="271" y="124"/>
                    <a:pt x="264" y="128"/>
                  </a:cubicBezTo>
                  <a:cubicBezTo>
                    <a:pt x="264" y="128"/>
                    <a:pt x="263" y="129"/>
                    <a:pt x="263" y="129"/>
                  </a:cubicBezTo>
                  <a:cubicBezTo>
                    <a:pt x="243" y="142"/>
                    <a:pt x="199" y="152"/>
                    <a:pt x="142" y="152"/>
                  </a:cubicBezTo>
                  <a:cubicBezTo>
                    <a:pt x="85" y="152"/>
                    <a:pt x="40" y="142"/>
                    <a:pt x="21" y="129"/>
                  </a:cubicBezTo>
                  <a:cubicBezTo>
                    <a:pt x="20" y="129"/>
                    <a:pt x="20" y="128"/>
                    <a:pt x="19" y="128"/>
                  </a:cubicBezTo>
                  <a:cubicBezTo>
                    <a:pt x="13" y="124"/>
                    <a:pt x="10" y="120"/>
                    <a:pt x="10" y="115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31" y="82"/>
                    <a:pt x="88" y="92"/>
                    <a:pt x="142" y="92"/>
                  </a:cubicBezTo>
                  <a:cubicBezTo>
                    <a:pt x="196" y="92"/>
                    <a:pt x="252" y="82"/>
                    <a:pt x="274" y="63"/>
                  </a:cubicBezTo>
                  <a:lnTo>
                    <a:pt x="274" y="115"/>
                  </a:lnTo>
                  <a:close/>
                  <a:moveTo>
                    <a:pt x="142" y="82"/>
                  </a:moveTo>
                  <a:cubicBezTo>
                    <a:pt x="64" y="82"/>
                    <a:pt x="10" y="63"/>
                    <a:pt x="10" y="46"/>
                  </a:cubicBezTo>
                  <a:cubicBezTo>
                    <a:pt x="10" y="29"/>
                    <a:pt x="64" y="10"/>
                    <a:pt x="142" y="10"/>
                  </a:cubicBezTo>
                  <a:cubicBezTo>
                    <a:pt x="220" y="10"/>
                    <a:pt x="274" y="29"/>
                    <a:pt x="274" y="46"/>
                  </a:cubicBezTo>
                  <a:cubicBezTo>
                    <a:pt x="274" y="63"/>
                    <a:pt x="220" y="82"/>
                    <a:pt x="14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2225630" y="3165774"/>
              <a:ext cx="640134" cy="498172"/>
            </a:xfrm>
            <a:custGeom>
              <a:avLst/>
              <a:gdLst>
                <a:gd name="T0" fmla="*/ 249 w 416"/>
                <a:gd name="T1" fmla="*/ 0 h 324"/>
                <a:gd name="T2" fmla="*/ 138 w 416"/>
                <a:gd name="T3" fmla="*/ 45 h 324"/>
                <a:gd name="T4" fmla="*/ 0 w 416"/>
                <a:gd name="T5" fmla="*/ 186 h 324"/>
                <a:gd name="T6" fmla="*/ 185 w 416"/>
                <a:gd name="T7" fmla="*/ 266 h 324"/>
                <a:gd name="T8" fmla="*/ 205 w 416"/>
                <a:gd name="T9" fmla="*/ 324 h 324"/>
                <a:gd name="T10" fmla="*/ 339 w 416"/>
                <a:gd name="T11" fmla="*/ 304 h 324"/>
                <a:gd name="T12" fmla="*/ 345 w 416"/>
                <a:gd name="T13" fmla="*/ 266 h 324"/>
                <a:gd name="T14" fmla="*/ 354 w 416"/>
                <a:gd name="T15" fmla="*/ 108 h 324"/>
                <a:gd name="T16" fmla="*/ 318 w 416"/>
                <a:gd name="T17" fmla="*/ 314 h 324"/>
                <a:gd name="T18" fmla="*/ 195 w 416"/>
                <a:gd name="T19" fmla="*/ 304 h 324"/>
                <a:gd name="T20" fmla="*/ 205 w 416"/>
                <a:gd name="T21" fmla="*/ 203 h 324"/>
                <a:gd name="T22" fmla="*/ 329 w 416"/>
                <a:gd name="T23" fmla="*/ 214 h 324"/>
                <a:gd name="T24" fmla="*/ 219 w 416"/>
                <a:gd name="T25" fmla="*/ 194 h 324"/>
                <a:gd name="T26" fmla="*/ 262 w 416"/>
                <a:gd name="T27" fmla="*/ 129 h 324"/>
                <a:gd name="T28" fmla="*/ 304 w 416"/>
                <a:gd name="T29" fmla="*/ 194 h 324"/>
                <a:gd name="T30" fmla="*/ 344 w 416"/>
                <a:gd name="T31" fmla="*/ 257 h 324"/>
                <a:gd name="T32" fmla="*/ 339 w 416"/>
                <a:gd name="T33" fmla="*/ 214 h 324"/>
                <a:gd name="T34" fmla="*/ 314 w 416"/>
                <a:gd name="T35" fmla="*/ 194 h 324"/>
                <a:gd name="T36" fmla="*/ 262 w 416"/>
                <a:gd name="T37" fmla="*/ 120 h 324"/>
                <a:gd name="T38" fmla="*/ 210 w 416"/>
                <a:gd name="T39" fmla="*/ 194 h 324"/>
                <a:gd name="T40" fmla="*/ 185 w 416"/>
                <a:gd name="T41" fmla="*/ 214 h 324"/>
                <a:gd name="T42" fmla="*/ 77 w 416"/>
                <a:gd name="T43" fmla="*/ 257 h 324"/>
                <a:gd name="T44" fmla="*/ 76 w 416"/>
                <a:gd name="T45" fmla="*/ 115 h 324"/>
                <a:gd name="T46" fmla="*/ 138 w 416"/>
                <a:gd name="T47" fmla="*/ 54 h 324"/>
                <a:gd name="T48" fmla="*/ 167 w 416"/>
                <a:gd name="T49" fmla="*/ 57 h 324"/>
                <a:gd name="T50" fmla="*/ 345 w 416"/>
                <a:gd name="T51" fmla="*/ 112 h 324"/>
                <a:gd name="T52" fmla="*/ 407 w 416"/>
                <a:gd name="T53" fmla="*/ 186 h 324"/>
                <a:gd name="T54" fmla="*/ 262 w 416"/>
                <a:gd name="T55" fmla="*/ 237 h 324"/>
                <a:gd name="T56" fmla="*/ 257 w 416"/>
                <a:gd name="T57" fmla="*/ 261 h 324"/>
                <a:gd name="T58" fmla="*/ 262 w 416"/>
                <a:gd name="T59" fmla="*/ 279 h 324"/>
                <a:gd name="T60" fmla="*/ 267 w 416"/>
                <a:gd name="T61" fmla="*/ 261 h 324"/>
                <a:gd name="T62" fmla="*/ 262 w 416"/>
                <a:gd name="T63" fmla="*/ 237 h 324"/>
                <a:gd name="T64" fmla="*/ 259 w 416"/>
                <a:gd name="T65" fmla="*/ 249 h 324"/>
                <a:gd name="T66" fmla="*/ 265 w 416"/>
                <a:gd name="T67" fmla="*/ 24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6" h="324">
                  <a:moveTo>
                    <a:pt x="354" y="108"/>
                  </a:moveTo>
                  <a:cubicBezTo>
                    <a:pt x="350" y="48"/>
                    <a:pt x="304" y="0"/>
                    <a:pt x="249" y="0"/>
                  </a:cubicBezTo>
                  <a:cubicBezTo>
                    <a:pt x="213" y="0"/>
                    <a:pt x="182" y="18"/>
                    <a:pt x="161" y="49"/>
                  </a:cubicBezTo>
                  <a:cubicBezTo>
                    <a:pt x="153" y="46"/>
                    <a:pt x="146" y="45"/>
                    <a:pt x="138" y="45"/>
                  </a:cubicBezTo>
                  <a:cubicBezTo>
                    <a:pt x="102" y="45"/>
                    <a:pt x="73" y="71"/>
                    <a:pt x="71" y="106"/>
                  </a:cubicBezTo>
                  <a:cubicBezTo>
                    <a:pt x="32" y="110"/>
                    <a:pt x="0" y="145"/>
                    <a:pt x="0" y="186"/>
                  </a:cubicBezTo>
                  <a:cubicBezTo>
                    <a:pt x="0" y="231"/>
                    <a:pt x="34" y="266"/>
                    <a:pt x="77" y="266"/>
                  </a:cubicBezTo>
                  <a:cubicBezTo>
                    <a:pt x="185" y="266"/>
                    <a:pt x="185" y="266"/>
                    <a:pt x="185" y="266"/>
                  </a:cubicBezTo>
                  <a:cubicBezTo>
                    <a:pt x="185" y="304"/>
                    <a:pt x="185" y="304"/>
                    <a:pt x="185" y="304"/>
                  </a:cubicBezTo>
                  <a:cubicBezTo>
                    <a:pt x="185" y="315"/>
                    <a:pt x="194" y="324"/>
                    <a:pt x="205" y="324"/>
                  </a:cubicBezTo>
                  <a:cubicBezTo>
                    <a:pt x="318" y="324"/>
                    <a:pt x="318" y="324"/>
                    <a:pt x="318" y="324"/>
                  </a:cubicBezTo>
                  <a:cubicBezTo>
                    <a:pt x="330" y="324"/>
                    <a:pt x="339" y="315"/>
                    <a:pt x="339" y="304"/>
                  </a:cubicBezTo>
                  <a:cubicBezTo>
                    <a:pt x="339" y="266"/>
                    <a:pt x="339" y="266"/>
                    <a:pt x="339" y="266"/>
                  </a:cubicBezTo>
                  <a:cubicBezTo>
                    <a:pt x="345" y="266"/>
                    <a:pt x="345" y="266"/>
                    <a:pt x="345" y="266"/>
                  </a:cubicBezTo>
                  <a:cubicBezTo>
                    <a:pt x="384" y="264"/>
                    <a:pt x="416" y="228"/>
                    <a:pt x="416" y="186"/>
                  </a:cubicBezTo>
                  <a:cubicBezTo>
                    <a:pt x="416" y="147"/>
                    <a:pt x="390" y="115"/>
                    <a:pt x="354" y="108"/>
                  </a:cubicBezTo>
                  <a:close/>
                  <a:moveTo>
                    <a:pt x="329" y="304"/>
                  </a:moveTo>
                  <a:cubicBezTo>
                    <a:pt x="329" y="309"/>
                    <a:pt x="324" y="314"/>
                    <a:pt x="318" y="314"/>
                  </a:cubicBezTo>
                  <a:cubicBezTo>
                    <a:pt x="205" y="314"/>
                    <a:pt x="205" y="314"/>
                    <a:pt x="205" y="314"/>
                  </a:cubicBezTo>
                  <a:cubicBezTo>
                    <a:pt x="200" y="314"/>
                    <a:pt x="195" y="309"/>
                    <a:pt x="195" y="304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195" y="208"/>
                    <a:pt x="200" y="203"/>
                    <a:pt x="205" y="203"/>
                  </a:cubicBezTo>
                  <a:cubicBezTo>
                    <a:pt x="318" y="203"/>
                    <a:pt x="318" y="203"/>
                    <a:pt x="318" y="203"/>
                  </a:cubicBezTo>
                  <a:cubicBezTo>
                    <a:pt x="324" y="203"/>
                    <a:pt x="329" y="208"/>
                    <a:pt x="329" y="214"/>
                  </a:cubicBezTo>
                  <a:lnTo>
                    <a:pt x="329" y="304"/>
                  </a:lnTo>
                  <a:close/>
                  <a:moveTo>
                    <a:pt x="219" y="194"/>
                  </a:moveTo>
                  <a:cubicBezTo>
                    <a:pt x="219" y="171"/>
                    <a:pt x="219" y="171"/>
                    <a:pt x="219" y="171"/>
                  </a:cubicBezTo>
                  <a:cubicBezTo>
                    <a:pt x="219" y="148"/>
                    <a:pt x="239" y="129"/>
                    <a:pt x="262" y="129"/>
                  </a:cubicBezTo>
                  <a:cubicBezTo>
                    <a:pt x="285" y="129"/>
                    <a:pt x="304" y="148"/>
                    <a:pt x="304" y="171"/>
                  </a:cubicBezTo>
                  <a:cubicBezTo>
                    <a:pt x="304" y="194"/>
                    <a:pt x="304" y="194"/>
                    <a:pt x="304" y="194"/>
                  </a:cubicBezTo>
                  <a:lnTo>
                    <a:pt x="219" y="194"/>
                  </a:lnTo>
                  <a:close/>
                  <a:moveTo>
                    <a:pt x="344" y="257"/>
                  </a:moveTo>
                  <a:cubicBezTo>
                    <a:pt x="339" y="257"/>
                    <a:pt x="339" y="257"/>
                    <a:pt x="339" y="257"/>
                  </a:cubicBezTo>
                  <a:cubicBezTo>
                    <a:pt x="339" y="214"/>
                    <a:pt x="339" y="214"/>
                    <a:pt x="339" y="214"/>
                  </a:cubicBezTo>
                  <a:cubicBezTo>
                    <a:pt x="339" y="203"/>
                    <a:pt x="330" y="194"/>
                    <a:pt x="318" y="194"/>
                  </a:cubicBezTo>
                  <a:cubicBezTo>
                    <a:pt x="314" y="194"/>
                    <a:pt x="314" y="194"/>
                    <a:pt x="314" y="194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4" y="143"/>
                    <a:pt x="291" y="120"/>
                    <a:pt x="262" y="120"/>
                  </a:cubicBezTo>
                  <a:cubicBezTo>
                    <a:pt x="233" y="120"/>
                    <a:pt x="210" y="143"/>
                    <a:pt x="210" y="171"/>
                  </a:cubicBezTo>
                  <a:cubicBezTo>
                    <a:pt x="210" y="194"/>
                    <a:pt x="210" y="194"/>
                    <a:pt x="210" y="194"/>
                  </a:cubicBezTo>
                  <a:cubicBezTo>
                    <a:pt x="205" y="194"/>
                    <a:pt x="205" y="194"/>
                    <a:pt x="205" y="194"/>
                  </a:cubicBezTo>
                  <a:cubicBezTo>
                    <a:pt x="194" y="194"/>
                    <a:pt x="185" y="203"/>
                    <a:pt x="185" y="214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77" y="257"/>
                    <a:pt x="77" y="257"/>
                    <a:pt x="77" y="257"/>
                  </a:cubicBezTo>
                  <a:cubicBezTo>
                    <a:pt x="39" y="257"/>
                    <a:pt x="10" y="226"/>
                    <a:pt x="10" y="186"/>
                  </a:cubicBezTo>
                  <a:cubicBezTo>
                    <a:pt x="10" y="148"/>
                    <a:pt x="39" y="117"/>
                    <a:pt x="76" y="115"/>
                  </a:cubicBezTo>
                  <a:cubicBezTo>
                    <a:pt x="78" y="115"/>
                    <a:pt x="80" y="113"/>
                    <a:pt x="80" y="110"/>
                  </a:cubicBezTo>
                  <a:cubicBezTo>
                    <a:pt x="80" y="79"/>
                    <a:pt x="106" y="54"/>
                    <a:pt x="138" y="54"/>
                  </a:cubicBezTo>
                  <a:cubicBezTo>
                    <a:pt x="146" y="54"/>
                    <a:pt x="153" y="56"/>
                    <a:pt x="161" y="59"/>
                  </a:cubicBezTo>
                  <a:cubicBezTo>
                    <a:pt x="163" y="60"/>
                    <a:pt x="166" y="59"/>
                    <a:pt x="167" y="57"/>
                  </a:cubicBezTo>
                  <a:cubicBezTo>
                    <a:pt x="186" y="27"/>
                    <a:pt x="215" y="9"/>
                    <a:pt x="249" y="9"/>
                  </a:cubicBezTo>
                  <a:cubicBezTo>
                    <a:pt x="300" y="9"/>
                    <a:pt x="343" y="55"/>
                    <a:pt x="345" y="112"/>
                  </a:cubicBezTo>
                  <a:cubicBezTo>
                    <a:pt x="345" y="114"/>
                    <a:pt x="346" y="116"/>
                    <a:pt x="349" y="117"/>
                  </a:cubicBezTo>
                  <a:cubicBezTo>
                    <a:pt x="382" y="121"/>
                    <a:pt x="407" y="151"/>
                    <a:pt x="407" y="186"/>
                  </a:cubicBezTo>
                  <a:cubicBezTo>
                    <a:pt x="407" y="223"/>
                    <a:pt x="379" y="255"/>
                    <a:pt x="344" y="257"/>
                  </a:cubicBezTo>
                  <a:close/>
                  <a:moveTo>
                    <a:pt x="262" y="237"/>
                  </a:moveTo>
                  <a:cubicBezTo>
                    <a:pt x="255" y="237"/>
                    <a:pt x="250" y="242"/>
                    <a:pt x="250" y="249"/>
                  </a:cubicBezTo>
                  <a:cubicBezTo>
                    <a:pt x="250" y="254"/>
                    <a:pt x="253" y="259"/>
                    <a:pt x="257" y="261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57" y="277"/>
                    <a:pt x="259" y="279"/>
                    <a:pt x="262" y="279"/>
                  </a:cubicBezTo>
                  <a:cubicBezTo>
                    <a:pt x="265" y="279"/>
                    <a:pt x="267" y="277"/>
                    <a:pt x="267" y="274"/>
                  </a:cubicBezTo>
                  <a:cubicBezTo>
                    <a:pt x="267" y="261"/>
                    <a:pt x="267" y="261"/>
                    <a:pt x="267" y="261"/>
                  </a:cubicBezTo>
                  <a:cubicBezTo>
                    <a:pt x="271" y="259"/>
                    <a:pt x="274" y="254"/>
                    <a:pt x="274" y="249"/>
                  </a:cubicBezTo>
                  <a:cubicBezTo>
                    <a:pt x="274" y="242"/>
                    <a:pt x="269" y="237"/>
                    <a:pt x="262" y="237"/>
                  </a:cubicBezTo>
                  <a:close/>
                  <a:moveTo>
                    <a:pt x="262" y="252"/>
                  </a:moveTo>
                  <a:cubicBezTo>
                    <a:pt x="260" y="252"/>
                    <a:pt x="259" y="251"/>
                    <a:pt x="259" y="249"/>
                  </a:cubicBezTo>
                  <a:cubicBezTo>
                    <a:pt x="259" y="248"/>
                    <a:pt x="260" y="246"/>
                    <a:pt x="262" y="246"/>
                  </a:cubicBezTo>
                  <a:cubicBezTo>
                    <a:pt x="264" y="246"/>
                    <a:pt x="265" y="248"/>
                    <a:pt x="265" y="249"/>
                  </a:cubicBezTo>
                  <a:cubicBezTo>
                    <a:pt x="265" y="251"/>
                    <a:pt x="264" y="252"/>
                    <a:pt x="26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1"/>
            <p:cNvSpPr>
              <a:spLocks noEditPoints="1"/>
            </p:cNvSpPr>
            <p:nvPr/>
          </p:nvSpPr>
          <p:spPr bwMode="auto">
            <a:xfrm>
              <a:off x="3311668" y="2019507"/>
              <a:ext cx="584131" cy="593546"/>
            </a:xfrm>
            <a:custGeom>
              <a:avLst/>
              <a:gdLst>
                <a:gd name="T0" fmla="*/ 278 w 380"/>
                <a:gd name="T1" fmla="*/ 287 h 386"/>
                <a:gd name="T2" fmla="*/ 244 w 380"/>
                <a:gd name="T3" fmla="*/ 213 h 386"/>
                <a:gd name="T4" fmla="*/ 280 w 380"/>
                <a:gd name="T5" fmla="*/ 119 h 386"/>
                <a:gd name="T6" fmla="*/ 190 w 380"/>
                <a:gd name="T7" fmla="*/ 0 h 386"/>
                <a:gd name="T8" fmla="*/ 100 w 380"/>
                <a:gd name="T9" fmla="*/ 119 h 386"/>
                <a:gd name="T10" fmla="*/ 138 w 380"/>
                <a:gd name="T11" fmla="*/ 215 h 386"/>
                <a:gd name="T12" fmla="*/ 106 w 380"/>
                <a:gd name="T13" fmla="*/ 287 h 386"/>
                <a:gd name="T14" fmla="*/ 0 w 380"/>
                <a:gd name="T15" fmla="*/ 381 h 386"/>
                <a:gd name="T16" fmla="*/ 5 w 380"/>
                <a:gd name="T17" fmla="*/ 386 h 386"/>
                <a:gd name="T18" fmla="*/ 376 w 380"/>
                <a:gd name="T19" fmla="*/ 386 h 386"/>
                <a:gd name="T20" fmla="*/ 380 w 380"/>
                <a:gd name="T21" fmla="*/ 381 h 386"/>
                <a:gd name="T22" fmla="*/ 278 w 380"/>
                <a:gd name="T23" fmla="*/ 287 h 386"/>
                <a:gd name="T24" fmla="*/ 110 w 380"/>
                <a:gd name="T25" fmla="*/ 119 h 386"/>
                <a:gd name="T26" fmla="*/ 190 w 380"/>
                <a:gd name="T27" fmla="*/ 10 h 386"/>
                <a:gd name="T28" fmla="*/ 271 w 380"/>
                <a:gd name="T29" fmla="*/ 119 h 386"/>
                <a:gd name="T30" fmla="*/ 236 w 380"/>
                <a:gd name="T31" fmla="*/ 207 h 386"/>
                <a:gd name="T32" fmla="*/ 235 w 380"/>
                <a:gd name="T33" fmla="*/ 209 h 386"/>
                <a:gd name="T34" fmla="*/ 190 w 380"/>
                <a:gd name="T35" fmla="*/ 228 h 386"/>
                <a:gd name="T36" fmla="*/ 147 w 380"/>
                <a:gd name="T37" fmla="*/ 210 h 386"/>
                <a:gd name="T38" fmla="*/ 145 w 380"/>
                <a:gd name="T39" fmla="*/ 208 h 386"/>
                <a:gd name="T40" fmla="*/ 110 w 380"/>
                <a:gd name="T41" fmla="*/ 119 h 386"/>
                <a:gd name="T42" fmla="*/ 10 w 380"/>
                <a:gd name="T43" fmla="*/ 376 h 386"/>
                <a:gd name="T44" fmla="*/ 108 w 380"/>
                <a:gd name="T45" fmla="*/ 296 h 386"/>
                <a:gd name="T46" fmla="*/ 108 w 380"/>
                <a:gd name="T47" fmla="*/ 296 h 386"/>
                <a:gd name="T48" fmla="*/ 147 w 380"/>
                <a:gd name="T49" fmla="*/ 222 h 386"/>
                <a:gd name="T50" fmla="*/ 190 w 380"/>
                <a:gd name="T51" fmla="*/ 238 h 386"/>
                <a:gd name="T52" fmla="*/ 234 w 380"/>
                <a:gd name="T53" fmla="*/ 221 h 386"/>
                <a:gd name="T54" fmla="*/ 275 w 380"/>
                <a:gd name="T55" fmla="*/ 296 h 386"/>
                <a:gd name="T56" fmla="*/ 276 w 380"/>
                <a:gd name="T57" fmla="*/ 297 h 386"/>
                <a:gd name="T58" fmla="*/ 371 w 380"/>
                <a:gd name="T59" fmla="*/ 376 h 386"/>
                <a:gd name="T60" fmla="*/ 10 w 380"/>
                <a:gd name="T61" fmla="*/ 37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0" h="386">
                  <a:moveTo>
                    <a:pt x="278" y="287"/>
                  </a:moveTo>
                  <a:cubicBezTo>
                    <a:pt x="262" y="283"/>
                    <a:pt x="244" y="261"/>
                    <a:pt x="244" y="213"/>
                  </a:cubicBezTo>
                  <a:cubicBezTo>
                    <a:pt x="265" y="191"/>
                    <a:pt x="280" y="157"/>
                    <a:pt x="280" y="119"/>
                  </a:cubicBezTo>
                  <a:cubicBezTo>
                    <a:pt x="280" y="46"/>
                    <a:pt x="246" y="0"/>
                    <a:pt x="190" y="0"/>
                  </a:cubicBezTo>
                  <a:cubicBezTo>
                    <a:pt x="135" y="0"/>
                    <a:pt x="100" y="46"/>
                    <a:pt x="100" y="119"/>
                  </a:cubicBezTo>
                  <a:cubicBezTo>
                    <a:pt x="100" y="157"/>
                    <a:pt x="116" y="193"/>
                    <a:pt x="138" y="215"/>
                  </a:cubicBezTo>
                  <a:cubicBezTo>
                    <a:pt x="138" y="244"/>
                    <a:pt x="129" y="279"/>
                    <a:pt x="106" y="287"/>
                  </a:cubicBezTo>
                  <a:cubicBezTo>
                    <a:pt x="37" y="301"/>
                    <a:pt x="0" y="333"/>
                    <a:pt x="0" y="381"/>
                  </a:cubicBezTo>
                  <a:cubicBezTo>
                    <a:pt x="0" y="384"/>
                    <a:pt x="2" y="386"/>
                    <a:pt x="5" y="386"/>
                  </a:cubicBezTo>
                  <a:cubicBezTo>
                    <a:pt x="376" y="386"/>
                    <a:pt x="376" y="386"/>
                    <a:pt x="376" y="386"/>
                  </a:cubicBezTo>
                  <a:cubicBezTo>
                    <a:pt x="378" y="386"/>
                    <a:pt x="380" y="384"/>
                    <a:pt x="380" y="381"/>
                  </a:cubicBezTo>
                  <a:cubicBezTo>
                    <a:pt x="380" y="334"/>
                    <a:pt x="345" y="302"/>
                    <a:pt x="278" y="287"/>
                  </a:cubicBezTo>
                  <a:close/>
                  <a:moveTo>
                    <a:pt x="110" y="119"/>
                  </a:moveTo>
                  <a:cubicBezTo>
                    <a:pt x="110" y="66"/>
                    <a:pt x="131" y="10"/>
                    <a:pt x="190" y="10"/>
                  </a:cubicBezTo>
                  <a:cubicBezTo>
                    <a:pt x="250" y="10"/>
                    <a:pt x="271" y="66"/>
                    <a:pt x="271" y="119"/>
                  </a:cubicBezTo>
                  <a:cubicBezTo>
                    <a:pt x="271" y="151"/>
                    <a:pt x="257" y="186"/>
                    <a:pt x="236" y="207"/>
                  </a:cubicBezTo>
                  <a:cubicBezTo>
                    <a:pt x="236" y="207"/>
                    <a:pt x="235" y="208"/>
                    <a:pt x="235" y="209"/>
                  </a:cubicBezTo>
                  <a:cubicBezTo>
                    <a:pt x="222" y="221"/>
                    <a:pt x="207" y="228"/>
                    <a:pt x="190" y="228"/>
                  </a:cubicBezTo>
                  <a:cubicBezTo>
                    <a:pt x="174" y="228"/>
                    <a:pt x="159" y="221"/>
                    <a:pt x="147" y="210"/>
                  </a:cubicBezTo>
                  <a:cubicBezTo>
                    <a:pt x="147" y="209"/>
                    <a:pt x="146" y="209"/>
                    <a:pt x="145" y="208"/>
                  </a:cubicBezTo>
                  <a:cubicBezTo>
                    <a:pt x="124" y="187"/>
                    <a:pt x="110" y="152"/>
                    <a:pt x="110" y="119"/>
                  </a:cubicBezTo>
                  <a:close/>
                  <a:moveTo>
                    <a:pt x="10" y="376"/>
                  </a:moveTo>
                  <a:cubicBezTo>
                    <a:pt x="12" y="335"/>
                    <a:pt x="45" y="308"/>
                    <a:pt x="108" y="296"/>
                  </a:cubicBezTo>
                  <a:cubicBezTo>
                    <a:pt x="108" y="296"/>
                    <a:pt x="108" y="296"/>
                    <a:pt x="108" y="296"/>
                  </a:cubicBezTo>
                  <a:cubicBezTo>
                    <a:pt x="135" y="287"/>
                    <a:pt x="146" y="254"/>
                    <a:pt x="147" y="222"/>
                  </a:cubicBezTo>
                  <a:cubicBezTo>
                    <a:pt x="160" y="232"/>
                    <a:pt x="175" y="238"/>
                    <a:pt x="190" y="238"/>
                  </a:cubicBezTo>
                  <a:cubicBezTo>
                    <a:pt x="206" y="238"/>
                    <a:pt x="221" y="232"/>
                    <a:pt x="234" y="221"/>
                  </a:cubicBezTo>
                  <a:cubicBezTo>
                    <a:pt x="236" y="253"/>
                    <a:pt x="248" y="289"/>
                    <a:pt x="275" y="296"/>
                  </a:cubicBezTo>
                  <a:cubicBezTo>
                    <a:pt x="276" y="297"/>
                    <a:pt x="276" y="297"/>
                    <a:pt x="276" y="297"/>
                  </a:cubicBezTo>
                  <a:cubicBezTo>
                    <a:pt x="337" y="309"/>
                    <a:pt x="369" y="336"/>
                    <a:pt x="371" y="376"/>
                  </a:cubicBezTo>
                  <a:lnTo>
                    <a:pt x="10" y="3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2"/>
            <p:cNvSpPr>
              <a:spLocks noEditPoints="1"/>
            </p:cNvSpPr>
            <p:nvPr/>
          </p:nvSpPr>
          <p:spPr bwMode="auto">
            <a:xfrm>
              <a:off x="3279615" y="3072687"/>
              <a:ext cx="585057" cy="652405"/>
            </a:xfrm>
            <a:custGeom>
              <a:avLst/>
              <a:gdLst>
                <a:gd name="T0" fmla="*/ 566 w 566"/>
                <a:gd name="T1" fmla="*/ 128 h 632"/>
                <a:gd name="T2" fmla="*/ 438 w 566"/>
                <a:gd name="T3" fmla="*/ 0 h 632"/>
                <a:gd name="T4" fmla="*/ 390 w 566"/>
                <a:gd name="T5" fmla="*/ 60 h 632"/>
                <a:gd name="T6" fmla="*/ 347 w 566"/>
                <a:gd name="T7" fmla="*/ 148 h 632"/>
                <a:gd name="T8" fmla="*/ 219 w 566"/>
                <a:gd name="T9" fmla="*/ 87 h 632"/>
                <a:gd name="T10" fmla="*/ 176 w 566"/>
                <a:gd name="T11" fmla="*/ 148 h 632"/>
                <a:gd name="T12" fmla="*/ 135 w 566"/>
                <a:gd name="T13" fmla="*/ 309 h 632"/>
                <a:gd name="T14" fmla="*/ 7 w 566"/>
                <a:gd name="T15" fmla="*/ 249 h 632"/>
                <a:gd name="T16" fmla="*/ 7 w 566"/>
                <a:gd name="T17" fmla="*/ 384 h 632"/>
                <a:gd name="T18" fmla="*/ 135 w 566"/>
                <a:gd name="T19" fmla="*/ 323 h 632"/>
                <a:gd name="T20" fmla="*/ 176 w 566"/>
                <a:gd name="T21" fmla="*/ 485 h 632"/>
                <a:gd name="T22" fmla="*/ 219 w 566"/>
                <a:gd name="T23" fmla="*/ 545 h 632"/>
                <a:gd name="T24" fmla="*/ 347 w 566"/>
                <a:gd name="T25" fmla="*/ 485 h 632"/>
                <a:gd name="T26" fmla="*/ 390 w 566"/>
                <a:gd name="T27" fmla="*/ 572 h 632"/>
                <a:gd name="T28" fmla="*/ 438 w 566"/>
                <a:gd name="T29" fmla="*/ 632 h 632"/>
                <a:gd name="T30" fmla="*/ 566 w 566"/>
                <a:gd name="T31" fmla="*/ 504 h 632"/>
                <a:gd name="T32" fmla="*/ 431 w 566"/>
                <a:gd name="T33" fmla="*/ 504 h 632"/>
                <a:gd name="T34" fmla="*/ 397 w 566"/>
                <a:gd name="T35" fmla="*/ 406 h 632"/>
                <a:gd name="T36" fmla="*/ 438 w 566"/>
                <a:gd name="T37" fmla="*/ 466 h 632"/>
                <a:gd name="T38" fmla="*/ 566 w 566"/>
                <a:gd name="T39" fmla="*/ 338 h 632"/>
                <a:gd name="T40" fmla="*/ 431 w 566"/>
                <a:gd name="T41" fmla="*/ 338 h 632"/>
                <a:gd name="T42" fmla="*/ 383 w 566"/>
                <a:gd name="T43" fmla="*/ 399 h 632"/>
                <a:gd name="T44" fmla="*/ 347 w 566"/>
                <a:gd name="T45" fmla="*/ 417 h 632"/>
                <a:gd name="T46" fmla="*/ 212 w 566"/>
                <a:gd name="T47" fmla="*/ 417 h 632"/>
                <a:gd name="T48" fmla="*/ 183 w 566"/>
                <a:gd name="T49" fmla="*/ 162 h 632"/>
                <a:gd name="T50" fmla="*/ 219 w 566"/>
                <a:gd name="T51" fmla="*/ 222 h 632"/>
                <a:gd name="T52" fmla="*/ 347 w 566"/>
                <a:gd name="T53" fmla="*/ 162 h 632"/>
                <a:gd name="T54" fmla="*/ 390 w 566"/>
                <a:gd name="T55" fmla="*/ 241 h 632"/>
                <a:gd name="T56" fmla="*/ 438 w 566"/>
                <a:gd name="T57" fmla="*/ 301 h 632"/>
                <a:gd name="T58" fmla="*/ 566 w 566"/>
                <a:gd name="T59" fmla="*/ 173 h 632"/>
                <a:gd name="T60" fmla="*/ 431 w 566"/>
                <a:gd name="T61" fmla="*/ 173 h 632"/>
                <a:gd name="T62" fmla="*/ 397 w 566"/>
                <a:gd name="T63" fmla="*/ 74 h 632"/>
                <a:gd name="T64" fmla="*/ 438 w 566"/>
                <a:gd name="T65" fmla="*/ 135 h 632"/>
                <a:gd name="T66" fmla="*/ 14 w 566"/>
                <a:gd name="T67" fmla="*/ 263 h 632"/>
                <a:gd name="T68" fmla="*/ 445 w 566"/>
                <a:gd name="T69" fmla="*/ 511 h 632"/>
                <a:gd name="T70" fmla="*/ 445 w 566"/>
                <a:gd name="T71" fmla="*/ 618 h 632"/>
                <a:gd name="T72" fmla="*/ 552 w 566"/>
                <a:gd name="T73" fmla="*/ 345 h 632"/>
                <a:gd name="T74" fmla="*/ 445 w 566"/>
                <a:gd name="T75" fmla="*/ 345 h 632"/>
                <a:gd name="T76" fmla="*/ 333 w 566"/>
                <a:gd name="T77" fmla="*/ 531 h 632"/>
                <a:gd name="T78" fmla="*/ 333 w 566"/>
                <a:gd name="T79" fmla="*/ 208 h 632"/>
                <a:gd name="T80" fmla="*/ 333 w 566"/>
                <a:gd name="T81" fmla="*/ 101 h 632"/>
                <a:gd name="T82" fmla="*/ 552 w 566"/>
                <a:gd name="T83" fmla="*/ 180 h 632"/>
                <a:gd name="T84" fmla="*/ 445 w 566"/>
                <a:gd name="T85" fmla="*/ 180 h 632"/>
                <a:gd name="T86" fmla="*/ 552 w 566"/>
                <a:gd name="T87" fmla="*/ 121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6" h="632">
                  <a:moveTo>
                    <a:pt x="438" y="135"/>
                  </a:moveTo>
                  <a:cubicBezTo>
                    <a:pt x="559" y="135"/>
                    <a:pt x="559" y="135"/>
                    <a:pt x="559" y="135"/>
                  </a:cubicBezTo>
                  <a:cubicBezTo>
                    <a:pt x="562" y="135"/>
                    <a:pt x="566" y="132"/>
                    <a:pt x="566" y="128"/>
                  </a:cubicBezTo>
                  <a:cubicBezTo>
                    <a:pt x="566" y="7"/>
                    <a:pt x="566" y="7"/>
                    <a:pt x="566" y="7"/>
                  </a:cubicBezTo>
                  <a:cubicBezTo>
                    <a:pt x="566" y="3"/>
                    <a:pt x="562" y="0"/>
                    <a:pt x="559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4" y="0"/>
                    <a:pt x="431" y="3"/>
                    <a:pt x="431" y="7"/>
                  </a:cubicBezTo>
                  <a:cubicBezTo>
                    <a:pt x="431" y="60"/>
                    <a:pt x="431" y="60"/>
                    <a:pt x="431" y="60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86" y="60"/>
                    <a:pt x="383" y="63"/>
                    <a:pt x="383" y="67"/>
                  </a:cubicBezTo>
                  <a:cubicBezTo>
                    <a:pt x="383" y="148"/>
                    <a:pt x="383" y="148"/>
                    <a:pt x="383" y="148"/>
                  </a:cubicBezTo>
                  <a:cubicBezTo>
                    <a:pt x="347" y="148"/>
                    <a:pt x="347" y="148"/>
                    <a:pt x="347" y="148"/>
                  </a:cubicBezTo>
                  <a:cubicBezTo>
                    <a:pt x="347" y="94"/>
                    <a:pt x="347" y="94"/>
                    <a:pt x="347" y="94"/>
                  </a:cubicBezTo>
                  <a:cubicBezTo>
                    <a:pt x="347" y="90"/>
                    <a:pt x="344" y="87"/>
                    <a:pt x="340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5" y="87"/>
                    <a:pt x="212" y="90"/>
                    <a:pt x="212" y="9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2" y="148"/>
                    <a:pt x="169" y="151"/>
                    <a:pt x="169" y="155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35" y="256"/>
                    <a:pt x="135" y="256"/>
                    <a:pt x="135" y="256"/>
                  </a:cubicBezTo>
                  <a:cubicBezTo>
                    <a:pt x="135" y="252"/>
                    <a:pt x="132" y="249"/>
                    <a:pt x="128" y="249"/>
                  </a:cubicBezTo>
                  <a:cubicBezTo>
                    <a:pt x="7" y="249"/>
                    <a:pt x="7" y="249"/>
                    <a:pt x="7" y="249"/>
                  </a:cubicBezTo>
                  <a:cubicBezTo>
                    <a:pt x="3" y="249"/>
                    <a:pt x="0" y="252"/>
                    <a:pt x="0" y="25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81"/>
                    <a:pt x="3" y="384"/>
                    <a:pt x="7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32" y="384"/>
                    <a:pt x="135" y="381"/>
                    <a:pt x="135" y="377"/>
                  </a:cubicBezTo>
                  <a:cubicBezTo>
                    <a:pt x="135" y="323"/>
                    <a:pt x="135" y="323"/>
                    <a:pt x="135" y="323"/>
                  </a:cubicBezTo>
                  <a:cubicBezTo>
                    <a:pt x="169" y="323"/>
                    <a:pt x="169" y="323"/>
                    <a:pt x="169" y="323"/>
                  </a:cubicBezTo>
                  <a:cubicBezTo>
                    <a:pt x="169" y="478"/>
                    <a:pt x="169" y="478"/>
                    <a:pt x="169" y="478"/>
                  </a:cubicBezTo>
                  <a:cubicBezTo>
                    <a:pt x="169" y="481"/>
                    <a:pt x="172" y="485"/>
                    <a:pt x="176" y="485"/>
                  </a:cubicBezTo>
                  <a:cubicBezTo>
                    <a:pt x="212" y="485"/>
                    <a:pt x="212" y="485"/>
                    <a:pt x="212" y="485"/>
                  </a:cubicBezTo>
                  <a:cubicBezTo>
                    <a:pt x="212" y="538"/>
                    <a:pt x="212" y="538"/>
                    <a:pt x="212" y="538"/>
                  </a:cubicBezTo>
                  <a:cubicBezTo>
                    <a:pt x="212" y="542"/>
                    <a:pt x="215" y="545"/>
                    <a:pt x="219" y="545"/>
                  </a:cubicBezTo>
                  <a:cubicBezTo>
                    <a:pt x="340" y="545"/>
                    <a:pt x="340" y="545"/>
                    <a:pt x="340" y="545"/>
                  </a:cubicBezTo>
                  <a:cubicBezTo>
                    <a:pt x="344" y="545"/>
                    <a:pt x="347" y="542"/>
                    <a:pt x="347" y="538"/>
                  </a:cubicBezTo>
                  <a:cubicBezTo>
                    <a:pt x="347" y="485"/>
                    <a:pt x="347" y="485"/>
                    <a:pt x="347" y="485"/>
                  </a:cubicBezTo>
                  <a:cubicBezTo>
                    <a:pt x="383" y="485"/>
                    <a:pt x="383" y="485"/>
                    <a:pt x="383" y="485"/>
                  </a:cubicBezTo>
                  <a:cubicBezTo>
                    <a:pt x="383" y="565"/>
                    <a:pt x="383" y="565"/>
                    <a:pt x="383" y="565"/>
                  </a:cubicBezTo>
                  <a:cubicBezTo>
                    <a:pt x="383" y="569"/>
                    <a:pt x="386" y="572"/>
                    <a:pt x="390" y="572"/>
                  </a:cubicBezTo>
                  <a:cubicBezTo>
                    <a:pt x="431" y="572"/>
                    <a:pt x="431" y="572"/>
                    <a:pt x="431" y="572"/>
                  </a:cubicBezTo>
                  <a:cubicBezTo>
                    <a:pt x="431" y="625"/>
                    <a:pt x="431" y="625"/>
                    <a:pt x="431" y="625"/>
                  </a:cubicBezTo>
                  <a:cubicBezTo>
                    <a:pt x="431" y="629"/>
                    <a:pt x="434" y="632"/>
                    <a:pt x="438" y="632"/>
                  </a:cubicBezTo>
                  <a:cubicBezTo>
                    <a:pt x="559" y="632"/>
                    <a:pt x="559" y="632"/>
                    <a:pt x="559" y="632"/>
                  </a:cubicBezTo>
                  <a:cubicBezTo>
                    <a:pt x="562" y="632"/>
                    <a:pt x="566" y="629"/>
                    <a:pt x="566" y="625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566" y="500"/>
                    <a:pt x="562" y="497"/>
                    <a:pt x="559" y="497"/>
                  </a:cubicBezTo>
                  <a:cubicBezTo>
                    <a:pt x="438" y="497"/>
                    <a:pt x="438" y="497"/>
                    <a:pt x="438" y="497"/>
                  </a:cubicBezTo>
                  <a:cubicBezTo>
                    <a:pt x="434" y="497"/>
                    <a:pt x="431" y="500"/>
                    <a:pt x="431" y="504"/>
                  </a:cubicBezTo>
                  <a:cubicBezTo>
                    <a:pt x="431" y="558"/>
                    <a:pt x="431" y="558"/>
                    <a:pt x="431" y="558"/>
                  </a:cubicBezTo>
                  <a:cubicBezTo>
                    <a:pt x="397" y="558"/>
                    <a:pt x="397" y="558"/>
                    <a:pt x="397" y="558"/>
                  </a:cubicBezTo>
                  <a:cubicBezTo>
                    <a:pt x="397" y="406"/>
                    <a:pt x="397" y="406"/>
                    <a:pt x="397" y="406"/>
                  </a:cubicBezTo>
                  <a:cubicBezTo>
                    <a:pt x="431" y="406"/>
                    <a:pt x="431" y="406"/>
                    <a:pt x="431" y="406"/>
                  </a:cubicBezTo>
                  <a:cubicBezTo>
                    <a:pt x="431" y="459"/>
                    <a:pt x="431" y="459"/>
                    <a:pt x="431" y="459"/>
                  </a:cubicBezTo>
                  <a:cubicBezTo>
                    <a:pt x="431" y="463"/>
                    <a:pt x="434" y="466"/>
                    <a:pt x="438" y="466"/>
                  </a:cubicBezTo>
                  <a:cubicBezTo>
                    <a:pt x="559" y="466"/>
                    <a:pt x="559" y="466"/>
                    <a:pt x="559" y="466"/>
                  </a:cubicBezTo>
                  <a:cubicBezTo>
                    <a:pt x="562" y="466"/>
                    <a:pt x="566" y="463"/>
                    <a:pt x="566" y="459"/>
                  </a:cubicBezTo>
                  <a:cubicBezTo>
                    <a:pt x="566" y="338"/>
                    <a:pt x="566" y="338"/>
                    <a:pt x="566" y="338"/>
                  </a:cubicBezTo>
                  <a:cubicBezTo>
                    <a:pt x="566" y="335"/>
                    <a:pt x="562" y="331"/>
                    <a:pt x="559" y="331"/>
                  </a:cubicBezTo>
                  <a:cubicBezTo>
                    <a:pt x="438" y="331"/>
                    <a:pt x="438" y="331"/>
                    <a:pt x="438" y="331"/>
                  </a:cubicBezTo>
                  <a:cubicBezTo>
                    <a:pt x="434" y="331"/>
                    <a:pt x="431" y="335"/>
                    <a:pt x="431" y="338"/>
                  </a:cubicBezTo>
                  <a:cubicBezTo>
                    <a:pt x="431" y="392"/>
                    <a:pt x="431" y="392"/>
                    <a:pt x="431" y="392"/>
                  </a:cubicBezTo>
                  <a:cubicBezTo>
                    <a:pt x="390" y="392"/>
                    <a:pt x="390" y="392"/>
                    <a:pt x="390" y="392"/>
                  </a:cubicBezTo>
                  <a:cubicBezTo>
                    <a:pt x="386" y="392"/>
                    <a:pt x="383" y="395"/>
                    <a:pt x="383" y="399"/>
                  </a:cubicBezTo>
                  <a:cubicBezTo>
                    <a:pt x="383" y="471"/>
                    <a:pt x="383" y="471"/>
                    <a:pt x="383" y="471"/>
                  </a:cubicBezTo>
                  <a:cubicBezTo>
                    <a:pt x="347" y="471"/>
                    <a:pt x="347" y="471"/>
                    <a:pt x="347" y="471"/>
                  </a:cubicBezTo>
                  <a:cubicBezTo>
                    <a:pt x="347" y="417"/>
                    <a:pt x="347" y="417"/>
                    <a:pt x="347" y="417"/>
                  </a:cubicBezTo>
                  <a:cubicBezTo>
                    <a:pt x="347" y="413"/>
                    <a:pt x="344" y="410"/>
                    <a:pt x="340" y="410"/>
                  </a:cubicBezTo>
                  <a:cubicBezTo>
                    <a:pt x="219" y="410"/>
                    <a:pt x="219" y="410"/>
                    <a:pt x="219" y="410"/>
                  </a:cubicBezTo>
                  <a:cubicBezTo>
                    <a:pt x="215" y="410"/>
                    <a:pt x="212" y="413"/>
                    <a:pt x="212" y="417"/>
                  </a:cubicBezTo>
                  <a:cubicBezTo>
                    <a:pt x="212" y="471"/>
                    <a:pt x="212" y="471"/>
                    <a:pt x="212" y="471"/>
                  </a:cubicBezTo>
                  <a:cubicBezTo>
                    <a:pt x="183" y="471"/>
                    <a:pt x="183" y="471"/>
                    <a:pt x="183" y="471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212" y="162"/>
                    <a:pt x="212" y="162"/>
                    <a:pt x="212" y="162"/>
                  </a:cubicBezTo>
                  <a:cubicBezTo>
                    <a:pt x="212" y="215"/>
                    <a:pt x="212" y="215"/>
                    <a:pt x="212" y="215"/>
                  </a:cubicBezTo>
                  <a:cubicBezTo>
                    <a:pt x="212" y="219"/>
                    <a:pt x="215" y="222"/>
                    <a:pt x="219" y="222"/>
                  </a:cubicBezTo>
                  <a:cubicBezTo>
                    <a:pt x="340" y="222"/>
                    <a:pt x="340" y="222"/>
                    <a:pt x="340" y="222"/>
                  </a:cubicBezTo>
                  <a:cubicBezTo>
                    <a:pt x="344" y="222"/>
                    <a:pt x="347" y="219"/>
                    <a:pt x="347" y="215"/>
                  </a:cubicBezTo>
                  <a:cubicBezTo>
                    <a:pt x="347" y="162"/>
                    <a:pt x="347" y="162"/>
                    <a:pt x="347" y="162"/>
                  </a:cubicBezTo>
                  <a:cubicBezTo>
                    <a:pt x="383" y="162"/>
                    <a:pt x="383" y="162"/>
                    <a:pt x="383" y="162"/>
                  </a:cubicBezTo>
                  <a:cubicBezTo>
                    <a:pt x="383" y="234"/>
                    <a:pt x="383" y="234"/>
                    <a:pt x="383" y="234"/>
                  </a:cubicBezTo>
                  <a:cubicBezTo>
                    <a:pt x="383" y="238"/>
                    <a:pt x="386" y="241"/>
                    <a:pt x="390" y="241"/>
                  </a:cubicBezTo>
                  <a:cubicBezTo>
                    <a:pt x="431" y="241"/>
                    <a:pt x="431" y="241"/>
                    <a:pt x="431" y="241"/>
                  </a:cubicBezTo>
                  <a:cubicBezTo>
                    <a:pt x="431" y="294"/>
                    <a:pt x="431" y="294"/>
                    <a:pt x="431" y="294"/>
                  </a:cubicBezTo>
                  <a:cubicBezTo>
                    <a:pt x="431" y="298"/>
                    <a:pt x="434" y="301"/>
                    <a:pt x="438" y="301"/>
                  </a:cubicBezTo>
                  <a:cubicBezTo>
                    <a:pt x="559" y="301"/>
                    <a:pt x="559" y="301"/>
                    <a:pt x="559" y="301"/>
                  </a:cubicBezTo>
                  <a:cubicBezTo>
                    <a:pt x="562" y="301"/>
                    <a:pt x="566" y="298"/>
                    <a:pt x="566" y="294"/>
                  </a:cubicBezTo>
                  <a:cubicBezTo>
                    <a:pt x="566" y="173"/>
                    <a:pt x="566" y="173"/>
                    <a:pt x="566" y="173"/>
                  </a:cubicBezTo>
                  <a:cubicBezTo>
                    <a:pt x="566" y="169"/>
                    <a:pt x="562" y="166"/>
                    <a:pt x="559" y="166"/>
                  </a:cubicBezTo>
                  <a:cubicBezTo>
                    <a:pt x="438" y="166"/>
                    <a:pt x="438" y="166"/>
                    <a:pt x="438" y="166"/>
                  </a:cubicBezTo>
                  <a:cubicBezTo>
                    <a:pt x="434" y="166"/>
                    <a:pt x="431" y="169"/>
                    <a:pt x="431" y="173"/>
                  </a:cubicBezTo>
                  <a:cubicBezTo>
                    <a:pt x="431" y="227"/>
                    <a:pt x="431" y="227"/>
                    <a:pt x="431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7" y="74"/>
                    <a:pt x="397" y="74"/>
                    <a:pt x="397" y="74"/>
                  </a:cubicBezTo>
                  <a:cubicBezTo>
                    <a:pt x="431" y="74"/>
                    <a:pt x="431" y="74"/>
                    <a:pt x="431" y="74"/>
                  </a:cubicBezTo>
                  <a:cubicBezTo>
                    <a:pt x="431" y="128"/>
                    <a:pt x="431" y="128"/>
                    <a:pt x="431" y="128"/>
                  </a:cubicBezTo>
                  <a:cubicBezTo>
                    <a:pt x="431" y="132"/>
                    <a:pt x="434" y="135"/>
                    <a:pt x="438" y="135"/>
                  </a:cubicBezTo>
                  <a:close/>
                  <a:moveTo>
                    <a:pt x="121" y="370"/>
                  </a:moveTo>
                  <a:cubicBezTo>
                    <a:pt x="14" y="370"/>
                    <a:pt x="14" y="370"/>
                    <a:pt x="14" y="370"/>
                  </a:cubicBezTo>
                  <a:cubicBezTo>
                    <a:pt x="14" y="263"/>
                    <a:pt x="14" y="263"/>
                    <a:pt x="14" y="263"/>
                  </a:cubicBezTo>
                  <a:cubicBezTo>
                    <a:pt x="121" y="263"/>
                    <a:pt x="121" y="263"/>
                    <a:pt x="121" y="263"/>
                  </a:cubicBezTo>
                  <a:lnTo>
                    <a:pt x="121" y="370"/>
                  </a:lnTo>
                  <a:close/>
                  <a:moveTo>
                    <a:pt x="445" y="511"/>
                  </a:moveTo>
                  <a:cubicBezTo>
                    <a:pt x="552" y="511"/>
                    <a:pt x="552" y="511"/>
                    <a:pt x="552" y="511"/>
                  </a:cubicBezTo>
                  <a:cubicBezTo>
                    <a:pt x="552" y="618"/>
                    <a:pt x="552" y="618"/>
                    <a:pt x="552" y="618"/>
                  </a:cubicBezTo>
                  <a:cubicBezTo>
                    <a:pt x="445" y="618"/>
                    <a:pt x="445" y="618"/>
                    <a:pt x="445" y="618"/>
                  </a:cubicBezTo>
                  <a:lnTo>
                    <a:pt x="445" y="511"/>
                  </a:lnTo>
                  <a:close/>
                  <a:moveTo>
                    <a:pt x="445" y="345"/>
                  </a:moveTo>
                  <a:cubicBezTo>
                    <a:pt x="552" y="345"/>
                    <a:pt x="552" y="345"/>
                    <a:pt x="552" y="345"/>
                  </a:cubicBezTo>
                  <a:cubicBezTo>
                    <a:pt x="552" y="452"/>
                    <a:pt x="552" y="452"/>
                    <a:pt x="552" y="452"/>
                  </a:cubicBezTo>
                  <a:cubicBezTo>
                    <a:pt x="445" y="452"/>
                    <a:pt x="445" y="452"/>
                    <a:pt x="445" y="452"/>
                  </a:cubicBezTo>
                  <a:lnTo>
                    <a:pt x="445" y="345"/>
                  </a:lnTo>
                  <a:close/>
                  <a:moveTo>
                    <a:pt x="226" y="424"/>
                  </a:moveTo>
                  <a:cubicBezTo>
                    <a:pt x="333" y="424"/>
                    <a:pt x="333" y="424"/>
                    <a:pt x="333" y="424"/>
                  </a:cubicBezTo>
                  <a:cubicBezTo>
                    <a:pt x="333" y="531"/>
                    <a:pt x="333" y="531"/>
                    <a:pt x="333" y="531"/>
                  </a:cubicBezTo>
                  <a:cubicBezTo>
                    <a:pt x="226" y="531"/>
                    <a:pt x="226" y="531"/>
                    <a:pt x="226" y="531"/>
                  </a:cubicBezTo>
                  <a:lnTo>
                    <a:pt x="226" y="424"/>
                  </a:lnTo>
                  <a:close/>
                  <a:moveTo>
                    <a:pt x="333" y="208"/>
                  </a:moveTo>
                  <a:cubicBezTo>
                    <a:pt x="226" y="208"/>
                    <a:pt x="226" y="208"/>
                    <a:pt x="226" y="208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333" y="101"/>
                    <a:pt x="333" y="101"/>
                    <a:pt x="333" y="101"/>
                  </a:cubicBezTo>
                  <a:lnTo>
                    <a:pt x="333" y="208"/>
                  </a:lnTo>
                  <a:close/>
                  <a:moveTo>
                    <a:pt x="445" y="180"/>
                  </a:moveTo>
                  <a:cubicBezTo>
                    <a:pt x="552" y="180"/>
                    <a:pt x="552" y="180"/>
                    <a:pt x="552" y="180"/>
                  </a:cubicBezTo>
                  <a:cubicBezTo>
                    <a:pt x="552" y="287"/>
                    <a:pt x="552" y="287"/>
                    <a:pt x="552" y="287"/>
                  </a:cubicBezTo>
                  <a:cubicBezTo>
                    <a:pt x="445" y="287"/>
                    <a:pt x="445" y="287"/>
                    <a:pt x="445" y="287"/>
                  </a:cubicBezTo>
                  <a:lnTo>
                    <a:pt x="445" y="180"/>
                  </a:lnTo>
                  <a:close/>
                  <a:moveTo>
                    <a:pt x="445" y="14"/>
                  </a:moveTo>
                  <a:cubicBezTo>
                    <a:pt x="552" y="14"/>
                    <a:pt x="552" y="14"/>
                    <a:pt x="552" y="14"/>
                  </a:cubicBezTo>
                  <a:cubicBezTo>
                    <a:pt x="552" y="121"/>
                    <a:pt x="552" y="121"/>
                    <a:pt x="552" y="121"/>
                  </a:cubicBezTo>
                  <a:cubicBezTo>
                    <a:pt x="445" y="121"/>
                    <a:pt x="445" y="121"/>
                    <a:pt x="445" y="121"/>
                  </a:cubicBezTo>
                  <a:lnTo>
                    <a:pt x="445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Csoportba foglalás 21"/>
          <p:cNvGrpSpPr/>
          <p:nvPr/>
        </p:nvGrpSpPr>
        <p:grpSpPr>
          <a:xfrm>
            <a:off x="3395547" y="1700630"/>
            <a:ext cx="1020665" cy="1020665"/>
            <a:chOff x="4919545" y="1961319"/>
            <a:chExt cx="1020665" cy="1020665"/>
          </a:xfrm>
        </p:grpSpPr>
        <p:sp>
          <p:nvSpPr>
            <p:cNvPr id="23" name="Lekerekített téglalap 22"/>
            <p:cNvSpPr/>
            <p:nvPr/>
          </p:nvSpPr>
          <p:spPr>
            <a:xfrm>
              <a:off x="4919545" y="1961319"/>
              <a:ext cx="1020665" cy="102066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31"/>
            <p:cNvSpPr>
              <a:spLocks noEditPoints="1"/>
            </p:cNvSpPr>
            <p:nvPr/>
          </p:nvSpPr>
          <p:spPr bwMode="auto">
            <a:xfrm>
              <a:off x="5136836" y="2149177"/>
              <a:ext cx="584131" cy="593546"/>
            </a:xfrm>
            <a:custGeom>
              <a:avLst/>
              <a:gdLst>
                <a:gd name="T0" fmla="*/ 278 w 380"/>
                <a:gd name="T1" fmla="*/ 287 h 386"/>
                <a:gd name="T2" fmla="*/ 244 w 380"/>
                <a:gd name="T3" fmla="*/ 213 h 386"/>
                <a:gd name="T4" fmla="*/ 280 w 380"/>
                <a:gd name="T5" fmla="*/ 119 h 386"/>
                <a:gd name="T6" fmla="*/ 190 w 380"/>
                <a:gd name="T7" fmla="*/ 0 h 386"/>
                <a:gd name="T8" fmla="*/ 100 w 380"/>
                <a:gd name="T9" fmla="*/ 119 h 386"/>
                <a:gd name="T10" fmla="*/ 138 w 380"/>
                <a:gd name="T11" fmla="*/ 215 h 386"/>
                <a:gd name="T12" fmla="*/ 106 w 380"/>
                <a:gd name="T13" fmla="*/ 287 h 386"/>
                <a:gd name="T14" fmla="*/ 0 w 380"/>
                <a:gd name="T15" fmla="*/ 381 h 386"/>
                <a:gd name="T16" fmla="*/ 5 w 380"/>
                <a:gd name="T17" fmla="*/ 386 h 386"/>
                <a:gd name="T18" fmla="*/ 376 w 380"/>
                <a:gd name="T19" fmla="*/ 386 h 386"/>
                <a:gd name="T20" fmla="*/ 380 w 380"/>
                <a:gd name="T21" fmla="*/ 381 h 386"/>
                <a:gd name="T22" fmla="*/ 278 w 380"/>
                <a:gd name="T23" fmla="*/ 287 h 386"/>
                <a:gd name="T24" fmla="*/ 110 w 380"/>
                <a:gd name="T25" fmla="*/ 119 h 386"/>
                <a:gd name="T26" fmla="*/ 190 w 380"/>
                <a:gd name="T27" fmla="*/ 10 h 386"/>
                <a:gd name="T28" fmla="*/ 271 w 380"/>
                <a:gd name="T29" fmla="*/ 119 h 386"/>
                <a:gd name="T30" fmla="*/ 236 w 380"/>
                <a:gd name="T31" fmla="*/ 207 h 386"/>
                <a:gd name="T32" fmla="*/ 235 w 380"/>
                <a:gd name="T33" fmla="*/ 209 h 386"/>
                <a:gd name="T34" fmla="*/ 190 w 380"/>
                <a:gd name="T35" fmla="*/ 228 h 386"/>
                <a:gd name="T36" fmla="*/ 147 w 380"/>
                <a:gd name="T37" fmla="*/ 210 h 386"/>
                <a:gd name="T38" fmla="*/ 145 w 380"/>
                <a:gd name="T39" fmla="*/ 208 h 386"/>
                <a:gd name="T40" fmla="*/ 110 w 380"/>
                <a:gd name="T41" fmla="*/ 119 h 386"/>
                <a:gd name="T42" fmla="*/ 10 w 380"/>
                <a:gd name="T43" fmla="*/ 376 h 386"/>
                <a:gd name="T44" fmla="*/ 108 w 380"/>
                <a:gd name="T45" fmla="*/ 296 h 386"/>
                <a:gd name="T46" fmla="*/ 108 w 380"/>
                <a:gd name="T47" fmla="*/ 296 h 386"/>
                <a:gd name="T48" fmla="*/ 147 w 380"/>
                <a:gd name="T49" fmla="*/ 222 h 386"/>
                <a:gd name="T50" fmla="*/ 190 w 380"/>
                <a:gd name="T51" fmla="*/ 238 h 386"/>
                <a:gd name="T52" fmla="*/ 234 w 380"/>
                <a:gd name="T53" fmla="*/ 221 h 386"/>
                <a:gd name="T54" fmla="*/ 275 w 380"/>
                <a:gd name="T55" fmla="*/ 296 h 386"/>
                <a:gd name="T56" fmla="*/ 276 w 380"/>
                <a:gd name="T57" fmla="*/ 297 h 386"/>
                <a:gd name="T58" fmla="*/ 371 w 380"/>
                <a:gd name="T59" fmla="*/ 376 h 386"/>
                <a:gd name="T60" fmla="*/ 10 w 380"/>
                <a:gd name="T61" fmla="*/ 37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0" h="386">
                  <a:moveTo>
                    <a:pt x="278" y="287"/>
                  </a:moveTo>
                  <a:cubicBezTo>
                    <a:pt x="262" y="283"/>
                    <a:pt x="244" y="261"/>
                    <a:pt x="244" y="213"/>
                  </a:cubicBezTo>
                  <a:cubicBezTo>
                    <a:pt x="265" y="191"/>
                    <a:pt x="280" y="157"/>
                    <a:pt x="280" y="119"/>
                  </a:cubicBezTo>
                  <a:cubicBezTo>
                    <a:pt x="280" y="46"/>
                    <a:pt x="246" y="0"/>
                    <a:pt x="190" y="0"/>
                  </a:cubicBezTo>
                  <a:cubicBezTo>
                    <a:pt x="135" y="0"/>
                    <a:pt x="100" y="46"/>
                    <a:pt x="100" y="119"/>
                  </a:cubicBezTo>
                  <a:cubicBezTo>
                    <a:pt x="100" y="157"/>
                    <a:pt x="116" y="193"/>
                    <a:pt x="138" y="215"/>
                  </a:cubicBezTo>
                  <a:cubicBezTo>
                    <a:pt x="138" y="244"/>
                    <a:pt x="129" y="279"/>
                    <a:pt x="106" y="287"/>
                  </a:cubicBezTo>
                  <a:cubicBezTo>
                    <a:pt x="37" y="301"/>
                    <a:pt x="0" y="333"/>
                    <a:pt x="0" y="381"/>
                  </a:cubicBezTo>
                  <a:cubicBezTo>
                    <a:pt x="0" y="384"/>
                    <a:pt x="2" y="386"/>
                    <a:pt x="5" y="386"/>
                  </a:cubicBezTo>
                  <a:cubicBezTo>
                    <a:pt x="376" y="386"/>
                    <a:pt x="376" y="386"/>
                    <a:pt x="376" y="386"/>
                  </a:cubicBezTo>
                  <a:cubicBezTo>
                    <a:pt x="378" y="386"/>
                    <a:pt x="380" y="384"/>
                    <a:pt x="380" y="381"/>
                  </a:cubicBezTo>
                  <a:cubicBezTo>
                    <a:pt x="380" y="334"/>
                    <a:pt x="345" y="302"/>
                    <a:pt x="278" y="287"/>
                  </a:cubicBezTo>
                  <a:close/>
                  <a:moveTo>
                    <a:pt x="110" y="119"/>
                  </a:moveTo>
                  <a:cubicBezTo>
                    <a:pt x="110" y="66"/>
                    <a:pt x="131" y="10"/>
                    <a:pt x="190" y="10"/>
                  </a:cubicBezTo>
                  <a:cubicBezTo>
                    <a:pt x="250" y="10"/>
                    <a:pt x="271" y="66"/>
                    <a:pt x="271" y="119"/>
                  </a:cubicBezTo>
                  <a:cubicBezTo>
                    <a:pt x="271" y="151"/>
                    <a:pt x="257" y="186"/>
                    <a:pt x="236" y="207"/>
                  </a:cubicBezTo>
                  <a:cubicBezTo>
                    <a:pt x="236" y="207"/>
                    <a:pt x="235" y="208"/>
                    <a:pt x="235" y="209"/>
                  </a:cubicBezTo>
                  <a:cubicBezTo>
                    <a:pt x="222" y="221"/>
                    <a:pt x="207" y="228"/>
                    <a:pt x="190" y="228"/>
                  </a:cubicBezTo>
                  <a:cubicBezTo>
                    <a:pt x="174" y="228"/>
                    <a:pt x="159" y="221"/>
                    <a:pt x="147" y="210"/>
                  </a:cubicBezTo>
                  <a:cubicBezTo>
                    <a:pt x="147" y="209"/>
                    <a:pt x="146" y="209"/>
                    <a:pt x="145" y="208"/>
                  </a:cubicBezTo>
                  <a:cubicBezTo>
                    <a:pt x="124" y="187"/>
                    <a:pt x="110" y="152"/>
                    <a:pt x="110" y="119"/>
                  </a:cubicBezTo>
                  <a:close/>
                  <a:moveTo>
                    <a:pt x="10" y="376"/>
                  </a:moveTo>
                  <a:cubicBezTo>
                    <a:pt x="12" y="335"/>
                    <a:pt x="45" y="308"/>
                    <a:pt x="108" y="296"/>
                  </a:cubicBezTo>
                  <a:cubicBezTo>
                    <a:pt x="108" y="296"/>
                    <a:pt x="108" y="296"/>
                    <a:pt x="108" y="296"/>
                  </a:cubicBezTo>
                  <a:cubicBezTo>
                    <a:pt x="135" y="287"/>
                    <a:pt x="146" y="254"/>
                    <a:pt x="147" y="222"/>
                  </a:cubicBezTo>
                  <a:cubicBezTo>
                    <a:pt x="160" y="232"/>
                    <a:pt x="175" y="238"/>
                    <a:pt x="190" y="238"/>
                  </a:cubicBezTo>
                  <a:cubicBezTo>
                    <a:pt x="206" y="238"/>
                    <a:pt x="221" y="232"/>
                    <a:pt x="234" y="221"/>
                  </a:cubicBezTo>
                  <a:cubicBezTo>
                    <a:pt x="236" y="253"/>
                    <a:pt x="248" y="289"/>
                    <a:pt x="275" y="296"/>
                  </a:cubicBezTo>
                  <a:cubicBezTo>
                    <a:pt x="276" y="297"/>
                    <a:pt x="276" y="297"/>
                    <a:pt x="276" y="297"/>
                  </a:cubicBezTo>
                  <a:cubicBezTo>
                    <a:pt x="337" y="309"/>
                    <a:pt x="369" y="336"/>
                    <a:pt x="371" y="376"/>
                  </a:cubicBezTo>
                  <a:lnTo>
                    <a:pt x="10" y="3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Csoportba foglalás 24"/>
          <p:cNvGrpSpPr/>
          <p:nvPr/>
        </p:nvGrpSpPr>
        <p:grpSpPr>
          <a:xfrm>
            <a:off x="3395547" y="2915679"/>
            <a:ext cx="1020665" cy="1020665"/>
            <a:chOff x="4919545" y="3152603"/>
            <a:chExt cx="1020665" cy="1020665"/>
          </a:xfrm>
        </p:grpSpPr>
        <p:sp>
          <p:nvSpPr>
            <p:cNvPr id="26" name="Lekerekített téglalap 25"/>
            <p:cNvSpPr/>
            <p:nvPr/>
          </p:nvSpPr>
          <p:spPr>
            <a:xfrm>
              <a:off x="4919545" y="3152603"/>
              <a:ext cx="1020665" cy="102066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40"/>
            <p:cNvSpPr>
              <a:spLocks noEditPoints="1"/>
            </p:cNvSpPr>
            <p:nvPr/>
          </p:nvSpPr>
          <p:spPr bwMode="auto">
            <a:xfrm>
              <a:off x="5214790" y="3381641"/>
              <a:ext cx="435656" cy="567536"/>
            </a:xfrm>
            <a:custGeom>
              <a:avLst/>
              <a:gdLst>
                <a:gd name="T0" fmla="*/ 283 w 283"/>
                <a:gd name="T1" fmla="*/ 46 h 369"/>
                <a:gd name="T2" fmla="*/ 0 w 283"/>
                <a:gd name="T3" fmla="*/ 46 h 369"/>
                <a:gd name="T4" fmla="*/ 10 w 283"/>
                <a:gd name="T5" fmla="*/ 133 h 369"/>
                <a:gd name="T6" fmla="*/ 0 w 283"/>
                <a:gd name="T7" fmla="*/ 219 h 369"/>
                <a:gd name="T8" fmla="*/ 0 w 283"/>
                <a:gd name="T9" fmla="*/ 253 h 369"/>
                <a:gd name="T10" fmla="*/ 142 w 283"/>
                <a:gd name="T11" fmla="*/ 369 h 369"/>
                <a:gd name="T12" fmla="*/ 283 w 283"/>
                <a:gd name="T13" fmla="*/ 253 h 369"/>
                <a:gd name="T14" fmla="*/ 283 w 283"/>
                <a:gd name="T15" fmla="*/ 219 h 369"/>
                <a:gd name="T16" fmla="*/ 274 w 283"/>
                <a:gd name="T17" fmla="*/ 133 h 369"/>
                <a:gd name="T18" fmla="*/ 274 w 283"/>
                <a:gd name="T19" fmla="*/ 323 h 369"/>
                <a:gd name="T20" fmla="*/ 10 w 283"/>
                <a:gd name="T21" fmla="*/ 323 h 369"/>
                <a:gd name="T22" fmla="*/ 142 w 283"/>
                <a:gd name="T23" fmla="*/ 299 h 369"/>
                <a:gd name="T24" fmla="*/ 274 w 283"/>
                <a:gd name="T25" fmla="*/ 323 h 369"/>
                <a:gd name="T26" fmla="*/ 10 w 283"/>
                <a:gd name="T27" fmla="*/ 253 h 369"/>
                <a:gd name="T28" fmla="*/ 142 w 283"/>
                <a:gd name="T29" fmla="*/ 265 h 369"/>
                <a:gd name="T30" fmla="*/ 274 w 283"/>
                <a:gd name="T31" fmla="*/ 253 h 369"/>
                <a:gd name="T32" fmla="*/ 274 w 283"/>
                <a:gd name="T33" fmla="*/ 219 h 369"/>
                <a:gd name="T34" fmla="*/ 263 w 283"/>
                <a:gd name="T35" fmla="*/ 233 h 369"/>
                <a:gd name="T36" fmla="*/ 20 w 283"/>
                <a:gd name="T37" fmla="*/ 233 h 369"/>
                <a:gd name="T38" fmla="*/ 10 w 283"/>
                <a:gd name="T39" fmla="*/ 219 h 369"/>
                <a:gd name="T40" fmla="*/ 142 w 283"/>
                <a:gd name="T41" fmla="*/ 195 h 369"/>
                <a:gd name="T42" fmla="*/ 274 w 283"/>
                <a:gd name="T43" fmla="*/ 219 h 369"/>
                <a:gd name="T44" fmla="*/ 10 w 283"/>
                <a:gd name="T45" fmla="*/ 150 h 369"/>
                <a:gd name="T46" fmla="*/ 142 w 283"/>
                <a:gd name="T47" fmla="*/ 161 h 369"/>
                <a:gd name="T48" fmla="*/ 274 w 283"/>
                <a:gd name="T49" fmla="*/ 150 h 369"/>
                <a:gd name="T50" fmla="*/ 274 w 283"/>
                <a:gd name="T51" fmla="*/ 115 h 369"/>
                <a:gd name="T52" fmla="*/ 263 w 283"/>
                <a:gd name="T53" fmla="*/ 129 h 369"/>
                <a:gd name="T54" fmla="*/ 21 w 283"/>
                <a:gd name="T55" fmla="*/ 129 h 369"/>
                <a:gd name="T56" fmla="*/ 10 w 283"/>
                <a:gd name="T57" fmla="*/ 115 h 369"/>
                <a:gd name="T58" fmla="*/ 142 w 283"/>
                <a:gd name="T59" fmla="*/ 92 h 369"/>
                <a:gd name="T60" fmla="*/ 274 w 283"/>
                <a:gd name="T61" fmla="*/ 115 h 369"/>
                <a:gd name="T62" fmla="*/ 10 w 283"/>
                <a:gd name="T63" fmla="*/ 46 h 369"/>
                <a:gd name="T64" fmla="*/ 274 w 283"/>
                <a:gd name="T65" fmla="*/ 4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69">
                  <a:moveTo>
                    <a:pt x="283" y="115"/>
                  </a:moveTo>
                  <a:cubicBezTo>
                    <a:pt x="283" y="46"/>
                    <a:pt x="283" y="46"/>
                    <a:pt x="283" y="46"/>
                  </a:cubicBezTo>
                  <a:cubicBezTo>
                    <a:pt x="283" y="16"/>
                    <a:pt x="210" y="0"/>
                    <a:pt x="142" y="0"/>
                  </a:cubicBezTo>
                  <a:cubicBezTo>
                    <a:pt x="73" y="0"/>
                    <a:pt x="0" y="16"/>
                    <a:pt x="0" y="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2"/>
                    <a:pt x="4" y="128"/>
                    <a:pt x="10" y="133"/>
                  </a:cubicBezTo>
                  <a:cubicBezTo>
                    <a:pt x="3" y="138"/>
                    <a:pt x="0" y="144"/>
                    <a:pt x="0" y="15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6"/>
                    <a:pt x="4" y="231"/>
                    <a:pt x="10" y="236"/>
                  </a:cubicBezTo>
                  <a:cubicBezTo>
                    <a:pt x="3" y="242"/>
                    <a:pt x="0" y="247"/>
                    <a:pt x="0" y="25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3"/>
                    <a:pt x="73" y="369"/>
                    <a:pt x="142" y="369"/>
                  </a:cubicBezTo>
                  <a:cubicBezTo>
                    <a:pt x="210" y="369"/>
                    <a:pt x="283" y="353"/>
                    <a:pt x="283" y="32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3" y="247"/>
                    <a:pt x="280" y="242"/>
                    <a:pt x="274" y="236"/>
                  </a:cubicBezTo>
                  <a:cubicBezTo>
                    <a:pt x="280" y="231"/>
                    <a:pt x="283" y="226"/>
                    <a:pt x="283" y="219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83" y="144"/>
                    <a:pt x="280" y="138"/>
                    <a:pt x="274" y="133"/>
                  </a:cubicBezTo>
                  <a:cubicBezTo>
                    <a:pt x="280" y="128"/>
                    <a:pt x="283" y="122"/>
                    <a:pt x="283" y="115"/>
                  </a:cubicBezTo>
                  <a:close/>
                  <a:moveTo>
                    <a:pt x="274" y="323"/>
                  </a:moveTo>
                  <a:cubicBezTo>
                    <a:pt x="274" y="340"/>
                    <a:pt x="220" y="359"/>
                    <a:pt x="142" y="359"/>
                  </a:cubicBezTo>
                  <a:cubicBezTo>
                    <a:pt x="64" y="359"/>
                    <a:pt x="10" y="340"/>
                    <a:pt x="10" y="323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31" y="289"/>
                    <a:pt x="88" y="299"/>
                    <a:pt x="142" y="299"/>
                  </a:cubicBezTo>
                  <a:cubicBezTo>
                    <a:pt x="196" y="299"/>
                    <a:pt x="252" y="289"/>
                    <a:pt x="274" y="271"/>
                  </a:cubicBezTo>
                  <a:lnTo>
                    <a:pt x="274" y="323"/>
                  </a:lnTo>
                  <a:close/>
                  <a:moveTo>
                    <a:pt x="142" y="290"/>
                  </a:moveTo>
                  <a:cubicBezTo>
                    <a:pt x="64" y="290"/>
                    <a:pt x="10" y="271"/>
                    <a:pt x="10" y="253"/>
                  </a:cubicBezTo>
                  <a:cubicBezTo>
                    <a:pt x="10" y="249"/>
                    <a:pt x="14" y="245"/>
                    <a:pt x="18" y="242"/>
                  </a:cubicBezTo>
                  <a:cubicBezTo>
                    <a:pt x="43" y="257"/>
                    <a:pt x="94" y="265"/>
                    <a:pt x="142" y="265"/>
                  </a:cubicBezTo>
                  <a:cubicBezTo>
                    <a:pt x="190" y="265"/>
                    <a:pt x="240" y="257"/>
                    <a:pt x="266" y="242"/>
                  </a:cubicBezTo>
                  <a:cubicBezTo>
                    <a:pt x="270" y="245"/>
                    <a:pt x="274" y="249"/>
                    <a:pt x="274" y="253"/>
                  </a:cubicBezTo>
                  <a:cubicBezTo>
                    <a:pt x="274" y="271"/>
                    <a:pt x="220" y="290"/>
                    <a:pt x="142" y="290"/>
                  </a:cubicBezTo>
                  <a:close/>
                  <a:moveTo>
                    <a:pt x="274" y="219"/>
                  </a:moveTo>
                  <a:cubicBezTo>
                    <a:pt x="274" y="223"/>
                    <a:pt x="271" y="228"/>
                    <a:pt x="264" y="232"/>
                  </a:cubicBezTo>
                  <a:cubicBezTo>
                    <a:pt x="264" y="232"/>
                    <a:pt x="264" y="232"/>
                    <a:pt x="263" y="233"/>
                  </a:cubicBezTo>
                  <a:cubicBezTo>
                    <a:pt x="244" y="245"/>
                    <a:pt x="199" y="255"/>
                    <a:pt x="142" y="255"/>
                  </a:cubicBezTo>
                  <a:cubicBezTo>
                    <a:pt x="84" y="255"/>
                    <a:pt x="40" y="245"/>
                    <a:pt x="20" y="233"/>
                  </a:cubicBezTo>
                  <a:cubicBezTo>
                    <a:pt x="20" y="232"/>
                    <a:pt x="20" y="232"/>
                    <a:pt x="19" y="232"/>
                  </a:cubicBezTo>
                  <a:cubicBezTo>
                    <a:pt x="13" y="228"/>
                    <a:pt x="10" y="223"/>
                    <a:pt x="10" y="219"/>
                  </a:cubicBezTo>
                  <a:cubicBezTo>
                    <a:pt x="10" y="167"/>
                    <a:pt x="10" y="167"/>
                    <a:pt x="10" y="167"/>
                  </a:cubicBezTo>
                  <a:cubicBezTo>
                    <a:pt x="31" y="186"/>
                    <a:pt x="88" y="195"/>
                    <a:pt x="142" y="195"/>
                  </a:cubicBezTo>
                  <a:cubicBezTo>
                    <a:pt x="196" y="195"/>
                    <a:pt x="252" y="186"/>
                    <a:pt x="274" y="167"/>
                  </a:cubicBezTo>
                  <a:lnTo>
                    <a:pt x="274" y="219"/>
                  </a:lnTo>
                  <a:close/>
                  <a:moveTo>
                    <a:pt x="142" y="186"/>
                  </a:moveTo>
                  <a:cubicBezTo>
                    <a:pt x="64" y="186"/>
                    <a:pt x="10" y="167"/>
                    <a:pt x="10" y="150"/>
                  </a:cubicBezTo>
                  <a:cubicBezTo>
                    <a:pt x="10" y="145"/>
                    <a:pt x="14" y="141"/>
                    <a:pt x="18" y="138"/>
                  </a:cubicBezTo>
                  <a:cubicBezTo>
                    <a:pt x="43" y="153"/>
                    <a:pt x="94" y="161"/>
                    <a:pt x="142" y="161"/>
                  </a:cubicBezTo>
                  <a:cubicBezTo>
                    <a:pt x="190" y="161"/>
                    <a:pt x="240" y="153"/>
                    <a:pt x="266" y="138"/>
                  </a:cubicBezTo>
                  <a:cubicBezTo>
                    <a:pt x="270" y="141"/>
                    <a:pt x="274" y="145"/>
                    <a:pt x="274" y="150"/>
                  </a:cubicBezTo>
                  <a:cubicBezTo>
                    <a:pt x="274" y="167"/>
                    <a:pt x="220" y="186"/>
                    <a:pt x="142" y="186"/>
                  </a:cubicBezTo>
                  <a:close/>
                  <a:moveTo>
                    <a:pt x="274" y="115"/>
                  </a:moveTo>
                  <a:cubicBezTo>
                    <a:pt x="274" y="120"/>
                    <a:pt x="271" y="124"/>
                    <a:pt x="264" y="128"/>
                  </a:cubicBezTo>
                  <a:cubicBezTo>
                    <a:pt x="264" y="128"/>
                    <a:pt x="263" y="129"/>
                    <a:pt x="263" y="129"/>
                  </a:cubicBezTo>
                  <a:cubicBezTo>
                    <a:pt x="243" y="142"/>
                    <a:pt x="199" y="152"/>
                    <a:pt x="142" y="152"/>
                  </a:cubicBezTo>
                  <a:cubicBezTo>
                    <a:pt x="85" y="152"/>
                    <a:pt x="40" y="142"/>
                    <a:pt x="21" y="129"/>
                  </a:cubicBezTo>
                  <a:cubicBezTo>
                    <a:pt x="20" y="129"/>
                    <a:pt x="20" y="128"/>
                    <a:pt x="19" y="128"/>
                  </a:cubicBezTo>
                  <a:cubicBezTo>
                    <a:pt x="13" y="124"/>
                    <a:pt x="10" y="120"/>
                    <a:pt x="10" y="115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31" y="82"/>
                    <a:pt x="88" y="92"/>
                    <a:pt x="142" y="92"/>
                  </a:cubicBezTo>
                  <a:cubicBezTo>
                    <a:pt x="196" y="92"/>
                    <a:pt x="252" y="82"/>
                    <a:pt x="274" y="63"/>
                  </a:cubicBezTo>
                  <a:lnTo>
                    <a:pt x="274" y="115"/>
                  </a:lnTo>
                  <a:close/>
                  <a:moveTo>
                    <a:pt x="142" y="82"/>
                  </a:moveTo>
                  <a:cubicBezTo>
                    <a:pt x="64" y="82"/>
                    <a:pt x="10" y="63"/>
                    <a:pt x="10" y="46"/>
                  </a:cubicBezTo>
                  <a:cubicBezTo>
                    <a:pt x="10" y="29"/>
                    <a:pt x="64" y="10"/>
                    <a:pt x="142" y="10"/>
                  </a:cubicBezTo>
                  <a:cubicBezTo>
                    <a:pt x="220" y="10"/>
                    <a:pt x="274" y="29"/>
                    <a:pt x="274" y="46"/>
                  </a:cubicBezTo>
                  <a:cubicBezTo>
                    <a:pt x="274" y="63"/>
                    <a:pt x="220" y="82"/>
                    <a:pt x="14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Csoportba foglalás 27"/>
          <p:cNvGrpSpPr/>
          <p:nvPr/>
        </p:nvGrpSpPr>
        <p:grpSpPr>
          <a:xfrm>
            <a:off x="4601687" y="2915449"/>
            <a:ext cx="1020665" cy="1020665"/>
            <a:chOff x="6125685" y="3152603"/>
            <a:chExt cx="1020665" cy="1020665"/>
          </a:xfrm>
        </p:grpSpPr>
        <p:sp>
          <p:nvSpPr>
            <p:cNvPr id="29" name="Lekerekített téglalap 28"/>
            <p:cNvSpPr/>
            <p:nvPr/>
          </p:nvSpPr>
          <p:spPr>
            <a:xfrm>
              <a:off x="6125685" y="3152603"/>
              <a:ext cx="1020665" cy="102066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7"/>
            <p:cNvSpPr>
              <a:spLocks noEditPoints="1"/>
            </p:cNvSpPr>
            <p:nvPr/>
          </p:nvSpPr>
          <p:spPr bwMode="auto">
            <a:xfrm>
              <a:off x="6310533" y="3457722"/>
              <a:ext cx="640134" cy="498172"/>
            </a:xfrm>
            <a:custGeom>
              <a:avLst/>
              <a:gdLst>
                <a:gd name="T0" fmla="*/ 249 w 416"/>
                <a:gd name="T1" fmla="*/ 0 h 324"/>
                <a:gd name="T2" fmla="*/ 138 w 416"/>
                <a:gd name="T3" fmla="*/ 45 h 324"/>
                <a:gd name="T4" fmla="*/ 0 w 416"/>
                <a:gd name="T5" fmla="*/ 186 h 324"/>
                <a:gd name="T6" fmla="*/ 185 w 416"/>
                <a:gd name="T7" fmla="*/ 266 h 324"/>
                <a:gd name="T8" fmla="*/ 205 w 416"/>
                <a:gd name="T9" fmla="*/ 324 h 324"/>
                <a:gd name="T10" fmla="*/ 339 w 416"/>
                <a:gd name="T11" fmla="*/ 304 h 324"/>
                <a:gd name="T12" fmla="*/ 345 w 416"/>
                <a:gd name="T13" fmla="*/ 266 h 324"/>
                <a:gd name="T14" fmla="*/ 354 w 416"/>
                <a:gd name="T15" fmla="*/ 108 h 324"/>
                <a:gd name="T16" fmla="*/ 318 w 416"/>
                <a:gd name="T17" fmla="*/ 314 h 324"/>
                <a:gd name="T18" fmla="*/ 195 w 416"/>
                <a:gd name="T19" fmla="*/ 304 h 324"/>
                <a:gd name="T20" fmla="*/ 205 w 416"/>
                <a:gd name="T21" fmla="*/ 203 h 324"/>
                <a:gd name="T22" fmla="*/ 329 w 416"/>
                <a:gd name="T23" fmla="*/ 214 h 324"/>
                <a:gd name="T24" fmla="*/ 219 w 416"/>
                <a:gd name="T25" fmla="*/ 194 h 324"/>
                <a:gd name="T26" fmla="*/ 262 w 416"/>
                <a:gd name="T27" fmla="*/ 129 h 324"/>
                <a:gd name="T28" fmla="*/ 304 w 416"/>
                <a:gd name="T29" fmla="*/ 194 h 324"/>
                <a:gd name="T30" fmla="*/ 344 w 416"/>
                <a:gd name="T31" fmla="*/ 257 h 324"/>
                <a:gd name="T32" fmla="*/ 339 w 416"/>
                <a:gd name="T33" fmla="*/ 214 h 324"/>
                <a:gd name="T34" fmla="*/ 314 w 416"/>
                <a:gd name="T35" fmla="*/ 194 h 324"/>
                <a:gd name="T36" fmla="*/ 262 w 416"/>
                <a:gd name="T37" fmla="*/ 120 h 324"/>
                <a:gd name="T38" fmla="*/ 210 w 416"/>
                <a:gd name="T39" fmla="*/ 194 h 324"/>
                <a:gd name="T40" fmla="*/ 185 w 416"/>
                <a:gd name="T41" fmla="*/ 214 h 324"/>
                <a:gd name="T42" fmla="*/ 77 w 416"/>
                <a:gd name="T43" fmla="*/ 257 h 324"/>
                <a:gd name="T44" fmla="*/ 76 w 416"/>
                <a:gd name="T45" fmla="*/ 115 h 324"/>
                <a:gd name="T46" fmla="*/ 138 w 416"/>
                <a:gd name="T47" fmla="*/ 54 h 324"/>
                <a:gd name="T48" fmla="*/ 167 w 416"/>
                <a:gd name="T49" fmla="*/ 57 h 324"/>
                <a:gd name="T50" fmla="*/ 345 w 416"/>
                <a:gd name="T51" fmla="*/ 112 h 324"/>
                <a:gd name="T52" fmla="*/ 407 w 416"/>
                <a:gd name="T53" fmla="*/ 186 h 324"/>
                <a:gd name="T54" fmla="*/ 262 w 416"/>
                <a:gd name="T55" fmla="*/ 237 h 324"/>
                <a:gd name="T56" fmla="*/ 257 w 416"/>
                <a:gd name="T57" fmla="*/ 261 h 324"/>
                <a:gd name="T58" fmla="*/ 262 w 416"/>
                <a:gd name="T59" fmla="*/ 279 h 324"/>
                <a:gd name="T60" fmla="*/ 267 w 416"/>
                <a:gd name="T61" fmla="*/ 261 h 324"/>
                <a:gd name="T62" fmla="*/ 262 w 416"/>
                <a:gd name="T63" fmla="*/ 237 h 324"/>
                <a:gd name="T64" fmla="*/ 259 w 416"/>
                <a:gd name="T65" fmla="*/ 249 h 324"/>
                <a:gd name="T66" fmla="*/ 265 w 416"/>
                <a:gd name="T67" fmla="*/ 24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6" h="324">
                  <a:moveTo>
                    <a:pt x="354" y="108"/>
                  </a:moveTo>
                  <a:cubicBezTo>
                    <a:pt x="350" y="48"/>
                    <a:pt x="304" y="0"/>
                    <a:pt x="249" y="0"/>
                  </a:cubicBezTo>
                  <a:cubicBezTo>
                    <a:pt x="213" y="0"/>
                    <a:pt x="182" y="18"/>
                    <a:pt x="161" y="49"/>
                  </a:cubicBezTo>
                  <a:cubicBezTo>
                    <a:pt x="153" y="46"/>
                    <a:pt x="146" y="45"/>
                    <a:pt x="138" y="45"/>
                  </a:cubicBezTo>
                  <a:cubicBezTo>
                    <a:pt x="102" y="45"/>
                    <a:pt x="73" y="71"/>
                    <a:pt x="71" y="106"/>
                  </a:cubicBezTo>
                  <a:cubicBezTo>
                    <a:pt x="32" y="110"/>
                    <a:pt x="0" y="145"/>
                    <a:pt x="0" y="186"/>
                  </a:cubicBezTo>
                  <a:cubicBezTo>
                    <a:pt x="0" y="231"/>
                    <a:pt x="34" y="266"/>
                    <a:pt x="77" y="266"/>
                  </a:cubicBezTo>
                  <a:cubicBezTo>
                    <a:pt x="185" y="266"/>
                    <a:pt x="185" y="266"/>
                    <a:pt x="185" y="266"/>
                  </a:cubicBezTo>
                  <a:cubicBezTo>
                    <a:pt x="185" y="304"/>
                    <a:pt x="185" y="304"/>
                    <a:pt x="185" y="304"/>
                  </a:cubicBezTo>
                  <a:cubicBezTo>
                    <a:pt x="185" y="315"/>
                    <a:pt x="194" y="324"/>
                    <a:pt x="205" y="324"/>
                  </a:cubicBezTo>
                  <a:cubicBezTo>
                    <a:pt x="318" y="324"/>
                    <a:pt x="318" y="324"/>
                    <a:pt x="318" y="324"/>
                  </a:cubicBezTo>
                  <a:cubicBezTo>
                    <a:pt x="330" y="324"/>
                    <a:pt x="339" y="315"/>
                    <a:pt x="339" y="304"/>
                  </a:cubicBezTo>
                  <a:cubicBezTo>
                    <a:pt x="339" y="266"/>
                    <a:pt x="339" y="266"/>
                    <a:pt x="339" y="266"/>
                  </a:cubicBezTo>
                  <a:cubicBezTo>
                    <a:pt x="345" y="266"/>
                    <a:pt x="345" y="266"/>
                    <a:pt x="345" y="266"/>
                  </a:cubicBezTo>
                  <a:cubicBezTo>
                    <a:pt x="384" y="264"/>
                    <a:pt x="416" y="228"/>
                    <a:pt x="416" y="186"/>
                  </a:cubicBezTo>
                  <a:cubicBezTo>
                    <a:pt x="416" y="147"/>
                    <a:pt x="390" y="115"/>
                    <a:pt x="354" y="108"/>
                  </a:cubicBezTo>
                  <a:close/>
                  <a:moveTo>
                    <a:pt x="329" y="304"/>
                  </a:moveTo>
                  <a:cubicBezTo>
                    <a:pt x="329" y="309"/>
                    <a:pt x="324" y="314"/>
                    <a:pt x="318" y="314"/>
                  </a:cubicBezTo>
                  <a:cubicBezTo>
                    <a:pt x="205" y="314"/>
                    <a:pt x="205" y="314"/>
                    <a:pt x="205" y="314"/>
                  </a:cubicBezTo>
                  <a:cubicBezTo>
                    <a:pt x="200" y="314"/>
                    <a:pt x="195" y="309"/>
                    <a:pt x="195" y="304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195" y="208"/>
                    <a:pt x="200" y="203"/>
                    <a:pt x="205" y="203"/>
                  </a:cubicBezTo>
                  <a:cubicBezTo>
                    <a:pt x="318" y="203"/>
                    <a:pt x="318" y="203"/>
                    <a:pt x="318" y="203"/>
                  </a:cubicBezTo>
                  <a:cubicBezTo>
                    <a:pt x="324" y="203"/>
                    <a:pt x="329" y="208"/>
                    <a:pt x="329" y="214"/>
                  </a:cubicBezTo>
                  <a:lnTo>
                    <a:pt x="329" y="304"/>
                  </a:lnTo>
                  <a:close/>
                  <a:moveTo>
                    <a:pt x="219" y="194"/>
                  </a:moveTo>
                  <a:cubicBezTo>
                    <a:pt x="219" y="171"/>
                    <a:pt x="219" y="171"/>
                    <a:pt x="219" y="171"/>
                  </a:cubicBezTo>
                  <a:cubicBezTo>
                    <a:pt x="219" y="148"/>
                    <a:pt x="239" y="129"/>
                    <a:pt x="262" y="129"/>
                  </a:cubicBezTo>
                  <a:cubicBezTo>
                    <a:pt x="285" y="129"/>
                    <a:pt x="304" y="148"/>
                    <a:pt x="304" y="171"/>
                  </a:cubicBezTo>
                  <a:cubicBezTo>
                    <a:pt x="304" y="194"/>
                    <a:pt x="304" y="194"/>
                    <a:pt x="304" y="194"/>
                  </a:cubicBezTo>
                  <a:lnTo>
                    <a:pt x="219" y="194"/>
                  </a:lnTo>
                  <a:close/>
                  <a:moveTo>
                    <a:pt x="344" y="257"/>
                  </a:moveTo>
                  <a:cubicBezTo>
                    <a:pt x="339" y="257"/>
                    <a:pt x="339" y="257"/>
                    <a:pt x="339" y="257"/>
                  </a:cubicBezTo>
                  <a:cubicBezTo>
                    <a:pt x="339" y="214"/>
                    <a:pt x="339" y="214"/>
                    <a:pt x="339" y="214"/>
                  </a:cubicBezTo>
                  <a:cubicBezTo>
                    <a:pt x="339" y="203"/>
                    <a:pt x="330" y="194"/>
                    <a:pt x="318" y="194"/>
                  </a:cubicBezTo>
                  <a:cubicBezTo>
                    <a:pt x="314" y="194"/>
                    <a:pt x="314" y="194"/>
                    <a:pt x="314" y="194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4" y="143"/>
                    <a:pt x="291" y="120"/>
                    <a:pt x="262" y="120"/>
                  </a:cubicBezTo>
                  <a:cubicBezTo>
                    <a:pt x="233" y="120"/>
                    <a:pt x="210" y="143"/>
                    <a:pt x="210" y="171"/>
                  </a:cubicBezTo>
                  <a:cubicBezTo>
                    <a:pt x="210" y="194"/>
                    <a:pt x="210" y="194"/>
                    <a:pt x="210" y="194"/>
                  </a:cubicBezTo>
                  <a:cubicBezTo>
                    <a:pt x="205" y="194"/>
                    <a:pt x="205" y="194"/>
                    <a:pt x="205" y="194"/>
                  </a:cubicBezTo>
                  <a:cubicBezTo>
                    <a:pt x="194" y="194"/>
                    <a:pt x="185" y="203"/>
                    <a:pt x="185" y="214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77" y="257"/>
                    <a:pt x="77" y="257"/>
                    <a:pt x="77" y="257"/>
                  </a:cubicBezTo>
                  <a:cubicBezTo>
                    <a:pt x="39" y="257"/>
                    <a:pt x="10" y="226"/>
                    <a:pt x="10" y="186"/>
                  </a:cubicBezTo>
                  <a:cubicBezTo>
                    <a:pt x="10" y="148"/>
                    <a:pt x="39" y="117"/>
                    <a:pt x="76" y="115"/>
                  </a:cubicBezTo>
                  <a:cubicBezTo>
                    <a:pt x="78" y="115"/>
                    <a:pt x="80" y="113"/>
                    <a:pt x="80" y="110"/>
                  </a:cubicBezTo>
                  <a:cubicBezTo>
                    <a:pt x="80" y="79"/>
                    <a:pt x="106" y="54"/>
                    <a:pt x="138" y="54"/>
                  </a:cubicBezTo>
                  <a:cubicBezTo>
                    <a:pt x="146" y="54"/>
                    <a:pt x="153" y="56"/>
                    <a:pt x="161" y="59"/>
                  </a:cubicBezTo>
                  <a:cubicBezTo>
                    <a:pt x="163" y="60"/>
                    <a:pt x="166" y="59"/>
                    <a:pt x="167" y="57"/>
                  </a:cubicBezTo>
                  <a:cubicBezTo>
                    <a:pt x="186" y="27"/>
                    <a:pt x="215" y="9"/>
                    <a:pt x="249" y="9"/>
                  </a:cubicBezTo>
                  <a:cubicBezTo>
                    <a:pt x="300" y="9"/>
                    <a:pt x="343" y="55"/>
                    <a:pt x="345" y="112"/>
                  </a:cubicBezTo>
                  <a:cubicBezTo>
                    <a:pt x="345" y="114"/>
                    <a:pt x="346" y="116"/>
                    <a:pt x="349" y="117"/>
                  </a:cubicBezTo>
                  <a:cubicBezTo>
                    <a:pt x="382" y="121"/>
                    <a:pt x="407" y="151"/>
                    <a:pt x="407" y="186"/>
                  </a:cubicBezTo>
                  <a:cubicBezTo>
                    <a:pt x="407" y="223"/>
                    <a:pt x="379" y="255"/>
                    <a:pt x="344" y="257"/>
                  </a:cubicBezTo>
                  <a:close/>
                  <a:moveTo>
                    <a:pt x="262" y="237"/>
                  </a:moveTo>
                  <a:cubicBezTo>
                    <a:pt x="255" y="237"/>
                    <a:pt x="250" y="242"/>
                    <a:pt x="250" y="249"/>
                  </a:cubicBezTo>
                  <a:cubicBezTo>
                    <a:pt x="250" y="254"/>
                    <a:pt x="253" y="259"/>
                    <a:pt x="257" y="261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57" y="277"/>
                    <a:pt x="259" y="279"/>
                    <a:pt x="262" y="279"/>
                  </a:cubicBezTo>
                  <a:cubicBezTo>
                    <a:pt x="265" y="279"/>
                    <a:pt x="267" y="277"/>
                    <a:pt x="267" y="274"/>
                  </a:cubicBezTo>
                  <a:cubicBezTo>
                    <a:pt x="267" y="261"/>
                    <a:pt x="267" y="261"/>
                    <a:pt x="267" y="261"/>
                  </a:cubicBezTo>
                  <a:cubicBezTo>
                    <a:pt x="271" y="259"/>
                    <a:pt x="274" y="254"/>
                    <a:pt x="274" y="249"/>
                  </a:cubicBezTo>
                  <a:cubicBezTo>
                    <a:pt x="274" y="242"/>
                    <a:pt x="269" y="237"/>
                    <a:pt x="262" y="237"/>
                  </a:cubicBezTo>
                  <a:close/>
                  <a:moveTo>
                    <a:pt x="262" y="252"/>
                  </a:moveTo>
                  <a:cubicBezTo>
                    <a:pt x="260" y="252"/>
                    <a:pt x="259" y="251"/>
                    <a:pt x="259" y="249"/>
                  </a:cubicBezTo>
                  <a:cubicBezTo>
                    <a:pt x="259" y="248"/>
                    <a:pt x="260" y="246"/>
                    <a:pt x="262" y="246"/>
                  </a:cubicBezTo>
                  <a:cubicBezTo>
                    <a:pt x="264" y="246"/>
                    <a:pt x="265" y="248"/>
                    <a:pt x="265" y="249"/>
                  </a:cubicBezTo>
                  <a:cubicBezTo>
                    <a:pt x="265" y="251"/>
                    <a:pt x="264" y="252"/>
                    <a:pt x="26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Csoportba foglalás 30"/>
          <p:cNvGrpSpPr/>
          <p:nvPr/>
        </p:nvGrpSpPr>
        <p:grpSpPr>
          <a:xfrm>
            <a:off x="4601687" y="1700629"/>
            <a:ext cx="1020665" cy="1020665"/>
            <a:chOff x="6125685" y="1961319"/>
            <a:chExt cx="1020665" cy="1020665"/>
          </a:xfrm>
        </p:grpSpPr>
        <p:sp>
          <p:nvSpPr>
            <p:cNvPr id="32" name="Lekerekített téglalap 31"/>
            <p:cNvSpPr/>
            <p:nvPr/>
          </p:nvSpPr>
          <p:spPr>
            <a:xfrm>
              <a:off x="6125685" y="1961319"/>
              <a:ext cx="1020665" cy="102066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122"/>
            <p:cNvSpPr>
              <a:spLocks noEditPoints="1"/>
            </p:cNvSpPr>
            <p:nvPr/>
          </p:nvSpPr>
          <p:spPr bwMode="auto">
            <a:xfrm>
              <a:off x="6338071" y="2152060"/>
              <a:ext cx="585057" cy="652405"/>
            </a:xfrm>
            <a:custGeom>
              <a:avLst/>
              <a:gdLst>
                <a:gd name="T0" fmla="*/ 566 w 566"/>
                <a:gd name="T1" fmla="*/ 128 h 632"/>
                <a:gd name="T2" fmla="*/ 438 w 566"/>
                <a:gd name="T3" fmla="*/ 0 h 632"/>
                <a:gd name="T4" fmla="*/ 390 w 566"/>
                <a:gd name="T5" fmla="*/ 60 h 632"/>
                <a:gd name="T6" fmla="*/ 347 w 566"/>
                <a:gd name="T7" fmla="*/ 148 h 632"/>
                <a:gd name="T8" fmla="*/ 219 w 566"/>
                <a:gd name="T9" fmla="*/ 87 h 632"/>
                <a:gd name="T10" fmla="*/ 176 w 566"/>
                <a:gd name="T11" fmla="*/ 148 h 632"/>
                <a:gd name="T12" fmla="*/ 135 w 566"/>
                <a:gd name="T13" fmla="*/ 309 h 632"/>
                <a:gd name="T14" fmla="*/ 7 w 566"/>
                <a:gd name="T15" fmla="*/ 249 h 632"/>
                <a:gd name="T16" fmla="*/ 7 w 566"/>
                <a:gd name="T17" fmla="*/ 384 h 632"/>
                <a:gd name="T18" fmla="*/ 135 w 566"/>
                <a:gd name="T19" fmla="*/ 323 h 632"/>
                <a:gd name="T20" fmla="*/ 176 w 566"/>
                <a:gd name="T21" fmla="*/ 485 h 632"/>
                <a:gd name="T22" fmla="*/ 219 w 566"/>
                <a:gd name="T23" fmla="*/ 545 h 632"/>
                <a:gd name="T24" fmla="*/ 347 w 566"/>
                <a:gd name="T25" fmla="*/ 485 h 632"/>
                <a:gd name="T26" fmla="*/ 390 w 566"/>
                <a:gd name="T27" fmla="*/ 572 h 632"/>
                <a:gd name="T28" fmla="*/ 438 w 566"/>
                <a:gd name="T29" fmla="*/ 632 h 632"/>
                <a:gd name="T30" fmla="*/ 566 w 566"/>
                <a:gd name="T31" fmla="*/ 504 h 632"/>
                <a:gd name="T32" fmla="*/ 431 w 566"/>
                <a:gd name="T33" fmla="*/ 504 h 632"/>
                <a:gd name="T34" fmla="*/ 397 w 566"/>
                <a:gd name="T35" fmla="*/ 406 h 632"/>
                <a:gd name="T36" fmla="*/ 438 w 566"/>
                <a:gd name="T37" fmla="*/ 466 h 632"/>
                <a:gd name="T38" fmla="*/ 566 w 566"/>
                <a:gd name="T39" fmla="*/ 338 h 632"/>
                <a:gd name="T40" fmla="*/ 431 w 566"/>
                <a:gd name="T41" fmla="*/ 338 h 632"/>
                <a:gd name="T42" fmla="*/ 383 w 566"/>
                <a:gd name="T43" fmla="*/ 399 h 632"/>
                <a:gd name="T44" fmla="*/ 347 w 566"/>
                <a:gd name="T45" fmla="*/ 417 h 632"/>
                <a:gd name="T46" fmla="*/ 212 w 566"/>
                <a:gd name="T47" fmla="*/ 417 h 632"/>
                <a:gd name="T48" fmla="*/ 183 w 566"/>
                <a:gd name="T49" fmla="*/ 162 h 632"/>
                <a:gd name="T50" fmla="*/ 219 w 566"/>
                <a:gd name="T51" fmla="*/ 222 h 632"/>
                <a:gd name="T52" fmla="*/ 347 w 566"/>
                <a:gd name="T53" fmla="*/ 162 h 632"/>
                <a:gd name="T54" fmla="*/ 390 w 566"/>
                <a:gd name="T55" fmla="*/ 241 h 632"/>
                <a:gd name="T56" fmla="*/ 438 w 566"/>
                <a:gd name="T57" fmla="*/ 301 h 632"/>
                <a:gd name="T58" fmla="*/ 566 w 566"/>
                <a:gd name="T59" fmla="*/ 173 h 632"/>
                <a:gd name="T60" fmla="*/ 431 w 566"/>
                <a:gd name="T61" fmla="*/ 173 h 632"/>
                <a:gd name="T62" fmla="*/ 397 w 566"/>
                <a:gd name="T63" fmla="*/ 74 h 632"/>
                <a:gd name="T64" fmla="*/ 438 w 566"/>
                <a:gd name="T65" fmla="*/ 135 h 632"/>
                <a:gd name="T66" fmla="*/ 14 w 566"/>
                <a:gd name="T67" fmla="*/ 263 h 632"/>
                <a:gd name="T68" fmla="*/ 445 w 566"/>
                <a:gd name="T69" fmla="*/ 511 h 632"/>
                <a:gd name="T70" fmla="*/ 445 w 566"/>
                <a:gd name="T71" fmla="*/ 618 h 632"/>
                <a:gd name="T72" fmla="*/ 552 w 566"/>
                <a:gd name="T73" fmla="*/ 345 h 632"/>
                <a:gd name="T74" fmla="*/ 445 w 566"/>
                <a:gd name="T75" fmla="*/ 345 h 632"/>
                <a:gd name="T76" fmla="*/ 333 w 566"/>
                <a:gd name="T77" fmla="*/ 531 h 632"/>
                <a:gd name="T78" fmla="*/ 333 w 566"/>
                <a:gd name="T79" fmla="*/ 208 h 632"/>
                <a:gd name="T80" fmla="*/ 333 w 566"/>
                <a:gd name="T81" fmla="*/ 101 h 632"/>
                <a:gd name="T82" fmla="*/ 552 w 566"/>
                <a:gd name="T83" fmla="*/ 180 h 632"/>
                <a:gd name="T84" fmla="*/ 445 w 566"/>
                <a:gd name="T85" fmla="*/ 180 h 632"/>
                <a:gd name="T86" fmla="*/ 552 w 566"/>
                <a:gd name="T87" fmla="*/ 121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6" h="632">
                  <a:moveTo>
                    <a:pt x="438" y="135"/>
                  </a:moveTo>
                  <a:cubicBezTo>
                    <a:pt x="559" y="135"/>
                    <a:pt x="559" y="135"/>
                    <a:pt x="559" y="135"/>
                  </a:cubicBezTo>
                  <a:cubicBezTo>
                    <a:pt x="562" y="135"/>
                    <a:pt x="566" y="132"/>
                    <a:pt x="566" y="128"/>
                  </a:cubicBezTo>
                  <a:cubicBezTo>
                    <a:pt x="566" y="7"/>
                    <a:pt x="566" y="7"/>
                    <a:pt x="566" y="7"/>
                  </a:cubicBezTo>
                  <a:cubicBezTo>
                    <a:pt x="566" y="3"/>
                    <a:pt x="562" y="0"/>
                    <a:pt x="559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4" y="0"/>
                    <a:pt x="431" y="3"/>
                    <a:pt x="431" y="7"/>
                  </a:cubicBezTo>
                  <a:cubicBezTo>
                    <a:pt x="431" y="60"/>
                    <a:pt x="431" y="60"/>
                    <a:pt x="431" y="60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86" y="60"/>
                    <a:pt x="383" y="63"/>
                    <a:pt x="383" y="67"/>
                  </a:cubicBezTo>
                  <a:cubicBezTo>
                    <a:pt x="383" y="148"/>
                    <a:pt x="383" y="148"/>
                    <a:pt x="383" y="148"/>
                  </a:cubicBezTo>
                  <a:cubicBezTo>
                    <a:pt x="347" y="148"/>
                    <a:pt x="347" y="148"/>
                    <a:pt x="347" y="148"/>
                  </a:cubicBezTo>
                  <a:cubicBezTo>
                    <a:pt x="347" y="94"/>
                    <a:pt x="347" y="94"/>
                    <a:pt x="347" y="94"/>
                  </a:cubicBezTo>
                  <a:cubicBezTo>
                    <a:pt x="347" y="90"/>
                    <a:pt x="344" y="87"/>
                    <a:pt x="340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5" y="87"/>
                    <a:pt x="212" y="90"/>
                    <a:pt x="212" y="9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2" y="148"/>
                    <a:pt x="169" y="151"/>
                    <a:pt x="169" y="155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35" y="256"/>
                    <a:pt x="135" y="256"/>
                    <a:pt x="135" y="256"/>
                  </a:cubicBezTo>
                  <a:cubicBezTo>
                    <a:pt x="135" y="252"/>
                    <a:pt x="132" y="249"/>
                    <a:pt x="128" y="249"/>
                  </a:cubicBezTo>
                  <a:cubicBezTo>
                    <a:pt x="7" y="249"/>
                    <a:pt x="7" y="249"/>
                    <a:pt x="7" y="249"/>
                  </a:cubicBezTo>
                  <a:cubicBezTo>
                    <a:pt x="3" y="249"/>
                    <a:pt x="0" y="252"/>
                    <a:pt x="0" y="25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81"/>
                    <a:pt x="3" y="384"/>
                    <a:pt x="7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32" y="384"/>
                    <a:pt x="135" y="381"/>
                    <a:pt x="135" y="377"/>
                  </a:cubicBezTo>
                  <a:cubicBezTo>
                    <a:pt x="135" y="323"/>
                    <a:pt x="135" y="323"/>
                    <a:pt x="135" y="323"/>
                  </a:cubicBezTo>
                  <a:cubicBezTo>
                    <a:pt x="169" y="323"/>
                    <a:pt x="169" y="323"/>
                    <a:pt x="169" y="323"/>
                  </a:cubicBezTo>
                  <a:cubicBezTo>
                    <a:pt x="169" y="478"/>
                    <a:pt x="169" y="478"/>
                    <a:pt x="169" y="478"/>
                  </a:cubicBezTo>
                  <a:cubicBezTo>
                    <a:pt x="169" y="481"/>
                    <a:pt x="172" y="485"/>
                    <a:pt x="176" y="485"/>
                  </a:cubicBezTo>
                  <a:cubicBezTo>
                    <a:pt x="212" y="485"/>
                    <a:pt x="212" y="485"/>
                    <a:pt x="212" y="485"/>
                  </a:cubicBezTo>
                  <a:cubicBezTo>
                    <a:pt x="212" y="538"/>
                    <a:pt x="212" y="538"/>
                    <a:pt x="212" y="538"/>
                  </a:cubicBezTo>
                  <a:cubicBezTo>
                    <a:pt x="212" y="542"/>
                    <a:pt x="215" y="545"/>
                    <a:pt x="219" y="545"/>
                  </a:cubicBezTo>
                  <a:cubicBezTo>
                    <a:pt x="340" y="545"/>
                    <a:pt x="340" y="545"/>
                    <a:pt x="340" y="545"/>
                  </a:cubicBezTo>
                  <a:cubicBezTo>
                    <a:pt x="344" y="545"/>
                    <a:pt x="347" y="542"/>
                    <a:pt x="347" y="538"/>
                  </a:cubicBezTo>
                  <a:cubicBezTo>
                    <a:pt x="347" y="485"/>
                    <a:pt x="347" y="485"/>
                    <a:pt x="347" y="485"/>
                  </a:cubicBezTo>
                  <a:cubicBezTo>
                    <a:pt x="383" y="485"/>
                    <a:pt x="383" y="485"/>
                    <a:pt x="383" y="485"/>
                  </a:cubicBezTo>
                  <a:cubicBezTo>
                    <a:pt x="383" y="565"/>
                    <a:pt x="383" y="565"/>
                    <a:pt x="383" y="565"/>
                  </a:cubicBezTo>
                  <a:cubicBezTo>
                    <a:pt x="383" y="569"/>
                    <a:pt x="386" y="572"/>
                    <a:pt x="390" y="572"/>
                  </a:cubicBezTo>
                  <a:cubicBezTo>
                    <a:pt x="431" y="572"/>
                    <a:pt x="431" y="572"/>
                    <a:pt x="431" y="572"/>
                  </a:cubicBezTo>
                  <a:cubicBezTo>
                    <a:pt x="431" y="625"/>
                    <a:pt x="431" y="625"/>
                    <a:pt x="431" y="625"/>
                  </a:cubicBezTo>
                  <a:cubicBezTo>
                    <a:pt x="431" y="629"/>
                    <a:pt x="434" y="632"/>
                    <a:pt x="438" y="632"/>
                  </a:cubicBezTo>
                  <a:cubicBezTo>
                    <a:pt x="559" y="632"/>
                    <a:pt x="559" y="632"/>
                    <a:pt x="559" y="632"/>
                  </a:cubicBezTo>
                  <a:cubicBezTo>
                    <a:pt x="562" y="632"/>
                    <a:pt x="566" y="629"/>
                    <a:pt x="566" y="625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566" y="500"/>
                    <a:pt x="562" y="497"/>
                    <a:pt x="559" y="497"/>
                  </a:cubicBezTo>
                  <a:cubicBezTo>
                    <a:pt x="438" y="497"/>
                    <a:pt x="438" y="497"/>
                    <a:pt x="438" y="497"/>
                  </a:cubicBezTo>
                  <a:cubicBezTo>
                    <a:pt x="434" y="497"/>
                    <a:pt x="431" y="500"/>
                    <a:pt x="431" y="504"/>
                  </a:cubicBezTo>
                  <a:cubicBezTo>
                    <a:pt x="431" y="558"/>
                    <a:pt x="431" y="558"/>
                    <a:pt x="431" y="558"/>
                  </a:cubicBezTo>
                  <a:cubicBezTo>
                    <a:pt x="397" y="558"/>
                    <a:pt x="397" y="558"/>
                    <a:pt x="397" y="558"/>
                  </a:cubicBezTo>
                  <a:cubicBezTo>
                    <a:pt x="397" y="406"/>
                    <a:pt x="397" y="406"/>
                    <a:pt x="397" y="406"/>
                  </a:cubicBezTo>
                  <a:cubicBezTo>
                    <a:pt x="431" y="406"/>
                    <a:pt x="431" y="406"/>
                    <a:pt x="431" y="406"/>
                  </a:cubicBezTo>
                  <a:cubicBezTo>
                    <a:pt x="431" y="459"/>
                    <a:pt x="431" y="459"/>
                    <a:pt x="431" y="459"/>
                  </a:cubicBezTo>
                  <a:cubicBezTo>
                    <a:pt x="431" y="463"/>
                    <a:pt x="434" y="466"/>
                    <a:pt x="438" y="466"/>
                  </a:cubicBezTo>
                  <a:cubicBezTo>
                    <a:pt x="559" y="466"/>
                    <a:pt x="559" y="466"/>
                    <a:pt x="559" y="466"/>
                  </a:cubicBezTo>
                  <a:cubicBezTo>
                    <a:pt x="562" y="466"/>
                    <a:pt x="566" y="463"/>
                    <a:pt x="566" y="459"/>
                  </a:cubicBezTo>
                  <a:cubicBezTo>
                    <a:pt x="566" y="338"/>
                    <a:pt x="566" y="338"/>
                    <a:pt x="566" y="338"/>
                  </a:cubicBezTo>
                  <a:cubicBezTo>
                    <a:pt x="566" y="335"/>
                    <a:pt x="562" y="331"/>
                    <a:pt x="559" y="331"/>
                  </a:cubicBezTo>
                  <a:cubicBezTo>
                    <a:pt x="438" y="331"/>
                    <a:pt x="438" y="331"/>
                    <a:pt x="438" y="331"/>
                  </a:cubicBezTo>
                  <a:cubicBezTo>
                    <a:pt x="434" y="331"/>
                    <a:pt x="431" y="335"/>
                    <a:pt x="431" y="338"/>
                  </a:cubicBezTo>
                  <a:cubicBezTo>
                    <a:pt x="431" y="392"/>
                    <a:pt x="431" y="392"/>
                    <a:pt x="431" y="392"/>
                  </a:cubicBezTo>
                  <a:cubicBezTo>
                    <a:pt x="390" y="392"/>
                    <a:pt x="390" y="392"/>
                    <a:pt x="390" y="392"/>
                  </a:cubicBezTo>
                  <a:cubicBezTo>
                    <a:pt x="386" y="392"/>
                    <a:pt x="383" y="395"/>
                    <a:pt x="383" y="399"/>
                  </a:cubicBezTo>
                  <a:cubicBezTo>
                    <a:pt x="383" y="471"/>
                    <a:pt x="383" y="471"/>
                    <a:pt x="383" y="471"/>
                  </a:cubicBezTo>
                  <a:cubicBezTo>
                    <a:pt x="347" y="471"/>
                    <a:pt x="347" y="471"/>
                    <a:pt x="347" y="471"/>
                  </a:cubicBezTo>
                  <a:cubicBezTo>
                    <a:pt x="347" y="417"/>
                    <a:pt x="347" y="417"/>
                    <a:pt x="347" y="417"/>
                  </a:cubicBezTo>
                  <a:cubicBezTo>
                    <a:pt x="347" y="413"/>
                    <a:pt x="344" y="410"/>
                    <a:pt x="340" y="410"/>
                  </a:cubicBezTo>
                  <a:cubicBezTo>
                    <a:pt x="219" y="410"/>
                    <a:pt x="219" y="410"/>
                    <a:pt x="219" y="410"/>
                  </a:cubicBezTo>
                  <a:cubicBezTo>
                    <a:pt x="215" y="410"/>
                    <a:pt x="212" y="413"/>
                    <a:pt x="212" y="417"/>
                  </a:cubicBezTo>
                  <a:cubicBezTo>
                    <a:pt x="212" y="471"/>
                    <a:pt x="212" y="471"/>
                    <a:pt x="212" y="471"/>
                  </a:cubicBezTo>
                  <a:cubicBezTo>
                    <a:pt x="183" y="471"/>
                    <a:pt x="183" y="471"/>
                    <a:pt x="183" y="471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212" y="162"/>
                    <a:pt x="212" y="162"/>
                    <a:pt x="212" y="162"/>
                  </a:cubicBezTo>
                  <a:cubicBezTo>
                    <a:pt x="212" y="215"/>
                    <a:pt x="212" y="215"/>
                    <a:pt x="212" y="215"/>
                  </a:cubicBezTo>
                  <a:cubicBezTo>
                    <a:pt x="212" y="219"/>
                    <a:pt x="215" y="222"/>
                    <a:pt x="219" y="222"/>
                  </a:cubicBezTo>
                  <a:cubicBezTo>
                    <a:pt x="340" y="222"/>
                    <a:pt x="340" y="222"/>
                    <a:pt x="340" y="222"/>
                  </a:cubicBezTo>
                  <a:cubicBezTo>
                    <a:pt x="344" y="222"/>
                    <a:pt x="347" y="219"/>
                    <a:pt x="347" y="215"/>
                  </a:cubicBezTo>
                  <a:cubicBezTo>
                    <a:pt x="347" y="162"/>
                    <a:pt x="347" y="162"/>
                    <a:pt x="347" y="162"/>
                  </a:cubicBezTo>
                  <a:cubicBezTo>
                    <a:pt x="383" y="162"/>
                    <a:pt x="383" y="162"/>
                    <a:pt x="383" y="162"/>
                  </a:cubicBezTo>
                  <a:cubicBezTo>
                    <a:pt x="383" y="234"/>
                    <a:pt x="383" y="234"/>
                    <a:pt x="383" y="234"/>
                  </a:cubicBezTo>
                  <a:cubicBezTo>
                    <a:pt x="383" y="238"/>
                    <a:pt x="386" y="241"/>
                    <a:pt x="390" y="241"/>
                  </a:cubicBezTo>
                  <a:cubicBezTo>
                    <a:pt x="431" y="241"/>
                    <a:pt x="431" y="241"/>
                    <a:pt x="431" y="241"/>
                  </a:cubicBezTo>
                  <a:cubicBezTo>
                    <a:pt x="431" y="294"/>
                    <a:pt x="431" y="294"/>
                    <a:pt x="431" y="294"/>
                  </a:cubicBezTo>
                  <a:cubicBezTo>
                    <a:pt x="431" y="298"/>
                    <a:pt x="434" y="301"/>
                    <a:pt x="438" y="301"/>
                  </a:cubicBezTo>
                  <a:cubicBezTo>
                    <a:pt x="559" y="301"/>
                    <a:pt x="559" y="301"/>
                    <a:pt x="559" y="301"/>
                  </a:cubicBezTo>
                  <a:cubicBezTo>
                    <a:pt x="562" y="301"/>
                    <a:pt x="566" y="298"/>
                    <a:pt x="566" y="294"/>
                  </a:cubicBezTo>
                  <a:cubicBezTo>
                    <a:pt x="566" y="173"/>
                    <a:pt x="566" y="173"/>
                    <a:pt x="566" y="173"/>
                  </a:cubicBezTo>
                  <a:cubicBezTo>
                    <a:pt x="566" y="169"/>
                    <a:pt x="562" y="166"/>
                    <a:pt x="559" y="166"/>
                  </a:cubicBezTo>
                  <a:cubicBezTo>
                    <a:pt x="438" y="166"/>
                    <a:pt x="438" y="166"/>
                    <a:pt x="438" y="166"/>
                  </a:cubicBezTo>
                  <a:cubicBezTo>
                    <a:pt x="434" y="166"/>
                    <a:pt x="431" y="169"/>
                    <a:pt x="431" y="173"/>
                  </a:cubicBezTo>
                  <a:cubicBezTo>
                    <a:pt x="431" y="227"/>
                    <a:pt x="431" y="227"/>
                    <a:pt x="431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7" y="74"/>
                    <a:pt x="397" y="74"/>
                    <a:pt x="397" y="74"/>
                  </a:cubicBezTo>
                  <a:cubicBezTo>
                    <a:pt x="431" y="74"/>
                    <a:pt x="431" y="74"/>
                    <a:pt x="431" y="74"/>
                  </a:cubicBezTo>
                  <a:cubicBezTo>
                    <a:pt x="431" y="128"/>
                    <a:pt x="431" y="128"/>
                    <a:pt x="431" y="128"/>
                  </a:cubicBezTo>
                  <a:cubicBezTo>
                    <a:pt x="431" y="132"/>
                    <a:pt x="434" y="135"/>
                    <a:pt x="438" y="135"/>
                  </a:cubicBezTo>
                  <a:close/>
                  <a:moveTo>
                    <a:pt x="121" y="370"/>
                  </a:moveTo>
                  <a:cubicBezTo>
                    <a:pt x="14" y="370"/>
                    <a:pt x="14" y="370"/>
                    <a:pt x="14" y="370"/>
                  </a:cubicBezTo>
                  <a:cubicBezTo>
                    <a:pt x="14" y="263"/>
                    <a:pt x="14" y="263"/>
                    <a:pt x="14" y="263"/>
                  </a:cubicBezTo>
                  <a:cubicBezTo>
                    <a:pt x="121" y="263"/>
                    <a:pt x="121" y="263"/>
                    <a:pt x="121" y="263"/>
                  </a:cubicBezTo>
                  <a:lnTo>
                    <a:pt x="121" y="370"/>
                  </a:lnTo>
                  <a:close/>
                  <a:moveTo>
                    <a:pt x="445" y="511"/>
                  </a:moveTo>
                  <a:cubicBezTo>
                    <a:pt x="552" y="511"/>
                    <a:pt x="552" y="511"/>
                    <a:pt x="552" y="511"/>
                  </a:cubicBezTo>
                  <a:cubicBezTo>
                    <a:pt x="552" y="618"/>
                    <a:pt x="552" y="618"/>
                    <a:pt x="552" y="618"/>
                  </a:cubicBezTo>
                  <a:cubicBezTo>
                    <a:pt x="445" y="618"/>
                    <a:pt x="445" y="618"/>
                    <a:pt x="445" y="618"/>
                  </a:cubicBezTo>
                  <a:lnTo>
                    <a:pt x="445" y="511"/>
                  </a:lnTo>
                  <a:close/>
                  <a:moveTo>
                    <a:pt x="445" y="345"/>
                  </a:moveTo>
                  <a:cubicBezTo>
                    <a:pt x="552" y="345"/>
                    <a:pt x="552" y="345"/>
                    <a:pt x="552" y="345"/>
                  </a:cubicBezTo>
                  <a:cubicBezTo>
                    <a:pt x="552" y="452"/>
                    <a:pt x="552" y="452"/>
                    <a:pt x="552" y="452"/>
                  </a:cubicBezTo>
                  <a:cubicBezTo>
                    <a:pt x="445" y="452"/>
                    <a:pt x="445" y="452"/>
                    <a:pt x="445" y="452"/>
                  </a:cubicBezTo>
                  <a:lnTo>
                    <a:pt x="445" y="345"/>
                  </a:lnTo>
                  <a:close/>
                  <a:moveTo>
                    <a:pt x="226" y="424"/>
                  </a:moveTo>
                  <a:cubicBezTo>
                    <a:pt x="333" y="424"/>
                    <a:pt x="333" y="424"/>
                    <a:pt x="333" y="424"/>
                  </a:cubicBezTo>
                  <a:cubicBezTo>
                    <a:pt x="333" y="531"/>
                    <a:pt x="333" y="531"/>
                    <a:pt x="333" y="531"/>
                  </a:cubicBezTo>
                  <a:cubicBezTo>
                    <a:pt x="226" y="531"/>
                    <a:pt x="226" y="531"/>
                    <a:pt x="226" y="531"/>
                  </a:cubicBezTo>
                  <a:lnTo>
                    <a:pt x="226" y="424"/>
                  </a:lnTo>
                  <a:close/>
                  <a:moveTo>
                    <a:pt x="333" y="208"/>
                  </a:moveTo>
                  <a:cubicBezTo>
                    <a:pt x="226" y="208"/>
                    <a:pt x="226" y="208"/>
                    <a:pt x="226" y="208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333" y="101"/>
                    <a:pt x="333" y="101"/>
                    <a:pt x="333" y="101"/>
                  </a:cubicBezTo>
                  <a:lnTo>
                    <a:pt x="333" y="208"/>
                  </a:lnTo>
                  <a:close/>
                  <a:moveTo>
                    <a:pt x="445" y="180"/>
                  </a:moveTo>
                  <a:cubicBezTo>
                    <a:pt x="552" y="180"/>
                    <a:pt x="552" y="180"/>
                    <a:pt x="552" y="180"/>
                  </a:cubicBezTo>
                  <a:cubicBezTo>
                    <a:pt x="552" y="287"/>
                    <a:pt x="552" y="287"/>
                    <a:pt x="552" y="287"/>
                  </a:cubicBezTo>
                  <a:cubicBezTo>
                    <a:pt x="445" y="287"/>
                    <a:pt x="445" y="287"/>
                    <a:pt x="445" y="287"/>
                  </a:cubicBezTo>
                  <a:lnTo>
                    <a:pt x="445" y="180"/>
                  </a:lnTo>
                  <a:close/>
                  <a:moveTo>
                    <a:pt x="445" y="14"/>
                  </a:moveTo>
                  <a:cubicBezTo>
                    <a:pt x="552" y="14"/>
                    <a:pt x="552" y="14"/>
                    <a:pt x="552" y="14"/>
                  </a:cubicBezTo>
                  <a:cubicBezTo>
                    <a:pt x="552" y="121"/>
                    <a:pt x="552" y="121"/>
                    <a:pt x="552" y="121"/>
                  </a:cubicBezTo>
                  <a:cubicBezTo>
                    <a:pt x="445" y="121"/>
                    <a:pt x="445" y="121"/>
                    <a:pt x="445" y="121"/>
                  </a:cubicBezTo>
                  <a:lnTo>
                    <a:pt x="445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Lekerekített téglalap 33"/>
          <p:cNvSpPr/>
          <p:nvPr/>
        </p:nvSpPr>
        <p:spPr>
          <a:xfrm>
            <a:off x="3395547" y="4125781"/>
            <a:ext cx="1020665" cy="10206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kerekített téglalap 34"/>
          <p:cNvSpPr/>
          <p:nvPr/>
        </p:nvSpPr>
        <p:spPr>
          <a:xfrm>
            <a:off x="4601687" y="4125781"/>
            <a:ext cx="1020665" cy="10206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123"/>
          <p:cNvSpPr>
            <a:spLocks noEditPoints="1"/>
          </p:cNvSpPr>
          <p:nvPr/>
        </p:nvSpPr>
        <p:spPr bwMode="auto">
          <a:xfrm>
            <a:off x="3559918" y="4292185"/>
            <a:ext cx="697327" cy="699632"/>
          </a:xfrm>
          <a:custGeom>
            <a:avLst/>
            <a:gdLst>
              <a:gd name="T0" fmla="*/ 529 w 676"/>
              <a:gd name="T1" fmla="*/ 279 h 678"/>
              <a:gd name="T2" fmla="*/ 431 w 676"/>
              <a:gd name="T3" fmla="*/ 293 h 678"/>
              <a:gd name="T4" fmla="*/ 409 w 676"/>
              <a:gd name="T5" fmla="*/ 210 h 678"/>
              <a:gd name="T6" fmla="*/ 367 w 676"/>
              <a:gd name="T7" fmla="*/ 125 h 678"/>
              <a:gd name="T8" fmla="*/ 401 w 676"/>
              <a:gd name="T9" fmla="*/ 58 h 678"/>
              <a:gd name="T10" fmla="*/ 504 w 676"/>
              <a:gd name="T11" fmla="*/ 6 h 678"/>
              <a:gd name="T12" fmla="*/ 579 w 676"/>
              <a:gd name="T13" fmla="*/ 18 h 678"/>
              <a:gd name="T14" fmla="*/ 659 w 676"/>
              <a:gd name="T15" fmla="*/ 100 h 678"/>
              <a:gd name="T16" fmla="*/ 676 w 676"/>
              <a:gd name="T17" fmla="*/ 169 h 678"/>
              <a:gd name="T18" fmla="*/ 605 w 676"/>
              <a:gd name="T19" fmla="*/ 241 h 678"/>
              <a:gd name="T20" fmla="*/ 558 w 676"/>
              <a:gd name="T21" fmla="*/ 314 h 678"/>
              <a:gd name="T22" fmla="*/ 539 w 676"/>
              <a:gd name="T23" fmla="*/ 267 h 678"/>
              <a:gd name="T24" fmla="*/ 590 w 676"/>
              <a:gd name="T25" fmla="*/ 242 h 678"/>
              <a:gd name="T26" fmla="*/ 626 w 676"/>
              <a:gd name="T27" fmla="*/ 172 h 678"/>
              <a:gd name="T28" fmla="*/ 655 w 676"/>
              <a:gd name="T29" fmla="*/ 114 h 678"/>
              <a:gd name="T30" fmla="*/ 566 w 676"/>
              <a:gd name="T31" fmla="*/ 67 h 678"/>
              <a:gd name="T32" fmla="*/ 517 w 676"/>
              <a:gd name="T33" fmla="*/ 15 h 678"/>
              <a:gd name="T34" fmla="*/ 500 w 676"/>
              <a:gd name="T35" fmla="*/ 56 h 678"/>
              <a:gd name="T36" fmla="*/ 401 w 676"/>
              <a:gd name="T37" fmla="*/ 73 h 678"/>
              <a:gd name="T38" fmla="*/ 413 w 676"/>
              <a:gd name="T39" fmla="*/ 144 h 678"/>
              <a:gd name="T40" fmla="*/ 422 w 676"/>
              <a:gd name="T41" fmla="*/ 215 h 678"/>
              <a:gd name="T42" fmla="*/ 463 w 676"/>
              <a:gd name="T43" fmla="*/ 255 h 678"/>
              <a:gd name="T44" fmla="*/ 532 w 676"/>
              <a:gd name="T45" fmla="*/ 264 h 678"/>
              <a:gd name="T46" fmla="*/ 478 w 676"/>
              <a:gd name="T47" fmla="*/ 160 h 678"/>
              <a:gd name="T48" fmla="*/ 517 w 676"/>
              <a:gd name="T49" fmla="*/ 199 h 678"/>
              <a:gd name="T50" fmla="*/ 517 w 676"/>
              <a:gd name="T51" fmla="*/ 185 h 678"/>
              <a:gd name="T52" fmla="*/ 258 w 676"/>
              <a:gd name="T53" fmla="*/ 678 h 678"/>
              <a:gd name="T54" fmla="*/ 233 w 676"/>
              <a:gd name="T55" fmla="*/ 615 h 678"/>
              <a:gd name="T56" fmla="*/ 105 w 676"/>
              <a:gd name="T57" fmla="*/ 628 h 678"/>
              <a:gd name="T58" fmla="*/ 90 w 676"/>
              <a:gd name="T59" fmla="*/ 522 h 678"/>
              <a:gd name="T60" fmla="*/ 0 w 676"/>
              <a:gd name="T61" fmla="*/ 424 h 678"/>
              <a:gd name="T62" fmla="*/ 14 w 676"/>
              <a:gd name="T63" fmla="*/ 350 h 678"/>
              <a:gd name="T64" fmla="*/ 91 w 676"/>
              <a:gd name="T65" fmla="*/ 229 h 678"/>
              <a:gd name="T66" fmla="*/ 159 w 676"/>
              <a:gd name="T67" fmla="*/ 185 h 678"/>
              <a:gd name="T68" fmla="*/ 276 w 676"/>
              <a:gd name="T69" fmla="*/ 222 h 678"/>
              <a:gd name="T70" fmla="*/ 378 w 676"/>
              <a:gd name="T71" fmla="*/ 190 h 678"/>
              <a:gd name="T72" fmla="*/ 423 w 676"/>
              <a:gd name="T73" fmla="*/ 310 h 678"/>
              <a:gd name="T74" fmla="*/ 513 w 676"/>
              <a:gd name="T75" fmla="*/ 370 h 678"/>
              <a:gd name="T76" fmla="*/ 456 w 676"/>
              <a:gd name="T77" fmla="*/ 419 h 678"/>
              <a:gd name="T78" fmla="*/ 494 w 676"/>
              <a:gd name="T79" fmla="*/ 527 h 678"/>
              <a:gd name="T80" fmla="*/ 393 w 676"/>
              <a:gd name="T81" fmla="*/ 564 h 678"/>
              <a:gd name="T82" fmla="*/ 325 w 676"/>
              <a:gd name="T83" fmla="*/ 669 h 678"/>
              <a:gd name="T84" fmla="*/ 165 w 676"/>
              <a:gd name="T85" fmla="*/ 577 h 678"/>
              <a:gd name="T86" fmla="*/ 261 w 676"/>
              <a:gd name="T87" fmla="*/ 664 h 678"/>
              <a:gd name="T88" fmla="*/ 323 w 676"/>
              <a:gd name="T89" fmla="*/ 591 h 678"/>
              <a:gd name="T90" fmla="*/ 449 w 676"/>
              <a:gd name="T91" fmla="*/ 573 h 678"/>
              <a:gd name="T92" fmla="*/ 432 w 676"/>
              <a:gd name="T93" fmla="*/ 479 h 678"/>
              <a:gd name="T94" fmla="*/ 445 w 676"/>
              <a:gd name="T95" fmla="*/ 396 h 678"/>
              <a:gd name="T96" fmla="*/ 421 w 676"/>
              <a:gd name="T97" fmla="*/ 325 h 678"/>
              <a:gd name="T98" fmla="*/ 356 w 676"/>
              <a:gd name="T99" fmla="*/ 258 h 678"/>
              <a:gd name="T100" fmla="*/ 286 w 676"/>
              <a:gd name="T101" fmla="*/ 233 h 678"/>
              <a:gd name="T102" fmla="*/ 199 w 676"/>
              <a:gd name="T103" fmla="*/ 245 h 678"/>
              <a:gd name="T104" fmla="*/ 106 w 676"/>
              <a:gd name="T105" fmla="*/ 228 h 678"/>
              <a:gd name="T106" fmla="*/ 85 w 676"/>
              <a:gd name="T107" fmla="*/ 357 h 678"/>
              <a:gd name="T108" fmla="*/ 14 w 676"/>
              <a:gd name="T109" fmla="*/ 419 h 678"/>
              <a:gd name="T110" fmla="*/ 104 w 676"/>
              <a:gd name="T111" fmla="*/ 519 h 678"/>
              <a:gd name="T112" fmla="*/ 109 w 676"/>
              <a:gd name="T113" fmla="*/ 613 h 678"/>
              <a:gd name="T114" fmla="*/ 258 w 676"/>
              <a:gd name="T115" fmla="*/ 484 h 678"/>
              <a:gd name="T116" fmla="*/ 323 w 676"/>
              <a:gd name="T117" fmla="*/ 419 h 678"/>
              <a:gd name="T118" fmla="*/ 207 w 676"/>
              <a:gd name="T119" fmla="*/ 419 h 678"/>
              <a:gd name="T120" fmla="*/ 258 w 676"/>
              <a:gd name="T121" fmla="*/ 368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6" h="678">
                <a:moveTo>
                  <a:pt x="556" y="314"/>
                </a:moveTo>
                <a:cubicBezTo>
                  <a:pt x="554" y="314"/>
                  <a:pt x="551" y="313"/>
                  <a:pt x="550" y="311"/>
                </a:cubicBezTo>
                <a:cubicBezTo>
                  <a:pt x="529" y="279"/>
                  <a:pt x="529" y="279"/>
                  <a:pt x="529" y="279"/>
                </a:cubicBezTo>
                <a:cubicBezTo>
                  <a:pt x="508" y="281"/>
                  <a:pt x="488" y="277"/>
                  <a:pt x="468" y="269"/>
                </a:cubicBezTo>
                <a:cubicBezTo>
                  <a:pt x="439" y="293"/>
                  <a:pt x="439" y="293"/>
                  <a:pt x="439" y="293"/>
                </a:cubicBezTo>
                <a:cubicBezTo>
                  <a:pt x="437" y="295"/>
                  <a:pt x="433" y="295"/>
                  <a:pt x="431" y="293"/>
                </a:cubicBezTo>
                <a:cubicBezTo>
                  <a:pt x="412" y="281"/>
                  <a:pt x="397" y="266"/>
                  <a:pt x="385" y="248"/>
                </a:cubicBezTo>
                <a:cubicBezTo>
                  <a:pt x="383" y="245"/>
                  <a:pt x="383" y="242"/>
                  <a:pt x="385" y="239"/>
                </a:cubicBezTo>
                <a:cubicBezTo>
                  <a:pt x="409" y="210"/>
                  <a:pt x="409" y="210"/>
                  <a:pt x="409" y="210"/>
                </a:cubicBezTo>
                <a:cubicBezTo>
                  <a:pt x="401" y="194"/>
                  <a:pt x="398" y="177"/>
                  <a:pt x="398" y="160"/>
                </a:cubicBezTo>
                <a:cubicBezTo>
                  <a:pt x="398" y="155"/>
                  <a:pt x="398" y="151"/>
                  <a:pt x="398" y="146"/>
                </a:cubicBezTo>
                <a:cubicBezTo>
                  <a:pt x="367" y="125"/>
                  <a:pt x="367" y="125"/>
                  <a:pt x="367" y="125"/>
                </a:cubicBezTo>
                <a:cubicBezTo>
                  <a:pt x="364" y="124"/>
                  <a:pt x="363" y="120"/>
                  <a:pt x="364" y="117"/>
                </a:cubicBezTo>
                <a:cubicBezTo>
                  <a:pt x="370" y="96"/>
                  <a:pt x="380" y="77"/>
                  <a:pt x="393" y="60"/>
                </a:cubicBezTo>
                <a:cubicBezTo>
                  <a:pt x="395" y="57"/>
                  <a:pt x="399" y="57"/>
                  <a:pt x="401" y="58"/>
                </a:cubicBezTo>
                <a:cubicBezTo>
                  <a:pt x="437" y="71"/>
                  <a:pt x="437" y="71"/>
                  <a:pt x="437" y="71"/>
                </a:cubicBezTo>
                <a:cubicBezTo>
                  <a:pt x="453" y="57"/>
                  <a:pt x="472" y="47"/>
                  <a:pt x="494" y="43"/>
                </a:cubicBezTo>
                <a:cubicBezTo>
                  <a:pt x="504" y="6"/>
                  <a:pt x="504" y="6"/>
                  <a:pt x="504" y="6"/>
                </a:cubicBezTo>
                <a:cubicBezTo>
                  <a:pt x="505" y="3"/>
                  <a:pt x="507" y="1"/>
                  <a:pt x="510" y="1"/>
                </a:cubicBezTo>
                <a:cubicBezTo>
                  <a:pt x="532" y="0"/>
                  <a:pt x="554" y="4"/>
                  <a:pt x="574" y="11"/>
                </a:cubicBezTo>
                <a:cubicBezTo>
                  <a:pt x="577" y="12"/>
                  <a:pt x="579" y="15"/>
                  <a:pt x="579" y="18"/>
                </a:cubicBezTo>
                <a:cubicBezTo>
                  <a:pt x="577" y="56"/>
                  <a:pt x="577" y="56"/>
                  <a:pt x="577" y="56"/>
                </a:cubicBezTo>
                <a:cubicBezTo>
                  <a:pt x="596" y="67"/>
                  <a:pt x="611" y="83"/>
                  <a:pt x="621" y="102"/>
                </a:cubicBezTo>
                <a:cubicBezTo>
                  <a:pt x="659" y="100"/>
                  <a:pt x="659" y="100"/>
                  <a:pt x="659" y="100"/>
                </a:cubicBezTo>
                <a:cubicBezTo>
                  <a:pt x="662" y="100"/>
                  <a:pt x="665" y="102"/>
                  <a:pt x="666" y="105"/>
                </a:cubicBezTo>
                <a:cubicBezTo>
                  <a:pt x="673" y="122"/>
                  <a:pt x="676" y="141"/>
                  <a:pt x="676" y="160"/>
                </a:cubicBezTo>
                <a:cubicBezTo>
                  <a:pt x="676" y="163"/>
                  <a:pt x="676" y="166"/>
                  <a:pt x="676" y="169"/>
                </a:cubicBezTo>
                <a:cubicBezTo>
                  <a:pt x="676" y="172"/>
                  <a:pt x="674" y="174"/>
                  <a:pt x="671" y="175"/>
                </a:cubicBezTo>
                <a:cubicBezTo>
                  <a:pt x="634" y="185"/>
                  <a:pt x="634" y="185"/>
                  <a:pt x="634" y="185"/>
                </a:cubicBezTo>
                <a:cubicBezTo>
                  <a:pt x="629" y="206"/>
                  <a:pt x="619" y="225"/>
                  <a:pt x="605" y="241"/>
                </a:cubicBezTo>
                <a:cubicBezTo>
                  <a:pt x="618" y="277"/>
                  <a:pt x="618" y="277"/>
                  <a:pt x="618" y="277"/>
                </a:cubicBezTo>
                <a:cubicBezTo>
                  <a:pt x="619" y="279"/>
                  <a:pt x="618" y="283"/>
                  <a:pt x="616" y="284"/>
                </a:cubicBezTo>
                <a:cubicBezTo>
                  <a:pt x="598" y="298"/>
                  <a:pt x="579" y="308"/>
                  <a:pt x="558" y="314"/>
                </a:cubicBezTo>
                <a:cubicBezTo>
                  <a:pt x="557" y="314"/>
                  <a:pt x="557" y="314"/>
                  <a:pt x="556" y="314"/>
                </a:cubicBezTo>
                <a:close/>
                <a:moveTo>
                  <a:pt x="533" y="264"/>
                </a:moveTo>
                <a:cubicBezTo>
                  <a:pt x="535" y="264"/>
                  <a:pt x="538" y="265"/>
                  <a:pt x="539" y="267"/>
                </a:cubicBezTo>
                <a:cubicBezTo>
                  <a:pt x="559" y="299"/>
                  <a:pt x="559" y="299"/>
                  <a:pt x="559" y="299"/>
                </a:cubicBezTo>
                <a:cubicBezTo>
                  <a:pt x="575" y="294"/>
                  <a:pt x="590" y="286"/>
                  <a:pt x="603" y="277"/>
                </a:cubicBezTo>
                <a:cubicBezTo>
                  <a:pt x="590" y="242"/>
                  <a:pt x="590" y="242"/>
                  <a:pt x="590" y="242"/>
                </a:cubicBezTo>
                <a:cubicBezTo>
                  <a:pt x="589" y="239"/>
                  <a:pt x="590" y="236"/>
                  <a:pt x="592" y="234"/>
                </a:cubicBezTo>
                <a:cubicBezTo>
                  <a:pt x="607" y="219"/>
                  <a:pt x="617" y="199"/>
                  <a:pt x="621" y="178"/>
                </a:cubicBezTo>
                <a:cubicBezTo>
                  <a:pt x="621" y="175"/>
                  <a:pt x="623" y="173"/>
                  <a:pt x="626" y="172"/>
                </a:cubicBezTo>
                <a:cubicBezTo>
                  <a:pt x="662" y="163"/>
                  <a:pt x="662" y="163"/>
                  <a:pt x="662" y="163"/>
                </a:cubicBezTo>
                <a:cubicBezTo>
                  <a:pt x="662" y="162"/>
                  <a:pt x="662" y="161"/>
                  <a:pt x="662" y="160"/>
                </a:cubicBezTo>
                <a:cubicBezTo>
                  <a:pt x="662" y="144"/>
                  <a:pt x="660" y="129"/>
                  <a:pt x="655" y="114"/>
                </a:cubicBezTo>
                <a:cubicBezTo>
                  <a:pt x="618" y="116"/>
                  <a:pt x="618" y="116"/>
                  <a:pt x="618" y="116"/>
                </a:cubicBezTo>
                <a:cubicBezTo>
                  <a:pt x="615" y="116"/>
                  <a:pt x="612" y="114"/>
                  <a:pt x="611" y="112"/>
                </a:cubicBezTo>
                <a:cubicBezTo>
                  <a:pt x="601" y="92"/>
                  <a:pt x="586" y="77"/>
                  <a:pt x="566" y="67"/>
                </a:cubicBezTo>
                <a:cubicBezTo>
                  <a:pt x="564" y="65"/>
                  <a:pt x="562" y="63"/>
                  <a:pt x="563" y="60"/>
                </a:cubicBezTo>
                <a:cubicBezTo>
                  <a:pt x="565" y="23"/>
                  <a:pt x="565" y="23"/>
                  <a:pt x="565" y="23"/>
                </a:cubicBezTo>
                <a:cubicBezTo>
                  <a:pt x="549" y="17"/>
                  <a:pt x="533" y="15"/>
                  <a:pt x="517" y="15"/>
                </a:cubicBezTo>
                <a:cubicBezTo>
                  <a:pt x="517" y="15"/>
                  <a:pt x="516" y="15"/>
                  <a:pt x="516" y="15"/>
                </a:cubicBezTo>
                <a:cubicBezTo>
                  <a:pt x="506" y="51"/>
                  <a:pt x="506" y="51"/>
                  <a:pt x="506" y="51"/>
                </a:cubicBezTo>
                <a:cubicBezTo>
                  <a:pt x="505" y="53"/>
                  <a:pt x="503" y="55"/>
                  <a:pt x="500" y="56"/>
                </a:cubicBezTo>
                <a:cubicBezTo>
                  <a:pt x="479" y="59"/>
                  <a:pt x="459" y="69"/>
                  <a:pt x="443" y="84"/>
                </a:cubicBezTo>
                <a:cubicBezTo>
                  <a:pt x="442" y="86"/>
                  <a:pt x="439" y="87"/>
                  <a:pt x="436" y="86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391" y="86"/>
                  <a:pt x="384" y="101"/>
                  <a:pt x="379" y="116"/>
                </a:cubicBezTo>
                <a:cubicBezTo>
                  <a:pt x="410" y="137"/>
                  <a:pt x="410" y="137"/>
                  <a:pt x="410" y="137"/>
                </a:cubicBezTo>
                <a:cubicBezTo>
                  <a:pt x="412" y="138"/>
                  <a:pt x="413" y="141"/>
                  <a:pt x="413" y="144"/>
                </a:cubicBezTo>
                <a:cubicBezTo>
                  <a:pt x="412" y="149"/>
                  <a:pt x="412" y="154"/>
                  <a:pt x="412" y="160"/>
                </a:cubicBezTo>
                <a:cubicBezTo>
                  <a:pt x="412" y="176"/>
                  <a:pt x="415" y="193"/>
                  <a:pt x="423" y="207"/>
                </a:cubicBezTo>
                <a:cubicBezTo>
                  <a:pt x="424" y="210"/>
                  <a:pt x="424" y="213"/>
                  <a:pt x="422" y="215"/>
                </a:cubicBezTo>
                <a:cubicBezTo>
                  <a:pt x="399" y="244"/>
                  <a:pt x="399" y="244"/>
                  <a:pt x="399" y="244"/>
                </a:cubicBezTo>
                <a:cubicBezTo>
                  <a:pt x="409" y="258"/>
                  <a:pt x="421" y="269"/>
                  <a:pt x="434" y="279"/>
                </a:cubicBezTo>
                <a:cubicBezTo>
                  <a:pt x="463" y="255"/>
                  <a:pt x="463" y="255"/>
                  <a:pt x="463" y="255"/>
                </a:cubicBezTo>
                <a:cubicBezTo>
                  <a:pt x="465" y="254"/>
                  <a:pt x="468" y="253"/>
                  <a:pt x="471" y="254"/>
                </a:cubicBezTo>
                <a:cubicBezTo>
                  <a:pt x="485" y="262"/>
                  <a:pt x="501" y="265"/>
                  <a:pt x="517" y="265"/>
                </a:cubicBezTo>
                <a:cubicBezTo>
                  <a:pt x="522" y="265"/>
                  <a:pt x="527" y="265"/>
                  <a:pt x="532" y="264"/>
                </a:cubicBezTo>
                <a:cubicBezTo>
                  <a:pt x="532" y="264"/>
                  <a:pt x="533" y="264"/>
                  <a:pt x="533" y="264"/>
                </a:cubicBezTo>
                <a:close/>
                <a:moveTo>
                  <a:pt x="517" y="199"/>
                </a:moveTo>
                <a:cubicBezTo>
                  <a:pt x="496" y="199"/>
                  <a:pt x="478" y="181"/>
                  <a:pt x="478" y="160"/>
                </a:cubicBezTo>
                <a:cubicBezTo>
                  <a:pt x="478" y="138"/>
                  <a:pt x="496" y="121"/>
                  <a:pt x="517" y="121"/>
                </a:cubicBezTo>
                <a:cubicBezTo>
                  <a:pt x="539" y="121"/>
                  <a:pt x="556" y="138"/>
                  <a:pt x="556" y="160"/>
                </a:cubicBezTo>
                <a:cubicBezTo>
                  <a:pt x="556" y="181"/>
                  <a:pt x="539" y="199"/>
                  <a:pt x="517" y="199"/>
                </a:cubicBezTo>
                <a:close/>
                <a:moveTo>
                  <a:pt x="517" y="135"/>
                </a:moveTo>
                <a:cubicBezTo>
                  <a:pt x="503" y="135"/>
                  <a:pt x="492" y="146"/>
                  <a:pt x="492" y="160"/>
                </a:cubicBezTo>
                <a:cubicBezTo>
                  <a:pt x="492" y="174"/>
                  <a:pt x="503" y="185"/>
                  <a:pt x="517" y="185"/>
                </a:cubicBezTo>
                <a:cubicBezTo>
                  <a:pt x="531" y="185"/>
                  <a:pt x="542" y="174"/>
                  <a:pt x="542" y="160"/>
                </a:cubicBezTo>
                <a:cubicBezTo>
                  <a:pt x="542" y="146"/>
                  <a:pt x="531" y="135"/>
                  <a:pt x="517" y="135"/>
                </a:cubicBezTo>
                <a:close/>
                <a:moveTo>
                  <a:pt x="258" y="678"/>
                </a:moveTo>
                <a:cubicBezTo>
                  <a:pt x="256" y="678"/>
                  <a:pt x="256" y="678"/>
                  <a:pt x="256" y="678"/>
                </a:cubicBezTo>
                <a:cubicBezTo>
                  <a:pt x="252" y="678"/>
                  <a:pt x="250" y="676"/>
                  <a:pt x="249" y="673"/>
                </a:cubicBezTo>
                <a:cubicBezTo>
                  <a:pt x="233" y="615"/>
                  <a:pt x="233" y="615"/>
                  <a:pt x="233" y="615"/>
                </a:cubicBezTo>
                <a:cubicBezTo>
                  <a:pt x="208" y="612"/>
                  <a:pt x="184" y="604"/>
                  <a:pt x="162" y="592"/>
                </a:cubicBezTo>
                <a:cubicBezTo>
                  <a:pt x="113" y="628"/>
                  <a:pt x="113" y="628"/>
                  <a:pt x="113" y="628"/>
                </a:cubicBezTo>
                <a:cubicBezTo>
                  <a:pt x="111" y="630"/>
                  <a:pt x="108" y="630"/>
                  <a:pt x="105" y="628"/>
                </a:cubicBezTo>
                <a:cubicBezTo>
                  <a:pt x="86" y="614"/>
                  <a:pt x="69" y="598"/>
                  <a:pt x="55" y="579"/>
                </a:cubicBezTo>
                <a:cubicBezTo>
                  <a:pt x="53" y="577"/>
                  <a:pt x="53" y="574"/>
                  <a:pt x="55" y="571"/>
                </a:cubicBezTo>
                <a:cubicBezTo>
                  <a:pt x="90" y="522"/>
                  <a:pt x="90" y="522"/>
                  <a:pt x="90" y="522"/>
                </a:cubicBezTo>
                <a:cubicBezTo>
                  <a:pt x="75" y="499"/>
                  <a:pt x="66" y="474"/>
                  <a:pt x="62" y="447"/>
                </a:cubicBezTo>
                <a:cubicBezTo>
                  <a:pt x="5" y="431"/>
                  <a:pt x="5" y="431"/>
                  <a:pt x="5" y="431"/>
                </a:cubicBezTo>
                <a:cubicBezTo>
                  <a:pt x="2" y="430"/>
                  <a:pt x="0" y="427"/>
                  <a:pt x="0" y="424"/>
                </a:cubicBezTo>
                <a:cubicBezTo>
                  <a:pt x="0" y="423"/>
                  <a:pt x="0" y="421"/>
                  <a:pt x="0" y="419"/>
                </a:cubicBezTo>
                <a:cubicBezTo>
                  <a:pt x="0" y="398"/>
                  <a:pt x="2" y="376"/>
                  <a:pt x="8" y="355"/>
                </a:cubicBezTo>
                <a:cubicBezTo>
                  <a:pt x="8" y="352"/>
                  <a:pt x="11" y="350"/>
                  <a:pt x="14" y="350"/>
                </a:cubicBezTo>
                <a:cubicBezTo>
                  <a:pt x="74" y="348"/>
                  <a:pt x="74" y="348"/>
                  <a:pt x="74" y="348"/>
                </a:cubicBezTo>
                <a:cubicBezTo>
                  <a:pt x="83" y="324"/>
                  <a:pt x="97" y="302"/>
                  <a:pt x="114" y="283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89" y="226"/>
                  <a:pt x="90" y="223"/>
                  <a:pt x="93" y="221"/>
                </a:cubicBezTo>
                <a:cubicBezTo>
                  <a:pt x="110" y="206"/>
                  <a:pt x="130" y="193"/>
                  <a:pt x="151" y="184"/>
                </a:cubicBezTo>
                <a:cubicBezTo>
                  <a:pt x="154" y="182"/>
                  <a:pt x="157" y="183"/>
                  <a:pt x="159" y="185"/>
                </a:cubicBezTo>
                <a:cubicBezTo>
                  <a:pt x="199" y="230"/>
                  <a:pt x="199" y="230"/>
                  <a:pt x="199" y="230"/>
                </a:cubicBezTo>
                <a:cubicBezTo>
                  <a:pt x="218" y="224"/>
                  <a:pt x="238" y="221"/>
                  <a:pt x="258" y="221"/>
                </a:cubicBezTo>
                <a:cubicBezTo>
                  <a:pt x="264" y="221"/>
                  <a:pt x="270" y="222"/>
                  <a:pt x="276" y="222"/>
                </a:cubicBezTo>
                <a:cubicBezTo>
                  <a:pt x="304" y="170"/>
                  <a:pt x="304" y="170"/>
                  <a:pt x="304" y="170"/>
                </a:cubicBezTo>
                <a:cubicBezTo>
                  <a:pt x="306" y="167"/>
                  <a:pt x="309" y="165"/>
                  <a:pt x="312" y="166"/>
                </a:cubicBezTo>
                <a:cubicBezTo>
                  <a:pt x="335" y="171"/>
                  <a:pt x="357" y="179"/>
                  <a:pt x="378" y="190"/>
                </a:cubicBezTo>
                <a:cubicBezTo>
                  <a:pt x="380" y="191"/>
                  <a:pt x="382" y="194"/>
                  <a:pt x="381" y="197"/>
                </a:cubicBezTo>
                <a:cubicBezTo>
                  <a:pt x="371" y="256"/>
                  <a:pt x="371" y="256"/>
                  <a:pt x="371" y="256"/>
                </a:cubicBezTo>
                <a:cubicBezTo>
                  <a:pt x="391" y="271"/>
                  <a:pt x="410" y="289"/>
                  <a:pt x="423" y="310"/>
                </a:cubicBezTo>
                <a:cubicBezTo>
                  <a:pt x="482" y="300"/>
                  <a:pt x="482" y="300"/>
                  <a:pt x="482" y="300"/>
                </a:cubicBezTo>
                <a:cubicBezTo>
                  <a:pt x="485" y="299"/>
                  <a:pt x="489" y="301"/>
                  <a:pt x="490" y="303"/>
                </a:cubicBezTo>
                <a:cubicBezTo>
                  <a:pt x="500" y="325"/>
                  <a:pt x="508" y="347"/>
                  <a:pt x="513" y="370"/>
                </a:cubicBezTo>
                <a:cubicBezTo>
                  <a:pt x="513" y="373"/>
                  <a:pt x="512" y="376"/>
                  <a:pt x="509" y="378"/>
                </a:cubicBezTo>
                <a:cubicBezTo>
                  <a:pt x="456" y="406"/>
                  <a:pt x="456" y="406"/>
                  <a:pt x="456" y="406"/>
                </a:cubicBezTo>
                <a:cubicBezTo>
                  <a:pt x="456" y="410"/>
                  <a:pt x="456" y="415"/>
                  <a:pt x="456" y="419"/>
                </a:cubicBezTo>
                <a:cubicBezTo>
                  <a:pt x="456" y="439"/>
                  <a:pt x="453" y="459"/>
                  <a:pt x="447" y="479"/>
                </a:cubicBezTo>
                <a:cubicBezTo>
                  <a:pt x="492" y="519"/>
                  <a:pt x="492" y="519"/>
                  <a:pt x="492" y="519"/>
                </a:cubicBezTo>
                <a:cubicBezTo>
                  <a:pt x="494" y="521"/>
                  <a:pt x="495" y="524"/>
                  <a:pt x="494" y="527"/>
                </a:cubicBezTo>
                <a:cubicBezTo>
                  <a:pt x="484" y="548"/>
                  <a:pt x="471" y="568"/>
                  <a:pt x="456" y="586"/>
                </a:cubicBezTo>
                <a:cubicBezTo>
                  <a:pt x="454" y="589"/>
                  <a:pt x="451" y="589"/>
                  <a:pt x="448" y="588"/>
                </a:cubicBezTo>
                <a:cubicBezTo>
                  <a:pt x="393" y="564"/>
                  <a:pt x="393" y="564"/>
                  <a:pt x="393" y="564"/>
                </a:cubicBezTo>
                <a:cubicBezTo>
                  <a:pt x="375" y="581"/>
                  <a:pt x="355" y="594"/>
                  <a:pt x="333" y="603"/>
                </a:cubicBezTo>
                <a:cubicBezTo>
                  <a:pt x="330" y="663"/>
                  <a:pt x="330" y="663"/>
                  <a:pt x="330" y="663"/>
                </a:cubicBezTo>
                <a:cubicBezTo>
                  <a:pt x="330" y="666"/>
                  <a:pt x="328" y="669"/>
                  <a:pt x="325" y="669"/>
                </a:cubicBezTo>
                <a:cubicBezTo>
                  <a:pt x="303" y="675"/>
                  <a:pt x="281" y="678"/>
                  <a:pt x="258" y="678"/>
                </a:cubicBezTo>
                <a:close/>
                <a:moveTo>
                  <a:pt x="161" y="576"/>
                </a:moveTo>
                <a:cubicBezTo>
                  <a:pt x="162" y="576"/>
                  <a:pt x="164" y="577"/>
                  <a:pt x="165" y="577"/>
                </a:cubicBezTo>
                <a:cubicBezTo>
                  <a:pt x="188" y="591"/>
                  <a:pt x="213" y="599"/>
                  <a:pt x="239" y="602"/>
                </a:cubicBezTo>
                <a:cubicBezTo>
                  <a:pt x="242" y="602"/>
                  <a:pt x="244" y="604"/>
                  <a:pt x="245" y="607"/>
                </a:cubicBezTo>
                <a:cubicBezTo>
                  <a:pt x="261" y="664"/>
                  <a:pt x="261" y="664"/>
                  <a:pt x="261" y="664"/>
                </a:cubicBezTo>
                <a:cubicBezTo>
                  <a:pt x="280" y="664"/>
                  <a:pt x="298" y="661"/>
                  <a:pt x="316" y="657"/>
                </a:cubicBezTo>
                <a:cubicBezTo>
                  <a:pt x="319" y="598"/>
                  <a:pt x="319" y="598"/>
                  <a:pt x="319" y="598"/>
                </a:cubicBezTo>
                <a:cubicBezTo>
                  <a:pt x="319" y="595"/>
                  <a:pt x="321" y="592"/>
                  <a:pt x="323" y="591"/>
                </a:cubicBezTo>
                <a:cubicBezTo>
                  <a:pt x="347" y="582"/>
                  <a:pt x="368" y="569"/>
                  <a:pt x="387" y="551"/>
                </a:cubicBezTo>
                <a:cubicBezTo>
                  <a:pt x="389" y="549"/>
                  <a:pt x="392" y="548"/>
                  <a:pt x="394" y="549"/>
                </a:cubicBezTo>
                <a:cubicBezTo>
                  <a:pt x="449" y="573"/>
                  <a:pt x="449" y="573"/>
                  <a:pt x="449" y="573"/>
                </a:cubicBezTo>
                <a:cubicBezTo>
                  <a:pt x="461" y="558"/>
                  <a:pt x="471" y="542"/>
                  <a:pt x="479" y="526"/>
                </a:cubicBezTo>
                <a:cubicBezTo>
                  <a:pt x="434" y="486"/>
                  <a:pt x="434" y="486"/>
                  <a:pt x="434" y="486"/>
                </a:cubicBezTo>
                <a:cubicBezTo>
                  <a:pt x="432" y="484"/>
                  <a:pt x="431" y="481"/>
                  <a:pt x="432" y="479"/>
                </a:cubicBezTo>
                <a:cubicBezTo>
                  <a:pt x="439" y="459"/>
                  <a:pt x="442" y="439"/>
                  <a:pt x="442" y="419"/>
                </a:cubicBezTo>
                <a:cubicBezTo>
                  <a:pt x="442" y="414"/>
                  <a:pt x="442" y="408"/>
                  <a:pt x="441" y="402"/>
                </a:cubicBezTo>
                <a:cubicBezTo>
                  <a:pt x="441" y="400"/>
                  <a:pt x="443" y="397"/>
                  <a:pt x="445" y="396"/>
                </a:cubicBezTo>
                <a:cubicBezTo>
                  <a:pt x="498" y="368"/>
                  <a:pt x="498" y="368"/>
                  <a:pt x="498" y="368"/>
                </a:cubicBezTo>
                <a:cubicBezTo>
                  <a:pt x="494" y="349"/>
                  <a:pt x="488" y="331"/>
                  <a:pt x="480" y="314"/>
                </a:cubicBezTo>
                <a:cubicBezTo>
                  <a:pt x="421" y="325"/>
                  <a:pt x="421" y="325"/>
                  <a:pt x="421" y="325"/>
                </a:cubicBezTo>
                <a:cubicBezTo>
                  <a:pt x="419" y="325"/>
                  <a:pt x="416" y="324"/>
                  <a:pt x="414" y="322"/>
                </a:cubicBezTo>
                <a:cubicBezTo>
                  <a:pt x="400" y="299"/>
                  <a:pt x="381" y="280"/>
                  <a:pt x="359" y="265"/>
                </a:cubicBezTo>
                <a:cubicBezTo>
                  <a:pt x="357" y="264"/>
                  <a:pt x="356" y="261"/>
                  <a:pt x="356" y="258"/>
                </a:cubicBezTo>
                <a:cubicBezTo>
                  <a:pt x="367" y="200"/>
                  <a:pt x="367" y="200"/>
                  <a:pt x="367" y="200"/>
                </a:cubicBezTo>
                <a:cubicBezTo>
                  <a:pt x="350" y="191"/>
                  <a:pt x="332" y="185"/>
                  <a:pt x="314" y="181"/>
                </a:cubicBezTo>
                <a:cubicBezTo>
                  <a:pt x="286" y="233"/>
                  <a:pt x="286" y="233"/>
                  <a:pt x="286" y="233"/>
                </a:cubicBezTo>
                <a:cubicBezTo>
                  <a:pt x="285" y="235"/>
                  <a:pt x="282" y="237"/>
                  <a:pt x="279" y="237"/>
                </a:cubicBezTo>
                <a:cubicBezTo>
                  <a:pt x="272" y="236"/>
                  <a:pt x="265" y="235"/>
                  <a:pt x="258" y="235"/>
                </a:cubicBezTo>
                <a:cubicBezTo>
                  <a:pt x="238" y="235"/>
                  <a:pt x="218" y="239"/>
                  <a:pt x="199" y="245"/>
                </a:cubicBezTo>
                <a:cubicBezTo>
                  <a:pt x="197" y="246"/>
                  <a:pt x="194" y="245"/>
                  <a:pt x="192" y="243"/>
                </a:cubicBezTo>
                <a:cubicBezTo>
                  <a:pt x="152" y="198"/>
                  <a:pt x="152" y="198"/>
                  <a:pt x="152" y="198"/>
                </a:cubicBezTo>
                <a:cubicBezTo>
                  <a:pt x="136" y="207"/>
                  <a:pt x="120" y="216"/>
                  <a:pt x="106" y="228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30" y="285"/>
                  <a:pt x="130" y="288"/>
                  <a:pt x="128" y="290"/>
                </a:cubicBezTo>
                <a:cubicBezTo>
                  <a:pt x="109" y="309"/>
                  <a:pt x="94" y="332"/>
                  <a:pt x="85" y="357"/>
                </a:cubicBezTo>
                <a:cubicBezTo>
                  <a:pt x="84" y="360"/>
                  <a:pt x="82" y="361"/>
                  <a:pt x="79" y="362"/>
                </a:cubicBezTo>
                <a:cubicBezTo>
                  <a:pt x="20" y="364"/>
                  <a:pt x="20" y="364"/>
                  <a:pt x="20" y="364"/>
                </a:cubicBezTo>
                <a:cubicBezTo>
                  <a:pt x="16" y="382"/>
                  <a:pt x="14" y="400"/>
                  <a:pt x="14" y="419"/>
                </a:cubicBezTo>
                <a:cubicBezTo>
                  <a:pt x="71" y="435"/>
                  <a:pt x="71" y="435"/>
                  <a:pt x="71" y="435"/>
                </a:cubicBezTo>
                <a:cubicBezTo>
                  <a:pt x="73" y="435"/>
                  <a:pt x="75" y="438"/>
                  <a:pt x="76" y="441"/>
                </a:cubicBezTo>
                <a:cubicBezTo>
                  <a:pt x="79" y="468"/>
                  <a:pt x="89" y="495"/>
                  <a:pt x="104" y="519"/>
                </a:cubicBezTo>
                <a:cubicBezTo>
                  <a:pt x="105" y="521"/>
                  <a:pt x="105" y="524"/>
                  <a:pt x="104" y="527"/>
                </a:cubicBezTo>
                <a:cubicBezTo>
                  <a:pt x="69" y="575"/>
                  <a:pt x="69" y="575"/>
                  <a:pt x="69" y="575"/>
                </a:cubicBezTo>
                <a:cubicBezTo>
                  <a:pt x="81" y="589"/>
                  <a:pt x="94" y="602"/>
                  <a:pt x="109" y="613"/>
                </a:cubicBezTo>
                <a:cubicBezTo>
                  <a:pt x="157" y="578"/>
                  <a:pt x="157" y="578"/>
                  <a:pt x="157" y="578"/>
                </a:cubicBezTo>
                <a:cubicBezTo>
                  <a:pt x="158" y="577"/>
                  <a:pt x="160" y="576"/>
                  <a:pt x="161" y="576"/>
                </a:cubicBezTo>
                <a:close/>
                <a:moveTo>
                  <a:pt x="258" y="484"/>
                </a:moveTo>
                <a:cubicBezTo>
                  <a:pt x="223" y="484"/>
                  <a:pt x="193" y="455"/>
                  <a:pt x="193" y="419"/>
                </a:cubicBezTo>
                <a:cubicBezTo>
                  <a:pt x="193" y="383"/>
                  <a:pt x="223" y="354"/>
                  <a:pt x="258" y="354"/>
                </a:cubicBezTo>
                <a:cubicBezTo>
                  <a:pt x="294" y="354"/>
                  <a:pt x="323" y="383"/>
                  <a:pt x="323" y="419"/>
                </a:cubicBezTo>
                <a:cubicBezTo>
                  <a:pt x="323" y="455"/>
                  <a:pt x="294" y="484"/>
                  <a:pt x="258" y="484"/>
                </a:cubicBezTo>
                <a:close/>
                <a:moveTo>
                  <a:pt x="258" y="368"/>
                </a:moveTo>
                <a:cubicBezTo>
                  <a:pt x="230" y="368"/>
                  <a:pt x="207" y="391"/>
                  <a:pt x="207" y="419"/>
                </a:cubicBezTo>
                <a:cubicBezTo>
                  <a:pt x="207" y="447"/>
                  <a:pt x="230" y="470"/>
                  <a:pt x="258" y="470"/>
                </a:cubicBezTo>
                <a:cubicBezTo>
                  <a:pt x="286" y="470"/>
                  <a:pt x="309" y="447"/>
                  <a:pt x="309" y="419"/>
                </a:cubicBezTo>
                <a:cubicBezTo>
                  <a:pt x="309" y="391"/>
                  <a:pt x="286" y="368"/>
                  <a:pt x="258" y="3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01"/>
          <p:cNvSpPr>
            <a:spLocks noEditPoints="1"/>
          </p:cNvSpPr>
          <p:nvPr/>
        </p:nvSpPr>
        <p:spPr bwMode="auto">
          <a:xfrm>
            <a:off x="4701562" y="4398507"/>
            <a:ext cx="820275" cy="475209"/>
          </a:xfrm>
          <a:custGeom>
            <a:avLst/>
            <a:gdLst>
              <a:gd name="T0" fmla="*/ 329 w 794"/>
              <a:gd name="T1" fmla="*/ 0 h 460"/>
              <a:gd name="T2" fmla="*/ 212 w 794"/>
              <a:gd name="T3" fmla="*/ 39 h 460"/>
              <a:gd name="T4" fmla="*/ 3 w 794"/>
              <a:gd name="T5" fmla="*/ 211 h 460"/>
              <a:gd name="T6" fmla="*/ 13 w 794"/>
              <a:gd name="T7" fmla="*/ 212 h 460"/>
              <a:gd name="T8" fmla="*/ 283 w 794"/>
              <a:gd name="T9" fmla="*/ 32 h 460"/>
              <a:gd name="T10" fmla="*/ 280 w 794"/>
              <a:gd name="T11" fmla="*/ 244 h 460"/>
              <a:gd name="T12" fmla="*/ 241 w 794"/>
              <a:gd name="T13" fmla="*/ 270 h 460"/>
              <a:gd name="T14" fmla="*/ 450 w 794"/>
              <a:gd name="T15" fmla="*/ 182 h 460"/>
              <a:gd name="T16" fmla="*/ 492 w 794"/>
              <a:gd name="T17" fmla="*/ 261 h 460"/>
              <a:gd name="T18" fmla="*/ 371 w 794"/>
              <a:gd name="T19" fmla="*/ 324 h 460"/>
              <a:gd name="T20" fmla="*/ 369 w 794"/>
              <a:gd name="T21" fmla="*/ 326 h 460"/>
              <a:gd name="T22" fmla="*/ 274 w 794"/>
              <a:gd name="T23" fmla="*/ 409 h 460"/>
              <a:gd name="T24" fmla="*/ 74 w 794"/>
              <a:gd name="T25" fmla="*/ 431 h 460"/>
              <a:gd name="T26" fmla="*/ 81 w 794"/>
              <a:gd name="T27" fmla="*/ 438 h 460"/>
              <a:gd name="T28" fmla="*/ 310 w 794"/>
              <a:gd name="T29" fmla="*/ 406 h 460"/>
              <a:gd name="T30" fmla="*/ 354 w 794"/>
              <a:gd name="T31" fmla="*/ 436 h 460"/>
              <a:gd name="T32" fmla="*/ 386 w 794"/>
              <a:gd name="T33" fmla="*/ 428 h 460"/>
              <a:gd name="T34" fmla="*/ 431 w 794"/>
              <a:gd name="T35" fmla="*/ 460 h 460"/>
              <a:gd name="T36" fmla="*/ 485 w 794"/>
              <a:gd name="T37" fmla="*/ 410 h 460"/>
              <a:gd name="T38" fmla="*/ 530 w 794"/>
              <a:gd name="T39" fmla="*/ 442 h 460"/>
              <a:gd name="T40" fmla="*/ 611 w 794"/>
              <a:gd name="T41" fmla="*/ 337 h 460"/>
              <a:gd name="T42" fmla="*/ 794 w 794"/>
              <a:gd name="T43" fmla="*/ 288 h 460"/>
              <a:gd name="T44" fmla="*/ 745 w 794"/>
              <a:gd name="T45" fmla="*/ 0 h 460"/>
              <a:gd name="T46" fmla="*/ 780 w 794"/>
              <a:gd name="T47" fmla="*/ 82 h 460"/>
              <a:gd name="T48" fmla="*/ 294 w 794"/>
              <a:gd name="T49" fmla="*/ 134 h 460"/>
              <a:gd name="T50" fmla="*/ 329 w 794"/>
              <a:gd name="T51" fmla="*/ 14 h 460"/>
              <a:gd name="T52" fmla="*/ 780 w 794"/>
              <a:gd name="T53" fmla="*/ 49 h 460"/>
              <a:gd name="T54" fmla="*/ 294 w 794"/>
              <a:gd name="T55" fmla="*/ 68 h 460"/>
              <a:gd name="T56" fmla="*/ 329 w 794"/>
              <a:gd name="T57" fmla="*/ 14 h 460"/>
              <a:gd name="T58" fmla="*/ 321 w 794"/>
              <a:gd name="T59" fmla="*/ 396 h 460"/>
              <a:gd name="T60" fmla="*/ 378 w 794"/>
              <a:gd name="T61" fmla="*/ 337 h 460"/>
              <a:gd name="T62" fmla="*/ 383 w 794"/>
              <a:gd name="T63" fmla="*/ 403 h 460"/>
              <a:gd name="T64" fmla="*/ 461 w 794"/>
              <a:gd name="T65" fmla="*/ 428 h 460"/>
              <a:gd name="T66" fmla="*/ 400 w 794"/>
              <a:gd name="T67" fmla="*/ 424 h 460"/>
              <a:gd name="T68" fmla="*/ 432 w 794"/>
              <a:gd name="T69" fmla="*/ 337 h 460"/>
              <a:gd name="T70" fmla="*/ 488 w 794"/>
              <a:gd name="T71" fmla="*/ 374 h 460"/>
              <a:gd name="T72" fmla="*/ 461 w 794"/>
              <a:gd name="T73" fmla="*/ 428 h 460"/>
              <a:gd name="T74" fmla="*/ 515 w 794"/>
              <a:gd name="T75" fmla="*/ 425 h 460"/>
              <a:gd name="T76" fmla="*/ 522 w 794"/>
              <a:gd name="T77" fmla="*/ 337 h 460"/>
              <a:gd name="T78" fmla="*/ 560 w 794"/>
              <a:gd name="T79" fmla="*/ 410 h 460"/>
              <a:gd name="T80" fmla="*/ 398 w 794"/>
              <a:gd name="T81" fmla="*/ 323 h 460"/>
              <a:gd name="T82" fmla="*/ 500 w 794"/>
              <a:gd name="T83" fmla="*/ 273 h 460"/>
              <a:gd name="T84" fmla="*/ 445 w 794"/>
              <a:gd name="T85" fmla="*/ 169 h 460"/>
              <a:gd name="T86" fmla="*/ 294 w 794"/>
              <a:gd name="T87" fmla="*/ 148 h 460"/>
              <a:gd name="T88" fmla="*/ 780 w 794"/>
              <a:gd name="T89" fmla="*/ 288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4" h="460">
                <a:moveTo>
                  <a:pt x="745" y="0"/>
                </a:moveTo>
                <a:cubicBezTo>
                  <a:pt x="329" y="0"/>
                  <a:pt x="329" y="0"/>
                  <a:pt x="329" y="0"/>
                </a:cubicBezTo>
                <a:cubicBezTo>
                  <a:pt x="313" y="0"/>
                  <a:pt x="299" y="7"/>
                  <a:pt x="290" y="20"/>
                </a:cubicBezTo>
                <a:cubicBezTo>
                  <a:pt x="278" y="14"/>
                  <a:pt x="248" y="8"/>
                  <a:pt x="212" y="39"/>
                </a:cubicBezTo>
                <a:cubicBezTo>
                  <a:pt x="168" y="77"/>
                  <a:pt x="6" y="200"/>
                  <a:pt x="4" y="201"/>
                </a:cubicBezTo>
                <a:cubicBezTo>
                  <a:pt x="1" y="204"/>
                  <a:pt x="0" y="208"/>
                  <a:pt x="3" y="211"/>
                </a:cubicBezTo>
                <a:cubicBezTo>
                  <a:pt x="4" y="213"/>
                  <a:pt x="6" y="214"/>
                  <a:pt x="8" y="214"/>
                </a:cubicBezTo>
                <a:cubicBezTo>
                  <a:pt x="10" y="214"/>
                  <a:pt x="11" y="213"/>
                  <a:pt x="13" y="212"/>
                </a:cubicBezTo>
                <a:cubicBezTo>
                  <a:pt x="14" y="211"/>
                  <a:pt x="177" y="88"/>
                  <a:pt x="221" y="50"/>
                </a:cubicBezTo>
                <a:cubicBezTo>
                  <a:pt x="251" y="24"/>
                  <a:pt x="274" y="28"/>
                  <a:pt x="283" y="32"/>
                </a:cubicBezTo>
                <a:cubicBezTo>
                  <a:pt x="281" y="37"/>
                  <a:pt x="280" y="43"/>
                  <a:pt x="280" y="49"/>
                </a:cubicBezTo>
                <a:cubicBezTo>
                  <a:pt x="280" y="244"/>
                  <a:pt x="280" y="244"/>
                  <a:pt x="280" y="244"/>
                </a:cubicBezTo>
                <a:cubicBezTo>
                  <a:pt x="260" y="253"/>
                  <a:pt x="246" y="259"/>
                  <a:pt x="245" y="260"/>
                </a:cubicBezTo>
                <a:cubicBezTo>
                  <a:pt x="241" y="262"/>
                  <a:pt x="240" y="266"/>
                  <a:pt x="241" y="270"/>
                </a:cubicBezTo>
                <a:cubicBezTo>
                  <a:pt x="243" y="273"/>
                  <a:pt x="247" y="275"/>
                  <a:pt x="251" y="273"/>
                </a:cubicBezTo>
                <a:cubicBezTo>
                  <a:pt x="252" y="272"/>
                  <a:pt x="410" y="198"/>
                  <a:pt x="450" y="182"/>
                </a:cubicBezTo>
                <a:cubicBezTo>
                  <a:pt x="479" y="170"/>
                  <a:pt x="498" y="184"/>
                  <a:pt x="507" y="201"/>
                </a:cubicBezTo>
                <a:cubicBezTo>
                  <a:pt x="516" y="221"/>
                  <a:pt x="514" y="248"/>
                  <a:pt x="492" y="261"/>
                </a:cubicBezTo>
                <a:cubicBezTo>
                  <a:pt x="482" y="267"/>
                  <a:pt x="464" y="275"/>
                  <a:pt x="444" y="285"/>
                </a:cubicBezTo>
                <a:cubicBezTo>
                  <a:pt x="411" y="300"/>
                  <a:pt x="381" y="315"/>
                  <a:pt x="371" y="324"/>
                </a:cubicBezTo>
                <a:cubicBezTo>
                  <a:pt x="371" y="324"/>
                  <a:pt x="370" y="324"/>
                  <a:pt x="370" y="325"/>
                </a:cubicBezTo>
                <a:cubicBezTo>
                  <a:pt x="370" y="325"/>
                  <a:pt x="369" y="325"/>
                  <a:pt x="369" y="326"/>
                </a:cubicBezTo>
                <a:cubicBezTo>
                  <a:pt x="366" y="329"/>
                  <a:pt x="361" y="334"/>
                  <a:pt x="356" y="340"/>
                </a:cubicBezTo>
                <a:cubicBezTo>
                  <a:pt x="336" y="363"/>
                  <a:pt x="303" y="401"/>
                  <a:pt x="274" y="409"/>
                </a:cubicBezTo>
                <a:cubicBezTo>
                  <a:pt x="236" y="419"/>
                  <a:pt x="82" y="424"/>
                  <a:pt x="80" y="424"/>
                </a:cubicBezTo>
                <a:cubicBezTo>
                  <a:pt x="76" y="424"/>
                  <a:pt x="73" y="428"/>
                  <a:pt x="74" y="431"/>
                </a:cubicBezTo>
                <a:cubicBezTo>
                  <a:pt x="74" y="435"/>
                  <a:pt x="77" y="438"/>
                  <a:pt x="81" y="438"/>
                </a:cubicBezTo>
                <a:cubicBezTo>
                  <a:pt x="81" y="438"/>
                  <a:pt x="81" y="438"/>
                  <a:pt x="81" y="438"/>
                </a:cubicBezTo>
                <a:cubicBezTo>
                  <a:pt x="87" y="438"/>
                  <a:pt x="238" y="433"/>
                  <a:pt x="278" y="422"/>
                </a:cubicBezTo>
                <a:cubicBezTo>
                  <a:pt x="289" y="419"/>
                  <a:pt x="299" y="413"/>
                  <a:pt x="310" y="406"/>
                </a:cubicBezTo>
                <a:cubicBezTo>
                  <a:pt x="314" y="416"/>
                  <a:pt x="322" y="425"/>
                  <a:pt x="333" y="431"/>
                </a:cubicBezTo>
                <a:cubicBezTo>
                  <a:pt x="339" y="434"/>
                  <a:pt x="347" y="436"/>
                  <a:pt x="354" y="436"/>
                </a:cubicBezTo>
                <a:cubicBezTo>
                  <a:pt x="365" y="436"/>
                  <a:pt x="376" y="431"/>
                  <a:pt x="385" y="423"/>
                </a:cubicBezTo>
                <a:cubicBezTo>
                  <a:pt x="386" y="425"/>
                  <a:pt x="386" y="426"/>
                  <a:pt x="386" y="428"/>
                </a:cubicBezTo>
                <a:cubicBezTo>
                  <a:pt x="391" y="440"/>
                  <a:pt x="399" y="450"/>
                  <a:pt x="410" y="455"/>
                </a:cubicBezTo>
                <a:cubicBezTo>
                  <a:pt x="417" y="459"/>
                  <a:pt x="424" y="460"/>
                  <a:pt x="431" y="460"/>
                </a:cubicBezTo>
                <a:cubicBezTo>
                  <a:pt x="449" y="460"/>
                  <a:pt x="465" y="451"/>
                  <a:pt x="474" y="434"/>
                </a:cubicBezTo>
                <a:cubicBezTo>
                  <a:pt x="485" y="410"/>
                  <a:pt x="485" y="410"/>
                  <a:pt x="485" y="410"/>
                </a:cubicBezTo>
                <a:cubicBezTo>
                  <a:pt x="489" y="421"/>
                  <a:pt x="497" y="431"/>
                  <a:pt x="509" y="437"/>
                </a:cubicBezTo>
                <a:cubicBezTo>
                  <a:pt x="516" y="440"/>
                  <a:pt x="523" y="442"/>
                  <a:pt x="530" y="442"/>
                </a:cubicBezTo>
                <a:cubicBezTo>
                  <a:pt x="547" y="442"/>
                  <a:pt x="564" y="432"/>
                  <a:pt x="572" y="416"/>
                </a:cubicBezTo>
                <a:cubicBezTo>
                  <a:pt x="611" y="337"/>
                  <a:pt x="611" y="337"/>
                  <a:pt x="611" y="337"/>
                </a:cubicBezTo>
                <a:cubicBezTo>
                  <a:pt x="745" y="337"/>
                  <a:pt x="745" y="337"/>
                  <a:pt x="745" y="337"/>
                </a:cubicBezTo>
                <a:cubicBezTo>
                  <a:pt x="772" y="337"/>
                  <a:pt x="794" y="315"/>
                  <a:pt x="794" y="288"/>
                </a:cubicBezTo>
                <a:cubicBezTo>
                  <a:pt x="794" y="49"/>
                  <a:pt x="794" y="49"/>
                  <a:pt x="794" y="49"/>
                </a:cubicBezTo>
                <a:cubicBezTo>
                  <a:pt x="794" y="22"/>
                  <a:pt x="772" y="0"/>
                  <a:pt x="745" y="0"/>
                </a:cubicBezTo>
                <a:close/>
                <a:moveTo>
                  <a:pt x="294" y="82"/>
                </a:moveTo>
                <a:cubicBezTo>
                  <a:pt x="780" y="82"/>
                  <a:pt x="780" y="82"/>
                  <a:pt x="780" y="82"/>
                </a:cubicBezTo>
                <a:cubicBezTo>
                  <a:pt x="780" y="134"/>
                  <a:pt x="780" y="134"/>
                  <a:pt x="780" y="134"/>
                </a:cubicBezTo>
                <a:cubicBezTo>
                  <a:pt x="294" y="134"/>
                  <a:pt x="294" y="134"/>
                  <a:pt x="294" y="134"/>
                </a:cubicBezTo>
                <a:lnTo>
                  <a:pt x="294" y="82"/>
                </a:lnTo>
                <a:close/>
                <a:moveTo>
                  <a:pt x="329" y="14"/>
                </a:moveTo>
                <a:cubicBezTo>
                  <a:pt x="745" y="14"/>
                  <a:pt x="745" y="14"/>
                  <a:pt x="745" y="14"/>
                </a:cubicBezTo>
                <a:cubicBezTo>
                  <a:pt x="765" y="14"/>
                  <a:pt x="780" y="29"/>
                  <a:pt x="780" y="49"/>
                </a:cubicBezTo>
                <a:cubicBezTo>
                  <a:pt x="780" y="68"/>
                  <a:pt x="780" y="68"/>
                  <a:pt x="780" y="68"/>
                </a:cubicBezTo>
                <a:cubicBezTo>
                  <a:pt x="294" y="68"/>
                  <a:pt x="294" y="68"/>
                  <a:pt x="294" y="68"/>
                </a:cubicBezTo>
                <a:cubicBezTo>
                  <a:pt x="294" y="49"/>
                  <a:pt x="294" y="49"/>
                  <a:pt x="294" y="49"/>
                </a:cubicBezTo>
                <a:cubicBezTo>
                  <a:pt x="294" y="29"/>
                  <a:pt x="310" y="14"/>
                  <a:pt x="329" y="14"/>
                </a:cubicBezTo>
                <a:close/>
                <a:moveTo>
                  <a:pt x="339" y="418"/>
                </a:moveTo>
                <a:cubicBezTo>
                  <a:pt x="330" y="414"/>
                  <a:pt x="324" y="406"/>
                  <a:pt x="321" y="396"/>
                </a:cubicBezTo>
                <a:cubicBezTo>
                  <a:pt x="338" y="382"/>
                  <a:pt x="354" y="364"/>
                  <a:pt x="366" y="350"/>
                </a:cubicBezTo>
                <a:cubicBezTo>
                  <a:pt x="371" y="345"/>
                  <a:pt x="375" y="340"/>
                  <a:pt x="378" y="337"/>
                </a:cubicBezTo>
                <a:cubicBezTo>
                  <a:pt x="416" y="337"/>
                  <a:pt x="416" y="337"/>
                  <a:pt x="416" y="337"/>
                </a:cubicBezTo>
                <a:cubicBezTo>
                  <a:pt x="383" y="403"/>
                  <a:pt x="383" y="403"/>
                  <a:pt x="383" y="403"/>
                </a:cubicBezTo>
                <a:cubicBezTo>
                  <a:pt x="375" y="420"/>
                  <a:pt x="355" y="426"/>
                  <a:pt x="339" y="418"/>
                </a:cubicBezTo>
                <a:close/>
                <a:moveTo>
                  <a:pt x="461" y="428"/>
                </a:moveTo>
                <a:cubicBezTo>
                  <a:pt x="453" y="444"/>
                  <a:pt x="433" y="451"/>
                  <a:pt x="416" y="443"/>
                </a:cubicBezTo>
                <a:cubicBezTo>
                  <a:pt x="409" y="439"/>
                  <a:pt x="403" y="432"/>
                  <a:pt x="400" y="424"/>
                </a:cubicBezTo>
                <a:cubicBezTo>
                  <a:pt x="397" y="415"/>
                  <a:pt x="398" y="406"/>
                  <a:pt x="401" y="398"/>
                </a:cubicBezTo>
                <a:cubicBezTo>
                  <a:pt x="432" y="337"/>
                  <a:pt x="432" y="337"/>
                  <a:pt x="432" y="337"/>
                </a:cubicBezTo>
                <a:cubicBezTo>
                  <a:pt x="506" y="337"/>
                  <a:pt x="506" y="337"/>
                  <a:pt x="506" y="337"/>
                </a:cubicBezTo>
                <a:cubicBezTo>
                  <a:pt x="488" y="374"/>
                  <a:pt x="488" y="374"/>
                  <a:pt x="488" y="374"/>
                </a:cubicBezTo>
                <a:cubicBezTo>
                  <a:pt x="488" y="374"/>
                  <a:pt x="488" y="374"/>
                  <a:pt x="488" y="374"/>
                </a:cubicBezTo>
                <a:lnTo>
                  <a:pt x="461" y="428"/>
                </a:lnTo>
                <a:close/>
                <a:moveTo>
                  <a:pt x="560" y="410"/>
                </a:moveTo>
                <a:cubicBezTo>
                  <a:pt x="552" y="426"/>
                  <a:pt x="532" y="433"/>
                  <a:pt x="515" y="425"/>
                </a:cubicBezTo>
                <a:cubicBezTo>
                  <a:pt x="499" y="416"/>
                  <a:pt x="492" y="397"/>
                  <a:pt x="500" y="380"/>
                </a:cubicBezTo>
                <a:cubicBezTo>
                  <a:pt x="522" y="337"/>
                  <a:pt x="522" y="337"/>
                  <a:pt x="522" y="337"/>
                </a:cubicBezTo>
                <a:cubicBezTo>
                  <a:pt x="596" y="337"/>
                  <a:pt x="596" y="337"/>
                  <a:pt x="596" y="337"/>
                </a:cubicBezTo>
                <a:lnTo>
                  <a:pt x="560" y="410"/>
                </a:lnTo>
                <a:close/>
                <a:moveTo>
                  <a:pt x="745" y="323"/>
                </a:moveTo>
                <a:cubicBezTo>
                  <a:pt x="398" y="323"/>
                  <a:pt x="398" y="323"/>
                  <a:pt x="398" y="323"/>
                </a:cubicBezTo>
                <a:cubicBezTo>
                  <a:pt x="412" y="315"/>
                  <a:pt x="432" y="306"/>
                  <a:pt x="450" y="297"/>
                </a:cubicBezTo>
                <a:cubicBezTo>
                  <a:pt x="470" y="288"/>
                  <a:pt x="489" y="279"/>
                  <a:pt x="500" y="273"/>
                </a:cubicBezTo>
                <a:cubicBezTo>
                  <a:pt x="529" y="255"/>
                  <a:pt x="531" y="220"/>
                  <a:pt x="519" y="195"/>
                </a:cubicBezTo>
                <a:cubicBezTo>
                  <a:pt x="509" y="174"/>
                  <a:pt x="483" y="154"/>
                  <a:pt x="445" y="169"/>
                </a:cubicBezTo>
                <a:cubicBezTo>
                  <a:pt x="419" y="179"/>
                  <a:pt x="345" y="214"/>
                  <a:pt x="294" y="237"/>
                </a:cubicBezTo>
                <a:cubicBezTo>
                  <a:pt x="294" y="148"/>
                  <a:pt x="294" y="148"/>
                  <a:pt x="294" y="148"/>
                </a:cubicBezTo>
                <a:cubicBezTo>
                  <a:pt x="780" y="148"/>
                  <a:pt x="780" y="148"/>
                  <a:pt x="780" y="148"/>
                </a:cubicBezTo>
                <a:cubicBezTo>
                  <a:pt x="780" y="288"/>
                  <a:pt x="780" y="288"/>
                  <a:pt x="780" y="288"/>
                </a:cubicBezTo>
                <a:cubicBezTo>
                  <a:pt x="780" y="307"/>
                  <a:pt x="765" y="323"/>
                  <a:pt x="745" y="3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Csoportba foglalás 37"/>
          <p:cNvGrpSpPr/>
          <p:nvPr/>
        </p:nvGrpSpPr>
        <p:grpSpPr>
          <a:xfrm>
            <a:off x="6356240" y="1697006"/>
            <a:ext cx="2228165" cy="483655"/>
            <a:chOff x="4918185" y="1697003"/>
            <a:chExt cx="2228165" cy="483655"/>
          </a:xfrm>
        </p:grpSpPr>
        <p:sp>
          <p:nvSpPr>
            <p:cNvPr id="39" name="Lekerekített téglalap 38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Lekerekített téglalap 39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Lekerekített téglalap 40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Lekerekített téglalap 41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Csoportba foglalás 42"/>
          <p:cNvGrpSpPr/>
          <p:nvPr/>
        </p:nvGrpSpPr>
        <p:grpSpPr>
          <a:xfrm>
            <a:off x="6356240" y="2276875"/>
            <a:ext cx="2228165" cy="483655"/>
            <a:chOff x="4918185" y="1697003"/>
            <a:chExt cx="2228165" cy="483655"/>
          </a:xfrm>
        </p:grpSpPr>
        <p:sp>
          <p:nvSpPr>
            <p:cNvPr id="44" name="Lekerekített téglalap 43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Lekerekített téglalap 44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Lekerekített téglalap 45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Lekerekített téglalap 46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Csoportba foglalás 47"/>
          <p:cNvGrpSpPr/>
          <p:nvPr/>
        </p:nvGrpSpPr>
        <p:grpSpPr>
          <a:xfrm>
            <a:off x="6356240" y="2865510"/>
            <a:ext cx="2228165" cy="483655"/>
            <a:chOff x="4918185" y="1697003"/>
            <a:chExt cx="2228165" cy="483655"/>
          </a:xfrm>
        </p:grpSpPr>
        <p:sp>
          <p:nvSpPr>
            <p:cNvPr id="49" name="Lekerekített téglalap 48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Lekerekített téglalap 49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Lekerekített téglalap 50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Lekerekített téglalap 51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Csoportba foglalás 52"/>
          <p:cNvGrpSpPr/>
          <p:nvPr/>
        </p:nvGrpSpPr>
        <p:grpSpPr>
          <a:xfrm>
            <a:off x="6356240" y="3452690"/>
            <a:ext cx="2228165" cy="483655"/>
            <a:chOff x="4918185" y="1697003"/>
            <a:chExt cx="2228165" cy="483655"/>
          </a:xfrm>
        </p:grpSpPr>
        <p:sp>
          <p:nvSpPr>
            <p:cNvPr id="54" name="Lekerekített téglalap 53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5" name="Lekerekített téglalap 54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Lekerekített téglalap 55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Lekerekített téglalap 56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Csoportba foglalás 57"/>
          <p:cNvGrpSpPr/>
          <p:nvPr/>
        </p:nvGrpSpPr>
        <p:grpSpPr>
          <a:xfrm>
            <a:off x="6356240" y="4050359"/>
            <a:ext cx="2228165" cy="483655"/>
            <a:chOff x="4918185" y="1697003"/>
            <a:chExt cx="2228165" cy="483655"/>
          </a:xfrm>
        </p:grpSpPr>
        <p:sp>
          <p:nvSpPr>
            <p:cNvPr id="59" name="Lekerekített téglalap 58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0" name="Lekerekített téglalap 59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1" name="Lekerekített téglalap 60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2" name="Lekerekített téglalap 61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Csoportba foglalás 62"/>
          <p:cNvGrpSpPr/>
          <p:nvPr/>
        </p:nvGrpSpPr>
        <p:grpSpPr>
          <a:xfrm>
            <a:off x="6356240" y="4635352"/>
            <a:ext cx="2228165" cy="483655"/>
            <a:chOff x="4918185" y="1697003"/>
            <a:chExt cx="2228165" cy="483655"/>
          </a:xfrm>
        </p:grpSpPr>
        <p:sp>
          <p:nvSpPr>
            <p:cNvPr id="64" name="Lekerekített téglalap 63"/>
            <p:cNvSpPr/>
            <p:nvPr/>
          </p:nvSpPr>
          <p:spPr>
            <a:xfrm>
              <a:off x="4918185" y="1700625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5" name="Lekerekített téglalap 64"/>
            <p:cNvSpPr/>
            <p:nvPr/>
          </p:nvSpPr>
          <p:spPr>
            <a:xfrm>
              <a:off x="5502046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Lekerekített téglalap 65"/>
            <p:cNvSpPr/>
            <p:nvPr/>
          </p:nvSpPr>
          <p:spPr>
            <a:xfrm>
              <a:off x="6080180" y="1697003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Lekerekített téglalap 66"/>
            <p:cNvSpPr/>
            <p:nvPr/>
          </p:nvSpPr>
          <p:spPr>
            <a:xfrm>
              <a:off x="6666317" y="1697004"/>
              <a:ext cx="480033" cy="480033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{}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6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Serverless</a:t>
            </a:r>
            <a:r>
              <a:rPr lang="en-US" dirty="0"/>
              <a:t> </a:t>
            </a:r>
            <a:r>
              <a:rPr lang="en-US" dirty="0" err="1"/>
              <a:t>architektúra</a:t>
            </a:r>
            <a:endParaRPr lang="en-US" dirty="0"/>
          </a:p>
        </p:txBody>
      </p:sp>
      <p:sp>
        <p:nvSpPr>
          <p:cNvPr id="10" name="Szöveg hely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Előnyök</a:t>
            </a:r>
            <a:endParaRPr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Kevesebb</a:t>
            </a:r>
            <a:r>
              <a:rPr lang="en-US" dirty="0"/>
              <a:t> </a:t>
            </a:r>
            <a:r>
              <a:rPr lang="en-US" dirty="0" smtClean="0"/>
              <a:t>DevOps</a:t>
            </a:r>
          </a:p>
          <a:p>
            <a:r>
              <a:rPr lang="en-US" dirty="0" err="1"/>
              <a:t>Automatikus</a:t>
            </a:r>
            <a:r>
              <a:rPr lang="en-US" dirty="0"/>
              <a:t> </a:t>
            </a:r>
            <a:r>
              <a:rPr lang="en-US" dirty="0" err="1" smtClean="0"/>
              <a:t>skálázódás</a:t>
            </a:r>
            <a:endParaRPr lang="en-US" dirty="0"/>
          </a:p>
          <a:p>
            <a:r>
              <a:rPr lang="en-US" dirty="0" err="1" smtClean="0"/>
              <a:t>Költséghatékony</a:t>
            </a:r>
            <a:endParaRPr lang="en-US" dirty="0" smtClean="0"/>
          </a:p>
          <a:p>
            <a:r>
              <a:rPr lang="en-US" dirty="0" err="1"/>
              <a:t>Kevesebb</a:t>
            </a:r>
            <a:r>
              <a:rPr lang="en-US" dirty="0"/>
              <a:t> </a:t>
            </a:r>
            <a:r>
              <a:rPr lang="en-US" dirty="0" err="1"/>
              <a:t>alkalmazás</a:t>
            </a:r>
            <a:r>
              <a:rPr lang="en-US" dirty="0"/>
              <a:t> </a:t>
            </a:r>
            <a:r>
              <a:rPr lang="en-US" dirty="0" err="1" smtClean="0"/>
              <a:t>kód</a:t>
            </a:r>
            <a:endParaRPr lang="en-US" dirty="0"/>
          </a:p>
          <a:p>
            <a:r>
              <a:rPr lang="en-US" dirty="0"/>
              <a:t>Cloud </a:t>
            </a:r>
            <a:r>
              <a:rPr lang="en-US" dirty="0" err="1"/>
              <a:t>servicekkel</a:t>
            </a:r>
            <a:r>
              <a:rPr lang="en-US" dirty="0"/>
              <a:t> </a:t>
            </a:r>
            <a:r>
              <a:rPr lang="en-US" dirty="0" err="1"/>
              <a:t>való</a:t>
            </a:r>
            <a:r>
              <a:rPr lang="en-US" dirty="0"/>
              <a:t> </a:t>
            </a:r>
            <a:r>
              <a:rPr lang="en-US" dirty="0" err="1"/>
              <a:t>integráció</a:t>
            </a:r>
            <a:endParaRPr lang="en-US" dirty="0"/>
          </a:p>
          <a:p>
            <a:endParaRPr lang="en-US" dirty="0"/>
          </a:p>
        </p:txBody>
      </p:sp>
      <p:sp>
        <p:nvSpPr>
          <p:cNvPr id="12" name="Szöveg helye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/>
              <a:t>Hátrányok</a:t>
            </a:r>
            <a:endParaRPr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 smtClean="0"/>
              <a:t>Szolgáltatófüggés</a:t>
            </a:r>
            <a:endParaRPr lang="en-US" dirty="0" smtClean="0"/>
          </a:p>
          <a:p>
            <a:r>
              <a:rPr lang="en-US" dirty="0" err="1"/>
              <a:t>Nehézkesebb</a:t>
            </a:r>
            <a:r>
              <a:rPr lang="en-US" dirty="0"/>
              <a:t> </a:t>
            </a:r>
            <a:r>
              <a:rPr lang="en-US" dirty="0" err="1"/>
              <a:t>integrációs</a:t>
            </a:r>
            <a:r>
              <a:rPr lang="en-US" dirty="0"/>
              <a:t> </a:t>
            </a:r>
            <a:r>
              <a:rPr lang="en-US" dirty="0" err="1" smtClean="0"/>
              <a:t>tesztelés</a:t>
            </a:r>
            <a:endParaRPr lang="en-US" dirty="0"/>
          </a:p>
          <a:p>
            <a:r>
              <a:rPr lang="en-US" dirty="0" err="1"/>
              <a:t>Limitációk</a:t>
            </a:r>
            <a:endParaRPr lang="en-US" dirty="0"/>
          </a:p>
          <a:p>
            <a:pPr lvl="1"/>
            <a:r>
              <a:rPr lang="en-US" dirty="0" err="1" smtClean="0"/>
              <a:t>Memória</a:t>
            </a:r>
            <a:r>
              <a:rPr lang="en-US" dirty="0" smtClean="0"/>
              <a:t>, </a:t>
            </a:r>
            <a:r>
              <a:rPr lang="en-US" dirty="0" err="1"/>
              <a:t>futási</a:t>
            </a:r>
            <a:r>
              <a:rPr lang="en-US" dirty="0"/>
              <a:t> </a:t>
            </a:r>
            <a:r>
              <a:rPr lang="en-US" dirty="0" err="1"/>
              <a:t>idő</a:t>
            </a:r>
            <a:r>
              <a:rPr lang="en-US" dirty="0"/>
              <a:t>, </a:t>
            </a:r>
            <a:r>
              <a:rPr lang="en-US" dirty="0" err="1"/>
              <a:t>req</a:t>
            </a:r>
            <a:r>
              <a:rPr lang="en-US" dirty="0"/>
              <a:t> / </a:t>
            </a:r>
            <a:r>
              <a:rPr lang="en-US" dirty="0" err="1"/>
              <a:t>resp</a:t>
            </a:r>
            <a:r>
              <a:rPr lang="en-US" dirty="0"/>
              <a:t> </a:t>
            </a:r>
            <a:r>
              <a:rPr lang="en-US" dirty="0" err="1"/>
              <a:t>méret</a:t>
            </a:r>
            <a:r>
              <a:rPr lang="en-US" dirty="0"/>
              <a:t> limit, data stream </a:t>
            </a:r>
            <a:r>
              <a:rPr lang="en-US" dirty="0" err="1" smtClean="0"/>
              <a:t>hiánya</a:t>
            </a:r>
            <a:r>
              <a:rPr lang="en-US" dirty="0" smtClean="0"/>
              <a:t>, runtime</a:t>
            </a:r>
            <a:endParaRPr lang="en-US" dirty="0"/>
          </a:p>
          <a:p>
            <a:r>
              <a:rPr lang="en-US" dirty="0"/>
              <a:t>Startup time</a:t>
            </a:r>
          </a:p>
          <a:p>
            <a:r>
              <a:rPr lang="en-US" dirty="0" err="1" smtClean="0"/>
              <a:t>Több</a:t>
            </a:r>
            <a:r>
              <a:rPr lang="en-US" dirty="0" smtClean="0"/>
              <a:t> </a:t>
            </a:r>
            <a:r>
              <a:rPr lang="en-US" dirty="0" err="1"/>
              <a:t>infrastruktúra</a:t>
            </a:r>
            <a:r>
              <a:rPr lang="en-US" dirty="0"/>
              <a:t> </a:t>
            </a:r>
            <a:r>
              <a:rPr lang="en-US" dirty="0" err="1"/>
              <a:t>kód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8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/>
              <a:t>Serverless</a:t>
            </a:r>
            <a:r>
              <a:rPr lang="en-US" sz="2800" dirty="0"/>
              <a:t> Framework</a:t>
            </a:r>
            <a:endParaRPr lang="en-US" dirty="0"/>
          </a:p>
        </p:txBody>
      </p:sp>
      <p:sp>
        <p:nvSpPr>
          <p:cNvPr id="8" name="Alcím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815" y="4328828"/>
            <a:ext cx="496372" cy="86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Serverless</a:t>
            </a:r>
            <a:r>
              <a:rPr lang="en-US" dirty="0"/>
              <a:t> Framework</a:t>
            </a:r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Opensource</a:t>
            </a:r>
            <a:r>
              <a:rPr lang="en-US" dirty="0"/>
              <a:t> </a:t>
            </a:r>
            <a:r>
              <a:rPr lang="en-US" dirty="0" smtClean="0"/>
              <a:t>project</a:t>
            </a:r>
          </a:p>
          <a:p>
            <a:r>
              <a:rPr lang="en-US" dirty="0" err="1"/>
              <a:t>Multicloud</a:t>
            </a:r>
            <a:r>
              <a:rPr lang="en-US" dirty="0"/>
              <a:t> support</a:t>
            </a:r>
          </a:p>
          <a:p>
            <a:pPr lvl="1"/>
            <a:r>
              <a:rPr lang="en-US" b="1" dirty="0"/>
              <a:t>AWS</a:t>
            </a:r>
            <a:r>
              <a:rPr lang="en-US" dirty="0"/>
              <a:t>,</a:t>
            </a:r>
            <a:r>
              <a:rPr lang="en-US" b="1" dirty="0"/>
              <a:t> Microsoft Azure</a:t>
            </a:r>
            <a:r>
              <a:rPr lang="en-US" dirty="0"/>
              <a:t>,</a:t>
            </a:r>
            <a:r>
              <a:rPr lang="en-US" b="1" dirty="0"/>
              <a:t> Google Cloud </a:t>
            </a:r>
            <a:r>
              <a:rPr lang="en-US" b="1" dirty="0" err="1"/>
              <a:t>Platfrom</a:t>
            </a:r>
            <a:r>
              <a:rPr lang="en-US" dirty="0"/>
              <a:t>, IBM </a:t>
            </a:r>
            <a:r>
              <a:rPr lang="en-US" dirty="0" err="1"/>
              <a:t>OpenWhisk</a:t>
            </a:r>
            <a:r>
              <a:rPr lang="en-US" dirty="0"/>
              <a:t>, </a:t>
            </a:r>
            <a:r>
              <a:rPr lang="en-US" dirty="0" err="1"/>
              <a:t>Kubeless</a:t>
            </a:r>
            <a:r>
              <a:rPr lang="en-US" dirty="0"/>
              <a:t>, </a:t>
            </a:r>
            <a:r>
              <a:rPr lang="en-US" dirty="0" err="1"/>
              <a:t>spotinist</a:t>
            </a:r>
            <a:r>
              <a:rPr lang="en-US" dirty="0"/>
              <a:t>, </a:t>
            </a:r>
            <a:r>
              <a:rPr lang="en-US" dirty="0" err="1" smtClean="0"/>
              <a:t>webtasks</a:t>
            </a:r>
            <a:endParaRPr lang="en-US" dirty="0"/>
          </a:p>
          <a:p>
            <a:r>
              <a:rPr lang="en-US" dirty="0"/>
              <a:t>Application </a:t>
            </a:r>
            <a:r>
              <a:rPr lang="en-US" dirty="0" err="1"/>
              <a:t>oldali</a:t>
            </a:r>
            <a:r>
              <a:rPr lang="en-US" dirty="0"/>
              <a:t> </a:t>
            </a:r>
            <a:r>
              <a:rPr lang="en-US" dirty="0" err="1"/>
              <a:t>megközelítés</a:t>
            </a:r>
            <a:endParaRPr lang="en-US" dirty="0"/>
          </a:p>
          <a:p>
            <a:r>
              <a:rPr lang="en-US" dirty="0" err="1"/>
              <a:t>Kevesebb</a:t>
            </a:r>
            <a:r>
              <a:rPr lang="en-US" dirty="0"/>
              <a:t> </a:t>
            </a:r>
            <a:r>
              <a:rPr lang="en-US" dirty="0" err="1"/>
              <a:t>infrastruktúra</a:t>
            </a:r>
            <a:r>
              <a:rPr lang="en-US" dirty="0"/>
              <a:t> </a:t>
            </a:r>
            <a:r>
              <a:rPr lang="en-US" dirty="0" err="1"/>
              <a:t>kód</a:t>
            </a:r>
            <a:endParaRPr lang="en-US" dirty="0"/>
          </a:p>
          <a:p>
            <a:r>
              <a:rPr lang="en-US" dirty="0" err="1" smtClean="0"/>
              <a:t>Pluginelhető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1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Serverless.yml</a:t>
            </a:r>
            <a:r>
              <a:rPr lang="en-US" dirty="0" smtClean="0"/>
              <a:t> </a:t>
            </a:r>
            <a:r>
              <a:rPr lang="en-US" dirty="0" err="1" smtClean="0"/>
              <a:t>struktúra</a:t>
            </a:r>
            <a:endParaRPr lang="en-US" dirty="0"/>
          </a:p>
        </p:txBody>
      </p:sp>
      <p:sp>
        <p:nvSpPr>
          <p:cNvPr id="11" name="Tartalom helye 13"/>
          <p:cNvSpPr txBox="1">
            <a:spLocks/>
          </p:cNvSpPr>
          <p:nvPr/>
        </p:nvSpPr>
        <p:spPr>
          <a:xfrm>
            <a:off x="323528" y="1568874"/>
            <a:ext cx="2664296" cy="3645693"/>
          </a:xfrm>
          <a:prstGeom prst="rect">
            <a:avLst/>
          </a:prstGeom>
        </p:spPr>
        <p:txBody>
          <a:bodyPr/>
          <a:lstStyle>
            <a:lvl1pPr marL="171446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800" spc="-1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0" indent="-173034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25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71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8817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Provider</a:t>
            </a:r>
          </a:p>
          <a:p>
            <a:endParaRPr lang="en-US" dirty="0" smtClean="0"/>
          </a:p>
          <a:p>
            <a:pPr marL="342891" indent="-342891"/>
            <a:r>
              <a:rPr lang="en-US" dirty="0" smtClean="0"/>
              <a:t>Cloud provider </a:t>
            </a:r>
            <a:r>
              <a:rPr lang="en-US" dirty="0" err="1" smtClean="0"/>
              <a:t>beállítások</a:t>
            </a:r>
            <a:endParaRPr lang="en-US" dirty="0" smtClean="0"/>
          </a:p>
          <a:p>
            <a:pPr marL="342891" indent="-342891"/>
            <a:r>
              <a:rPr lang="en-US" dirty="0" err="1" smtClean="0"/>
              <a:t>Globális</a:t>
            </a:r>
            <a:r>
              <a:rPr lang="en-US" dirty="0" smtClean="0"/>
              <a:t> function </a:t>
            </a:r>
            <a:r>
              <a:rPr lang="en-US" dirty="0" err="1" smtClean="0"/>
              <a:t>beállítások</a:t>
            </a:r>
            <a:endParaRPr lang="en-US" dirty="0" smtClean="0"/>
          </a:p>
          <a:p>
            <a:pPr marL="342891" indent="-342891"/>
            <a:r>
              <a:rPr lang="en-US" dirty="0" smtClean="0"/>
              <a:t>Runtime </a:t>
            </a:r>
            <a:r>
              <a:rPr lang="en-US" dirty="0" err="1" smtClean="0"/>
              <a:t>megadása</a:t>
            </a:r>
            <a:endParaRPr lang="en-US" dirty="0" smtClean="0"/>
          </a:p>
          <a:p>
            <a:pPr marL="342891" indent="-342891"/>
            <a:r>
              <a:rPr lang="en-US" dirty="0" err="1" smtClean="0"/>
              <a:t>Globális</a:t>
            </a:r>
            <a:r>
              <a:rPr lang="en-US" dirty="0" smtClean="0"/>
              <a:t> </a:t>
            </a:r>
            <a:r>
              <a:rPr lang="en-US" dirty="0" err="1" smtClean="0"/>
              <a:t>paraméterek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artalom helye 14"/>
          <p:cNvSpPr txBox="1">
            <a:spLocks/>
          </p:cNvSpPr>
          <p:nvPr/>
        </p:nvSpPr>
        <p:spPr>
          <a:xfrm>
            <a:off x="3239852" y="1562947"/>
            <a:ext cx="2664296" cy="3645693"/>
          </a:xfrm>
          <a:prstGeom prst="rect">
            <a:avLst/>
          </a:prstGeom>
        </p:spPr>
        <p:txBody>
          <a:bodyPr/>
          <a:lstStyle>
            <a:lvl1pPr marL="171446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800" spc="-1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0" indent="-173034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25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71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8817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Functions</a:t>
            </a:r>
          </a:p>
          <a:p>
            <a:endParaRPr lang="en-US" b="1" dirty="0" smtClean="0">
              <a:solidFill>
                <a:schemeClr val="accent4"/>
              </a:solidFill>
            </a:endParaRPr>
          </a:p>
          <a:p>
            <a:pPr marL="342891" indent="-342891"/>
            <a:r>
              <a:rPr lang="en-US" dirty="0" smtClean="0"/>
              <a:t>Function </a:t>
            </a:r>
            <a:r>
              <a:rPr lang="en-US" dirty="0" err="1" smtClean="0"/>
              <a:t>beállítások</a:t>
            </a:r>
            <a:endParaRPr lang="en-US" dirty="0" smtClean="0"/>
          </a:p>
          <a:p>
            <a:pPr marL="342891" indent="-342891"/>
            <a:r>
              <a:rPr lang="en-US" dirty="0" smtClean="0"/>
              <a:t>Function trigger </a:t>
            </a:r>
            <a:r>
              <a:rPr lang="en-US" dirty="0" err="1" smtClean="0"/>
              <a:t>beállítások</a:t>
            </a:r>
            <a:endParaRPr lang="en-US" dirty="0" smtClean="0"/>
          </a:p>
          <a:p>
            <a:pPr marL="342891" indent="-342891"/>
            <a:r>
              <a:rPr lang="en-US" dirty="0" smtClean="0"/>
              <a:t>Function </a:t>
            </a:r>
            <a:r>
              <a:rPr lang="en-US" dirty="0" err="1" smtClean="0"/>
              <a:t>paraméterek</a:t>
            </a:r>
            <a:endParaRPr lang="en-US" dirty="0" smtClean="0"/>
          </a:p>
          <a:p>
            <a:endParaRPr lang="en-US" b="1" dirty="0" smtClean="0">
              <a:solidFill>
                <a:schemeClr val="accent4"/>
              </a:solidFill>
            </a:endParaRPr>
          </a:p>
        </p:txBody>
      </p:sp>
      <p:sp>
        <p:nvSpPr>
          <p:cNvPr id="13" name="Tartalom helye 15"/>
          <p:cNvSpPr txBox="1">
            <a:spLocks/>
          </p:cNvSpPr>
          <p:nvPr/>
        </p:nvSpPr>
        <p:spPr>
          <a:xfrm>
            <a:off x="6156176" y="1568873"/>
            <a:ext cx="2664296" cy="3645693"/>
          </a:xfrm>
          <a:prstGeom prst="rect">
            <a:avLst/>
          </a:prstGeom>
        </p:spPr>
        <p:txBody>
          <a:bodyPr/>
          <a:lstStyle>
            <a:lvl1pPr marL="171446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800" spc="-1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0" indent="-173034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25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7371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8817" indent="-171446" algn="l" defTabSz="914378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2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Resources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pPr marL="342891" indent="-342891"/>
            <a:r>
              <a:rPr lang="en-US" dirty="0" smtClean="0"/>
              <a:t>Cloud provider </a:t>
            </a:r>
            <a:r>
              <a:rPr lang="en-US" dirty="0" err="1" smtClean="0"/>
              <a:t>specifikus</a:t>
            </a:r>
            <a:r>
              <a:rPr lang="en-US" dirty="0" smtClean="0"/>
              <a:t> </a:t>
            </a:r>
            <a:r>
              <a:rPr lang="en-US" dirty="0" err="1" smtClean="0"/>
              <a:t>erőforrások</a:t>
            </a:r>
            <a:endParaRPr lang="en-US" dirty="0" smtClean="0"/>
          </a:p>
          <a:p>
            <a:pPr marL="342891" indent="-342891"/>
            <a:r>
              <a:rPr lang="en-US" dirty="0" err="1" smtClean="0"/>
              <a:t>Erőforrások</a:t>
            </a:r>
            <a:r>
              <a:rPr lang="en-US" dirty="0" smtClean="0"/>
              <a:t> </a:t>
            </a:r>
            <a:r>
              <a:rPr lang="en-US" dirty="0" err="1" smtClean="0"/>
              <a:t>beállítása</a:t>
            </a:r>
            <a:endParaRPr lang="en-US" dirty="0" smtClean="0"/>
          </a:p>
          <a:p>
            <a:pPr marL="342891" indent="-342891"/>
            <a:r>
              <a:rPr lang="en-US" dirty="0" err="1" smtClean="0"/>
              <a:t>Erőforrások</a:t>
            </a:r>
            <a:r>
              <a:rPr lang="en-US" dirty="0" smtClean="0"/>
              <a:t> </a:t>
            </a:r>
            <a:r>
              <a:rPr lang="en-US" dirty="0" err="1" smtClean="0"/>
              <a:t>paramétereinek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8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Példa</a:t>
            </a:r>
            <a:endParaRPr lang="en-US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0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3707904" y="2420888"/>
            <a:ext cx="3780420" cy="2772308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églalap 6"/>
          <p:cNvSpPr/>
          <p:nvPr/>
        </p:nvSpPr>
        <p:spPr>
          <a:xfrm>
            <a:off x="113255" y="368660"/>
            <a:ext cx="3054589" cy="1044116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Event Gateway</a:t>
            </a:r>
            <a:endParaRPr lang="en-US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223" y="4285723"/>
            <a:ext cx="953556" cy="95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ding Sans Colors">
      <a:dk1>
        <a:srgbClr val="FFFFFF"/>
      </a:dk1>
      <a:lt1>
        <a:srgbClr val="2B2B2D"/>
      </a:lt1>
      <a:dk2>
        <a:srgbClr val="1C5686"/>
      </a:dk2>
      <a:lt2>
        <a:srgbClr val="176490"/>
      </a:lt2>
      <a:accent1>
        <a:srgbClr val="51C3CA"/>
      </a:accent1>
      <a:accent2>
        <a:srgbClr val="3CB2C3"/>
      </a:accent2>
      <a:accent3>
        <a:srgbClr val="1AA5BD"/>
      </a:accent3>
      <a:accent4>
        <a:srgbClr val="0097B7"/>
      </a:accent4>
      <a:accent5>
        <a:srgbClr val="0086AC"/>
      </a:accent5>
      <a:accent6>
        <a:srgbClr val="00759E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i9_Blue Teal">
      <a:dk1>
        <a:srgbClr val="57565A"/>
      </a:dk1>
      <a:lt1>
        <a:sysClr val="window" lastClr="FFFFFF"/>
      </a:lt1>
      <a:dk2>
        <a:srgbClr val="20B2A1"/>
      </a:dk2>
      <a:lt2>
        <a:srgbClr val="26B693"/>
      </a:lt2>
      <a:accent1>
        <a:srgbClr val="4A92CE"/>
      </a:accent1>
      <a:accent2>
        <a:srgbClr val="3F9BCC"/>
      </a:accent2>
      <a:accent3>
        <a:srgbClr val="2AA2CB"/>
      </a:accent3>
      <a:accent4>
        <a:srgbClr val="14A9C8"/>
      </a:accent4>
      <a:accent5>
        <a:srgbClr val="00ADBF"/>
      </a:accent5>
      <a:accent6>
        <a:srgbClr val="07AFB1"/>
      </a:accent6>
      <a:hlink>
        <a:srgbClr val="2F8299"/>
      </a:hlink>
      <a:folHlink>
        <a:srgbClr val="8C8C8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151342</TotalTime>
  <Words>212</Words>
  <Application>Microsoft Office PowerPoint</Application>
  <PresentationFormat>Diavetítés a képernyőre (4:3 oldalarány)</PresentationFormat>
  <Paragraphs>102</Paragraphs>
  <Slides>13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13</vt:i4>
      </vt:variant>
    </vt:vector>
  </HeadingPairs>
  <TitlesOfParts>
    <vt:vector size="19" baseType="lpstr">
      <vt:lpstr>Arial</vt:lpstr>
      <vt:lpstr>Calibri</vt:lpstr>
      <vt:lpstr>Open Sans</vt:lpstr>
      <vt:lpstr>Open Sans Light</vt:lpstr>
      <vt:lpstr>Office Theme</vt:lpstr>
      <vt:lpstr>1_Office Theme</vt:lpstr>
      <vt:lpstr>Serverless technológiák a gyakorlatban</vt:lpstr>
      <vt:lpstr>Bevezetés</vt:lpstr>
      <vt:lpstr>Serverless architektúra</vt:lpstr>
      <vt:lpstr>Serverless Framework</vt:lpstr>
      <vt:lpstr>Serverless Framework</vt:lpstr>
      <vt:lpstr>Serverless.yml struktúra</vt:lpstr>
      <vt:lpstr>Példa</vt:lpstr>
      <vt:lpstr>PowerPoint-bemutató</vt:lpstr>
      <vt:lpstr>Event Gateway</vt:lpstr>
      <vt:lpstr>Event Gateway</vt:lpstr>
      <vt:lpstr>Esettanulmány</vt:lpstr>
      <vt:lpstr>PowerPoint-bemutató</vt:lpstr>
      <vt:lpstr>Köszönöm a figyelmet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Windows User</cp:lastModifiedBy>
  <cp:revision>1439</cp:revision>
  <dcterms:created xsi:type="dcterms:W3CDTF">2014-10-08T23:03:32Z</dcterms:created>
  <dcterms:modified xsi:type="dcterms:W3CDTF">2017-11-28T16:18:14Z</dcterms:modified>
</cp:coreProperties>
</file>