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18"/>
  </p:notesMasterIdLst>
  <p:handoutMasterIdLst>
    <p:handoutMasterId r:id="rId19"/>
  </p:handoutMasterIdLst>
  <p:sldIdLst>
    <p:sldId id="261" r:id="rId2"/>
    <p:sldId id="270" r:id="rId3"/>
    <p:sldId id="258" r:id="rId4"/>
    <p:sldId id="259" r:id="rId5"/>
    <p:sldId id="269" r:id="rId6"/>
    <p:sldId id="257" r:id="rId7"/>
    <p:sldId id="260" r:id="rId8"/>
    <p:sldId id="262" r:id="rId9"/>
    <p:sldId id="271" r:id="rId10"/>
    <p:sldId id="276" r:id="rId11"/>
    <p:sldId id="277" r:id="rId12"/>
    <p:sldId id="272" r:id="rId13"/>
    <p:sldId id="273" r:id="rId14"/>
    <p:sldId id="264" r:id="rId15"/>
    <p:sldId id="27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9"/>
    <p:restoredTop sz="83506"/>
  </p:normalViewPr>
  <p:slideViewPr>
    <p:cSldViewPr snapToGrid="0" snapToObjects="1">
      <p:cViewPr>
        <p:scale>
          <a:sx n="90" d="100"/>
          <a:sy n="90" d="100"/>
        </p:scale>
        <p:origin x="2112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97107-8011-4B68-B0D9-C5C834471B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7D4AD81-D1EF-4D3E-A5E9-91A7125AADE0}">
      <dgm:prSet phldrT="[Text]" custT="1"/>
      <dgm:spPr/>
      <dgm:t>
        <a:bodyPr/>
        <a:lstStyle/>
        <a:p>
          <a:r>
            <a:rPr lang="hu-HU" sz="1000" dirty="0" smtClean="0"/>
            <a:t>Üzletág igazgató IC</a:t>
          </a:r>
          <a:endParaRPr lang="hu-HU" sz="1000" dirty="0"/>
        </a:p>
      </dgm:t>
    </dgm:pt>
    <dgm:pt modelId="{7F13C3EA-8B93-4B9F-BFF6-58549122E250}" type="parTrans" cxnId="{E20A40E7-8AA4-4170-A12A-C99ED3DC45CB}">
      <dgm:prSet/>
      <dgm:spPr/>
      <dgm:t>
        <a:bodyPr/>
        <a:lstStyle/>
        <a:p>
          <a:endParaRPr lang="hu-HU" sz="1000"/>
        </a:p>
      </dgm:t>
    </dgm:pt>
    <dgm:pt modelId="{DB2EECCC-1A3E-4859-900D-FA08DC3437CD}" type="sibTrans" cxnId="{E20A40E7-8AA4-4170-A12A-C99ED3DC45CB}">
      <dgm:prSet/>
      <dgm:spPr/>
      <dgm:t>
        <a:bodyPr/>
        <a:lstStyle/>
        <a:p>
          <a:endParaRPr lang="hu-HU" sz="1000"/>
        </a:p>
      </dgm:t>
    </dgm:pt>
    <dgm:pt modelId="{D00DF990-60FF-40EE-BD21-45B4E0B5A380}">
      <dgm:prSet phldrT="[Text]" custT="1"/>
      <dgm:spPr/>
      <dgm:t>
        <a:bodyPr/>
        <a:lstStyle/>
        <a:p>
          <a:r>
            <a:rPr lang="hu-HU" sz="1000" dirty="0" smtClean="0"/>
            <a:t>Kereskedelmi igazgató</a:t>
          </a:r>
          <a:endParaRPr lang="hu-HU" sz="1000" dirty="0"/>
        </a:p>
      </dgm:t>
    </dgm:pt>
    <dgm:pt modelId="{286E24E0-A177-4A87-9FDB-1FDBFFF49C08}" type="parTrans" cxnId="{4D1C6EB3-8549-433B-A3E7-399E43F3D261}">
      <dgm:prSet/>
      <dgm:spPr/>
      <dgm:t>
        <a:bodyPr/>
        <a:lstStyle/>
        <a:p>
          <a:endParaRPr lang="hu-HU" sz="1000"/>
        </a:p>
      </dgm:t>
    </dgm:pt>
    <dgm:pt modelId="{BF84CB89-7E54-4053-983A-725EA448E2C6}" type="sibTrans" cxnId="{4D1C6EB3-8549-433B-A3E7-399E43F3D261}">
      <dgm:prSet/>
      <dgm:spPr/>
      <dgm:t>
        <a:bodyPr/>
        <a:lstStyle/>
        <a:p>
          <a:endParaRPr lang="hu-HU" sz="1000"/>
        </a:p>
      </dgm:t>
    </dgm:pt>
    <dgm:pt modelId="{01DF2D0C-ADD4-4170-9CE5-D30621ECE801}">
      <dgm:prSet phldrT="[Text]" custT="1"/>
      <dgm:spPr/>
      <dgm:t>
        <a:bodyPr/>
        <a:lstStyle/>
        <a:p>
          <a:r>
            <a:rPr lang="hu-HU" sz="1000" dirty="0" smtClean="0"/>
            <a:t>Marketing vezető</a:t>
          </a:r>
          <a:endParaRPr lang="hu-HU" sz="1000" dirty="0"/>
        </a:p>
      </dgm:t>
    </dgm:pt>
    <dgm:pt modelId="{7254BC9F-886D-4EF3-BB8B-877DDD99AB39}" type="parTrans" cxnId="{081FF1F3-3B4F-4B56-94C1-AEDD54BB91F9}">
      <dgm:prSet/>
      <dgm:spPr/>
      <dgm:t>
        <a:bodyPr/>
        <a:lstStyle/>
        <a:p>
          <a:endParaRPr lang="hu-HU" sz="1000"/>
        </a:p>
      </dgm:t>
    </dgm:pt>
    <dgm:pt modelId="{3D352731-413F-4915-96D6-92691C769155}" type="sibTrans" cxnId="{081FF1F3-3B4F-4B56-94C1-AEDD54BB91F9}">
      <dgm:prSet/>
      <dgm:spPr/>
      <dgm:t>
        <a:bodyPr/>
        <a:lstStyle/>
        <a:p>
          <a:endParaRPr lang="hu-HU" sz="1000"/>
        </a:p>
      </dgm:t>
    </dgm:pt>
    <dgm:pt modelId="{A2C0EAAD-4B06-4F9A-8AEE-EEDB83079219}">
      <dgm:prSet phldrT="[Text]" custT="1"/>
      <dgm:spPr/>
      <dgm:t>
        <a:bodyPr/>
        <a:lstStyle/>
        <a:p>
          <a:r>
            <a:rPr lang="hu-HU" sz="1000" dirty="0" smtClean="0"/>
            <a:t>Pénzügyi vezető</a:t>
          </a:r>
          <a:endParaRPr lang="hu-HU" sz="1000" dirty="0"/>
        </a:p>
      </dgm:t>
    </dgm:pt>
    <dgm:pt modelId="{BFBDC771-005D-4574-BE92-4DF8C21F48D4}" type="parTrans" cxnId="{B57E9857-7E56-4EBD-99E7-19A73E9619BA}">
      <dgm:prSet/>
      <dgm:spPr/>
      <dgm:t>
        <a:bodyPr/>
        <a:lstStyle/>
        <a:p>
          <a:endParaRPr lang="hu-HU" sz="1000"/>
        </a:p>
      </dgm:t>
    </dgm:pt>
    <dgm:pt modelId="{33443657-0678-40AF-A73A-79C345E0CD02}" type="sibTrans" cxnId="{B57E9857-7E56-4EBD-99E7-19A73E9619BA}">
      <dgm:prSet/>
      <dgm:spPr/>
      <dgm:t>
        <a:bodyPr/>
        <a:lstStyle/>
        <a:p>
          <a:endParaRPr lang="hu-HU" sz="1000"/>
        </a:p>
      </dgm:t>
    </dgm:pt>
    <dgm:pt modelId="{AB1D1B6F-7EC7-4AEE-B729-537C6CDF01FA}">
      <dgm:prSet/>
      <dgm:spPr/>
      <dgm:t>
        <a:bodyPr/>
        <a:lstStyle/>
        <a:p>
          <a:r>
            <a:rPr lang="hu-HU" dirty="0" smtClean="0"/>
            <a:t>KA vezető</a:t>
          </a:r>
          <a:endParaRPr lang="hu-HU" dirty="0"/>
        </a:p>
      </dgm:t>
    </dgm:pt>
    <dgm:pt modelId="{4B46F4E4-1FE1-4827-964A-344EB1A9270F}" type="parTrans" cxnId="{3036BE3F-A028-48B2-8FCA-E4EF41A99C48}">
      <dgm:prSet/>
      <dgm:spPr/>
      <dgm:t>
        <a:bodyPr/>
        <a:lstStyle/>
        <a:p>
          <a:endParaRPr lang="hu-HU"/>
        </a:p>
      </dgm:t>
    </dgm:pt>
    <dgm:pt modelId="{D334822B-6E9C-406A-AF54-7A7CF4746D29}" type="sibTrans" cxnId="{3036BE3F-A028-48B2-8FCA-E4EF41A99C48}">
      <dgm:prSet/>
      <dgm:spPr/>
      <dgm:t>
        <a:bodyPr/>
        <a:lstStyle/>
        <a:p>
          <a:endParaRPr lang="hu-HU"/>
        </a:p>
      </dgm:t>
    </dgm:pt>
    <dgm:pt modelId="{3A242089-6B98-4F91-9BF5-9C598D49D591}">
      <dgm:prSet/>
      <dgm:spPr/>
      <dgm:t>
        <a:bodyPr/>
        <a:lstStyle/>
        <a:p>
          <a:r>
            <a:rPr lang="hu-HU" dirty="0" smtClean="0"/>
            <a:t>CEO HUAD</a:t>
          </a:r>
          <a:endParaRPr lang="hu-HU" dirty="0"/>
        </a:p>
      </dgm:t>
    </dgm:pt>
    <dgm:pt modelId="{B7D27BCF-FED2-4512-920B-A400CC1860A5}" type="parTrans" cxnId="{E9AC5A09-FEA6-4A96-9EDF-E5994ED5DD83}">
      <dgm:prSet/>
      <dgm:spPr/>
      <dgm:t>
        <a:bodyPr/>
        <a:lstStyle/>
        <a:p>
          <a:endParaRPr lang="hu-HU"/>
        </a:p>
      </dgm:t>
    </dgm:pt>
    <dgm:pt modelId="{8648B223-825E-4396-AF7B-89B7D46E3847}" type="sibTrans" cxnId="{E9AC5A09-FEA6-4A96-9EDF-E5994ED5DD83}">
      <dgm:prSet/>
      <dgm:spPr/>
      <dgm:t>
        <a:bodyPr/>
        <a:lstStyle/>
        <a:p>
          <a:endParaRPr lang="hu-HU"/>
        </a:p>
      </dgm:t>
    </dgm:pt>
    <dgm:pt modelId="{158EE0E9-03D8-476F-B797-E9EC6E109D28}">
      <dgm:prSet/>
      <dgm:spPr/>
      <dgm:t>
        <a:bodyPr/>
        <a:lstStyle/>
        <a:p>
          <a:r>
            <a:rPr lang="hu-HU" dirty="0" smtClean="0"/>
            <a:t>Marketing VP FOOD CE</a:t>
          </a:r>
          <a:endParaRPr lang="hu-HU" dirty="0"/>
        </a:p>
      </dgm:t>
    </dgm:pt>
    <dgm:pt modelId="{25539550-225F-4EB0-856C-28A15D71FF1F}" type="parTrans" cxnId="{D41FBA9D-217D-48E3-B4C3-4D5F6D75A39B}">
      <dgm:prSet/>
      <dgm:spPr/>
      <dgm:t>
        <a:bodyPr/>
        <a:lstStyle/>
        <a:p>
          <a:endParaRPr lang="hu-HU"/>
        </a:p>
      </dgm:t>
    </dgm:pt>
    <dgm:pt modelId="{09182654-BF23-4A3D-BE80-F1BDE0A98D65}" type="sibTrans" cxnId="{D41FBA9D-217D-48E3-B4C3-4D5F6D75A39B}">
      <dgm:prSet/>
      <dgm:spPr/>
      <dgm:t>
        <a:bodyPr/>
        <a:lstStyle/>
        <a:p>
          <a:endParaRPr lang="hu-HU"/>
        </a:p>
      </dgm:t>
    </dgm:pt>
    <dgm:pt modelId="{0BB0C780-1701-4CED-987F-A9DEB2EA7593}">
      <dgm:prSet/>
      <dgm:spPr/>
      <dgm:t>
        <a:bodyPr/>
        <a:lstStyle/>
        <a:p>
          <a:r>
            <a:rPr lang="hu-HU" dirty="0" smtClean="0"/>
            <a:t>Modern Trade 2</a:t>
          </a:r>
        </a:p>
      </dgm:t>
    </dgm:pt>
    <dgm:pt modelId="{6F084F7A-1D0F-44A3-803A-9B67FF091AFD}" type="parTrans" cxnId="{DAAF8BE2-059A-4E92-BCCE-27C80B745350}">
      <dgm:prSet/>
      <dgm:spPr/>
      <dgm:t>
        <a:bodyPr/>
        <a:lstStyle/>
        <a:p>
          <a:endParaRPr lang="hu-HU"/>
        </a:p>
      </dgm:t>
    </dgm:pt>
    <dgm:pt modelId="{1D824181-F589-4B0E-8FB1-066314CC3466}" type="sibTrans" cxnId="{DAAF8BE2-059A-4E92-BCCE-27C80B745350}">
      <dgm:prSet/>
      <dgm:spPr/>
      <dgm:t>
        <a:bodyPr/>
        <a:lstStyle/>
        <a:p>
          <a:endParaRPr lang="hu-HU"/>
        </a:p>
      </dgm:t>
    </dgm:pt>
    <dgm:pt modelId="{A9492594-3614-4187-8648-D96114338026}">
      <dgm:prSet/>
      <dgm:spPr/>
      <dgm:t>
        <a:bodyPr/>
        <a:lstStyle/>
        <a:p>
          <a:r>
            <a:rPr lang="hu-HU" dirty="0" smtClean="0"/>
            <a:t>Customer Marketing vezető</a:t>
          </a:r>
          <a:endParaRPr lang="hu-HU" dirty="0"/>
        </a:p>
      </dgm:t>
    </dgm:pt>
    <dgm:pt modelId="{B68D10C1-4B4C-4D1C-AEF8-0FED6A4CBED0}" type="sibTrans" cxnId="{87CF1484-1660-46D7-AF0B-49641AF826F0}">
      <dgm:prSet/>
      <dgm:spPr/>
      <dgm:t>
        <a:bodyPr/>
        <a:lstStyle/>
        <a:p>
          <a:endParaRPr lang="hu-HU"/>
        </a:p>
      </dgm:t>
    </dgm:pt>
    <dgm:pt modelId="{2ECE46E5-F319-405C-8FAB-0B5DDCF53D71}" type="parTrans" cxnId="{87CF1484-1660-46D7-AF0B-49641AF826F0}">
      <dgm:prSet/>
      <dgm:spPr/>
      <dgm:t>
        <a:bodyPr/>
        <a:lstStyle/>
        <a:p>
          <a:endParaRPr lang="hu-HU"/>
        </a:p>
      </dgm:t>
    </dgm:pt>
    <dgm:pt modelId="{F9EFDCC5-A805-43BD-89B5-AA159234C399}">
      <dgm:prSet/>
      <dgm:spPr/>
      <dgm:t>
        <a:bodyPr/>
        <a:lstStyle/>
        <a:p>
          <a:r>
            <a:rPr lang="hu-HU" dirty="0" err="1" smtClean="0"/>
            <a:t>Field</a:t>
          </a:r>
          <a:r>
            <a:rPr lang="hu-HU" dirty="0" smtClean="0"/>
            <a:t> </a:t>
          </a:r>
          <a:r>
            <a:rPr lang="hu-HU" dirty="0" err="1" smtClean="0"/>
            <a:t>Sales</a:t>
          </a:r>
          <a:r>
            <a:rPr lang="hu-HU" dirty="0" smtClean="0"/>
            <a:t> vezető</a:t>
          </a:r>
          <a:endParaRPr lang="hu-HU" dirty="0"/>
        </a:p>
      </dgm:t>
    </dgm:pt>
    <dgm:pt modelId="{8E5FA62A-6F5B-498F-BFFE-60ACECE8C1AF}" type="sibTrans" cxnId="{7AB8DDA7-6A72-453E-B6D7-1EAD935A9FF5}">
      <dgm:prSet/>
      <dgm:spPr/>
      <dgm:t>
        <a:bodyPr/>
        <a:lstStyle/>
        <a:p>
          <a:endParaRPr lang="hu-HU"/>
        </a:p>
      </dgm:t>
    </dgm:pt>
    <dgm:pt modelId="{E53D427A-F578-486B-85D0-24689746CA3F}" type="parTrans" cxnId="{7AB8DDA7-6A72-453E-B6D7-1EAD935A9FF5}">
      <dgm:prSet/>
      <dgm:spPr/>
      <dgm:t>
        <a:bodyPr/>
        <a:lstStyle/>
        <a:p>
          <a:endParaRPr lang="hu-HU"/>
        </a:p>
      </dgm:t>
    </dgm:pt>
    <dgm:pt modelId="{3B267356-F84F-45C6-80D5-B7CD3EB5512B}">
      <dgm:prSet/>
      <dgm:spPr/>
      <dgm:t>
        <a:bodyPr/>
        <a:lstStyle/>
        <a:p>
          <a:r>
            <a:rPr lang="hu-HU" dirty="0" smtClean="0"/>
            <a:t>Kereskedelmi </a:t>
          </a:r>
          <a:r>
            <a:rPr lang="hu-HU" dirty="0" err="1" smtClean="0"/>
            <a:t>igazagtó</a:t>
          </a:r>
          <a:endParaRPr lang="hu-HU" dirty="0"/>
        </a:p>
      </dgm:t>
    </dgm:pt>
    <dgm:pt modelId="{1ABDF38C-80E8-46E7-A043-C5EEC0F5D12F}" type="parTrans" cxnId="{9FA888BC-2C37-4CBB-B058-01872959009F}">
      <dgm:prSet/>
      <dgm:spPr/>
      <dgm:t>
        <a:bodyPr/>
        <a:lstStyle/>
        <a:p>
          <a:endParaRPr lang="hu-HU"/>
        </a:p>
      </dgm:t>
    </dgm:pt>
    <dgm:pt modelId="{E3C72947-600C-4030-BDD2-96B3CFBB8561}" type="sibTrans" cxnId="{9FA888BC-2C37-4CBB-B058-01872959009F}">
      <dgm:prSet/>
      <dgm:spPr/>
      <dgm:t>
        <a:bodyPr/>
        <a:lstStyle/>
        <a:p>
          <a:endParaRPr lang="hu-HU"/>
        </a:p>
      </dgm:t>
    </dgm:pt>
    <dgm:pt modelId="{F2C9B160-9DFE-4542-A5FD-26342F7DFFEA}">
      <dgm:prSet/>
      <dgm:spPr/>
      <dgm:t>
        <a:bodyPr/>
        <a:lstStyle/>
        <a:p>
          <a:r>
            <a:rPr lang="hu-HU" dirty="0" smtClean="0"/>
            <a:t>Modern Trade1</a:t>
          </a:r>
          <a:endParaRPr lang="hu-HU" dirty="0"/>
        </a:p>
      </dgm:t>
    </dgm:pt>
    <dgm:pt modelId="{F4D34963-1DED-40A9-95B3-1EC9FC2CC3B0}" type="parTrans" cxnId="{3B458F58-4C44-455B-B6D8-9D124BF02473}">
      <dgm:prSet/>
      <dgm:spPr/>
      <dgm:t>
        <a:bodyPr/>
        <a:lstStyle/>
        <a:p>
          <a:endParaRPr lang="hu-HU"/>
        </a:p>
      </dgm:t>
    </dgm:pt>
    <dgm:pt modelId="{C5606834-76DC-4F5A-8BF2-CFBE9AACD52D}" type="sibTrans" cxnId="{3B458F58-4C44-455B-B6D8-9D124BF02473}">
      <dgm:prSet/>
      <dgm:spPr/>
      <dgm:t>
        <a:bodyPr/>
        <a:lstStyle/>
        <a:p>
          <a:endParaRPr lang="hu-HU"/>
        </a:p>
      </dgm:t>
    </dgm:pt>
    <dgm:pt modelId="{D4195FA8-C29E-43D4-BDE4-4360E071D0E7}">
      <dgm:prSet/>
      <dgm:spPr/>
      <dgm:t>
        <a:bodyPr/>
        <a:lstStyle/>
        <a:p>
          <a:r>
            <a:rPr lang="hu-HU" dirty="0" err="1" smtClean="0"/>
            <a:t>Traditonal</a:t>
          </a:r>
          <a:r>
            <a:rPr lang="hu-HU" dirty="0" smtClean="0"/>
            <a:t> Trade</a:t>
          </a:r>
          <a:endParaRPr lang="hu-HU" dirty="0"/>
        </a:p>
      </dgm:t>
    </dgm:pt>
    <dgm:pt modelId="{5BD787CD-3FF7-4983-BC92-7B7C4624E801}" type="parTrans" cxnId="{BC75371F-F160-46D5-9480-2D7971B91DE6}">
      <dgm:prSet/>
      <dgm:spPr/>
      <dgm:t>
        <a:bodyPr/>
        <a:lstStyle/>
        <a:p>
          <a:endParaRPr lang="hu-HU"/>
        </a:p>
      </dgm:t>
    </dgm:pt>
    <dgm:pt modelId="{C837FBF5-9D8E-4252-B8B3-19C41DC0FB3E}" type="sibTrans" cxnId="{BC75371F-F160-46D5-9480-2D7971B91DE6}">
      <dgm:prSet/>
      <dgm:spPr/>
      <dgm:t>
        <a:bodyPr/>
        <a:lstStyle/>
        <a:p>
          <a:endParaRPr lang="hu-HU"/>
        </a:p>
      </dgm:t>
    </dgm:pt>
    <dgm:pt modelId="{E5E91062-CE69-44BB-B0F7-476000DF8C47}">
      <dgm:prSet/>
      <dgm:spPr/>
      <dgm:t>
        <a:bodyPr/>
        <a:lstStyle/>
        <a:p>
          <a:r>
            <a:rPr lang="hu-HU" dirty="0" smtClean="0"/>
            <a:t>Customer </a:t>
          </a:r>
          <a:r>
            <a:rPr lang="hu-HU" dirty="0" err="1" smtClean="0"/>
            <a:t>Marekting</a:t>
          </a:r>
          <a:r>
            <a:rPr lang="hu-HU" dirty="0" smtClean="0"/>
            <a:t> vezető</a:t>
          </a:r>
          <a:endParaRPr lang="hu-HU" dirty="0"/>
        </a:p>
      </dgm:t>
    </dgm:pt>
    <dgm:pt modelId="{8CD81471-DD9A-4927-AE7B-B718516A8AE1}" type="parTrans" cxnId="{225DC35B-5F40-4A07-A82F-64296A100E34}">
      <dgm:prSet/>
      <dgm:spPr/>
      <dgm:t>
        <a:bodyPr/>
        <a:lstStyle/>
        <a:p>
          <a:endParaRPr lang="hu-HU"/>
        </a:p>
      </dgm:t>
    </dgm:pt>
    <dgm:pt modelId="{32923AEE-5C13-4234-9244-38E1C981E4CB}" type="sibTrans" cxnId="{225DC35B-5F40-4A07-A82F-64296A100E34}">
      <dgm:prSet/>
      <dgm:spPr/>
      <dgm:t>
        <a:bodyPr/>
        <a:lstStyle/>
        <a:p>
          <a:endParaRPr lang="hu-HU"/>
        </a:p>
      </dgm:t>
    </dgm:pt>
    <dgm:pt modelId="{1DDEE0DC-0DE7-4513-BEFD-300793F166BC}">
      <dgm:prSet/>
      <dgm:spPr/>
      <dgm:t>
        <a:bodyPr/>
        <a:lstStyle/>
        <a:p>
          <a:r>
            <a:rPr lang="hu-HU" dirty="0" err="1" smtClean="0"/>
            <a:t>Finance</a:t>
          </a:r>
          <a:r>
            <a:rPr lang="hu-HU" dirty="0" smtClean="0"/>
            <a:t> VP CE</a:t>
          </a:r>
          <a:endParaRPr lang="hu-HU" dirty="0"/>
        </a:p>
      </dgm:t>
    </dgm:pt>
    <dgm:pt modelId="{FC5EBB2C-8989-4C4F-AD68-55F62B0666FB}" type="parTrans" cxnId="{CD66C7F6-63B2-4366-8124-2569190F94C7}">
      <dgm:prSet/>
      <dgm:spPr/>
      <dgm:t>
        <a:bodyPr/>
        <a:lstStyle/>
        <a:p>
          <a:endParaRPr lang="hu-HU"/>
        </a:p>
      </dgm:t>
    </dgm:pt>
    <dgm:pt modelId="{7F554A55-E20F-4A13-9E2E-84E04E9F4D52}" type="sibTrans" cxnId="{CD66C7F6-63B2-4366-8124-2569190F94C7}">
      <dgm:prSet/>
      <dgm:spPr/>
      <dgm:t>
        <a:bodyPr/>
        <a:lstStyle/>
        <a:p>
          <a:endParaRPr lang="hu-HU"/>
        </a:p>
      </dgm:t>
    </dgm:pt>
    <dgm:pt modelId="{261F3070-CD2E-481C-86A7-6AC94E12AE53}">
      <dgm:prSet/>
      <dgm:spPr/>
      <dgm:t>
        <a:bodyPr/>
        <a:lstStyle/>
        <a:p>
          <a:r>
            <a:rPr lang="hu-HU" dirty="0" smtClean="0"/>
            <a:t>Üzlet Fejlesztési vezető</a:t>
          </a:r>
          <a:endParaRPr lang="hu-HU" dirty="0"/>
        </a:p>
      </dgm:t>
    </dgm:pt>
    <dgm:pt modelId="{EFF5FB67-79D1-4F93-8FBC-9113091C7187}" type="parTrans" cxnId="{91BDBBED-DAE9-43BE-9B9E-D49951DA4E7E}">
      <dgm:prSet/>
      <dgm:spPr/>
      <dgm:t>
        <a:bodyPr/>
        <a:lstStyle/>
        <a:p>
          <a:endParaRPr lang="hu-HU"/>
        </a:p>
      </dgm:t>
    </dgm:pt>
    <dgm:pt modelId="{E64822A9-7B6E-4C00-AB1E-081C0EAD7B94}" type="sibTrans" cxnId="{91BDBBED-DAE9-43BE-9B9E-D49951DA4E7E}">
      <dgm:prSet/>
      <dgm:spPr/>
      <dgm:t>
        <a:bodyPr/>
        <a:lstStyle/>
        <a:p>
          <a:endParaRPr lang="hu-HU"/>
        </a:p>
      </dgm:t>
    </dgm:pt>
    <dgm:pt modelId="{31CBAD4C-F305-45F2-8E53-9DBE436C098D}" type="pres">
      <dgm:prSet presAssocID="{C9797107-8011-4B68-B0D9-C5C834471B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76A3B6BE-ACD9-460C-B021-5D4D66131DE5}" type="pres">
      <dgm:prSet presAssocID="{3A242089-6B98-4F91-9BF5-9C598D49D591}" presName="hierRoot1" presStyleCnt="0">
        <dgm:presLayoutVars>
          <dgm:hierBranch val="init"/>
        </dgm:presLayoutVars>
      </dgm:prSet>
      <dgm:spPr/>
    </dgm:pt>
    <dgm:pt modelId="{4071335E-6D64-4D0B-A8DC-817AD6B997BC}" type="pres">
      <dgm:prSet presAssocID="{3A242089-6B98-4F91-9BF5-9C598D49D591}" presName="rootComposite1" presStyleCnt="0"/>
      <dgm:spPr/>
    </dgm:pt>
    <dgm:pt modelId="{B35C5E1C-D46B-4F88-B157-D8786351B01B}" type="pres">
      <dgm:prSet presAssocID="{3A242089-6B98-4F91-9BF5-9C598D49D591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2CC85E0-2A0F-4C49-A7DD-F7ABDBA08D47}" type="pres">
      <dgm:prSet presAssocID="{3A242089-6B98-4F91-9BF5-9C598D49D591}" presName="rootConnector1" presStyleLbl="node1" presStyleIdx="0" presStyleCnt="0"/>
      <dgm:spPr/>
      <dgm:t>
        <a:bodyPr/>
        <a:lstStyle/>
        <a:p>
          <a:endParaRPr lang="hu-HU"/>
        </a:p>
      </dgm:t>
    </dgm:pt>
    <dgm:pt modelId="{D09572E2-8E3D-416C-8B20-A0B17D0167BF}" type="pres">
      <dgm:prSet presAssocID="{3A242089-6B98-4F91-9BF5-9C598D49D591}" presName="hierChild2" presStyleCnt="0"/>
      <dgm:spPr/>
    </dgm:pt>
    <dgm:pt modelId="{5473CE44-BD8C-4B9F-A443-E84C52BB4413}" type="pres">
      <dgm:prSet presAssocID="{7F13C3EA-8B93-4B9F-BFF6-58549122E250}" presName="Name37" presStyleLbl="parChTrans1D2" presStyleIdx="0" presStyleCnt="2"/>
      <dgm:spPr/>
      <dgm:t>
        <a:bodyPr/>
        <a:lstStyle/>
        <a:p>
          <a:endParaRPr lang="hu-HU"/>
        </a:p>
      </dgm:t>
    </dgm:pt>
    <dgm:pt modelId="{679B4575-67F2-40D6-A12F-5CBDDFE5F856}" type="pres">
      <dgm:prSet presAssocID="{27D4AD81-D1EF-4D3E-A5E9-91A7125AADE0}" presName="hierRoot2" presStyleCnt="0">
        <dgm:presLayoutVars>
          <dgm:hierBranch val="init"/>
        </dgm:presLayoutVars>
      </dgm:prSet>
      <dgm:spPr/>
    </dgm:pt>
    <dgm:pt modelId="{C3491E00-95AA-4CF4-8867-F8E55350DB85}" type="pres">
      <dgm:prSet presAssocID="{27D4AD81-D1EF-4D3E-A5E9-91A7125AADE0}" presName="rootComposite" presStyleCnt="0"/>
      <dgm:spPr/>
    </dgm:pt>
    <dgm:pt modelId="{EE19BA90-416C-4670-8D07-E79DEFA4300A}" type="pres">
      <dgm:prSet presAssocID="{27D4AD81-D1EF-4D3E-A5E9-91A7125AADE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1A95D3A-0076-4C65-B85F-92A1590B9C61}" type="pres">
      <dgm:prSet presAssocID="{27D4AD81-D1EF-4D3E-A5E9-91A7125AADE0}" presName="rootConnector" presStyleLbl="node2" presStyleIdx="0" presStyleCnt="2"/>
      <dgm:spPr/>
      <dgm:t>
        <a:bodyPr/>
        <a:lstStyle/>
        <a:p>
          <a:endParaRPr lang="hu-HU"/>
        </a:p>
      </dgm:t>
    </dgm:pt>
    <dgm:pt modelId="{A6336BC5-8D58-4874-918E-57ADFFB64F24}" type="pres">
      <dgm:prSet presAssocID="{27D4AD81-D1EF-4D3E-A5E9-91A7125AADE0}" presName="hierChild4" presStyleCnt="0"/>
      <dgm:spPr/>
    </dgm:pt>
    <dgm:pt modelId="{C8091CAF-8920-463D-AF0E-6CF279C6862A}" type="pres">
      <dgm:prSet presAssocID="{286E24E0-A177-4A87-9FDB-1FDBFFF49C08}" presName="Name37" presStyleLbl="parChTrans1D3" presStyleIdx="0" presStyleCnt="7"/>
      <dgm:spPr/>
      <dgm:t>
        <a:bodyPr/>
        <a:lstStyle/>
        <a:p>
          <a:endParaRPr lang="hu-HU"/>
        </a:p>
      </dgm:t>
    </dgm:pt>
    <dgm:pt modelId="{BC9D75C7-9341-442A-B31D-6CFF222C506A}" type="pres">
      <dgm:prSet presAssocID="{D00DF990-60FF-40EE-BD21-45B4E0B5A380}" presName="hierRoot2" presStyleCnt="0">
        <dgm:presLayoutVars>
          <dgm:hierBranch val="init"/>
        </dgm:presLayoutVars>
      </dgm:prSet>
      <dgm:spPr/>
    </dgm:pt>
    <dgm:pt modelId="{40A81C21-2EC3-4AC8-9E84-A91D2B46ED11}" type="pres">
      <dgm:prSet presAssocID="{D00DF990-60FF-40EE-BD21-45B4E0B5A380}" presName="rootComposite" presStyleCnt="0"/>
      <dgm:spPr/>
    </dgm:pt>
    <dgm:pt modelId="{C688E9C8-7BDD-4DB7-B902-ABA73B2A0CB1}" type="pres">
      <dgm:prSet presAssocID="{D00DF990-60FF-40EE-BD21-45B4E0B5A380}" presName="rootText" presStyleLbl="node3" presStyleIdx="0" presStyleCnt="7" custLinFactNeighborX="-2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4E039D7-2F9E-46B3-838D-C9FF3A640F3A}" type="pres">
      <dgm:prSet presAssocID="{D00DF990-60FF-40EE-BD21-45B4E0B5A380}" presName="rootConnector" presStyleLbl="node3" presStyleIdx="0" presStyleCnt="7"/>
      <dgm:spPr/>
      <dgm:t>
        <a:bodyPr/>
        <a:lstStyle/>
        <a:p>
          <a:endParaRPr lang="hu-HU"/>
        </a:p>
      </dgm:t>
    </dgm:pt>
    <dgm:pt modelId="{6D362C25-67DD-4F75-9E0C-CA38C4E71988}" type="pres">
      <dgm:prSet presAssocID="{D00DF990-60FF-40EE-BD21-45B4E0B5A380}" presName="hierChild4" presStyleCnt="0"/>
      <dgm:spPr/>
    </dgm:pt>
    <dgm:pt modelId="{8AED93D9-1DB8-417C-81C2-794B7106ABB5}" type="pres">
      <dgm:prSet presAssocID="{4B46F4E4-1FE1-4827-964A-344EB1A9270F}" presName="Name37" presStyleLbl="parChTrans1D4" presStyleIdx="0" presStyleCnt="4"/>
      <dgm:spPr/>
      <dgm:t>
        <a:bodyPr/>
        <a:lstStyle/>
        <a:p>
          <a:endParaRPr lang="hu-HU"/>
        </a:p>
      </dgm:t>
    </dgm:pt>
    <dgm:pt modelId="{D0BCAFFD-8727-481D-8ABC-D1E7C7082FBC}" type="pres">
      <dgm:prSet presAssocID="{AB1D1B6F-7EC7-4AEE-B729-537C6CDF01FA}" presName="hierRoot2" presStyleCnt="0">
        <dgm:presLayoutVars>
          <dgm:hierBranch val="init"/>
        </dgm:presLayoutVars>
      </dgm:prSet>
      <dgm:spPr/>
    </dgm:pt>
    <dgm:pt modelId="{F53AEFF6-F99E-40AA-BA38-6B7F74497DE2}" type="pres">
      <dgm:prSet presAssocID="{AB1D1B6F-7EC7-4AEE-B729-537C6CDF01FA}" presName="rootComposite" presStyleCnt="0"/>
      <dgm:spPr/>
    </dgm:pt>
    <dgm:pt modelId="{952AB6B6-73C5-4C7A-88FC-B31091F255FC}" type="pres">
      <dgm:prSet presAssocID="{AB1D1B6F-7EC7-4AEE-B729-537C6CDF01FA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169AC09-28A7-4FD7-9887-F8018FCBA781}" type="pres">
      <dgm:prSet presAssocID="{AB1D1B6F-7EC7-4AEE-B729-537C6CDF01FA}" presName="rootConnector" presStyleLbl="node4" presStyleIdx="0" presStyleCnt="4"/>
      <dgm:spPr/>
      <dgm:t>
        <a:bodyPr/>
        <a:lstStyle/>
        <a:p>
          <a:endParaRPr lang="hu-HU"/>
        </a:p>
      </dgm:t>
    </dgm:pt>
    <dgm:pt modelId="{5ECF6E7A-105E-44B6-9839-B91DDA13A7FC}" type="pres">
      <dgm:prSet presAssocID="{AB1D1B6F-7EC7-4AEE-B729-537C6CDF01FA}" presName="hierChild4" presStyleCnt="0"/>
      <dgm:spPr/>
    </dgm:pt>
    <dgm:pt modelId="{BF71D19F-0DD0-4273-9BEE-9306C5384ED4}" type="pres">
      <dgm:prSet presAssocID="{AB1D1B6F-7EC7-4AEE-B729-537C6CDF01FA}" presName="hierChild5" presStyleCnt="0"/>
      <dgm:spPr/>
    </dgm:pt>
    <dgm:pt modelId="{192AF93F-71B3-462A-BE83-4BD4F3FF49D7}" type="pres">
      <dgm:prSet presAssocID="{E53D427A-F578-486B-85D0-24689746CA3F}" presName="Name37" presStyleLbl="parChTrans1D4" presStyleIdx="1" presStyleCnt="4"/>
      <dgm:spPr/>
      <dgm:t>
        <a:bodyPr/>
        <a:lstStyle/>
        <a:p>
          <a:endParaRPr lang="hu-HU"/>
        </a:p>
      </dgm:t>
    </dgm:pt>
    <dgm:pt modelId="{79C11C8E-6AC4-4F86-90B8-3E0E63866D0F}" type="pres">
      <dgm:prSet presAssocID="{F9EFDCC5-A805-43BD-89B5-AA159234C399}" presName="hierRoot2" presStyleCnt="0">
        <dgm:presLayoutVars>
          <dgm:hierBranch val="init"/>
        </dgm:presLayoutVars>
      </dgm:prSet>
      <dgm:spPr/>
    </dgm:pt>
    <dgm:pt modelId="{660DCD7D-19DD-4006-805D-C77AACB853F1}" type="pres">
      <dgm:prSet presAssocID="{F9EFDCC5-A805-43BD-89B5-AA159234C399}" presName="rootComposite" presStyleCnt="0"/>
      <dgm:spPr/>
    </dgm:pt>
    <dgm:pt modelId="{A1F2BB17-DDB0-4DBE-BA0B-540762A5C480}" type="pres">
      <dgm:prSet presAssocID="{F9EFDCC5-A805-43BD-89B5-AA159234C399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FEF0E76-2E39-4B1B-AF19-3BD1BEB522DF}" type="pres">
      <dgm:prSet presAssocID="{F9EFDCC5-A805-43BD-89B5-AA159234C399}" presName="rootConnector" presStyleLbl="node4" presStyleIdx="1" presStyleCnt="4"/>
      <dgm:spPr/>
      <dgm:t>
        <a:bodyPr/>
        <a:lstStyle/>
        <a:p>
          <a:endParaRPr lang="hu-HU"/>
        </a:p>
      </dgm:t>
    </dgm:pt>
    <dgm:pt modelId="{94D843DA-E712-456E-A159-0DEBFE3665E5}" type="pres">
      <dgm:prSet presAssocID="{F9EFDCC5-A805-43BD-89B5-AA159234C399}" presName="hierChild4" presStyleCnt="0"/>
      <dgm:spPr/>
    </dgm:pt>
    <dgm:pt modelId="{C89295A1-2D11-4D0B-8A2B-B10F18108B47}" type="pres">
      <dgm:prSet presAssocID="{F9EFDCC5-A805-43BD-89B5-AA159234C399}" presName="hierChild5" presStyleCnt="0"/>
      <dgm:spPr/>
    </dgm:pt>
    <dgm:pt modelId="{6A5E6380-3B69-486D-BA1F-C19B33D391BA}" type="pres">
      <dgm:prSet presAssocID="{2ECE46E5-F319-405C-8FAB-0B5DDCF53D71}" presName="Name37" presStyleLbl="parChTrans1D4" presStyleIdx="2" presStyleCnt="4"/>
      <dgm:spPr/>
      <dgm:t>
        <a:bodyPr/>
        <a:lstStyle/>
        <a:p>
          <a:endParaRPr lang="hu-HU"/>
        </a:p>
      </dgm:t>
    </dgm:pt>
    <dgm:pt modelId="{FF537F4F-C436-48A1-85B3-663AA17B8EB0}" type="pres">
      <dgm:prSet presAssocID="{A9492594-3614-4187-8648-D96114338026}" presName="hierRoot2" presStyleCnt="0">
        <dgm:presLayoutVars>
          <dgm:hierBranch val="init"/>
        </dgm:presLayoutVars>
      </dgm:prSet>
      <dgm:spPr/>
    </dgm:pt>
    <dgm:pt modelId="{87A88C45-ABBD-491F-96C5-5FF7735770B0}" type="pres">
      <dgm:prSet presAssocID="{A9492594-3614-4187-8648-D96114338026}" presName="rootComposite" presStyleCnt="0"/>
      <dgm:spPr/>
    </dgm:pt>
    <dgm:pt modelId="{F5742177-61B1-46BC-9245-EE88BBA236A0}" type="pres">
      <dgm:prSet presAssocID="{A9492594-3614-4187-8648-D9611433802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2F70119-B114-4D5E-B50C-1D54C1BBECB8}" type="pres">
      <dgm:prSet presAssocID="{A9492594-3614-4187-8648-D96114338026}" presName="rootConnector" presStyleLbl="node4" presStyleIdx="2" presStyleCnt="4"/>
      <dgm:spPr/>
      <dgm:t>
        <a:bodyPr/>
        <a:lstStyle/>
        <a:p>
          <a:endParaRPr lang="hu-HU"/>
        </a:p>
      </dgm:t>
    </dgm:pt>
    <dgm:pt modelId="{59B0F0BE-249B-4E4B-A102-F01324D6271A}" type="pres">
      <dgm:prSet presAssocID="{A9492594-3614-4187-8648-D96114338026}" presName="hierChild4" presStyleCnt="0"/>
      <dgm:spPr/>
    </dgm:pt>
    <dgm:pt modelId="{AA93E034-E135-4994-8F7E-934F20DA8E4B}" type="pres">
      <dgm:prSet presAssocID="{A9492594-3614-4187-8648-D96114338026}" presName="hierChild5" presStyleCnt="0"/>
      <dgm:spPr/>
    </dgm:pt>
    <dgm:pt modelId="{5208E412-3D00-4562-A4AD-E563A021D40F}" type="pres">
      <dgm:prSet presAssocID="{EFF5FB67-79D1-4F93-8FBC-9113091C7187}" presName="Name37" presStyleLbl="parChTrans1D4" presStyleIdx="3" presStyleCnt="4"/>
      <dgm:spPr/>
      <dgm:t>
        <a:bodyPr/>
        <a:lstStyle/>
        <a:p>
          <a:endParaRPr lang="hu-HU"/>
        </a:p>
      </dgm:t>
    </dgm:pt>
    <dgm:pt modelId="{FBEF5BDD-4D09-40E2-8A06-2D5B64FCF0CE}" type="pres">
      <dgm:prSet presAssocID="{261F3070-CD2E-481C-86A7-6AC94E12AE53}" presName="hierRoot2" presStyleCnt="0">
        <dgm:presLayoutVars>
          <dgm:hierBranch val="init"/>
        </dgm:presLayoutVars>
      </dgm:prSet>
      <dgm:spPr/>
    </dgm:pt>
    <dgm:pt modelId="{8D8CBCC4-6D01-4CCD-A1ED-B5C980CDE2D3}" type="pres">
      <dgm:prSet presAssocID="{261F3070-CD2E-481C-86A7-6AC94E12AE53}" presName="rootComposite" presStyleCnt="0"/>
      <dgm:spPr/>
    </dgm:pt>
    <dgm:pt modelId="{5A41F976-7426-4691-9690-76854BAFAADC}" type="pres">
      <dgm:prSet presAssocID="{261F3070-CD2E-481C-86A7-6AC94E12AE53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20F3FA2-D8EC-44AB-8FE6-0E4EEDDCE95A}" type="pres">
      <dgm:prSet presAssocID="{261F3070-CD2E-481C-86A7-6AC94E12AE53}" presName="rootConnector" presStyleLbl="node4" presStyleIdx="3" presStyleCnt="4"/>
      <dgm:spPr/>
      <dgm:t>
        <a:bodyPr/>
        <a:lstStyle/>
        <a:p>
          <a:endParaRPr lang="hu-HU"/>
        </a:p>
      </dgm:t>
    </dgm:pt>
    <dgm:pt modelId="{C23BDE3C-1E27-4E7F-8A71-18DC04359DBD}" type="pres">
      <dgm:prSet presAssocID="{261F3070-CD2E-481C-86A7-6AC94E12AE53}" presName="hierChild4" presStyleCnt="0"/>
      <dgm:spPr/>
    </dgm:pt>
    <dgm:pt modelId="{D8DAE0B4-1D23-4ABA-A52F-420D7DF6F1ED}" type="pres">
      <dgm:prSet presAssocID="{261F3070-CD2E-481C-86A7-6AC94E12AE53}" presName="hierChild5" presStyleCnt="0"/>
      <dgm:spPr/>
    </dgm:pt>
    <dgm:pt modelId="{AEED5CC9-74F8-4BCA-A431-F1CF2C2AF253}" type="pres">
      <dgm:prSet presAssocID="{D00DF990-60FF-40EE-BD21-45B4E0B5A380}" presName="hierChild5" presStyleCnt="0"/>
      <dgm:spPr/>
    </dgm:pt>
    <dgm:pt modelId="{B577E0AE-7F4F-4C18-B114-AD6698929D1A}" type="pres">
      <dgm:prSet presAssocID="{7254BC9F-886D-4EF3-BB8B-877DDD99AB39}" presName="Name37" presStyleLbl="parChTrans1D3" presStyleIdx="1" presStyleCnt="7"/>
      <dgm:spPr/>
      <dgm:t>
        <a:bodyPr/>
        <a:lstStyle/>
        <a:p>
          <a:endParaRPr lang="hu-HU"/>
        </a:p>
      </dgm:t>
    </dgm:pt>
    <dgm:pt modelId="{51F6358E-5596-4814-B582-A582F7BB1E7C}" type="pres">
      <dgm:prSet presAssocID="{01DF2D0C-ADD4-4170-9CE5-D30621ECE801}" presName="hierRoot2" presStyleCnt="0">
        <dgm:presLayoutVars>
          <dgm:hierBranch val="init"/>
        </dgm:presLayoutVars>
      </dgm:prSet>
      <dgm:spPr/>
    </dgm:pt>
    <dgm:pt modelId="{8CABF800-3133-4DCB-8974-48812F41EE97}" type="pres">
      <dgm:prSet presAssocID="{01DF2D0C-ADD4-4170-9CE5-D30621ECE801}" presName="rootComposite" presStyleCnt="0"/>
      <dgm:spPr/>
    </dgm:pt>
    <dgm:pt modelId="{D7DBD9FA-0777-4282-9C8C-AC0DE38DC17D}" type="pres">
      <dgm:prSet presAssocID="{01DF2D0C-ADD4-4170-9CE5-D30621ECE801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71EC349-EB5B-44E4-B68A-B2D0321BA819}" type="pres">
      <dgm:prSet presAssocID="{01DF2D0C-ADD4-4170-9CE5-D30621ECE801}" presName="rootConnector" presStyleLbl="node3" presStyleIdx="1" presStyleCnt="7"/>
      <dgm:spPr/>
      <dgm:t>
        <a:bodyPr/>
        <a:lstStyle/>
        <a:p>
          <a:endParaRPr lang="hu-HU"/>
        </a:p>
      </dgm:t>
    </dgm:pt>
    <dgm:pt modelId="{09A908D3-31D7-441A-BFE0-3F4434BE4222}" type="pres">
      <dgm:prSet presAssocID="{01DF2D0C-ADD4-4170-9CE5-D30621ECE801}" presName="hierChild4" presStyleCnt="0"/>
      <dgm:spPr/>
    </dgm:pt>
    <dgm:pt modelId="{41A34039-614C-4959-8EBE-2BBD6B37A8BD}" type="pres">
      <dgm:prSet presAssocID="{01DF2D0C-ADD4-4170-9CE5-D30621ECE801}" presName="hierChild5" presStyleCnt="0"/>
      <dgm:spPr/>
    </dgm:pt>
    <dgm:pt modelId="{F35B2BAE-E77E-4114-8A37-2DA48B6E7EF3}" type="pres">
      <dgm:prSet presAssocID="{BFBDC771-005D-4574-BE92-4DF8C21F48D4}" presName="Name37" presStyleLbl="parChTrans1D3" presStyleIdx="2" presStyleCnt="7"/>
      <dgm:spPr/>
      <dgm:t>
        <a:bodyPr/>
        <a:lstStyle/>
        <a:p>
          <a:endParaRPr lang="hu-HU"/>
        </a:p>
      </dgm:t>
    </dgm:pt>
    <dgm:pt modelId="{CC2F9888-F59E-494A-9717-2C2B88F31084}" type="pres">
      <dgm:prSet presAssocID="{A2C0EAAD-4B06-4F9A-8AEE-EEDB83079219}" presName="hierRoot2" presStyleCnt="0">
        <dgm:presLayoutVars>
          <dgm:hierBranch val="init"/>
        </dgm:presLayoutVars>
      </dgm:prSet>
      <dgm:spPr/>
    </dgm:pt>
    <dgm:pt modelId="{C08BC817-2254-49B3-93F2-A2EE6D5875C8}" type="pres">
      <dgm:prSet presAssocID="{A2C0EAAD-4B06-4F9A-8AEE-EEDB83079219}" presName="rootComposite" presStyleCnt="0"/>
      <dgm:spPr/>
    </dgm:pt>
    <dgm:pt modelId="{828967AF-BEFC-4DD4-95A9-4D328F0608C6}" type="pres">
      <dgm:prSet presAssocID="{A2C0EAAD-4B06-4F9A-8AEE-EEDB83079219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B8A7816-B31C-459B-851B-66FE606FDB96}" type="pres">
      <dgm:prSet presAssocID="{A2C0EAAD-4B06-4F9A-8AEE-EEDB83079219}" presName="rootConnector" presStyleLbl="node3" presStyleIdx="2" presStyleCnt="7"/>
      <dgm:spPr/>
      <dgm:t>
        <a:bodyPr/>
        <a:lstStyle/>
        <a:p>
          <a:endParaRPr lang="hu-HU"/>
        </a:p>
      </dgm:t>
    </dgm:pt>
    <dgm:pt modelId="{1981411D-CBA3-45E8-BB21-255250762708}" type="pres">
      <dgm:prSet presAssocID="{A2C0EAAD-4B06-4F9A-8AEE-EEDB83079219}" presName="hierChild4" presStyleCnt="0"/>
      <dgm:spPr/>
    </dgm:pt>
    <dgm:pt modelId="{2DF02CC6-ABE4-46FE-AD17-48800518F71B}" type="pres">
      <dgm:prSet presAssocID="{A2C0EAAD-4B06-4F9A-8AEE-EEDB83079219}" presName="hierChild5" presStyleCnt="0"/>
      <dgm:spPr/>
    </dgm:pt>
    <dgm:pt modelId="{FCFB4796-1A47-4342-B81B-A932689C61F3}" type="pres">
      <dgm:prSet presAssocID="{27D4AD81-D1EF-4D3E-A5E9-91A7125AADE0}" presName="hierChild5" presStyleCnt="0"/>
      <dgm:spPr/>
    </dgm:pt>
    <dgm:pt modelId="{C352B474-2CD3-460B-B577-A3CA6458DD9D}" type="pres">
      <dgm:prSet presAssocID="{1ABDF38C-80E8-46E7-A043-C5EEC0F5D12F}" presName="Name37" presStyleLbl="parChTrans1D2" presStyleIdx="1" presStyleCnt="2"/>
      <dgm:spPr/>
      <dgm:t>
        <a:bodyPr/>
        <a:lstStyle/>
        <a:p>
          <a:endParaRPr lang="hu-HU"/>
        </a:p>
      </dgm:t>
    </dgm:pt>
    <dgm:pt modelId="{3BC19439-86A0-424A-8332-06CC28106E17}" type="pres">
      <dgm:prSet presAssocID="{3B267356-F84F-45C6-80D5-B7CD3EB5512B}" presName="hierRoot2" presStyleCnt="0">
        <dgm:presLayoutVars>
          <dgm:hierBranch val="init"/>
        </dgm:presLayoutVars>
      </dgm:prSet>
      <dgm:spPr/>
    </dgm:pt>
    <dgm:pt modelId="{4DE80522-7380-4A5F-9A1D-D6029F8FCEC5}" type="pres">
      <dgm:prSet presAssocID="{3B267356-F84F-45C6-80D5-B7CD3EB5512B}" presName="rootComposite" presStyleCnt="0"/>
      <dgm:spPr/>
    </dgm:pt>
    <dgm:pt modelId="{8098C1E7-9DF2-4B04-BA96-EF8A7856F438}" type="pres">
      <dgm:prSet presAssocID="{3B267356-F84F-45C6-80D5-B7CD3EB5512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5304C99-6D75-4650-A247-463C1DC09A70}" type="pres">
      <dgm:prSet presAssocID="{3B267356-F84F-45C6-80D5-B7CD3EB5512B}" presName="rootConnector" presStyleLbl="node2" presStyleIdx="1" presStyleCnt="2"/>
      <dgm:spPr/>
      <dgm:t>
        <a:bodyPr/>
        <a:lstStyle/>
        <a:p>
          <a:endParaRPr lang="hu-HU"/>
        </a:p>
      </dgm:t>
    </dgm:pt>
    <dgm:pt modelId="{0D94CDC3-2C58-4D02-BDD0-A40595308F9B}" type="pres">
      <dgm:prSet presAssocID="{3B267356-F84F-45C6-80D5-B7CD3EB5512B}" presName="hierChild4" presStyleCnt="0"/>
      <dgm:spPr/>
    </dgm:pt>
    <dgm:pt modelId="{4BC6BEDF-7F3F-4043-9297-BCF48AE738B9}" type="pres">
      <dgm:prSet presAssocID="{F4D34963-1DED-40A9-95B3-1EC9FC2CC3B0}" presName="Name37" presStyleLbl="parChTrans1D3" presStyleIdx="3" presStyleCnt="7"/>
      <dgm:spPr/>
      <dgm:t>
        <a:bodyPr/>
        <a:lstStyle/>
        <a:p>
          <a:endParaRPr lang="hu-HU"/>
        </a:p>
      </dgm:t>
    </dgm:pt>
    <dgm:pt modelId="{FB691D88-A4C3-4906-A753-C8C77E26FE71}" type="pres">
      <dgm:prSet presAssocID="{F2C9B160-9DFE-4542-A5FD-26342F7DFFEA}" presName="hierRoot2" presStyleCnt="0">
        <dgm:presLayoutVars>
          <dgm:hierBranch val="init"/>
        </dgm:presLayoutVars>
      </dgm:prSet>
      <dgm:spPr/>
    </dgm:pt>
    <dgm:pt modelId="{01988F4E-767E-484D-B526-545530F8299E}" type="pres">
      <dgm:prSet presAssocID="{F2C9B160-9DFE-4542-A5FD-26342F7DFFEA}" presName="rootComposite" presStyleCnt="0"/>
      <dgm:spPr/>
    </dgm:pt>
    <dgm:pt modelId="{504DCF2C-0C45-49B2-A9E0-1F18B3ED7E1C}" type="pres">
      <dgm:prSet presAssocID="{F2C9B160-9DFE-4542-A5FD-26342F7DFFEA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BB890CB-39CD-4257-97D8-928B9D87CBEF}" type="pres">
      <dgm:prSet presAssocID="{F2C9B160-9DFE-4542-A5FD-26342F7DFFEA}" presName="rootConnector" presStyleLbl="node3" presStyleIdx="3" presStyleCnt="7"/>
      <dgm:spPr/>
      <dgm:t>
        <a:bodyPr/>
        <a:lstStyle/>
        <a:p>
          <a:endParaRPr lang="hu-HU"/>
        </a:p>
      </dgm:t>
    </dgm:pt>
    <dgm:pt modelId="{364D4C92-B3AD-46C6-A61A-0BE4EA2837BF}" type="pres">
      <dgm:prSet presAssocID="{F2C9B160-9DFE-4542-A5FD-26342F7DFFEA}" presName="hierChild4" presStyleCnt="0"/>
      <dgm:spPr/>
    </dgm:pt>
    <dgm:pt modelId="{A914EF74-AE5E-4B05-97D3-BF084ACE7A6B}" type="pres">
      <dgm:prSet presAssocID="{F2C9B160-9DFE-4542-A5FD-26342F7DFFEA}" presName="hierChild5" presStyleCnt="0"/>
      <dgm:spPr/>
    </dgm:pt>
    <dgm:pt modelId="{54EBB04B-59E2-47A7-9B94-39D731E4E1A4}" type="pres">
      <dgm:prSet presAssocID="{6F084F7A-1D0F-44A3-803A-9B67FF091AFD}" presName="Name37" presStyleLbl="parChTrans1D3" presStyleIdx="4" presStyleCnt="7"/>
      <dgm:spPr/>
      <dgm:t>
        <a:bodyPr/>
        <a:lstStyle/>
        <a:p>
          <a:endParaRPr lang="hu-HU"/>
        </a:p>
      </dgm:t>
    </dgm:pt>
    <dgm:pt modelId="{178AD7C4-C689-4416-B47B-4C53FD8113B4}" type="pres">
      <dgm:prSet presAssocID="{0BB0C780-1701-4CED-987F-A9DEB2EA7593}" presName="hierRoot2" presStyleCnt="0">
        <dgm:presLayoutVars>
          <dgm:hierBranch val="init"/>
        </dgm:presLayoutVars>
      </dgm:prSet>
      <dgm:spPr/>
    </dgm:pt>
    <dgm:pt modelId="{B107981A-99E6-4BA3-AA1D-CBDF8BD50DA0}" type="pres">
      <dgm:prSet presAssocID="{0BB0C780-1701-4CED-987F-A9DEB2EA7593}" presName="rootComposite" presStyleCnt="0"/>
      <dgm:spPr/>
    </dgm:pt>
    <dgm:pt modelId="{AB914A1E-482F-4F9D-83C9-B4B2AA8E4C69}" type="pres">
      <dgm:prSet presAssocID="{0BB0C780-1701-4CED-987F-A9DEB2EA7593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FEE4D2B-86C4-498E-95B8-1F3D8B542D60}" type="pres">
      <dgm:prSet presAssocID="{0BB0C780-1701-4CED-987F-A9DEB2EA7593}" presName="rootConnector" presStyleLbl="node3" presStyleIdx="4" presStyleCnt="7"/>
      <dgm:spPr/>
      <dgm:t>
        <a:bodyPr/>
        <a:lstStyle/>
        <a:p>
          <a:endParaRPr lang="hu-HU"/>
        </a:p>
      </dgm:t>
    </dgm:pt>
    <dgm:pt modelId="{DDAD1900-BD2C-4AAD-B24F-62095CE266A7}" type="pres">
      <dgm:prSet presAssocID="{0BB0C780-1701-4CED-987F-A9DEB2EA7593}" presName="hierChild4" presStyleCnt="0"/>
      <dgm:spPr/>
    </dgm:pt>
    <dgm:pt modelId="{A8564F0B-860C-449F-9885-A7C0A167C819}" type="pres">
      <dgm:prSet presAssocID="{0BB0C780-1701-4CED-987F-A9DEB2EA7593}" presName="hierChild5" presStyleCnt="0"/>
      <dgm:spPr/>
    </dgm:pt>
    <dgm:pt modelId="{08ABF261-923D-4B0F-B568-37861D69D60D}" type="pres">
      <dgm:prSet presAssocID="{5BD787CD-3FF7-4983-BC92-7B7C4624E801}" presName="Name37" presStyleLbl="parChTrans1D3" presStyleIdx="5" presStyleCnt="7"/>
      <dgm:spPr/>
      <dgm:t>
        <a:bodyPr/>
        <a:lstStyle/>
        <a:p>
          <a:endParaRPr lang="hu-HU"/>
        </a:p>
      </dgm:t>
    </dgm:pt>
    <dgm:pt modelId="{AC1A2B19-5175-4C3F-961D-4327644C7F46}" type="pres">
      <dgm:prSet presAssocID="{D4195FA8-C29E-43D4-BDE4-4360E071D0E7}" presName="hierRoot2" presStyleCnt="0">
        <dgm:presLayoutVars>
          <dgm:hierBranch val="init"/>
        </dgm:presLayoutVars>
      </dgm:prSet>
      <dgm:spPr/>
    </dgm:pt>
    <dgm:pt modelId="{E7B082CF-F0C8-430E-8B17-8249C35E6A1B}" type="pres">
      <dgm:prSet presAssocID="{D4195FA8-C29E-43D4-BDE4-4360E071D0E7}" presName="rootComposite" presStyleCnt="0"/>
      <dgm:spPr/>
    </dgm:pt>
    <dgm:pt modelId="{17F40AAA-CDDC-4E35-AE9B-FF5F3BBAC164}" type="pres">
      <dgm:prSet presAssocID="{D4195FA8-C29E-43D4-BDE4-4360E071D0E7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FC35A1E-CA39-4074-A03E-D390F2E8A99F}" type="pres">
      <dgm:prSet presAssocID="{D4195FA8-C29E-43D4-BDE4-4360E071D0E7}" presName="rootConnector" presStyleLbl="node3" presStyleIdx="5" presStyleCnt="7"/>
      <dgm:spPr/>
      <dgm:t>
        <a:bodyPr/>
        <a:lstStyle/>
        <a:p>
          <a:endParaRPr lang="hu-HU"/>
        </a:p>
      </dgm:t>
    </dgm:pt>
    <dgm:pt modelId="{17E07655-5519-48B7-821A-37ECF9589A3D}" type="pres">
      <dgm:prSet presAssocID="{D4195FA8-C29E-43D4-BDE4-4360E071D0E7}" presName="hierChild4" presStyleCnt="0"/>
      <dgm:spPr/>
    </dgm:pt>
    <dgm:pt modelId="{73C44078-EE82-41B0-92F1-CCC2B86A3A34}" type="pres">
      <dgm:prSet presAssocID="{D4195FA8-C29E-43D4-BDE4-4360E071D0E7}" presName="hierChild5" presStyleCnt="0"/>
      <dgm:spPr/>
    </dgm:pt>
    <dgm:pt modelId="{95E25F45-8BF0-4C6A-A0BE-4D89DDFD24F3}" type="pres">
      <dgm:prSet presAssocID="{8CD81471-DD9A-4927-AE7B-B718516A8AE1}" presName="Name37" presStyleLbl="parChTrans1D3" presStyleIdx="6" presStyleCnt="7"/>
      <dgm:spPr/>
      <dgm:t>
        <a:bodyPr/>
        <a:lstStyle/>
        <a:p>
          <a:endParaRPr lang="hu-HU"/>
        </a:p>
      </dgm:t>
    </dgm:pt>
    <dgm:pt modelId="{1D387107-9511-48B8-9E5B-17607DF60185}" type="pres">
      <dgm:prSet presAssocID="{E5E91062-CE69-44BB-B0F7-476000DF8C47}" presName="hierRoot2" presStyleCnt="0">
        <dgm:presLayoutVars>
          <dgm:hierBranch val="init"/>
        </dgm:presLayoutVars>
      </dgm:prSet>
      <dgm:spPr/>
    </dgm:pt>
    <dgm:pt modelId="{0A8A798F-C688-446D-ACA1-02DB4C74ADF5}" type="pres">
      <dgm:prSet presAssocID="{E5E91062-CE69-44BB-B0F7-476000DF8C47}" presName="rootComposite" presStyleCnt="0"/>
      <dgm:spPr/>
    </dgm:pt>
    <dgm:pt modelId="{7BD7E4E2-BD10-4480-B84F-CF92D9331FAD}" type="pres">
      <dgm:prSet presAssocID="{E5E91062-CE69-44BB-B0F7-476000DF8C47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82FE5D5-538E-493F-976A-5BC39380C11E}" type="pres">
      <dgm:prSet presAssocID="{E5E91062-CE69-44BB-B0F7-476000DF8C47}" presName="rootConnector" presStyleLbl="node3" presStyleIdx="6" presStyleCnt="7"/>
      <dgm:spPr/>
      <dgm:t>
        <a:bodyPr/>
        <a:lstStyle/>
        <a:p>
          <a:endParaRPr lang="hu-HU"/>
        </a:p>
      </dgm:t>
    </dgm:pt>
    <dgm:pt modelId="{6865B7F9-B821-47FE-A100-EF8F70A63314}" type="pres">
      <dgm:prSet presAssocID="{E5E91062-CE69-44BB-B0F7-476000DF8C47}" presName="hierChild4" presStyleCnt="0"/>
      <dgm:spPr/>
    </dgm:pt>
    <dgm:pt modelId="{F0B56C83-5C70-4AC6-888B-AAECE7781870}" type="pres">
      <dgm:prSet presAssocID="{E5E91062-CE69-44BB-B0F7-476000DF8C47}" presName="hierChild5" presStyleCnt="0"/>
      <dgm:spPr/>
    </dgm:pt>
    <dgm:pt modelId="{74955609-5A6B-455E-9953-738838473918}" type="pres">
      <dgm:prSet presAssocID="{3B267356-F84F-45C6-80D5-B7CD3EB5512B}" presName="hierChild5" presStyleCnt="0"/>
      <dgm:spPr/>
    </dgm:pt>
    <dgm:pt modelId="{4E64F043-F0CC-4540-A0B4-22F68C12E3DA}" type="pres">
      <dgm:prSet presAssocID="{3A242089-6B98-4F91-9BF5-9C598D49D591}" presName="hierChild3" presStyleCnt="0"/>
      <dgm:spPr/>
    </dgm:pt>
    <dgm:pt modelId="{B3AC8177-1F75-4D09-B28A-D1143BC6E134}" type="pres">
      <dgm:prSet presAssocID="{1DDEE0DC-0DE7-4513-BEFD-300793F166BC}" presName="hierRoot1" presStyleCnt="0">
        <dgm:presLayoutVars>
          <dgm:hierBranch val="init"/>
        </dgm:presLayoutVars>
      </dgm:prSet>
      <dgm:spPr/>
    </dgm:pt>
    <dgm:pt modelId="{6ED57456-E07D-49A5-A239-35F901FF741B}" type="pres">
      <dgm:prSet presAssocID="{1DDEE0DC-0DE7-4513-BEFD-300793F166BC}" presName="rootComposite1" presStyleCnt="0"/>
      <dgm:spPr/>
    </dgm:pt>
    <dgm:pt modelId="{FF4FBD1E-D730-495D-9769-492961BE5793}" type="pres">
      <dgm:prSet presAssocID="{1DDEE0DC-0DE7-4513-BEFD-300793F166BC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94DFD1-40D1-492B-AC2B-3A16F7B0CF64}" type="pres">
      <dgm:prSet presAssocID="{1DDEE0DC-0DE7-4513-BEFD-300793F166BC}" presName="rootConnector1" presStyleLbl="node1" presStyleIdx="0" presStyleCnt="0"/>
      <dgm:spPr/>
      <dgm:t>
        <a:bodyPr/>
        <a:lstStyle/>
        <a:p>
          <a:endParaRPr lang="hu-HU"/>
        </a:p>
      </dgm:t>
    </dgm:pt>
    <dgm:pt modelId="{A8C47A43-7BA3-40B3-BC27-DC4DC3AF33F2}" type="pres">
      <dgm:prSet presAssocID="{1DDEE0DC-0DE7-4513-BEFD-300793F166BC}" presName="hierChild2" presStyleCnt="0"/>
      <dgm:spPr/>
    </dgm:pt>
    <dgm:pt modelId="{2990A1C1-AB1A-4DB8-9495-C30AD5187395}" type="pres">
      <dgm:prSet presAssocID="{1DDEE0DC-0DE7-4513-BEFD-300793F166BC}" presName="hierChild3" presStyleCnt="0"/>
      <dgm:spPr/>
    </dgm:pt>
    <dgm:pt modelId="{4C47F2CE-3944-43E1-81C1-E0D77FFA2A68}" type="pres">
      <dgm:prSet presAssocID="{158EE0E9-03D8-476F-B797-E9EC6E109D28}" presName="hierRoot1" presStyleCnt="0">
        <dgm:presLayoutVars>
          <dgm:hierBranch val="init"/>
        </dgm:presLayoutVars>
      </dgm:prSet>
      <dgm:spPr/>
    </dgm:pt>
    <dgm:pt modelId="{79B61A72-75F1-47E3-B57C-06E43E14F27F}" type="pres">
      <dgm:prSet presAssocID="{158EE0E9-03D8-476F-B797-E9EC6E109D28}" presName="rootComposite1" presStyleCnt="0"/>
      <dgm:spPr/>
    </dgm:pt>
    <dgm:pt modelId="{7EA554E8-B1B7-4623-AF7A-47A4359B28DB}" type="pres">
      <dgm:prSet presAssocID="{158EE0E9-03D8-476F-B797-E9EC6E109D28}" presName="rootText1" presStyleLbl="node0" presStyleIdx="2" presStyleCnt="3" custLinFactX="-152719" custLinFactNeighborX="-200000" custLinFactNeighborY="-21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9F6B47F-00C1-40F2-90A8-FD9C3D22913F}" type="pres">
      <dgm:prSet presAssocID="{158EE0E9-03D8-476F-B797-E9EC6E109D28}" presName="rootConnector1" presStyleLbl="node1" presStyleIdx="0" presStyleCnt="0"/>
      <dgm:spPr/>
      <dgm:t>
        <a:bodyPr/>
        <a:lstStyle/>
        <a:p>
          <a:endParaRPr lang="hu-HU"/>
        </a:p>
      </dgm:t>
    </dgm:pt>
    <dgm:pt modelId="{BF30D0DA-7850-474B-9B2E-D2285C57F66B}" type="pres">
      <dgm:prSet presAssocID="{158EE0E9-03D8-476F-B797-E9EC6E109D28}" presName="hierChild2" presStyleCnt="0"/>
      <dgm:spPr/>
    </dgm:pt>
    <dgm:pt modelId="{160E3413-2FFB-452F-9455-5A853C57087E}" type="pres">
      <dgm:prSet presAssocID="{158EE0E9-03D8-476F-B797-E9EC6E109D28}" presName="hierChild3" presStyleCnt="0"/>
      <dgm:spPr/>
    </dgm:pt>
  </dgm:ptLst>
  <dgm:cxnLst>
    <dgm:cxn modelId="{87CF1484-1660-46D7-AF0B-49641AF826F0}" srcId="{D00DF990-60FF-40EE-BD21-45B4E0B5A380}" destId="{A9492594-3614-4187-8648-D96114338026}" srcOrd="2" destOrd="0" parTransId="{2ECE46E5-F319-405C-8FAB-0B5DDCF53D71}" sibTransId="{B68D10C1-4B4C-4D1C-AEF8-0FED6A4CBED0}"/>
    <dgm:cxn modelId="{DF5CE789-6129-6544-B6CF-7D8B1DC97E4A}" type="presOf" srcId="{1DDEE0DC-0DE7-4513-BEFD-300793F166BC}" destId="{FF4FBD1E-D730-495D-9769-492961BE5793}" srcOrd="0" destOrd="0" presId="urn:microsoft.com/office/officeart/2005/8/layout/orgChart1"/>
    <dgm:cxn modelId="{71171A9E-7DAF-474F-B5EB-77C0AE6ABCB0}" type="presOf" srcId="{261F3070-CD2E-481C-86A7-6AC94E12AE53}" destId="{5A41F976-7426-4691-9690-76854BAFAADC}" srcOrd="0" destOrd="0" presId="urn:microsoft.com/office/officeart/2005/8/layout/orgChart1"/>
    <dgm:cxn modelId="{371C838A-4535-D940-AB73-6B1C426A0F98}" type="presOf" srcId="{286E24E0-A177-4A87-9FDB-1FDBFFF49C08}" destId="{C8091CAF-8920-463D-AF0E-6CF279C6862A}" srcOrd="0" destOrd="0" presId="urn:microsoft.com/office/officeart/2005/8/layout/orgChart1"/>
    <dgm:cxn modelId="{234DE327-586E-1248-A4F2-A70FFFF46F04}" type="presOf" srcId="{7254BC9F-886D-4EF3-BB8B-877DDD99AB39}" destId="{B577E0AE-7F4F-4C18-B114-AD6698929D1A}" srcOrd="0" destOrd="0" presId="urn:microsoft.com/office/officeart/2005/8/layout/orgChart1"/>
    <dgm:cxn modelId="{224ECF5F-472D-E14B-BFD4-C65269CE7800}" type="presOf" srcId="{F2C9B160-9DFE-4542-A5FD-26342F7DFFEA}" destId="{0BB890CB-39CD-4257-97D8-928B9D87CBEF}" srcOrd="1" destOrd="0" presId="urn:microsoft.com/office/officeart/2005/8/layout/orgChart1"/>
    <dgm:cxn modelId="{140B6E19-1E8C-5143-94EB-F3E2CDD95BAE}" type="presOf" srcId="{D4195FA8-C29E-43D4-BDE4-4360E071D0E7}" destId="{17F40AAA-CDDC-4E35-AE9B-FF5F3BBAC164}" srcOrd="0" destOrd="0" presId="urn:microsoft.com/office/officeart/2005/8/layout/orgChart1"/>
    <dgm:cxn modelId="{D5026E92-1E2B-D942-A629-DEF89BB81716}" type="presOf" srcId="{8CD81471-DD9A-4927-AE7B-B718516A8AE1}" destId="{95E25F45-8BF0-4C6A-A0BE-4D89DDFD24F3}" srcOrd="0" destOrd="0" presId="urn:microsoft.com/office/officeart/2005/8/layout/orgChart1"/>
    <dgm:cxn modelId="{0A9358AE-0F3F-4F4E-A1AD-B0BD165A324C}" type="presOf" srcId="{E5E91062-CE69-44BB-B0F7-476000DF8C47}" destId="{7BD7E4E2-BD10-4480-B84F-CF92D9331FAD}" srcOrd="0" destOrd="0" presId="urn:microsoft.com/office/officeart/2005/8/layout/orgChart1"/>
    <dgm:cxn modelId="{8D2DE42D-0FE2-8945-9524-379ED3B513ED}" type="presOf" srcId="{3B267356-F84F-45C6-80D5-B7CD3EB5512B}" destId="{8098C1E7-9DF2-4B04-BA96-EF8A7856F438}" srcOrd="0" destOrd="0" presId="urn:microsoft.com/office/officeart/2005/8/layout/orgChart1"/>
    <dgm:cxn modelId="{2650DB4B-14A0-CB44-9FB5-95B31E10F4B3}" type="presOf" srcId="{6F084F7A-1D0F-44A3-803A-9B67FF091AFD}" destId="{54EBB04B-59E2-47A7-9B94-39D731E4E1A4}" srcOrd="0" destOrd="0" presId="urn:microsoft.com/office/officeart/2005/8/layout/orgChart1"/>
    <dgm:cxn modelId="{4A6C084E-5720-B64B-B33F-37FCA27C7B78}" type="presOf" srcId="{AB1D1B6F-7EC7-4AEE-B729-537C6CDF01FA}" destId="{952AB6B6-73C5-4C7A-88FC-B31091F255FC}" srcOrd="0" destOrd="0" presId="urn:microsoft.com/office/officeart/2005/8/layout/orgChart1"/>
    <dgm:cxn modelId="{307621AF-A2A2-FF4B-AD27-2F51B4383F30}" type="presOf" srcId="{158EE0E9-03D8-476F-B797-E9EC6E109D28}" destId="{39F6B47F-00C1-40F2-90A8-FD9C3D22913F}" srcOrd="1" destOrd="0" presId="urn:microsoft.com/office/officeart/2005/8/layout/orgChart1"/>
    <dgm:cxn modelId="{21FE64E6-764A-C04B-AF55-CD7A2EE010FA}" type="presOf" srcId="{158EE0E9-03D8-476F-B797-E9EC6E109D28}" destId="{7EA554E8-B1B7-4623-AF7A-47A4359B28DB}" srcOrd="0" destOrd="0" presId="urn:microsoft.com/office/officeart/2005/8/layout/orgChart1"/>
    <dgm:cxn modelId="{BC75371F-F160-46D5-9480-2D7971B91DE6}" srcId="{3B267356-F84F-45C6-80D5-B7CD3EB5512B}" destId="{D4195FA8-C29E-43D4-BDE4-4360E071D0E7}" srcOrd="2" destOrd="0" parTransId="{5BD787CD-3FF7-4983-BC92-7B7C4624E801}" sibTransId="{C837FBF5-9D8E-4252-B8B3-19C41DC0FB3E}"/>
    <dgm:cxn modelId="{7D09FC03-5DB2-F140-B3A1-136B68F9C5A1}" type="presOf" srcId="{C9797107-8011-4B68-B0D9-C5C834471BEA}" destId="{31CBAD4C-F305-45F2-8E53-9DBE436C098D}" srcOrd="0" destOrd="0" presId="urn:microsoft.com/office/officeart/2005/8/layout/orgChart1"/>
    <dgm:cxn modelId="{07FAD169-6BA4-9C49-AB73-4A83E8064B82}" type="presOf" srcId="{A9492594-3614-4187-8648-D96114338026}" destId="{02F70119-B114-4D5E-B50C-1D54C1BBECB8}" srcOrd="1" destOrd="0" presId="urn:microsoft.com/office/officeart/2005/8/layout/orgChart1"/>
    <dgm:cxn modelId="{9D685175-B895-1246-B5B5-B5B1FC150467}" type="presOf" srcId="{D00DF990-60FF-40EE-BD21-45B4E0B5A380}" destId="{94E039D7-2F9E-46B3-838D-C9FF3A640F3A}" srcOrd="1" destOrd="0" presId="urn:microsoft.com/office/officeart/2005/8/layout/orgChart1"/>
    <dgm:cxn modelId="{91D86E1C-8056-F64F-8D73-3738F39B700B}" type="presOf" srcId="{F2C9B160-9DFE-4542-A5FD-26342F7DFFEA}" destId="{504DCF2C-0C45-49B2-A9E0-1F18B3ED7E1C}" srcOrd="0" destOrd="0" presId="urn:microsoft.com/office/officeart/2005/8/layout/orgChart1"/>
    <dgm:cxn modelId="{5994854A-C467-2648-AB28-E0C98AEA311C}" type="presOf" srcId="{1ABDF38C-80E8-46E7-A043-C5EEC0F5D12F}" destId="{C352B474-2CD3-460B-B577-A3CA6458DD9D}" srcOrd="0" destOrd="0" presId="urn:microsoft.com/office/officeart/2005/8/layout/orgChart1"/>
    <dgm:cxn modelId="{60ED9A77-A92F-4D44-A4C5-FD0F54C2153D}" type="presOf" srcId="{F4D34963-1DED-40A9-95B3-1EC9FC2CC3B0}" destId="{4BC6BEDF-7F3F-4043-9297-BCF48AE738B9}" srcOrd="0" destOrd="0" presId="urn:microsoft.com/office/officeart/2005/8/layout/orgChart1"/>
    <dgm:cxn modelId="{F2539B28-9670-F14D-8DBC-BF16DCB9164C}" type="presOf" srcId="{261F3070-CD2E-481C-86A7-6AC94E12AE53}" destId="{720F3FA2-D8EC-44AB-8FE6-0E4EEDDCE95A}" srcOrd="1" destOrd="0" presId="urn:microsoft.com/office/officeart/2005/8/layout/orgChart1"/>
    <dgm:cxn modelId="{B122FA4A-E4F2-AF46-A90F-38D560260EB5}" type="presOf" srcId="{01DF2D0C-ADD4-4170-9CE5-D30621ECE801}" destId="{D7DBD9FA-0777-4282-9C8C-AC0DE38DC17D}" srcOrd="0" destOrd="0" presId="urn:microsoft.com/office/officeart/2005/8/layout/orgChart1"/>
    <dgm:cxn modelId="{081FF1F3-3B4F-4B56-94C1-AEDD54BB91F9}" srcId="{27D4AD81-D1EF-4D3E-A5E9-91A7125AADE0}" destId="{01DF2D0C-ADD4-4170-9CE5-D30621ECE801}" srcOrd="1" destOrd="0" parTransId="{7254BC9F-886D-4EF3-BB8B-877DDD99AB39}" sibTransId="{3D352731-413F-4915-96D6-92691C769155}"/>
    <dgm:cxn modelId="{EE215C4C-9E3F-834A-8CD1-72276B09AE24}" type="presOf" srcId="{E53D427A-F578-486B-85D0-24689746CA3F}" destId="{192AF93F-71B3-462A-BE83-4BD4F3FF49D7}" srcOrd="0" destOrd="0" presId="urn:microsoft.com/office/officeart/2005/8/layout/orgChart1"/>
    <dgm:cxn modelId="{327B6446-2735-BB41-8155-0615B7FEB913}" type="presOf" srcId="{27D4AD81-D1EF-4D3E-A5E9-91A7125AADE0}" destId="{41A95D3A-0076-4C65-B85F-92A1590B9C61}" srcOrd="1" destOrd="0" presId="urn:microsoft.com/office/officeart/2005/8/layout/orgChart1"/>
    <dgm:cxn modelId="{30D8AAF7-4535-1B47-8AC1-D6EF44CFCCCC}" type="presOf" srcId="{A2C0EAAD-4B06-4F9A-8AEE-EEDB83079219}" destId="{828967AF-BEFC-4DD4-95A9-4D328F0608C6}" srcOrd="0" destOrd="0" presId="urn:microsoft.com/office/officeart/2005/8/layout/orgChart1"/>
    <dgm:cxn modelId="{42A25D68-5257-D948-B791-EE56B41F07EE}" type="presOf" srcId="{4B46F4E4-1FE1-4827-964A-344EB1A9270F}" destId="{8AED93D9-1DB8-417C-81C2-794B7106ABB5}" srcOrd="0" destOrd="0" presId="urn:microsoft.com/office/officeart/2005/8/layout/orgChart1"/>
    <dgm:cxn modelId="{1A837FD0-5ACA-1242-ACAD-4856B25E7145}" type="presOf" srcId="{0BB0C780-1701-4CED-987F-A9DEB2EA7593}" destId="{1FEE4D2B-86C4-498E-95B8-1F3D8B542D60}" srcOrd="1" destOrd="0" presId="urn:microsoft.com/office/officeart/2005/8/layout/orgChart1"/>
    <dgm:cxn modelId="{DAAF8BE2-059A-4E92-BCCE-27C80B745350}" srcId="{3B267356-F84F-45C6-80D5-B7CD3EB5512B}" destId="{0BB0C780-1701-4CED-987F-A9DEB2EA7593}" srcOrd="1" destOrd="0" parTransId="{6F084F7A-1D0F-44A3-803A-9B67FF091AFD}" sibTransId="{1D824181-F589-4B0E-8FB1-066314CC3466}"/>
    <dgm:cxn modelId="{3036BE3F-A028-48B2-8FCA-E4EF41A99C48}" srcId="{D00DF990-60FF-40EE-BD21-45B4E0B5A380}" destId="{AB1D1B6F-7EC7-4AEE-B729-537C6CDF01FA}" srcOrd="0" destOrd="0" parTransId="{4B46F4E4-1FE1-4827-964A-344EB1A9270F}" sibTransId="{D334822B-6E9C-406A-AF54-7A7CF4746D29}"/>
    <dgm:cxn modelId="{901CAE03-2EDB-3749-A64E-35AAA1DD1C62}" type="presOf" srcId="{F9EFDCC5-A805-43BD-89B5-AA159234C399}" destId="{3FEF0E76-2E39-4B1B-AF19-3BD1BEB522DF}" srcOrd="1" destOrd="0" presId="urn:microsoft.com/office/officeart/2005/8/layout/orgChart1"/>
    <dgm:cxn modelId="{1829ADDF-4FD7-5A4D-A071-C91FE77B8C20}" type="presOf" srcId="{A2C0EAAD-4B06-4F9A-8AEE-EEDB83079219}" destId="{FB8A7816-B31C-459B-851B-66FE606FDB96}" srcOrd="1" destOrd="0" presId="urn:microsoft.com/office/officeart/2005/8/layout/orgChart1"/>
    <dgm:cxn modelId="{3B458F58-4C44-455B-B6D8-9D124BF02473}" srcId="{3B267356-F84F-45C6-80D5-B7CD3EB5512B}" destId="{F2C9B160-9DFE-4542-A5FD-26342F7DFFEA}" srcOrd="0" destOrd="0" parTransId="{F4D34963-1DED-40A9-95B3-1EC9FC2CC3B0}" sibTransId="{C5606834-76DC-4F5A-8BF2-CFBE9AACD52D}"/>
    <dgm:cxn modelId="{CFCE272D-2669-914E-88BE-3D0848F0AAA6}" type="presOf" srcId="{3A242089-6B98-4F91-9BF5-9C598D49D591}" destId="{B35C5E1C-D46B-4F88-B157-D8786351B01B}" srcOrd="0" destOrd="0" presId="urn:microsoft.com/office/officeart/2005/8/layout/orgChart1"/>
    <dgm:cxn modelId="{A2787491-9BE1-D645-A09E-1025B452E38C}" type="presOf" srcId="{01DF2D0C-ADD4-4170-9CE5-D30621ECE801}" destId="{271EC349-EB5B-44E4-B68A-B2D0321BA819}" srcOrd="1" destOrd="0" presId="urn:microsoft.com/office/officeart/2005/8/layout/orgChart1"/>
    <dgm:cxn modelId="{67155064-C267-C545-B4E9-0C8083D0EAA9}" type="presOf" srcId="{BFBDC771-005D-4574-BE92-4DF8C21F48D4}" destId="{F35B2BAE-E77E-4114-8A37-2DA48B6E7EF3}" srcOrd="0" destOrd="0" presId="urn:microsoft.com/office/officeart/2005/8/layout/orgChart1"/>
    <dgm:cxn modelId="{4D1C6EB3-8549-433B-A3E7-399E43F3D261}" srcId="{27D4AD81-D1EF-4D3E-A5E9-91A7125AADE0}" destId="{D00DF990-60FF-40EE-BD21-45B4E0B5A380}" srcOrd="0" destOrd="0" parTransId="{286E24E0-A177-4A87-9FDB-1FDBFFF49C08}" sibTransId="{BF84CB89-7E54-4053-983A-725EA448E2C6}"/>
    <dgm:cxn modelId="{50A2F343-93F2-7A48-BC1C-5E170D67CE53}" type="presOf" srcId="{3B267356-F84F-45C6-80D5-B7CD3EB5512B}" destId="{F5304C99-6D75-4650-A247-463C1DC09A70}" srcOrd="1" destOrd="0" presId="urn:microsoft.com/office/officeart/2005/8/layout/orgChart1"/>
    <dgm:cxn modelId="{D8BFC84A-F16C-6340-A750-5967A54D1A86}" type="presOf" srcId="{D4195FA8-C29E-43D4-BDE4-4360E071D0E7}" destId="{3FC35A1E-CA39-4074-A03E-D390F2E8A99F}" srcOrd="1" destOrd="0" presId="urn:microsoft.com/office/officeart/2005/8/layout/orgChart1"/>
    <dgm:cxn modelId="{7AB8DDA7-6A72-453E-B6D7-1EAD935A9FF5}" srcId="{D00DF990-60FF-40EE-BD21-45B4E0B5A380}" destId="{F9EFDCC5-A805-43BD-89B5-AA159234C399}" srcOrd="1" destOrd="0" parTransId="{E53D427A-F578-486B-85D0-24689746CA3F}" sibTransId="{8E5FA62A-6F5B-498F-BFFE-60ACECE8C1AF}"/>
    <dgm:cxn modelId="{225DC35B-5F40-4A07-A82F-64296A100E34}" srcId="{3B267356-F84F-45C6-80D5-B7CD3EB5512B}" destId="{E5E91062-CE69-44BB-B0F7-476000DF8C47}" srcOrd="3" destOrd="0" parTransId="{8CD81471-DD9A-4927-AE7B-B718516A8AE1}" sibTransId="{32923AEE-5C13-4234-9244-38E1C981E4CB}"/>
    <dgm:cxn modelId="{9FA888BC-2C37-4CBB-B058-01872959009F}" srcId="{3A242089-6B98-4F91-9BF5-9C598D49D591}" destId="{3B267356-F84F-45C6-80D5-B7CD3EB5512B}" srcOrd="1" destOrd="0" parTransId="{1ABDF38C-80E8-46E7-A043-C5EEC0F5D12F}" sibTransId="{E3C72947-600C-4030-BDD2-96B3CFBB8561}"/>
    <dgm:cxn modelId="{6E576967-0B61-7643-BCA1-1BBD1E4F7CFF}" type="presOf" srcId="{EFF5FB67-79D1-4F93-8FBC-9113091C7187}" destId="{5208E412-3D00-4562-A4AD-E563A021D40F}" srcOrd="0" destOrd="0" presId="urn:microsoft.com/office/officeart/2005/8/layout/orgChart1"/>
    <dgm:cxn modelId="{CA6D8DA4-6E03-3E40-8CC0-87D35D806FBE}" type="presOf" srcId="{1DDEE0DC-0DE7-4513-BEFD-300793F166BC}" destId="{6A94DFD1-40D1-492B-AC2B-3A16F7B0CF64}" srcOrd="1" destOrd="0" presId="urn:microsoft.com/office/officeart/2005/8/layout/orgChart1"/>
    <dgm:cxn modelId="{B57E9857-7E56-4EBD-99E7-19A73E9619BA}" srcId="{27D4AD81-D1EF-4D3E-A5E9-91A7125AADE0}" destId="{A2C0EAAD-4B06-4F9A-8AEE-EEDB83079219}" srcOrd="2" destOrd="0" parTransId="{BFBDC771-005D-4574-BE92-4DF8C21F48D4}" sibTransId="{33443657-0678-40AF-A73A-79C345E0CD02}"/>
    <dgm:cxn modelId="{07BA6AA1-3B47-E54B-AA46-3C5C57B145C6}" type="presOf" srcId="{AB1D1B6F-7EC7-4AEE-B729-537C6CDF01FA}" destId="{5169AC09-28A7-4FD7-9887-F8018FCBA781}" srcOrd="1" destOrd="0" presId="urn:microsoft.com/office/officeart/2005/8/layout/orgChart1"/>
    <dgm:cxn modelId="{D7DBD882-3192-C442-9CB3-2A17C1928186}" type="presOf" srcId="{D00DF990-60FF-40EE-BD21-45B4E0B5A380}" destId="{C688E9C8-7BDD-4DB7-B902-ABA73B2A0CB1}" srcOrd="0" destOrd="0" presId="urn:microsoft.com/office/officeart/2005/8/layout/orgChart1"/>
    <dgm:cxn modelId="{E20A40E7-8AA4-4170-A12A-C99ED3DC45CB}" srcId="{3A242089-6B98-4F91-9BF5-9C598D49D591}" destId="{27D4AD81-D1EF-4D3E-A5E9-91A7125AADE0}" srcOrd="0" destOrd="0" parTransId="{7F13C3EA-8B93-4B9F-BFF6-58549122E250}" sibTransId="{DB2EECCC-1A3E-4859-900D-FA08DC3437CD}"/>
    <dgm:cxn modelId="{B450AA77-99A1-7246-9607-BF7E1BD48D58}" type="presOf" srcId="{7F13C3EA-8B93-4B9F-BFF6-58549122E250}" destId="{5473CE44-BD8C-4B9F-A443-E84C52BB4413}" srcOrd="0" destOrd="0" presId="urn:microsoft.com/office/officeart/2005/8/layout/orgChart1"/>
    <dgm:cxn modelId="{91BDBBED-DAE9-43BE-9B9E-D49951DA4E7E}" srcId="{D00DF990-60FF-40EE-BD21-45B4E0B5A380}" destId="{261F3070-CD2E-481C-86A7-6AC94E12AE53}" srcOrd="3" destOrd="0" parTransId="{EFF5FB67-79D1-4F93-8FBC-9113091C7187}" sibTransId="{E64822A9-7B6E-4C00-AB1E-081C0EAD7B94}"/>
    <dgm:cxn modelId="{E9AC5A09-FEA6-4A96-9EDF-E5994ED5DD83}" srcId="{C9797107-8011-4B68-B0D9-C5C834471BEA}" destId="{3A242089-6B98-4F91-9BF5-9C598D49D591}" srcOrd="0" destOrd="0" parTransId="{B7D27BCF-FED2-4512-920B-A400CC1860A5}" sibTransId="{8648B223-825E-4396-AF7B-89B7D46E3847}"/>
    <dgm:cxn modelId="{61C3200F-625D-AE4B-B39F-21143E309946}" type="presOf" srcId="{5BD787CD-3FF7-4983-BC92-7B7C4624E801}" destId="{08ABF261-923D-4B0F-B568-37861D69D60D}" srcOrd="0" destOrd="0" presId="urn:microsoft.com/office/officeart/2005/8/layout/orgChart1"/>
    <dgm:cxn modelId="{D431B2CB-674B-2B4F-9854-17103FCEADBF}" type="presOf" srcId="{2ECE46E5-F319-405C-8FAB-0B5DDCF53D71}" destId="{6A5E6380-3B69-486D-BA1F-C19B33D391BA}" srcOrd="0" destOrd="0" presId="urn:microsoft.com/office/officeart/2005/8/layout/orgChart1"/>
    <dgm:cxn modelId="{F548EB1D-36EB-0040-A811-45CBFC502299}" type="presOf" srcId="{A9492594-3614-4187-8648-D96114338026}" destId="{F5742177-61B1-46BC-9245-EE88BBA236A0}" srcOrd="0" destOrd="0" presId="urn:microsoft.com/office/officeart/2005/8/layout/orgChart1"/>
    <dgm:cxn modelId="{9B08B1DD-9E84-FC4E-9E43-F1F3DB380C76}" type="presOf" srcId="{F9EFDCC5-A805-43BD-89B5-AA159234C399}" destId="{A1F2BB17-DDB0-4DBE-BA0B-540762A5C480}" srcOrd="0" destOrd="0" presId="urn:microsoft.com/office/officeart/2005/8/layout/orgChart1"/>
    <dgm:cxn modelId="{CD66C7F6-63B2-4366-8124-2569190F94C7}" srcId="{C9797107-8011-4B68-B0D9-C5C834471BEA}" destId="{1DDEE0DC-0DE7-4513-BEFD-300793F166BC}" srcOrd="1" destOrd="0" parTransId="{FC5EBB2C-8989-4C4F-AD68-55F62B0666FB}" sibTransId="{7F554A55-E20F-4A13-9E2E-84E04E9F4D52}"/>
    <dgm:cxn modelId="{6053BEC0-3265-F542-85E8-6F3BCD133A0F}" type="presOf" srcId="{27D4AD81-D1EF-4D3E-A5E9-91A7125AADE0}" destId="{EE19BA90-416C-4670-8D07-E79DEFA4300A}" srcOrd="0" destOrd="0" presId="urn:microsoft.com/office/officeart/2005/8/layout/orgChart1"/>
    <dgm:cxn modelId="{D41FBA9D-217D-48E3-B4C3-4D5F6D75A39B}" srcId="{C9797107-8011-4B68-B0D9-C5C834471BEA}" destId="{158EE0E9-03D8-476F-B797-E9EC6E109D28}" srcOrd="2" destOrd="0" parTransId="{25539550-225F-4EB0-856C-28A15D71FF1F}" sibTransId="{09182654-BF23-4A3D-BE80-F1BDE0A98D65}"/>
    <dgm:cxn modelId="{5995C664-B618-894F-A5DB-3C732E6CBFB5}" type="presOf" srcId="{3A242089-6B98-4F91-9BF5-9C598D49D591}" destId="{12CC85E0-2A0F-4C49-A7DD-F7ABDBA08D47}" srcOrd="1" destOrd="0" presId="urn:microsoft.com/office/officeart/2005/8/layout/orgChart1"/>
    <dgm:cxn modelId="{244914E4-DEA2-B243-9B91-A7DD34321342}" type="presOf" srcId="{0BB0C780-1701-4CED-987F-A9DEB2EA7593}" destId="{AB914A1E-482F-4F9D-83C9-B4B2AA8E4C69}" srcOrd="0" destOrd="0" presId="urn:microsoft.com/office/officeart/2005/8/layout/orgChart1"/>
    <dgm:cxn modelId="{2D96455A-4B74-4A47-816C-F41F1D026C04}" type="presOf" srcId="{E5E91062-CE69-44BB-B0F7-476000DF8C47}" destId="{782FE5D5-538E-493F-976A-5BC39380C11E}" srcOrd="1" destOrd="0" presId="urn:microsoft.com/office/officeart/2005/8/layout/orgChart1"/>
    <dgm:cxn modelId="{D407243F-0FC1-4E46-82DE-1E19FDE3ADD9}" type="presParOf" srcId="{31CBAD4C-F305-45F2-8E53-9DBE436C098D}" destId="{76A3B6BE-ACD9-460C-B021-5D4D66131DE5}" srcOrd="0" destOrd="0" presId="urn:microsoft.com/office/officeart/2005/8/layout/orgChart1"/>
    <dgm:cxn modelId="{CDFD5C58-2836-BE48-88A9-904A14B20AF6}" type="presParOf" srcId="{76A3B6BE-ACD9-460C-B021-5D4D66131DE5}" destId="{4071335E-6D64-4D0B-A8DC-817AD6B997BC}" srcOrd="0" destOrd="0" presId="urn:microsoft.com/office/officeart/2005/8/layout/orgChart1"/>
    <dgm:cxn modelId="{226972DE-4636-6E43-9595-2DC189DA153A}" type="presParOf" srcId="{4071335E-6D64-4D0B-A8DC-817AD6B997BC}" destId="{B35C5E1C-D46B-4F88-B157-D8786351B01B}" srcOrd="0" destOrd="0" presId="urn:microsoft.com/office/officeart/2005/8/layout/orgChart1"/>
    <dgm:cxn modelId="{0292E6DE-59D9-CE4B-9A0A-A35B279ADCB8}" type="presParOf" srcId="{4071335E-6D64-4D0B-A8DC-817AD6B997BC}" destId="{12CC85E0-2A0F-4C49-A7DD-F7ABDBA08D47}" srcOrd="1" destOrd="0" presId="urn:microsoft.com/office/officeart/2005/8/layout/orgChart1"/>
    <dgm:cxn modelId="{194C99F5-C9D4-5347-9100-C0010974149D}" type="presParOf" srcId="{76A3B6BE-ACD9-460C-B021-5D4D66131DE5}" destId="{D09572E2-8E3D-416C-8B20-A0B17D0167BF}" srcOrd="1" destOrd="0" presId="urn:microsoft.com/office/officeart/2005/8/layout/orgChart1"/>
    <dgm:cxn modelId="{391D3600-FC99-1846-9334-184B7D52DB07}" type="presParOf" srcId="{D09572E2-8E3D-416C-8B20-A0B17D0167BF}" destId="{5473CE44-BD8C-4B9F-A443-E84C52BB4413}" srcOrd="0" destOrd="0" presId="urn:microsoft.com/office/officeart/2005/8/layout/orgChart1"/>
    <dgm:cxn modelId="{5E89F633-CC28-0B44-93D1-63DCB22868F9}" type="presParOf" srcId="{D09572E2-8E3D-416C-8B20-A0B17D0167BF}" destId="{679B4575-67F2-40D6-A12F-5CBDDFE5F856}" srcOrd="1" destOrd="0" presId="urn:microsoft.com/office/officeart/2005/8/layout/orgChart1"/>
    <dgm:cxn modelId="{F6749A46-3983-C74F-B935-A6286C3A7889}" type="presParOf" srcId="{679B4575-67F2-40D6-A12F-5CBDDFE5F856}" destId="{C3491E00-95AA-4CF4-8867-F8E55350DB85}" srcOrd="0" destOrd="0" presId="urn:microsoft.com/office/officeart/2005/8/layout/orgChart1"/>
    <dgm:cxn modelId="{4641DB0B-CAB5-7A4A-BB17-01B45E0A4A33}" type="presParOf" srcId="{C3491E00-95AA-4CF4-8867-F8E55350DB85}" destId="{EE19BA90-416C-4670-8D07-E79DEFA4300A}" srcOrd="0" destOrd="0" presId="urn:microsoft.com/office/officeart/2005/8/layout/orgChart1"/>
    <dgm:cxn modelId="{875B6D56-98A8-FD4E-B5B7-8E1AFCD88108}" type="presParOf" srcId="{C3491E00-95AA-4CF4-8867-F8E55350DB85}" destId="{41A95D3A-0076-4C65-B85F-92A1590B9C61}" srcOrd="1" destOrd="0" presId="urn:microsoft.com/office/officeart/2005/8/layout/orgChart1"/>
    <dgm:cxn modelId="{3E5DA7C4-362B-A14B-9F73-C5BA3F54489B}" type="presParOf" srcId="{679B4575-67F2-40D6-A12F-5CBDDFE5F856}" destId="{A6336BC5-8D58-4874-918E-57ADFFB64F24}" srcOrd="1" destOrd="0" presId="urn:microsoft.com/office/officeart/2005/8/layout/orgChart1"/>
    <dgm:cxn modelId="{2149786D-64EF-FF41-B9E6-BA43547EAF8E}" type="presParOf" srcId="{A6336BC5-8D58-4874-918E-57ADFFB64F24}" destId="{C8091CAF-8920-463D-AF0E-6CF279C6862A}" srcOrd="0" destOrd="0" presId="urn:microsoft.com/office/officeart/2005/8/layout/orgChart1"/>
    <dgm:cxn modelId="{68894A43-E1FD-E64D-B69A-B4D21C0E4B27}" type="presParOf" srcId="{A6336BC5-8D58-4874-918E-57ADFFB64F24}" destId="{BC9D75C7-9341-442A-B31D-6CFF222C506A}" srcOrd="1" destOrd="0" presId="urn:microsoft.com/office/officeart/2005/8/layout/orgChart1"/>
    <dgm:cxn modelId="{D820FE83-3B7C-BA4F-A2AA-405120F57B3E}" type="presParOf" srcId="{BC9D75C7-9341-442A-B31D-6CFF222C506A}" destId="{40A81C21-2EC3-4AC8-9E84-A91D2B46ED11}" srcOrd="0" destOrd="0" presId="urn:microsoft.com/office/officeart/2005/8/layout/orgChart1"/>
    <dgm:cxn modelId="{598C11D9-953E-D644-8042-2CB07CBA4A95}" type="presParOf" srcId="{40A81C21-2EC3-4AC8-9E84-A91D2B46ED11}" destId="{C688E9C8-7BDD-4DB7-B902-ABA73B2A0CB1}" srcOrd="0" destOrd="0" presId="urn:microsoft.com/office/officeart/2005/8/layout/orgChart1"/>
    <dgm:cxn modelId="{6997370F-9176-0C41-B9E4-F931C8D7A2F5}" type="presParOf" srcId="{40A81C21-2EC3-4AC8-9E84-A91D2B46ED11}" destId="{94E039D7-2F9E-46B3-838D-C9FF3A640F3A}" srcOrd="1" destOrd="0" presId="urn:microsoft.com/office/officeart/2005/8/layout/orgChart1"/>
    <dgm:cxn modelId="{181C6F24-D79C-4D4F-B223-EAD480132B54}" type="presParOf" srcId="{BC9D75C7-9341-442A-B31D-6CFF222C506A}" destId="{6D362C25-67DD-4F75-9E0C-CA38C4E71988}" srcOrd="1" destOrd="0" presId="urn:microsoft.com/office/officeart/2005/8/layout/orgChart1"/>
    <dgm:cxn modelId="{BE063328-3AAB-2148-AE8C-8D5AFE60D4D4}" type="presParOf" srcId="{6D362C25-67DD-4F75-9E0C-CA38C4E71988}" destId="{8AED93D9-1DB8-417C-81C2-794B7106ABB5}" srcOrd="0" destOrd="0" presId="urn:microsoft.com/office/officeart/2005/8/layout/orgChart1"/>
    <dgm:cxn modelId="{0453879B-3038-8249-B7EA-D7AEB19929F5}" type="presParOf" srcId="{6D362C25-67DD-4F75-9E0C-CA38C4E71988}" destId="{D0BCAFFD-8727-481D-8ABC-D1E7C7082FBC}" srcOrd="1" destOrd="0" presId="urn:microsoft.com/office/officeart/2005/8/layout/orgChart1"/>
    <dgm:cxn modelId="{5DCC57AC-C065-8F48-897A-9D69DDDB99DB}" type="presParOf" srcId="{D0BCAFFD-8727-481D-8ABC-D1E7C7082FBC}" destId="{F53AEFF6-F99E-40AA-BA38-6B7F74497DE2}" srcOrd="0" destOrd="0" presId="urn:microsoft.com/office/officeart/2005/8/layout/orgChart1"/>
    <dgm:cxn modelId="{F6DE6F82-2725-F845-B081-77186AF82F6C}" type="presParOf" srcId="{F53AEFF6-F99E-40AA-BA38-6B7F74497DE2}" destId="{952AB6B6-73C5-4C7A-88FC-B31091F255FC}" srcOrd="0" destOrd="0" presId="urn:microsoft.com/office/officeart/2005/8/layout/orgChart1"/>
    <dgm:cxn modelId="{1FB6CC19-6C4E-3649-8400-1F8298C28755}" type="presParOf" srcId="{F53AEFF6-F99E-40AA-BA38-6B7F74497DE2}" destId="{5169AC09-28A7-4FD7-9887-F8018FCBA781}" srcOrd="1" destOrd="0" presId="urn:microsoft.com/office/officeart/2005/8/layout/orgChart1"/>
    <dgm:cxn modelId="{B4459CC9-8FE0-AB42-AAA0-56A309D5AEC5}" type="presParOf" srcId="{D0BCAFFD-8727-481D-8ABC-D1E7C7082FBC}" destId="{5ECF6E7A-105E-44B6-9839-B91DDA13A7FC}" srcOrd="1" destOrd="0" presId="urn:microsoft.com/office/officeart/2005/8/layout/orgChart1"/>
    <dgm:cxn modelId="{BEA413C7-495A-F74A-B976-64A4E1D2AABE}" type="presParOf" srcId="{D0BCAFFD-8727-481D-8ABC-D1E7C7082FBC}" destId="{BF71D19F-0DD0-4273-9BEE-9306C5384ED4}" srcOrd="2" destOrd="0" presId="urn:microsoft.com/office/officeart/2005/8/layout/orgChart1"/>
    <dgm:cxn modelId="{106D0143-17A1-5543-9F2A-2D9D59AB7082}" type="presParOf" srcId="{6D362C25-67DD-4F75-9E0C-CA38C4E71988}" destId="{192AF93F-71B3-462A-BE83-4BD4F3FF49D7}" srcOrd="2" destOrd="0" presId="urn:microsoft.com/office/officeart/2005/8/layout/orgChart1"/>
    <dgm:cxn modelId="{774F2C05-FA46-2742-B3C0-904A0D157CC1}" type="presParOf" srcId="{6D362C25-67DD-4F75-9E0C-CA38C4E71988}" destId="{79C11C8E-6AC4-4F86-90B8-3E0E63866D0F}" srcOrd="3" destOrd="0" presId="urn:microsoft.com/office/officeart/2005/8/layout/orgChart1"/>
    <dgm:cxn modelId="{01CE2CB9-3368-A34F-B6C9-5BFF1A34F5BF}" type="presParOf" srcId="{79C11C8E-6AC4-4F86-90B8-3E0E63866D0F}" destId="{660DCD7D-19DD-4006-805D-C77AACB853F1}" srcOrd="0" destOrd="0" presId="urn:microsoft.com/office/officeart/2005/8/layout/orgChart1"/>
    <dgm:cxn modelId="{D3A14B1C-08CD-E246-8997-1FAA8DE1E81C}" type="presParOf" srcId="{660DCD7D-19DD-4006-805D-C77AACB853F1}" destId="{A1F2BB17-DDB0-4DBE-BA0B-540762A5C480}" srcOrd="0" destOrd="0" presId="urn:microsoft.com/office/officeart/2005/8/layout/orgChart1"/>
    <dgm:cxn modelId="{EB82FF92-C6A7-B541-895E-342522840690}" type="presParOf" srcId="{660DCD7D-19DD-4006-805D-C77AACB853F1}" destId="{3FEF0E76-2E39-4B1B-AF19-3BD1BEB522DF}" srcOrd="1" destOrd="0" presId="urn:microsoft.com/office/officeart/2005/8/layout/orgChart1"/>
    <dgm:cxn modelId="{A1D83842-8AC6-9B4E-8338-A4346C62C03B}" type="presParOf" srcId="{79C11C8E-6AC4-4F86-90B8-3E0E63866D0F}" destId="{94D843DA-E712-456E-A159-0DEBFE3665E5}" srcOrd="1" destOrd="0" presId="urn:microsoft.com/office/officeart/2005/8/layout/orgChart1"/>
    <dgm:cxn modelId="{46419B6D-EEED-BB4B-B823-1256ABA53519}" type="presParOf" srcId="{79C11C8E-6AC4-4F86-90B8-3E0E63866D0F}" destId="{C89295A1-2D11-4D0B-8A2B-B10F18108B47}" srcOrd="2" destOrd="0" presId="urn:microsoft.com/office/officeart/2005/8/layout/orgChart1"/>
    <dgm:cxn modelId="{0C900A3C-E0C9-C144-BCEF-3DAEF26622D8}" type="presParOf" srcId="{6D362C25-67DD-4F75-9E0C-CA38C4E71988}" destId="{6A5E6380-3B69-486D-BA1F-C19B33D391BA}" srcOrd="4" destOrd="0" presId="urn:microsoft.com/office/officeart/2005/8/layout/orgChart1"/>
    <dgm:cxn modelId="{837EE961-9269-2742-8242-F41424F4C645}" type="presParOf" srcId="{6D362C25-67DD-4F75-9E0C-CA38C4E71988}" destId="{FF537F4F-C436-48A1-85B3-663AA17B8EB0}" srcOrd="5" destOrd="0" presId="urn:microsoft.com/office/officeart/2005/8/layout/orgChart1"/>
    <dgm:cxn modelId="{A62F54D7-E526-BC46-B285-3ABF22601C61}" type="presParOf" srcId="{FF537F4F-C436-48A1-85B3-663AA17B8EB0}" destId="{87A88C45-ABBD-491F-96C5-5FF7735770B0}" srcOrd="0" destOrd="0" presId="urn:microsoft.com/office/officeart/2005/8/layout/orgChart1"/>
    <dgm:cxn modelId="{E7DAA7B2-A163-CE41-BD1F-35C53CBF97F2}" type="presParOf" srcId="{87A88C45-ABBD-491F-96C5-5FF7735770B0}" destId="{F5742177-61B1-46BC-9245-EE88BBA236A0}" srcOrd="0" destOrd="0" presId="urn:microsoft.com/office/officeart/2005/8/layout/orgChart1"/>
    <dgm:cxn modelId="{7D055DCC-2B3D-9047-9DF3-A47A4F9F46D0}" type="presParOf" srcId="{87A88C45-ABBD-491F-96C5-5FF7735770B0}" destId="{02F70119-B114-4D5E-B50C-1D54C1BBECB8}" srcOrd="1" destOrd="0" presId="urn:microsoft.com/office/officeart/2005/8/layout/orgChart1"/>
    <dgm:cxn modelId="{A5F3D010-374B-3043-AB77-D370DE56FED6}" type="presParOf" srcId="{FF537F4F-C436-48A1-85B3-663AA17B8EB0}" destId="{59B0F0BE-249B-4E4B-A102-F01324D6271A}" srcOrd="1" destOrd="0" presId="urn:microsoft.com/office/officeart/2005/8/layout/orgChart1"/>
    <dgm:cxn modelId="{9A3CD60D-9435-0C4A-87FB-10AE52685C21}" type="presParOf" srcId="{FF537F4F-C436-48A1-85B3-663AA17B8EB0}" destId="{AA93E034-E135-4994-8F7E-934F20DA8E4B}" srcOrd="2" destOrd="0" presId="urn:microsoft.com/office/officeart/2005/8/layout/orgChart1"/>
    <dgm:cxn modelId="{28EDF44E-8AC4-3543-B4FB-15EE688ECBB7}" type="presParOf" srcId="{6D362C25-67DD-4F75-9E0C-CA38C4E71988}" destId="{5208E412-3D00-4562-A4AD-E563A021D40F}" srcOrd="6" destOrd="0" presId="urn:microsoft.com/office/officeart/2005/8/layout/orgChart1"/>
    <dgm:cxn modelId="{EB659529-D2C3-DF41-8BC9-9871A3EFD6A1}" type="presParOf" srcId="{6D362C25-67DD-4F75-9E0C-CA38C4E71988}" destId="{FBEF5BDD-4D09-40E2-8A06-2D5B64FCF0CE}" srcOrd="7" destOrd="0" presId="urn:microsoft.com/office/officeart/2005/8/layout/orgChart1"/>
    <dgm:cxn modelId="{218DB89A-A017-FC4C-A711-D3A5BD181AD1}" type="presParOf" srcId="{FBEF5BDD-4D09-40E2-8A06-2D5B64FCF0CE}" destId="{8D8CBCC4-6D01-4CCD-A1ED-B5C980CDE2D3}" srcOrd="0" destOrd="0" presId="urn:microsoft.com/office/officeart/2005/8/layout/orgChart1"/>
    <dgm:cxn modelId="{877581A6-35C6-0C43-8C87-8980A6C3F141}" type="presParOf" srcId="{8D8CBCC4-6D01-4CCD-A1ED-B5C980CDE2D3}" destId="{5A41F976-7426-4691-9690-76854BAFAADC}" srcOrd="0" destOrd="0" presId="urn:microsoft.com/office/officeart/2005/8/layout/orgChart1"/>
    <dgm:cxn modelId="{543DE5D0-3A6B-4446-A1DF-1A22A3B108D2}" type="presParOf" srcId="{8D8CBCC4-6D01-4CCD-A1ED-B5C980CDE2D3}" destId="{720F3FA2-D8EC-44AB-8FE6-0E4EEDDCE95A}" srcOrd="1" destOrd="0" presId="urn:microsoft.com/office/officeart/2005/8/layout/orgChart1"/>
    <dgm:cxn modelId="{0950984F-8829-8A42-924B-76D7AEA9C26E}" type="presParOf" srcId="{FBEF5BDD-4D09-40E2-8A06-2D5B64FCF0CE}" destId="{C23BDE3C-1E27-4E7F-8A71-18DC04359DBD}" srcOrd="1" destOrd="0" presId="urn:microsoft.com/office/officeart/2005/8/layout/orgChart1"/>
    <dgm:cxn modelId="{21089B0F-8808-E64F-B9D1-10973568AA48}" type="presParOf" srcId="{FBEF5BDD-4D09-40E2-8A06-2D5B64FCF0CE}" destId="{D8DAE0B4-1D23-4ABA-A52F-420D7DF6F1ED}" srcOrd="2" destOrd="0" presId="urn:microsoft.com/office/officeart/2005/8/layout/orgChart1"/>
    <dgm:cxn modelId="{2234450E-5620-4946-9E38-D7D2AF1AD749}" type="presParOf" srcId="{BC9D75C7-9341-442A-B31D-6CFF222C506A}" destId="{AEED5CC9-74F8-4BCA-A431-F1CF2C2AF253}" srcOrd="2" destOrd="0" presId="urn:microsoft.com/office/officeart/2005/8/layout/orgChart1"/>
    <dgm:cxn modelId="{641091AD-1AF5-F447-B14C-B98427993C75}" type="presParOf" srcId="{A6336BC5-8D58-4874-918E-57ADFFB64F24}" destId="{B577E0AE-7F4F-4C18-B114-AD6698929D1A}" srcOrd="2" destOrd="0" presId="urn:microsoft.com/office/officeart/2005/8/layout/orgChart1"/>
    <dgm:cxn modelId="{ED8FB06C-DDAA-7740-B69A-6E94E095B1F5}" type="presParOf" srcId="{A6336BC5-8D58-4874-918E-57ADFFB64F24}" destId="{51F6358E-5596-4814-B582-A582F7BB1E7C}" srcOrd="3" destOrd="0" presId="urn:microsoft.com/office/officeart/2005/8/layout/orgChart1"/>
    <dgm:cxn modelId="{EF97A9D0-1C4D-0744-ABB8-6B63DAEEC62B}" type="presParOf" srcId="{51F6358E-5596-4814-B582-A582F7BB1E7C}" destId="{8CABF800-3133-4DCB-8974-48812F41EE97}" srcOrd="0" destOrd="0" presId="urn:microsoft.com/office/officeart/2005/8/layout/orgChart1"/>
    <dgm:cxn modelId="{9522D960-AEB4-3C47-904F-281824DE0DA9}" type="presParOf" srcId="{8CABF800-3133-4DCB-8974-48812F41EE97}" destId="{D7DBD9FA-0777-4282-9C8C-AC0DE38DC17D}" srcOrd="0" destOrd="0" presId="urn:microsoft.com/office/officeart/2005/8/layout/orgChart1"/>
    <dgm:cxn modelId="{0DD45620-8F94-CA49-9D6F-D7A89CDD7131}" type="presParOf" srcId="{8CABF800-3133-4DCB-8974-48812F41EE97}" destId="{271EC349-EB5B-44E4-B68A-B2D0321BA819}" srcOrd="1" destOrd="0" presId="urn:microsoft.com/office/officeart/2005/8/layout/orgChart1"/>
    <dgm:cxn modelId="{0FB027FD-4141-6F40-82E5-E9CC92F428FB}" type="presParOf" srcId="{51F6358E-5596-4814-B582-A582F7BB1E7C}" destId="{09A908D3-31D7-441A-BFE0-3F4434BE4222}" srcOrd="1" destOrd="0" presId="urn:microsoft.com/office/officeart/2005/8/layout/orgChart1"/>
    <dgm:cxn modelId="{A57161BD-6DD5-1641-AA21-9DC8D7C3700F}" type="presParOf" srcId="{51F6358E-5596-4814-B582-A582F7BB1E7C}" destId="{41A34039-614C-4959-8EBE-2BBD6B37A8BD}" srcOrd="2" destOrd="0" presId="urn:microsoft.com/office/officeart/2005/8/layout/orgChart1"/>
    <dgm:cxn modelId="{74FD5067-F701-E241-BA23-287C654CCD0D}" type="presParOf" srcId="{A6336BC5-8D58-4874-918E-57ADFFB64F24}" destId="{F35B2BAE-E77E-4114-8A37-2DA48B6E7EF3}" srcOrd="4" destOrd="0" presId="urn:microsoft.com/office/officeart/2005/8/layout/orgChart1"/>
    <dgm:cxn modelId="{46B7E7A7-4748-1245-9137-0D355655795E}" type="presParOf" srcId="{A6336BC5-8D58-4874-918E-57ADFFB64F24}" destId="{CC2F9888-F59E-494A-9717-2C2B88F31084}" srcOrd="5" destOrd="0" presId="urn:microsoft.com/office/officeart/2005/8/layout/orgChart1"/>
    <dgm:cxn modelId="{22299837-192E-5A4D-B210-57E5153538D3}" type="presParOf" srcId="{CC2F9888-F59E-494A-9717-2C2B88F31084}" destId="{C08BC817-2254-49B3-93F2-A2EE6D5875C8}" srcOrd="0" destOrd="0" presId="urn:microsoft.com/office/officeart/2005/8/layout/orgChart1"/>
    <dgm:cxn modelId="{A3FBEE47-FF32-4B44-A7E5-2FFA40C421EA}" type="presParOf" srcId="{C08BC817-2254-49B3-93F2-A2EE6D5875C8}" destId="{828967AF-BEFC-4DD4-95A9-4D328F0608C6}" srcOrd="0" destOrd="0" presId="urn:microsoft.com/office/officeart/2005/8/layout/orgChart1"/>
    <dgm:cxn modelId="{B7441E83-36D6-7644-B0AB-CFD0894C0B86}" type="presParOf" srcId="{C08BC817-2254-49B3-93F2-A2EE6D5875C8}" destId="{FB8A7816-B31C-459B-851B-66FE606FDB96}" srcOrd="1" destOrd="0" presId="urn:microsoft.com/office/officeart/2005/8/layout/orgChart1"/>
    <dgm:cxn modelId="{B1056A24-11A5-544A-9920-4293BE83DAA1}" type="presParOf" srcId="{CC2F9888-F59E-494A-9717-2C2B88F31084}" destId="{1981411D-CBA3-45E8-BB21-255250762708}" srcOrd="1" destOrd="0" presId="urn:microsoft.com/office/officeart/2005/8/layout/orgChart1"/>
    <dgm:cxn modelId="{9D0A63F2-941C-9C42-B841-C783A3C17D10}" type="presParOf" srcId="{CC2F9888-F59E-494A-9717-2C2B88F31084}" destId="{2DF02CC6-ABE4-46FE-AD17-48800518F71B}" srcOrd="2" destOrd="0" presId="urn:microsoft.com/office/officeart/2005/8/layout/orgChart1"/>
    <dgm:cxn modelId="{CD6D0D16-8A12-5544-9395-3CBE0E077344}" type="presParOf" srcId="{679B4575-67F2-40D6-A12F-5CBDDFE5F856}" destId="{FCFB4796-1A47-4342-B81B-A932689C61F3}" srcOrd="2" destOrd="0" presId="urn:microsoft.com/office/officeart/2005/8/layout/orgChart1"/>
    <dgm:cxn modelId="{D5B371A3-D823-0342-98D8-A65D52015AE7}" type="presParOf" srcId="{D09572E2-8E3D-416C-8B20-A0B17D0167BF}" destId="{C352B474-2CD3-460B-B577-A3CA6458DD9D}" srcOrd="2" destOrd="0" presId="urn:microsoft.com/office/officeart/2005/8/layout/orgChart1"/>
    <dgm:cxn modelId="{5D9E51B5-D0C9-D543-8620-08FE575F1F46}" type="presParOf" srcId="{D09572E2-8E3D-416C-8B20-A0B17D0167BF}" destId="{3BC19439-86A0-424A-8332-06CC28106E17}" srcOrd="3" destOrd="0" presId="urn:microsoft.com/office/officeart/2005/8/layout/orgChart1"/>
    <dgm:cxn modelId="{3EE0DDD1-13CB-594B-BA2F-2117C6F590DA}" type="presParOf" srcId="{3BC19439-86A0-424A-8332-06CC28106E17}" destId="{4DE80522-7380-4A5F-9A1D-D6029F8FCEC5}" srcOrd="0" destOrd="0" presId="urn:microsoft.com/office/officeart/2005/8/layout/orgChart1"/>
    <dgm:cxn modelId="{1A1CBD11-CCCB-454E-B200-E8B06BFCE7E1}" type="presParOf" srcId="{4DE80522-7380-4A5F-9A1D-D6029F8FCEC5}" destId="{8098C1E7-9DF2-4B04-BA96-EF8A7856F438}" srcOrd="0" destOrd="0" presId="urn:microsoft.com/office/officeart/2005/8/layout/orgChart1"/>
    <dgm:cxn modelId="{A6204C64-545A-E14F-BAA3-20F6B9A86D7F}" type="presParOf" srcId="{4DE80522-7380-4A5F-9A1D-D6029F8FCEC5}" destId="{F5304C99-6D75-4650-A247-463C1DC09A70}" srcOrd="1" destOrd="0" presId="urn:microsoft.com/office/officeart/2005/8/layout/orgChart1"/>
    <dgm:cxn modelId="{D4C80110-31EB-9C4F-823E-767BF9F18147}" type="presParOf" srcId="{3BC19439-86A0-424A-8332-06CC28106E17}" destId="{0D94CDC3-2C58-4D02-BDD0-A40595308F9B}" srcOrd="1" destOrd="0" presId="urn:microsoft.com/office/officeart/2005/8/layout/orgChart1"/>
    <dgm:cxn modelId="{6A3C3E6F-2678-8C44-814F-8A86FBFC8DA8}" type="presParOf" srcId="{0D94CDC3-2C58-4D02-BDD0-A40595308F9B}" destId="{4BC6BEDF-7F3F-4043-9297-BCF48AE738B9}" srcOrd="0" destOrd="0" presId="urn:microsoft.com/office/officeart/2005/8/layout/orgChart1"/>
    <dgm:cxn modelId="{37D79200-3624-BB4A-9179-AA8BB6139253}" type="presParOf" srcId="{0D94CDC3-2C58-4D02-BDD0-A40595308F9B}" destId="{FB691D88-A4C3-4906-A753-C8C77E26FE71}" srcOrd="1" destOrd="0" presId="urn:microsoft.com/office/officeart/2005/8/layout/orgChart1"/>
    <dgm:cxn modelId="{CD66C987-2678-B64F-969E-144D7794F4F9}" type="presParOf" srcId="{FB691D88-A4C3-4906-A753-C8C77E26FE71}" destId="{01988F4E-767E-484D-B526-545530F8299E}" srcOrd="0" destOrd="0" presId="urn:microsoft.com/office/officeart/2005/8/layout/orgChart1"/>
    <dgm:cxn modelId="{5701DE5C-4C28-CC45-B4AD-A06AB6800EFD}" type="presParOf" srcId="{01988F4E-767E-484D-B526-545530F8299E}" destId="{504DCF2C-0C45-49B2-A9E0-1F18B3ED7E1C}" srcOrd="0" destOrd="0" presId="urn:microsoft.com/office/officeart/2005/8/layout/orgChart1"/>
    <dgm:cxn modelId="{64C60C8C-5788-6745-81DB-7FE1EA1F25D2}" type="presParOf" srcId="{01988F4E-767E-484D-B526-545530F8299E}" destId="{0BB890CB-39CD-4257-97D8-928B9D87CBEF}" srcOrd="1" destOrd="0" presId="urn:microsoft.com/office/officeart/2005/8/layout/orgChart1"/>
    <dgm:cxn modelId="{26C70616-4960-3544-A046-048757A0AEE7}" type="presParOf" srcId="{FB691D88-A4C3-4906-A753-C8C77E26FE71}" destId="{364D4C92-B3AD-46C6-A61A-0BE4EA2837BF}" srcOrd="1" destOrd="0" presId="urn:microsoft.com/office/officeart/2005/8/layout/orgChart1"/>
    <dgm:cxn modelId="{1BE3756D-5502-624C-BF5C-741E76E47A26}" type="presParOf" srcId="{FB691D88-A4C3-4906-A753-C8C77E26FE71}" destId="{A914EF74-AE5E-4B05-97D3-BF084ACE7A6B}" srcOrd="2" destOrd="0" presId="urn:microsoft.com/office/officeart/2005/8/layout/orgChart1"/>
    <dgm:cxn modelId="{D9BD98C6-F11B-A746-ACAB-ABCFAD796CC3}" type="presParOf" srcId="{0D94CDC3-2C58-4D02-BDD0-A40595308F9B}" destId="{54EBB04B-59E2-47A7-9B94-39D731E4E1A4}" srcOrd="2" destOrd="0" presId="urn:microsoft.com/office/officeart/2005/8/layout/orgChart1"/>
    <dgm:cxn modelId="{491547D1-92FD-1D4E-81DA-1CED12C5DD1F}" type="presParOf" srcId="{0D94CDC3-2C58-4D02-BDD0-A40595308F9B}" destId="{178AD7C4-C689-4416-B47B-4C53FD8113B4}" srcOrd="3" destOrd="0" presId="urn:microsoft.com/office/officeart/2005/8/layout/orgChart1"/>
    <dgm:cxn modelId="{0FD1F291-6D1E-A74E-8D8B-E3C01C504759}" type="presParOf" srcId="{178AD7C4-C689-4416-B47B-4C53FD8113B4}" destId="{B107981A-99E6-4BA3-AA1D-CBDF8BD50DA0}" srcOrd="0" destOrd="0" presId="urn:microsoft.com/office/officeart/2005/8/layout/orgChart1"/>
    <dgm:cxn modelId="{B7E4EE7B-16A6-B84D-84AE-89071ACB6713}" type="presParOf" srcId="{B107981A-99E6-4BA3-AA1D-CBDF8BD50DA0}" destId="{AB914A1E-482F-4F9D-83C9-B4B2AA8E4C69}" srcOrd="0" destOrd="0" presId="urn:microsoft.com/office/officeart/2005/8/layout/orgChart1"/>
    <dgm:cxn modelId="{501B5418-42C1-BB4B-9D78-F13105FAA104}" type="presParOf" srcId="{B107981A-99E6-4BA3-AA1D-CBDF8BD50DA0}" destId="{1FEE4D2B-86C4-498E-95B8-1F3D8B542D60}" srcOrd="1" destOrd="0" presId="urn:microsoft.com/office/officeart/2005/8/layout/orgChart1"/>
    <dgm:cxn modelId="{5DE63AF4-44CC-C440-B369-F31C8E1680C1}" type="presParOf" srcId="{178AD7C4-C689-4416-B47B-4C53FD8113B4}" destId="{DDAD1900-BD2C-4AAD-B24F-62095CE266A7}" srcOrd="1" destOrd="0" presId="urn:microsoft.com/office/officeart/2005/8/layout/orgChart1"/>
    <dgm:cxn modelId="{0AC50CCF-10F0-4140-973A-2A811B610AC2}" type="presParOf" srcId="{178AD7C4-C689-4416-B47B-4C53FD8113B4}" destId="{A8564F0B-860C-449F-9885-A7C0A167C819}" srcOrd="2" destOrd="0" presId="urn:microsoft.com/office/officeart/2005/8/layout/orgChart1"/>
    <dgm:cxn modelId="{747F0B95-392E-7F46-900A-E704E25F1A04}" type="presParOf" srcId="{0D94CDC3-2C58-4D02-BDD0-A40595308F9B}" destId="{08ABF261-923D-4B0F-B568-37861D69D60D}" srcOrd="4" destOrd="0" presId="urn:microsoft.com/office/officeart/2005/8/layout/orgChart1"/>
    <dgm:cxn modelId="{35CEE7CB-2DDF-E54A-A506-537246E1660B}" type="presParOf" srcId="{0D94CDC3-2C58-4D02-BDD0-A40595308F9B}" destId="{AC1A2B19-5175-4C3F-961D-4327644C7F46}" srcOrd="5" destOrd="0" presId="urn:microsoft.com/office/officeart/2005/8/layout/orgChart1"/>
    <dgm:cxn modelId="{A9D95C3F-F86E-0B4C-ABF1-0E2F976E005F}" type="presParOf" srcId="{AC1A2B19-5175-4C3F-961D-4327644C7F46}" destId="{E7B082CF-F0C8-430E-8B17-8249C35E6A1B}" srcOrd="0" destOrd="0" presId="urn:microsoft.com/office/officeart/2005/8/layout/orgChart1"/>
    <dgm:cxn modelId="{6CB6496F-8EAD-DB4F-B81E-5382A8C9017F}" type="presParOf" srcId="{E7B082CF-F0C8-430E-8B17-8249C35E6A1B}" destId="{17F40AAA-CDDC-4E35-AE9B-FF5F3BBAC164}" srcOrd="0" destOrd="0" presId="urn:microsoft.com/office/officeart/2005/8/layout/orgChart1"/>
    <dgm:cxn modelId="{0F5465D6-1536-274C-85A0-0AECE5831B98}" type="presParOf" srcId="{E7B082CF-F0C8-430E-8B17-8249C35E6A1B}" destId="{3FC35A1E-CA39-4074-A03E-D390F2E8A99F}" srcOrd="1" destOrd="0" presId="urn:microsoft.com/office/officeart/2005/8/layout/orgChart1"/>
    <dgm:cxn modelId="{19D9F015-62F4-B848-9D2B-DD955461A8C0}" type="presParOf" srcId="{AC1A2B19-5175-4C3F-961D-4327644C7F46}" destId="{17E07655-5519-48B7-821A-37ECF9589A3D}" srcOrd="1" destOrd="0" presId="urn:microsoft.com/office/officeart/2005/8/layout/orgChart1"/>
    <dgm:cxn modelId="{34D393C9-C9AF-5442-A53F-C255D1033543}" type="presParOf" srcId="{AC1A2B19-5175-4C3F-961D-4327644C7F46}" destId="{73C44078-EE82-41B0-92F1-CCC2B86A3A34}" srcOrd="2" destOrd="0" presId="urn:microsoft.com/office/officeart/2005/8/layout/orgChart1"/>
    <dgm:cxn modelId="{BB19AED9-735B-6F4B-B40C-A50B5DC154D7}" type="presParOf" srcId="{0D94CDC3-2C58-4D02-BDD0-A40595308F9B}" destId="{95E25F45-8BF0-4C6A-A0BE-4D89DDFD24F3}" srcOrd="6" destOrd="0" presId="urn:microsoft.com/office/officeart/2005/8/layout/orgChart1"/>
    <dgm:cxn modelId="{05CDE1CA-2DDB-0145-87DB-5D7701CD5314}" type="presParOf" srcId="{0D94CDC3-2C58-4D02-BDD0-A40595308F9B}" destId="{1D387107-9511-48B8-9E5B-17607DF60185}" srcOrd="7" destOrd="0" presId="urn:microsoft.com/office/officeart/2005/8/layout/orgChart1"/>
    <dgm:cxn modelId="{A74CEC00-5CCA-6441-979F-7F62D717ACCF}" type="presParOf" srcId="{1D387107-9511-48B8-9E5B-17607DF60185}" destId="{0A8A798F-C688-446D-ACA1-02DB4C74ADF5}" srcOrd="0" destOrd="0" presId="urn:microsoft.com/office/officeart/2005/8/layout/orgChart1"/>
    <dgm:cxn modelId="{1F0F0955-AD72-1948-95F9-D51D2BD16617}" type="presParOf" srcId="{0A8A798F-C688-446D-ACA1-02DB4C74ADF5}" destId="{7BD7E4E2-BD10-4480-B84F-CF92D9331FAD}" srcOrd="0" destOrd="0" presId="urn:microsoft.com/office/officeart/2005/8/layout/orgChart1"/>
    <dgm:cxn modelId="{45A82C12-A05F-C24A-95C3-1AE87487EAF9}" type="presParOf" srcId="{0A8A798F-C688-446D-ACA1-02DB4C74ADF5}" destId="{782FE5D5-538E-493F-976A-5BC39380C11E}" srcOrd="1" destOrd="0" presId="urn:microsoft.com/office/officeart/2005/8/layout/orgChart1"/>
    <dgm:cxn modelId="{A191AC11-D60C-D84C-AFBE-00C7C8022107}" type="presParOf" srcId="{1D387107-9511-48B8-9E5B-17607DF60185}" destId="{6865B7F9-B821-47FE-A100-EF8F70A63314}" srcOrd="1" destOrd="0" presId="urn:microsoft.com/office/officeart/2005/8/layout/orgChart1"/>
    <dgm:cxn modelId="{183EF5E9-1524-8C44-BC8F-D6AFC71282BC}" type="presParOf" srcId="{1D387107-9511-48B8-9E5B-17607DF60185}" destId="{F0B56C83-5C70-4AC6-888B-AAECE7781870}" srcOrd="2" destOrd="0" presId="urn:microsoft.com/office/officeart/2005/8/layout/orgChart1"/>
    <dgm:cxn modelId="{9B32B070-4E96-5349-A3CE-C75A343D526E}" type="presParOf" srcId="{3BC19439-86A0-424A-8332-06CC28106E17}" destId="{74955609-5A6B-455E-9953-738838473918}" srcOrd="2" destOrd="0" presId="urn:microsoft.com/office/officeart/2005/8/layout/orgChart1"/>
    <dgm:cxn modelId="{623598CC-E862-6843-A7EA-D43623D41512}" type="presParOf" srcId="{76A3B6BE-ACD9-460C-B021-5D4D66131DE5}" destId="{4E64F043-F0CC-4540-A0B4-22F68C12E3DA}" srcOrd="2" destOrd="0" presId="urn:microsoft.com/office/officeart/2005/8/layout/orgChart1"/>
    <dgm:cxn modelId="{0E7F58AE-530C-3C48-BB44-1806A3BA7F70}" type="presParOf" srcId="{31CBAD4C-F305-45F2-8E53-9DBE436C098D}" destId="{B3AC8177-1F75-4D09-B28A-D1143BC6E134}" srcOrd="1" destOrd="0" presId="urn:microsoft.com/office/officeart/2005/8/layout/orgChart1"/>
    <dgm:cxn modelId="{6DD6227F-8668-8D4C-AA00-98B26443D45D}" type="presParOf" srcId="{B3AC8177-1F75-4D09-B28A-D1143BC6E134}" destId="{6ED57456-E07D-49A5-A239-35F901FF741B}" srcOrd="0" destOrd="0" presId="urn:microsoft.com/office/officeart/2005/8/layout/orgChart1"/>
    <dgm:cxn modelId="{33CECF3E-3489-124D-8742-D063C2C9C412}" type="presParOf" srcId="{6ED57456-E07D-49A5-A239-35F901FF741B}" destId="{FF4FBD1E-D730-495D-9769-492961BE5793}" srcOrd="0" destOrd="0" presId="urn:microsoft.com/office/officeart/2005/8/layout/orgChart1"/>
    <dgm:cxn modelId="{10DAF66D-266B-3445-BD7C-DB2058650633}" type="presParOf" srcId="{6ED57456-E07D-49A5-A239-35F901FF741B}" destId="{6A94DFD1-40D1-492B-AC2B-3A16F7B0CF64}" srcOrd="1" destOrd="0" presId="urn:microsoft.com/office/officeart/2005/8/layout/orgChart1"/>
    <dgm:cxn modelId="{E0A7CA3D-913D-5745-8919-A5DCB4E98949}" type="presParOf" srcId="{B3AC8177-1F75-4D09-B28A-D1143BC6E134}" destId="{A8C47A43-7BA3-40B3-BC27-DC4DC3AF33F2}" srcOrd="1" destOrd="0" presId="urn:microsoft.com/office/officeart/2005/8/layout/orgChart1"/>
    <dgm:cxn modelId="{122C3583-E83B-8E4D-8EA1-9627ACE49061}" type="presParOf" srcId="{B3AC8177-1F75-4D09-B28A-D1143BC6E134}" destId="{2990A1C1-AB1A-4DB8-9495-C30AD5187395}" srcOrd="2" destOrd="0" presId="urn:microsoft.com/office/officeart/2005/8/layout/orgChart1"/>
    <dgm:cxn modelId="{4AD5B7EF-9CA9-8B40-B8D5-CACB984E1FC2}" type="presParOf" srcId="{31CBAD4C-F305-45F2-8E53-9DBE436C098D}" destId="{4C47F2CE-3944-43E1-81C1-E0D77FFA2A68}" srcOrd="2" destOrd="0" presId="urn:microsoft.com/office/officeart/2005/8/layout/orgChart1"/>
    <dgm:cxn modelId="{5BA455B6-4136-974D-8B29-69F3FA1BA7E6}" type="presParOf" srcId="{4C47F2CE-3944-43E1-81C1-E0D77FFA2A68}" destId="{79B61A72-75F1-47E3-B57C-06E43E14F27F}" srcOrd="0" destOrd="0" presId="urn:microsoft.com/office/officeart/2005/8/layout/orgChart1"/>
    <dgm:cxn modelId="{D6DFC722-399D-1E47-957D-E7A4A6C91782}" type="presParOf" srcId="{79B61A72-75F1-47E3-B57C-06E43E14F27F}" destId="{7EA554E8-B1B7-4623-AF7A-47A4359B28DB}" srcOrd="0" destOrd="0" presId="urn:microsoft.com/office/officeart/2005/8/layout/orgChart1"/>
    <dgm:cxn modelId="{93EC6C7F-6280-BE4C-B712-AED73D69E7DF}" type="presParOf" srcId="{79B61A72-75F1-47E3-B57C-06E43E14F27F}" destId="{39F6B47F-00C1-40F2-90A8-FD9C3D22913F}" srcOrd="1" destOrd="0" presId="urn:microsoft.com/office/officeart/2005/8/layout/orgChart1"/>
    <dgm:cxn modelId="{23F46B75-1AC8-944C-B8A0-BE1985A09572}" type="presParOf" srcId="{4C47F2CE-3944-43E1-81C1-E0D77FFA2A68}" destId="{BF30D0DA-7850-474B-9B2E-D2285C57F66B}" srcOrd="1" destOrd="0" presId="urn:microsoft.com/office/officeart/2005/8/layout/orgChart1"/>
    <dgm:cxn modelId="{34C8306A-BD49-0F4D-9A9E-885272F20D98}" type="presParOf" srcId="{4C47F2CE-3944-43E1-81C1-E0D77FFA2A68}" destId="{160E3413-2FFB-452F-9455-5A853C5708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97107-8011-4B68-B0D9-C5C834471B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A242089-6B98-4F91-9BF5-9C598D49D591}">
      <dgm:prSet/>
      <dgm:spPr/>
      <dgm:t>
        <a:bodyPr/>
        <a:lstStyle/>
        <a:p>
          <a:r>
            <a:rPr lang="hu-HU" smtClean="0"/>
            <a:t>CEO HUAD</a:t>
          </a:r>
          <a:endParaRPr lang="hu-HU" dirty="0"/>
        </a:p>
      </dgm:t>
    </dgm:pt>
    <dgm:pt modelId="{B7D27BCF-FED2-4512-920B-A400CC1860A5}" type="parTrans" cxnId="{E9AC5A09-FEA6-4A96-9EDF-E5994ED5DD83}">
      <dgm:prSet/>
      <dgm:spPr/>
      <dgm:t>
        <a:bodyPr/>
        <a:lstStyle/>
        <a:p>
          <a:endParaRPr lang="hu-HU"/>
        </a:p>
      </dgm:t>
    </dgm:pt>
    <dgm:pt modelId="{8648B223-825E-4396-AF7B-89B7D46E3847}" type="sibTrans" cxnId="{E9AC5A09-FEA6-4A96-9EDF-E5994ED5DD83}">
      <dgm:prSet/>
      <dgm:spPr/>
      <dgm:t>
        <a:bodyPr/>
        <a:lstStyle/>
        <a:p>
          <a:endParaRPr lang="hu-HU"/>
        </a:p>
      </dgm:t>
    </dgm:pt>
    <dgm:pt modelId="{158EE0E9-03D8-476F-B797-E9EC6E109D28}">
      <dgm:prSet/>
      <dgm:spPr/>
      <dgm:t>
        <a:bodyPr/>
        <a:lstStyle/>
        <a:p>
          <a:r>
            <a:rPr lang="hu-HU" dirty="0" smtClean="0"/>
            <a:t>Marketing VP FOOD CE</a:t>
          </a:r>
          <a:endParaRPr lang="hu-HU" dirty="0"/>
        </a:p>
      </dgm:t>
    </dgm:pt>
    <dgm:pt modelId="{25539550-225F-4EB0-856C-28A15D71FF1F}" type="parTrans" cxnId="{D41FBA9D-217D-48E3-B4C3-4D5F6D75A39B}">
      <dgm:prSet/>
      <dgm:spPr/>
      <dgm:t>
        <a:bodyPr/>
        <a:lstStyle/>
        <a:p>
          <a:endParaRPr lang="hu-HU"/>
        </a:p>
      </dgm:t>
    </dgm:pt>
    <dgm:pt modelId="{09182654-BF23-4A3D-BE80-F1BDE0A98D65}" type="sibTrans" cxnId="{D41FBA9D-217D-48E3-B4C3-4D5F6D75A39B}">
      <dgm:prSet/>
      <dgm:spPr/>
      <dgm:t>
        <a:bodyPr/>
        <a:lstStyle/>
        <a:p>
          <a:endParaRPr lang="hu-HU"/>
        </a:p>
      </dgm:t>
    </dgm:pt>
    <dgm:pt modelId="{F2C9B160-9DFE-4542-A5FD-26342F7DFFEA}">
      <dgm:prSet/>
      <dgm:spPr/>
      <dgm:t>
        <a:bodyPr/>
        <a:lstStyle/>
        <a:p>
          <a:r>
            <a:rPr lang="hu-HU" dirty="0" smtClean="0"/>
            <a:t>Modern Trade1</a:t>
          </a:r>
          <a:endParaRPr lang="hu-HU" dirty="0"/>
        </a:p>
      </dgm:t>
    </dgm:pt>
    <dgm:pt modelId="{F4D34963-1DED-40A9-95B3-1EC9FC2CC3B0}" type="parTrans" cxnId="{3B458F58-4C44-455B-B6D8-9D124BF02473}">
      <dgm:prSet/>
      <dgm:spPr/>
      <dgm:t>
        <a:bodyPr/>
        <a:lstStyle/>
        <a:p>
          <a:endParaRPr lang="hu-HU"/>
        </a:p>
      </dgm:t>
    </dgm:pt>
    <dgm:pt modelId="{C5606834-76DC-4F5A-8BF2-CFBE9AACD52D}" type="sibTrans" cxnId="{3B458F58-4C44-455B-B6D8-9D124BF02473}">
      <dgm:prSet/>
      <dgm:spPr/>
      <dgm:t>
        <a:bodyPr/>
        <a:lstStyle/>
        <a:p>
          <a:endParaRPr lang="hu-HU"/>
        </a:p>
      </dgm:t>
    </dgm:pt>
    <dgm:pt modelId="{1DDEE0DC-0DE7-4513-BEFD-300793F166BC}">
      <dgm:prSet/>
      <dgm:spPr/>
      <dgm:t>
        <a:bodyPr/>
        <a:lstStyle/>
        <a:p>
          <a:r>
            <a:rPr lang="hu-HU" dirty="0" err="1" smtClean="0"/>
            <a:t>Finance</a:t>
          </a:r>
          <a:r>
            <a:rPr lang="hu-HU" dirty="0" smtClean="0"/>
            <a:t> VP CE</a:t>
          </a:r>
          <a:endParaRPr lang="hu-HU" dirty="0"/>
        </a:p>
      </dgm:t>
    </dgm:pt>
    <dgm:pt modelId="{FC5EBB2C-8989-4C4F-AD68-55F62B0666FB}" type="parTrans" cxnId="{CD66C7F6-63B2-4366-8124-2569190F94C7}">
      <dgm:prSet/>
      <dgm:spPr/>
      <dgm:t>
        <a:bodyPr/>
        <a:lstStyle/>
        <a:p>
          <a:endParaRPr lang="hu-HU"/>
        </a:p>
      </dgm:t>
    </dgm:pt>
    <dgm:pt modelId="{7F554A55-E20F-4A13-9E2E-84E04E9F4D52}" type="sibTrans" cxnId="{CD66C7F6-63B2-4366-8124-2569190F94C7}">
      <dgm:prSet/>
      <dgm:spPr/>
      <dgm:t>
        <a:bodyPr/>
        <a:lstStyle/>
        <a:p>
          <a:endParaRPr lang="hu-HU"/>
        </a:p>
      </dgm:t>
    </dgm:pt>
    <dgm:pt modelId="{8DE154EC-8A46-4921-BF71-05D09E9B527C}">
      <dgm:prSet/>
      <dgm:spPr/>
      <dgm:t>
        <a:bodyPr/>
        <a:lstStyle/>
        <a:p>
          <a:r>
            <a:rPr lang="hu-HU" dirty="0" smtClean="0"/>
            <a:t>Modern Trade2</a:t>
          </a:r>
          <a:endParaRPr lang="hu-HU" dirty="0"/>
        </a:p>
      </dgm:t>
    </dgm:pt>
    <dgm:pt modelId="{A97823E5-7F95-4AB8-A443-E74799736CB4}" type="parTrans" cxnId="{921B6B0E-F5E8-4358-85B7-114289A1FB3A}">
      <dgm:prSet/>
      <dgm:spPr/>
      <dgm:t>
        <a:bodyPr/>
        <a:lstStyle/>
        <a:p>
          <a:endParaRPr lang="hu-HU"/>
        </a:p>
      </dgm:t>
    </dgm:pt>
    <dgm:pt modelId="{4837630F-9ABC-4483-B8B3-3140994C4F46}" type="sibTrans" cxnId="{921B6B0E-F5E8-4358-85B7-114289A1FB3A}">
      <dgm:prSet/>
      <dgm:spPr/>
      <dgm:t>
        <a:bodyPr/>
        <a:lstStyle/>
        <a:p>
          <a:endParaRPr lang="hu-HU"/>
        </a:p>
      </dgm:t>
    </dgm:pt>
    <dgm:pt modelId="{C58367CD-A671-42DE-B662-5AE28ADC15A8}">
      <dgm:prSet/>
      <dgm:spPr/>
      <dgm:t>
        <a:bodyPr/>
        <a:lstStyle/>
        <a:p>
          <a:r>
            <a:rPr lang="hu-HU" dirty="0" err="1" smtClean="0"/>
            <a:t>Traditional</a:t>
          </a:r>
          <a:r>
            <a:rPr lang="hu-HU" dirty="0" smtClean="0"/>
            <a:t> Trade</a:t>
          </a:r>
          <a:endParaRPr lang="hu-HU" dirty="0"/>
        </a:p>
      </dgm:t>
    </dgm:pt>
    <dgm:pt modelId="{6C0474EF-1DAE-4C9A-9C0D-A220F73B9C3B}" type="parTrans" cxnId="{AC51B303-E4D2-4FDC-AFBB-279BE57E5B9A}">
      <dgm:prSet/>
      <dgm:spPr/>
      <dgm:t>
        <a:bodyPr/>
        <a:lstStyle/>
        <a:p>
          <a:endParaRPr lang="hu-HU"/>
        </a:p>
      </dgm:t>
    </dgm:pt>
    <dgm:pt modelId="{82E33AD5-9961-4FD7-A998-D00713BD2FC9}" type="sibTrans" cxnId="{AC51B303-E4D2-4FDC-AFBB-279BE57E5B9A}">
      <dgm:prSet/>
      <dgm:spPr/>
      <dgm:t>
        <a:bodyPr/>
        <a:lstStyle/>
        <a:p>
          <a:endParaRPr lang="hu-HU"/>
        </a:p>
      </dgm:t>
    </dgm:pt>
    <dgm:pt modelId="{D7F86011-38A3-427B-88FE-D9336B1947FC}">
      <dgm:prSet/>
      <dgm:spPr/>
      <dgm:t>
        <a:bodyPr/>
        <a:lstStyle/>
        <a:p>
          <a:r>
            <a:rPr lang="hu-HU" dirty="0" smtClean="0"/>
            <a:t>Customer Marketing</a:t>
          </a:r>
          <a:endParaRPr lang="hu-HU" dirty="0"/>
        </a:p>
      </dgm:t>
    </dgm:pt>
    <dgm:pt modelId="{4463DBB1-3603-4495-B2E2-7532967D4D00}" type="parTrans" cxnId="{6367356A-49A9-4D84-A0C2-52F31F89DD52}">
      <dgm:prSet/>
      <dgm:spPr/>
      <dgm:t>
        <a:bodyPr/>
        <a:lstStyle/>
        <a:p>
          <a:endParaRPr lang="hu-HU"/>
        </a:p>
      </dgm:t>
    </dgm:pt>
    <dgm:pt modelId="{009195E7-934A-4192-A970-1FD5958DE616}" type="sibTrans" cxnId="{6367356A-49A9-4D84-A0C2-52F31F89DD52}">
      <dgm:prSet/>
      <dgm:spPr/>
      <dgm:t>
        <a:bodyPr/>
        <a:lstStyle/>
        <a:p>
          <a:endParaRPr lang="hu-HU"/>
        </a:p>
      </dgm:t>
    </dgm:pt>
    <dgm:pt modelId="{FE382A75-8282-4B7F-93AC-FF178F575995}">
      <dgm:prSet/>
      <dgm:spPr/>
      <dgm:t>
        <a:bodyPr/>
        <a:lstStyle/>
        <a:p>
          <a:r>
            <a:rPr lang="hu-HU" dirty="0" err="1" smtClean="0"/>
            <a:t>Field</a:t>
          </a:r>
          <a:r>
            <a:rPr lang="hu-HU" dirty="0" smtClean="0"/>
            <a:t> </a:t>
          </a:r>
          <a:r>
            <a:rPr lang="hu-HU" dirty="0" err="1" smtClean="0"/>
            <a:t>Sales</a:t>
          </a:r>
          <a:r>
            <a:rPr lang="hu-HU" dirty="0" smtClean="0"/>
            <a:t> vezető</a:t>
          </a:r>
          <a:endParaRPr lang="hu-HU" dirty="0"/>
        </a:p>
      </dgm:t>
    </dgm:pt>
    <dgm:pt modelId="{13F56905-5C13-45BC-ABB3-EC6E03E9CD56}" type="parTrans" cxnId="{EC0F6C6E-4832-44A5-8DFE-4E3A2F9C24CC}">
      <dgm:prSet/>
      <dgm:spPr/>
      <dgm:t>
        <a:bodyPr/>
        <a:lstStyle/>
        <a:p>
          <a:endParaRPr lang="hu-HU"/>
        </a:p>
      </dgm:t>
    </dgm:pt>
    <dgm:pt modelId="{77C70388-8235-46C7-AE76-111F7BD26682}" type="sibTrans" cxnId="{EC0F6C6E-4832-44A5-8DFE-4E3A2F9C24CC}">
      <dgm:prSet/>
      <dgm:spPr/>
      <dgm:t>
        <a:bodyPr/>
        <a:lstStyle/>
        <a:p>
          <a:endParaRPr lang="hu-HU"/>
        </a:p>
      </dgm:t>
    </dgm:pt>
    <dgm:pt modelId="{31CBAD4C-F305-45F2-8E53-9DBE436C098D}" type="pres">
      <dgm:prSet presAssocID="{C9797107-8011-4B68-B0D9-C5C834471B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76A3B6BE-ACD9-460C-B021-5D4D66131DE5}" type="pres">
      <dgm:prSet presAssocID="{3A242089-6B98-4F91-9BF5-9C598D49D591}" presName="hierRoot1" presStyleCnt="0">
        <dgm:presLayoutVars>
          <dgm:hierBranch val="init"/>
        </dgm:presLayoutVars>
      </dgm:prSet>
      <dgm:spPr/>
    </dgm:pt>
    <dgm:pt modelId="{4071335E-6D64-4D0B-A8DC-817AD6B997BC}" type="pres">
      <dgm:prSet presAssocID="{3A242089-6B98-4F91-9BF5-9C598D49D591}" presName="rootComposite1" presStyleCnt="0"/>
      <dgm:spPr/>
    </dgm:pt>
    <dgm:pt modelId="{B35C5E1C-D46B-4F88-B157-D8786351B01B}" type="pres">
      <dgm:prSet presAssocID="{3A242089-6B98-4F91-9BF5-9C598D49D591}" presName="rootText1" presStyleLbl="node0" presStyleIdx="0" presStyleCnt="3" custLinFactNeighborX="62194" custLinFactNeighborY="-12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2CC85E0-2A0F-4C49-A7DD-F7ABDBA08D47}" type="pres">
      <dgm:prSet presAssocID="{3A242089-6B98-4F91-9BF5-9C598D49D591}" presName="rootConnector1" presStyleLbl="node1" presStyleIdx="0" presStyleCnt="0"/>
      <dgm:spPr/>
      <dgm:t>
        <a:bodyPr/>
        <a:lstStyle/>
        <a:p>
          <a:endParaRPr lang="hu-HU"/>
        </a:p>
      </dgm:t>
    </dgm:pt>
    <dgm:pt modelId="{D09572E2-8E3D-416C-8B20-A0B17D0167BF}" type="pres">
      <dgm:prSet presAssocID="{3A242089-6B98-4F91-9BF5-9C598D49D591}" presName="hierChild2" presStyleCnt="0"/>
      <dgm:spPr/>
    </dgm:pt>
    <dgm:pt modelId="{4BC6BEDF-7F3F-4043-9297-BCF48AE738B9}" type="pres">
      <dgm:prSet presAssocID="{F4D34963-1DED-40A9-95B3-1EC9FC2CC3B0}" presName="Name37" presStyleLbl="parChTrans1D2" presStyleIdx="0" presStyleCnt="5"/>
      <dgm:spPr/>
      <dgm:t>
        <a:bodyPr/>
        <a:lstStyle/>
        <a:p>
          <a:endParaRPr lang="hu-HU"/>
        </a:p>
      </dgm:t>
    </dgm:pt>
    <dgm:pt modelId="{FB691D88-A4C3-4906-A753-C8C77E26FE71}" type="pres">
      <dgm:prSet presAssocID="{F2C9B160-9DFE-4542-A5FD-26342F7DFFEA}" presName="hierRoot2" presStyleCnt="0">
        <dgm:presLayoutVars>
          <dgm:hierBranch val="init"/>
        </dgm:presLayoutVars>
      </dgm:prSet>
      <dgm:spPr/>
    </dgm:pt>
    <dgm:pt modelId="{01988F4E-767E-484D-B526-545530F8299E}" type="pres">
      <dgm:prSet presAssocID="{F2C9B160-9DFE-4542-A5FD-26342F7DFFEA}" presName="rootComposite" presStyleCnt="0"/>
      <dgm:spPr/>
    </dgm:pt>
    <dgm:pt modelId="{504DCF2C-0C45-49B2-A9E0-1F18B3ED7E1C}" type="pres">
      <dgm:prSet presAssocID="{F2C9B160-9DFE-4542-A5FD-26342F7DFFEA}" presName="rootText" presStyleLbl="node2" presStyleIdx="0" presStyleCnt="5" custLinFactX="3328" custLinFactNeighborX="100000" custLinFactNeighborY="-509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BB890CB-39CD-4257-97D8-928B9D87CBEF}" type="pres">
      <dgm:prSet presAssocID="{F2C9B160-9DFE-4542-A5FD-26342F7DFFEA}" presName="rootConnector" presStyleLbl="node2" presStyleIdx="0" presStyleCnt="5"/>
      <dgm:spPr/>
      <dgm:t>
        <a:bodyPr/>
        <a:lstStyle/>
        <a:p>
          <a:endParaRPr lang="hu-HU"/>
        </a:p>
      </dgm:t>
    </dgm:pt>
    <dgm:pt modelId="{364D4C92-B3AD-46C6-A61A-0BE4EA2837BF}" type="pres">
      <dgm:prSet presAssocID="{F2C9B160-9DFE-4542-A5FD-26342F7DFFEA}" presName="hierChild4" presStyleCnt="0"/>
      <dgm:spPr/>
    </dgm:pt>
    <dgm:pt modelId="{A914EF74-AE5E-4B05-97D3-BF084ACE7A6B}" type="pres">
      <dgm:prSet presAssocID="{F2C9B160-9DFE-4542-A5FD-26342F7DFFEA}" presName="hierChild5" presStyleCnt="0"/>
      <dgm:spPr/>
    </dgm:pt>
    <dgm:pt modelId="{07B37D9D-934C-4F28-82CC-7693CD251860}" type="pres">
      <dgm:prSet presAssocID="{A97823E5-7F95-4AB8-A443-E74799736CB4}" presName="Name37" presStyleLbl="parChTrans1D2" presStyleIdx="1" presStyleCnt="5"/>
      <dgm:spPr/>
      <dgm:t>
        <a:bodyPr/>
        <a:lstStyle/>
        <a:p>
          <a:endParaRPr lang="hu-HU"/>
        </a:p>
      </dgm:t>
    </dgm:pt>
    <dgm:pt modelId="{E96A2C7B-AD30-4D4F-BCCD-21412FF831EB}" type="pres">
      <dgm:prSet presAssocID="{8DE154EC-8A46-4921-BF71-05D09E9B527C}" presName="hierRoot2" presStyleCnt="0">
        <dgm:presLayoutVars>
          <dgm:hierBranch val="init"/>
        </dgm:presLayoutVars>
      </dgm:prSet>
      <dgm:spPr/>
    </dgm:pt>
    <dgm:pt modelId="{19B1B3B1-16B9-4134-BA8C-8F71011DF77B}" type="pres">
      <dgm:prSet presAssocID="{8DE154EC-8A46-4921-BF71-05D09E9B527C}" presName="rootComposite" presStyleCnt="0"/>
      <dgm:spPr/>
    </dgm:pt>
    <dgm:pt modelId="{C2475E92-B7A8-4ED4-825C-7CE46E460044}" type="pres">
      <dgm:prSet presAssocID="{8DE154EC-8A46-4921-BF71-05D09E9B527C}" presName="rootText" presStyleLbl="node2" presStyleIdx="1" presStyleCnt="5" custLinFactNeighborX="87964" custLinFactNeighborY="-509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D4955AB-7FB9-4E86-A95B-AA667E8F3535}" type="pres">
      <dgm:prSet presAssocID="{8DE154EC-8A46-4921-BF71-05D09E9B527C}" presName="rootConnector" presStyleLbl="node2" presStyleIdx="1" presStyleCnt="5"/>
      <dgm:spPr/>
      <dgm:t>
        <a:bodyPr/>
        <a:lstStyle/>
        <a:p>
          <a:endParaRPr lang="hu-HU"/>
        </a:p>
      </dgm:t>
    </dgm:pt>
    <dgm:pt modelId="{C7BD927A-8389-4324-858C-91A379FA8401}" type="pres">
      <dgm:prSet presAssocID="{8DE154EC-8A46-4921-BF71-05D09E9B527C}" presName="hierChild4" presStyleCnt="0"/>
      <dgm:spPr/>
    </dgm:pt>
    <dgm:pt modelId="{0D5EAF7F-0FE7-4737-8CD3-ED6D3AB93065}" type="pres">
      <dgm:prSet presAssocID="{8DE154EC-8A46-4921-BF71-05D09E9B527C}" presName="hierChild5" presStyleCnt="0"/>
      <dgm:spPr/>
    </dgm:pt>
    <dgm:pt modelId="{9A671EB6-E8B3-4B64-AC46-B91277B9307C}" type="pres">
      <dgm:prSet presAssocID="{6C0474EF-1DAE-4C9A-9C0D-A220F73B9C3B}" presName="Name37" presStyleLbl="parChTrans1D2" presStyleIdx="2" presStyleCnt="5"/>
      <dgm:spPr/>
      <dgm:t>
        <a:bodyPr/>
        <a:lstStyle/>
        <a:p>
          <a:endParaRPr lang="hu-HU"/>
        </a:p>
      </dgm:t>
    </dgm:pt>
    <dgm:pt modelId="{083C0C09-E502-4912-AAD3-A48E00D91027}" type="pres">
      <dgm:prSet presAssocID="{C58367CD-A671-42DE-B662-5AE28ADC15A8}" presName="hierRoot2" presStyleCnt="0">
        <dgm:presLayoutVars>
          <dgm:hierBranch val="init"/>
        </dgm:presLayoutVars>
      </dgm:prSet>
      <dgm:spPr/>
    </dgm:pt>
    <dgm:pt modelId="{D2A3DAC7-FCDE-4A01-9E76-1F87FD07CBCA}" type="pres">
      <dgm:prSet presAssocID="{C58367CD-A671-42DE-B662-5AE28ADC15A8}" presName="rootComposite" presStyleCnt="0"/>
      <dgm:spPr/>
    </dgm:pt>
    <dgm:pt modelId="{2EC4B453-AF90-4798-A776-146C1CE358DF}" type="pres">
      <dgm:prSet presAssocID="{C58367CD-A671-42DE-B662-5AE28ADC15A8}" presName="rootText" presStyleLbl="node2" presStyleIdx="2" presStyleCnt="5" custLinFactNeighborX="81125" custLinFactNeighborY="-509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793569F-7D93-4084-8D2E-8A944EE516E1}" type="pres">
      <dgm:prSet presAssocID="{C58367CD-A671-42DE-B662-5AE28ADC15A8}" presName="rootConnector" presStyleLbl="node2" presStyleIdx="2" presStyleCnt="5"/>
      <dgm:spPr/>
      <dgm:t>
        <a:bodyPr/>
        <a:lstStyle/>
        <a:p>
          <a:endParaRPr lang="hu-HU"/>
        </a:p>
      </dgm:t>
    </dgm:pt>
    <dgm:pt modelId="{717A129C-0302-4EDD-B0CA-2713BE0B4011}" type="pres">
      <dgm:prSet presAssocID="{C58367CD-A671-42DE-B662-5AE28ADC15A8}" presName="hierChild4" presStyleCnt="0"/>
      <dgm:spPr/>
    </dgm:pt>
    <dgm:pt modelId="{7F4E00EB-EE5C-420C-8D10-5636597B410D}" type="pres">
      <dgm:prSet presAssocID="{C58367CD-A671-42DE-B662-5AE28ADC15A8}" presName="hierChild5" presStyleCnt="0"/>
      <dgm:spPr/>
    </dgm:pt>
    <dgm:pt modelId="{FEA2223C-9E4D-4972-924B-9F36975067EC}" type="pres">
      <dgm:prSet presAssocID="{4463DBB1-3603-4495-B2E2-7532967D4D00}" presName="Name37" presStyleLbl="parChTrans1D2" presStyleIdx="3" presStyleCnt="5"/>
      <dgm:spPr/>
      <dgm:t>
        <a:bodyPr/>
        <a:lstStyle/>
        <a:p>
          <a:endParaRPr lang="hu-HU"/>
        </a:p>
      </dgm:t>
    </dgm:pt>
    <dgm:pt modelId="{FA16EF21-4536-4E62-8B98-47081CB45A23}" type="pres">
      <dgm:prSet presAssocID="{D7F86011-38A3-427B-88FE-D9336B1947FC}" presName="hierRoot2" presStyleCnt="0">
        <dgm:presLayoutVars>
          <dgm:hierBranch val="init"/>
        </dgm:presLayoutVars>
      </dgm:prSet>
      <dgm:spPr/>
    </dgm:pt>
    <dgm:pt modelId="{850B4983-8151-4F6B-95E0-F3892322FB53}" type="pres">
      <dgm:prSet presAssocID="{D7F86011-38A3-427B-88FE-D9336B1947FC}" presName="rootComposite" presStyleCnt="0"/>
      <dgm:spPr/>
    </dgm:pt>
    <dgm:pt modelId="{565606AA-D223-4300-8B80-FFDB6B6B9AB9}" type="pres">
      <dgm:prSet presAssocID="{D7F86011-38A3-427B-88FE-D9336B1947FC}" presName="rootText" presStyleLbl="node2" presStyleIdx="3" presStyleCnt="5" custLinFactNeighborX="72815" custLinFactNeighborY="-509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6A75032-FCAA-43F8-8D26-7BCB08A11BFB}" type="pres">
      <dgm:prSet presAssocID="{D7F86011-38A3-427B-88FE-D9336B1947FC}" presName="rootConnector" presStyleLbl="node2" presStyleIdx="3" presStyleCnt="5"/>
      <dgm:spPr/>
      <dgm:t>
        <a:bodyPr/>
        <a:lstStyle/>
        <a:p>
          <a:endParaRPr lang="hu-HU"/>
        </a:p>
      </dgm:t>
    </dgm:pt>
    <dgm:pt modelId="{E98C4B34-0E4B-4871-846D-817CC72D95E0}" type="pres">
      <dgm:prSet presAssocID="{D7F86011-38A3-427B-88FE-D9336B1947FC}" presName="hierChild4" presStyleCnt="0"/>
      <dgm:spPr/>
    </dgm:pt>
    <dgm:pt modelId="{F55D2707-A6AF-4739-B330-AEF6F0BC434E}" type="pres">
      <dgm:prSet presAssocID="{D7F86011-38A3-427B-88FE-D9336B1947FC}" presName="hierChild5" presStyleCnt="0"/>
      <dgm:spPr/>
    </dgm:pt>
    <dgm:pt modelId="{4E64F043-F0CC-4540-A0B4-22F68C12E3DA}" type="pres">
      <dgm:prSet presAssocID="{3A242089-6B98-4F91-9BF5-9C598D49D591}" presName="hierChild3" presStyleCnt="0"/>
      <dgm:spPr/>
    </dgm:pt>
    <dgm:pt modelId="{B3AC8177-1F75-4D09-B28A-D1143BC6E134}" type="pres">
      <dgm:prSet presAssocID="{1DDEE0DC-0DE7-4513-BEFD-300793F166BC}" presName="hierRoot1" presStyleCnt="0">
        <dgm:presLayoutVars>
          <dgm:hierBranch val="init"/>
        </dgm:presLayoutVars>
      </dgm:prSet>
      <dgm:spPr/>
    </dgm:pt>
    <dgm:pt modelId="{6ED57456-E07D-49A5-A239-35F901FF741B}" type="pres">
      <dgm:prSet presAssocID="{1DDEE0DC-0DE7-4513-BEFD-300793F166BC}" presName="rootComposite1" presStyleCnt="0"/>
      <dgm:spPr/>
    </dgm:pt>
    <dgm:pt modelId="{FF4FBD1E-D730-495D-9769-492961BE5793}" type="pres">
      <dgm:prSet presAssocID="{1DDEE0DC-0DE7-4513-BEFD-300793F166BC}" presName="rootText1" presStyleLbl="node0" presStyleIdx="1" presStyleCnt="3" custLinFactNeighborX="82674" custLinFactNeighborY="-12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94DFD1-40D1-492B-AC2B-3A16F7B0CF64}" type="pres">
      <dgm:prSet presAssocID="{1DDEE0DC-0DE7-4513-BEFD-300793F166BC}" presName="rootConnector1" presStyleLbl="node1" presStyleIdx="0" presStyleCnt="0"/>
      <dgm:spPr/>
      <dgm:t>
        <a:bodyPr/>
        <a:lstStyle/>
        <a:p>
          <a:endParaRPr lang="hu-HU"/>
        </a:p>
      </dgm:t>
    </dgm:pt>
    <dgm:pt modelId="{A8C47A43-7BA3-40B3-BC27-DC4DC3AF33F2}" type="pres">
      <dgm:prSet presAssocID="{1DDEE0DC-0DE7-4513-BEFD-300793F166BC}" presName="hierChild2" presStyleCnt="0"/>
      <dgm:spPr/>
    </dgm:pt>
    <dgm:pt modelId="{2990A1C1-AB1A-4DB8-9495-C30AD5187395}" type="pres">
      <dgm:prSet presAssocID="{1DDEE0DC-0DE7-4513-BEFD-300793F166BC}" presName="hierChild3" presStyleCnt="0"/>
      <dgm:spPr/>
    </dgm:pt>
    <dgm:pt modelId="{4C47F2CE-3944-43E1-81C1-E0D77FFA2A68}" type="pres">
      <dgm:prSet presAssocID="{158EE0E9-03D8-476F-B797-E9EC6E109D28}" presName="hierRoot1" presStyleCnt="0">
        <dgm:presLayoutVars>
          <dgm:hierBranch val="init"/>
        </dgm:presLayoutVars>
      </dgm:prSet>
      <dgm:spPr/>
    </dgm:pt>
    <dgm:pt modelId="{79B61A72-75F1-47E3-B57C-06E43E14F27F}" type="pres">
      <dgm:prSet presAssocID="{158EE0E9-03D8-476F-B797-E9EC6E109D28}" presName="rootComposite1" presStyleCnt="0"/>
      <dgm:spPr/>
    </dgm:pt>
    <dgm:pt modelId="{7EA554E8-B1B7-4623-AF7A-47A4359B28DB}" type="pres">
      <dgm:prSet presAssocID="{158EE0E9-03D8-476F-B797-E9EC6E109D28}" presName="rootText1" presStyleLbl="node0" presStyleIdx="2" presStyleCnt="3" custLinFactX="-200000" custLinFactNeighborX="-235847" custLinFactNeighborY="149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9F6B47F-00C1-40F2-90A8-FD9C3D22913F}" type="pres">
      <dgm:prSet presAssocID="{158EE0E9-03D8-476F-B797-E9EC6E109D28}" presName="rootConnector1" presStyleLbl="node1" presStyleIdx="0" presStyleCnt="0"/>
      <dgm:spPr/>
      <dgm:t>
        <a:bodyPr/>
        <a:lstStyle/>
        <a:p>
          <a:endParaRPr lang="hu-HU"/>
        </a:p>
      </dgm:t>
    </dgm:pt>
    <dgm:pt modelId="{BF30D0DA-7850-474B-9B2E-D2285C57F66B}" type="pres">
      <dgm:prSet presAssocID="{158EE0E9-03D8-476F-B797-E9EC6E109D28}" presName="hierChild2" presStyleCnt="0"/>
      <dgm:spPr/>
    </dgm:pt>
    <dgm:pt modelId="{EC94C161-C1CC-4A8F-85FD-8190E89AFF9A}" type="pres">
      <dgm:prSet presAssocID="{13F56905-5C13-45BC-ABB3-EC6E03E9CD56}" presName="Name37" presStyleLbl="parChTrans1D2" presStyleIdx="4" presStyleCnt="5"/>
      <dgm:spPr/>
      <dgm:t>
        <a:bodyPr/>
        <a:lstStyle/>
        <a:p>
          <a:endParaRPr lang="hu-HU"/>
        </a:p>
      </dgm:t>
    </dgm:pt>
    <dgm:pt modelId="{D11B1F9E-58C2-4293-A30E-A6C6F6433C15}" type="pres">
      <dgm:prSet presAssocID="{FE382A75-8282-4B7F-93AC-FF178F575995}" presName="hierRoot2" presStyleCnt="0">
        <dgm:presLayoutVars>
          <dgm:hierBranch val="init"/>
        </dgm:presLayoutVars>
      </dgm:prSet>
      <dgm:spPr/>
    </dgm:pt>
    <dgm:pt modelId="{859C7890-CEBB-46F9-A899-22DF7908BB81}" type="pres">
      <dgm:prSet presAssocID="{FE382A75-8282-4B7F-93AC-FF178F575995}" presName="rootComposite" presStyleCnt="0"/>
      <dgm:spPr/>
    </dgm:pt>
    <dgm:pt modelId="{99087B22-231E-4424-81E8-8D10315BB614}" type="pres">
      <dgm:prSet presAssocID="{FE382A75-8282-4B7F-93AC-FF178F575995}" presName="rootText" presStyleLbl="node2" presStyleIdx="4" presStyleCnt="5" custLinFactX="-200000" custLinFactY="33216" custLinFactNeighborX="-267963" custLinFactNeighborY="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C79F1C5-04F9-48BB-86BB-9A89B32B1389}" type="pres">
      <dgm:prSet presAssocID="{FE382A75-8282-4B7F-93AC-FF178F575995}" presName="rootConnector" presStyleLbl="node2" presStyleIdx="4" presStyleCnt="5"/>
      <dgm:spPr/>
      <dgm:t>
        <a:bodyPr/>
        <a:lstStyle/>
        <a:p>
          <a:endParaRPr lang="hu-HU"/>
        </a:p>
      </dgm:t>
    </dgm:pt>
    <dgm:pt modelId="{A8A96F95-44F9-4884-A4E7-020E1B11DB59}" type="pres">
      <dgm:prSet presAssocID="{FE382A75-8282-4B7F-93AC-FF178F575995}" presName="hierChild4" presStyleCnt="0"/>
      <dgm:spPr/>
    </dgm:pt>
    <dgm:pt modelId="{376594C4-213B-4C66-BEEA-20058A492490}" type="pres">
      <dgm:prSet presAssocID="{FE382A75-8282-4B7F-93AC-FF178F575995}" presName="hierChild5" presStyleCnt="0"/>
      <dgm:spPr/>
    </dgm:pt>
    <dgm:pt modelId="{160E3413-2FFB-452F-9455-5A853C57087E}" type="pres">
      <dgm:prSet presAssocID="{158EE0E9-03D8-476F-B797-E9EC6E109D28}" presName="hierChild3" presStyleCnt="0"/>
      <dgm:spPr/>
    </dgm:pt>
  </dgm:ptLst>
  <dgm:cxnLst>
    <dgm:cxn modelId="{00B707F8-4BBE-4041-8B95-FB0573E623B4}" type="presOf" srcId="{F2C9B160-9DFE-4542-A5FD-26342F7DFFEA}" destId="{0BB890CB-39CD-4257-97D8-928B9D87CBEF}" srcOrd="1" destOrd="0" presId="urn:microsoft.com/office/officeart/2005/8/layout/orgChart1"/>
    <dgm:cxn modelId="{4A4D6BEF-A134-F443-86B5-C713B2434F2E}" type="presOf" srcId="{A97823E5-7F95-4AB8-A443-E74799736CB4}" destId="{07B37D9D-934C-4F28-82CC-7693CD251860}" srcOrd="0" destOrd="0" presId="urn:microsoft.com/office/officeart/2005/8/layout/orgChart1"/>
    <dgm:cxn modelId="{5A6EC0F4-E1F0-7A4F-9F01-CFD74A84F236}" type="presOf" srcId="{158EE0E9-03D8-476F-B797-E9EC6E109D28}" destId="{7EA554E8-B1B7-4623-AF7A-47A4359B28DB}" srcOrd="0" destOrd="0" presId="urn:microsoft.com/office/officeart/2005/8/layout/orgChart1"/>
    <dgm:cxn modelId="{74C9AA70-718E-8E47-B600-979261679036}" type="presOf" srcId="{FE382A75-8282-4B7F-93AC-FF178F575995}" destId="{1C79F1C5-04F9-48BB-86BB-9A89B32B1389}" srcOrd="1" destOrd="0" presId="urn:microsoft.com/office/officeart/2005/8/layout/orgChart1"/>
    <dgm:cxn modelId="{BF10139A-5520-F64E-96A0-BAF08139BA74}" type="presOf" srcId="{13F56905-5C13-45BC-ABB3-EC6E03E9CD56}" destId="{EC94C161-C1CC-4A8F-85FD-8190E89AFF9A}" srcOrd="0" destOrd="0" presId="urn:microsoft.com/office/officeart/2005/8/layout/orgChart1"/>
    <dgm:cxn modelId="{CD66C7F6-63B2-4366-8124-2569190F94C7}" srcId="{C9797107-8011-4B68-B0D9-C5C834471BEA}" destId="{1DDEE0DC-0DE7-4513-BEFD-300793F166BC}" srcOrd="1" destOrd="0" parTransId="{FC5EBB2C-8989-4C4F-AD68-55F62B0666FB}" sibTransId="{7F554A55-E20F-4A13-9E2E-84E04E9F4D52}"/>
    <dgm:cxn modelId="{921B6B0E-F5E8-4358-85B7-114289A1FB3A}" srcId="{3A242089-6B98-4F91-9BF5-9C598D49D591}" destId="{8DE154EC-8A46-4921-BF71-05D09E9B527C}" srcOrd="1" destOrd="0" parTransId="{A97823E5-7F95-4AB8-A443-E74799736CB4}" sibTransId="{4837630F-9ABC-4483-B8B3-3140994C4F46}"/>
    <dgm:cxn modelId="{0EA493E4-E3B1-BA49-97E6-8F4F85947135}" type="presOf" srcId="{C58367CD-A671-42DE-B662-5AE28ADC15A8}" destId="{2EC4B453-AF90-4798-A776-146C1CE358DF}" srcOrd="0" destOrd="0" presId="urn:microsoft.com/office/officeart/2005/8/layout/orgChart1"/>
    <dgm:cxn modelId="{74B54A40-E7AB-B140-B936-DB1723EA6DA9}" type="presOf" srcId="{3A242089-6B98-4F91-9BF5-9C598D49D591}" destId="{12CC85E0-2A0F-4C49-A7DD-F7ABDBA08D47}" srcOrd="1" destOrd="0" presId="urn:microsoft.com/office/officeart/2005/8/layout/orgChart1"/>
    <dgm:cxn modelId="{5880771B-19E6-8041-879A-A4FCA0074C3E}" type="presOf" srcId="{F4D34963-1DED-40A9-95B3-1EC9FC2CC3B0}" destId="{4BC6BEDF-7F3F-4043-9297-BCF48AE738B9}" srcOrd="0" destOrd="0" presId="urn:microsoft.com/office/officeart/2005/8/layout/orgChart1"/>
    <dgm:cxn modelId="{CCE75630-A886-6941-8D00-F3309BEC6065}" type="presOf" srcId="{C9797107-8011-4B68-B0D9-C5C834471BEA}" destId="{31CBAD4C-F305-45F2-8E53-9DBE436C098D}" srcOrd="0" destOrd="0" presId="urn:microsoft.com/office/officeart/2005/8/layout/orgChart1"/>
    <dgm:cxn modelId="{AC51B303-E4D2-4FDC-AFBB-279BE57E5B9A}" srcId="{3A242089-6B98-4F91-9BF5-9C598D49D591}" destId="{C58367CD-A671-42DE-B662-5AE28ADC15A8}" srcOrd="2" destOrd="0" parTransId="{6C0474EF-1DAE-4C9A-9C0D-A220F73B9C3B}" sibTransId="{82E33AD5-9961-4FD7-A998-D00713BD2FC9}"/>
    <dgm:cxn modelId="{6FB099EE-B5F4-4D4A-841C-A9D37586399A}" type="presOf" srcId="{8DE154EC-8A46-4921-BF71-05D09E9B527C}" destId="{3D4955AB-7FB9-4E86-A95B-AA667E8F3535}" srcOrd="1" destOrd="0" presId="urn:microsoft.com/office/officeart/2005/8/layout/orgChart1"/>
    <dgm:cxn modelId="{0E410AEB-8D49-DC48-997C-499017EA0FDF}" type="presOf" srcId="{8DE154EC-8A46-4921-BF71-05D09E9B527C}" destId="{C2475E92-B7A8-4ED4-825C-7CE46E460044}" srcOrd="0" destOrd="0" presId="urn:microsoft.com/office/officeart/2005/8/layout/orgChart1"/>
    <dgm:cxn modelId="{313CB3CB-5406-B443-9B5B-3997ED29AB4B}" type="presOf" srcId="{1DDEE0DC-0DE7-4513-BEFD-300793F166BC}" destId="{6A94DFD1-40D1-492B-AC2B-3A16F7B0CF64}" srcOrd="1" destOrd="0" presId="urn:microsoft.com/office/officeart/2005/8/layout/orgChart1"/>
    <dgm:cxn modelId="{EF368B2D-538D-CD40-8DED-F7B16F403724}" type="presOf" srcId="{4463DBB1-3603-4495-B2E2-7532967D4D00}" destId="{FEA2223C-9E4D-4972-924B-9F36975067EC}" srcOrd="0" destOrd="0" presId="urn:microsoft.com/office/officeart/2005/8/layout/orgChart1"/>
    <dgm:cxn modelId="{6367356A-49A9-4D84-A0C2-52F31F89DD52}" srcId="{3A242089-6B98-4F91-9BF5-9C598D49D591}" destId="{D7F86011-38A3-427B-88FE-D9336B1947FC}" srcOrd="3" destOrd="0" parTransId="{4463DBB1-3603-4495-B2E2-7532967D4D00}" sibTransId="{009195E7-934A-4192-A970-1FD5958DE616}"/>
    <dgm:cxn modelId="{8B788636-0546-9A43-84B9-526F5A562CAC}" type="presOf" srcId="{1DDEE0DC-0DE7-4513-BEFD-300793F166BC}" destId="{FF4FBD1E-D730-495D-9769-492961BE5793}" srcOrd="0" destOrd="0" presId="urn:microsoft.com/office/officeart/2005/8/layout/orgChart1"/>
    <dgm:cxn modelId="{AC50DBDB-22E5-7041-BB73-17612A665620}" type="presOf" srcId="{C58367CD-A671-42DE-B662-5AE28ADC15A8}" destId="{2793569F-7D93-4084-8D2E-8A944EE516E1}" srcOrd="1" destOrd="0" presId="urn:microsoft.com/office/officeart/2005/8/layout/orgChart1"/>
    <dgm:cxn modelId="{1C697290-8DBA-294D-9B84-AC9CED1977F3}" type="presOf" srcId="{D7F86011-38A3-427B-88FE-D9336B1947FC}" destId="{565606AA-D223-4300-8B80-FFDB6B6B9AB9}" srcOrd="0" destOrd="0" presId="urn:microsoft.com/office/officeart/2005/8/layout/orgChart1"/>
    <dgm:cxn modelId="{CCBEF01A-5C35-2740-BE2E-DAC5DE7F4738}" type="presOf" srcId="{F2C9B160-9DFE-4542-A5FD-26342F7DFFEA}" destId="{504DCF2C-0C45-49B2-A9E0-1F18B3ED7E1C}" srcOrd="0" destOrd="0" presId="urn:microsoft.com/office/officeart/2005/8/layout/orgChart1"/>
    <dgm:cxn modelId="{D41FBA9D-217D-48E3-B4C3-4D5F6D75A39B}" srcId="{C9797107-8011-4B68-B0D9-C5C834471BEA}" destId="{158EE0E9-03D8-476F-B797-E9EC6E109D28}" srcOrd="2" destOrd="0" parTransId="{25539550-225F-4EB0-856C-28A15D71FF1F}" sibTransId="{09182654-BF23-4A3D-BE80-F1BDE0A98D65}"/>
    <dgm:cxn modelId="{3B458F58-4C44-455B-B6D8-9D124BF02473}" srcId="{3A242089-6B98-4F91-9BF5-9C598D49D591}" destId="{F2C9B160-9DFE-4542-A5FD-26342F7DFFEA}" srcOrd="0" destOrd="0" parTransId="{F4D34963-1DED-40A9-95B3-1EC9FC2CC3B0}" sibTransId="{C5606834-76DC-4F5A-8BF2-CFBE9AACD52D}"/>
    <dgm:cxn modelId="{EC0F6C6E-4832-44A5-8DFE-4E3A2F9C24CC}" srcId="{158EE0E9-03D8-476F-B797-E9EC6E109D28}" destId="{FE382A75-8282-4B7F-93AC-FF178F575995}" srcOrd="0" destOrd="0" parTransId="{13F56905-5C13-45BC-ABB3-EC6E03E9CD56}" sibTransId="{77C70388-8235-46C7-AE76-111F7BD26682}"/>
    <dgm:cxn modelId="{1BF1CD08-AD91-A64F-A717-8A84EC1BBFF4}" type="presOf" srcId="{FE382A75-8282-4B7F-93AC-FF178F575995}" destId="{99087B22-231E-4424-81E8-8D10315BB614}" srcOrd="0" destOrd="0" presId="urn:microsoft.com/office/officeart/2005/8/layout/orgChart1"/>
    <dgm:cxn modelId="{C641C6DB-930F-8849-9B8B-338CB825FBB5}" type="presOf" srcId="{D7F86011-38A3-427B-88FE-D9336B1947FC}" destId="{F6A75032-FCAA-43F8-8D26-7BCB08A11BFB}" srcOrd="1" destOrd="0" presId="urn:microsoft.com/office/officeart/2005/8/layout/orgChart1"/>
    <dgm:cxn modelId="{E9AC5A09-FEA6-4A96-9EDF-E5994ED5DD83}" srcId="{C9797107-8011-4B68-B0D9-C5C834471BEA}" destId="{3A242089-6B98-4F91-9BF5-9C598D49D591}" srcOrd="0" destOrd="0" parTransId="{B7D27BCF-FED2-4512-920B-A400CC1860A5}" sibTransId="{8648B223-825E-4396-AF7B-89B7D46E3847}"/>
    <dgm:cxn modelId="{D11333AD-8817-584F-828F-746328759786}" type="presOf" srcId="{6C0474EF-1DAE-4C9A-9C0D-A220F73B9C3B}" destId="{9A671EB6-E8B3-4B64-AC46-B91277B9307C}" srcOrd="0" destOrd="0" presId="urn:microsoft.com/office/officeart/2005/8/layout/orgChart1"/>
    <dgm:cxn modelId="{530711BA-ACF0-A14D-9574-812FCAD044B1}" type="presOf" srcId="{3A242089-6B98-4F91-9BF5-9C598D49D591}" destId="{B35C5E1C-D46B-4F88-B157-D8786351B01B}" srcOrd="0" destOrd="0" presId="urn:microsoft.com/office/officeart/2005/8/layout/orgChart1"/>
    <dgm:cxn modelId="{CDBEAE6E-9F82-814C-A8F7-6915EB74208A}" type="presOf" srcId="{158EE0E9-03D8-476F-B797-E9EC6E109D28}" destId="{39F6B47F-00C1-40F2-90A8-FD9C3D22913F}" srcOrd="1" destOrd="0" presId="urn:microsoft.com/office/officeart/2005/8/layout/orgChart1"/>
    <dgm:cxn modelId="{7DC3556B-C5CF-2D49-A39F-64C80AF70851}" type="presParOf" srcId="{31CBAD4C-F305-45F2-8E53-9DBE436C098D}" destId="{76A3B6BE-ACD9-460C-B021-5D4D66131DE5}" srcOrd="0" destOrd="0" presId="urn:microsoft.com/office/officeart/2005/8/layout/orgChart1"/>
    <dgm:cxn modelId="{43D2382A-3B3E-E04C-9224-D7209AC022CA}" type="presParOf" srcId="{76A3B6BE-ACD9-460C-B021-5D4D66131DE5}" destId="{4071335E-6D64-4D0B-A8DC-817AD6B997BC}" srcOrd="0" destOrd="0" presId="urn:microsoft.com/office/officeart/2005/8/layout/orgChart1"/>
    <dgm:cxn modelId="{68ADB707-0B23-BF40-89BC-CABA6EC5FFA4}" type="presParOf" srcId="{4071335E-6D64-4D0B-A8DC-817AD6B997BC}" destId="{B35C5E1C-D46B-4F88-B157-D8786351B01B}" srcOrd="0" destOrd="0" presId="urn:microsoft.com/office/officeart/2005/8/layout/orgChart1"/>
    <dgm:cxn modelId="{3031A80E-7174-D14E-A024-3301CB3BA0DB}" type="presParOf" srcId="{4071335E-6D64-4D0B-A8DC-817AD6B997BC}" destId="{12CC85E0-2A0F-4C49-A7DD-F7ABDBA08D47}" srcOrd="1" destOrd="0" presId="urn:microsoft.com/office/officeart/2005/8/layout/orgChart1"/>
    <dgm:cxn modelId="{2D438ADA-A27D-B646-B90D-0CA3121E4E42}" type="presParOf" srcId="{76A3B6BE-ACD9-460C-B021-5D4D66131DE5}" destId="{D09572E2-8E3D-416C-8B20-A0B17D0167BF}" srcOrd="1" destOrd="0" presId="urn:microsoft.com/office/officeart/2005/8/layout/orgChart1"/>
    <dgm:cxn modelId="{C9656B30-97DA-2748-ACF9-C69B8DD80AA4}" type="presParOf" srcId="{D09572E2-8E3D-416C-8B20-A0B17D0167BF}" destId="{4BC6BEDF-7F3F-4043-9297-BCF48AE738B9}" srcOrd="0" destOrd="0" presId="urn:microsoft.com/office/officeart/2005/8/layout/orgChart1"/>
    <dgm:cxn modelId="{F0673B58-CE91-1E49-A698-62DA5ADA2738}" type="presParOf" srcId="{D09572E2-8E3D-416C-8B20-A0B17D0167BF}" destId="{FB691D88-A4C3-4906-A753-C8C77E26FE71}" srcOrd="1" destOrd="0" presId="urn:microsoft.com/office/officeart/2005/8/layout/orgChart1"/>
    <dgm:cxn modelId="{F7B2ABF0-C2D5-E44A-9039-ABEAB3AFE38C}" type="presParOf" srcId="{FB691D88-A4C3-4906-A753-C8C77E26FE71}" destId="{01988F4E-767E-484D-B526-545530F8299E}" srcOrd="0" destOrd="0" presId="urn:microsoft.com/office/officeart/2005/8/layout/orgChart1"/>
    <dgm:cxn modelId="{22DAFCB8-0C94-0240-BC46-9448D019C470}" type="presParOf" srcId="{01988F4E-767E-484D-B526-545530F8299E}" destId="{504DCF2C-0C45-49B2-A9E0-1F18B3ED7E1C}" srcOrd="0" destOrd="0" presId="urn:microsoft.com/office/officeart/2005/8/layout/orgChart1"/>
    <dgm:cxn modelId="{3D136FAF-DE5F-4A4F-A8F2-ECD089081AA9}" type="presParOf" srcId="{01988F4E-767E-484D-B526-545530F8299E}" destId="{0BB890CB-39CD-4257-97D8-928B9D87CBEF}" srcOrd="1" destOrd="0" presId="urn:microsoft.com/office/officeart/2005/8/layout/orgChart1"/>
    <dgm:cxn modelId="{C432913F-9682-DD40-8221-6CEFE1552F1D}" type="presParOf" srcId="{FB691D88-A4C3-4906-A753-C8C77E26FE71}" destId="{364D4C92-B3AD-46C6-A61A-0BE4EA2837BF}" srcOrd="1" destOrd="0" presId="urn:microsoft.com/office/officeart/2005/8/layout/orgChart1"/>
    <dgm:cxn modelId="{42986A3C-5327-5A44-940D-54F707FB135C}" type="presParOf" srcId="{FB691D88-A4C3-4906-A753-C8C77E26FE71}" destId="{A914EF74-AE5E-4B05-97D3-BF084ACE7A6B}" srcOrd="2" destOrd="0" presId="urn:microsoft.com/office/officeart/2005/8/layout/orgChart1"/>
    <dgm:cxn modelId="{516061A9-245A-5A49-950F-447BC3089260}" type="presParOf" srcId="{D09572E2-8E3D-416C-8B20-A0B17D0167BF}" destId="{07B37D9D-934C-4F28-82CC-7693CD251860}" srcOrd="2" destOrd="0" presId="urn:microsoft.com/office/officeart/2005/8/layout/orgChart1"/>
    <dgm:cxn modelId="{23D63492-942A-4143-87C0-525C39D9E184}" type="presParOf" srcId="{D09572E2-8E3D-416C-8B20-A0B17D0167BF}" destId="{E96A2C7B-AD30-4D4F-BCCD-21412FF831EB}" srcOrd="3" destOrd="0" presId="urn:microsoft.com/office/officeart/2005/8/layout/orgChart1"/>
    <dgm:cxn modelId="{75E8D987-CE21-8740-A78E-C376EC1F42EC}" type="presParOf" srcId="{E96A2C7B-AD30-4D4F-BCCD-21412FF831EB}" destId="{19B1B3B1-16B9-4134-BA8C-8F71011DF77B}" srcOrd="0" destOrd="0" presId="urn:microsoft.com/office/officeart/2005/8/layout/orgChart1"/>
    <dgm:cxn modelId="{FB51F796-A4B8-DA4D-AF4A-6D87D63C8819}" type="presParOf" srcId="{19B1B3B1-16B9-4134-BA8C-8F71011DF77B}" destId="{C2475E92-B7A8-4ED4-825C-7CE46E460044}" srcOrd="0" destOrd="0" presId="urn:microsoft.com/office/officeart/2005/8/layout/orgChart1"/>
    <dgm:cxn modelId="{E9F379EE-ADBE-9349-85C3-1E446E292A6E}" type="presParOf" srcId="{19B1B3B1-16B9-4134-BA8C-8F71011DF77B}" destId="{3D4955AB-7FB9-4E86-A95B-AA667E8F3535}" srcOrd="1" destOrd="0" presId="urn:microsoft.com/office/officeart/2005/8/layout/orgChart1"/>
    <dgm:cxn modelId="{1CED8CD1-EBC6-1F4E-9AFD-F87D1C09ADD4}" type="presParOf" srcId="{E96A2C7B-AD30-4D4F-BCCD-21412FF831EB}" destId="{C7BD927A-8389-4324-858C-91A379FA8401}" srcOrd="1" destOrd="0" presId="urn:microsoft.com/office/officeart/2005/8/layout/orgChart1"/>
    <dgm:cxn modelId="{9882412E-25BA-344D-B539-C7CA47BDA1B1}" type="presParOf" srcId="{E96A2C7B-AD30-4D4F-BCCD-21412FF831EB}" destId="{0D5EAF7F-0FE7-4737-8CD3-ED6D3AB93065}" srcOrd="2" destOrd="0" presId="urn:microsoft.com/office/officeart/2005/8/layout/orgChart1"/>
    <dgm:cxn modelId="{D30C4C12-4895-B048-97F1-83A9F3A60334}" type="presParOf" srcId="{D09572E2-8E3D-416C-8B20-A0B17D0167BF}" destId="{9A671EB6-E8B3-4B64-AC46-B91277B9307C}" srcOrd="4" destOrd="0" presId="urn:microsoft.com/office/officeart/2005/8/layout/orgChart1"/>
    <dgm:cxn modelId="{6EAC014A-2AE2-494C-94C8-10DBF5C40A7F}" type="presParOf" srcId="{D09572E2-8E3D-416C-8B20-A0B17D0167BF}" destId="{083C0C09-E502-4912-AAD3-A48E00D91027}" srcOrd="5" destOrd="0" presId="urn:microsoft.com/office/officeart/2005/8/layout/orgChart1"/>
    <dgm:cxn modelId="{10B6DB74-1313-2C46-A02E-6B35086D28E0}" type="presParOf" srcId="{083C0C09-E502-4912-AAD3-A48E00D91027}" destId="{D2A3DAC7-FCDE-4A01-9E76-1F87FD07CBCA}" srcOrd="0" destOrd="0" presId="urn:microsoft.com/office/officeart/2005/8/layout/orgChart1"/>
    <dgm:cxn modelId="{66EEC4CF-0C9D-C34D-B212-6E883EB1F0EA}" type="presParOf" srcId="{D2A3DAC7-FCDE-4A01-9E76-1F87FD07CBCA}" destId="{2EC4B453-AF90-4798-A776-146C1CE358DF}" srcOrd="0" destOrd="0" presId="urn:microsoft.com/office/officeart/2005/8/layout/orgChart1"/>
    <dgm:cxn modelId="{9EA41BCF-FB40-EC41-B1FB-88C6D8A4AD9A}" type="presParOf" srcId="{D2A3DAC7-FCDE-4A01-9E76-1F87FD07CBCA}" destId="{2793569F-7D93-4084-8D2E-8A944EE516E1}" srcOrd="1" destOrd="0" presId="urn:microsoft.com/office/officeart/2005/8/layout/orgChart1"/>
    <dgm:cxn modelId="{FADF34AF-BB8B-DD4D-A406-CE0AE0E033AC}" type="presParOf" srcId="{083C0C09-E502-4912-AAD3-A48E00D91027}" destId="{717A129C-0302-4EDD-B0CA-2713BE0B4011}" srcOrd="1" destOrd="0" presId="urn:microsoft.com/office/officeart/2005/8/layout/orgChart1"/>
    <dgm:cxn modelId="{708C5601-68DE-574F-B2FD-2D790B3FA21E}" type="presParOf" srcId="{083C0C09-E502-4912-AAD3-A48E00D91027}" destId="{7F4E00EB-EE5C-420C-8D10-5636597B410D}" srcOrd="2" destOrd="0" presId="urn:microsoft.com/office/officeart/2005/8/layout/orgChart1"/>
    <dgm:cxn modelId="{CDBC3126-AF70-404F-9524-892F0352708D}" type="presParOf" srcId="{D09572E2-8E3D-416C-8B20-A0B17D0167BF}" destId="{FEA2223C-9E4D-4972-924B-9F36975067EC}" srcOrd="6" destOrd="0" presId="urn:microsoft.com/office/officeart/2005/8/layout/orgChart1"/>
    <dgm:cxn modelId="{F82A8C3E-242A-CB4E-B0CD-BCA0B5D50A3B}" type="presParOf" srcId="{D09572E2-8E3D-416C-8B20-A0B17D0167BF}" destId="{FA16EF21-4536-4E62-8B98-47081CB45A23}" srcOrd="7" destOrd="0" presId="urn:microsoft.com/office/officeart/2005/8/layout/orgChart1"/>
    <dgm:cxn modelId="{E0A43F1F-3A3C-184F-9001-07D429EC8EDC}" type="presParOf" srcId="{FA16EF21-4536-4E62-8B98-47081CB45A23}" destId="{850B4983-8151-4F6B-95E0-F3892322FB53}" srcOrd="0" destOrd="0" presId="urn:microsoft.com/office/officeart/2005/8/layout/orgChart1"/>
    <dgm:cxn modelId="{C19C4FBF-C97C-4B4E-B821-458418BF1B28}" type="presParOf" srcId="{850B4983-8151-4F6B-95E0-F3892322FB53}" destId="{565606AA-D223-4300-8B80-FFDB6B6B9AB9}" srcOrd="0" destOrd="0" presId="urn:microsoft.com/office/officeart/2005/8/layout/orgChart1"/>
    <dgm:cxn modelId="{0D238B46-F3AA-EF4F-9E46-6C8B4FB78173}" type="presParOf" srcId="{850B4983-8151-4F6B-95E0-F3892322FB53}" destId="{F6A75032-FCAA-43F8-8D26-7BCB08A11BFB}" srcOrd="1" destOrd="0" presId="urn:microsoft.com/office/officeart/2005/8/layout/orgChart1"/>
    <dgm:cxn modelId="{4C887B94-2281-6E44-BD90-19C07561C4E1}" type="presParOf" srcId="{FA16EF21-4536-4E62-8B98-47081CB45A23}" destId="{E98C4B34-0E4B-4871-846D-817CC72D95E0}" srcOrd="1" destOrd="0" presId="urn:microsoft.com/office/officeart/2005/8/layout/orgChart1"/>
    <dgm:cxn modelId="{50663F21-5EE3-A84F-9BE1-88E84A42E62B}" type="presParOf" srcId="{FA16EF21-4536-4E62-8B98-47081CB45A23}" destId="{F55D2707-A6AF-4739-B330-AEF6F0BC434E}" srcOrd="2" destOrd="0" presId="urn:microsoft.com/office/officeart/2005/8/layout/orgChart1"/>
    <dgm:cxn modelId="{DCB13807-A29B-294D-AD3C-5E153D5877EC}" type="presParOf" srcId="{76A3B6BE-ACD9-460C-B021-5D4D66131DE5}" destId="{4E64F043-F0CC-4540-A0B4-22F68C12E3DA}" srcOrd="2" destOrd="0" presId="urn:microsoft.com/office/officeart/2005/8/layout/orgChart1"/>
    <dgm:cxn modelId="{7DA6564B-B061-DD4D-847A-CB6333C320A8}" type="presParOf" srcId="{31CBAD4C-F305-45F2-8E53-9DBE436C098D}" destId="{B3AC8177-1F75-4D09-B28A-D1143BC6E134}" srcOrd="1" destOrd="0" presId="urn:microsoft.com/office/officeart/2005/8/layout/orgChart1"/>
    <dgm:cxn modelId="{3CC3C948-ACBE-3C4B-A91E-B43B2D9F320B}" type="presParOf" srcId="{B3AC8177-1F75-4D09-B28A-D1143BC6E134}" destId="{6ED57456-E07D-49A5-A239-35F901FF741B}" srcOrd="0" destOrd="0" presId="urn:microsoft.com/office/officeart/2005/8/layout/orgChart1"/>
    <dgm:cxn modelId="{A7030908-B1E5-1743-9883-4344EFCD245A}" type="presParOf" srcId="{6ED57456-E07D-49A5-A239-35F901FF741B}" destId="{FF4FBD1E-D730-495D-9769-492961BE5793}" srcOrd="0" destOrd="0" presId="urn:microsoft.com/office/officeart/2005/8/layout/orgChart1"/>
    <dgm:cxn modelId="{5E942918-6B1E-D446-91B4-77C7FD1C3069}" type="presParOf" srcId="{6ED57456-E07D-49A5-A239-35F901FF741B}" destId="{6A94DFD1-40D1-492B-AC2B-3A16F7B0CF64}" srcOrd="1" destOrd="0" presId="urn:microsoft.com/office/officeart/2005/8/layout/orgChart1"/>
    <dgm:cxn modelId="{E51F773C-AEE3-6B42-BC47-AD9454E3601F}" type="presParOf" srcId="{B3AC8177-1F75-4D09-B28A-D1143BC6E134}" destId="{A8C47A43-7BA3-40B3-BC27-DC4DC3AF33F2}" srcOrd="1" destOrd="0" presId="urn:microsoft.com/office/officeart/2005/8/layout/orgChart1"/>
    <dgm:cxn modelId="{0AA90546-CD02-FD4C-A027-F8E73636ABC9}" type="presParOf" srcId="{B3AC8177-1F75-4D09-B28A-D1143BC6E134}" destId="{2990A1C1-AB1A-4DB8-9495-C30AD5187395}" srcOrd="2" destOrd="0" presId="urn:microsoft.com/office/officeart/2005/8/layout/orgChart1"/>
    <dgm:cxn modelId="{A19D9D7C-6D04-D84F-95B5-28B9A19AA24B}" type="presParOf" srcId="{31CBAD4C-F305-45F2-8E53-9DBE436C098D}" destId="{4C47F2CE-3944-43E1-81C1-E0D77FFA2A68}" srcOrd="2" destOrd="0" presId="urn:microsoft.com/office/officeart/2005/8/layout/orgChart1"/>
    <dgm:cxn modelId="{1954D9E5-1495-5042-B10F-13390C161BB4}" type="presParOf" srcId="{4C47F2CE-3944-43E1-81C1-E0D77FFA2A68}" destId="{79B61A72-75F1-47E3-B57C-06E43E14F27F}" srcOrd="0" destOrd="0" presId="urn:microsoft.com/office/officeart/2005/8/layout/orgChart1"/>
    <dgm:cxn modelId="{112AE2AA-D195-7C4D-ACF9-01899D2C51C5}" type="presParOf" srcId="{79B61A72-75F1-47E3-B57C-06E43E14F27F}" destId="{7EA554E8-B1B7-4623-AF7A-47A4359B28DB}" srcOrd="0" destOrd="0" presId="urn:microsoft.com/office/officeart/2005/8/layout/orgChart1"/>
    <dgm:cxn modelId="{6E516EA3-9944-1B4D-88A9-BB0C9C8BDA86}" type="presParOf" srcId="{79B61A72-75F1-47E3-B57C-06E43E14F27F}" destId="{39F6B47F-00C1-40F2-90A8-FD9C3D22913F}" srcOrd="1" destOrd="0" presId="urn:microsoft.com/office/officeart/2005/8/layout/orgChart1"/>
    <dgm:cxn modelId="{2CCDE055-A5EF-EC4B-A211-876F5021BD32}" type="presParOf" srcId="{4C47F2CE-3944-43E1-81C1-E0D77FFA2A68}" destId="{BF30D0DA-7850-474B-9B2E-D2285C57F66B}" srcOrd="1" destOrd="0" presId="urn:microsoft.com/office/officeart/2005/8/layout/orgChart1"/>
    <dgm:cxn modelId="{2F813A8D-8413-6D49-8560-AFF4122FD136}" type="presParOf" srcId="{BF30D0DA-7850-474B-9B2E-D2285C57F66B}" destId="{EC94C161-C1CC-4A8F-85FD-8190E89AFF9A}" srcOrd="0" destOrd="0" presId="urn:microsoft.com/office/officeart/2005/8/layout/orgChart1"/>
    <dgm:cxn modelId="{A7931553-FB8A-8D4F-B213-5BB78BF09637}" type="presParOf" srcId="{BF30D0DA-7850-474B-9B2E-D2285C57F66B}" destId="{D11B1F9E-58C2-4293-A30E-A6C6F6433C15}" srcOrd="1" destOrd="0" presId="urn:microsoft.com/office/officeart/2005/8/layout/orgChart1"/>
    <dgm:cxn modelId="{105380EC-307D-214D-815E-20F3C8BD2267}" type="presParOf" srcId="{D11B1F9E-58C2-4293-A30E-A6C6F6433C15}" destId="{859C7890-CEBB-46F9-A899-22DF7908BB81}" srcOrd="0" destOrd="0" presId="urn:microsoft.com/office/officeart/2005/8/layout/orgChart1"/>
    <dgm:cxn modelId="{FD6A9654-A694-7341-9F9F-25D5892DE28B}" type="presParOf" srcId="{859C7890-CEBB-46F9-A899-22DF7908BB81}" destId="{99087B22-231E-4424-81E8-8D10315BB614}" srcOrd="0" destOrd="0" presId="urn:microsoft.com/office/officeart/2005/8/layout/orgChart1"/>
    <dgm:cxn modelId="{C14ABACA-CB0B-F649-8F4D-60D859B4617A}" type="presParOf" srcId="{859C7890-CEBB-46F9-A899-22DF7908BB81}" destId="{1C79F1C5-04F9-48BB-86BB-9A89B32B1389}" srcOrd="1" destOrd="0" presId="urn:microsoft.com/office/officeart/2005/8/layout/orgChart1"/>
    <dgm:cxn modelId="{49F9F0DC-66AC-7B4E-9C16-CFD4DA6B1CED}" type="presParOf" srcId="{D11B1F9E-58C2-4293-A30E-A6C6F6433C15}" destId="{A8A96F95-44F9-4884-A4E7-020E1B11DB59}" srcOrd="1" destOrd="0" presId="urn:microsoft.com/office/officeart/2005/8/layout/orgChart1"/>
    <dgm:cxn modelId="{923232D7-E624-AA44-A868-89CA700AEA03}" type="presParOf" srcId="{D11B1F9E-58C2-4293-A30E-A6C6F6433C15}" destId="{376594C4-213B-4C66-BEEA-20058A492490}" srcOrd="2" destOrd="0" presId="urn:microsoft.com/office/officeart/2005/8/layout/orgChart1"/>
    <dgm:cxn modelId="{20BC0349-B7FE-3C4B-8B4F-335C22D72BA7}" type="presParOf" srcId="{4C47F2CE-3944-43E1-81C1-E0D77FFA2A68}" destId="{160E3413-2FFB-452F-9455-5A853C5708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25F45-8BF0-4C6A-A0BE-4D89DDFD24F3}">
      <dsp:nvSpPr>
        <dsp:cNvPr id="0" name=""/>
        <dsp:cNvSpPr/>
      </dsp:nvSpPr>
      <dsp:spPr>
        <a:xfrm>
          <a:off x="2841114" y="891003"/>
          <a:ext cx="110393" cy="190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123"/>
              </a:lnTo>
              <a:lnTo>
                <a:pt x="110393" y="19061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BF261-923D-4B0F-B568-37861D69D60D}">
      <dsp:nvSpPr>
        <dsp:cNvPr id="0" name=""/>
        <dsp:cNvSpPr/>
      </dsp:nvSpPr>
      <dsp:spPr>
        <a:xfrm>
          <a:off x="2841114" y="891003"/>
          <a:ext cx="110393" cy="138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595"/>
              </a:lnTo>
              <a:lnTo>
                <a:pt x="110393" y="1383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BB04B-59E2-47A7-9B94-39D731E4E1A4}">
      <dsp:nvSpPr>
        <dsp:cNvPr id="0" name=""/>
        <dsp:cNvSpPr/>
      </dsp:nvSpPr>
      <dsp:spPr>
        <a:xfrm>
          <a:off x="2841114" y="891003"/>
          <a:ext cx="110393" cy="86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067"/>
              </a:lnTo>
              <a:lnTo>
                <a:pt x="110393" y="8610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6BEDF-7F3F-4043-9297-BCF48AE738B9}">
      <dsp:nvSpPr>
        <dsp:cNvPr id="0" name=""/>
        <dsp:cNvSpPr/>
      </dsp:nvSpPr>
      <dsp:spPr>
        <a:xfrm>
          <a:off x="2841114" y="891003"/>
          <a:ext cx="110393" cy="33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39"/>
              </a:lnTo>
              <a:lnTo>
                <a:pt x="110393" y="338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2B474-2CD3-460B-B577-A3CA6458DD9D}">
      <dsp:nvSpPr>
        <dsp:cNvPr id="0" name=""/>
        <dsp:cNvSpPr/>
      </dsp:nvSpPr>
      <dsp:spPr>
        <a:xfrm>
          <a:off x="2336984" y="368475"/>
          <a:ext cx="798511" cy="15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75"/>
              </a:lnTo>
              <a:lnTo>
                <a:pt x="798511" y="77275"/>
              </a:lnTo>
              <a:lnTo>
                <a:pt x="798511" y="1545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B2BAE-E77E-4114-8A37-2DA48B6E7EF3}">
      <dsp:nvSpPr>
        <dsp:cNvPr id="0" name=""/>
        <dsp:cNvSpPr/>
      </dsp:nvSpPr>
      <dsp:spPr>
        <a:xfrm>
          <a:off x="1538473" y="891003"/>
          <a:ext cx="890505" cy="15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75"/>
              </a:lnTo>
              <a:lnTo>
                <a:pt x="890505" y="77275"/>
              </a:lnTo>
              <a:lnTo>
                <a:pt x="890505" y="1545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7E0AE-7F4F-4C18-B114-AD6698929D1A}">
      <dsp:nvSpPr>
        <dsp:cNvPr id="0" name=""/>
        <dsp:cNvSpPr/>
      </dsp:nvSpPr>
      <dsp:spPr>
        <a:xfrm>
          <a:off x="1492753" y="891003"/>
          <a:ext cx="91440" cy="154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5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8E412-3D00-4562-A4AD-E563A021D40F}">
      <dsp:nvSpPr>
        <dsp:cNvPr id="0" name=""/>
        <dsp:cNvSpPr/>
      </dsp:nvSpPr>
      <dsp:spPr>
        <a:xfrm>
          <a:off x="353416" y="1413532"/>
          <a:ext cx="110562" cy="190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123"/>
              </a:lnTo>
              <a:lnTo>
                <a:pt x="110562" y="19061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E6380-3B69-486D-BA1F-C19B33D391BA}">
      <dsp:nvSpPr>
        <dsp:cNvPr id="0" name=""/>
        <dsp:cNvSpPr/>
      </dsp:nvSpPr>
      <dsp:spPr>
        <a:xfrm>
          <a:off x="353416" y="1413532"/>
          <a:ext cx="110562" cy="138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595"/>
              </a:lnTo>
              <a:lnTo>
                <a:pt x="110562" y="1383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AF93F-71B3-462A-BE83-4BD4F3FF49D7}">
      <dsp:nvSpPr>
        <dsp:cNvPr id="0" name=""/>
        <dsp:cNvSpPr/>
      </dsp:nvSpPr>
      <dsp:spPr>
        <a:xfrm>
          <a:off x="353416" y="1413532"/>
          <a:ext cx="110562" cy="86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067"/>
              </a:lnTo>
              <a:lnTo>
                <a:pt x="110562" y="8610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D93D9-1DB8-417C-81C2-794B7106ABB5}">
      <dsp:nvSpPr>
        <dsp:cNvPr id="0" name=""/>
        <dsp:cNvSpPr/>
      </dsp:nvSpPr>
      <dsp:spPr>
        <a:xfrm>
          <a:off x="353416" y="1413532"/>
          <a:ext cx="110562" cy="33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39"/>
              </a:lnTo>
              <a:lnTo>
                <a:pt x="110562" y="338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91CAF-8920-463D-AF0E-6CF279C6862A}">
      <dsp:nvSpPr>
        <dsp:cNvPr id="0" name=""/>
        <dsp:cNvSpPr/>
      </dsp:nvSpPr>
      <dsp:spPr>
        <a:xfrm>
          <a:off x="647798" y="891003"/>
          <a:ext cx="890674" cy="154550"/>
        </a:xfrm>
        <a:custGeom>
          <a:avLst/>
          <a:gdLst/>
          <a:ahLst/>
          <a:cxnLst/>
          <a:rect l="0" t="0" r="0" b="0"/>
          <a:pathLst>
            <a:path>
              <a:moveTo>
                <a:pt x="890674" y="0"/>
              </a:moveTo>
              <a:lnTo>
                <a:pt x="890674" y="77275"/>
              </a:lnTo>
              <a:lnTo>
                <a:pt x="0" y="77275"/>
              </a:lnTo>
              <a:lnTo>
                <a:pt x="0" y="1545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3CE44-BD8C-4B9F-A443-E84C52BB4413}">
      <dsp:nvSpPr>
        <dsp:cNvPr id="0" name=""/>
        <dsp:cNvSpPr/>
      </dsp:nvSpPr>
      <dsp:spPr>
        <a:xfrm>
          <a:off x="1538473" y="368475"/>
          <a:ext cx="798511" cy="154550"/>
        </a:xfrm>
        <a:custGeom>
          <a:avLst/>
          <a:gdLst/>
          <a:ahLst/>
          <a:cxnLst/>
          <a:rect l="0" t="0" r="0" b="0"/>
          <a:pathLst>
            <a:path>
              <a:moveTo>
                <a:pt x="798511" y="0"/>
              </a:moveTo>
              <a:lnTo>
                <a:pt x="798511" y="77275"/>
              </a:lnTo>
              <a:lnTo>
                <a:pt x="0" y="77275"/>
              </a:lnTo>
              <a:lnTo>
                <a:pt x="0" y="1545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C5E1C-D46B-4F88-B157-D8786351B01B}">
      <dsp:nvSpPr>
        <dsp:cNvPr id="0" name=""/>
        <dsp:cNvSpPr/>
      </dsp:nvSpPr>
      <dsp:spPr>
        <a:xfrm>
          <a:off x="1969007" y="498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CEO HUAD</a:t>
          </a:r>
          <a:endParaRPr lang="hu-HU" sz="800" kern="1200" dirty="0"/>
        </a:p>
      </dsp:txBody>
      <dsp:txXfrm>
        <a:off x="1969007" y="498"/>
        <a:ext cx="735955" cy="367977"/>
      </dsp:txXfrm>
    </dsp:sp>
    <dsp:sp modelId="{EE19BA90-416C-4670-8D07-E79DEFA4300A}">
      <dsp:nvSpPr>
        <dsp:cNvPr id="0" name=""/>
        <dsp:cNvSpPr/>
      </dsp:nvSpPr>
      <dsp:spPr>
        <a:xfrm>
          <a:off x="1170495" y="523026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Üzletág igazgató IC</a:t>
          </a:r>
          <a:endParaRPr lang="hu-HU" sz="1000" kern="1200" dirty="0"/>
        </a:p>
      </dsp:txBody>
      <dsp:txXfrm>
        <a:off x="1170495" y="523026"/>
        <a:ext cx="735955" cy="367977"/>
      </dsp:txXfrm>
    </dsp:sp>
    <dsp:sp modelId="{C688E9C8-7BDD-4DB7-B902-ABA73B2A0CB1}">
      <dsp:nvSpPr>
        <dsp:cNvPr id="0" name=""/>
        <dsp:cNvSpPr/>
      </dsp:nvSpPr>
      <dsp:spPr>
        <a:xfrm>
          <a:off x="279820" y="1045554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Kereskedelmi igazgató</a:t>
          </a:r>
          <a:endParaRPr lang="hu-HU" sz="1000" kern="1200" dirty="0"/>
        </a:p>
      </dsp:txBody>
      <dsp:txXfrm>
        <a:off x="279820" y="1045554"/>
        <a:ext cx="735955" cy="367977"/>
      </dsp:txXfrm>
    </dsp:sp>
    <dsp:sp modelId="{952AB6B6-73C5-4C7A-88FC-B31091F255FC}">
      <dsp:nvSpPr>
        <dsp:cNvPr id="0" name=""/>
        <dsp:cNvSpPr/>
      </dsp:nvSpPr>
      <dsp:spPr>
        <a:xfrm>
          <a:off x="463978" y="1568082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KA vezető</a:t>
          </a:r>
          <a:endParaRPr lang="hu-HU" sz="800" kern="1200" dirty="0"/>
        </a:p>
      </dsp:txBody>
      <dsp:txXfrm>
        <a:off x="463978" y="1568082"/>
        <a:ext cx="735955" cy="367977"/>
      </dsp:txXfrm>
    </dsp:sp>
    <dsp:sp modelId="{A1F2BB17-DDB0-4DBE-BA0B-540762A5C480}">
      <dsp:nvSpPr>
        <dsp:cNvPr id="0" name=""/>
        <dsp:cNvSpPr/>
      </dsp:nvSpPr>
      <dsp:spPr>
        <a:xfrm>
          <a:off x="463978" y="2090610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err="1" smtClean="0"/>
            <a:t>Field</a:t>
          </a:r>
          <a:r>
            <a:rPr lang="hu-HU" sz="800" kern="1200" dirty="0" smtClean="0"/>
            <a:t> </a:t>
          </a:r>
          <a:r>
            <a:rPr lang="hu-HU" sz="800" kern="1200" dirty="0" err="1" smtClean="0"/>
            <a:t>Sales</a:t>
          </a:r>
          <a:r>
            <a:rPr lang="hu-HU" sz="800" kern="1200" dirty="0" smtClean="0"/>
            <a:t> vezető</a:t>
          </a:r>
          <a:endParaRPr lang="hu-HU" sz="800" kern="1200" dirty="0"/>
        </a:p>
      </dsp:txBody>
      <dsp:txXfrm>
        <a:off x="463978" y="2090610"/>
        <a:ext cx="735955" cy="367977"/>
      </dsp:txXfrm>
    </dsp:sp>
    <dsp:sp modelId="{F5742177-61B1-46BC-9245-EE88BBA236A0}">
      <dsp:nvSpPr>
        <dsp:cNvPr id="0" name=""/>
        <dsp:cNvSpPr/>
      </dsp:nvSpPr>
      <dsp:spPr>
        <a:xfrm>
          <a:off x="463978" y="2613139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Customer Marketing vezető</a:t>
          </a:r>
          <a:endParaRPr lang="hu-HU" sz="800" kern="1200" dirty="0"/>
        </a:p>
      </dsp:txBody>
      <dsp:txXfrm>
        <a:off x="463978" y="2613139"/>
        <a:ext cx="735955" cy="367977"/>
      </dsp:txXfrm>
    </dsp:sp>
    <dsp:sp modelId="{5A41F976-7426-4691-9690-76854BAFAADC}">
      <dsp:nvSpPr>
        <dsp:cNvPr id="0" name=""/>
        <dsp:cNvSpPr/>
      </dsp:nvSpPr>
      <dsp:spPr>
        <a:xfrm>
          <a:off x="463978" y="3135667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Üzlet Fejlesztési vezető</a:t>
          </a:r>
          <a:endParaRPr lang="hu-HU" sz="800" kern="1200" dirty="0"/>
        </a:p>
      </dsp:txBody>
      <dsp:txXfrm>
        <a:off x="463978" y="3135667"/>
        <a:ext cx="735955" cy="367977"/>
      </dsp:txXfrm>
    </dsp:sp>
    <dsp:sp modelId="{D7DBD9FA-0777-4282-9C8C-AC0DE38DC17D}">
      <dsp:nvSpPr>
        <dsp:cNvPr id="0" name=""/>
        <dsp:cNvSpPr/>
      </dsp:nvSpPr>
      <dsp:spPr>
        <a:xfrm>
          <a:off x="1170495" y="1045554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Marketing vezető</a:t>
          </a:r>
          <a:endParaRPr lang="hu-HU" sz="1000" kern="1200" dirty="0"/>
        </a:p>
      </dsp:txBody>
      <dsp:txXfrm>
        <a:off x="1170495" y="1045554"/>
        <a:ext cx="735955" cy="367977"/>
      </dsp:txXfrm>
    </dsp:sp>
    <dsp:sp modelId="{828967AF-BEFC-4DD4-95A9-4D328F0608C6}">
      <dsp:nvSpPr>
        <dsp:cNvPr id="0" name=""/>
        <dsp:cNvSpPr/>
      </dsp:nvSpPr>
      <dsp:spPr>
        <a:xfrm>
          <a:off x="2061001" y="1045554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Pénzügyi vezető</a:t>
          </a:r>
          <a:endParaRPr lang="hu-HU" sz="1000" kern="1200" dirty="0"/>
        </a:p>
      </dsp:txBody>
      <dsp:txXfrm>
        <a:off x="2061001" y="1045554"/>
        <a:ext cx="735955" cy="367977"/>
      </dsp:txXfrm>
    </dsp:sp>
    <dsp:sp modelId="{8098C1E7-9DF2-4B04-BA96-EF8A7856F438}">
      <dsp:nvSpPr>
        <dsp:cNvPr id="0" name=""/>
        <dsp:cNvSpPr/>
      </dsp:nvSpPr>
      <dsp:spPr>
        <a:xfrm>
          <a:off x="2767518" y="523026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Kereskedelmi </a:t>
          </a:r>
          <a:r>
            <a:rPr lang="hu-HU" sz="800" kern="1200" dirty="0" err="1" smtClean="0"/>
            <a:t>igazagtó</a:t>
          </a:r>
          <a:endParaRPr lang="hu-HU" sz="800" kern="1200" dirty="0"/>
        </a:p>
      </dsp:txBody>
      <dsp:txXfrm>
        <a:off x="2767518" y="523026"/>
        <a:ext cx="735955" cy="367977"/>
      </dsp:txXfrm>
    </dsp:sp>
    <dsp:sp modelId="{504DCF2C-0C45-49B2-A9E0-1F18B3ED7E1C}">
      <dsp:nvSpPr>
        <dsp:cNvPr id="0" name=""/>
        <dsp:cNvSpPr/>
      </dsp:nvSpPr>
      <dsp:spPr>
        <a:xfrm>
          <a:off x="2951507" y="1045554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Modern Trade1</a:t>
          </a:r>
          <a:endParaRPr lang="hu-HU" sz="800" kern="1200" dirty="0"/>
        </a:p>
      </dsp:txBody>
      <dsp:txXfrm>
        <a:off x="2951507" y="1045554"/>
        <a:ext cx="735955" cy="367977"/>
      </dsp:txXfrm>
    </dsp:sp>
    <dsp:sp modelId="{AB914A1E-482F-4F9D-83C9-B4B2AA8E4C69}">
      <dsp:nvSpPr>
        <dsp:cNvPr id="0" name=""/>
        <dsp:cNvSpPr/>
      </dsp:nvSpPr>
      <dsp:spPr>
        <a:xfrm>
          <a:off x="2951507" y="1568082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Modern Trade 2</a:t>
          </a:r>
        </a:p>
      </dsp:txBody>
      <dsp:txXfrm>
        <a:off x="2951507" y="1568082"/>
        <a:ext cx="735955" cy="367977"/>
      </dsp:txXfrm>
    </dsp:sp>
    <dsp:sp modelId="{17F40AAA-CDDC-4E35-AE9B-FF5F3BBAC164}">
      <dsp:nvSpPr>
        <dsp:cNvPr id="0" name=""/>
        <dsp:cNvSpPr/>
      </dsp:nvSpPr>
      <dsp:spPr>
        <a:xfrm>
          <a:off x="2951507" y="2090610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err="1" smtClean="0"/>
            <a:t>Traditonal</a:t>
          </a:r>
          <a:r>
            <a:rPr lang="hu-HU" sz="800" kern="1200" dirty="0" smtClean="0"/>
            <a:t> Trade</a:t>
          </a:r>
          <a:endParaRPr lang="hu-HU" sz="800" kern="1200" dirty="0"/>
        </a:p>
      </dsp:txBody>
      <dsp:txXfrm>
        <a:off x="2951507" y="2090610"/>
        <a:ext cx="735955" cy="367977"/>
      </dsp:txXfrm>
    </dsp:sp>
    <dsp:sp modelId="{7BD7E4E2-BD10-4480-B84F-CF92D9331FAD}">
      <dsp:nvSpPr>
        <dsp:cNvPr id="0" name=""/>
        <dsp:cNvSpPr/>
      </dsp:nvSpPr>
      <dsp:spPr>
        <a:xfrm>
          <a:off x="2951507" y="2613139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Customer </a:t>
          </a:r>
          <a:r>
            <a:rPr lang="hu-HU" sz="800" kern="1200" dirty="0" err="1" smtClean="0"/>
            <a:t>Marekting</a:t>
          </a:r>
          <a:r>
            <a:rPr lang="hu-HU" sz="800" kern="1200" dirty="0" smtClean="0"/>
            <a:t> vezető</a:t>
          </a:r>
          <a:endParaRPr lang="hu-HU" sz="800" kern="1200" dirty="0"/>
        </a:p>
      </dsp:txBody>
      <dsp:txXfrm>
        <a:off x="2951507" y="2613139"/>
        <a:ext cx="735955" cy="367977"/>
      </dsp:txXfrm>
    </dsp:sp>
    <dsp:sp modelId="{FF4FBD1E-D730-495D-9769-492961BE5793}">
      <dsp:nvSpPr>
        <dsp:cNvPr id="0" name=""/>
        <dsp:cNvSpPr/>
      </dsp:nvSpPr>
      <dsp:spPr>
        <a:xfrm>
          <a:off x="2859512" y="498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err="1" smtClean="0"/>
            <a:t>Finance</a:t>
          </a:r>
          <a:r>
            <a:rPr lang="hu-HU" sz="800" kern="1200" dirty="0" smtClean="0"/>
            <a:t> VP CE</a:t>
          </a:r>
          <a:endParaRPr lang="hu-HU" sz="800" kern="1200" dirty="0"/>
        </a:p>
      </dsp:txBody>
      <dsp:txXfrm>
        <a:off x="2859512" y="498"/>
        <a:ext cx="735955" cy="367977"/>
      </dsp:txXfrm>
    </dsp:sp>
    <dsp:sp modelId="{7EA554E8-B1B7-4623-AF7A-47A4359B28DB}">
      <dsp:nvSpPr>
        <dsp:cNvPr id="0" name=""/>
        <dsp:cNvSpPr/>
      </dsp:nvSpPr>
      <dsp:spPr>
        <a:xfrm>
          <a:off x="1154165" y="0"/>
          <a:ext cx="735955" cy="36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smtClean="0"/>
            <a:t>Marketing VP FOOD CE</a:t>
          </a:r>
          <a:endParaRPr lang="hu-HU" sz="800" kern="1200" dirty="0"/>
        </a:p>
      </dsp:txBody>
      <dsp:txXfrm>
        <a:off x="1154165" y="0"/>
        <a:ext cx="735955" cy="367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4C161-C1CC-4A8F-85FD-8190E89AFF9A}">
      <dsp:nvSpPr>
        <dsp:cNvPr id="0" name=""/>
        <dsp:cNvSpPr/>
      </dsp:nvSpPr>
      <dsp:spPr>
        <a:xfrm>
          <a:off x="543416" y="1663828"/>
          <a:ext cx="264082" cy="714228"/>
        </a:xfrm>
        <a:custGeom>
          <a:avLst/>
          <a:gdLst/>
          <a:ahLst/>
          <a:cxnLst/>
          <a:rect l="0" t="0" r="0" b="0"/>
          <a:pathLst>
            <a:path>
              <a:moveTo>
                <a:pt x="264082" y="0"/>
              </a:moveTo>
              <a:lnTo>
                <a:pt x="264082" y="627889"/>
              </a:lnTo>
              <a:lnTo>
                <a:pt x="0" y="627889"/>
              </a:lnTo>
              <a:lnTo>
                <a:pt x="0" y="714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2223C-9E4D-4972-924B-9F36975067EC}">
      <dsp:nvSpPr>
        <dsp:cNvPr id="0" name=""/>
        <dsp:cNvSpPr/>
      </dsp:nvSpPr>
      <dsp:spPr>
        <a:xfrm>
          <a:off x="2415385" y="1657180"/>
          <a:ext cx="1579764" cy="152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05"/>
              </a:lnTo>
              <a:lnTo>
                <a:pt x="1579764" y="65905"/>
              </a:lnTo>
              <a:lnTo>
                <a:pt x="1579764" y="152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71EB6-E8B3-4B64-AC46-B91277B9307C}">
      <dsp:nvSpPr>
        <dsp:cNvPr id="0" name=""/>
        <dsp:cNvSpPr/>
      </dsp:nvSpPr>
      <dsp:spPr>
        <a:xfrm>
          <a:off x="2415385" y="1657180"/>
          <a:ext cx="653141" cy="152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05"/>
              </a:lnTo>
              <a:lnTo>
                <a:pt x="653141" y="65905"/>
              </a:lnTo>
              <a:lnTo>
                <a:pt x="653141" y="152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37D9D-934C-4F28-82CC-7693CD251860}">
      <dsp:nvSpPr>
        <dsp:cNvPr id="0" name=""/>
        <dsp:cNvSpPr/>
      </dsp:nvSpPr>
      <dsp:spPr>
        <a:xfrm>
          <a:off x="2129808" y="1657180"/>
          <a:ext cx="285576" cy="152244"/>
        </a:xfrm>
        <a:custGeom>
          <a:avLst/>
          <a:gdLst/>
          <a:ahLst/>
          <a:cxnLst/>
          <a:rect l="0" t="0" r="0" b="0"/>
          <a:pathLst>
            <a:path>
              <a:moveTo>
                <a:pt x="285576" y="0"/>
              </a:moveTo>
              <a:lnTo>
                <a:pt x="285576" y="65905"/>
              </a:lnTo>
              <a:lnTo>
                <a:pt x="0" y="65905"/>
              </a:lnTo>
              <a:lnTo>
                <a:pt x="0" y="152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6BEDF-7F3F-4043-9297-BCF48AE738B9}">
      <dsp:nvSpPr>
        <dsp:cNvPr id="0" name=""/>
        <dsp:cNvSpPr/>
      </dsp:nvSpPr>
      <dsp:spPr>
        <a:xfrm>
          <a:off x="1261189" y="1657180"/>
          <a:ext cx="1154195" cy="152244"/>
        </a:xfrm>
        <a:custGeom>
          <a:avLst/>
          <a:gdLst/>
          <a:ahLst/>
          <a:cxnLst/>
          <a:rect l="0" t="0" r="0" b="0"/>
          <a:pathLst>
            <a:path>
              <a:moveTo>
                <a:pt x="1154195" y="0"/>
              </a:moveTo>
              <a:lnTo>
                <a:pt x="1154195" y="65905"/>
              </a:lnTo>
              <a:lnTo>
                <a:pt x="0" y="65905"/>
              </a:lnTo>
              <a:lnTo>
                <a:pt x="0" y="152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C5E1C-D46B-4F88-B157-D8786351B01B}">
      <dsp:nvSpPr>
        <dsp:cNvPr id="0" name=""/>
        <dsp:cNvSpPr/>
      </dsp:nvSpPr>
      <dsp:spPr>
        <a:xfrm>
          <a:off x="2004247" y="1246042"/>
          <a:ext cx="822275" cy="411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smtClean="0"/>
            <a:t>CEO HUAD</a:t>
          </a:r>
          <a:endParaRPr lang="hu-HU" sz="1200" kern="1200" dirty="0"/>
        </a:p>
      </dsp:txBody>
      <dsp:txXfrm>
        <a:off x="2004247" y="1246042"/>
        <a:ext cx="822275" cy="411137"/>
      </dsp:txXfrm>
    </dsp:sp>
    <dsp:sp modelId="{504DCF2C-0C45-49B2-A9E0-1F18B3ED7E1C}">
      <dsp:nvSpPr>
        <dsp:cNvPr id="0" name=""/>
        <dsp:cNvSpPr/>
      </dsp:nvSpPr>
      <dsp:spPr>
        <a:xfrm>
          <a:off x="850051" y="1809424"/>
          <a:ext cx="822275" cy="411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Modern Trade1</a:t>
          </a:r>
          <a:endParaRPr lang="hu-HU" sz="1200" kern="1200" dirty="0"/>
        </a:p>
      </dsp:txBody>
      <dsp:txXfrm>
        <a:off x="850051" y="1809424"/>
        <a:ext cx="822275" cy="411137"/>
      </dsp:txXfrm>
    </dsp:sp>
    <dsp:sp modelId="{C2475E92-B7A8-4ED4-825C-7CE46E460044}">
      <dsp:nvSpPr>
        <dsp:cNvPr id="0" name=""/>
        <dsp:cNvSpPr/>
      </dsp:nvSpPr>
      <dsp:spPr>
        <a:xfrm>
          <a:off x="1718670" y="1809424"/>
          <a:ext cx="822275" cy="411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Modern Trade2</a:t>
          </a:r>
          <a:endParaRPr lang="hu-HU" sz="1200" kern="1200" dirty="0"/>
        </a:p>
      </dsp:txBody>
      <dsp:txXfrm>
        <a:off x="1718670" y="1809424"/>
        <a:ext cx="822275" cy="411137"/>
      </dsp:txXfrm>
    </dsp:sp>
    <dsp:sp modelId="{2EC4B453-AF90-4798-A776-146C1CE358DF}">
      <dsp:nvSpPr>
        <dsp:cNvPr id="0" name=""/>
        <dsp:cNvSpPr/>
      </dsp:nvSpPr>
      <dsp:spPr>
        <a:xfrm>
          <a:off x="2657389" y="1809424"/>
          <a:ext cx="822275" cy="411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/>
            <a:t>Traditional</a:t>
          </a:r>
          <a:r>
            <a:rPr lang="hu-HU" sz="1200" kern="1200" dirty="0" smtClean="0"/>
            <a:t> Trade</a:t>
          </a:r>
          <a:endParaRPr lang="hu-HU" sz="1200" kern="1200" dirty="0"/>
        </a:p>
      </dsp:txBody>
      <dsp:txXfrm>
        <a:off x="2657389" y="1809424"/>
        <a:ext cx="822275" cy="411137"/>
      </dsp:txXfrm>
    </dsp:sp>
    <dsp:sp modelId="{565606AA-D223-4300-8B80-FFDB6B6B9AB9}">
      <dsp:nvSpPr>
        <dsp:cNvPr id="0" name=""/>
        <dsp:cNvSpPr/>
      </dsp:nvSpPr>
      <dsp:spPr>
        <a:xfrm>
          <a:off x="3584012" y="1809424"/>
          <a:ext cx="822275" cy="411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Customer Marketing</a:t>
          </a:r>
          <a:endParaRPr lang="hu-HU" sz="1200" kern="1200" dirty="0"/>
        </a:p>
      </dsp:txBody>
      <dsp:txXfrm>
        <a:off x="3584012" y="1809424"/>
        <a:ext cx="822275" cy="411137"/>
      </dsp:txXfrm>
    </dsp:sp>
    <dsp:sp modelId="{FF4FBD1E-D730-495D-9769-492961BE5793}">
      <dsp:nvSpPr>
        <dsp:cNvPr id="0" name=""/>
        <dsp:cNvSpPr/>
      </dsp:nvSpPr>
      <dsp:spPr>
        <a:xfrm>
          <a:off x="3167603" y="1246042"/>
          <a:ext cx="822275" cy="411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/>
            <a:t>Finance</a:t>
          </a:r>
          <a:r>
            <a:rPr lang="hu-HU" sz="1200" kern="1200" dirty="0" smtClean="0"/>
            <a:t> VP CE</a:t>
          </a:r>
          <a:endParaRPr lang="hu-HU" sz="1200" kern="1200" dirty="0"/>
        </a:p>
      </dsp:txBody>
      <dsp:txXfrm>
        <a:off x="3167603" y="1246042"/>
        <a:ext cx="822275" cy="411137"/>
      </dsp:txXfrm>
    </dsp:sp>
    <dsp:sp modelId="{7EA554E8-B1B7-4623-AF7A-47A4359B28DB}">
      <dsp:nvSpPr>
        <dsp:cNvPr id="0" name=""/>
        <dsp:cNvSpPr/>
      </dsp:nvSpPr>
      <dsp:spPr>
        <a:xfrm>
          <a:off x="396360" y="1252690"/>
          <a:ext cx="822275" cy="411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Marketing VP FOOD CE</a:t>
          </a:r>
          <a:endParaRPr lang="hu-HU" sz="1200" kern="1200" dirty="0"/>
        </a:p>
      </dsp:txBody>
      <dsp:txXfrm>
        <a:off x="396360" y="1252690"/>
        <a:ext cx="822275" cy="411137"/>
      </dsp:txXfrm>
    </dsp:sp>
    <dsp:sp modelId="{99087B22-231E-4424-81E8-8D10315BB614}">
      <dsp:nvSpPr>
        <dsp:cNvPr id="0" name=""/>
        <dsp:cNvSpPr/>
      </dsp:nvSpPr>
      <dsp:spPr>
        <a:xfrm>
          <a:off x="132278" y="2378056"/>
          <a:ext cx="822275" cy="411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/>
            <a:t>Field</a:t>
          </a:r>
          <a:r>
            <a:rPr lang="hu-HU" sz="1200" kern="1200" dirty="0" smtClean="0"/>
            <a:t> </a:t>
          </a:r>
          <a:r>
            <a:rPr lang="hu-HU" sz="1200" kern="1200" dirty="0" err="1" smtClean="0"/>
            <a:t>Sales</a:t>
          </a:r>
          <a:r>
            <a:rPr lang="hu-HU" sz="1200" kern="1200" dirty="0" smtClean="0"/>
            <a:t> vezető</a:t>
          </a:r>
          <a:endParaRPr lang="hu-HU" sz="1200" kern="1200" dirty="0"/>
        </a:p>
      </dsp:txBody>
      <dsp:txXfrm>
        <a:off x="132278" y="2378056"/>
        <a:ext cx="822275" cy="411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1511D-B2AD-8F4A-86C1-EE13757C39AF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5C550-7F23-2D46-90D3-E681C786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34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D42B9-F7B9-524C-96D2-EE6C0D1CF34F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728BF-4CF5-3F42-B41B-72F9A279F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0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43.wmf"/><Relationship Id="rId1" Type="http://schemas.openxmlformats.org/officeDocument/2006/relationships/vmlDrawing" Target="../drawings/vmlDrawing1.v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43.wmf"/><Relationship Id="rId1" Type="http://schemas.openxmlformats.org/officeDocument/2006/relationships/vmlDrawing" Target="../drawings/vmlDrawing2.v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2007 óta már Blackberryn is elérhetők voltak az MSTR riportok - 2010 óta IOS készülékeken,</a:t>
            </a:r>
            <a:r>
              <a:rPr lang="hu-HU" baseline="0" dirty="0" smtClean="0"/>
              <a:t> iPhone és iPad - 2011 óta Android is támogatott</a:t>
            </a:r>
          </a:p>
          <a:p>
            <a:r>
              <a:rPr lang="hu-HU" u="sng" baseline="0" dirty="0" smtClean="0"/>
              <a:t>Elterjedés oka: </a:t>
            </a:r>
            <a:r>
              <a:rPr lang="hu-HU" baseline="0" dirty="0" smtClean="0"/>
              <a:t>Egyre többen használnak mobiltelefont, egyre kevésbé telefonálásra használják, mindenhol ott van velünk, technológiák fejlődtek (3G, wifi)</a:t>
            </a:r>
          </a:p>
          <a:p>
            <a:endParaRPr lang="hu-HU" baseline="0" dirty="0" smtClean="0"/>
          </a:p>
          <a:p>
            <a:r>
              <a:rPr lang="hu-HU" u="sng" baseline="0" dirty="0" smtClean="0"/>
              <a:t>MSTR Mobil</a:t>
            </a:r>
          </a:p>
          <a:p>
            <a:r>
              <a:rPr lang="hu-HU" baseline="0" dirty="0" smtClean="0"/>
              <a:t>Natív alkalmazások (nem böngésző-alapú)</a:t>
            </a:r>
          </a:p>
          <a:p>
            <a:r>
              <a:rPr lang="hu-HU" baseline="0" dirty="0" smtClean="0"/>
              <a:t>Többérintéses használat, készülék érzékelőinek használata (kamera, GPS, ...)</a:t>
            </a:r>
          </a:p>
          <a:p>
            <a:r>
              <a:rPr lang="hu-HU" baseline="0" dirty="0" smtClean="0"/>
              <a:t>Integráció más alkalmazásokkal (pl. Email, telefon, ...)</a:t>
            </a:r>
          </a:p>
          <a:p>
            <a:r>
              <a:rPr lang="hu-HU" baseline="0" dirty="0" smtClean="0"/>
              <a:t>Alkalmazásfejlesztő PLATFORM!</a:t>
            </a:r>
            <a:endParaRPr lang="hu-H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52F9721-9CCA-427C-8FF2-8B0DB0442935}" type="datetime1">
              <a:rPr lang="hu-HU" smtClean="0"/>
              <a:pPr>
                <a:defRPr/>
              </a:pPr>
              <a:t>2016. 11. 08.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MicroStrategy BI bemutató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3E1787-A3F9-4A5B-9D23-4137E26115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2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/>
            <a:endParaRPr lang="en-US" sz="1000" dirty="0" smtClean="0">
              <a:ea typeface="ＭＳ Ｐゴシック" pitchFamily="34" charset="-128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87325" y="4397375"/>
          <a:ext cx="1528763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showAsIcon="1" r:id="rId4" imgW="914400" imgH="714375" progId="Word.Document.8">
                  <p:embed/>
                </p:oleObj>
              </mc:Choice>
              <mc:Fallback>
                <p:oleObj name="Document" showAsIcon="1" r:id="rId4" imgW="914400" imgH="7143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4397375"/>
                        <a:ext cx="1528763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76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MAVIR első fecske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iPhone)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Felső vezetés támogatta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szót fogadott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Felső vezetők terv-tény-várható összehasonlítás beruházások alakulásánál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728BF-4CF5-3F42-B41B-72F9A279F7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/>
            <a:endParaRPr lang="en-US" sz="1000" dirty="0" smtClean="0">
              <a:ea typeface="ＭＳ Ｐゴシック" pitchFamily="34" charset="-128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87325" y="4397375"/>
          <a:ext cx="1528763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showAsIcon="1" r:id="rId4" imgW="914400" imgH="714375" progId="Word.Document.8">
                  <p:embed/>
                </p:oleObj>
              </mc:Choice>
              <mc:Fallback>
                <p:oleObj name="Document" showAsIcon="1" r:id="rId4" imgW="914400" imgH="7143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4397375"/>
                        <a:ext cx="1528763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1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Vodafone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vezető érdeklődött a technológia iránt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Felhasználók ragaszkodtak a már megszokott eszközökhöz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Felső vezetés egykedvű volt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728BF-4CF5-3F42-B41B-72F9A279F7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9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Üzlet szerette volna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nem volt elragadtatva az új megoldás bevezetésétől, így „akadályoztatva volt”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728BF-4CF5-3F42-B41B-72F9A279F7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munkavégzes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minősége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fejlesztés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lokácio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szerint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kérdőiv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transaction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7E971-149C-F840-AB94-75D5B45F7F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99200" y="5181600"/>
            <a:ext cx="5486400" cy="8382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 b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752600"/>
            <a:ext cx="10261600" cy="1371600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hu-HU" dirty="0" smtClean="0"/>
              <a:t>2012.07.26.</a:t>
            </a:r>
            <a:endParaRPr lang="en-US" dirty="0"/>
          </a:p>
        </p:txBody>
      </p:sp>
      <p:sp>
        <p:nvSpPr>
          <p:cNvPr id="12" name="Téglalap 1"/>
          <p:cNvSpPr/>
          <p:nvPr userDrawn="1"/>
        </p:nvSpPr>
        <p:spPr bwMode="auto">
          <a:xfrm>
            <a:off x="10363200" y="0"/>
            <a:ext cx="1828800" cy="914400"/>
          </a:xfrm>
          <a:prstGeom prst="rect">
            <a:avLst/>
          </a:prstGeom>
          <a:solidFill>
            <a:srgbClr val="E3183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églalap 6"/>
          <p:cNvSpPr/>
          <p:nvPr userDrawn="1"/>
        </p:nvSpPr>
        <p:spPr bwMode="auto">
          <a:xfrm>
            <a:off x="0" y="6324600"/>
            <a:ext cx="609600" cy="533400"/>
          </a:xfrm>
          <a:prstGeom prst="rect">
            <a:avLst/>
          </a:prstGeom>
          <a:solidFill>
            <a:srgbClr val="E3183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" name="Picture 8" descr="MicroStrategyLogo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731476" y="6455637"/>
            <a:ext cx="1409050" cy="2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X:\Marketing\Image\Logos\bixpert_logo_v11.t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2" y="189502"/>
            <a:ext cx="1641678" cy="5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9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28600"/>
            <a:ext cx="10824633" cy="609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1" y="990600"/>
            <a:ext cx="5304367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17167" y="990600"/>
            <a:ext cx="5306484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4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99200" y="5181600"/>
            <a:ext cx="5486400" cy="8382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 b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752600"/>
            <a:ext cx="10261600" cy="1371600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hu-HU" dirty="0" smtClean="0"/>
              <a:t>2012.07.26.</a:t>
            </a:r>
            <a:endParaRPr lang="en-US" dirty="0"/>
          </a:p>
        </p:txBody>
      </p:sp>
      <p:sp>
        <p:nvSpPr>
          <p:cNvPr id="12" name="Téglalap 1"/>
          <p:cNvSpPr/>
          <p:nvPr userDrawn="1"/>
        </p:nvSpPr>
        <p:spPr bwMode="auto">
          <a:xfrm>
            <a:off x="10363200" y="0"/>
            <a:ext cx="1828800" cy="914400"/>
          </a:xfrm>
          <a:prstGeom prst="rect">
            <a:avLst/>
          </a:prstGeom>
          <a:solidFill>
            <a:srgbClr val="E3183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églalap 6"/>
          <p:cNvSpPr/>
          <p:nvPr userDrawn="1"/>
        </p:nvSpPr>
        <p:spPr bwMode="auto">
          <a:xfrm>
            <a:off x="0" y="6324600"/>
            <a:ext cx="609600" cy="533400"/>
          </a:xfrm>
          <a:prstGeom prst="rect">
            <a:avLst/>
          </a:prstGeom>
          <a:solidFill>
            <a:srgbClr val="E3183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" name="Picture 8" descr="MicroStrategyLogo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731476" y="6455637"/>
            <a:ext cx="1409050" cy="2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X:\Marketing\Image\Logos\bixpert_logo_v11.t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2" y="189502"/>
            <a:ext cx="1641678" cy="5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68E2-58F2-4D09-BE8B-E3BD06533059}" type="datetimeFigureOut">
              <a:rPr lang="en-US" smtClean="0"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DECD8-B083-7F47-B409-CE59F7992B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E273-F25A-A941-A183-295758192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X:\Marketing\Image\Logos\bixpert_logo_v11.tif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2" y="189502"/>
            <a:ext cx="1641678" cy="5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1"/>
          <p:cNvSpPr/>
          <p:nvPr userDrawn="1"/>
        </p:nvSpPr>
        <p:spPr bwMode="auto">
          <a:xfrm>
            <a:off x="10363200" y="0"/>
            <a:ext cx="1828800" cy="914400"/>
          </a:xfrm>
          <a:prstGeom prst="rect">
            <a:avLst/>
          </a:prstGeom>
          <a:solidFill>
            <a:srgbClr val="E3183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églalap 6"/>
          <p:cNvSpPr/>
          <p:nvPr userDrawn="1"/>
        </p:nvSpPr>
        <p:spPr bwMode="auto">
          <a:xfrm>
            <a:off x="0" y="6324600"/>
            <a:ext cx="609600" cy="533400"/>
          </a:xfrm>
          <a:prstGeom prst="rect">
            <a:avLst/>
          </a:prstGeom>
          <a:solidFill>
            <a:srgbClr val="E3183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7" y="6389416"/>
            <a:ext cx="2116242" cy="4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0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66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21.png"/><Relationship Id="rId21" Type="http://schemas.openxmlformats.org/officeDocument/2006/relationships/hyperlink" Target="http://www.unicreditbanca.it/" TargetMode="External"/><Relationship Id="rId22" Type="http://schemas.openxmlformats.org/officeDocument/2006/relationships/image" Target="../media/image22.gif"/><Relationship Id="rId23" Type="http://schemas.openxmlformats.org/officeDocument/2006/relationships/image" Target="../media/image23.jpeg"/><Relationship Id="rId24" Type="http://schemas.openxmlformats.org/officeDocument/2006/relationships/image" Target="../media/image24.jpeg"/><Relationship Id="rId25" Type="http://schemas.openxmlformats.org/officeDocument/2006/relationships/image" Target="../media/image25.jpeg"/><Relationship Id="rId26" Type="http://schemas.openxmlformats.org/officeDocument/2006/relationships/image" Target="../media/image26.png"/><Relationship Id="rId10" Type="http://schemas.openxmlformats.org/officeDocument/2006/relationships/image" Target="../media/image11.png"/><Relationship Id="rId11" Type="http://schemas.openxmlformats.org/officeDocument/2006/relationships/image" Target="../media/image12.emf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7.jpeg"/><Relationship Id="rId7" Type="http://schemas.openxmlformats.org/officeDocument/2006/relationships/image" Target="../media/image8.emf"/><Relationship Id="rId8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jpeg"/><Relationship Id="rId8" Type="http://schemas.openxmlformats.org/officeDocument/2006/relationships/image" Target="../media/image67.wmf"/><Relationship Id="rId9" Type="http://schemas.openxmlformats.org/officeDocument/2006/relationships/image" Target="../media/image68.jpg"/><Relationship Id="rId10" Type="http://schemas.openxmlformats.org/officeDocument/2006/relationships/image" Target="../media/image69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68.jpg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5" Type="http://schemas.openxmlformats.org/officeDocument/2006/relationships/image" Target="../media/image73.jpg"/><Relationship Id="rId6" Type="http://schemas.openxmlformats.org/officeDocument/2006/relationships/image" Target="../media/image74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0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jpeg"/><Relationship Id="rId7" Type="http://schemas.openxmlformats.org/officeDocument/2006/relationships/image" Target="../media/image48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 descr="khb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872" y="4640299"/>
            <a:ext cx="610656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aego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190" y="2564293"/>
            <a:ext cx="1310542" cy="48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5" descr="Vodafon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8106" y="3613387"/>
            <a:ext cx="73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4468" y="2687511"/>
            <a:ext cx="1130300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32" descr="auchan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1" y="4575176"/>
            <a:ext cx="758825" cy="758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8106" y="4777618"/>
            <a:ext cx="1041400" cy="26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7" descr="Alpine-logo-blu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5726" y="4636276"/>
            <a:ext cx="1346200" cy="261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44" descr="avon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76872" y="2519313"/>
            <a:ext cx="884238" cy="34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3" descr="Algida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09887" y="1254714"/>
            <a:ext cx="823913" cy="68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4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48979" y="1328794"/>
            <a:ext cx="1370012" cy="703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 descr="danone"/>
          <p:cNvPicPr>
            <a:picLocks noChangeAspect="1" noChangeArrowheads="1"/>
          </p:cNvPicPr>
          <p:nvPr/>
        </p:nvPicPr>
        <p:blipFill>
          <a:blip r:embed="rId12" cstate="print"/>
          <a:srcRect b="16949"/>
          <a:stretch>
            <a:fillRect/>
          </a:stretch>
        </p:blipFill>
        <p:spPr bwMode="auto">
          <a:xfrm>
            <a:off x="6853891" y="5661432"/>
            <a:ext cx="1060450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Kép 1" descr="header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7085" y="5368601"/>
            <a:ext cx="9588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" descr="nfu_908_20090703170041_10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468" y="1228235"/>
            <a:ext cx="5413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PAR Vevőszolgálat"/>
          <p:cNvPicPr>
            <a:picLocks noChangeAspect="1" noChangeArrowheads="1"/>
          </p:cNvPicPr>
          <p:nvPr/>
        </p:nvPicPr>
        <p:blipFill>
          <a:blip r:embed="rId15" cstate="print"/>
          <a:srcRect l="3931" t="28148" r="66316" b="20000"/>
          <a:stretch>
            <a:fillRect/>
          </a:stretch>
        </p:blipFill>
        <p:spPr bwMode="auto">
          <a:xfrm>
            <a:off x="5642518" y="4797149"/>
            <a:ext cx="1520282" cy="31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9259" y="2566421"/>
            <a:ext cx="1066800" cy="69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Kép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19939" y="5673275"/>
            <a:ext cx="1689948" cy="646981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696001"/>
            <a:ext cx="1422549" cy="3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Kép 4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05380" y="3557286"/>
            <a:ext cx="1676400" cy="439148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49" y="5490803"/>
            <a:ext cx="1459977" cy="56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 descr="www.unicreditbanca.it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2" y="3745358"/>
            <a:ext cx="1905000" cy="3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s://encrypted-tbn2.google.com/images?q=tbn:ANd9GcSYCZ_9zig3vu6FoZYyeaDpDkhWZOpt2MWocr6nUgaWxTX1ZzIp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33" y="1450918"/>
            <a:ext cx="1301750" cy="5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http://www.itbusiness.hu/data/857064/magyar_posta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2331146"/>
            <a:ext cx="1671638" cy="86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http://hir.ma/wp-content/uploads/2012/07/mkb-bank-d0000EC3E88fd7e4ef886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4" y="3497760"/>
            <a:ext cx="644769" cy="8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79904" y="1415211"/>
            <a:ext cx="1792287" cy="424238"/>
          </a:xfrm>
          <a:prstGeom prst="rect">
            <a:avLst/>
          </a:prstGeom>
        </p:spPr>
      </p:pic>
      <p:sp>
        <p:nvSpPr>
          <p:cNvPr id="31" name="Cím 4"/>
          <p:cNvSpPr txBox="1">
            <a:spLocks/>
          </p:cNvSpPr>
          <p:nvPr/>
        </p:nvSpPr>
        <p:spPr>
          <a:xfrm>
            <a:off x="2638826" y="157388"/>
            <a:ext cx="672341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 smtClean="0"/>
              <a:t>Kik vagyunk mi?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4489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C:\Users\ZBankuti\Documents\Munka\UL\UL Shop Score\Screenshot_2015-03-17-09-35-5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97" y="973763"/>
            <a:ext cx="161798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C:\Users\ZBankuti\AppData\Local\Microsoft\Windows\INetCache\Content.Word\Screenshot_2015-03-17-15-23-4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02" y="1835163"/>
            <a:ext cx="161925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C:\Users\ZBankuti\AppData\Local\Microsoft\Windows\INetCache\Content.Word\Screenshot_2015-03-17-10-19-2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011" y="966692"/>
            <a:ext cx="161925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C:\Users\ZBankuti\Documents\Munka\UL\UL Shop Score\Screenshot_2015-03-17-10-20-5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57" y="845333"/>
            <a:ext cx="161861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57490" y="3527080"/>
            <a:ext cx="288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+mj-lt"/>
              </a:rPr>
              <a:t>UL </a:t>
            </a:r>
            <a:r>
              <a:rPr lang="hu-HU" dirty="0" err="1">
                <a:latin typeface="+mj-lt"/>
              </a:rPr>
              <a:t>Supervisor</a:t>
            </a:r>
            <a:r>
              <a:rPr lang="hu-HU" dirty="0">
                <a:latin typeface="+mj-lt"/>
              </a:rPr>
              <a:t> mobil telefon</a:t>
            </a:r>
            <a:endParaRPr lang="hu-HU" dirty="0">
              <a:latin typeface="+mj-lt"/>
            </a:endParaRPr>
          </a:p>
        </p:txBody>
      </p:sp>
      <p:sp>
        <p:nvSpPr>
          <p:cNvPr id="2" name="Cloud 1"/>
          <p:cNvSpPr/>
          <p:nvPr/>
        </p:nvSpPr>
        <p:spPr>
          <a:xfrm>
            <a:off x="5832684" y="5501080"/>
            <a:ext cx="1457246" cy="5064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cxnSp>
        <p:nvCxnSpPr>
          <p:cNvPr id="12" name="Elbow Connector 11"/>
          <p:cNvCxnSpPr>
            <a:endCxn id="23" idx="3"/>
          </p:cNvCxnSpPr>
          <p:nvPr/>
        </p:nvCxnSpPr>
        <p:spPr>
          <a:xfrm>
            <a:off x="4222133" y="5400675"/>
            <a:ext cx="5160624" cy="629430"/>
          </a:xfrm>
          <a:prstGeom prst="bentConnector4">
            <a:avLst>
              <a:gd name="adj1" fmla="val 45327"/>
              <a:gd name="adj2" fmla="val 13631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éptalálat a következőre: „android mobil in hand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8" y="3996825"/>
            <a:ext cx="3488975" cy="209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37"/>
          <p:cNvSpPr>
            <a:spLocks noChangeArrowheads="1"/>
          </p:cNvSpPr>
          <p:nvPr/>
        </p:nvSpPr>
        <p:spPr bwMode="auto">
          <a:xfrm>
            <a:off x="8900481" y="4972055"/>
            <a:ext cx="964552" cy="1058050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83425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83425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83425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83425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3425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3425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3425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3425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3425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600" b="1" dirty="0">
                <a:solidFill>
                  <a:schemeClr val="bg1"/>
                </a:solidFill>
                <a:latin typeface="+mj-lt"/>
              </a:rPr>
              <a:t>MSTR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1600" b="1" dirty="0" err="1">
                <a:solidFill>
                  <a:schemeClr val="bg1"/>
                </a:solidFill>
                <a:latin typeface="+mj-lt"/>
              </a:rPr>
              <a:t>Algida</a:t>
            </a:r>
            <a:endParaRPr lang="hu-HU" altLang="hu-HU" sz="16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hu-HU" sz="1600" b="1" dirty="0">
                <a:solidFill>
                  <a:schemeClr val="bg1"/>
                </a:solidFill>
                <a:latin typeface="+mj-lt"/>
              </a:rPr>
              <a:t>DW</a:t>
            </a:r>
            <a:endParaRPr lang="en-US" altLang="hu-HU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42" descr="MCj0424790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415" y="4081556"/>
            <a:ext cx="903632" cy="94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12" y="5867166"/>
            <a:ext cx="900757" cy="990833"/>
          </a:xfrm>
          <a:prstGeom prst="rect">
            <a:avLst/>
          </a:prstGeom>
        </p:spPr>
      </p:pic>
      <p:sp>
        <p:nvSpPr>
          <p:cNvPr id="22" name="Cím 1"/>
          <p:cNvSpPr txBox="1">
            <a:spLocks/>
          </p:cNvSpPr>
          <p:nvPr/>
        </p:nvSpPr>
        <p:spPr>
          <a:xfrm>
            <a:off x="2038487" y="153478"/>
            <a:ext cx="814387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Algida </a:t>
            </a:r>
            <a:r>
              <a:rPr lang="hu-HU" sz="2800" dirty="0" err="1"/>
              <a:t>Sales</a:t>
            </a:r>
            <a:r>
              <a:rPr lang="hu-HU" sz="2800" dirty="0"/>
              <a:t> </a:t>
            </a:r>
            <a:r>
              <a:rPr lang="hu-HU" sz="2800" dirty="0" err="1"/>
              <a:t>Force</a:t>
            </a:r>
            <a:r>
              <a:rPr lang="hu-HU" sz="2800" dirty="0"/>
              <a:t> bolti munkavégzés </a:t>
            </a:r>
            <a:r>
              <a:rPr lang="hu-HU" sz="2800" dirty="0" smtClean="0"/>
              <a:t>ellenőrzése</a:t>
            </a: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2" y="1439933"/>
            <a:ext cx="2501990" cy="17461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3050" y="1020395"/>
            <a:ext cx="359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Geofencing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azaz</a:t>
            </a:r>
            <a:r>
              <a:rPr lang="en-US" dirty="0" smtClean="0">
                <a:latin typeface="+mj-lt"/>
              </a:rPr>
              <a:t> a “</a:t>
            </a:r>
            <a:r>
              <a:rPr lang="en-US" dirty="0" err="1" smtClean="0">
                <a:latin typeface="+mj-lt"/>
              </a:rPr>
              <a:t>virtuális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kerités</a:t>
            </a:r>
            <a:r>
              <a:rPr lang="en-US" dirty="0" smtClean="0">
                <a:latin typeface="+mj-lt"/>
              </a:rPr>
              <a:t>”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283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8974120"/>
              </p:ext>
            </p:extLst>
          </p:nvPr>
        </p:nvGraphicFramePr>
        <p:xfrm>
          <a:off x="669204" y="1731351"/>
          <a:ext cx="4765964" cy="350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28356631"/>
              </p:ext>
            </p:extLst>
          </p:nvPr>
        </p:nvGraphicFramePr>
        <p:xfrm>
          <a:off x="6948198" y="1413246"/>
          <a:ext cx="4802912" cy="348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Oval 11"/>
          <p:cNvSpPr/>
          <p:nvPr/>
        </p:nvSpPr>
        <p:spPr>
          <a:xfrm>
            <a:off x="595313" y="2043312"/>
            <a:ext cx="3048000" cy="3823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/>
          <p:cNvSpPr/>
          <p:nvPr/>
        </p:nvSpPr>
        <p:spPr>
          <a:xfrm>
            <a:off x="6781944" y="2307937"/>
            <a:ext cx="1533236" cy="2081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12" y="5867166"/>
            <a:ext cx="900757" cy="990833"/>
          </a:xfrm>
          <a:prstGeom prst="rect">
            <a:avLst/>
          </a:prstGeom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2543192" y="154624"/>
            <a:ext cx="672939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 smtClean="0"/>
              <a:t>Mindennek eredménye az Unilevernél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967145" y="3048643"/>
            <a:ext cx="1457325" cy="300037"/>
          </a:xfrm>
          <a:prstGeom prst="rightArrow">
            <a:avLst/>
          </a:prstGeom>
          <a:solidFill>
            <a:srgbClr val="E31836"/>
          </a:solidFill>
          <a:ln>
            <a:solidFill>
              <a:srgbClr val="E31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291816" y="138208"/>
            <a:ext cx="604651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800" dirty="0" smtClean="0">
                <a:latin typeface="+mj-lt"/>
                <a:ea typeface="Calibri" charset="0"/>
                <a:cs typeface="Times New Roman" charset="0"/>
              </a:rPr>
              <a:t>Tanulságok, azaz a </a:t>
            </a:r>
            <a:r>
              <a:rPr lang="hu-HU" sz="2800" dirty="0">
                <a:latin typeface="+mj-lt"/>
                <a:ea typeface="Calibri" charset="0"/>
                <a:cs typeface="Times New Roman" charset="0"/>
              </a:rPr>
              <a:t>siker </a:t>
            </a:r>
            <a:r>
              <a:rPr lang="hu-HU" sz="2800" dirty="0" smtClean="0">
                <a:latin typeface="+mj-lt"/>
                <a:ea typeface="Calibri" charset="0"/>
                <a:cs typeface="Times New Roman" charset="0"/>
              </a:rPr>
              <a:t>kulcsa I.</a:t>
            </a:r>
            <a:endParaRPr lang="hu-HU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7910" y="6110243"/>
            <a:ext cx="9000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hu-HU" sz="3200" b="1" dirty="0" smtClean="0">
                <a:effectLst/>
                <a:latin typeface="+mj-lt"/>
                <a:ea typeface="Calibri" charset="0"/>
                <a:cs typeface="Times New Roman" charset="0"/>
              </a:rPr>
              <a:t>SAJNOS néha, (gyakran) mindez nem a termékről szól!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9" y="2568026"/>
            <a:ext cx="2746375" cy="2500954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2196443" y="1204620"/>
            <a:ext cx="7861957" cy="609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A fejlesztés cégen belüli okainak legpontosabb ismerete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83" y="4502475"/>
            <a:ext cx="2266022" cy="1133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23" y="2643846"/>
            <a:ext cx="1413534" cy="1658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57" y="4131516"/>
            <a:ext cx="1577975" cy="1678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0" y="2571581"/>
            <a:ext cx="1854200" cy="1390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7977" y="2028978"/>
            <a:ext cx="497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hu-HU" sz="2000" dirty="0">
                <a:latin typeface="+mj-lt"/>
                <a:ea typeface="Calibri" charset="0"/>
                <a:cs typeface="Times New Roman" charset="0"/>
              </a:rPr>
              <a:t>Kezdetekben volt az eszköz „varázsa”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3557" y="3575692"/>
            <a:ext cx="13918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hu-HU" sz="2000" dirty="0">
                <a:latin typeface="+mj-lt"/>
                <a:ea typeface="Calibri" charset="0"/>
                <a:cs typeface="Times New Roman" charset="0"/>
              </a:rPr>
              <a:t>A kényelem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7426" y="4052551"/>
            <a:ext cx="166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hu-HU" sz="2000" dirty="0">
                <a:latin typeface="+mj-lt"/>
                <a:ea typeface="Calibri" charset="0"/>
                <a:cs typeface="Times New Roman" charset="0"/>
              </a:rPr>
              <a:t>Az </a:t>
            </a:r>
            <a:r>
              <a:rPr lang="hu-HU" sz="2000">
                <a:latin typeface="+mj-lt"/>
                <a:ea typeface="Calibri" charset="0"/>
                <a:cs typeface="Times New Roman" charset="0"/>
              </a:rPr>
              <a:t>üzleti </a:t>
            </a:r>
            <a:r>
              <a:rPr lang="hu-HU" sz="2000" smtClean="0">
                <a:latin typeface="+mj-lt"/>
                <a:ea typeface="Calibri" charset="0"/>
                <a:cs typeface="Times New Roman" charset="0"/>
              </a:rPr>
              <a:t>érték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0389" y="1771572"/>
            <a:ext cx="4481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hu-HU" sz="2000" dirty="0">
                <a:latin typeface="+mj-lt"/>
                <a:ea typeface="Calibri" charset="0"/>
                <a:cs typeface="Times New Roman" charset="0"/>
              </a:rPr>
              <a:t>Korábbi rendszerekhez képest, könnyebb </a:t>
            </a:r>
            <a:endParaRPr lang="hu-HU" sz="2000" dirty="0" smtClean="0">
              <a:latin typeface="+mj-lt"/>
              <a:ea typeface="Calibri" charset="0"/>
              <a:cs typeface="Times New Roman" charset="0"/>
            </a:endParaRPr>
          </a:p>
          <a:p>
            <a:pPr marL="0" lvl="2" algn="ctr"/>
            <a:r>
              <a:rPr lang="hu-HU" sz="2000" dirty="0" smtClean="0">
                <a:latin typeface="+mj-lt"/>
                <a:ea typeface="Calibri" charset="0"/>
                <a:cs typeface="Times New Roman" charset="0"/>
              </a:rPr>
              <a:t>üzemeltetés</a:t>
            </a:r>
            <a:r>
              <a:rPr lang="hu-HU" sz="2000" dirty="0">
                <a:latin typeface="+mj-lt"/>
                <a:ea typeface="Calibri" charset="0"/>
                <a:cs typeface="Times New Roman" charset="0"/>
              </a:rPr>
              <a:t>, üzemben </a:t>
            </a:r>
            <a:r>
              <a:rPr lang="hu-HU" sz="2000" dirty="0" smtClean="0">
                <a:latin typeface="+mj-lt"/>
                <a:ea typeface="Calibri" charset="0"/>
                <a:cs typeface="Times New Roman" charset="0"/>
              </a:rPr>
              <a:t>tartás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09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843" y="1084798"/>
            <a:ext cx="11318606" cy="60960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lehető legszélesebb körű támogatás megszerzése a  „</a:t>
            </a:r>
            <a:r>
              <a:rPr lang="hu-HU" sz="2800" b="1" dirty="0" err="1" smtClean="0"/>
              <a:t>S</a:t>
            </a:r>
            <a:r>
              <a:rPr lang="hu-HU" sz="2800" b="1" dirty="0" err="1" smtClean="0"/>
              <a:t>zentáromság</a:t>
            </a:r>
            <a:r>
              <a:rPr lang="hu-HU" sz="2800" b="1" dirty="0" smtClean="0"/>
              <a:t>”-</a:t>
            </a:r>
            <a:r>
              <a:rPr lang="hu-HU" sz="2800" b="1" dirty="0" err="1" smtClean="0"/>
              <a:t>ból</a:t>
            </a:r>
            <a:endParaRPr lang="hu-HU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86" y="2194937"/>
            <a:ext cx="2331052" cy="165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26" y="4437872"/>
            <a:ext cx="2390109" cy="141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6611" y="1771641"/>
            <a:ext cx="140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Felső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vezetés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4805" y="402567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j-lt"/>
              </a:rPr>
              <a:t>Informatika</a:t>
            </a:r>
            <a:endParaRPr lang="en-US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09" y="4388954"/>
            <a:ext cx="2215617" cy="1573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2739" y="3968609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F</a:t>
            </a:r>
            <a:r>
              <a:rPr lang="en-US" smtClean="0">
                <a:latin typeface="+mj-lt"/>
              </a:rPr>
              <a:t>elhasználók</a:t>
            </a:r>
            <a:endParaRPr lang="en-US" dirty="0">
              <a:latin typeface="+mj-lt"/>
            </a:endParaRPr>
          </a:p>
        </p:txBody>
      </p:sp>
      <p:sp>
        <p:nvSpPr>
          <p:cNvPr id="12" name="Up-Down Arrow 11"/>
          <p:cNvSpPr/>
          <p:nvPr/>
        </p:nvSpPr>
        <p:spPr>
          <a:xfrm rot="3110951">
            <a:off x="5864653" y="2903915"/>
            <a:ext cx="298374" cy="1179952"/>
          </a:xfrm>
          <a:prstGeom prst="upDownArrow">
            <a:avLst/>
          </a:prstGeom>
          <a:solidFill>
            <a:srgbClr val="E31836"/>
          </a:solidFill>
          <a:ln>
            <a:solidFill>
              <a:srgbClr val="E31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Up-Down Arrow 12"/>
          <p:cNvSpPr/>
          <p:nvPr/>
        </p:nvSpPr>
        <p:spPr>
          <a:xfrm rot="18818887">
            <a:off x="9503552" y="2867721"/>
            <a:ext cx="298374" cy="1179952"/>
          </a:xfrm>
          <a:prstGeom prst="upDownArrow">
            <a:avLst/>
          </a:prstGeom>
          <a:solidFill>
            <a:srgbClr val="E31836"/>
          </a:solidFill>
          <a:ln>
            <a:solidFill>
              <a:srgbClr val="E31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Up-Down Arrow 13"/>
          <p:cNvSpPr/>
          <p:nvPr/>
        </p:nvSpPr>
        <p:spPr>
          <a:xfrm rot="16200000">
            <a:off x="7915654" y="4398845"/>
            <a:ext cx="298374" cy="1492573"/>
          </a:xfrm>
          <a:prstGeom prst="upDownArrow">
            <a:avLst/>
          </a:prstGeom>
          <a:solidFill>
            <a:srgbClr val="E31836"/>
          </a:solidFill>
          <a:ln>
            <a:solidFill>
              <a:srgbClr val="E31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9" y="2568026"/>
            <a:ext cx="2746375" cy="2500954"/>
          </a:xfrm>
          <a:prstGeom prst="rect">
            <a:avLst/>
          </a:prstGeom>
        </p:spPr>
      </p:pic>
      <p:sp>
        <p:nvSpPr>
          <p:cNvPr id="19" name="Cím 1"/>
          <p:cNvSpPr txBox="1">
            <a:spLocks/>
          </p:cNvSpPr>
          <p:nvPr/>
        </p:nvSpPr>
        <p:spPr>
          <a:xfrm>
            <a:off x="3291816" y="138208"/>
            <a:ext cx="604651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dirty="0" smtClean="0">
                <a:latin typeface="+mj-lt"/>
                <a:ea typeface="Calibri" charset="0"/>
                <a:cs typeface="Times New Roman" charset="0"/>
              </a:rPr>
              <a:t>Tanulságok, azaz a siker kulcsa II.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297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8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8" y="1128713"/>
            <a:ext cx="4962525" cy="4962525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3291816" y="138208"/>
            <a:ext cx="604651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dirty="0" smtClean="0">
                <a:latin typeface="+mj-lt"/>
                <a:ea typeface="Calibri" charset="0"/>
                <a:cs typeface="Times New Roman" charset="0"/>
              </a:rPr>
              <a:t>Az eredmény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89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question%20mark%20red%20d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2862" y="1857375"/>
            <a:ext cx="4595813" cy="3438525"/>
          </a:xfrm>
        </p:spPr>
      </p:pic>
    </p:spTree>
    <p:extLst>
      <p:ext uri="{BB962C8B-B14F-4D97-AF65-F5344CB8AC3E}">
        <p14:creationId xmlns:p14="http://schemas.microsoft.com/office/powerpoint/2010/main" val="90871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1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microstrategy.com/mobile/graphics/hp-ipad-small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20" y="4570734"/>
            <a:ext cx="1984720" cy="17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microstrategy.com/mobile/graphics/hp-ipad-smal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60" y="4570733"/>
            <a:ext cx="1984720" cy="17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microstrategy.com/mobile/graphics/hp-ipad-small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61" y="4570734"/>
            <a:ext cx="1984720" cy="17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057400" y="3867146"/>
            <a:ext cx="2472248" cy="533400"/>
          </a:xfrm>
          <a:prstGeom prst="roundRect">
            <a:avLst>
              <a:gd name="adj" fmla="val 16667"/>
            </a:avLst>
          </a:prstGeom>
          <a:solidFill>
            <a:srgbClr val="DE2D2A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5" tIns="45718" rIns="91435" bIns="45718" anchor="ctr"/>
          <a:lstStyle/>
          <a:p>
            <a:pPr algn="ctr">
              <a:buSzPct val="85000"/>
              <a:buFont typeface="Marlett" charset="0"/>
              <a:buNone/>
              <a:defRPr/>
            </a:pPr>
            <a:r>
              <a:rPr lang="hu-HU" dirty="0">
                <a:solidFill>
                  <a:schemeClr val="bg1"/>
                </a:solidFill>
                <a:latin typeface="+mj-lt"/>
                <a:ea typeface="ＭＳ Ｐゴシック" charset="0"/>
                <a:cs typeface="Arial" pitchFamily="34" charset="0"/>
              </a:rPr>
              <a:t>Üzleti </a:t>
            </a:r>
            <a:r>
              <a:rPr lang="hu-HU" sz="2000" dirty="0">
                <a:solidFill>
                  <a:schemeClr val="bg1"/>
                </a:solidFill>
                <a:latin typeface="+mj-lt"/>
                <a:ea typeface="ＭＳ Ｐゴシック" charset="0"/>
                <a:cs typeface="Arial" pitchFamily="34" charset="0"/>
              </a:rPr>
              <a:t>Intelligencia</a:t>
            </a:r>
            <a:endParaRPr lang="en-US" dirty="0">
              <a:solidFill>
                <a:schemeClr val="bg1"/>
              </a:solidFill>
              <a:latin typeface="+mj-lt"/>
              <a:ea typeface="ＭＳ Ｐゴシック" charset="0"/>
              <a:cs typeface="Arial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4882649" y="3867146"/>
            <a:ext cx="2472248" cy="533400"/>
          </a:xfrm>
          <a:prstGeom prst="roundRect">
            <a:avLst>
              <a:gd name="adj" fmla="val 16667"/>
            </a:avLst>
          </a:prstGeom>
          <a:solidFill>
            <a:srgbClr val="DE2D2A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5" tIns="45718" rIns="91435" bIns="45718" anchor="ctr"/>
          <a:lstStyle/>
          <a:p>
            <a:pPr algn="ctr">
              <a:buSzPct val="85000"/>
              <a:buFont typeface="Marlett" charset="0"/>
              <a:buNone/>
              <a:defRPr/>
            </a:pPr>
            <a:r>
              <a:rPr lang="hu-HU" sz="2000" dirty="0">
                <a:solidFill>
                  <a:schemeClr val="bg1"/>
                </a:solidFill>
                <a:latin typeface="+mj-lt"/>
                <a:ea typeface="ＭＳ Ｐゴシック" charset="0"/>
                <a:cs typeface="Arial" pitchFamily="34" charset="0"/>
              </a:rPr>
              <a:t>Tranzakciók</a:t>
            </a:r>
            <a:endParaRPr lang="en-US" dirty="0">
              <a:solidFill>
                <a:schemeClr val="bg1"/>
              </a:solidFill>
              <a:latin typeface="+mj-lt"/>
              <a:ea typeface="ＭＳ Ｐゴシック" charset="0"/>
              <a:cs typeface="Arial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7729027" y="3867146"/>
            <a:ext cx="2472248" cy="533400"/>
          </a:xfrm>
          <a:prstGeom prst="roundRect">
            <a:avLst>
              <a:gd name="adj" fmla="val 16667"/>
            </a:avLst>
          </a:prstGeom>
          <a:solidFill>
            <a:srgbClr val="DE2D2A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5" tIns="45718" rIns="91435" bIns="45718" anchor="ctr"/>
          <a:lstStyle/>
          <a:p>
            <a:pPr algn="ctr">
              <a:buSzPct val="85000"/>
              <a:buFont typeface="Marlett" charset="0"/>
              <a:buNone/>
              <a:defRPr/>
            </a:pPr>
            <a:r>
              <a:rPr lang="hu-HU" dirty="0">
                <a:solidFill>
                  <a:schemeClr val="bg1"/>
                </a:solidFill>
                <a:latin typeface="+mj-lt"/>
                <a:ea typeface="ＭＳ Ｐゴシック" charset="0"/>
                <a:cs typeface="Arial" pitchFamily="34" charset="0"/>
              </a:rPr>
              <a:t>Multimédia</a:t>
            </a:r>
            <a:endParaRPr lang="en-US" dirty="0">
              <a:solidFill>
                <a:schemeClr val="bg1"/>
              </a:solidFill>
              <a:latin typeface="+mj-lt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819400" y="727641"/>
            <a:ext cx="6172200" cy="3101414"/>
            <a:chOff x="461963" y="1714500"/>
            <a:chExt cx="8318500" cy="417988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37200" y="1714500"/>
              <a:ext cx="3135313" cy="417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35675" y="2359025"/>
              <a:ext cx="2098675" cy="27860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14400" y="2667000"/>
              <a:ext cx="4178300" cy="3214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8938" y="3333750"/>
              <a:ext cx="2616200" cy="19637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38463" y="3548063"/>
              <a:ext cx="1312862" cy="2339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17963" y="3554413"/>
              <a:ext cx="1311275" cy="2339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95875" y="3546475"/>
              <a:ext cx="1312863" cy="2339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03963" y="3554413"/>
              <a:ext cx="1311275" cy="2339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1963" y="3548063"/>
              <a:ext cx="1312862" cy="2338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69188" y="3554413"/>
              <a:ext cx="1311275" cy="2339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2" name="Picture 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26363" y="4060825"/>
              <a:ext cx="795337" cy="1196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" name="Picture 2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9550" y="4062413"/>
              <a:ext cx="795338" cy="1196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4" name="Picture 2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76725" y="4062413"/>
              <a:ext cx="795338" cy="1195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" name="Picture 2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94050" y="4062413"/>
              <a:ext cx="795338" cy="1195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6" name="Picture 2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12788" y="4052888"/>
              <a:ext cx="795337" cy="1196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" name="Picture 2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360988" y="4052888"/>
              <a:ext cx="795337" cy="1196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8" name="Cím 4"/>
          <p:cNvSpPr>
            <a:spLocks noGrp="1"/>
          </p:cNvSpPr>
          <p:nvPr>
            <p:ph type="title"/>
          </p:nvPr>
        </p:nvSpPr>
        <p:spPr>
          <a:xfrm>
            <a:off x="2638826" y="185964"/>
            <a:ext cx="672341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800" dirty="0" smtClean="0">
                <a:latin typeface="+mj-lt"/>
              </a:rPr>
              <a:t>Mi is az a Mobil BI?</a:t>
            </a:r>
            <a:endParaRPr lang="hu-HU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111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0" y="1065212"/>
            <a:ext cx="9144000" cy="49545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med" len="sm"/>
          </a:ln>
        </p:spPr>
        <p:txBody>
          <a:bodyPr wrap="none" lIns="45720" rIns="45720" anchor="ctr"/>
          <a:lstStyle/>
          <a:p>
            <a:pPr eaLnBrk="0" hangingPunct="0"/>
            <a:endParaRPr lang="hu-H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819650" y="990601"/>
            <a:ext cx="5848350" cy="5236463"/>
          </a:xfrm>
          <a:prstGeom prst="rect">
            <a:avLst/>
          </a:prstGeom>
          <a:solidFill>
            <a:srgbClr val="CBBE9D">
              <a:alpha val="50195"/>
            </a:srgbClr>
          </a:solidFill>
          <a:ln w="19050">
            <a:noFill/>
            <a:miter lim="800000"/>
            <a:headEnd/>
            <a:tailEnd type="none" w="med" len="sm"/>
          </a:ln>
        </p:spPr>
        <p:txBody>
          <a:bodyPr wrap="none" lIns="45720" rIns="45720" anchor="ctr"/>
          <a:lstStyle/>
          <a:p>
            <a:pPr eaLnBrk="0" hangingPunct="0"/>
            <a:endParaRPr lang="hu-HU" sz="120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4572000" y="6323013"/>
            <a:ext cx="5164138" cy="0"/>
          </a:xfrm>
          <a:prstGeom prst="line">
            <a:avLst/>
          </a:prstGeom>
          <a:noFill/>
          <a:ln w="6350" cap="sq">
            <a:noFill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9736138" y="5316538"/>
            <a:ext cx="0" cy="931862"/>
          </a:xfrm>
          <a:prstGeom prst="line">
            <a:avLst/>
          </a:prstGeom>
          <a:noFill/>
          <a:ln w="6350" cap="sq">
            <a:noFill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24000" y="990601"/>
            <a:ext cx="3295650" cy="5236463"/>
          </a:xfrm>
          <a:prstGeom prst="rect">
            <a:avLst/>
          </a:prstGeom>
          <a:solidFill>
            <a:srgbClr val="CBBE9D"/>
          </a:solidFill>
          <a:ln w="19050">
            <a:noFill/>
            <a:miter lim="800000"/>
            <a:headEnd/>
            <a:tailEnd type="none" w="med" len="sm"/>
          </a:ln>
        </p:spPr>
        <p:txBody>
          <a:bodyPr wrap="none" lIns="45720" rIns="45720" anchor="ctr"/>
          <a:lstStyle/>
          <a:p>
            <a:pPr eaLnBrk="0" hangingPunct="0"/>
            <a:endParaRPr lang="hu-H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9583738" y="4248151"/>
            <a:ext cx="0" cy="303213"/>
          </a:xfrm>
          <a:prstGeom prst="line">
            <a:avLst/>
          </a:prstGeom>
          <a:noFill/>
          <a:ln w="6350" cap="sq">
            <a:noFill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105400" y="3200400"/>
            <a:ext cx="5257800" cy="0"/>
          </a:xfrm>
          <a:prstGeom prst="line">
            <a:avLst/>
          </a:prstGeom>
          <a:noFill/>
          <a:ln w="3175">
            <a:solidFill>
              <a:srgbClr val="113555"/>
            </a:solidFill>
            <a:prstDash val="dash"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105400" y="4551363"/>
            <a:ext cx="5257800" cy="0"/>
          </a:xfrm>
          <a:prstGeom prst="line">
            <a:avLst/>
          </a:prstGeom>
          <a:noFill/>
          <a:ln w="3175">
            <a:solidFill>
              <a:srgbClr val="113555"/>
            </a:solidFill>
            <a:prstDash val="dash"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524000" y="3565525"/>
            <a:ext cx="3276600" cy="1077218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US" sz="2000" b="1" dirty="0">
              <a:solidFill>
                <a:srgbClr val="113555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hu-HU" sz="2000" b="1" dirty="0">
                <a:solidFill>
                  <a:srgbClr val="113555"/>
                </a:solidFill>
              </a:rPr>
              <a:t>Magyarországon az első átfogó mobil BI bevezetés</a:t>
            </a:r>
            <a:endParaRPr lang="en-US" sz="2000" b="1" dirty="0">
              <a:solidFill>
                <a:srgbClr val="113555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181601" y="1095376"/>
            <a:ext cx="1274763" cy="276225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sm"/>
          </a:ln>
        </p:spPr>
        <p:txBody>
          <a:bodyPr wrap="none" lIns="45720" rIns="45720">
            <a:spAutoFit/>
          </a:bodyPr>
          <a:lstStyle/>
          <a:p>
            <a:pPr eaLnBrk="0" hangingPunct="0"/>
            <a:r>
              <a:rPr lang="hu-HU" sz="1200" b="1" dirty="0">
                <a:solidFill>
                  <a:srgbClr val="113555"/>
                </a:solidFill>
              </a:rPr>
              <a:t>Kulcs BI jellemzők</a:t>
            </a:r>
            <a:r>
              <a:rPr lang="en-US" sz="1200" b="1" dirty="0">
                <a:solidFill>
                  <a:srgbClr val="113555"/>
                </a:solidFill>
              </a:rPr>
              <a:t>: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181601" y="3228976"/>
            <a:ext cx="1311275" cy="276225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sm"/>
          </a:ln>
        </p:spPr>
        <p:txBody>
          <a:bodyPr wrap="none" lIns="45720" rIns="45720">
            <a:spAutoFit/>
          </a:bodyPr>
          <a:lstStyle/>
          <a:p>
            <a:pPr eaLnBrk="0" hangingPunct="0"/>
            <a:r>
              <a:rPr lang="hu-HU" sz="1200" b="1" dirty="0">
                <a:solidFill>
                  <a:srgbClr val="113555"/>
                </a:solidFill>
              </a:rPr>
              <a:t>Üzleti felhasználás</a:t>
            </a:r>
            <a:r>
              <a:rPr lang="en-US" sz="1200" b="1" dirty="0">
                <a:solidFill>
                  <a:srgbClr val="113555"/>
                </a:solidFill>
              </a:rPr>
              <a:t>: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181601" y="4600576"/>
            <a:ext cx="1044575" cy="276225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sm"/>
          </a:ln>
        </p:spPr>
        <p:txBody>
          <a:bodyPr wrap="none" lIns="45720" rIns="45720">
            <a:spAutoFit/>
          </a:bodyPr>
          <a:lstStyle/>
          <a:p>
            <a:pPr eaLnBrk="0" hangingPunct="0"/>
            <a:r>
              <a:rPr lang="hu-HU" sz="1200" b="1" dirty="0">
                <a:solidFill>
                  <a:srgbClr val="113555"/>
                </a:solidFill>
              </a:rPr>
              <a:t>Üzleti előnyök: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233988" y="1371600"/>
            <a:ext cx="4356100" cy="17912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200" b="1" dirty="0">
                <a:solidFill>
                  <a:srgbClr val="333333"/>
                </a:solidFill>
              </a:rPr>
              <a:t>IPARÁG</a:t>
            </a:r>
            <a:r>
              <a:rPr lang="en-US" sz="1200" b="1" dirty="0">
                <a:solidFill>
                  <a:srgbClr val="333333"/>
                </a:solidFill>
              </a:rPr>
              <a:t>:</a:t>
            </a:r>
            <a:r>
              <a:rPr lang="en-US" sz="1200" dirty="0">
                <a:solidFill>
                  <a:srgbClr val="333333"/>
                </a:solidFill>
              </a:rPr>
              <a:t>	</a:t>
            </a:r>
            <a:r>
              <a:rPr lang="hu-HU" sz="1200" dirty="0">
                <a:solidFill>
                  <a:srgbClr val="333333"/>
                </a:solidFill>
              </a:rPr>
              <a:t>Energiaszektor</a:t>
            </a:r>
            <a:endParaRPr lang="en-US" sz="1200" b="1" dirty="0">
              <a:solidFill>
                <a:srgbClr val="333333"/>
              </a:solidFill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200" b="1" dirty="0">
                <a:solidFill>
                  <a:srgbClr val="333333"/>
                </a:solidFill>
              </a:rPr>
              <a:t>FELHASZNÁLÓK</a:t>
            </a:r>
            <a:r>
              <a:rPr lang="en-US" sz="1200" b="1" dirty="0">
                <a:solidFill>
                  <a:srgbClr val="333333"/>
                </a:solidFill>
              </a:rPr>
              <a:t>:</a:t>
            </a:r>
            <a:r>
              <a:rPr lang="en-US" sz="1200" dirty="0">
                <a:solidFill>
                  <a:srgbClr val="333333"/>
                </a:solidFill>
              </a:rPr>
              <a:t> 	</a:t>
            </a:r>
            <a:r>
              <a:rPr lang="hu-HU" sz="1200" dirty="0">
                <a:solidFill>
                  <a:srgbClr val="333333"/>
                </a:solidFill>
              </a:rPr>
              <a:t>60</a:t>
            </a:r>
            <a:r>
              <a:rPr lang="en-US" sz="1200" dirty="0">
                <a:solidFill>
                  <a:srgbClr val="333333"/>
                </a:solidFill>
              </a:rPr>
              <a:t>+</a:t>
            </a:r>
            <a:endParaRPr lang="en-US" sz="1200" dirty="0">
              <a:solidFill>
                <a:srgbClr val="333333"/>
              </a:solidFill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en-US" sz="1200" b="1" dirty="0">
                <a:solidFill>
                  <a:srgbClr val="333333"/>
                </a:solidFill>
              </a:rPr>
              <a:t>BI </a:t>
            </a:r>
            <a:r>
              <a:rPr lang="hu-HU" sz="1200" b="1" dirty="0">
                <a:solidFill>
                  <a:srgbClr val="333333"/>
                </a:solidFill>
              </a:rPr>
              <a:t>KOMPONENSEK</a:t>
            </a:r>
            <a:r>
              <a:rPr lang="en-US" sz="1200" b="1" dirty="0">
                <a:solidFill>
                  <a:srgbClr val="333333"/>
                </a:solidFill>
              </a:rPr>
              <a:t>:</a:t>
            </a:r>
            <a:r>
              <a:rPr lang="en-US" sz="1200" dirty="0">
                <a:solidFill>
                  <a:srgbClr val="333333"/>
                </a:solidFill>
              </a:rPr>
              <a:t> 	</a:t>
            </a:r>
            <a:r>
              <a:rPr lang="hu-HU" sz="1200" dirty="0">
                <a:solidFill>
                  <a:srgbClr val="333333"/>
                </a:solidFill>
              </a:rPr>
              <a:t>100</a:t>
            </a:r>
            <a:r>
              <a:rPr lang="en-US" sz="1200" dirty="0">
                <a:solidFill>
                  <a:srgbClr val="333333"/>
                </a:solidFill>
              </a:rPr>
              <a:t>+ </a:t>
            </a:r>
            <a:r>
              <a:rPr lang="hu-HU" sz="1200" dirty="0">
                <a:solidFill>
                  <a:srgbClr val="333333"/>
                </a:solidFill>
              </a:rPr>
              <a:t>Alapriport, WEB és Mobile (</a:t>
            </a:r>
            <a:r>
              <a:rPr lang="hu-HU" sz="1200" dirty="0" err="1">
                <a:solidFill>
                  <a:srgbClr val="333333"/>
                </a:solidFill>
              </a:rPr>
              <a:t>iPad</a:t>
            </a:r>
            <a:r>
              <a:rPr lang="hu-HU" sz="1200" dirty="0">
                <a:solidFill>
                  <a:srgbClr val="333333"/>
                </a:solidFill>
              </a:rPr>
              <a:t>, </a:t>
            </a:r>
            <a:r>
              <a:rPr lang="hu-HU" sz="1200" dirty="0" err="1">
                <a:solidFill>
                  <a:srgbClr val="333333"/>
                </a:solidFill>
              </a:rPr>
              <a:t>iPhone</a:t>
            </a:r>
            <a:r>
              <a:rPr lang="hu-HU" sz="1200" dirty="0">
                <a:solidFill>
                  <a:srgbClr val="333333"/>
                </a:solidFill>
              </a:rPr>
              <a:t>) </a:t>
            </a:r>
            <a:r>
              <a:rPr lang="hu-HU" sz="1200" dirty="0" err="1">
                <a:solidFill>
                  <a:srgbClr val="333333"/>
                </a:solidFill>
              </a:rPr>
              <a:t>Dashboardok</a:t>
            </a:r>
            <a:endParaRPr lang="en-US" sz="1200" dirty="0">
              <a:solidFill>
                <a:srgbClr val="333333"/>
              </a:solidFill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200" b="1" dirty="0">
                <a:solidFill>
                  <a:srgbClr val="333333"/>
                </a:solidFill>
              </a:rPr>
              <a:t>ADATBÁZIS</a:t>
            </a:r>
            <a:r>
              <a:rPr lang="en-US" sz="1200" b="1" dirty="0">
                <a:solidFill>
                  <a:srgbClr val="333333"/>
                </a:solidFill>
              </a:rPr>
              <a:t>:</a:t>
            </a:r>
            <a:r>
              <a:rPr lang="en-US" sz="1200" dirty="0">
                <a:solidFill>
                  <a:srgbClr val="333333"/>
                </a:solidFill>
              </a:rPr>
              <a:t> 	Oracle; </a:t>
            </a:r>
            <a:r>
              <a:rPr lang="hu-HU" sz="1200" dirty="0">
                <a:solidFill>
                  <a:srgbClr val="333333"/>
                </a:solidFill>
              </a:rPr>
              <a:t>SAP </a:t>
            </a:r>
            <a:r>
              <a:rPr lang="hu-HU" sz="1200" dirty="0">
                <a:solidFill>
                  <a:srgbClr val="333333"/>
                </a:solidFill>
              </a:rPr>
              <a:t>BW</a:t>
            </a:r>
            <a:endParaRPr lang="en-US" sz="1200" dirty="0">
              <a:solidFill>
                <a:srgbClr val="333333"/>
              </a:solidFill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200" b="1" dirty="0">
                <a:solidFill>
                  <a:srgbClr val="333333"/>
                </a:solidFill>
              </a:rPr>
              <a:t>MIÓTA ÜGYFÉL</a:t>
            </a:r>
            <a:r>
              <a:rPr lang="en-US" sz="1200" b="1" dirty="0">
                <a:solidFill>
                  <a:srgbClr val="333333"/>
                </a:solidFill>
              </a:rPr>
              <a:t>:</a:t>
            </a:r>
            <a:r>
              <a:rPr lang="en-US" sz="1200" dirty="0">
                <a:solidFill>
                  <a:srgbClr val="333333"/>
                </a:solidFill>
              </a:rPr>
              <a:t> 	</a:t>
            </a:r>
            <a:r>
              <a:rPr lang="en-US" sz="1200" dirty="0">
                <a:solidFill>
                  <a:srgbClr val="333333"/>
                </a:solidFill>
              </a:rPr>
              <a:t>20</a:t>
            </a:r>
            <a:r>
              <a:rPr lang="hu-HU" sz="1200" dirty="0">
                <a:solidFill>
                  <a:srgbClr val="333333"/>
                </a:solidFill>
              </a:rPr>
              <a:t>10</a:t>
            </a:r>
            <a:endParaRPr lang="en-US" sz="1200" dirty="0">
              <a:solidFill>
                <a:srgbClr val="333333"/>
              </a:solidFill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200" b="1" dirty="0">
                <a:solidFill>
                  <a:srgbClr val="333333"/>
                </a:solidFill>
              </a:rPr>
              <a:t>ALKALMAZÁSOK</a:t>
            </a:r>
            <a:r>
              <a:rPr lang="en-US" sz="1200" b="1" dirty="0">
                <a:solidFill>
                  <a:srgbClr val="333333"/>
                </a:solidFill>
              </a:rPr>
              <a:t>:	</a:t>
            </a:r>
            <a:r>
              <a:rPr lang="hu-HU" sz="1200" dirty="0">
                <a:solidFill>
                  <a:srgbClr val="333333"/>
                </a:solidFill>
              </a:rPr>
              <a:t>Vezetői </a:t>
            </a:r>
            <a:r>
              <a:rPr lang="hu-HU" sz="1200" dirty="0">
                <a:solidFill>
                  <a:srgbClr val="333333"/>
                </a:solidFill>
              </a:rPr>
              <a:t>jelentések</a:t>
            </a: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200" dirty="0">
                <a:solidFill>
                  <a:srgbClr val="333333"/>
                </a:solidFill>
              </a:rPr>
              <a:t>	</a:t>
            </a:r>
            <a:r>
              <a:rPr lang="hu-HU" sz="1200" dirty="0">
                <a:solidFill>
                  <a:srgbClr val="333333"/>
                </a:solidFill>
              </a:rPr>
              <a:t>Költség és Beruházás elemzés</a:t>
            </a: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200" dirty="0">
                <a:solidFill>
                  <a:srgbClr val="333333"/>
                </a:solidFill>
              </a:rPr>
              <a:t>	Vállalati </a:t>
            </a:r>
            <a:r>
              <a:rPr lang="hu-HU" sz="1200" dirty="0" err="1">
                <a:solidFill>
                  <a:srgbClr val="333333"/>
                </a:solidFill>
              </a:rPr>
              <a:t>KPI-ok</a:t>
            </a:r>
            <a:r>
              <a:rPr lang="hu-HU" sz="1200" dirty="0">
                <a:solidFill>
                  <a:srgbClr val="333333"/>
                </a:solidFill>
              </a:rPr>
              <a:t> elemzése, monitorozása</a:t>
            </a: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5233988" y="4876800"/>
            <a:ext cx="5357812" cy="1311128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</p:spPr>
        <p:txBody>
          <a:bodyPr lIns="45720" rIns="45720" anchor="ctr">
            <a:spAutoFit/>
          </a:bodyPr>
          <a:lstStyle/>
          <a:p>
            <a:pPr marL="114300" indent="-114300">
              <a:spcBef>
                <a:spcPct val="20000"/>
              </a:spcBef>
              <a:buClr>
                <a:srgbClr val="6F694D"/>
              </a:buClr>
              <a:buFontTx/>
              <a:buChar char="•"/>
            </a:pPr>
            <a:r>
              <a:rPr lang="hu-HU" sz="1200" dirty="0">
                <a:solidFill>
                  <a:srgbClr val="333333"/>
                </a:solidFill>
              </a:rPr>
              <a:t>A vezetők sokkal gyorsabban és könnyebben jutnak olyan információkhoz, melynek közvetlen elérése számukra eddig nem vagy csak nehezen megoldott volt.</a:t>
            </a:r>
            <a:endParaRPr lang="hu-HU" sz="1200" dirty="0">
              <a:solidFill>
                <a:srgbClr val="333333"/>
              </a:solidFill>
            </a:endParaRPr>
          </a:p>
          <a:p>
            <a:pPr marL="114300" indent="-114300">
              <a:spcBef>
                <a:spcPct val="20000"/>
              </a:spcBef>
              <a:buClr>
                <a:srgbClr val="6F694D"/>
              </a:buClr>
              <a:buFontTx/>
              <a:buChar char="•"/>
            </a:pPr>
            <a:r>
              <a:rPr lang="hu-HU" sz="1200" dirty="0">
                <a:solidFill>
                  <a:srgbClr val="333333"/>
                </a:solidFill>
              </a:rPr>
              <a:t>A költség és beruházás adatok minden </a:t>
            </a:r>
            <a:r>
              <a:rPr lang="hu-HU" sz="1200" dirty="0">
                <a:solidFill>
                  <a:srgbClr val="333333"/>
                </a:solidFill>
              </a:rPr>
              <a:t>részletére kiterjedő információkban kutathatnak a vezetők és az elemző felhasználók</a:t>
            </a:r>
          </a:p>
          <a:p>
            <a:pPr marL="114300" indent="-114300">
              <a:spcBef>
                <a:spcPct val="20000"/>
              </a:spcBef>
              <a:buClr>
                <a:srgbClr val="6F694D"/>
              </a:buClr>
              <a:buFontTx/>
              <a:buChar char="•"/>
            </a:pPr>
            <a:r>
              <a:rPr lang="hu-HU" sz="1200" dirty="0">
                <a:solidFill>
                  <a:srgbClr val="333333"/>
                </a:solidFill>
              </a:rPr>
              <a:t>A </a:t>
            </a:r>
            <a:r>
              <a:rPr lang="hu-HU" sz="1200" dirty="0">
                <a:solidFill>
                  <a:srgbClr val="333333"/>
                </a:solidFill>
              </a:rPr>
              <a:t>MAVIR </a:t>
            </a:r>
            <a:r>
              <a:rPr lang="hu-HU" sz="1200" dirty="0">
                <a:solidFill>
                  <a:srgbClr val="333333"/>
                </a:solidFill>
              </a:rPr>
              <a:t>a rendszert házon belül képes fejleszteni</a:t>
            </a:r>
          </a:p>
          <a:p>
            <a:pPr marL="114300" indent="-114300">
              <a:spcBef>
                <a:spcPct val="20000"/>
              </a:spcBef>
              <a:buClr>
                <a:srgbClr val="6F694D"/>
              </a:buClr>
              <a:buFontTx/>
              <a:buChar char="•"/>
            </a:pPr>
            <a:r>
              <a:rPr lang="hu-HU" sz="1200" dirty="0">
                <a:solidFill>
                  <a:srgbClr val="333333"/>
                </a:solidFill>
              </a:rPr>
              <a:t>Minden új igényre vállalati standard megoldásként alkalmazható eszköz kaptak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233988" y="3688237"/>
            <a:ext cx="5410200" cy="6832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pPr marL="114300" indent="-114300" eaLnBrk="0" hangingPunct="0">
              <a:spcBef>
                <a:spcPct val="20000"/>
              </a:spcBef>
              <a:buFontTx/>
              <a:buChar char="•"/>
            </a:pPr>
            <a:r>
              <a:rPr lang="hu-HU" sz="1200" dirty="0"/>
              <a:t>A vállalat eddig használt rendszereiben elérhető adatok,</a:t>
            </a:r>
            <a:r>
              <a:rPr lang="hu-HU" sz="1200" dirty="0" err="1"/>
              <a:t>dashboardokon</a:t>
            </a:r>
            <a:r>
              <a:rPr lang="hu-HU" sz="1200" dirty="0"/>
              <a:t> keresztüli felhasználása, mind a </a:t>
            </a:r>
            <a:r>
              <a:rPr lang="hu-HU" sz="1200" dirty="0" err="1"/>
              <a:t>WEB-en</a:t>
            </a:r>
            <a:r>
              <a:rPr lang="hu-HU" sz="1200" dirty="0"/>
              <a:t> mind pedig Mobil eszközökön</a:t>
            </a:r>
            <a:endParaRPr lang="hu-HU" sz="1200" dirty="0"/>
          </a:p>
          <a:p>
            <a:pPr marL="114300" indent="-114300" eaLnBrk="0" hangingPunct="0">
              <a:spcBef>
                <a:spcPct val="20000"/>
              </a:spcBef>
              <a:buFontTx/>
              <a:buChar char="•"/>
            </a:pPr>
            <a:r>
              <a:rPr lang="hu-HU" sz="1200" dirty="0"/>
              <a:t> Vezetői </a:t>
            </a:r>
            <a:r>
              <a:rPr lang="hu-HU" sz="1200" dirty="0"/>
              <a:t>jelentések és </a:t>
            </a:r>
            <a:r>
              <a:rPr lang="hu-HU" sz="1200" dirty="0" err="1"/>
              <a:t>dashboardok</a:t>
            </a:r>
            <a:r>
              <a:rPr lang="hu-HU" sz="1200" dirty="0"/>
              <a:t>, </a:t>
            </a:r>
            <a:r>
              <a:rPr lang="hu-HU" sz="1200" dirty="0"/>
              <a:t>a vállalat működésének pénzügyi területeihez</a:t>
            </a:r>
            <a:endParaRPr lang="hu-HU" sz="1200" dirty="0"/>
          </a:p>
        </p:txBody>
      </p:sp>
      <p:pic>
        <p:nvPicPr>
          <p:cNvPr id="79875" name="Picture 3" descr="C:\MUNKA\Bixpert\Clients\MAVIR\Hatter_ikon\tmp\MAVIR_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219200"/>
            <a:ext cx="24003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ím 4"/>
          <p:cNvSpPr>
            <a:spLocks noGrp="1"/>
          </p:cNvSpPr>
          <p:nvPr>
            <p:ph type="title"/>
          </p:nvPr>
        </p:nvSpPr>
        <p:spPr>
          <a:xfrm>
            <a:off x="2638826" y="143100"/>
            <a:ext cx="672341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800" dirty="0" smtClean="0">
                <a:latin typeface="+mj-lt"/>
              </a:rPr>
              <a:t>MAVIR </a:t>
            </a:r>
            <a:r>
              <a:rPr lang="hu-HU" sz="2800" dirty="0" smtClean="0">
                <a:latin typeface="+mj-lt"/>
              </a:rPr>
              <a:t>- az első fecske</a:t>
            </a:r>
            <a:endParaRPr lang="hu-HU" sz="2800" dirty="0" smtClean="0"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2" y="6019799"/>
            <a:ext cx="1101620" cy="7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kerekített téglalap 17"/>
          <p:cNvSpPr/>
          <p:nvPr/>
        </p:nvSpPr>
        <p:spPr bwMode="auto">
          <a:xfrm>
            <a:off x="1254331" y="2514430"/>
            <a:ext cx="2247900" cy="40011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3562597" y="1675409"/>
            <a:ext cx="2438400" cy="40011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826" name="Cím 4"/>
          <p:cNvSpPr>
            <a:spLocks noGrp="1"/>
          </p:cNvSpPr>
          <p:nvPr>
            <p:ph type="title"/>
          </p:nvPr>
        </p:nvSpPr>
        <p:spPr>
          <a:xfrm>
            <a:off x="2638826" y="157388"/>
            <a:ext cx="672341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800" dirty="0" smtClean="0">
                <a:latin typeface="+mj-lt"/>
              </a:rPr>
              <a:t>MAVIR </a:t>
            </a:r>
            <a:r>
              <a:rPr lang="hu-HU" sz="2800" dirty="0" err="1" smtClean="0">
                <a:latin typeface="+mj-lt"/>
              </a:rPr>
              <a:t>dashboard</a:t>
            </a:r>
            <a:r>
              <a:rPr lang="hu-HU" sz="2800" dirty="0" smtClean="0">
                <a:latin typeface="+mj-lt"/>
              </a:rPr>
              <a:t> a különböző felületeken</a:t>
            </a:r>
          </a:p>
        </p:txBody>
      </p:sp>
      <p:grpSp>
        <p:nvGrpSpPr>
          <p:cNvPr id="6" name="Group 2"/>
          <p:cNvGrpSpPr>
            <a:grpSpLocks noChangeAspect="1"/>
          </p:cNvGrpSpPr>
          <p:nvPr/>
        </p:nvGrpSpPr>
        <p:grpSpPr>
          <a:xfrm>
            <a:off x="6341655" y="1413242"/>
            <a:ext cx="4688543" cy="3552511"/>
            <a:chOff x="125884" y="2513319"/>
            <a:chExt cx="5241833" cy="413657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884" y="2513319"/>
              <a:ext cx="5241833" cy="413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9940" y="3142132"/>
              <a:ext cx="4163076" cy="301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0900" name="Picture 4" descr="V:\EON\tmp\iPhone 4 forgatva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32" y="3116879"/>
            <a:ext cx="1510591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562597" y="1675409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+mj-lt"/>
              </a:rPr>
              <a:t>WEB, </a:t>
            </a:r>
            <a:r>
              <a:rPr lang="hu-HU" sz="2000" b="1" dirty="0" err="1">
                <a:latin typeface="+mj-lt"/>
              </a:rPr>
              <a:t>iPad</a:t>
            </a:r>
            <a:r>
              <a:rPr lang="hu-HU" sz="2000" b="1" dirty="0">
                <a:latin typeface="+mj-lt"/>
              </a:rPr>
              <a:t> </a:t>
            </a:r>
            <a:r>
              <a:rPr lang="hu-HU" sz="2000" b="1" dirty="0" err="1">
                <a:latin typeface="+mj-lt"/>
              </a:rPr>
              <a:t>dashboard</a:t>
            </a:r>
            <a:endParaRPr lang="hu-HU" sz="2000" b="1" dirty="0">
              <a:latin typeface="+mj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305326" y="2514430"/>
            <a:ext cx="2667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latin typeface="+mj-lt"/>
              </a:rPr>
              <a:t>iPhone</a:t>
            </a:r>
            <a:r>
              <a:rPr lang="hu-HU" sz="2000" b="1" dirty="0">
                <a:latin typeface="+mj-lt"/>
              </a:rPr>
              <a:t> </a:t>
            </a:r>
            <a:r>
              <a:rPr lang="hu-HU" sz="2000" b="1" dirty="0" err="1">
                <a:latin typeface="+mj-lt"/>
              </a:rPr>
              <a:t>dashboard</a:t>
            </a:r>
            <a:endParaRPr lang="hu-HU" sz="2000" b="1" dirty="0">
              <a:latin typeface="+mj-lt"/>
            </a:endParaRPr>
          </a:p>
        </p:txBody>
      </p:sp>
      <p:pic>
        <p:nvPicPr>
          <p:cNvPr id="79874" name="Picture 2" descr="V:\EON\tmp\MAVIR_ip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06" y="1881397"/>
            <a:ext cx="3737940" cy="2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V:\EON\tmp\iPhone 4 forgatv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41" y="4505883"/>
            <a:ext cx="2828891" cy="15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22" y="6019799"/>
            <a:ext cx="1101620" cy="7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5" y="6149944"/>
            <a:ext cx="1594567" cy="6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0" y="1065212"/>
            <a:ext cx="9144000" cy="49545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med" len="sm"/>
          </a:ln>
        </p:spPr>
        <p:txBody>
          <a:bodyPr wrap="none" lIns="45720" rIns="45720" anchor="ctr"/>
          <a:lstStyle/>
          <a:p>
            <a:pPr eaLnBrk="0" hangingPunct="0"/>
            <a:endParaRPr lang="hu-H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819650" y="990601"/>
            <a:ext cx="5848350" cy="5236463"/>
          </a:xfrm>
          <a:prstGeom prst="rect">
            <a:avLst/>
          </a:prstGeom>
          <a:solidFill>
            <a:srgbClr val="CBBE9D">
              <a:alpha val="50195"/>
            </a:srgbClr>
          </a:solidFill>
          <a:ln w="19050">
            <a:noFill/>
            <a:miter lim="800000"/>
            <a:headEnd/>
            <a:tailEnd type="none" w="med" len="sm"/>
          </a:ln>
        </p:spPr>
        <p:txBody>
          <a:bodyPr wrap="none" lIns="45720" rIns="45720" anchor="ctr"/>
          <a:lstStyle/>
          <a:p>
            <a:pPr eaLnBrk="0" hangingPunct="0"/>
            <a:endParaRPr lang="hu-H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4572000" y="6323013"/>
            <a:ext cx="5164138" cy="0"/>
          </a:xfrm>
          <a:prstGeom prst="line">
            <a:avLst/>
          </a:prstGeom>
          <a:noFill/>
          <a:ln w="6350" cap="sq">
            <a:noFill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9736138" y="5316538"/>
            <a:ext cx="0" cy="931862"/>
          </a:xfrm>
          <a:prstGeom prst="line">
            <a:avLst/>
          </a:prstGeom>
          <a:noFill/>
          <a:ln w="6350" cap="sq">
            <a:noFill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24000" y="990601"/>
            <a:ext cx="3295650" cy="5236463"/>
          </a:xfrm>
          <a:prstGeom prst="rect">
            <a:avLst/>
          </a:prstGeom>
          <a:solidFill>
            <a:srgbClr val="CBBE9D"/>
          </a:solidFill>
          <a:ln w="19050">
            <a:noFill/>
            <a:miter lim="800000"/>
            <a:headEnd/>
            <a:tailEnd type="none" w="med" len="sm"/>
          </a:ln>
        </p:spPr>
        <p:txBody>
          <a:bodyPr wrap="none" lIns="45720" rIns="45720" anchor="ctr"/>
          <a:lstStyle/>
          <a:p>
            <a:pPr eaLnBrk="0" hangingPunct="0"/>
            <a:endParaRPr lang="hu-H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9583738" y="4248151"/>
            <a:ext cx="0" cy="303213"/>
          </a:xfrm>
          <a:prstGeom prst="line">
            <a:avLst/>
          </a:prstGeom>
          <a:noFill/>
          <a:ln w="6350" cap="sq">
            <a:noFill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105400" y="3200400"/>
            <a:ext cx="5257800" cy="0"/>
          </a:xfrm>
          <a:prstGeom prst="line">
            <a:avLst/>
          </a:prstGeom>
          <a:noFill/>
          <a:ln w="3175">
            <a:solidFill>
              <a:srgbClr val="113555"/>
            </a:solidFill>
            <a:prstDash val="dash"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105400" y="4551363"/>
            <a:ext cx="5257800" cy="0"/>
          </a:xfrm>
          <a:prstGeom prst="line">
            <a:avLst/>
          </a:prstGeom>
          <a:noFill/>
          <a:ln w="3175">
            <a:solidFill>
              <a:srgbClr val="113555"/>
            </a:solidFill>
            <a:prstDash val="dash"/>
            <a:round/>
            <a:headEnd/>
            <a:tailEnd type="none" w="med" len="sm"/>
          </a:ln>
        </p:spPr>
        <p:txBody>
          <a:bodyPr lIns="45720" rIns="45720" anchor="ctr"/>
          <a:lstStyle/>
          <a:p>
            <a:endParaRPr lang="hu-H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524000" y="3565526"/>
            <a:ext cx="3276600" cy="7017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US" b="1" dirty="0">
              <a:solidFill>
                <a:srgbClr val="113555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hu-HU" b="1" dirty="0">
                <a:solidFill>
                  <a:srgbClr val="113555"/>
                </a:solidFill>
                <a:latin typeface="Arial" pitchFamily="34" charset="0"/>
                <a:cs typeface="Arial" pitchFamily="34" charset="0"/>
              </a:rPr>
              <a:t>Mobil BI bevezetés</a:t>
            </a:r>
            <a:endParaRPr lang="en-US" b="1" dirty="0">
              <a:solidFill>
                <a:srgbClr val="1135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181601" y="1095375"/>
            <a:ext cx="1374735" cy="26161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sm"/>
          </a:ln>
        </p:spPr>
        <p:txBody>
          <a:bodyPr wrap="none" lIns="45720" rIns="45720">
            <a:spAutoFit/>
          </a:bodyPr>
          <a:lstStyle/>
          <a:p>
            <a:pPr eaLnBrk="0" hangingPunct="0"/>
            <a:r>
              <a:rPr lang="hu-HU" sz="1100" b="1" dirty="0">
                <a:solidFill>
                  <a:srgbClr val="113555"/>
                </a:solidFill>
                <a:latin typeface="Arial" pitchFamily="34" charset="0"/>
                <a:cs typeface="Arial" pitchFamily="34" charset="0"/>
              </a:rPr>
              <a:t>Kulcs BI jellemzők</a:t>
            </a:r>
            <a:r>
              <a:rPr lang="en-US" sz="1100" b="1" dirty="0">
                <a:solidFill>
                  <a:srgbClr val="113555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181601" y="3228975"/>
            <a:ext cx="1390765" cy="26161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sm"/>
          </a:ln>
        </p:spPr>
        <p:txBody>
          <a:bodyPr wrap="none" lIns="45720" rIns="45720">
            <a:spAutoFit/>
          </a:bodyPr>
          <a:lstStyle/>
          <a:p>
            <a:pPr eaLnBrk="0" hangingPunct="0"/>
            <a:r>
              <a:rPr lang="hu-HU" sz="1100" b="1" dirty="0">
                <a:solidFill>
                  <a:srgbClr val="113555"/>
                </a:solidFill>
                <a:latin typeface="Arial" pitchFamily="34" charset="0"/>
                <a:cs typeface="Arial" pitchFamily="34" charset="0"/>
              </a:rPr>
              <a:t>Üzleti felhasználás</a:t>
            </a:r>
            <a:r>
              <a:rPr lang="en-US" sz="1100" b="1" dirty="0">
                <a:solidFill>
                  <a:srgbClr val="113555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181601" y="4600575"/>
            <a:ext cx="1086195" cy="26161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sm"/>
          </a:ln>
        </p:spPr>
        <p:txBody>
          <a:bodyPr wrap="none" lIns="45720" rIns="45720">
            <a:spAutoFit/>
          </a:bodyPr>
          <a:lstStyle/>
          <a:p>
            <a:pPr eaLnBrk="0" hangingPunct="0"/>
            <a:r>
              <a:rPr lang="hu-HU" sz="1100" b="1" dirty="0">
                <a:solidFill>
                  <a:srgbClr val="113555"/>
                </a:solidFill>
                <a:latin typeface="Arial" pitchFamily="34" charset="0"/>
                <a:cs typeface="Arial" pitchFamily="34" charset="0"/>
              </a:rPr>
              <a:t>Üzleti előnyök: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233988" y="1371600"/>
            <a:ext cx="4356100" cy="12865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IPARÁG</a:t>
            </a:r>
            <a:r>
              <a:rPr lang="en-US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Biztosítás</a:t>
            </a:r>
            <a:endParaRPr lang="en-US" sz="1100" b="1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FELHASZNÁLÓK</a:t>
            </a:r>
            <a:r>
              <a:rPr lang="en-US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hu-HU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11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en-US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BI </a:t>
            </a:r>
            <a:r>
              <a:rPr lang="hu-HU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KOMPONENSEK</a:t>
            </a:r>
            <a:r>
              <a:rPr lang="en-US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Mobile (iPad, iPhone) Dashboardok</a:t>
            </a:r>
            <a:endParaRPr lang="en-US" sz="11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ADATBÁZIS</a:t>
            </a:r>
            <a:r>
              <a:rPr lang="en-US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Oracle</a:t>
            </a:r>
            <a:endParaRPr lang="en-US" sz="11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MIÓTA ÜGYFÉL</a:t>
            </a:r>
            <a:r>
              <a:rPr lang="en-US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hu-HU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1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ALKALMAZÁSOK</a:t>
            </a:r>
            <a:r>
              <a:rPr lang="en-US" sz="11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	</a:t>
            </a:r>
            <a:r>
              <a:rPr lang="hu-HU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Vezetői </a:t>
            </a:r>
            <a:r>
              <a:rPr lang="hu-HU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jelentések</a:t>
            </a:r>
          </a:p>
          <a:p>
            <a:pPr marL="1371600" indent="-1371600" eaLnBrk="0" hangingPunct="0">
              <a:spcBef>
                <a:spcPct val="10000"/>
              </a:spcBef>
              <a:buClr>
                <a:schemeClr val="hlink"/>
              </a:buClr>
            </a:pPr>
            <a:r>
              <a:rPr lang="hu-HU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Vállalati KPI-ok elemzése, monitorozása</a:t>
            </a:r>
            <a:endParaRPr lang="en-US" sz="11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5233988" y="4859871"/>
            <a:ext cx="5357812" cy="1344984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</p:spPr>
        <p:txBody>
          <a:bodyPr lIns="45720" rIns="45720" anchor="ctr">
            <a:spAutoFit/>
          </a:bodyPr>
          <a:lstStyle/>
          <a:p>
            <a:pPr marL="114300" indent="-114300">
              <a:spcBef>
                <a:spcPct val="20000"/>
              </a:spcBef>
              <a:buClr>
                <a:srgbClr val="6F694D"/>
              </a:buClr>
              <a:buFontTx/>
              <a:buChar char="•"/>
            </a:pPr>
            <a:r>
              <a:rPr lang="hu-HU" sz="1100" dirty="0">
                <a:latin typeface="Arial" pitchFamily="34" charset="0"/>
                <a:cs typeface="Arial" pitchFamily="34" charset="0"/>
              </a:rPr>
              <a:t>A vezetők sokkal gyorsabban és könnyebben jutnak olyan információkhoz, melynek közvetlen elérése számukra eddig nem vagy csak nehezen megoldott volt.</a:t>
            </a:r>
            <a:endParaRPr lang="hu-HU" sz="1100" dirty="0">
              <a:latin typeface="Arial" pitchFamily="34" charset="0"/>
              <a:cs typeface="Arial" pitchFamily="34" charset="0"/>
            </a:endParaRPr>
          </a:p>
          <a:p>
            <a:pPr marL="114300" indent="-114300">
              <a:spcBef>
                <a:spcPct val="20000"/>
              </a:spcBef>
              <a:buClr>
                <a:srgbClr val="6F694D"/>
              </a:buClr>
              <a:buFontTx/>
              <a:buChar char="•"/>
            </a:pPr>
            <a:r>
              <a:rPr lang="hu-HU" sz="1100" dirty="0">
                <a:latin typeface="Arial" pitchFamily="34" charset="0"/>
                <a:cs typeface="Arial" pitchFamily="34" charset="0"/>
              </a:rPr>
              <a:t>Az értékesítési csatornák és a termék portfólió részletes elemzésére van lehetősége vezetőknek 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és az elemző 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felhasználóknak</a:t>
            </a:r>
            <a:endParaRPr lang="hu-HU" sz="1100" dirty="0">
              <a:latin typeface="Arial" pitchFamily="34" charset="0"/>
              <a:cs typeface="Arial" pitchFamily="34" charset="0"/>
            </a:endParaRPr>
          </a:p>
          <a:p>
            <a:pPr marL="114300" indent="-114300">
              <a:spcBef>
                <a:spcPct val="20000"/>
              </a:spcBef>
              <a:buClr>
                <a:srgbClr val="6F694D"/>
              </a:buClr>
              <a:buFontTx/>
              <a:buChar char="•"/>
            </a:pPr>
            <a:r>
              <a:rPr lang="hu-HU" sz="1100" dirty="0">
                <a:latin typeface="Arial" pitchFamily="34" charset="0"/>
                <a:cs typeface="Arial" pitchFamily="34" charset="0"/>
              </a:rPr>
              <a:t>Minden új 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igényre vállalati standard megoldásként alkalmazható eszköz 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kaptak, további területekre történő bevezetés folyamatban van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233988" y="3529822"/>
            <a:ext cx="5410200" cy="6340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pPr marL="114300" indent="-114300" eaLnBrk="0" hangingPunct="0">
              <a:spcBef>
                <a:spcPct val="20000"/>
              </a:spcBef>
              <a:buFontTx/>
              <a:buChar char="•"/>
            </a:pPr>
            <a:r>
              <a:rPr lang="hu-HU" sz="1100" dirty="0">
                <a:latin typeface="Arial" pitchFamily="34" charset="0"/>
                <a:cs typeface="Arial" pitchFamily="34" charset="0"/>
              </a:rPr>
              <a:t>A vállalat eddig használt rendszereiben elérhető adatok,</a:t>
            </a:r>
            <a:r>
              <a:rPr lang="hu-HU" sz="1100" dirty="0" err="1">
                <a:latin typeface="Arial" pitchFamily="34" charset="0"/>
                <a:cs typeface="Arial" pitchFamily="34" charset="0"/>
              </a:rPr>
              <a:t>dashboardokon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 keresztüli felhasználása, mind a </a:t>
            </a:r>
            <a:r>
              <a:rPr lang="hu-HU" sz="1100" dirty="0" err="1">
                <a:latin typeface="Arial" pitchFamily="34" charset="0"/>
                <a:cs typeface="Arial" pitchFamily="34" charset="0"/>
              </a:rPr>
              <a:t>WEB-en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 mind pedig Mobil eszközökön</a:t>
            </a:r>
            <a:endParaRPr lang="hu-HU" sz="1100" dirty="0">
              <a:latin typeface="Arial" pitchFamily="34" charset="0"/>
              <a:cs typeface="Arial" pitchFamily="34" charset="0"/>
            </a:endParaRPr>
          </a:p>
          <a:p>
            <a:pPr marL="114300" indent="-114300" eaLnBrk="0" hangingPunct="0">
              <a:spcBef>
                <a:spcPct val="20000"/>
              </a:spcBef>
              <a:buFontTx/>
              <a:buChar char="•"/>
            </a:pPr>
            <a:r>
              <a:rPr lang="hu-HU" sz="1100" dirty="0">
                <a:latin typeface="Arial" pitchFamily="34" charset="0"/>
                <a:cs typeface="Arial" pitchFamily="34" charset="0"/>
              </a:rPr>
              <a:t>Vezetői 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jelentések és </a:t>
            </a:r>
            <a:r>
              <a:rPr lang="hu-HU" sz="1100" dirty="0" err="1">
                <a:latin typeface="Arial" pitchFamily="34" charset="0"/>
                <a:cs typeface="Arial" pitchFamily="34" charset="0"/>
              </a:rPr>
              <a:t>dashboardok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a vállalat működésének pénzügyi területeihez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10" y="2038350"/>
            <a:ext cx="222798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3148941" y="140337"/>
            <a:ext cx="604651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800" dirty="0" smtClean="0">
                <a:latin typeface="+mj-lt"/>
              </a:rPr>
              <a:t>Bevezetés az AEGON-</a:t>
            </a:r>
            <a:r>
              <a:rPr lang="hu-HU" sz="2800" dirty="0" err="1" smtClean="0">
                <a:latin typeface="+mj-lt"/>
              </a:rPr>
              <a:t>nál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12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5167" y="934270"/>
            <a:ext cx="7214634" cy="546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 descr="V:\AEGON\tmp\AEGON_iPad_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7912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5" y="6149944"/>
            <a:ext cx="1594567" cy="6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882054" y="154624"/>
            <a:ext cx="658029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800" dirty="0" smtClean="0">
                <a:latin typeface="+mj-lt"/>
              </a:rPr>
              <a:t>Minta </a:t>
            </a:r>
            <a:r>
              <a:rPr lang="hu-HU" sz="2800" dirty="0" err="1" smtClean="0">
                <a:latin typeface="+mj-lt"/>
              </a:rPr>
              <a:t>dashboard</a:t>
            </a:r>
            <a:r>
              <a:rPr lang="hu-HU" sz="2800" dirty="0" smtClean="0">
                <a:latin typeface="+mj-lt"/>
              </a:rPr>
              <a:t> az </a:t>
            </a:r>
            <a:r>
              <a:rPr lang="hu-HU" sz="2800" dirty="0" err="1" smtClean="0">
                <a:latin typeface="+mj-lt"/>
              </a:rPr>
              <a:t>AEGON-nál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iPad-en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15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1"/>
          </p:nvPr>
        </p:nvSpPr>
        <p:spPr>
          <a:xfrm>
            <a:off x="969808" y="1823187"/>
            <a:ext cx="4073678" cy="311543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Heti </a:t>
            </a:r>
            <a:r>
              <a:rPr lang="hu-HU" dirty="0" smtClean="0">
                <a:latin typeface="+mj-lt"/>
              </a:rPr>
              <a:t>jelentés</a:t>
            </a:r>
          </a:p>
          <a:p>
            <a:r>
              <a:rPr lang="hu-HU" dirty="0" smtClean="0">
                <a:latin typeface="+mj-lt"/>
              </a:rPr>
              <a:t>Munkaverseny</a:t>
            </a:r>
          </a:p>
          <a:p>
            <a:r>
              <a:rPr lang="hu-HU" dirty="0" smtClean="0">
                <a:latin typeface="+mj-lt"/>
              </a:rPr>
              <a:t>Kár </a:t>
            </a:r>
            <a:r>
              <a:rPr lang="hu-HU" dirty="0" err="1" smtClean="0">
                <a:latin typeface="+mj-lt"/>
              </a:rPr>
              <a:t>dashboardok</a:t>
            </a:r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Alkuszi </a:t>
            </a:r>
            <a:r>
              <a:rPr lang="hu-HU" dirty="0">
                <a:latin typeface="+mj-lt"/>
              </a:rPr>
              <a:t>heti jelentés</a:t>
            </a:r>
          </a:p>
          <a:p>
            <a:r>
              <a:rPr lang="hu-HU" dirty="0" smtClean="0">
                <a:latin typeface="+mj-lt"/>
              </a:rPr>
              <a:t>Állomány változás</a:t>
            </a:r>
            <a:endParaRPr lang="hu-HU" dirty="0">
              <a:latin typeface="+mj-lt"/>
            </a:endParaRPr>
          </a:p>
          <a:p>
            <a:endParaRPr lang="hu-HU" dirty="0" smtClean="0">
              <a:latin typeface="+mj-lt"/>
            </a:endParaRPr>
          </a:p>
          <a:p>
            <a:pPr marL="0" indent="0">
              <a:buNone/>
            </a:pPr>
            <a:endParaRPr lang="hu-HU" dirty="0">
              <a:latin typeface="+mj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39" y="2266813"/>
            <a:ext cx="3085209" cy="23139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36" y="853862"/>
            <a:ext cx="3048000" cy="22413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18" y="3891173"/>
            <a:ext cx="3048000" cy="222646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5" y="6149944"/>
            <a:ext cx="1594567" cy="6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3148941" y="140337"/>
            <a:ext cx="604651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dirty="0" smtClean="0">
                <a:latin typeface="+mj-lt"/>
              </a:rPr>
              <a:t>Lefejlesztett alkalmazások</a:t>
            </a:r>
          </a:p>
        </p:txBody>
      </p:sp>
    </p:spTree>
    <p:extLst>
      <p:ext uri="{BB962C8B-B14F-4D97-AF65-F5344CB8AC3E}">
        <p14:creationId xmlns:p14="http://schemas.microsoft.com/office/powerpoint/2010/main" val="109859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148941" y="154624"/>
            <a:ext cx="604651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hu-HU" sz="2800" dirty="0" smtClean="0">
                <a:latin typeface="+mj-lt"/>
              </a:rPr>
              <a:t>Minta </a:t>
            </a:r>
            <a:r>
              <a:rPr lang="hu-HU" sz="3100" dirty="0" err="1" smtClean="0">
                <a:latin typeface="+mj-lt"/>
              </a:rPr>
              <a:t>dashboard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a Vodafone-</a:t>
            </a:r>
            <a:r>
              <a:rPr lang="hu-HU" sz="2800" dirty="0" err="1" smtClean="0">
                <a:latin typeface="+mj-lt"/>
              </a:rPr>
              <a:t>nál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iPad</a:t>
            </a:r>
            <a:r>
              <a:rPr lang="hu-HU" sz="2800" dirty="0" smtClean="0">
                <a:latin typeface="+mj-lt"/>
              </a:rPr>
              <a:t>-en</a:t>
            </a:r>
            <a:endParaRPr lang="hu-HU" sz="2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74" y="5469763"/>
            <a:ext cx="1877291" cy="140796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4" y="1976261"/>
            <a:ext cx="5443396" cy="408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Bánkuti Zoltán\AppData\Local\Microsoft\Windows\Temporary Internet Files\Content.Outlook\GWRW8JLA\photo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55" y="983422"/>
            <a:ext cx="5704570" cy="42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2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073" y="6084396"/>
            <a:ext cx="1990435" cy="762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2500313"/>
            <a:ext cx="4533900" cy="3400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992981"/>
            <a:ext cx="4019550" cy="3014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81" y="2073766"/>
            <a:ext cx="4205288" cy="3153966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148941" y="154624"/>
            <a:ext cx="604651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800" dirty="0" smtClean="0">
                <a:latin typeface="+mj-lt"/>
              </a:rPr>
              <a:t>Telekom felsővezetői </a:t>
            </a:r>
            <a:r>
              <a:rPr lang="hu-HU" sz="2800" dirty="0" err="1" smtClean="0">
                <a:latin typeface="+mj-lt"/>
              </a:rPr>
              <a:t>dashboard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38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581</Words>
  <Application>Microsoft Macintosh PowerPoint</Application>
  <PresentationFormat>Widescreen</PresentationFormat>
  <Paragraphs>126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Calibri Light</vt:lpstr>
      <vt:lpstr>Marlett</vt:lpstr>
      <vt:lpstr>ＭＳ Ｐゴシック</vt:lpstr>
      <vt:lpstr>Times New Roman</vt:lpstr>
      <vt:lpstr>Wingdings</vt:lpstr>
      <vt:lpstr>Arial</vt:lpstr>
      <vt:lpstr>Office Theme</vt:lpstr>
      <vt:lpstr>Document</vt:lpstr>
      <vt:lpstr>PowerPoint Presentation</vt:lpstr>
      <vt:lpstr>Mi is az a Mobil BI?</vt:lpstr>
      <vt:lpstr>MAVIR - az első fecske</vt:lpstr>
      <vt:lpstr>MAVIR dashboard a különböző felületeken</vt:lpstr>
      <vt:lpstr>Bevezetés az AEGON-nál</vt:lpstr>
      <vt:lpstr>Minta dashboard az AEGON-nál iPad-en</vt:lpstr>
      <vt:lpstr>PowerPoint Presentation</vt:lpstr>
      <vt:lpstr>Minta dashboard a Vodafone-nál iPad-en</vt:lpstr>
      <vt:lpstr>Telekom felsővezetői dashboard</vt:lpstr>
      <vt:lpstr>PowerPoint Presentation</vt:lpstr>
      <vt:lpstr>PowerPoint Presentation</vt:lpstr>
      <vt:lpstr>Tanulságok, azaz a siker kulcsa I.</vt:lpstr>
      <vt:lpstr>A lehető legszélesebb körű támogatás megszerzése a  „Szentáromság”-ból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Kiss Péter</dc:creator>
  <cp:lastModifiedBy>Kiss Péter</cp:lastModifiedBy>
  <cp:revision>23</cp:revision>
  <dcterms:created xsi:type="dcterms:W3CDTF">2016-11-08T11:57:56Z</dcterms:created>
  <dcterms:modified xsi:type="dcterms:W3CDTF">2016-11-08T15:26:24Z</dcterms:modified>
</cp:coreProperties>
</file>