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5" r:id="rId2"/>
    <p:sldId id="258" r:id="rId3"/>
    <p:sldId id="283" r:id="rId4"/>
    <p:sldId id="281" r:id="rId5"/>
    <p:sldId id="284" r:id="rId6"/>
    <p:sldId id="285" r:id="rId7"/>
    <p:sldId id="278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86C9"/>
    <a:srgbClr val="303C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35" autoAdjust="0"/>
    <p:restoredTop sz="96000" autoAdjust="0"/>
  </p:normalViewPr>
  <p:slideViewPr>
    <p:cSldViewPr snapToGrid="0" snapToObjects="1">
      <p:cViewPr varScale="1">
        <p:scale>
          <a:sx n="72" d="100"/>
          <a:sy n="72" d="100"/>
        </p:scale>
        <p:origin x="76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0" d="100"/>
          <a:sy n="70" d="100"/>
        </p:scale>
        <p:origin x="324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409059-8280-44B3-8E11-919EEB51E42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6110961E-E9A6-40AF-8D51-CE4F9DB7961E}">
      <dgm:prSet phldrT="[Szöveg]" custT="1"/>
      <dgm:spPr/>
      <dgm:t>
        <a:bodyPr/>
        <a:lstStyle/>
        <a:p>
          <a:r>
            <a:rPr lang="hu-HU" sz="1400" b="1" dirty="0"/>
            <a:t>Egyedi fejlesztés</a:t>
          </a:r>
        </a:p>
      </dgm:t>
    </dgm:pt>
    <dgm:pt modelId="{4A963718-7897-4362-BD38-DB344BB7E211}" type="parTrans" cxnId="{B9CB0AF5-901F-459B-9E49-930056BD5168}">
      <dgm:prSet/>
      <dgm:spPr/>
      <dgm:t>
        <a:bodyPr/>
        <a:lstStyle/>
        <a:p>
          <a:endParaRPr lang="hu-HU"/>
        </a:p>
      </dgm:t>
    </dgm:pt>
    <dgm:pt modelId="{9023E181-15F5-48B8-B854-BC2236D4EC0D}" type="sibTrans" cxnId="{B9CB0AF5-901F-459B-9E49-930056BD5168}">
      <dgm:prSet/>
      <dgm:spPr/>
      <dgm:t>
        <a:bodyPr/>
        <a:lstStyle/>
        <a:p>
          <a:endParaRPr lang="hu-HU"/>
        </a:p>
      </dgm:t>
    </dgm:pt>
    <dgm:pt modelId="{F8FD7D1A-71CB-41C1-90DE-7DBCF65DD9FB}">
      <dgm:prSet phldrT="[Szöveg]" custT="1"/>
      <dgm:spPr/>
      <dgm:t>
        <a:bodyPr/>
        <a:lstStyle/>
        <a:p>
          <a:r>
            <a:rPr lang="hu-HU" sz="1400" dirty="0"/>
            <a:t>Magas kockázat lehetősége</a:t>
          </a:r>
        </a:p>
      </dgm:t>
    </dgm:pt>
    <dgm:pt modelId="{2998648F-5891-4368-8F38-19431FC795DE}" type="parTrans" cxnId="{B97F4850-9961-4C48-878C-A02DF30380B5}">
      <dgm:prSet/>
      <dgm:spPr/>
      <dgm:t>
        <a:bodyPr/>
        <a:lstStyle/>
        <a:p>
          <a:endParaRPr lang="hu-HU"/>
        </a:p>
      </dgm:t>
    </dgm:pt>
    <dgm:pt modelId="{D0892CD7-74DA-4052-8E49-C068FCF8B0E5}" type="sibTrans" cxnId="{B97F4850-9961-4C48-878C-A02DF30380B5}">
      <dgm:prSet/>
      <dgm:spPr/>
      <dgm:t>
        <a:bodyPr/>
        <a:lstStyle/>
        <a:p>
          <a:endParaRPr lang="hu-HU"/>
        </a:p>
      </dgm:t>
    </dgm:pt>
    <dgm:pt modelId="{ADC8FA39-D1F4-4A11-B761-05D717B50255}">
      <dgm:prSet phldrT="[Szöveg]" custT="1"/>
      <dgm:spPr/>
      <dgm:t>
        <a:bodyPr/>
        <a:lstStyle/>
        <a:p>
          <a:r>
            <a:rPr lang="hu-HU" sz="1400" dirty="0"/>
            <a:t>Célok meghatározása kétértelmű</a:t>
          </a:r>
        </a:p>
      </dgm:t>
    </dgm:pt>
    <dgm:pt modelId="{C141F3D1-45D5-4C67-A8C8-A65977DD8E1A}" type="parTrans" cxnId="{E68EE0CF-9DEE-48D6-8CF2-FAADD99E8799}">
      <dgm:prSet/>
      <dgm:spPr/>
      <dgm:t>
        <a:bodyPr/>
        <a:lstStyle/>
        <a:p>
          <a:endParaRPr lang="hu-HU"/>
        </a:p>
      </dgm:t>
    </dgm:pt>
    <dgm:pt modelId="{0EA92FB9-BDB9-49DF-AAFB-0C634819D07A}" type="sibTrans" cxnId="{E68EE0CF-9DEE-48D6-8CF2-FAADD99E8799}">
      <dgm:prSet/>
      <dgm:spPr/>
      <dgm:t>
        <a:bodyPr/>
        <a:lstStyle/>
        <a:p>
          <a:endParaRPr lang="hu-HU"/>
        </a:p>
      </dgm:t>
    </dgm:pt>
    <dgm:pt modelId="{8007AD7A-1001-4E9C-8C6A-173E8DF9588A}">
      <dgm:prSet phldrT="[Szöveg]" custT="1"/>
      <dgm:spPr/>
      <dgm:t>
        <a:bodyPr/>
        <a:lstStyle/>
        <a:p>
          <a:r>
            <a:rPr lang="hu-HU" sz="1400" b="1" dirty="0"/>
            <a:t>Saját fejlesztés</a:t>
          </a:r>
        </a:p>
      </dgm:t>
    </dgm:pt>
    <dgm:pt modelId="{DBCC909A-8C0D-43B0-97D6-826D27DF0E43}" type="parTrans" cxnId="{239A6CD7-9BE3-4080-8AF0-AE7E12CE206A}">
      <dgm:prSet/>
      <dgm:spPr/>
      <dgm:t>
        <a:bodyPr/>
        <a:lstStyle/>
        <a:p>
          <a:endParaRPr lang="hu-HU"/>
        </a:p>
      </dgm:t>
    </dgm:pt>
    <dgm:pt modelId="{0163FE06-9F43-4081-B913-D724538AE572}" type="sibTrans" cxnId="{239A6CD7-9BE3-4080-8AF0-AE7E12CE206A}">
      <dgm:prSet/>
      <dgm:spPr/>
      <dgm:t>
        <a:bodyPr/>
        <a:lstStyle/>
        <a:p>
          <a:endParaRPr lang="hu-HU"/>
        </a:p>
      </dgm:t>
    </dgm:pt>
    <dgm:pt modelId="{8E2DDE3D-1CED-4A86-A18A-225AC6051399}">
      <dgm:prSet phldrT="[Szöveg]" custT="1"/>
      <dgm:spPr/>
      <dgm:t>
        <a:bodyPr/>
        <a:lstStyle/>
        <a:p>
          <a:r>
            <a:rPr lang="hu-HU" sz="1400" dirty="0"/>
            <a:t>Technológiai szempontból naprakész a csapat?</a:t>
          </a:r>
        </a:p>
      </dgm:t>
    </dgm:pt>
    <dgm:pt modelId="{A3567DDC-BD37-4CAE-8F0A-32896BF15EFA}" type="parTrans" cxnId="{3CED2C24-EB5D-4DB7-BCC6-0F6B777689DD}">
      <dgm:prSet/>
      <dgm:spPr/>
      <dgm:t>
        <a:bodyPr/>
        <a:lstStyle/>
        <a:p>
          <a:endParaRPr lang="hu-HU"/>
        </a:p>
      </dgm:t>
    </dgm:pt>
    <dgm:pt modelId="{F1A2A3D9-A102-4A8B-8161-FA4F210979BF}" type="sibTrans" cxnId="{3CED2C24-EB5D-4DB7-BCC6-0F6B777689DD}">
      <dgm:prSet/>
      <dgm:spPr/>
      <dgm:t>
        <a:bodyPr/>
        <a:lstStyle/>
        <a:p>
          <a:endParaRPr lang="hu-HU"/>
        </a:p>
      </dgm:t>
    </dgm:pt>
    <dgm:pt modelId="{35A76C7A-556D-4171-B16B-DEEA43E502E3}">
      <dgm:prSet phldrT="[Szöveg]" custT="1"/>
      <dgm:spPr/>
      <dgm:t>
        <a:bodyPr/>
        <a:lstStyle/>
        <a:p>
          <a:r>
            <a:rPr lang="hu-HU" sz="1400" dirty="0"/>
            <a:t>Motivált a teljesítésben?</a:t>
          </a:r>
        </a:p>
      </dgm:t>
    </dgm:pt>
    <dgm:pt modelId="{06F8883F-194D-4C95-BB04-C333B04CA749}" type="parTrans" cxnId="{702846A5-91A9-4FF0-BA19-3B55B81BC036}">
      <dgm:prSet/>
      <dgm:spPr/>
      <dgm:t>
        <a:bodyPr/>
        <a:lstStyle/>
        <a:p>
          <a:endParaRPr lang="hu-HU"/>
        </a:p>
      </dgm:t>
    </dgm:pt>
    <dgm:pt modelId="{C1A34EBF-5E07-4910-AB4D-9CDD5F5ABF26}" type="sibTrans" cxnId="{702846A5-91A9-4FF0-BA19-3B55B81BC036}">
      <dgm:prSet/>
      <dgm:spPr/>
      <dgm:t>
        <a:bodyPr/>
        <a:lstStyle/>
        <a:p>
          <a:endParaRPr lang="hu-HU"/>
        </a:p>
      </dgm:t>
    </dgm:pt>
    <dgm:pt modelId="{D5672B95-AB01-4D8F-9BA3-2936D6A5B3CC}">
      <dgm:prSet phldrT="[Szöveg]" custT="1"/>
      <dgm:spPr/>
      <dgm:t>
        <a:bodyPr/>
        <a:lstStyle/>
        <a:p>
          <a:r>
            <a:rPr lang="hu-HU" sz="1400" b="1" dirty="0"/>
            <a:t>Keretrendszer</a:t>
          </a:r>
        </a:p>
      </dgm:t>
    </dgm:pt>
    <dgm:pt modelId="{B6D7B54B-D254-44FB-AA03-0DE75B1F6AEA}" type="parTrans" cxnId="{0E3DD555-421F-45EF-8D15-792DD207E2EE}">
      <dgm:prSet/>
      <dgm:spPr/>
      <dgm:t>
        <a:bodyPr/>
        <a:lstStyle/>
        <a:p>
          <a:endParaRPr lang="hu-HU"/>
        </a:p>
      </dgm:t>
    </dgm:pt>
    <dgm:pt modelId="{CC5A7267-A99E-42CE-9A68-ECFAA513628B}" type="sibTrans" cxnId="{0E3DD555-421F-45EF-8D15-792DD207E2EE}">
      <dgm:prSet/>
      <dgm:spPr/>
      <dgm:t>
        <a:bodyPr/>
        <a:lstStyle/>
        <a:p>
          <a:endParaRPr lang="hu-HU"/>
        </a:p>
      </dgm:t>
    </dgm:pt>
    <dgm:pt modelId="{8AC93227-C477-44BA-99DA-CF7791F51739}">
      <dgm:prSet phldrT="[Szöveg]" custT="1"/>
      <dgm:spPr/>
      <dgm:t>
        <a:bodyPr/>
        <a:lstStyle/>
        <a:p>
          <a:r>
            <a:rPr lang="hu-HU" sz="1400" dirty="0"/>
            <a:t>Stabil alap</a:t>
          </a:r>
        </a:p>
      </dgm:t>
    </dgm:pt>
    <dgm:pt modelId="{3861B484-72F5-4F54-B415-EC8F46CB0A26}" type="parTrans" cxnId="{4EB46E8E-07DB-40A0-921E-3EC8B3A6E352}">
      <dgm:prSet/>
      <dgm:spPr/>
      <dgm:t>
        <a:bodyPr/>
        <a:lstStyle/>
        <a:p>
          <a:endParaRPr lang="hu-HU"/>
        </a:p>
      </dgm:t>
    </dgm:pt>
    <dgm:pt modelId="{B17E9E67-C3B0-425C-81DF-98EA0799D2BA}" type="sibTrans" cxnId="{4EB46E8E-07DB-40A0-921E-3EC8B3A6E352}">
      <dgm:prSet/>
      <dgm:spPr/>
      <dgm:t>
        <a:bodyPr/>
        <a:lstStyle/>
        <a:p>
          <a:endParaRPr lang="hu-HU"/>
        </a:p>
      </dgm:t>
    </dgm:pt>
    <dgm:pt modelId="{8149110B-EE15-4634-A8B2-C932D45F84CE}">
      <dgm:prSet phldrT="[Szöveg]" custT="1"/>
      <dgm:spPr/>
      <dgm:t>
        <a:bodyPr/>
        <a:lstStyle/>
        <a:p>
          <a:r>
            <a:rPr lang="hu-HU" sz="1400" dirty="0"/>
            <a:t>Könnyen elsajátítható technológia</a:t>
          </a:r>
        </a:p>
      </dgm:t>
    </dgm:pt>
    <dgm:pt modelId="{F77977F8-9464-4237-AD93-21B720711444}" type="parTrans" cxnId="{55360183-18D7-40A7-92AD-2D2D29511EB1}">
      <dgm:prSet/>
      <dgm:spPr/>
      <dgm:t>
        <a:bodyPr/>
        <a:lstStyle/>
        <a:p>
          <a:endParaRPr lang="hu-HU"/>
        </a:p>
      </dgm:t>
    </dgm:pt>
    <dgm:pt modelId="{2395FB0F-C871-4CFC-8A9B-2A20442D6333}" type="sibTrans" cxnId="{55360183-18D7-40A7-92AD-2D2D29511EB1}">
      <dgm:prSet/>
      <dgm:spPr/>
      <dgm:t>
        <a:bodyPr/>
        <a:lstStyle/>
        <a:p>
          <a:endParaRPr lang="hu-HU"/>
        </a:p>
      </dgm:t>
    </dgm:pt>
    <dgm:pt modelId="{BA87FD43-F3CC-40FA-A334-95E306BD12FA}">
      <dgm:prSet phldrT="[Szöveg]" custT="1"/>
      <dgm:spPr/>
      <dgm:t>
        <a:bodyPr/>
        <a:lstStyle/>
        <a:p>
          <a:r>
            <a:rPr lang="hu-HU" sz="1400" dirty="0"/>
            <a:t>Véget nem érő fejlesztés</a:t>
          </a:r>
        </a:p>
      </dgm:t>
    </dgm:pt>
    <dgm:pt modelId="{4BFAB1E6-5D41-4F28-8B07-A78020B298BA}" type="parTrans" cxnId="{7C3F91DF-06FB-4CC2-A3C0-4EE952CDEFB8}">
      <dgm:prSet/>
      <dgm:spPr/>
      <dgm:t>
        <a:bodyPr/>
        <a:lstStyle/>
        <a:p>
          <a:endParaRPr lang="hu-HU"/>
        </a:p>
      </dgm:t>
    </dgm:pt>
    <dgm:pt modelId="{51A7FB4D-4318-438A-BF86-1BB144674811}" type="sibTrans" cxnId="{7C3F91DF-06FB-4CC2-A3C0-4EE952CDEFB8}">
      <dgm:prSet/>
      <dgm:spPr/>
      <dgm:t>
        <a:bodyPr/>
        <a:lstStyle/>
        <a:p>
          <a:endParaRPr lang="hu-HU"/>
        </a:p>
      </dgm:t>
    </dgm:pt>
    <dgm:pt modelId="{2F4B4886-025B-4AD0-963D-BA8DF3883F62}">
      <dgm:prSet phldrT="[Szöveg]" custT="1"/>
      <dgm:spPr/>
      <dgm:t>
        <a:bodyPr/>
        <a:lstStyle/>
        <a:p>
          <a:r>
            <a:rPr lang="hu-HU" sz="1400" dirty="0"/>
            <a:t>Kontrollálni nehéz</a:t>
          </a:r>
        </a:p>
      </dgm:t>
    </dgm:pt>
    <dgm:pt modelId="{85897702-3FB2-461A-A781-B6ADE6608688}" type="parTrans" cxnId="{ACCE6D70-DBE4-4ED0-9954-2652C870387F}">
      <dgm:prSet/>
      <dgm:spPr/>
      <dgm:t>
        <a:bodyPr/>
        <a:lstStyle/>
        <a:p>
          <a:endParaRPr lang="hu-HU"/>
        </a:p>
      </dgm:t>
    </dgm:pt>
    <dgm:pt modelId="{D6BE7A53-488E-4D38-9C23-7D025A434B1C}" type="sibTrans" cxnId="{ACCE6D70-DBE4-4ED0-9954-2652C870387F}">
      <dgm:prSet/>
      <dgm:spPr/>
      <dgm:t>
        <a:bodyPr/>
        <a:lstStyle/>
        <a:p>
          <a:endParaRPr lang="hu-HU"/>
        </a:p>
      </dgm:t>
    </dgm:pt>
    <dgm:pt modelId="{48F45454-8E61-4823-A8D8-05CDD1726615}">
      <dgm:prSet phldrT="[Szöveg]" custT="1"/>
      <dgm:spPr/>
      <dgm:t>
        <a:bodyPr/>
        <a:lstStyle/>
        <a:p>
          <a:r>
            <a:rPr lang="hu-HU" sz="1400" dirty="0"/>
            <a:t>Tervezhető fejlesztések</a:t>
          </a:r>
        </a:p>
      </dgm:t>
    </dgm:pt>
    <dgm:pt modelId="{0A97B10D-4762-432A-93FD-3224725DF748}" type="parTrans" cxnId="{44934870-67DF-487F-95FB-175C75F64358}">
      <dgm:prSet/>
      <dgm:spPr/>
      <dgm:t>
        <a:bodyPr/>
        <a:lstStyle/>
        <a:p>
          <a:endParaRPr lang="hu-HU"/>
        </a:p>
      </dgm:t>
    </dgm:pt>
    <dgm:pt modelId="{587ED758-29CF-43A9-B66D-54911663D8EB}" type="sibTrans" cxnId="{44934870-67DF-487F-95FB-175C75F64358}">
      <dgm:prSet/>
      <dgm:spPr/>
      <dgm:t>
        <a:bodyPr/>
        <a:lstStyle/>
        <a:p>
          <a:endParaRPr lang="hu-HU"/>
        </a:p>
      </dgm:t>
    </dgm:pt>
    <dgm:pt modelId="{42CCE9F8-D633-42E0-ACDB-7C434A4CA06B}">
      <dgm:prSet phldrT="[Szöveg]" custT="1"/>
      <dgm:spPr/>
      <dgm:t>
        <a:bodyPr/>
        <a:lstStyle/>
        <a:p>
          <a:r>
            <a:rPr lang="hu-HU" sz="1400" dirty="0"/>
            <a:t>Folyamatosan bővülő szolgáltatások</a:t>
          </a:r>
        </a:p>
      </dgm:t>
    </dgm:pt>
    <dgm:pt modelId="{634C7CAC-7EC7-4197-8FCE-6D282B6158F3}" type="parTrans" cxnId="{CB7EEE7C-D9FF-48E4-9F8C-FDA32C91B57D}">
      <dgm:prSet/>
      <dgm:spPr/>
      <dgm:t>
        <a:bodyPr/>
        <a:lstStyle/>
        <a:p>
          <a:endParaRPr lang="hu-HU"/>
        </a:p>
      </dgm:t>
    </dgm:pt>
    <dgm:pt modelId="{C66837E1-A1C7-48EB-BFC0-9A4E694157FF}" type="sibTrans" cxnId="{CB7EEE7C-D9FF-48E4-9F8C-FDA32C91B57D}">
      <dgm:prSet/>
      <dgm:spPr/>
      <dgm:t>
        <a:bodyPr/>
        <a:lstStyle/>
        <a:p>
          <a:endParaRPr lang="hu-HU"/>
        </a:p>
      </dgm:t>
    </dgm:pt>
    <dgm:pt modelId="{023F5AA2-592B-4E37-AEFE-D4A81A749BA9}">
      <dgm:prSet phldrT="[Szöveg]" custT="1"/>
      <dgm:spPr/>
      <dgm:t>
        <a:bodyPr/>
        <a:lstStyle/>
        <a:p>
          <a:r>
            <a:rPr lang="hu-HU" sz="1400" dirty="0"/>
            <a:t>Egyértelmű támogatás</a:t>
          </a:r>
        </a:p>
      </dgm:t>
    </dgm:pt>
    <dgm:pt modelId="{1AC2F2FC-4852-4E22-972C-3753F075E6C8}" type="parTrans" cxnId="{3171D4C0-3575-4229-80A1-0F2C4DBCE1BA}">
      <dgm:prSet/>
      <dgm:spPr/>
      <dgm:t>
        <a:bodyPr/>
        <a:lstStyle/>
        <a:p>
          <a:endParaRPr lang="hu-HU"/>
        </a:p>
      </dgm:t>
    </dgm:pt>
    <dgm:pt modelId="{F8853457-F4D8-44D2-A925-0348CA942669}" type="sibTrans" cxnId="{3171D4C0-3575-4229-80A1-0F2C4DBCE1BA}">
      <dgm:prSet/>
      <dgm:spPr/>
      <dgm:t>
        <a:bodyPr/>
        <a:lstStyle/>
        <a:p>
          <a:endParaRPr lang="hu-HU"/>
        </a:p>
      </dgm:t>
    </dgm:pt>
    <dgm:pt modelId="{0A2F8E9E-AE08-4DC7-880E-C38DF40CD684}" type="pres">
      <dgm:prSet presAssocID="{92409059-8280-44B3-8E11-919EEB51E426}" presName="Name0" presStyleCnt="0">
        <dgm:presLayoutVars>
          <dgm:dir/>
          <dgm:animLvl val="lvl"/>
          <dgm:resizeHandles val="exact"/>
        </dgm:presLayoutVars>
      </dgm:prSet>
      <dgm:spPr/>
    </dgm:pt>
    <dgm:pt modelId="{054EFE30-EFDD-4897-A815-78EBEEC67E44}" type="pres">
      <dgm:prSet presAssocID="{6110961E-E9A6-40AF-8D51-CE4F9DB7961E}" presName="composite" presStyleCnt="0"/>
      <dgm:spPr/>
    </dgm:pt>
    <dgm:pt modelId="{7067930B-7277-41B8-B1A5-A76D5CA533A3}" type="pres">
      <dgm:prSet presAssocID="{6110961E-E9A6-40AF-8D51-CE4F9DB7961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1BEACDC6-C92B-48E6-8778-96390D6B85F7}" type="pres">
      <dgm:prSet presAssocID="{6110961E-E9A6-40AF-8D51-CE4F9DB7961E}" presName="desTx" presStyleLbl="alignAccFollowNode1" presStyleIdx="0" presStyleCnt="3">
        <dgm:presLayoutVars>
          <dgm:bulletEnabled val="1"/>
        </dgm:presLayoutVars>
      </dgm:prSet>
      <dgm:spPr/>
    </dgm:pt>
    <dgm:pt modelId="{41D74264-37AE-4983-ACB1-BB52671BE73E}" type="pres">
      <dgm:prSet presAssocID="{9023E181-15F5-48B8-B854-BC2236D4EC0D}" presName="space" presStyleCnt="0"/>
      <dgm:spPr/>
    </dgm:pt>
    <dgm:pt modelId="{1870A188-9FFB-49E7-B8C8-9D3765CA5572}" type="pres">
      <dgm:prSet presAssocID="{8007AD7A-1001-4E9C-8C6A-173E8DF9588A}" presName="composite" presStyleCnt="0"/>
      <dgm:spPr/>
    </dgm:pt>
    <dgm:pt modelId="{1AD42366-D186-4463-8990-9B8B0472C170}" type="pres">
      <dgm:prSet presAssocID="{8007AD7A-1001-4E9C-8C6A-173E8DF9588A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A66B6476-94DD-4E94-9E70-B716293C3B8E}" type="pres">
      <dgm:prSet presAssocID="{8007AD7A-1001-4E9C-8C6A-173E8DF9588A}" presName="desTx" presStyleLbl="alignAccFollowNode1" presStyleIdx="1" presStyleCnt="3">
        <dgm:presLayoutVars>
          <dgm:bulletEnabled val="1"/>
        </dgm:presLayoutVars>
      </dgm:prSet>
      <dgm:spPr/>
    </dgm:pt>
    <dgm:pt modelId="{5BEF8058-6807-4249-B328-517E7D791F9F}" type="pres">
      <dgm:prSet presAssocID="{0163FE06-9F43-4081-B913-D724538AE572}" presName="space" presStyleCnt="0"/>
      <dgm:spPr/>
    </dgm:pt>
    <dgm:pt modelId="{E67FF375-3C5E-4751-9FBF-29AA62A9C9CB}" type="pres">
      <dgm:prSet presAssocID="{D5672B95-AB01-4D8F-9BA3-2936D6A5B3CC}" presName="composite" presStyleCnt="0"/>
      <dgm:spPr/>
    </dgm:pt>
    <dgm:pt modelId="{D6CE53D6-2D1B-4A44-AFEA-BFAE0FEC89BB}" type="pres">
      <dgm:prSet presAssocID="{D5672B95-AB01-4D8F-9BA3-2936D6A5B3C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D9C91499-EEA6-4E3F-B220-2506EAFABDB0}" type="pres">
      <dgm:prSet presAssocID="{D5672B95-AB01-4D8F-9BA3-2936D6A5B3C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36A82D6C-F042-42D5-A370-8A097F52093F}" type="presOf" srcId="{D5672B95-AB01-4D8F-9BA3-2936D6A5B3CC}" destId="{D6CE53D6-2D1B-4A44-AFEA-BFAE0FEC89BB}" srcOrd="0" destOrd="0" presId="urn:microsoft.com/office/officeart/2005/8/layout/hList1"/>
    <dgm:cxn modelId="{3171D4C0-3575-4229-80A1-0F2C4DBCE1BA}" srcId="{D5672B95-AB01-4D8F-9BA3-2936D6A5B3CC}" destId="{023F5AA2-592B-4E37-AEFE-D4A81A749BA9}" srcOrd="4" destOrd="0" parTransId="{1AC2F2FC-4852-4E22-972C-3753F075E6C8}" sibTransId="{F8853457-F4D8-44D2-A925-0348CA942669}"/>
    <dgm:cxn modelId="{D6A7F4F3-76E0-45F4-9715-9A5EF49BDA7B}" type="presOf" srcId="{8AC93227-C477-44BA-99DA-CF7791F51739}" destId="{D9C91499-EEA6-4E3F-B220-2506EAFABDB0}" srcOrd="0" destOrd="0" presId="urn:microsoft.com/office/officeart/2005/8/layout/hList1"/>
    <dgm:cxn modelId="{0E3DD555-421F-45EF-8D15-792DD207E2EE}" srcId="{92409059-8280-44B3-8E11-919EEB51E426}" destId="{D5672B95-AB01-4D8F-9BA3-2936D6A5B3CC}" srcOrd="2" destOrd="0" parTransId="{B6D7B54B-D254-44FB-AA03-0DE75B1F6AEA}" sibTransId="{CC5A7267-A99E-42CE-9A68-ECFAA513628B}"/>
    <dgm:cxn modelId="{D13C0243-008A-4D2E-8391-36E2F9B9E5D0}" type="presOf" srcId="{2F4B4886-025B-4AD0-963D-BA8DF3883F62}" destId="{1BEACDC6-C92B-48E6-8778-96390D6B85F7}" srcOrd="0" destOrd="3" presId="urn:microsoft.com/office/officeart/2005/8/layout/hList1"/>
    <dgm:cxn modelId="{55360183-18D7-40A7-92AD-2D2D29511EB1}" srcId="{D5672B95-AB01-4D8F-9BA3-2936D6A5B3CC}" destId="{8149110B-EE15-4634-A8B2-C932D45F84CE}" srcOrd="3" destOrd="0" parTransId="{F77977F8-9464-4237-AD93-21B720711444}" sibTransId="{2395FB0F-C871-4CFC-8A9B-2A20442D6333}"/>
    <dgm:cxn modelId="{7C3F91DF-06FB-4CC2-A3C0-4EE952CDEFB8}" srcId="{6110961E-E9A6-40AF-8D51-CE4F9DB7961E}" destId="{BA87FD43-F3CC-40FA-A334-95E306BD12FA}" srcOrd="2" destOrd="0" parTransId="{4BFAB1E6-5D41-4F28-8B07-A78020B298BA}" sibTransId="{51A7FB4D-4318-438A-BF86-1BB144674811}"/>
    <dgm:cxn modelId="{44934870-67DF-487F-95FB-175C75F64358}" srcId="{D5672B95-AB01-4D8F-9BA3-2936D6A5B3CC}" destId="{48F45454-8E61-4823-A8D8-05CDD1726615}" srcOrd="1" destOrd="0" parTransId="{0A97B10D-4762-432A-93FD-3224725DF748}" sibTransId="{587ED758-29CF-43A9-B66D-54911663D8EB}"/>
    <dgm:cxn modelId="{F26FE94F-E50D-4EAF-8129-60F5269A9E78}" type="presOf" srcId="{ADC8FA39-D1F4-4A11-B761-05D717B50255}" destId="{1BEACDC6-C92B-48E6-8778-96390D6B85F7}" srcOrd="0" destOrd="1" presId="urn:microsoft.com/office/officeart/2005/8/layout/hList1"/>
    <dgm:cxn modelId="{EFC4EBEB-3093-4E60-AAE2-AE981FB33DAA}" type="presOf" srcId="{92409059-8280-44B3-8E11-919EEB51E426}" destId="{0A2F8E9E-AE08-4DC7-880E-C38DF40CD684}" srcOrd="0" destOrd="0" presId="urn:microsoft.com/office/officeart/2005/8/layout/hList1"/>
    <dgm:cxn modelId="{1F35C20B-A2FB-42C2-B482-5107EE1F4BAD}" type="presOf" srcId="{8E2DDE3D-1CED-4A86-A18A-225AC6051399}" destId="{A66B6476-94DD-4E94-9E70-B716293C3B8E}" srcOrd="0" destOrd="0" presId="urn:microsoft.com/office/officeart/2005/8/layout/hList1"/>
    <dgm:cxn modelId="{01AB8526-443E-4A22-A444-BC77AC649364}" type="presOf" srcId="{BA87FD43-F3CC-40FA-A334-95E306BD12FA}" destId="{1BEACDC6-C92B-48E6-8778-96390D6B85F7}" srcOrd="0" destOrd="2" presId="urn:microsoft.com/office/officeart/2005/8/layout/hList1"/>
    <dgm:cxn modelId="{4EB46E8E-07DB-40A0-921E-3EC8B3A6E352}" srcId="{D5672B95-AB01-4D8F-9BA3-2936D6A5B3CC}" destId="{8AC93227-C477-44BA-99DA-CF7791F51739}" srcOrd="0" destOrd="0" parTransId="{3861B484-72F5-4F54-B415-EC8F46CB0A26}" sibTransId="{B17E9E67-C3B0-425C-81DF-98EA0799D2BA}"/>
    <dgm:cxn modelId="{22DFDEE7-7679-45B6-BA96-91700C97DB14}" type="presOf" srcId="{8149110B-EE15-4634-A8B2-C932D45F84CE}" destId="{D9C91499-EEA6-4E3F-B220-2506EAFABDB0}" srcOrd="0" destOrd="3" presId="urn:microsoft.com/office/officeart/2005/8/layout/hList1"/>
    <dgm:cxn modelId="{702846A5-91A9-4FF0-BA19-3B55B81BC036}" srcId="{8007AD7A-1001-4E9C-8C6A-173E8DF9588A}" destId="{35A76C7A-556D-4171-B16B-DEEA43E502E3}" srcOrd="1" destOrd="0" parTransId="{06F8883F-194D-4C95-BB04-C333B04CA749}" sibTransId="{C1A34EBF-5E07-4910-AB4D-9CDD5F5ABF26}"/>
    <dgm:cxn modelId="{CD2717D9-670B-4542-8AD1-FBE6CEB327C8}" type="presOf" srcId="{42CCE9F8-D633-42E0-ACDB-7C434A4CA06B}" destId="{D9C91499-EEA6-4E3F-B220-2506EAFABDB0}" srcOrd="0" destOrd="2" presId="urn:microsoft.com/office/officeart/2005/8/layout/hList1"/>
    <dgm:cxn modelId="{B9489EF2-C348-4D06-8037-5B70FB57CB63}" type="presOf" srcId="{35A76C7A-556D-4171-B16B-DEEA43E502E3}" destId="{A66B6476-94DD-4E94-9E70-B716293C3B8E}" srcOrd="0" destOrd="1" presId="urn:microsoft.com/office/officeart/2005/8/layout/hList1"/>
    <dgm:cxn modelId="{7DD8D6F8-A351-43D2-9D09-D97311749095}" type="presOf" srcId="{6110961E-E9A6-40AF-8D51-CE4F9DB7961E}" destId="{7067930B-7277-41B8-B1A5-A76D5CA533A3}" srcOrd="0" destOrd="0" presId="urn:microsoft.com/office/officeart/2005/8/layout/hList1"/>
    <dgm:cxn modelId="{3CED2C24-EB5D-4DB7-BCC6-0F6B777689DD}" srcId="{8007AD7A-1001-4E9C-8C6A-173E8DF9588A}" destId="{8E2DDE3D-1CED-4A86-A18A-225AC6051399}" srcOrd="0" destOrd="0" parTransId="{A3567DDC-BD37-4CAE-8F0A-32896BF15EFA}" sibTransId="{F1A2A3D9-A102-4A8B-8161-FA4F210979BF}"/>
    <dgm:cxn modelId="{69A9C4C7-44D4-44C2-B206-FA734AEBF015}" type="presOf" srcId="{8007AD7A-1001-4E9C-8C6A-173E8DF9588A}" destId="{1AD42366-D186-4463-8990-9B8B0472C170}" srcOrd="0" destOrd="0" presId="urn:microsoft.com/office/officeart/2005/8/layout/hList1"/>
    <dgm:cxn modelId="{B9CB0AF5-901F-459B-9E49-930056BD5168}" srcId="{92409059-8280-44B3-8E11-919EEB51E426}" destId="{6110961E-E9A6-40AF-8D51-CE4F9DB7961E}" srcOrd="0" destOrd="0" parTransId="{4A963718-7897-4362-BD38-DB344BB7E211}" sibTransId="{9023E181-15F5-48B8-B854-BC2236D4EC0D}"/>
    <dgm:cxn modelId="{ACCE6D70-DBE4-4ED0-9954-2652C870387F}" srcId="{6110961E-E9A6-40AF-8D51-CE4F9DB7961E}" destId="{2F4B4886-025B-4AD0-963D-BA8DF3883F62}" srcOrd="3" destOrd="0" parTransId="{85897702-3FB2-461A-A781-B6ADE6608688}" sibTransId="{D6BE7A53-488E-4D38-9C23-7D025A434B1C}"/>
    <dgm:cxn modelId="{CB7EEE7C-D9FF-48E4-9F8C-FDA32C91B57D}" srcId="{D5672B95-AB01-4D8F-9BA3-2936D6A5B3CC}" destId="{42CCE9F8-D633-42E0-ACDB-7C434A4CA06B}" srcOrd="2" destOrd="0" parTransId="{634C7CAC-7EC7-4197-8FCE-6D282B6158F3}" sibTransId="{C66837E1-A1C7-48EB-BFC0-9A4E694157FF}"/>
    <dgm:cxn modelId="{239A6CD7-9BE3-4080-8AF0-AE7E12CE206A}" srcId="{92409059-8280-44B3-8E11-919EEB51E426}" destId="{8007AD7A-1001-4E9C-8C6A-173E8DF9588A}" srcOrd="1" destOrd="0" parTransId="{DBCC909A-8C0D-43B0-97D6-826D27DF0E43}" sibTransId="{0163FE06-9F43-4081-B913-D724538AE572}"/>
    <dgm:cxn modelId="{D6171B4A-75A9-42C4-B7EB-5763FF46B6F8}" type="presOf" srcId="{023F5AA2-592B-4E37-AEFE-D4A81A749BA9}" destId="{D9C91499-EEA6-4E3F-B220-2506EAFABDB0}" srcOrd="0" destOrd="4" presId="urn:microsoft.com/office/officeart/2005/8/layout/hList1"/>
    <dgm:cxn modelId="{E68EE0CF-9DEE-48D6-8CF2-FAADD99E8799}" srcId="{6110961E-E9A6-40AF-8D51-CE4F9DB7961E}" destId="{ADC8FA39-D1F4-4A11-B761-05D717B50255}" srcOrd="1" destOrd="0" parTransId="{C141F3D1-45D5-4C67-A8C8-A65977DD8E1A}" sibTransId="{0EA92FB9-BDB9-49DF-AAFB-0C634819D07A}"/>
    <dgm:cxn modelId="{B97F4850-9961-4C48-878C-A02DF30380B5}" srcId="{6110961E-E9A6-40AF-8D51-CE4F9DB7961E}" destId="{F8FD7D1A-71CB-41C1-90DE-7DBCF65DD9FB}" srcOrd="0" destOrd="0" parTransId="{2998648F-5891-4368-8F38-19431FC795DE}" sibTransId="{D0892CD7-74DA-4052-8E49-C068FCF8B0E5}"/>
    <dgm:cxn modelId="{2A6E72FA-ECB3-4EDA-9CB3-04EA48D6DFF1}" type="presOf" srcId="{F8FD7D1A-71CB-41C1-90DE-7DBCF65DD9FB}" destId="{1BEACDC6-C92B-48E6-8778-96390D6B85F7}" srcOrd="0" destOrd="0" presId="urn:microsoft.com/office/officeart/2005/8/layout/hList1"/>
    <dgm:cxn modelId="{5C0BA39D-5B77-426B-B6C9-FFAD4EFE0795}" type="presOf" srcId="{48F45454-8E61-4823-A8D8-05CDD1726615}" destId="{D9C91499-EEA6-4E3F-B220-2506EAFABDB0}" srcOrd="0" destOrd="1" presId="urn:microsoft.com/office/officeart/2005/8/layout/hList1"/>
    <dgm:cxn modelId="{8EF8D368-9C00-4E6D-9AC5-005324A147C4}" type="presParOf" srcId="{0A2F8E9E-AE08-4DC7-880E-C38DF40CD684}" destId="{054EFE30-EFDD-4897-A815-78EBEEC67E44}" srcOrd="0" destOrd="0" presId="urn:microsoft.com/office/officeart/2005/8/layout/hList1"/>
    <dgm:cxn modelId="{D1548D36-D5E6-43EB-8120-F85D0D7BB965}" type="presParOf" srcId="{054EFE30-EFDD-4897-A815-78EBEEC67E44}" destId="{7067930B-7277-41B8-B1A5-A76D5CA533A3}" srcOrd="0" destOrd="0" presId="urn:microsoft.com/office/officeart/2005/8/layout/hList1"/>
    <dgm:cxn modelId="{B9B0BC6B-4C38-4219-B0B1-A8A0F51B28E4}" type="presParOf" srcId="{054EFE30-EFDD-4897-A815-78EBEEC67E44}" destId="{1BEACDC6-C92B-48E6-8778-96390D6B85F7}" srcOrd="1" destOrd="0" presId="urn:microsoft.com/office/officeart/2005/8/layout/hList1"/>
    <dgm:cxn modelId="{275B39FA-D40D-45BE-BA0B-2172F1EF50A0}" type="presParOf" srcId="{0A2F8E9E-AE08-4DC7-880E-C38DF40CD684}" destId="{41D74264-37AE-4983-ACB1-BB52671BE73E}" srcOrd="1" destOrd="0" presId="urn:microsoft.com/office/officeart/2005/8/layout/hList1"/>
    <dgm:cxn modelId="{0F41CAFE-DCAF-4CB9-BA2D-8924FFA20310}" type="presParOf" srcId="{0A2F8E9E-AE08-4DC7-880E-C38DF40CD684}" destId="{1870A188-9FFB-49E7-B8C8-9D3765CA5572}" srcOrd="2" destOrd="0" presId="urn:microsoft.com/office/officeart/2005/8/layout/hList1"/>
    <dgm:cxn modelId="{7DC509A2-1942-4344-9365-727066C31CAF}" type="presParOf" srcId="{1870A188-9FFB-49E7-B8C8-9D3765CA5572}" destId="{1AD42366-D186-4463-8990-9B8B0472C170}" srcOrd="0" destOrd="0" presId="urn:microsoft.com/office/officeart/2005/8/layout/hList1"/>
    <dgm:cxn modelId="{AE2C53A2-F4B6-405D-A223-0BC5BA84B67F}" type="presParOf" srcId="{1870A188-9FFB-49E7-B8C8-9D3765CA5572}" destId="{A66B6476-94DD-4E94-9E70-B716293C3B8E}" srcOrd="1" destOrd="0" presId="urn:microsoft.com/office/officeart/2005/8/layout/hList1"/>
    <dgm:cxn modelId="{28B14D63-EE03-4817-9AAB-20F9BE4874B2}" type="presParOf" srcId="{0A2F8E9E-AE08-4DC7-880E-C38DF40CD684}" destId="{5BEF8058-6807-4249-B328-517E7D791F9F}" srcOrd="3" destOrd="0" presId="urn:microsoft.com/office/officeart/2005/8/layout/hList1"/>
    <dgm:cxn modelId="{01229386-CF11-4423-9D05-0EF4A5C3A33B}" type="presParOf" srcId="{0A2F8E9E-AE08-4DC7-880E-C38DF40CD684}" destId="{E67FF375-3C5E-4751-9FBF-29AA62A9C9CB}" srcOrd="4" destOrd="0" presId="urn:microsoft.com/office/officeart/2005/8/layout/hList1"/>
    <dgm:cxn modelId="{1BD3A4D6-E1A5-4164-BBE8-3193183327B2}" type="presParOf" srcId="{E67FF375-3C5E-4751-9FBF-29AA62A9C9CB}" destId="{D6CE53D6-2D1B-4A44-AFEA-BFAE0FEC89BB}" srcOrd="0" destOrd="0" presId="urn:microsoft.com/office/officeart/2005/8/layout/hList1"/>
    <dgm:cxn modelId="{907364D5-74E1-4DA7-BE51-D7BFA3275A7B}" type="presParOf" srcId="{E67FF375-3C5E-4751-9FBF-29AA62A9C9CB}" destId="{D9C91499-EEA6-4E3F-B220-2506EAFABDB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67930B-7277-41B8-B1A5-A76D5CA533A3}">
      <dsp:nvSpPr>
        <dsp:cNvPr id="0" name=""/>
        <dsp:cNvSpPr/>
      </dsp:nvSpPr>
      <dsp:spPr>
        <a:xfrm>
          <a:off x="2857" y="8755"/>
          <a:ext cx="2786062" cy="11144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1" kern="1200" dirty="0"/>
            <a:t>Egyedi fejlesztés</a:t>
          </a:r>
        </a:p>
      </dsp:txBody>
      <dsp:txXfrm>
        <a:off x="2857" y="8755"/>
        <a:ext cx="2786062" cy="1114425"/>
      </dsp:txXfrm>
    </dsp:sp>
    <dsp:sp modelId="{1BEACDC6-C92B-48E6-8778-96390D6B85F7}">
      <dsp:nvSpPr>
        <dsp:cNvPr id="0" name=""/>
        <dsp:cNvSpPr/>
      </dsp:nvSpPr>
      <dsp:spPr>
        <a:xfrm>
          <a:off x="2857" y="1123180"/>
          <a:ext cx="2786062" cy="25034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400" kern="1200" dirty="0"/>
            <a:t>Magas kockázat lehetősége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400" kern="1200" dirty="0"/>
            <a:t>Célok meghatározása kétértelmű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400" kern="1200" dirty="0"/>
            <a:t>Véget nem érő fejlesztés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400" kern="1200" dirty="0"/>
            <a:t>Kontrollálni nehéz</a:t>
          </a:r>
        </a:p>
      </dsp:txBody>
      <dsp:txXfrm>
        <a:off x="2857" y="1123180"/>
        <a:ext cx="2786062" cy="2503439"/>
      </dsp:txXfrm>
    </dsp:sp>
    <dsp:sp modelId="{1AD42366-D186-4463-8990-9B8B0472C170}">
      <dsp:nvSpPr>
        <dsp:cNvPr id="0" name=""/>
        <dsp:cNvSpPr/>
      </dsp:nvSpPr>
      <dsp:spPr>
        <a:xfrm>
          <a:off x="3178968" y="8755"/>
          <a:ext cx="2786062" cy="11144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1" kern="1200" dirty="0"/>
            <a:t>Saját fejlesztés</a:t>
          </a:r>
        </a:p>
      </dsp:txBody>
      <dsp:txXfrm>
        <a:off x="3178968" y="8755"/>
        <a:ext cx="2786062" cy="1114425"/>
      </dsp:txXfrm>
    </dsp:sp>
    <dsp:sp modelId="{A66B6476-94DD-4E94-9E70-B716293C3B8E}">
      <dsp:nvSpPr>
        <dsp:cNvPr id="0" name=""/>
        <dsp:cNvSpPr/>
      </dsp:nvSpPr>
      <dsp:spPr>
        <a:xfrm>
          <a:off x="3178968" y="1123180"/>
          <a:ext cx="2786062" cy="25034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400" kern="1200" dirty="0"/>
            <a:t>Technológiai szempontból naprakész a csapat?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400" kern="1200" dirty="0"/>
            <a:t>Motivált a teljesítésben?</a:t>
          </a:r>
        </a:p>
      </dsp:txBody>
      <dsp:txXfrm>
        <a:off x="3178968" y="1123180"/>
        <a:ext cx="2786062" cy="2503439"/>
      </dsp:txXfrm>
    </dsp:sp>
    <dsp:sp modelId="{D6CE53D6-2D1B-4A44-AFEA-BFAE0FEC89BB}">
      <dsp:nvSpPr>
        <dsp:cNvPr id="0" name=""/>
        <dsp:cNvSpPr/>
      </dsp:nvSpPr>
      <dsp:spPr>
        <a:xfrm>
          <a:off x="6355080" y="8755"/>
          <a:ext cx="2786062" cy="11144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1" kern="1200" dirty="0"/>
            <a:t>Keretrendszer</a:t>
          </a:r>
        </a:p>
      </dsp:txBody>
      <dsp:txXfrm>
        <a:off x="6355080" y="8755"/>
        <a:ext cx="2786062" cy="1114425"/>
      </dsp:txXfrm>
    </dsp:sp>
    <dsp:sp modelId="{D9C91499-EEA6-4E3F-B220-2506EAFABDB0}">
      <dsp:nvSpPr>
        <dsp:cNvPr id="0" name=""/>
        <dsp:cNvSpPr/>
      </dsp:nvSpPr>
      <dsp:spPr>
        <a:xfrm>
          <a:off x="6355080" y="1123180"/>
          <a:ext cx="2786062" cy="25034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400" kern="1200" dirty="0"/>
            <a:t>Stabil alap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400" kern="1200" dirty="0"/>
            <a:t>Tervezhető fejlesztések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400" kern="1200" dirty="0"/>
            <a:t>Folyamatosan bővülő szolgáltatások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400" kern="1200" dirty="0"/>
            <a:t>Könnyen elsajátítható technológia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400" kern="1200" dirty="0"/>
            <a:t>Egyértelmű támogatás</a:t>
          </a:r>
        </a:p>
      </dsp:txBody>
      <dsp:txXfrm>
        <a:off x="6355080" y="1123180"/>
        <a:ext cx="2786062" cy="2503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41C33-1D07-4213-BDFA-2D13623BC4EF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408E85-ECC5-48B2-B6FE-5F8DD86BE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6324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D65E59-6760-4A6D-843D-9DC10EBAC767}" type="datetimeFigureOut">
              <a:rPr lang="hu-HU" smtClean="0"/>
              <a:t>2016. 11. 18.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EEF6CF-F0A7-4325-8BAB-73E1D4D788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42908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EF6CF-F0A7-4325-8BAB-73E1D4D788CE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9903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EF6CF-F0A7-4325-8BAB-73E1D4D788CE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7242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lue_line.png"/>
          <p:cNvPicPr>
            <a:picLocks noChangeAspect="1"/>
          </p:cNvPicPr>
          <p:nvPr userDrawn="1"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2152" y="2533581"/>
            <a:ext cx="7157015" cy="2005116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3110332" y="3729353"/>
            <a:ext cx="565026" cy="457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8" name="Picture 17" descr="scolvo_blue_log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6169" y="3030382"/>
            <a:ext cx="666361" cy="602104"/>
          </a:xfrm>
          <a:prstGeom prst="rect">
            <a:avLst/>
          </a:prstGeom>
        </p:spPr>
      </p:pic>
      <p:pic>
        <p:nvPicPr>
          <p:cNvPr id="19" name="Picture 18" descr="scolvo_logo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3778" y="1259569"/>
            <a:ext cx="1179700" cy="4305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20775" y="3061424"/>
            <a:ext cx="6123225" cy="68700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/>
              <a:t>Click to </a:t>
            </a:r>
            <a:r>
              <a:rPr lang="hu-HU" dirty="0" err="1"/>
              <a:t>edit</a:t>
            </a:r>
            <a:r>
              <a:rPr lang="hu-HU" dirty="0"/>
              <a:t> </a:t>
            </a:r>
            <a:r>
              <a:rPr lang="hu-HU" dirty="0" err="1"/>
              <a:t>title</a:t>
            </a:r>
            <a:endParaRPr lang="en-US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5" hasCustomPrompt="1"/>
          </p:nvPr>
        </p:nvSpPr>
        <p:spPr>
          <a:xfrm>
            <a:off x="3020775" y="3799301"/>
            <a:ext cx="2669032" cy="3700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hu-HU" dirty="0" err="1"/>
              <a:t>subtitle</a:t>
            </a:r>
            <a:r>
              <a:rPr lang="hu-HU" dirty="0"/>
              <a:t> </a:t>
            </a:r>
            <a:r>
              <a:rPr lang="hu-HU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974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5"/>
          <p:cNvSpPr/>
          <p:nvPr userDrawn="1"/>
        </p:nvSpPr>
        <p:spPr>
          <a:xfrm>
            <a:off x="4293772" y="4200826"/>
            <a:ext cx="565026" cy="457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Picture 11" descr="solco_blu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0345" y="2066120"/>
            <a:ext cx="1394538" cy="139453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81414" y="3285854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800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/>
              <a:t>Click to edit Master </a:t>
            </a:r>
            <a:br>
              <a:rPr lang="hu-HU" dirty="0"/>
            </a:br>
            <a:r>
              <a:rPr lang="hu-HU" dirty="0"/>
              <a:t>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482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1"/>
          <p:cNvSpPr/>
          <p:nvPr userDrawn="1"/>
        </p:nvSpPr>
        <p:spPr>
          <a:xfrm>
            <a:off x="4587998" y="0"/>
            <a:ext cx="4556001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338667" y="6281981"/>
            <a:ext cx="1605253" cy="37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b="1" dirty="0">
                <a:solidFill>
                  <a:srgbClr val="303C45"/>
                </a:solidFill>
                <a:latin typeface="Arial"/>
                <a:cs typeface="Arial"/>
              </a:rPr>
              <a:t>WWW.SCOLVO.COM</a:t>
            </a:r>
          </a:p>
        </p:txBody>
      </p:sp>
      <p:sp>
        <p:nvSpPr>
          <p:cNvPr id="12" name="Oval 5"/>
          <p:cNvSpPr/>
          <p:nvPr userDrawn="1"/>
        </p:nvSpPr>
        <p:spPr>
          <a:xfrm>
            <a:off x="5376333" y="1718734"/>
            <a:ext cx="1278467" cy="127846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9"/>
          <p:cNvSpPr/>
          <p:nvPr userDrawn="1"/>
        </p:nvSpPr>
        <p:spPr>
          <a:xfrm>
            <a:off x="7018866" y="1718734"/>
            <a:ext cx="1278467" cy="127846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21"/>
          <p:cNvSpPr/>
          <p:nvPr userDrawn="1"/>
        </p:nvSpPr>
        <p:spPr>
          <a:xfrm>
            <a:off x="5376333" y="3564467"/>
            <a:ext cx="1278467" cy="127846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22"/>
          <p:cNvSpPr/>
          <p:nvPr userDrawn="1"/>
        </p:nvSpPr>
        <p:spPr>
          <a:xfrm>
            <a:off x="7018866" y="3564467"/>
            <a:ext cx="1278467" cy="127846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45125" y="2898470"/>
            <a:ext cx="3729341" cy="31118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rgbClr val="303C45"/>
                </a:solidFill>
                <a:latin typeface="Arial"/>
                <a:cs typeface="Arial"/>
              </a:defRPr>
            </a:lvl1pPr>
            <a:lvl2pPr marL="457200" indent="0" algn="l">
              <a:buNone/>
              <a:defRPr sz="1400">
                <a:latin typeface="Arial"/>
                <a:cs typeface="Arial"/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algn="just"/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Asitatqui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ditat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aut ea si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as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porest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fugia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in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comnis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doluptatus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,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nonsediat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andici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in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num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,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que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prati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inus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ute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pariasimo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ipicatibus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rest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untio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il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ipsunt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eum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ero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berum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que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nonsequ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untotaturem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rere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, sum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fugitae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evelent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audi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imporae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magnis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corro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bero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ipsam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, site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evenitia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pella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volorem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.</a:t>
            </a:r>
          </a:p>
          <a:p>
            <a:pPr algn="just"/>
            <a:endParaRPr lang="it-IT" sz="1400" dirty="0">
              <a:solidFill>
                <a:srgbClr val="303C45"/>
              </a:solidFill>
              <a:latin typeface="Arial"/>
              <a:cs typeface="Arial"/>
            </a:endParaRPr>
          </a:p>
          <a:p>
            <a:pPr algn="just"/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Dsitatqui ditat aut ea si as porest fugia in comnis doluptatus, </a:t>
            </a:r>
          </a:p>
          <a:p>
            <a:pPr algn="just"/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nonsediat andici in num, que prati inus ute pariasimo ipicatibus rest untio il ipsunt eum ero berum que nonsequ untotaturem</a:t>
            </a:r>
            <a:endParaRPr lang="en-US" sz="1400" dirty="0">
              <a:solidFill>
                <a:srgbClr val="303C45"/>
              </a:solidFill>
              <a:latin typeface="Arial"/>
              <a:cs typeface="Arial"/>
            </a:endParaRPr>
          </a:p>
        </p:txBody>
      </p:sp>
      <p:sp>
        <p:nvSpPr>
          <p:cNvPr id="26" name="Szöveg helye 3"/>
          <p:cNvSpPr>
            <a:spLocks noGrp="1"/>
          </p:cNvSpPr>
          <p:nvPr>
            <p:ph type="body" sz="quarter" idx="22" hasCustomPrompt="1"/>
          </p:nvPr>
        </p:nvSpPr>
        <p:spPr>
          <a:xfrm>
            <a:off x="5589586" y="3004936"/>
            <a:ext cx="851959" cy="45654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hu-HU" dirty="0" err="1"/>
              <a:t>Name</a:t>
            </a:r>
            <a:endParaRPr lang="hu-HU" dirty="0"/>
          </a:p>
          <a:p>
            <a:pPr lvl="0"/>
            <a:r>
              <a:rPr lang="hu-HU" dirty="0" err="1"/>
              <a:t>title</a:t>
            </a:r>
            <a:endParaRPr lang="hu-HU" dirty="0"/>
          </a:p>
        </p:txBody>
      </p:sp>
      <p:sp>
        <p:nvSpPr>
          <p:cNvPr id="27" name="Szöveg helye 3"/>
          <p:cNvSpPr>
            <a:spLocks noGrp="1"/>
          </p:cNvSpPr>
          <p:nvPr>
            <p:ph type="body" sz="quarter" idx="23" hasCustomPrompt="1"/>
          </p:nvPr>
        </p:nvSpPr>
        <p:spPr>
          <a:xfrm>
            <a:off x="7232119" y="3004936"/>
            <a:ext cx="851959" cy="45654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hu-HU" dirty="0" err="1"/>
              <a:t>Name</a:t>
            </a:r>
            <a:endParaRPr lang="hu-HU" dirty="0"/>
          </a:p>
          <a:p>
            <a:pPr lvl="0"/>
            <a:r>
              <a:rPr lang="hu-HU" dirty="0" err="1"/>
              <a:t>title</a:t>
            </a:r>
            <a:endParaRPr lang="hu-HU" dirty="0"/>
          </a:p>
        </p:txBody>
      </p:sp>
      <p:sp>
        <p:nvSpPr>
          <p:cNvPr id="28" name="Szöveg helye 3"/>
          <p:cNvSpPr>
            <a:spLocks noGrp="1"/>
          </p:cNvSpPr>
          <p:nvPr>
            <p:ph type="body" sz="quarter" idx="24" hasCustomPrompt="1"/>
          </p:nvPr>
        </p:nvSpPr>
        <p:spPr>
          <a:xfrm>
            <a:off x="5589586" y="4842934"/>
            <a:ext cx="851959" cy="45654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hu-HU" dirty="0" err="1"/>
              <a:t>Name</a:t>
            </a:r>
            <a:endParaRPr lang="hu-HU" dirty="0"/>
          </a:p>
          <a:p>
            <a:pPr lvl="0"/>
            <a:r>
              <a:rPr lang="hu-HU" dirty="0" err="1"/>
              <a:t>title</a:t>
            </a:r>
            <a:endParaRPr lang="hu-HU" dirty="0"/>
          </a:p>
        </p:txBody>
      </p:sp>
      <p:sp>
        <p:nvSpPr>
          <p:cNvPr id="29" name="Szöveg helye 3"/>
          <p:cNvSpPr>
            <a:spLocks noGrp="1"/>
          </p:cNvSpPr>
          <p:nvPr>
            <p:ph type="body" sz="quarter" idx="25" hasCustomPrompt="1"/>
          </p:nvPr>
        </p:nvSpPr>
        <p:spPr>
          <a:xfrm>
            <a:off x="7232118" y="4850419"/>
            <a:ext cx="851959" cy="45654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hu-HU" dirty="0" err="1"/>
              <a:t>Name</a:t>
            </a:r>
            <a:endParaRPr lang="hu-HU" dirty="0"/>
          </a:p>
          <a:p>
            <a:pPr lvl="0"/>
            <a:r>
              <a:rPr lang="hu-HU" dirty="0" err="1"/>
              <a:t>title</a:t>
            </a:r>
            <a:endParaRPr lang="hu-HU" dirty="0"/>
          </a:p>
        </p:txBody>
      </p:sp>
      <p:sp>
        <p:nvSpPr>
          <p:cNvPr id="18" name="Dia számának helye 5"/>
          <p:cNvSpPr txBox="1">
            <a:spLocks/>
          </p:cNvSpPr>
          <p:nvPr userDrawn="1"/>
        </p:nvSpPr>
        <p:spPr>
          <a:xfrm>
            <a:off x="6294938" y="6295624"/>
            <a:ext cx="2133600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900" b="1" kern="1200">
                <a:solidFill>
                  <a:srgbClr val="303C45"/>
                </a:solidFill>
                <a:latin typeface="Arial"/>
                <a:ea typeface="+mn-ea"/>
                <a:cs typeface="Arial"/>
              </a:defRPr>
            </a:lvl1pPr>
            <a:lvl2pPr marL="742950" indent="-285750" algn="r" defTabSz="457200" rtl="0" eaLnBrk="1" latinLnBrk="0" hangingPunct="1">
              <a:spcBef>
                <a:spcPct val="20000"/>
              </a:spcBef>
              <a:buFont typeface="Arial"/>
              <a:buChar char="–"/>
              <a:defRPr sz="900" b="1" kern="1200">
                <a:solidFill>
                  <a:srgbClr val="303C45"/>
                </a:solidFill>
                <a:latin typeface="Arial"/>
                <a:ea typeface="+mn-ea"/>
                <a:cs typeface="Arial"/>
              </a:defRPr>
            </a:lvl2pPr>
            <a:lvl3pPr marL="1143000" indent="-228600" algn="r" defTabSz="457200" rtl="0" eaLnBrk="1" latinLnBrk="0" hangingPunct="1">
              <a:spcBef>
                <a:spcPct val="20000"/>
              </a:spcBef>
              <a:buFont typeface="Arial"/>
              <a:buChar char="•"/>
              <a:defRPr sz="900" b="1" kern="1200">
                <a:solidFill>
                  <a:srgbClr val="303C45"/>
                </a:solidFill>
                <a:latin typeface="Arial"/>
                <a:ea typeface="+mn-ea"/>
                <a:cs typeface="Arial"/>
              </a:defRPr>
            </a:lvl3pPr>
            <a:lvl4pPr marL="1600200" indent="-228600" algn="r" defTabSz="457200" rtl="0" eaLnBrk="1" latinLnBrk="0" hangingPunct="1">
              <a:spcBef>
                <a:spcPct val="20000"/>
              </a:spcBef>
              <a:buFont typeface="Arial"/>
              <a:buChar char="–"/>
              <a:defRPr sz="900" b="1" kern="1200">
                <a:solidFill>
                  <a:srgbClr val="303C45"/>
                </a:solidFill>
                <a:latin typeface="Arial"/>
                <a:ea typeface="+mn-ea"/>
                <a:cs typeface="Arial"/>
              </a:defRPr>
            </a:lvl4pPr>
            <a:lvl5pPr marL="2057400" indent="-228600" algn="r" defTabSz="457200" rtl="0" eaLnBrk="1" latinLnBrk="0" hangingPunct="1">
              <a:spcBef>
                <a:spcPct val="20000"/>
              </a:spcBef>
              <a:buFont typeface="Arial"/>
              <a:buChar char="»"/>
              <a:defRPr sz="900" b="1" kern="1200">
                <a:solidFill>
                  <a:srgbClr val="303C45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>
                <a:solidFill>
                  <a:schemeClr val="bg1"/>
                </a:solidFill>
              </a:rPr>
              <a:t>PAGE </a:t>
            </a:r>
            <a:fld id="{335A4F5B-68B4-43B3-8311-F15C16B8102E}" type="slidenum">
              <a:rPr lang="hu-HU" smtClean="0">
                <a:solidFill>
                  <a:schemeClr val="bg1"/>
                </a:solidFill>
              </a:rPr>
              <a:pPr/>
              <a:t>‹#›</a:t>
            </a:fld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19" name="Picture 18" descr="solco_blu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636" y="414863"/>
            <a:ext cx="1394538" cy="1394538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1551304" y="1147541"/>
            <a:ext cx="565026" cy="45719"/>
          </a:xfrm>
          <a:prstGeom prst="rect">
            <a:avLst/>
          </a:prstGeom>
          <a:solidFill>
            <a:srgbClr val="303C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Title 3"/>
          <p:cNvSpPr>
            <a:spLocks noGrp="1"/>
          </p:cNvSpPr>
          <p:nvPr>
            <p:ph type="title" hasCustomPrompt="1"/>
          </p:nvPr>
        </p:nvSpPr>
        <p:spPr>
          <a:xfrm>
            <a:off x="1421339" y="565771"/>
            <a:ext cx="3635006" cy="597521"/>
          </a:xfrm>
          <a:prstGeom prst="rect">
            <a:avLst/>
          </a:prstGeom>
        </p:spPr>
        <p:txBody>
          <a:bodyPr/>
          <a:lstStyle>
            <a:lvl1pPr algn="l">
              <a:defRPr sz="2800" b="1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24" name="Content Placeholder 8"/>
          <p:cNvSpPr>
            <a:spLocks noGrp="1"/>
          </p:cNvSpPr>
          <p:nvPr>
            <p:ph sz="quarter" idx="15" hasCustomPrompt="1"/>
          </p:nvPr>
        </p:nvSpPr>
        <p:spPr>
          <a:xfrm>
            <a:off x="1421339" y="1192854"/>
            <a:ext cx="2669032" cy="3700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</a:lstStyle>
          <a:p>
            <a:pPr lvl="0"/>
            <a:r>
              <a:rPr lang="en-US" dirty="0"/>
              <a:t>Click to edit Master </a:t>
            </a:r>
            <a:r>
              <a:rPr lang="hu-HU" dirty="0" err="1"/>
              <a:t>subtitle</a:t>
            </a:r>
            <a:r>
              <a:rPr lang="hu-HU" dirty="0"/>
              <a:t> </a:t>
            </a:r>
            <a:r>
              <a:rPr lang="hu-HU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251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1"/>
          <p:cNvSpPr/>
          <p:nvPr userDrawn="1"/>
        </p:nvSpPr>
        <p:spPr>
          <a:xfrm>
            <a:off x="4587998" y="0"/>
            <a:ext cx="4556001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5"/>
          <p:cNvSpPr/>
          <p:nvPr userDrawn="1"/>
        </p:nvSpPr>
        <p:spPr>
          <a:xfrm>
            <a:off x="5376333" y="1718734"/>
            <a:ext cx="1278467" cy="127846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9"/>
          <p:cNvSpPr/>
          <p:nvPr userDrawn="1"/>
        </p:nvSpPr>
        <p:spPr>
          <a:xfrm>
            <a:off x="7018866" y="1718734"/>
            <a:ext cx="1278467" cy="127846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21"/>
          <p:cNvSpPr/>
          <p:nvPr userDrawn="1"/>
        </p:nvSpPr>
        <p:spPr>
          <a:xfrm>
            <a:off x="5376333" y="3564467"/>
            <a:ext cx="1278467" cy="127846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22"/>
          <p:cNvSpPr/>
          <p:nvPr userDrawn="1"/>
        </p:nvSpPr>
        <p:spPr>
          <a:xfrm>
            <a:off x="7018866" y="3564467"/>
            <a:ext cx="1278467" cy="127846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45125" y="2898470"/>
            <a:ext cx="3729341" cy="31118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rgbClr val="303C45"/>
                </a:solidFill>
                <a:latin typeface="Arial"/>
                <a:cs typeface="Arial"/>
              </a:defRPr>
            </a:lvl1pPr>
            <a:lvl2pPr marL="457200" indent="0" algn="l">
              <a:buNone/>
              <a:defRPr sz="1400">
                <a:latin typeface="Arial"/>
                <a:cs typeface="Arial"/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algn="just"/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Asitatqui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ditat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aut ea si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as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porest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fugia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in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comnis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doluptatus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,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nonsediat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andici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in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num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,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que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prati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inus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ute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pariasimo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ipicatibus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rest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untio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il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ipsunt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eum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ero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berum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que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nonsequ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untotaturem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rere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, sum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fugitae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evelent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audi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imporae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magnis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corro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bero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ipsam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, site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evenitia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pella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volorem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.</a:t>
            </a:r>
          </a:p>
          <a:p>
            <a:pPr algn="just"/>
            <a:endParaRPr lang="it-IT" sz="1400" dirty="0">
              <a:solidFill>
                <a:srgbClr val="303C45"/>
              </a:solidFill>
              <a:latin typeface="Arial"/>
              <a:cs typeface="Arial"/>
            </a:endParaRPr>
          </a:p>
          <a:p>
            <a:pPr algn="just"/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Dsitatqui ditat aut ea si as porest fugia in comnis doluptatus, </a:t>
            </a:r>
          </a:p>
          <a:p>
            <a:pPr algn="just"/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nonsediat andici in num, que prati inus ute pariasimo ipicatibus rest untio il ipsunt eum ero berum que nonsequ untotaturem</a:t>
            </a:r>
            <a:endParaRPr lang="en-US" sz="1400" dirty="0">
              <a:solidFill>
                <a:srgbClr val="303C45"/>
              </a:solidFill>
              <a:latin typeface="Arial"/>
              <a:cs typeface="Arial"/>
            </a:endParaRPr>
          </a:p>
        </p:txBody>
      </p:sp>
      <p:sp>
        <p:nvSpPr>
          <p:cNvPr id="26" name="Szöveg helye 3"/>
          <p:cNvSpPr>
            <a:spLocks noGrp="1"/>
          </p:cNvSpPr>
          <p:nvPr>
            <p:ph type="body" sz="quarter" idx="22" hasCustomPrompt="1"/>
          </p:nvPr>
        </p:nvSpPr>
        <p:spPr>
          <a:xfrm>
            <a:off x="5589586" y="3004936"/>
            <a:ext cx="851959" cy="45654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hu-HU" dirty="0" err="1"/>
              <a:t>Name</a:t>
            </a:r>
            <a:endParaRPr lang="hu-HU" dirty="0"/>
          </a:p>
          <a:p>
            <a:pPr lvl="0"/>
            <a:r>
              <a:rPr lang="hu-HU" dirty="0" err="1"/>
              <a:t>title</a:t>
            </a:r>
            <a:endParaRPr lang="hu-HU" dirty="0"/>
          </a:p>
        </p:txBody>
      </p:sp>
      <p:sp>
        <p:nvSpPr>
          <p:cNvPr id="27" name="Szöveg helye 3"/>
          <p:cNvSpPr>
            <a:spLocks noGrp="1"/>
          </p:cNvSpPr>
          <p:nvPr>
            <p:ph type="body" sz="quarter" idx="23" hasCustomPrompt="1"/>
          </p:nvPr>
        </p:nvSpPr>
        <p:spPr>
          <a:xfrm>
            <a:off x="7232119" y="3004936"/>
            <a:ext cx="851959" cy="45654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hu-HU" dirty="0" err="1"/>
              <a:t>Name</a:t>
            </a:r>
            <a:endParaRPr lang="hu-HU" dirty="0"/>
          </a:p>
          <a:p>
            <a:pPr lvl="0"/>
            <a:r>
              <a:rPr lang="hu-HU" dirty="0" err="1"/>
              <a:t>title</a:t>
            </a:r>
            <a:endParaRPr lang="hu-HU" dirty="0"/>
          </a:p>
        </p:txBody>
      </p:sp>
      <p:sp>
        <p:nvSpPr>
          <p:cNvPr id="28" name="Szöveg helye 3"/>
          <p:cNvSpPr>
            <a:spLocks noGrp="1"/>
          </p:cNvSpPr>
          <p:nvPr>
            <p:ph type="body" sz="quarter" idx="24" hasCustomPrompt="1"/>
          </p:nvPr>
        </p:nvSpPr>
        <p:spPr>
          <a:xfrm>
            <a:off x="5589586" y="4842934"/>
            <a:ext cx="851959" cy="45654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hu-HU" dirty="0" err="1"/>
              <a:t>Name</a:t>
            </a:r>
            <a:endParaRPr lang="hu-HU" dirty="0"/>
          </a:p>
          <a:p>
            <a:pPr lvl="0"/>
            <a:r>
              <a:rPr lang="hu-HU" dirty="0" err="1"/>
              <a:t>title</a:t>
            </a:r>
            <a:endParaRPr lang="hu-HU" dirty="0"/>
          </a:p>
        </p:txBody>
      </p:sp>
      <p:sp>
        <p:nvSpPr>
          <p:cNvPr id="29" name="Szöveg helye 3"/>
          <p:cNvSpPr>
            <a:spLocks noGrp="1"/>
          </p:cNvSpPr>
          <p:nvPr>
            <p:ph type="body" sz="quarter" idx="25" hasCustomPrompt="1"/>
          </p:nvPr>
        </p:nvSpPr>
        <p:spPr>
          <a:xfrm>
            <a:off x="7232118" y="4850419"/>
            <a:ext cx="851959" cy="45654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hu-HU" dirty="0" err="1"/>
              <a:t>Name</a:t>
            </a:r>
            <a:endParaRPr lang="hu-HU" dirty="0"/>
          </a:p>
          <a:p>
            <a:pPr lvl="0"/>
            <a:r>
              <a:rPr lang="hu-HU" dirty="0" err="1"/>
              <a:t>title</a:t>
            </a:r>
            <a:endParaRPr lang="hu-HU" dirty="0"/>
          </a:p>
        </p:txBody>
      </p:sp>
      <p:sp>
        <p:nvSpPr>
          <p:cNvPr id="18" name="Dia számának helye 5"/>
          <p:cNvSpPr txBox="1">
            <a:spLocks/>
          </p:cNvSpPr>
          <p:nvPr userDrawn="1"/>
        </p:nvSpPr>
        <p:spPr>
          <a:xfrm>
            <a:off x="6294938" y="6295624"/>
            <a:ext cx="2133600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900" b="1" kern="1200">
                <a:solidFill>
                  <a:srgbClr val="303C45"/>
                </a:solidFill>
                <a:latin typeface="Arial"/>
                <a:ea typeface="+mn-ea"/>
                <a:cs typeface="Arial"/>
              </a:defRPr>
            </a:lvl1pPr>
            <a:lvl2pPr marL="742950" indent="-285750" algn="r" defTabSz="457200" rtl="0" eaLnBrk="1" latinLnBrk="0" hangingPunct="1">
              <a:spcBef>
                <a:spcPct val="20000"/>
              </a:spcBef>
              <a:buFont typeface="Arial"/>
              <a:buChar char="–"/>
              <a:defRPr sz="900" b="1" kern="1200">
                <a:solidFill>
                  <a:srgbClr val="303C45"/>
                </a:solidFill>
                <a:latin typeface="Arial"/>
                <a:ea typeface="+mn-ea"/>
                <a:cs typeface="Arial"/>
              </a:defRPr>
            </a:lvl2pPr>
            <a:lvl3pPr marL="1143000" indent="-228600" algn="r" defTabSz="457200" rtl="0" eaLnBrk="1" latinLnBrk="0" hangingPunct="1">
              <a:spcBef>
                <a:spcPct val="20000"/>
              </a:spcBef>
              <a:buFont typeface="Arial"/>
              <a:buChar char="•"/>
              <a:defRPr sz="900" b="1" kern="1200">
                <a:solidFill>
                  <a:srgbClr val="303C45"/>
                </a:solidFill>
                <a:latin typeface="Arial"/>
                <a:ea typeface="+mn-ea"/>
                <a:cs typeface="Arial"/>
              </a:defRPr>
            </a:lvl3pPr>
            <a:lvl4pPr marL="1600200" indent="-228600" algn="r" defTabSz="457200" rtl="0" eaLnBrk="1" latinLnBrk="0" hangingPunct="1">
              <a:spcBef>
                <a:spcPct val="20000"/>
              </a:spcBef>
              <a:buFont typeface="Arial"/>
              <a:buChar char="–"/>
              <a:defRPr sz="900" b="1" kern="1200">
                <a:solidFill>
                  <a:srgbClr val="303C45"/>
                </a:solidFill>
                <a:latin typeface="Arial"/>
                <a:ea typeface="+mn-ea"/>
                <a:cs typeface="Arial"/>
              </a:defRPr>
            </a:lvl4pPr>
            <a:lvl5pPr marL="2057400" indent="-228600" algn="r" defTabSz="457200" rtl="0" eaLnBrk="1" latinLnBrk="0" hangingPunct="1">
              <a:spcBef>
                <a:spcPct val="20000"/>
              </a:spcBef>
              <a:buFont typeface="Arial"/>
              <a:buChar char="»"/>
              <a:defRPr sz="900" b="1" kern="1200">
                <a:solidFill>
                  <a:srgbClr val="303C45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>
                <a:solidFill>
                  <a:schemeClr val="bg1"/>
                </a:solidFill>
              </a:rPr>
              <a:t>PAGE </a:t>
            </a:r>
            <a:fld id="{335A4F5B-68B4-43B3-8311-F15C16B8102E}" type="slidenum">
              <a:rPr lang="hu-HU" smtClean="0">
                <a:solidFill>
                  <a:schemeClr val="bg1"/>
                </a:solidFill>
              </a:rPr>
              <a:pPr/>
              <a:t>‹#›</a:t>
            </a:fld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19" name="Picture 18" descr="solco_blu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636" y="414863"/>
            <a:ext cx="1394538" cy="1394538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1551304" y="1147541"/>
            <a:ext cx="565026" cy="45719"/>
          </a:xfrm>
          <a:prstGeom prst="rect">
            <a:avLst/>
          </a:prstGeom>
          <a:solidFill>
            <a:srgbClr val="303C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Title 3"/>
          <p:cNvSpPr>
            <a:spLocks noGrp="1"/>
          </p:cNvSpPr>
          <p:nvPr>
            <p:ph type="title" hasCustomPrompt="1"/>
          </p:nvPr>
        </p:nvSpPr>
        <p:spPr>
          <a:xfrm>
            <a:off x="1421339" y="565771"/>
            <a:ext cx="3635006" cy="597521"/>
          </a:xfrm>
          <a:prstGeom prst="rect">
            <a:avLst/>
          </a:prstGeom>
        </p:spPr>
        <p:txBody>
          <a:bodyPr/>
          <a:lstStyle>
            <a:lvl1pPr algn="l">
              <a:defRPr sz="2800" b="1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24" name="Content Placeholder 8"/>
          <p:cNvSpPr>
            <a:spLocks noGrp="1"/>
          </p:cNvSpPr>
          <p:nvPr>
            <p:ph sz="quarter" idx="15" hasCustomPrompt="1"/>
          </p:nvPr>
        </p:nvSpPr>
        <p:spPr>
          <a:xfrm>
            <a:off x="1421339" y="1192854"/>
            <a:ext cx="2669032" cy="3700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</a:lstStyle>
          <a:p>
            <a:pPr lvl="0"/>
            <a:r>
              <a:rPr lang="en-US" dirty="0"/>
              <a:t>Click to edit Master </a:t>
            </a:r>
            <a:r>
              <a:rPr lang="hu-HU" dirty="0" err="1"/>
              <a:t>subtitle</a:t>
            </a:r>
            <a:r>
              <a:rPr lang="hu-HU" dirty="0"/>
              <a:t> </a:t>
            </a:r>
            <a:r>
              <a:rPr lang="hu-HU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81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1" descr="solco_blu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0345" y="2066120"/>
            <a:ext cx="1394538" cy="1394538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681414" y="3285854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800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/>
              <a:t>Click to edit Master </a:t>
            </a:r>
            <a:br>
              <a:rPr lang="hu-HU" dirty="0"/>
            </a:br>
            <a:r>
              <a:rPr lang="hu-HU" dirty="0"/>
              <a:t>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1" r="1231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823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olvo_alnyomat.png"/>
          <p:cNvPicPr>
            <a:picLocks noChangeAspect="1"/>
          </p:cNvPicPr>
          <p:nvPr userDrawn="1"/>
        </p:nvPicPr>
        <p:blipFill rotWithShape="1">
          <a:blip r:embed="rId2" cstate="screen">
            <a:alphaModFix amt="2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7601"/>
          <a:stretch/>
        </p:blipFill>
        <p:spPr>
          <a:xfrm>
            <a:off x="6538922" y="955312"/>
            <a:ext cx="2594804" cy="6120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4786372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btitle 2"/>
          <p:cNvSpPr txBox="1">
            <a:spLocks/>
          </p:cNvSpPr>
          <p:nvPr userDrawn="1"/>
        </p:nvSpPr>
        <p:spPr>
          <a:xfrm>
            <a:off x="338667" y="6281981"/>
            <a:ext cx="1605253" cy="37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b="1" dirty="0">
                <a:solidFill>
                  <a:srgbClr val="FFFFFF"/>
                </a:solidFill>
                <a:latin typeface="Arial"/>
                <a:cs typeface="Arial"/>
              </a:rPr>
              <a:t>WWW.SCOLVO.COM</a:t>
            </a:r>
          </a:p>
        </p:txBody>
      </p:sp>
      <p:pic>
        <p:nvPicPr>
          <p:cNvPr id="12" name="Picture 11" descr="solco_blu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6825" y="1004337"/>
            <a:ext cx="1394538" cy="1394538"/>
          </a:xfrm>
          <a:prstGeom prst="rect">
            <a:avLst/>
          </a:prstGeom>
        </p:spPr>
      </p:pic>
      <p:pic>
        <p:nvPicPr>
          <p:cNvPr id="13" name="Picture 12" descr="scolvo_blue_logo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2882" y="6276230"/>
            <a:ext cx="279630" cy="252665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5404113" y="1828264"/>
            <a:ext cx="565026" cy="45719"/>
          </a:xfrm>
          <a:prstGeom prst="rect">
            <a:avLst/>
          </a:prstGeom>
          <a:solidFill>
            <a:srgbClr val="303C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013170" y="2390432"/>
            <a:ext cx="3729341" cy="35755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rgbClr val="303C45"/>
                </a:solidFill>
                <a:latin typeface="Arial"/>
                <a:cs typeface="Arial"/>
              </a:defRPr>
            </a:lvl1pPr>
            <a:lvl2pPr marL="457200" indent="0" algn="l">
              <a:buNone/>
              <a:defRPr sz="1400">
                <a:latin typeface="Arial"/>
                <a:cs typeface="Arial"/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algn="just"/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Asitatqui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ditat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aut ea si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as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porest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fugia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in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comnis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doluptatus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,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nonsediat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andici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in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num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,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que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prati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inus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ute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pariasimo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ipicatibus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rest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untio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il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ipsunt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eum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ero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berum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que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nonsequ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untotaturem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rere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, sum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fugitae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evelent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audi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imporae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magnis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corro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bero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ipsam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, site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evenitia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pella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volorem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.</a:t>
            </a:r>
          </a:p>
          <a:p>
            <a:pPr algn="just"/>
            <a:endParaRPr lang="it-IT" sz="1400" dirty="0">
              <a:solidFill>
                <a:srgbClr val="303C45"/>
              </a:solidFill>
              <a:latin typeface="Arial"/>
              <a:cs typeface="Arial"/>
            </a:endParaRPr>
          </a:p>
          <a:p>
            <a:pPr algn="just"/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Dsitatqui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ditat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aut ea si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as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porest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fugia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in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comnis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doluptatus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, </a:t>
            </a:r>
          </a:p>
          <a:p>
            <a:pPr algn="just"/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nonsediat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andici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in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num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,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que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prati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inus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ute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pariasimo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ipicatibus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rest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untio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il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ipsunt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eum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ero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berum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que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nonsequ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untotaturem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rere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, sum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fugitae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evelent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audi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imporae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magnis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corro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bero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ipsam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, site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evenitia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pella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volorem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. </a:t>
            </a:r>
          </a:p>
          <a:p>
            <a:pPr algn="just"/>
            <a:endParaRPr lang="en-US" sz="1400" dirty="0">
              <a:solidFill>
                <a:srgbClr val="303C45"/>
              </a:solidFill>
              <a:latin typeface="Arial"/>
              <a:cs typeface="Arial"/>
            </a:endParaRPr>
          </a:p>
        </p:txBody>
      </p:sp>
      <p:sp>
        <p:nvSpPr>
          <p:cNvPr id="15" name="Dia számának helye 5"/>
          <p:cNvSpPr txBox="1">
            <a:spLocks/>
          </p:cNvSpPr>
          <p:nvPr userDrawn="1"/>
        </p:nvSpPr>
        <p:spPr>
          <a:xfrm>
            <a:off x="6294938" y="6295624"/>
            <a:ext cx="2133600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900" b="1" kern="1200">
                <a:solidFill>
                  <a:srgbClr val="303C45"/>
                </a:solidFill>
                <a:latin typeface="Arial"/>
                <a:ea typeface="+mn-ea"/>
                <a:cs typeface="Arial"/>
              </a:defRPr>
            </a:lvl1pPr>
            <a:lvl2pPr marL="742950" indent="-285750" algn="r" defTabSz="457200" rtl="0" eaLnBrk="1" latinLnBrk="0" hangingPunct="1">
              <a:spcBef>
                <a:spcPct val="20000"/>
              </a:spcBef>
              <a:buFont typeface="Arial"/>
              <a:buChar char="–"/>
              <a:defRPr sz="900" b="1" kern="1200">
                <a:solidFill>
                  <a:srgbClr val="303C45"/>
                </a:solidFill>
                <a:latin typeface="Arial"/>
                <a:ea typeface="+mn-ea"/>
                <a:cs typeface="Arial"/>
              </a:defRPr>
            </a:lvl2pPr>
            <a:lvl3pPr marL="1143000" indent="-228600" algn="r" defTabSz="457200" rtl="0" eaLnBrk="1" latinLnBrk="0" hangingPunct="1">
              <a:spcBef>
                <a:spcPct val="20000"/>
              </a:spcBef>
              <a:buFont typeface="Arial"/>
              <a:buChar char="•"/>
              <a:defRPr sz="900" b="1" kern="1200">
                <a:solidFill>
                  <a:srgbClr val="303C45"/>
                </a:solidFill>
                <a:latin typeface="Arial"/>
                <a:ea typeface="+mn-ea"/>
                <a:cs typeface="Arial"/>
              </a:defRPr>
            </a:lvl3pPr>
            <a:lvl4pPr marL="1600200" indent="-228600" algn="r" defTabSz="457200" rtl="0" eaLnBrk="1" latinLnBrk="0" hangingPunct="1">
              <a:spcBef>
                <a:spcPct val="20000"/>
              </a:spcBef>
              <a:buFont typeface="Arial"/>
              <a:buChar char="–"/>
              <a:defRPr sz="900" b="1" kern="1200">
                <a:solidFill>
                  <a:srgbClr val="303C45"/>
                </a:solidFill>
                <a:latin typeface="Arial"/>
                <a:ea typeface="+mn-ea"/>
                <a:cs typeface="Arial"/>
              </a:defRPr>
            </a:lvl4pPr>
            <a:lvl5pPr marL="2057400" indent="-228600" algn="r" defTabSz="457200" rtl="0" eaLnBrk="1" latinLnBrk="0" hangingPunct="1">
              <a:spcBef>
                <a:spcPct val="20000"/>
              </a:spcBef>
              <a:buFont typeface="Arial"/>
              <a:buChar char="»"/>
              <a:defRPr sz="900" b="1" kern="1200">
                <a:solidFill>
                  <a:srgbClr val="303C45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PAGE </a:t>
            </a:r>
            <a:fld id="{335A4F5B-68B4-43B3-8311-F15C16B8102E}" type="slidenum">
              <a:rPr lang="hu-HU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endParaRPr lang="hu-H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Title 3"/>
          <p:cNvSpPr>
            <a:spLocks noGrp="1"/>
          </p:cNvSpPr>
          <p:nvPr>
            <p:ph type="title" hasCustomPrompt="1"/>
          </p:nvPr>
        </p:nvSpPr>
        <p:spPr>
          <a:xfrm>
            <a:off x="5274148" y="1246494"/>
            <a:ext cx="3635006" cy="597521"/>
          </a:xfrm>
          <a:prstGeom prst="rect">
            <a:avLst/>
          </a:prstGeom>
        </p:spPr>
        <p:txBody>
          <a:bodyPr/>
          <a:lstStyle>
            <a:lvl1pPr algn="l">
              <a:defRPr sz="2800" b="1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Content Placeholder 8"/>
          <p:cNvSpPr>
            <a:spLocks noGrp="1"/>
          </p:cNvSpPr>
          <p:nvPr>
            <p:ph sz="quarter" idx="15" hasCustomPrompt="1"/>
          </p:nvPr>
        </p:nvSpPr>
        <p:spPr>
          <a:xfrm>
            <a:off x="5274148" y="1873577"/>
            <a:ext cx="2669032" cy="3700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</a:lstStyle>
          <a:p>
            <a:pPr lvl="0"/>
            <a:r>
              <a:rPr lang="en-US" dirty="0"/>
              <a:t>Click to edit Master </a:t>
            </a:r>
            <a:r>
              <a:rPr lang="hu-HU" dirty="0" err="1"/>
              <a:t>subtitle</a:t>
            </a:r>
            <a:r>
              <a:rPr lang="hu-HU" dirty="0"/>
              <a:t> </a:t>
            </a:r>
            <a:r>
              <a:rPr lang="hu-HU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784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olvo_alnyomat.png"/>
          <p:cNvPicPr>
            <a:picLocks noChangeAspect="1"/>
          </p:cNvPicPr>
          <p:nvPr userDrawn="1"/>
        </p:nvPicPr>
        <p:blipFill rotWithShape="1">
          <a:blip r:embed="rId2" cstate="screen">
            <a:alphaModFix amt="2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7601"/>
          <a:stretch/>
        </p:blipFill>
        <p:spPr>
          <a:xfrm>
            <a:off x="6538922" y="955312"/>
            <a:ext cx="2594804" cy="6120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4786372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btitle 2"/>
          <p:cNvSpPr txBox="1">
            <a:spLocks/>
          </p:cNvSpPr>
          <p:nvPr userDrawn="1"/>
        </p:nvSpPr>
        <p:spPr>
          <a:xfrm>
            <a:off x="338667" y="6281981"/>
            <a:ext cx="1605253" cy="37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b="1" dirty="0">
                <a:solidFill>
                  <a:srgbClr val="FFFFFF"/>
                </a:solidFill>
                <a:latin typeface="Arial"/>
                <a:cs typeface="Arial"/>
              </a:rPr>
              <a:t>WWW.SCOLVO.COM</a:t>
            </a:r>
          </a:p>
        </p:txBody>
      </p:sp>
      <p:pic>
        <p:nvPicPr>
          <p:cNvPr id="12" name="Picture 11" descr="solco_blu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6825" y="1004337"/>
            <a:ext cx="1394538" cy="1394538"/>
          </a:xfrm>
          <a:prstGeom prst="rect">
            <a:avLst/>
          </a:prstGeom>
        </p:spPr>
      </p:pic>
      <p:pic>
        <p:nvPicPr>
          <p:cNvPr id="13" name="Picture 12" descr="scolvo_blue_logo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2882" y="6276230"/>
            <a:ext cx="279630" cy="252665"/>
          </a:xfrm>
          <a:prstGeom prst="rect">
            <a:avLst/>
          </a:prstGeom>
        </p:spPr>
      </p:pic>
      <p:sp>
        <p:nvSpPr>
          <p:cNvPr id="14" name="Dia számának helye 5"/>
          <p:cNvSpPr txBox="1">
            <a:spLocks/>
          </p:cNvSpPr>
          <p:nvPr userDrawn="1"/>
        </p:nvSpPr>
        <p:spPr>
          <a:xfrm>
            <a:off x="6294938" y="6295624"/>
            <a:ext cx="2133600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900" b="1" kern="1200">
                <a:solidFill>
                  <a:srgbClr val="303C45"/>
                </a:solidFill>
                <a:latin typeface="Arial"/>
                <a:ea typeface="+mn-ea"/>
                <a:cs typeface="Arial"/>
              </a:defRPr>
            </a:lvl1pPr>
            <a:lvl2pPr marL="742950" indent="-285750" algn="r" defTabSz="457200" rtl="0" eaLnBrk="1" latinLnBrk="0" hangingPunct="1">
              <a:spcBef>
                <a:spcPct val="20000"/>
              </a:spcBef>
              <a:buFont typeface="Arial"/>
              <a:buChar char="–"/>
              <a:defRPr sz="900" b="1" kern="1200">
                <a:solidFill>
                  <a:srgbClr val="303C45"/>
                </a:solidFill>
                <a:latin typeface="Arial"/>
                <a:ea typeface="+mn-ea"/>
                <a:cs typeface="Arial"/>
              </a:defRPr>
            </a:lvl2pPr>
            <a:lvl3pPr marL="1143000" indent="-228600" algn="r" defTabSz="457200" rtl="0" eaLnBrk="1" latinLnBrk="0" hangingPunct="1">
              <a:spcBef>
                <a:spcPct val="20000"/>
              </a:spcBef>
              <a:buFont typeface="Arial"/>
              <a:buChar char="•"/>
              <a:defRPr sz="900" b="1" kern="1200">
                <a:solidFill>
                  <a:srgbClr val="303C45"/>
                </a:solidFill>
                <a:latin typeface="Arial"/>
                <a:ea typeface="+mn-ea"/>
                <a:cs typeface="Arial"/>
              </a:defRPr>
            </a:lvl3pPr>
            <a:lvl4pPr marL="1600200" indent="-228600" algn="r" defTabSz="457200" rtl="0" eaLnBrk="1" latinLnBrk="0" hangingPunct="1">
              <a:spcBef>
                <a:spcPct val="20000"/>
              </a:spcBef>
              <a:buFont typeface="Arial"/>
              <a:buChar char="–"/>
              <a:defRPr sz="900" b="1" kern="1200">
                <a:solidFill>
                  <a:srgbClr val="303C45"/>
                </a:solidFill>
                <a:latin typeface="Arial"/>
                <a:ea typeface="+mn-ea"/>
                <a:cs typeface="Arial"/>
              </a:defRPr>
            </a:lvl4pPr>
            <a:lvl5pPr marL="2057400" indent="-228600" algn="r" defTabSz="457200" rtl="0" eaLnBrk="1" latinLnBrk="0" hangingPunct="1">
              <a:spcBef>
                <a:spcPct val="20000"/>
              </a:spcBef>
              <a:buFont typeface="Arial"/>
              <a:buChar char="»"/>
              <a:defRPr sz="900" b="1" kern="1200">
                <a:solidFill>
                  <a:srgbClr val="303C45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PAGE </a:t>
            </a:r>
            <a:fld id="{335A4F5B-68B4-43B3-8311-F15C16B8102E}" type="slidenum">
              <a:rPr lang="hu-HU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endParaRPr lang="hu-H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5274148" y="1246494"/>
            <a:ext cx="3635006" cy="597521"/>
          </a:xfrm>
          <a:prstGeom prst="rect">
            <a:avLst/>
          </a:prstGeom>
        </p:spPr>
        <p:txBody>
          <a:bodyPr/>
          <a:lstStyle>
            <a:lvl1pPr algn="l">
              <a:defRPr sz="3200" b="1" baseline="0"/>
            </a:lvl1pPr>
          </a:lstStyle>
          <a:p>
            <a:r>
              <a:rPr lang="en-US" dirty="0"/>
              <a:t>Click to edit </a:t>
            </a:r>
            <a:r>
              <a:rPr lang="hu-HU" dirty="0" err="1"/>
              <a:t>chapter</a:t>
            </a:r>
            <a:r>
              <a:rPr lang="hu-HU" dirty="0"/>
              <a:t> </a:t>
            </a:r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725801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olvo_alnyomat.png"/>
          <p:cNvPicPr>
            <a:picLocks noChangeAspect="1"/>
          </p:cNvPicPr>
          <p:nvPr userDrawn="1"/>
        </p:nvPicPr>
        <p:blipFill rotWithShape="1">
          <a:blip r:embed="rId2" cstate="screen">
            <a:alphaModFix amt="2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7601"/>
          <a:stretch/>
        </p:blipFill>
        <p:spPr>
          <a:xfrm>
            <a:off x="6538922" y="955312"/>
            <a:ext cx="2594804" cy="6120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589174" y="0"/>
            <a:ext cx="344099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btitle 2"/>
          <p:cNvSpPr txBox="1">
            <a:spLocks/>
          </p:cNvSpPr>
          <p:nvPr userDrawn="1"/>
        </p:nvSpPr>
        <p:spPr>
          <a:xfrm>
            <a:off x="338667" y="6281981"/>
            <a:ext cx="1605253" cy="37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b="1" dirty="0">
                <a:solidFill>
                  <a:srgbClr val="FFFFFF"/>
                </a:solidFill>
                <a:latin typeface="Arial"/>
                <a:cs typeface="Arial"/>
              </a:rPr>
              <a:t>WWW.SCOLVO.COM</a:t>
            </a:r>
          </a:p>
        </p:txBody>
      </p:sp>
      <p:pic>
        <p:nvPicPr>
          <p:cNvPr id="13" name="Picture 12" descr="scolvo_blue_log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2882" y="6276230"/>
            <a:ext cx="279630" cy="252665"/>
          </a:xfrm>
          <a:prstGeom prst="rect">
            <a:avLst/>
          </a:prstGeom>
        </p:spPr>
      </p:pic>
      <p:pic>
        <p:nvPicPr>
          <p:cNvPr id="11" name="Picture 10" descr="solco_blu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636" y="414863"/>
            <a:ext cx="1394538" cy="1394538"/>
          </a:xfrm>
          <a:prstGeom prst="rect">
            <a:avLst/>
          </a:prstGeom>
        </p:spPr>
      </p:pic>
      <p:sp>
        <p:nvSpPr>
          <p:cNvPr id="16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268362" y="2390432"/>
            <a:ext cx="3729341" cy="35755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rgbClr val="303C45"/>
                </a:solidFill>
                <a:latin typeface="Arial"/>
                <a:cs typeface="Arial"/>
              </a:defRPr>
            </a:lvl1pPr>
            <a:lvl2pPr marL="457200" indent="0" algn="l">
              <a:buNone/>
              <a:defRPr sz="1400">
                <a:latin typeface="Arial"/>
                <a:cs typeface="Arial"/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algn="just"/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Asitatqui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ditat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aut ea si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as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porest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fugia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in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comnis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doluptatus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,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nonsediat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andici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in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num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,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que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prati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inus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ute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pariasimo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ipicatibus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rest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untio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il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ipsunt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eum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ero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berum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que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nonsequ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untotaturem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rere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, sum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fugitae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evelent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audi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imporae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magnis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corro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bero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ipsam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, site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evenitia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pella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volorem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.</a:t>
            </a:r>
          </a:p>
          <a:p>
            <a:pPr algn="just"/>
            <a:endParaRPr lang="it-IT" sz="1400" dirty="0">
              <a:solidFill>
                <a:srgbClr val="303C45"/>
              </a:solidFill>
              <a:latin typeface="Arial"/>
              <a:cs typeface="Arial"/>
            </a:endParaRPr>
          </a:p>
          <a:p>
            <a:pPr algn="just"/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Dsitatqui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ditat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aut ea si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as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porest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fugia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in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comnis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doluptatus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, </a:t>
            </a:r>
          </a:p>
          <a:p>
            <a:pPr algn="just"/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nonsediat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andici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in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num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,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que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prati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inus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ute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pariasimo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ipicatibus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rest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untio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il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ipsunt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eum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ero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berum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que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nonsequ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untotaturem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rere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, sum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fugitae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evelent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audi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imporae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magnis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corro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bero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ipsam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, site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evenitia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pella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volorem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. </a:t>
            </a:r>
          </a:p>
          <a:p>
            <a:pPr algn="just"/>
            <a:endParaRPr lang="en-US" sz="1400" dirty="0">
              <a:solidFill>
                <a:srgbClr val="303C45"/>
              </a:solidFill>
              <a:latin typeface="Arial"/>
              <a:cs typeface="Arial"/>
            </a:endParaRPr>
          </a:p>
        </p:txBody>
      </p:sp>
      <p:sp>
        <p:nvSpPr>
          <p:cNvPr id="17" name="Dia számának helye 5"/>
          <p:cNvSpPr txBox="1">
            <a:spLocks/>
          </p:cNvSpPr>
          <p:nvPr userDrawn="1"/>
        </p:nvSpPr>
        <p:spPr>
          <a:xfrm>
            <a:off x="6294938" y="6295624"/>
            <a:ext cx="2133600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900" b="1" kern="1200">
                <a:solidFill>
                  <a:srgbClr val="303C45"/>
                </a:solidFill>
                <a:latin typeface="Arial"/>
                <a:ea typeface="+mn-ea"/>
                <a:cs typeface="Arial"/>
              </a:defRPr>
            </a:lvl1pPr>
            <a:lvl2pPr marL="742950" indent="-285750" algn="r" defTabSz="457200" rtl="0" eaLnBrk="1" latinLnBrk="0" hangingPunct="1">
              <a:spcBef>
                <a:spcPct val="20000"/>
              </a:spcBef>
              <a:buFont typeface="Arial"/>
              <a:buChar char="–"/>
              <a:defRPr sz="900" b="1" kern="1200">
                <a:solidFill>
                  <a:srgbClr val="303C45"/>
                </a:solidFill>
                <a:latin typeface="Arial"/>
                <a:ea typeface="+mn-ea"/>
                <a:cs typeface="Arial"/>
              </a:defRPr>
            </a:lvl2pPr>
            <a:lvl3pPr marL="1143000" indent="-228600" algn="r" defTabSz="457200" rtl="0" eaLnBrk="1" latinLnBrk="0" hangingPunct="1">
              <a:spcBef>
                <a:spcPct val="20000"/>
              </a:spcBef>
              <a:buFont typeface="Arial"/>
              <a:buChar char="•"/>
              <a:defRPr sz="900" b="1" kern="1200">
                <a:solidFill>
                  <a:srgbClr val="303C45"/>
                </a:solidFill>
                <a:latin typeface="Arial"/>
                <a:ea typeface="+mn-ea"/>
                <a:cs typeface="Arial"/>
              </a:defRPr>
            </a:lvl3pPr>
            <a:lvl4pPr marL="1600200" indent="-228600" algn="r" defTabSz="457200" rtl="0" eaLnBrk="1" latinLnBrk="0" hangingPunct="1">
              <a:spcBef>
                <a:spcPct val="20000"/>
              </a:spcBef>
              <a:buFont typeface="Arial"/>
              <a:buChar char="–"/>
              <a:defRPr sz="900" b="1" kern="1200">
                <a:solidFill>
                  <a:srgbClr val="303C45"/>
                </a:solidFill>
                <a:latin typeface="Arial"/>
                <a:ea typeface="+mn-ea"/>
                <a:cs typeface="Arial"/>
              </a:defRPr>
            </a:lvl4pPr>
            <a:lvl5pPr marL="2057400" indent="-228600" algn="r" defTabSz="457200" rtl="0" eaLnBrk="1" latinLnBrk="0" hangingPunct="1">
              <a:spcBef>
                <a:spcPct val="20000"/>
              </a:spcBef>
              <a:buFont typeface="Arial"/>
              <a:buChar char="»"/>
              <a:defRPr sz="900" b="1" kern="1200">
                <a:solidFill>
                  <a:srgbClr val="303C45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PAGE </a:t>
            </a:r>
            <a:fld id="{335A4F5B-68B4-43B3-8311-F15C16B8102E}" type="slidenum">
              <a:rPr lang="hu-HU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endParaRPr lang="hu-H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5404113" y="1828264"/>
            <a:ext cx="565026" cy="45719"/>
          </a:xfrm>
          <a:prstGeom prst="rect">
            <a:avLst/>
          </a:prstGeom>
          <a:solidFill>
            <a:srgbClr val="303C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Title 3"/>
          <p:cNvSpPr>
            <a:spLocks noGrp="1"/>
          </p:cNvSpPr>
          <p:nvPr>
            <p:ph type="title" hasCustomPrompt="1"/>
          </p:nvPr>
        </p:nvSpPr>
        <p:spPr>
          <a:xfrm>
            <a:off x="5274148" y="1246494"/>
            <a:ext cx="3635006" cy="597521"/>
          </a:xfrm>
          <a:prstGeom prst="rect">
            <a:avLst/>
          </a:prstGeom>
        </p:spPr>
        <p:txBody>
          <a:bodyPr/>
          <a:lstStyle>
            <a:lvl1pPr algn="l">
              <a:defRPr sz="2800" b="1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21" name="Content Placeholder 8"/>
          <p:cNvSpPr>
            <a:spLocks noGrp="1"/>
          </p:cNvSpPr>
          <p:nvPr>
            <p:ph sz="quarter" idx="15" hasCustomPrompt="1"/>
          </p:nvPr>
        </p:nvSpPr>
        <p:spPr>
          <a:xfrm>
            <a:off x="5274148" y="1873577"/>
            <a:ext cx="2669032" cy="3700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</a:lstStyle>
          <a:p>
            <a:pPr lvl="0"/>
            <a:r>
              <a:rPr lang="en-US" dirty="0"/>
              <a:t>Click to edit Master </a:t>
            </a:r>
            <a:r>
              <a:rPr lang="hu-HU" dirty="0" err="1"/>
              <a:t>subtitle</a:t>
            </a:r>
            <a:r>
              <a:rPr lang="hu-HU" dirty="0"/>
              <a:t> </a:t>
            </a:r>
            <a:r>
              <a:rPr lang="hu-HU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986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olvo_blue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2882" y="6276230"/>
            <a:ext cx="279630" cy="252665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 userDrawn="1"/>
        </p:nvSpPr>
        <p:spPr>
          <a:xfrm>
            <a:off x="338667" y="6281981"/>
            <a:ext cx="1605253" cy="37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b="1" dirty="0">
                <a:solidFill>
                  <a:srgbClr val="303C45"/>
                </a:solidFill>
                <a:latin typeface="Arial"/>
                <a:cs typeface="Arial"/>
              </a:rPr>
              <a:t>WWW.SCOLVO.COM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47744" y="2022790"/>
            <a:ext cx="8294768" cy="8517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 b="1">
                <a:solidFill>
                  <a:srgbClr val="0070C0"/>
                </a:solidFill>
                <a:latin typeface="Arial"/>
                <a:cs typeface="Arial"/>
              </a:defRPr>
            </a:lvl1pPr>
            <a:lvl2pPr marL="457200" indent="0" algn="l">
              <a:buNone/>
              <a:defRPr sz="1400">
                <a:latin typeface="Arial"/>
                <a:cs typeface="Arial"/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algn="just"/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Asitatqui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ditat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aut ea si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as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porest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fugia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in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comnis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doluptatus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,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nonsediat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andici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in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num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,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que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prati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inus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ute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pariasimo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ipicatibus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rest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untio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il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ipsunt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eum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ero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berum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que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nonsequ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untotaturem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rere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, sum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fugitae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evelent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audi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imporae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magnis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corro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bero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ipsam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, site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evenitia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pella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volorem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47673" y="2920592"/>
            <a:ext cx="8094839" cy="136122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>
              <a:lnSpc>
                <a:spcPct val="80000"/>
              </a:lnSpc>
              <a:buFont typeface="Arial"/>
              <a:buChar char="•"/>
              <a:defRPr sz="1400" b="1" baseline="0">
                <a:solidFill>
                  <a:srgbClr val="2D86C9"/>
                </a:solidFill>
                <a:latin typeface="Arial"/>
                <a:cs typeface="Arial"/>
              </a:defRPr>
            </a:lvl1pPr>
            <a:lvl2pPr marL="457200" indent="0" algn="l">
              <a:buNone/>
              <a:defRPr sz="1400">
                <a:latin typeface="Arial"/>
                <a:cs typeface="Arial"/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algn="just"/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Phasellus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lacina</a:t>
            </a:r>
            <a:endParaRPr lang="it-IT" sz="1400" dirty="0">
              <a:solidFill>
                <a:srgbClr val="303C45"/>
              </a:solidFill>
              <a:latin typeface="Arial"/>
              <a:cs typeface="Arial"/>
            </a:endParaRPr>
          </a:p>
          <a:p>
            <a:pPr algn="just"/>
            <a:endParaRPr lang="it-IT" sz="1400" dirty="0">
              <a:solidFill>
                <a:srgbClr val="303C45"/>
              </a:solidFill>
              <a:latin typeface="Arial"/>
              <a:cs typeface="Arial"/>
            </a:endParaRPr>
          </a:p>
          <a:p>
            <a:pPr algn="just"/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Nulla gravida m</a:t>
            </a:r>
          </a:p>
          <a:p>
            <a:pPr algn="just"/>
            <a:endParaRPr lang="it-IT" sz="1400" dirty="0">
              <a:solidFill>
                <a:srgbClr val="303C45"/>
              </a:solidFill>
              <a:latin typeface="Arial"/>
              <a:cs typeface="Arial"/>
            </a:endParaRPr>
          </a:p>
          <a:p>
            <a:pPr algn="just"/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Ad et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volor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sequod</a:t>
            </a:r>
            <a:endParaRPr lang="it-IT" sz="1400" dirty="0">
              <a:solidFill>
                <a:srgbClr val="303C45"/>
              </a:solidFill>
              <a:latin typeface="Arial"/>
              <a:cs typeface="Arial"/>
            </a:endParaRP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337548" y="4424391"/>
            <a:ext cx="8294768" cy="8517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rgbClr val="303C45"/>
                </a:solidFill>
                <a:latin typeface="Arial"/>
                <a:cs typeface="Arial"/>
              </a:defRPr>
            </a:lvl1pPr>
            <a:lvl2pPr marL="457200" indent="0" algn="l">
              <a:buNone/>
              <a:defRPr sz="1400">
                <a:latin typeface="Arial"/>
                <a:cs typeface="Arial"/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algn="just"/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Asitatqui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ditat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aut ea si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as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porest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fugia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in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comnis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doluptatus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,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nonsediat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andici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in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num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,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que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prati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inus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ute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pariasimo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ipicatibus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rest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untio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il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ipsunt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eum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ero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berum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que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nonsequ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untotaturem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rere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, sum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fugitae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evelent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audi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imporae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magnis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corro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bero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ipsam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, site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evenitia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pella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volorem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13" name="Dia számának helye 5"/>
          <p:cNvSpPr txBox="1">
            <a:spLocks/>
          </p:cNvSpPr>
          <p:nvPr userDrawn="1"/>
        </p:nvSpPr>
        <p:spPr>
          <a:xfrm>
            <a:off x="6294938" y="6295624"/>
            <a:ext cx="2133600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900" b="1" kern="1200">
                <a:solidFill>
                  <a:srgbClr val="303C45"/>
                </a:solidFill>
                <a:latin typeface="Arial"/>
                <a:ea typeface="+mn-ea"/>
                <a:cs typeface="Arial"/>
              </a:defRPr>
            </a:lvl1pPr>
            <a:lvl2pPr marL="742950" indent="-285750" algn="r" defTabSz="457200" rtl="0" eaLnBrk="1" latinLnBrk="0" hangingPunct="1">
              <a:spcBef>
                <a:spcPct val="20000"/>
              </a:spcBef>
              <a:buFont typeface="Arial"/>
              <a:buChar char="–"/>
              <a:defRPr sz="900" b="1" kern="1200">
                <a:solidFill>
                  <a:srgbClr val="303C45"/>
                </a:solidFill>
                <a:latin typeface="Arial"/>
                <a:ea typeface="+mn-ea"/>
                <a:cs typeface="Arial"/>
              </a:defRPr>
            </a:lvl2pPr>
            <a:lvl3pPr marL="1143000" indent="-228600" algn="r" defTabSz="457200" rtl="0" eaLnBrk="1" latinLnBrk="0" hangingPunct="1">
              <a:spcBef>
                <a:spcPct val="20000"/>
              </a:spcBef>
              <a:buFont typeface="Arial"/>
              <a:buChar char="•"/>
              <a:defRPr sz="900" b="1" kern="1200">
                <a:solidFill>
                  <a:srgbClr val="303C45"/>
                </a:solidFill>
                <a:latin typeface="Arial"/>
                <a:ea typeface="+mn-ea"/>
                <a:cs typeface="Arial"/>
              </a:defRPr>
            </a:lvl3pPr>
            <a:lvl4pPr marL="1600200" indent="-228600" algn="r" defTabSz="457200" rtl="0" eaLnBrk="1" latinLnBrk="0" hangingPunct="1">
              <a:spcBef>
                <a:spcPct val="20000"/>
              </a:spcBef>
              <a:buFont typeface="Arial"/>
              <a:buChar char="–"/>
              <a:defRPr sz="900" b="1" kern="1200">
                <a:solidFill>
                  <a:srgbClr val="303C45"/>
                </a:solidFill>
                <a:latin typeface="Arial"/>
                <a:ea typeface="+mn-ea"/>
                <a:cs typeface="Arial"/>
              </a:defRPr>
            </a:lvl4pPr>
            <a:lvl5pPr marL="2057400" indent="-228600" algn="r" defTabSz="457200" rtl="0" eaLnBrk="1" latinLnBrk="0" hangingPunct="1">
              <a:spcBef>
                <a:spcPct val="20000"/>
              </a:spcBef>
              <a:buFont typeface="Arial"/>
              <a:buChar char="»"/>
              <a:defRPr sz="900" b="1" kern="1200">
                <a:solidFill>
                  <a:srgbClr val="303C45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PAGE </a:t>
            </a:r>
            <a:fld id="{335A4F5B-68B4-43B3-8311-F15C16B8102E}" type="slidenum">
              <a:rPr lang="hu-HU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endParaRPr lang="hu-H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8" name="Picture 17" descr="solco_blu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636" y="414863"/>
            <a:ext cx="1394538" cy="1394538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1551304" y="1147541"/>
            <a:ext cx="565026" cy="45719"/>
          </a:xfrm>
          <a:prstGeom prst="rect">
            <a:avLst/>
          </a:prstGeom>
          <a:solidFill>
            <a:srgbClr val="303C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Title 3"/>
          <p:cNvSpPr>
            <a:spLocks noGrp="1"/>
          </p:cNvSpPr>
          <p:nvPr>
            <p:ph type="title" hasCustomPrompt="1"/>
          </p:nvPr>
        </p:nvSpPr>
        <p:spPr>
          <a:xfrm>
            <a:off x="1421339" y="565771"/>
            <a:ext cx="3635006" cy="597521"/>
          </a:xfrm>
          <a:prstGeom prst="rect">
            <a:avLst/>
          </a:prstGeom>
        </p:spPr>
        <p:txBody>
          <a:bodyPr/>
          <a:lstStyle>
            <a:lvl1pPr algn="l">
              <a:defRPr sz="2800" b="1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21" name="Content Placeholder 8"/>
          <p:cNvSpPr>
            <a:spLocks noGrp="1"/>
          </p:cNvSpPr>
          <p:nvPr>
            <p:ph sz="quarter" idx="15" hasCustomPrompt="1"/>
          </p:nvPr>
        </p:nvSpPr>
        <p:spPr>
          <a:xfrm>
            <a:off x="1421339" y="1192854"/>
            <a:ext cx="2669032" cy="3700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</a:lstStyle>
          <a:p>
            <a:pPr lvl="0"/>
            <a:r>
              <a:rPr lang="en-US" dirty="0"/>
              <a:t>Click to edit Master </a:t>
            </a:r>
            <a:r>
              <a:rPr lang="hu-HU" dirty="0" err="1"/>
              <a:t>subtitle</a:t>
            </a:r>
            <a:r>
              <a:rPr lang="hu-HU" dirty="0"/>
              <a:t> </a:t>
            </a:r>
            <a:r>
              <a:rPr lang="hu-HU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122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olvo_blue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2882" y="6276230"/>
            <a:ext cx="279630" cy="252665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 userDrawn="1"/>
        </p:nvSpPr>
        <p:spPr>
          <a:xfrm>
            <a:off x="338667" y="6281981"/>
            <a:ext cx="1605253" cy="37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b="1" dirty="0">
                <a:solidFill>
                  <a:srgbClr val="303C45"/>
                </a:solidFill>
                <a:latin typeface="Arial"/>
                <a:cs typeface="Arial"/>
              </a:rPr>
              <a:t>WWW.SCOLVO.COM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47744" y="2022790"/>
            <a:ext cx="8294768" cy="8517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 b="1">
                <a:solidFill>
                  <a:srgbClr val="0070C0"/>
                </a:solidFill>
                <a:latin typeface="Arial"/>
                <a:cs typeface="Arial"/>
              </a:defRPr>
            </a:lvl1pPr>
            <a:lvl2pPr marL="457200" indent="0" algn="l">
              <a:buNone/>
              <a:defRPr sz="1400">
                <a:latin typeface="Arial"/>
                <a:cs typeface="Arial"/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algn="just"/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Asitatqui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ditat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aut ea si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as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porest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fugia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in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comnis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doluptatus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,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nonsediat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andici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in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num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,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que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prati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inus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ute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pariasimo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ipicatibus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rest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untio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il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ipsunt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eum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ero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berum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que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nonsequ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untotaturem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rere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, sum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fugitae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evelent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audi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imporae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magnis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corro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bero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ipsam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, site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evenitia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pella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volorem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47673" y="2920592"/>
            <a:ext cx="8094839" cy="136122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>
              <a:lnSpc>
                <a:spcPct val="80000"/>
              </a:lnSpc>
              <a:buFont typeface="Arial"/>
              <a:buChar char="•"/>
              <a:defRPr sz="1400" b="1" baseline="0">
                <a:solidFill>
                  <a:srgbClr val="2D86C9"/>
                </a:solidFill>
                <a:latin typeface="Arial"/>
                <a:cs typeface="Arial"/>
              </a:defRPr>
            </a:lvl1pPr>
            <a:lvl2pPr marL="457200" indent="0" algn="l">
              <a:buNone/>
              <a:defRPr sz="1400">
                <a:latin typeface="Arial"/>
                <a:cs typeface="Arial"/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algn="just"/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Phasellus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lacina</a:t>
            </a:r>
            <a:endParaRPr lang="it-IT" sz="1400" dirty="0">
              <a:solidFill>
                <a:srgbClr val="303C45"/>
              </a:solidFill>
              <a:latin typeface="Arial"/>
              <a:cs typeface="Arial"/>
            </a:endParaRPr>
          </a:p>
          <a:p>
            <a:pPr algn="just"/>
            <a:endParaRPr lang="it-IT" sz="1400" dirty="0">
              <a:solidFill>
                <a:srgbClr val="303C45"/>
              </a:solidFill>
              <a:latin typeface="Arial"/>
              <a:cs typeface="Arial"/>
            </a:endParaRPr>
          </a:p>
          <a:p>
            <a:pPr algn="just"/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Nulla gravida m</a:t>
            </a:r>
          </a:p>
          <a:p>
            <a:pPr algn="just"/>
            <a:endParaRPr lang="it-IT" sz="1400" dirty="0">
              <a:solidFill>
                <a:srgbClr val="303C45"/>
              </a:solidFill>
              <a:latin typeface="Arial"/>
              <a:cs typeface="Arial"/>
            </a:endParaRPr>
          </a:p>
          <a:p>
            <a:pPr algn="just"/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Ad et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volor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sequod</a:t>
            </a:r>
            <a:endParaRPr lang="it-IT" sz="1400" dirty="0">
              <a:solidFill>
                <a:srgbClr val="303C45"/>
              </a:solidFill>
              <a:latin typeface="Arial"/>
              <a:cs typeface="Arial"/>
            </a:endParaRP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337548" y="4424391"/>
            <a:ext cx="8294768" cy="8517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rgbClr val="303C45"/>
                </a:solidFill>
                <a:latin typeface="Arial"/>
                <a:cs typeface="Arial"/>
              </a:defRPr>
            </a:lvl1pPr>
            <a:lvl2pPr marL="457200" indent="0" algn="l">
              <a:buNone/>
              <a:defRPr sz="1400">
                <a:latin typeface="Arial"/>
                <a:cs typeface="Arial"/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algn="just"/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Asitatqui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ditat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aut ea si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as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porest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fugia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in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comnis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doluptatus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,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nonsediat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andici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in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num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,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que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prati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inus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ute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pariasimo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ipicatibus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rest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untio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il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ipsunt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eum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ero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berum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que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nonsequ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untotaturem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rere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, sum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fugitae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evelent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audi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imporae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magnis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corro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bero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ipsam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, site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evenitia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pella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volorem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13" name="Dia számának helye 5"/>
          <p:cNvSpPr txBox="1">
            <a:spLocks/>
          </p:cNvSpPr>
          <p:nvPr userDrawn="1"/>
        </p:nvSpPr>
        <p:spPr>
          <a:xfrm>
            <a:off x="6294938" y="6295624"/>
            <a:ext cx="2133600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900" b="1" kern="1200">
                <a:solidFill>
                  <a:srgbClr val="303C45"/>
                </a:solidFill>
                <a:latin typeface="Arial"/>
                <a:ea typeface="+mn-ea"/>
                <a:cs typeface="Arial"/>
              </a:defRPr>
            </a:lvl1pPr>
            <a:lvl2pPr marL="742950" indent="-285750" algn="r" defTabSz="457200" rtl="0" eaLnBrk="1" latinLnBrk="0" hangingPunct="1">
              <a:spcBef>
                <a:spcPct val="20000"/>
              </a:spcBef>
              <a:buFont typeface="Arial"/>
              <a:buChar char="–"/>
              <a:defRPr sz="900" b="1" kern="1200">
                <a:solidFill>
                  <a:srgbClr val="303C45"/>
                </a:solidFill>
                <a:latin typeface="Arial"/>
                <a:ea typeface="+mn-ea"/>
                <a:cs typeface="Arial"/>
              </a:defRPr>
            </a:lvl2pPr>
            <a:lvl3pPr marL="1143000" indent="-228600" algn="r" defTabSz="457200" rtl="0" eaLnBrk="1" latinLnBrk="0" hangingPunct="1">
              <a:spcBef>
                <a:spcPct val="20000"/>
              </a:spcBef>
              <a:buFont typeface="Arial"/>
              <a:buChar char="•"/>
              <a:defRPr sz="900" b="1" kern="1200">
                <a:solidFill>
                  <a:srgbClr val="303C45"/>
                </a:solidFill>
                <a:latin typeface="Arial"/>
                <a:ea typeface="+mn-ea"/>
                <a:cs typeface="Arial"/>
              </a:defRPr>
            </a:lvl3pPr>
            <a:lvl4pPr marL="1600200" indent="-228600" algn="r" defTabSz="457200" rtl="0" eaLnBrk="1" latinLnBrk="0" hangingPunct="1">
              <a:spcBef>
                <a:spcPct val="20000"/>
              </a:spcBef>
              <a:buFont typeface="Arial"/>
              <a:buChar char="–"/>
              <a:defRPr sz="900" b="1" kern="1200">
                <a:solidFill>
                  <a:srgbClr val="303C45"/>
                </a:solidFill>
                <a:latin typeface="Arial"/>
                <a:ea typeface="+mn-ea"/>
                <a:cs typeface="Arial"/>
              </a:defRPr>
            </a:lvl4pPr>
            <a:lvl5pPr marL="2057400" indent="-228600" algn="r" defTabSz="457200" rtl="0" eaLnBrk="1" latinLnBrk="0" hangingPunct="1">
              <a:spcBef>
                <a:spcPct val="20000"/>
              </a:spcBef>
              <a:buFont typeface="Arial"/>
              <a:buChar char="»"/>
              <a:defRPr sz="900" b="1" kern="1200">
                <a:solidFill>
                  <a:srgbClr val="303C45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PAGE </a:t>
            </a:r>
            <a:fld id="{335A4F5B-68B4-43B3-8311-F15C16B8102E}" type="slidenum">
              <a:rPr lang="hu-HU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endParaRPr lang="hu-H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8" name="Picture 17" descr="solco_blu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636" y="414863"/>
            <a:ext cx="1394538" cy="1394538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1551304" y="1147541"/>
            <a:ext cx="565026" cy="45719"/>
          </a:xfrm>
          <a:prstGeom prst="rect">
            <a:avLst/>
          </a:prstGeom>
          <a:solidFill>
            <a:srgbClr val="303C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Title 3"/>
          <p:cNvSpPr>
            <a:spLocks noGrp="1"/>
          </p:cNvSpPr>
          <p:nvPr>
            <p:ph type="title" hasCustomPrompt="1"/>
          </p:nvPr>
        </p:nvSpPr>
        <p:spPr>
          <a:xfrm>
            <a:off x="1421339" y="565771"/>
            <a:ext cx="3635006" cy="597521"/>
          </a:xfrm>
          <a:prstGeom prst="rect">
            <a:avLst/>
          </a:prstGeom>
        </p:spPr>
        <p:txBody>
          <a:bodyPr/>
          <a:lstStyle>
            <a:lvl1pPr algn="l">
              <a:defRPr sz="2800" b="1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21" name="Content Placeholder 8"/>
          <p:cNvSpPr>
            <a:spLocks noGrp="1"/>
          </p:cNvSpPr>
          <p:nvPr>
            <p:ph sz="quarter" idx="15" hasCustomPrompt="1"/>
          </p:nvPr>
        </p:nvSpPr>
        <p:spPr>
          <a:xfrm>
            <a:off x="1421339" y="1192854"/>
            <a:ext cx="2669032" cy="3700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</a:lstStyle>
          <a:p>
            <a:pPr lvl="0"/>
            <a:r>
              <a:rPr lang="en-US" dirty="0"/>
              <a:t>Click to edit Master </a:t>
            </a:r>
            <a:r>
              <a:rPr lang="hu-HU" dirty="0" err="1"/>
              <a:t>subtitle</a:t>
            </a:r>
            <a:r>
              <a:rPr lang="hu-HU" dirty="0"/>
              <a:t> </a:t>
            </a:r>
            <a:r>
              <a:rPr lang="hu-HU" dirty="0" err="1"/>
              <a:t>style</a:t>
            </a:r>
            <a:endParaRPr lang="en-US" dirty="0"/>
          </a:p>
        </p:txBody>
      </p:sp>
      <p:pic>
        <p:nvPicPr>
          <p:cNvPr id="12" name="Picture 11" descr="Scolvo_alnyomat.png"/>
          <p:cNvPicPr>
            <a:picLocks noChangeAspect="1"/>
          </p:cNvPicPr>
          <p:nvPr userDrawn="1"/>
        </p:nvPicPr>
        <p:blipFill rotWithShape="1">
          <a:blip r:embed="rId4" cstate="screen">
            <a:alphaModFix amt="2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6536"/>
          <a:stretch/>
        </p:blipFill>
        <p:spPr>
          <a:xfrm>
            <a:off x="6473471" y="879109"/>
            <a:ext cx="2660019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307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olvo_alnyomat.png"/>
          <p:cNvPicPr>
            <a:picLocks noChangeAspect="1"/>
          </p:cNvPicPr>
          <p:nvPr userDrawn="1"/>
        </p:nvPicPr>
        <p:blipFill rotWithShape="1">
          <a:blip r:embed="rId2" cstate="screen">
            <a:alphaModFix amt="2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6536"/>
          <a:stretch/>
        </p:blipFill>
        <p:spPr>
          <a:xfrm>
            <a:off x="6473471" y="879109"/>
            <a:ext cx="2660019" cy="6120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4824096"/>
            <a:ext cx="9144000" cy="203390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scolvo_blue_log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2882" y="6276230"/>
            <a:ext cx="279630" cy="252665"/>
          </a:xfrm>
          <a:prstGeom prst="rect">
            <a:avLst/>
          </a:prstGeom>
        </p:spPr>
      </p:pic>
      <p:sp>
        <p:nvSpPr>
          <p:cNvPr id="14" name="Subtitle 2"/>
          <p:cNvSpPr txBox="1">
            <a:spLocks/>
          </p:cNvSpPr>
          <p:nvPr userDrawn="1"/>
        </p:nvSpPr>
        <p:spPr>
          <a:xfrm>
            <a:off x="338667" y="6281981"/>
            <a:ext cx="1605253" cy="37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b="1" dirty="0">
                <a:solidFill>
                  <a:schemeClr val="bg1"/>
                </a:solidFill>
                <a:latin typeface="Arial"/>
                <a:cs typeface="Arial"/>
              </a:rPr>
              <a:t>WWW.SCOLVO.COM</a:t>
            </a:r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42476" y="2008146"/>
            <a:ext cx="8294768" cy="214700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rgbClr val="303C45"/>
                </a:solidFill>
                <a:latin typeface="Arial"/>
                <a:cs typeface="Arial"/>
              </a:defRPr>
            </a:lvl1pPr>
            <a:lvl2pPr marL="457200" indent="0" algn="l">
              <a:buNone/>
              <a:defRPr sz="1400">
                <a:latin typeface="Arial"/>
                <a:cs typeface="Arial"/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algn="just"/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Asitatqui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ditat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aut ea si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as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porest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fugia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in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comnis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doluptatus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,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nonsediat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andici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in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num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,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que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prati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inus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ute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pariasimo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ipicatibus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rest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untio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il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ipsunt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eum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ero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berum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que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nonsequ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untotaturem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rere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, sum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fugitae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evelent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audi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imporae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magnis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corro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bero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ipsam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, site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evenitia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pella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volorem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12" name="Dia számának helye 5"/>
          <p:cNvSpPr txBox="1">
            <a:spLocks/>
          </p:cNvSpPr>
          <p:nvPr userDrawn="1"/>
        </p:nvSpPr>
        <p:spPr>
          <a:xfrm>
            <a:off x="6294938" y="6295624"/>
            <a:ext cx="2133600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900" b="1" kern="1200">
                <a:solidFill>
                  <a:srgbClr val="303C45"/>
                </a:solidFill>
                <a:latin typeface="Arial"/>
                <a:ea typeface="+mn-ea"/>
                <a:cs typeface="Arial"/>
              </a:defRPr>
            </a:lvl1pPr>
            <a:lvl2pPr marL="742950" indent="-285750" algn="r" defTabSz="457200" rtl="0" eaLnBrk="1" latinLnBrk="0" hangingPunct="1">
              <a:spcBef>
                <a:spcPct val="20000"/>
              </a:spcBef>
              <a:buFont typeface="Arial"/>
              <a:buChar char="–"/>
              <a:defRPr sz="900" b="1" kern="1200">
                <a:solidFill>
                  <a:srgbClr val="303C45"/>
                </a:solidFill>
                <a:latin typeface="Arial"/>
                <a:ea typeface="+mn-ea"/>
                <a:cs typeface="Arial"/>
              </a:defRPr>
            </a:lvl2pPr>
            <a:lvl3pPr marL="1143000" indent="-228600" algn="r" defTabSz="457200" rtl="0" eaLnBrk="1" latinLnBrk="0" hangingPunct="1">
              <a:spcBef>
                <a:spcPct val="20000"/>
              </a:spcBef>
              <a:buFont typeface="Arial"/>
              <a:buChar char="•"/>
              <a:defRPr sz="900" b="1" kern="1200">
                <a:solidFill>
                  <a:srgbClr val="303C45"/>
                </a:solidFill>
                <a:latin typeface="Arial"/>
                <a:ea typeface="+mn-ea"/>
                <a:cs typeface="Arial"/>
              </a:defRPr>
            </a:lvl3pPr>
            <a:lvl4pPr marL="1600200" indent="-228600" algn="r" defTabSz="457200" rtl="0" eaLnBrk="1" latinLnBrk="0" hangingPunct="1">
              <a:spcBef>
                <a:spcPct val="20000"/>
              </a:spcBef>
              <a:buFont typeface="Arial"/>
              <a:buChar char="–"/>
              <a:defRPr sz="900" b="1" kern="1200">
                <a:solidFill>
                  <a:srgbClr val="303C45"/>
                </a:solidFill>
                <a:latin typeface="Arial"/>
                <a:ea typeface="+mn-ea"/>
                <a:cs typeface="Arial"/>
              </a:defRPr>
            </a:lvl4pPr>
            <a:lvl5pPr marL="2057400" indent="-228600" algn="r" defTabSz="457200" rtl="0" eaLnBrk="1" latinLnBrk="0" hangingPunct="1">
              <a:spcBef>
                <a:spcPct val="20000"/>
              </a:spcBef>
              <a:buFont typeface="Arial"/>
              <a:buChar char="»"/>
              <a:defRPr sz="900" b="1" kern="1200">
                <a:solidFill>
                  <a:srgbClr val="303C45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>
                <a:solidFill>
                  <a:schemeClr val="bg1"/>
                </a:solidFill>
              </a:rPr>
              <a:t>PAGE </a:t>
            </a:r>
            <a:fld id="{335A4F5B-68B4-43B3-8311-F15C16B8102E}" type="slidenum">
              <a:rPr lang="hu-HU" smtClean="0">
                <a:solidFill>
                  <a:schemeClr val="bg1"/>
                </a:solidFill>
              </a:rPr>
              <a:pPr/>
              <a:t>‹#›</a:t>
            </a:fld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17" name="Picture 16" descr="solco_blu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636" y="414863"/>
            <a:ext cx="1394538" cy="1394538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1551304" y="1147541"/>
            <a:ext cx="565026" cy="45719"/>
          </a:xfrm>
          <a:prstGeom prst="rect">
            <a:avLst/>
          </a:prstGeom>
          <a:solidFill>
            <a:srgbClr val="303C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Title 3"/>
          <p:cNvSpPr>
            <a:spLocks noGrp="1"/>
          </p:cNvSpPr>
          <p:nvPr>
            <p:ph type="title" hasCustomPrompt="1"/>
          </p:nvPr>
        </p:nvSpPr>
        <p:spPr>
          <a:xfrm>
            <a:off x="1421339" y="565771"/>
            <a:ext cx="3635006" cy="597521"/>
          </a:xfrm>
          <a:prstGeom prst="rect">
            <a:avLst/>
          </a:prstGeom>
        </p:spPr>
        <p:txBody>
          <a:bodyPr/>
          <a:lstStyle>
            <a:lvl1pPr algn="l">
              <a:defRPr sz="2800" b="1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20" name="Content Placeholder 8"/>
          <p:cNvSpPr>
            <a:spLocks noGrp="1"/>
          </p:cNvSpPr>
          <p:nvPr>
            <p:ph sz="quarter" idx="15" hasCustomPrompt="1"/>
          </p:nvPr>
        </p:nvSpPr>
        <p:spPr>
          <a:xfrm>
            <a:off x="1421339" y="1192854"/>
            <a:ext cx="2669032" cy="3700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</a:lstStyle>
          <a:p>
            <a:pPr lvl="0"/>
            <a:r>
              <a:rPr lang="en-US" dirty="0"/>
              <a:t>Click to edit Master </a:t>
            </a:r>
            <a:r>
              <a:rPr lang="hu-HU" dirty="0" err="1"/>
              <a:t>subtitle</a:t>
            </a:r>
            <a:r>
              <a:rPr lang="hu-HU" dirty="0"/>
              <a:t> </a:t>
            </a:r>
            <a:r>
              <a:rPr lang="hu-HU" dirty="0" err="1"/>
              <a:t>style</a:t>
            </a:r>
            <a:endParaRPr lang="en-US" dirty="0"/>
          </a:p>
        </p:txBody>
      </p:sp>
      <p:pic>
        <p:nvPicPr>
          <p:cNvPr id="1026" name="Picture 2" descr="Képtalálat a következőre: „kérdések”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03"/>
          <a:stretch/>
        </p:blipFill>
        <p:spPr bwMode="auto">
          <a:xfrm>
            <a:off x="1" y="4633645"/>
            <a:ext cx="9150112" cy="222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907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896765" y="2920912"/>
            <a:ext cx="297035" cy="45719"/>
          </a:xfrm>
          <a:prstGeom prst="rect">
            <a:avLst/>
          </a:prstGeom>
          <a:solidFill>
            <a:srgbClr val="2D86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3" name="Picture 12" descr="scolvo_blue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2882" y="6276230"/>
            <a:ext cx="279630" cy="252665"/>
          </a:xfrm>
          <a:prstGeom prst="rect">
            <a:avLst/>
          </a:prstGeom>
        </p:spPr>
      </p:pic>
      <p:sp>
        <p:nvSpPr>
          <p:cNvPr id="14" name="Subtitle 2"/>
          <p:cNvSpPr txBox="1">
            <a:spLocks/>
          </p:cNvSpPr>
          <p:nvPr userDrawn="1"/>
        </p:nvSpPr>
        <p:spPr>
          <a:xfrm>
            <a:off x="338667" y="6281981"/>
            <a:ext cx="1605253" cy="37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b="1" dirty="0">
                <a:solidFill>
                  <a:srgbClr val="303C45"/>
                </a:solidFill>
                <a:latin typeface="Arial"/>
                <a:cs typeface="Arial"/>
              </a:rPr>
              <a:t>WWW.SCOLVO.COM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3732040" y="2920912"/>
            <a:ext cx="297035" cy="45719"/>
          </a:xfrm>
          <a:prstGeom prst="rect">
            <a:avLst/>
          </a:prstGeom>
          <a:solidFill>
            <a:srgbClr val="2D86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6592715" y="2920912"/>
            <a:ext cx="297035" cy="45719"/>
          </a:xfrm>
          <a:prstGeom prst="rect">
            <a:avLst/>
          </a:prstGeom>
          <a:solidFill>
            <a:srgbClr val="2D86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896765" y="4995246"/>
            <a:ext cx="297035" cy="45719"/>
          </a:xfrm>
          <a:prstGeom prst="rect">
            <a:avLst/>
          </a:prstGeom>
          <a:solidFill>
            <a:srgbClr val="2D86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3732040" y="4995246"/>
            <a:ext cx="297035" cy="45719"/>
          </a:xfrm>
          <a:prstGeom prst="rect">
            <a:avLst/>
          </a:prstGeom>
          <a:solidFill>
            <a:srgbClr val="2D86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6592715" y="4995246"/>
            <a:ext cx="297035" cy="45719"/>
          </a:xfrm>
          <a:prstGeom prst="rect">
            <a:avLst/>
          </a:prstGeom>
          <a:solidFill>
            <a:srgbClr val="2D86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Oval 24"/>
          <p:cNvSpPr/>
          <p:nvPr userDrawn="1"/>
        </p:nvSpPr>
        <p:spPr>
          <a:xfrm>
            <a:off x="4075582" y="1680686"/>
            <a:ext cx="977900" cy="977900"/>
          </a:xfrm>
          <a:prstGeom prst="ellipse">
            <a:avLst/>
          </a:prstGeom>
          <a:noFill/>
          <a:ln w="12700" cmpd="sng">
            <a:solidFill>
              <a:srgbClr val="303C4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 userDrawn="1"/>
        </p:nvSpPr>
        <p:spPr>
          <a:xfrm>
            <a:off x="6926732" y="1680686"/>
            <a:ext cx="977900" cy="977900"/>
          </a:xfrm>
          <a:prstGeom prst="ellipse">
            <a:avLst/>
          </a:prstGeom>
          <a:noFill/>
          <a:ln w="12700" cmpd="sng">
            <a:solidFill>
              <a:srgbClr val="303C4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 userDrawn="1"/>
        </p:nvSpPr>
        <p:spPr>
          <a:xfrm>
            <a:off x="1243482" y="1680686"/>
            <a:ext cx="977900" cy="977900"/>
          </a:xfrm>
          <a:prstGeom prst="ellipse">
            <a:avLst/>
          </a:prstGeom>
          <a:noFill/>
          <a:ln w="12700" cmpd="sng">
            <a:solidFill>
              <a:srgbClr val="303C4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 userDrawn="1"/>
        </p:nvSpPr>
        <p:spPr>
          <a:xfrm>
            <a:off x="4075582" y="3636322"/>
            <a:ext cx="977900" cy="977900"/>
          </a:xfrm>
          <a:prstGeom prst="ellipse">
            <a:avLst/>
          </a:prstGeom>
          <a:noFill/>
          <a:ln w="12700" cmpd="sng">
            <a:solidFill>
              <a:srgbClr val="303C4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 userDrawn="1"/>
        </p:nvSpPr>
        <p:spPr>
          <a:xfrm>
            <a:off x="6926732" y="3636322"/>
            <a:ext cx="977900" cy="977900"/>
          </a:xfrm>
          <a:prstGeom prst="ellipse">
            <a:avLst/>
          </a:prstGeom>
          <a:noFill/>
          <a:ln w="12700" cmpd="sng">
            <a:solidFill>
              <a:srgbClr val="303C4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 userDrawn="1"/>
        </p:nvSpPr>
        <p:spPr>
          <a:xfrm>
            <a:off x="1243482" y="3636322"/>
            <a:ext cx="977900" cy="977900"/>
          </a:xfrm>
          <a:prstGeom prst="ellipse">
            <a:avLst/>
          </a:prstGeom>
          <a:noFill/>
          <a:ln w="12700" cmpd="sng">
            <a:solidFill>
              <a:srgbClr val="303C4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812095" y="2687483"/>
            <a:ext cx="2398938" cy="2529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="1" i="0" cap="none">
                <a:solidFill>
                  <a:srgbClr val="2D86C9"/>
                </a:solidFill>
                <a:latin typeface="Arial"/>
                <a:cs typeface="Arial"/>
              </a:defRPr>
            </a:lvl1pPr>
          </a:lstStyle>
          <a:p>
            <a:r>
              <a:rPr lang="hu-HU" dirty="0"/>
              <a:t>Click to edit Master </a:t>
            </a:r>
            <a:r>
              <a:rPr lang="hu-HU" dirty="0" err="1"/>
              <a:t>subtitle</a:t>
            </a:r>
            <a:endParaRPr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8" hasCustomPrompt="1"/>
          </p:nvPr>
        </p:nvSpPr>
        <p:spPr>
          <a:xfrm>
            <a:off x="804637" y="2957531"/>
            <a:ext cx="2038240" cy="4565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hu-HU" dirty="0" err="1"/>
              <a:t>Lorem</a:t>
            </a:r>
            <a:r>
              <a:rPr lang="hu-HU" dirty="0"/>
              <a:t> </a:t>
            </a:r>
            <a:r>
              <a:rPr lang="hu-HU" dirty="0" err="1"/>
              <a:t>ipsum</a:t>
            </a:r>
            <a:r>
              <a:rPr lang="hu-HU" dirty="0"/>
              <a:t> </a:t>
            </a:r>
            <a:r>
              <a:rPr lang="hu-HU" dirty="0" err="1"/>
              <a:t>dolor</a:t>
            </a:r>
            <a:endParaRPr lang="hu-HU" dirty="0"/>
          </a:p>
        </p:txBody>
      </p:sp>
      <p:pic>
        <p:nvPicPr>
          <p:cNvPr id="2" name="Picture 1" descr="kituntete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699" y="1933075"/>
            <a:ext cx="432816" cy="521208"/>
          </a:xfrm>
          <a:prstGeom prst="rect">
            <a:avLst/>
          </a:prstGeom>
        </p:spPr>
      </p:pic>
      <p:pic>
        <p:nvPicPr>
          <p:cNvPr id="3" name="Picture 2" descr="kezfogas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0" y="1929473"/>
            <a:ext cx="585216" cy="481584"/>
          </a:xfrm>
          <a:prstGeom prst="rect">
            <a:avLst/>
          </a:prstGeom>
        </p:spPr>
      </p:pic>
      <p:pic>
        <p:nvPicPr>
          <p:cNvPr id="5" name="Picture 4" descr="pecset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050" y="1929473"/>
            <a:ext cx="329184" cy="496824"/>
          </a:xfrm>
          <a:prstGeom prst="rect">
            <a:avLst/>
          </a:prstGeom>
        </p:spPr>
      </p:pic>
      <p:pic>
        <p:nvPicPr>
          <p:cNvPr id="6" name="Picture 5" descr="tuzo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508" y="3957161"/>
            <a:ext cx="469392" cy="316992"/>
          </a:xfrm>
          <a:prstGeom prst="rect">
            <a:avLst/>
          </a:prstGeom>
        </p:spPr>
      </p:pic>
      <p:pic>
        <p:nvPicPr>
          <p:cNvPr id="7" name="Picture 6" descr="kapcsolat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0" y="3869277"/>
            <a:ext cx="457200" cy="481584"/>
          </a:xfrm>
          <a:prstGeom prst="rect">
            <a:avLst/>
          </a:prstGeom>
        </p:spPr>
      </p:pic>
      <p:pic>
        <p:nvPicPr>
          <p:cNvPr id="8" name="Picture 7" descr="penz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382" y="3893661"/>
            <a:ext cx="457200" cy="469392"/>
          </a:xfrm>
          <a:prstGeom prst="rect">
            <a:avLst/>
          </a:prstGeom>
        </p:spPr>
      </p:pic>
      <p:sp>
        <p:nvSpPr>
          <p:cNvPr id="57" name="Text Placeholder 29"/>
          <p:cNvSpPr>
            <a:spLocks noGrp="1"/>
          </p:cNvSpPr>
          <p:nvPr>
            <p:ph type="body" sz="quarter" idx="19" hasCustomPrompt="1"/>
          </p:nvPr>
        </p:nvSpPr>
        <p:spPr>
          <a:xfrm>
            <a:off x="3634878" y="2687483"/>
            <a:ext cx="2398938" cy="2529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="1" i="0" cap="none">
                <a:solidFill>
                  <a:srgbClr val="2D86C9"/>
                </a:solidFill>
                <a:latin typeface="Arial"/>
                <a:cs typeface="Arial"/>
              </a:defRPr>
            </a:lvl1pPr>
          </a:lstStyle>
          <a:p>
            <a:r>
              <a:rPr lang="hu-HU" dirty="0"/>
              <a:t>Click to edit Master </a:t>
            </a:r>
            <a:r>
              <a:rPr lang="hu-HU" dirty="0" err="1"/>
              <a:t>subtitle</a:t>
            </a:r>
            <a:endParaRPr lang="en-US" dirty="0"/>
          </a:p>
        </p:txBody>
      </p:sp>
      <p:sp>
        <p:nvSpPr>
          <p:cNvPr id="58" name="Szöveg helye 3"/>
          <p:cNvSpPr>
            <a:spLocks noGrp="1"/>
          </p:cNvSpPr>
          <p:nvPr>
            <p:ph type="body" sz="quarter" idx="20" hasCustomPrompt="1"/>
          </p:nvPr>
        </p:nvSpPr>
        <p:spPr>
          <a:xfrm>
            <a:off x="3627420" y="2940447"/>
            <a:ext cx="2038240" cy="4565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hu-HU" dirty="0" err="1"/>
              <a:t>Lorem</a:t>
            </a:r>
            <a:r>
              <a:rPr lang="hu-HU" dirty="0"/>
              <a:t> </a:t>
            </a:r>
            <a:r>
              <a:rPr lang="hu-HU" dirty="0" err="1"/>
              <a:t>ipsum</a:t>
            </a:r>
            <a:r>
              <a:rPr lang="hu-HU" dirty="0"/>
              <a:t> </a:t>
            </a:r>
            <a:r>
              <a:rPr lang="hu-HU" dirty="0" err="1"/>
              <a:t>dolor</a:t>
            </a:r>
            <a:endParaRPr lang="hu-HU" dirty="0"/>
          </a:p>
        </p:txBody>
      </p:sp>
      <p:sp>
        <p:nvSpPr>
          <p:cNvPr id="59" name="Text Placeholder 29"/>
          <p:cNvSpPr>
            <a:spLocks noGrp="1"/>
          </p:cNvSpPr>
          <p:nvPr>
            <p:ph type="body" sz="quarter" idx="21" hasCustomPrompt="1"/>
          </p:nvPr>
        </p:nvSpPr>
        <p:spPr>
          <a:xfrm>
            <a:off x="6507651" y="2687483"/>
            <a:ext cx="2398938" cy="2529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="1" i="0" cap="none">
                <a:solidFill>
                  <a:srgbClr val="2D86C9"/>
                </a:solidFill>
                <a:latin typeface="Arial"/>
                <a:cs typeface="Arial"/>
              </a:defRPr>
            </a:lvl1pPr>
          </a:lstStyle>
          <a:p>
            <a:r>
              <a:rPr lang="hu-HU" dirty="0"/>
              <a:t>Click to edit Master </a:t>
            </a:r>
            <a:r>
              <a:rPr lang="hu-HU" dirty="0" err="1"/>
              <a:t>subtitle</a:t>
            </a:r>
            <a:endParaRPr lang="en-US" dirty="0"/>
          </a:p>
        </p:txBody>
      </p:sp>
      <p:sp>
        <p:nvSpPr>
          <p:cNvPr id="60" name="Szöveg helye 3"/>
          <p:cNvSpPr>
            <a:spLocks noGrp="1"/>
          </p:cNvSpPr>
          <p:nvPr>
            <p:ph type="body" sz="quarter" idx="22" hasCustomPrompt="1"/>
          </p:nvPr>
        </p:nvSpPr>
        <p:spPr>
          <a:xfrm>
            <a:off x="6500193" y="2940480"/>
            <a:ext cx="2038240" cy="4565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hu-HU" dirty="0" err="1"/>
              <a:t>Lorem</a:t>
            </a:r>
            <a:r>
              <a:rPr lang="hu-HU" dirty="0"/>
              <a:t> </a:t>
            </a:r>
            <a:r>
              <a:rPr lang="hu-HU" dirty="0" err="1"/>
              <a:t>ipsum</a:t>
            </a:r>
            <a:r>
              <a:rPr lang="hu-HU" dirty="0"/>
              <a:t> </a:t>
            </a:r>
            <a:r>
              <a:rPr lang="hu-HU" dirty="0" err="1"/>
              <a:t>dolor</a:t>
            </a:r>
            <a:endParaRPr lang="hu-HU" dirty="0"/>
          </a:p>
        </p:txBody>
      </p:sp>
      <p:sp>
        <p:nvSpPr>
          <p:cNvPr id="61" name="Text Placeholder 29"/>
          <p:cNvSpPr>
            <a:spLocks noGrp="1"/>
          </p:cNvSpPr>
          <p:nvPr>
            <p:ph type="body" sz="quarter" idx="23" hasCustomPrompt="1"/>
          </p:nvPr>
        </p:nvSpPr>
        <p:spPr>
          <a:xfrm>
            <a:off x="804637" y="4764119"/>
            <a:ext cx="2398938" cy="2529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="1" i="0" cap="none">
                <a:solidFill>
                  <a:srgbClr val="2D86C9"/>
                </a:solidFill>
                <a:latin typeface="Arial"/>
                <a:cs typeface="Arial"/>
              </a:defRPr>
            </a:lvl1pPr>
          </a:lstStyle>
          <a:p>
            <a:r>
              <a:rPr lang="hu-HU" dirty="0"/>
              <a:t>Click to edit Master </a:t>
            </a:r>
            <a:r>
              <a:rPr lang="hu-HU" dirty="0" err="1"/>
              <a:t>subtitle</a:t>
            </a:r>
            <a:endParaRPr lang="en-US" dirty="0"/>
          </a:p>
        </p:txBody>
      </p:sp>
      <p:sp>
        <p:nvSpPr>
          <p:cNvPr id="62" name="Szöveg helye 3"/>
          <p:cNvSpPr>
            <a:spLocks noGrp="1"/>
          </p:cNvSpPr>
          <p:nvPr>
            <p:ph type="body" sz="quarter" idx="24" hasCustomPrompt="1"/>
          </p:nvPr>
        </p:nvSpPr>
        <p:spPr>
          <a:xfrm>
            <a:off x="797179" y="5017083"/>
            <a:ext cx="2038240" cy="4565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hu-HU" dirty="0" err="1"/>
              <a:t>Lorem</a:t>
            </a:r>
            <a:r>
              <a:rPr lang="hu-HU" dirty="0"/>
              <a:t> </a:t>
            </a:r>
            <a:r>
              <a:rPr lang="hu-HU" dirty="0" err="1"/>
              <a:t>ipsum</a:t>
            </a:r>
            <a:r>
              <a:rPr lang="hu-HU" dirty="0"/>
              <a:t> </a:t>
            </a:r>
            <a:r>
              <a:rPr lang="hu-HU" dirty="0" err="1"/>
              <a:t>dolor</a:t>
            </a:r>
            <a:endParaRPr lang="hu-HU" dirty="0"/>
          </a:p>
        </p:txBody>
      </p:sp>
      <p:sp>
        <p:nvSpPr>
          <p:cNvPr id="63" name="Text Placeholder 29"/>
          <p:cNvSpPr>
            <a:spLocks noGrp="1"/>
          </p:cNvSpPr>
          <p:nvPr>
            <p:ph type="body" sz="quarter" idx="25" hasCustomPrompt="1"/>
          </p:nvPr>
        </p:nvSpPr>
        <p:spPr>
          <a:xfrm>
            <a:off x="3642336" y="4764119"/>
            <a:ext cx="2398938" cy="2529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="1" i="0" cap="none">
                <a:solidFill>
                  <a:srgbClr val="2D86C9"/>
                </a:solidFill>
                <a:latin typeface="Arial"/>
                <a:cs typeface="Arial"/>
              </a:defRPr>
            </a:lvl1pPr>
          </a:lstStyle>
          <a:p>
            <a:r>
              <a:rPr lang="hu-HU" dirty="0"/>
              <a:t>Click to edit Master </a:t>
            </a:r>
            <a:r>
              <a:rPr lang="hu-HU" dirty="0" err="1"/>
              <a:t>subtitle</a:t>
            </a:r>
            <a:endParaRPr lang="en-US" dirty="0"/>
          </a:p>
        </p:txBody>
      </p:sp>
      <p:sp>
        <p:nvSpPr>
          <p:cNvPr id="64" name="Szöveg helye 3"/>
          <p:cNvSpPr>
            <a:spLocks noGrp="1"/>
          </p:cNvSpPr>
          <p:nvPr>
            <p:ph type="body" sz="quarter" idx="26" hasCustomPrompt="1"/>
          </p:nvPr>
        </p:nvSpPr>
        <p:spPr>
          <a:xfrm>
            <a:off x="3634878" y="5017083"/>
            <a:ext cx="2038240" cy="4565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hu-HU" dirty="0" err="1"/>
              <a:t>Lorem</a:t>
            </a:r>
            <a:r>
              <a:rPr lang="hu-HU" dirty="0"/>
              <a:t> </a:t>
            </a:r>
            <a:r>
              <a:rPr lang="hu-HU" dirty="0" err="1"/>
              <a:t>ipsum</a:t>
            </a:r>
            <a:r>
              <a:rPr lang="hu-HU" dirty="0"/>
              <a:t> </a:t>
            </a:r>
            <a:r>
              <a:rPr lang="hu-HU" dirty="0" err="1"/>
              <a:t>dolor</a:t>
            </a:r>
            <a:endParaRPr lang="hu-HU" dirty="0"/>
          </a:p>
        </p:txBody>
      </p:sp>
      <p:sp>
        <p:nvSpPr>
          <p:cNvPr id="65" name="Text Placeholder 29"/>
          <p:cNvSpPr>
            <a:spLocks noGrp="1"/>
          </p:cNvSpPr>
          <p:nvPr>
            <p:ph type="body" sz="quarter" idx="27" hasCustomPrompt="1"/>
          </p:nvPr>
        </p:nvSpPr>
        <p:spPr>
          <a:xfrm>
            <a:off x="6496714" y="4764119"/>
            <a:ext cx="2398938" cy="2529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="1" i="0" cap="none">
                <a:solidFill>
                  <a:srgbClr val="2D86C9"/>
                </a:solidFill>
                <a:latin typeface="Arial"/>
                <a:cs typeface="Arial"/>
              </a:defRPr>
            </a:lvl1pPr>
          </a:lstStyle>
          <a:p>
            <a:r>
              <a:rPr lang="hu-HU" dirty="0"/>
              <a:t>Click to edit Master </a:t>
            </a:r>
            <a:r>
              <a:rPr lang="hu-HU" dirty="0" err="1"/>
              <a:t>subtitle</a:t>
            </a:r>
            <a:endParaRPr lang="en-US" dirty="0"/>
          </a:p>
        </p:txBody>
      </p:sp>
      <p:sp>
        <p:nvSpPr>
          <p:cNvPr id="66" name="Szöveg helye 3"/>
          <p:cNvSpPr>
            <a:spLocks noGrp="1"/>
          </p:cNvSpPr>
          <p:nvPr>
            <p:ph type="body" sz="quarter" idx="28" hasCustomPrompt="1"/>
          </p:nvPr>
        </p:nvSpPr>
        <p:spPr>
          <a:xfrm>
            <a:off x="6489256" y="5017083"/>
            <a:ext cx="2038240" cy="4565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hu-HU" dirty="0" err="1"/>
              <a:t>Lorem</a:t>
            </a:r>
            <a:r>
              <a:rPr lang="hu-HU" dirty="0"/>
              <a:t> </a:t>
            </a:r>
            <a:r>
              <a:rPr lang="hu-HU" dirty="0" err="1"/>
              <a:t>ipsum</a:t>
            </a:r>
            <a:r>
              <a:rPr lang="hu-HU" dirty="0"/>
              <a:t> </a:t>
            </a:r>
            <a:r>
              <a:rPr lang="hu-HU" dirty="0" err="1"/>
              <a:t>dolor</a:t>
            </a:r>
            <a:endParaRPr lang="hu-HU" dirty="0"/>
          </a:p>
        </p:txBody>
      </p:sp>
      <p:sp>
        <p:nvSpPr>
          <p:cNvPr id="39" name="Dia számának helye 5"/>
          <p:cNvSpPr txBox="1">
            <a:spLocks/>
          </p:cNvSpPr>
          <p:nvPr userDrawn="1"/>
        </p:nvSpPr>
        <p:spPr>
          <a:xfrm>
            <a:off x="6294938" y="6295624"/>
            <a:ext cx="2133600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900" b="1" kern="1200">
                <a:solidFill>
                  <a:srgbClr val="303C45"/>
                </a:solidFill>
                <a:latin typeface="Arial"/>
                <a:ea typeface="+mn-ea"/>
                <a:cs typeface="Arial"/>
              </a:defRPr>
            </a:lvl1pPr>
            <a:lvl2pPr marL="742950" indent="-285750" algn="r" defTabSz="457200" rtl="0" eaLnBrk="1" latinLnBrk="0" hangingPunct="1">
              <a:spcBef>
                <a:spcPct val="20000"/>
              </a:spcBef>
              <a:buFont typeface="Arial"/>
              <a:buChar char="–"/>
              <a:defRPr sz="900" b="1" kern="1200">
                <a:solidFill>
                  <a:srgbClr val="303C45"/>
                </a:solidFill>
                <a:latin typeface="Arial"/>
                <a:ea typeface="+mn-ea"/>
                <a:cs typeface="Arial"/>
              </a:defRPr>
            </a:lvl2pPr>
            <a:lvl3pPr marL="1143000" indent="-228600" algn="r" defTabSz="457200" rtl="0" eaLnBrk="1" latinLnBrk="0" hangingPunct="1">
              <a:spcBef>
                <a:spcPct val="20000"/>
              </a:spcBef>
              <a:buFont typeface="Arial"/>
              <a:buChar char="•"/>
              <a:defRPr sz="900" b="1" kern="1200">
                <a:solidFill>
                  <a:srgbClr val="303C45"/>
                </a:solidFill>
                <a:latin typeface="Arial"/>
                <a:ea typeface="+mn-ea"/>
                <a:cs typeface="Arial"/>
              </a:defRPr>
            </a:lvl3pPr>
            <a:lvl4pPr marL="1600200" indent="-228600" algn="r" defTabSz="457200" rtl="0" eaLnBrk="1" latinLnBrk="0" hangingPunct="1">
              <a:spcBef>
                <a:spcPct val="20000"/>
              </a:spcBef>
              <a:buFont typeface="Arial"/>
              <a:buChar char="–"/>
              <a:defRPr sz="900" b="1" kern="1200">
                <a:solidFill>
                  <a:srgbClr val="303C45"/>
                </a:solidFill>
                <a:latin typeface="Arial"/>
                <a:ea typeface="+mn-ea"/>
                <a:cs typeface="Arial"/>
              </a:defRPr>
            </a:lvl4pPr>
            <a:lvl5pPr marL="2057400" indent="-228600" algn="r" defTabSz="457200" rtl="0" eaLnBrk="1" latinLnBrk="0" hangingPunct="1">
              <a:spcBef>
                <a:spcPct val="20000"/>
              </a:spcBef>
              <a:buFont typeface="Arial"/>
              <a:buChar char="»"/>
              <a:defRPr sz="900" b="1" kern="1200">
                <a:solidFill>
                  <a:srgbClr val="303C45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PAGE </a:t>
            </a:r>
            <a:fld id="{335A4F5B-68B4-43B3-8311-F15C16B8102E}" type="slidenum">
              <a:rPr lang="hu-HU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endParaRPr lang="hu-H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1" name="Picture 40" descr="solco_blue.png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636" y="414863"/>
            <a:ext cx="1394538" cy="1394538"/>
          </a:xfrm>
          <a:prstGeom prst="rect">
            <a:avLst/>
          </a:prstGeom>
        </p:spPr>
      </p:pic>
      <p:sp>
        <p:nvSpPr>
          <p:cNvPr id="42" name="Rectangle 41"/>
          <p:cNvSpPr/>
          <p:nvPr userDrawn="1"/>
        </p:nvSpPr>
        <p:spPr>
          <a:xfrm>
            <a:off x="1551304" y="1147541"/>
            <a:ext cx="565026" cy="45719"/>
          </a:xfrm>
          <a:prstGeom prst="rect">
            <a:avLst/>
          </a:prstGeom>
          <a:solidFill>
            <a:srgbClr val="303C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4" name="Title 3"/>
          <p:cNvSpPr>
            <a:spLocks noGrp="1"/>
          </p:cNvSpPr>
          <p:nvPr>
            <p:ph type="title" hasCustomPrompt="1"/>
          </p:nvPr>
        </p:nvSpPr>
        <p:spPr>
          <a:xfrm>
            <a:off x="1421339" y="565771"/>
            <a:ext cx="3635006" cy="597521"/>
          </a:xfrm>
          <a:prstGeom prst="rect">
            <a:avLst/>
          </a:prstGeom>
        </p:spPr>
        <p:txBody>
          <a:bodyPr/>
          <a:lstStyle>
            <a:lvl1pPr algn="l">
              <a:defRPr sz="2800" b="1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5" name="Content Placeholder 8"/>
          <p:cNvSpPr>
            <a:spLocks noGrp="1"/>
          </p:cNvSpPr>
          <p:nvPr>
            <p:ph sz="quarter" idx="15" hasCustomPrompt="1"/>
          </p:nvPr>
        </p:nvSpPr>
        <p:spPr>
          <a:xfrm>
            <a:off x="1421339" y="1192854"/>
            <a:ext cx="2669032" cy="3700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</a:lstStyle>
          <a:p>
            <a:pPr lvl="0"/>
            <a:r>
              <a:rPr lang="en-US" dirty="0"/>
              <a:t>Click to edit Master </a:t>
            </a:r>
            <a:r>
              <a:rPr lang="hu-HU" dirty="0" err="1"/>
              <a:t>subtitle</a:t>
            </a:r>
            <a:r>
              <a:rPr lang="hu-HU" dirty="0"/>
              <a:t> </a:t>
            </a:r>
            <a:r>
              <a:rPr lang="hu-HU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323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Scolvo_alnyomat.png"/>
          <p:cNvPicPr>
            <a:picLocks noChangeAspect="1"/>
          </p:cNvPicPr>
          <p:nvPr userDrawn="1"/>
        </p:nvPicPr>
        <p:blipFill rotWithShape="1">
          <a:blip r:embed="rId2" cstate="screen">
            <a:alphaModFix amt="2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6502"/>
          <a:stretch/>
        </p:blipFill>
        <p:spPr>
          <a:xfrm>
            <a:off x="6481938" y="946845"/>
            <a:ext cx="2662062" cy="6120000"/>
          </a:xfrm>
          <a:prstGeom prst="rect">
            <a:avLst/>
          </a:prstGeom>
        </p:spPr>
      </p:pic>
      <p:pic>
        <p:nvPicPr>
          <p:cNvPr id="10" name="Picture 20" descr="scolvo_blue_log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2882" y="6276230"/>
            <a:ext cx="279630" cy="252665"/>
          </a:xfrm>
          <a:prstGeom prst="rect">
            <a:avLst/>
          </a:prstGeom>
        </p:spPr>
      </p:pic>
      <p:sp>
        <p:nvSpPr>
          <p:cNvPr id="11" name="Subtitle 2"/>
          <p:cNvSpPr txBox="1">
            <a:spLocks/>
          </p:cNvSpPr>
          <p:nvPr userDrawn="1"/>
        </p:nvSpPr>
        <p:spPr>
          <a:xfrm>
            <a:off x="338667" y="6281981"/>
            <a:ext cx="1605253" cy="37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b="1" dirty="0">
                <a:solidFill>
                  <a:srgbClr val="303C45"/>
                </a:solidFill>
                <a:latin typeface="Arial"/>
                <a:cs typeface="Arial"/>
              </a:rPr>
              <a:t>WWW.SCOLVO.COM</a:t>
            </a:r>
          </a:p>
        </p:txBody>
      </p:sp>
      <p:sp>
        <p:nvSpPr>
          <p:cNvPr id="17" name="Diagram helye 16"/>
          <p:cNvSpPr>
            <a:spLocks noGrp="1"/>
          </p:cNvSpPr>
          <p:nvPr>
            <p:ph type="chart" sz="quarter" idx="10"/>
          </p:nvPr>
        </p:nvSpPr>
        <p:spPr>
          <a:xfrm>
            <a:off x="344854" y="1654904"/>
            <a:ext cx="4187825" cy="2878137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018897" y="2850844"/>
            <a:ext cx="3729341" cy="35755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rgbClr val="303C45"/>
                </a:solidFill>
                <a:latin typeface="Arial"/>
                <a:cs typeface="Arial"/>
              </a:defRPr>
            </a:lvl1pPr>
            <a:lvl2pPr marL="457200" indent="0" algn="l">
              <a:buNone/>
              <a:defRPr sz="1400">
                <a:latin typeface="Arial"/>
                <a:cs typeface="Arial"/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algn="just"/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Asitatqui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ditat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aut ea si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as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porest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fugia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in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comnis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doluptatus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,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nonsediat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andici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in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num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,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que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prati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inus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ute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pariasimo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ipicatibus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rest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untio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il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ipsunt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eum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ero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berum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que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nonsequ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untotaturem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rere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, sum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fugitae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evelent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audi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imporae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magnis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corro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bero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ipsam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, site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evenitia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pella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303C45"/>
                </a:solidFill>
                <a:latin typeface="Arial"/>
                <a:cs typeface="Arial"/>
              </a:rPr>
              <a:t>volorem</a:t>
            </a:r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.</a:t>
            </a:r>
          </a:p>
          <a:p>
            <a:pPr algn="just"/>
            <a:endParaRPr lang="it-IT" sz="1400" dirty="0">
              <a:solidFill>
                <a:srgbClr val="303C45"/>
              </a:solidFill>
              <a:latin typeface="Arial"/>
              <a:cs typeface="Arial"/>
            </a:endParaRPr>
          </a:p>
          <a:p>
            <a:pPr algn="just"/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Dsitatqui ditat aut ea si as porest fugia in comnis doluptatus, </a:t>
            </a:r>
          </a:p>
          <a:p>
            <a:pPr algn="just"/>
            <a:r>
              <a:rPr lang="it-IT" sz="1400" dirty="0">
                <a:solidFill>
                  <a:srgbClr val="303C45"/>
                </a:solidFill>
                <a:latin typeface="Arial"/>
                <a:cs typeface="Arial"/>
              </a:rPr>
              <a:t>nonsediat andici in num, que prati inus ute pariasimo ipicatibus rest untio il ipsunt eum ero berum que nonsequ untotaturem</a:t>
            </a:r>
            <a:endParaRPr lang="en-US" sz="1400" dirty="0">
              <a:solidFill>
                <a:srgbClr val="303C45"/>
              </a:solidFill>
              <a:latin typeface="Arial"/>
              <a:cs typeface="Arial"/>
            </a:endParaRPr>
          </a:p>
        </p:txBody>
      </p:sp>
      <p:pic>
        <p:nvPicPr>
          <p:cNvPr id="13" name="Picture 12" descr="solco_blu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6825" y="1004337"/>
            <a:ext cx="1394538" cy="1394538"/>
          </a:xfrm>
          <a:prstGeom prst="rect">
            <a:avLst/>
          </a:prstGeom>
        </p:spPr>
      </p:pic>
      <p:sp>
        <p:nvSpPr>
          <p:cNvPr id="14" name="Dia számának helye 5"/>
          <p:cNvSpPr txBox="1">
            <a:spLocks/>
          </p:cNvSpPr>
          <p:nvPr userDrawn="1"/>
        </p:nvSpPr>
        <p:spPr>
          <a:xfrm>
            <a:off x="6294938" y="6295624"/>
            <a:ext cx="2133600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900" b="1" kern="1200">
                <a:solidFill>
                  <a:srgbClr val="303C45"/>
                </a:solidFill>
                <a:latin typeface="Arial"/>
                <a:ea typeface="+mn-ea"/>
                <a:cs typeface="Arial"/>
              </a:defRPr>
            </a:lvl1pPr>
            <a:lvl2pPr marL="742950" indent="-285750" algn="r" defTabSz="457200" rtl="0" eaLnBrk="1" latinLnBrk="0" hangingPunct="1">
              <a:spcBef>
                <a:spcPct val="20000"/>
              </a:spcBef>
              <a:buFont typeface="Arial"/>
              <a:buChar char="–"/>
              <a:defRPr sz="900" b="1" kern="1200">
                <a:solidFill>
                  <a:srgbClr val="303C45"/>
                </a:solidFill>
                <a:latin typeface="Arial"/>
                <a:ea typeface="+mn-ea"/>
                <a:cs typeface="Arial"/>
              </a:defRPr>
            </a:lvl2pPr>
            <a:lvl3pPr marL="1143000" indent="-228600" algn="r" defTabSz="457200" rtl="0" eaLnBrk="1" latinLnBrk="0" hangingPunct="1">
              <a:spcBef>
                <a:spcPct val="20000"/>
              </a:spcBef>
              <a:buFont typeface="Arial"/>
              <a:buChar char="•"/>
              <a:defRPr sz="900" b="1" kern="1200">
                <a:solidFill>
                  <a:srgbClr val="303C45"/>
                </a:solidFill>
                <a:latin typeface="Arial"/>
                <a:ea typeface="+mn-ea"/>
                <a:cs typeface="Arial"/>
              </a:defRPr>
            </a:lvl3pPr>
            <a:lvl4pPr marL="1600200" indent="-228600" algn="r" defTabSz="457200" rtl="0" eaLnBrk="1" latinLnBrk="0" hangingPunct="1">
              <a:spcBef>
                <a:spcPct val="20000"/>
              </a:spcBef>
              <a:buFont typeface="Arial"/>
              <a:buChar char="–"/>
              <a:defRPr sz="900" b="1" kern="1200">
                <a:solidFill>
                  <a:srgbClr val="303C45"/>
                </a:solidFill>
                <a:latin typeface="Arial"/>
                <a:ea typeface="+mn-ea"/>
                <a:cs typeface="Arial"/>
              </a:defRPr>
            </a:lvl4pPr>
            <a:lvl5pPr marL="2057400" indent="-228600" algn="r" defTabSz="457200" rtl="0" eaLnBrk="1" latinLnBrk="0" hangingPunct="1">
              <a:spcBef>
                <a:spcPct val="20000"/>
              </a:spcBef>
              <a:buFont typeface="Arial"/>
              <a:buChar char="»"/>
              <a:defRPr sz="900" b="1" kern="1200">
                <a:solidFill>
                  <a:srgbClr val="303C45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PAGE </a:t>
            </a:r>
            <a:fld id="{335A4F5B-68B4-43B3-8311-F15C16B8102E}" type="slidenum">
              <a:rPr lang="hu-HU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endParaRPr lang="hu-H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5404113" y="1828264"/>
            <a:ext cx="565026" cy="45719"/>
          </a:xfrm>
          <a:prstGeom prst="rect">
            <a:avLst/>
          </a:prstGeom>
          <a:solidFill>
            <a:srgbClr val="303C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itle 3"/>
          <p:cNvSpPr>
            <a:spLocks noGrp="1"/>
          </p:cNvSpPr>
          <p:nvPr>
            <p:ph type="title" hasCustomPrompt="1"/>
          </p:nvPr>
        </p:nvSpPr>
        <p:spPr>
          <a:xfrm>
            <a:off x="5274148" y="1246494"/>
            <a:ext cx="3635006" cy="597521"/>
          </a:xfrm>
          <a:prstGeom prst="rect">
            <a:avLst/>
          </a:prstGeom>
        </p:spPr>
        <p:txBody>
          <a:bodyPr/>
          <a:lstStyle>
            <a:lvl1pPr algn="l">
              <a:defRPr sz="2800" b="1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Content Placeholder 8"/>
          <p:cNvSpPr>
            <a:spLocks noGrp="1"/>
          </p:cNvSpPr>
          <p:nvPr>
            <p:ph sz="quarter" idx="15" hasCustomPrompt="1"/>
          </p:nvPr>
        </p:nvSpPr>
        <p:spPr>
          <a:xfrm>
            <a:off x="5274148" y="1873577"/>
            <a:ext cx="2669032" cy="3700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</a:lstStyle>
          <a:p>
            <a:pPr lvl="0"/>
            <a:r>
              <a:rPr lang="en-US" dirty="0"/>
              <a:t>Click to edit Master </a:t>
            </a:r>
            <a:r>
              <a:rPr lang="hu-HU" dirty="0" err="1"/>
              <a:t>subtitle</a:t>
            </a:r>
            <a:r>
              <a:rPr lang="hu-HU" dirty="0"/>
              <a:t> </a:t>
            </a:r>
            <a:r>
              <a:rPr lang="hu-HU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185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2099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61" r:id="rId4"/>
    <p:sldLayoutId id="2147483659" r:id="rId5"/>
    <p:sldLayoutId id="2147483664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63" r:id="rId12"/>
    <p:sldLayoutId id="2147483657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s://www.facebook.com/Scolvo-1735336056732832/?fref=ts" TargetMode="External"/><Relationship Id="rId7" Type="http://schemas.openxmlformats.org/officeDocument/2006/relationships/image" Target="../media/image25.png"/><Relationship Id="rId2" Type="http://schemas.openxmlformats.org/officeDocument/2006/relationships/hyperlink" Target="http://www.scolvo.com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linkedin.com/company/5058649?trk=tyah&amp;trkInfo=clickedVertical:company,entityType:entityHistoryName,clickedEntityId:company_company_company_company_5058649,idx:0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24.png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openxmlformats.org/officeDocument/2006/relationships/hyperlink" Target="https://www.xing.com/companies/scolvo?sc_o=da980_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24216"/>
          <a:stretch/>
        </p:blipFill>
        <p:spPr>
          <a:xfrm>
            <a:off x="-10634" y="2045074"/>
            <a:ext cx="4427319" cy="2984500"/>
          </a:xfrm>
          <a:prstGeom prst="rect">
            <a:avLst/>
          </a:prstGeom>
        </p:spPr>
      </p:pic>
      <p:pic>
        <p:nvPicPr>
          <p:cNvPr id="5" name="Picture 4" descr="blue_line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641" y="2533581"/>
            <a:ext cx="6982360" cy="20051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94243" y="3109449"/>
            <a:ext cx="6000901" cy="509290"/>
          </a:xfrm>
        </p:spPr>
        <p:txBody>
          <a:bodyPr>
            <a:normAutofit fontScale="90000"/>
          </a:bodyPr>
          <a:lstStyle/>
          <a:p>
            <a:pPr algn="l">
              <a:lnSpc>
                <a:spcPct val="80000"/>
              </a:lnSpc>
            </a:pPr>
            <a:r>
              <a:rPr lang="hu-HU" sz="2800" b="1" dirty="0">
                <a:solidFill>
                  <a:schemeClr val="bg1"/>
                </a:solidFill>
                <a:latin typeface="Arial"/>
                <a:cs typeface="Arial"/>
              </a:rPr>
              <a:t>Kire milyen szerep vár egy mobil projekt során</a:t>
            </a:r>
            <a:endParaRPr lang="en-US" sz="2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10332" y="3729353"/>
            <a:ext cx="565026" cy="457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6" descr="scolvo_blue_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169" y="3030382"/>
            <a:ext cx="666361" cy="602104"/>
          </a:xfrm>
          <a:prstGeom prst="rect">
            <a:avLst/>
          </a:prstGeom>
        </p:spPr>
      </p:pic>
      <p:pic>
        <p:nvPicPr>
          <p:cNvPr id="8" name="Picture 7" descr="scolvo_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778" y="1259569"/>
            <a:ext cx="1179700" cy="4305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7550" y="6498794"/>
            <a:ext cx="59984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hu-HU" sz="800">
                <a:solidFill>
                  <a:srgbClr val="303C45"/>
                </a:solidFill>
                <a:latin typeface="Arial"/>
                <a:cs typeface="Arial"/>
              </a:rPr>
              <a:t>V161102</a:t>
            </a:r>
            <a:endParaRPr lang="en-US" sz="800" dirty="0" err="1">
              <a:solidFill>
                <a:srgbClr val="303C45"/>
              </a:solidFill>
              <a:latin typeface="Arial"/>
              <a:cs typeface="Arial"/>
            </a:endParaRP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5" hasCustomPrompt="1"/>
          </p:nvPr>
        </p:nvSpPr>
        <p:spPr>
          <a:xfrm>
            <a:off x="3020775" y="3799301"/>
            <a:ext cx="2669032" cy="3700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Egyed Zalán, SCOLVO Zrt.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180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7673" y="2265219"/>
            <a:ext cx="8094839" cy="294062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250000"/>
              </a:lnSpc>
            </a:pPr>
            <a:r>
              <a:rPr lang="hu-HU" sz="2100" dirty="0"/>
              <a:t>Eredményesebb üzleti döntések</a:t>
            </a:r>
          </a:p>
          <a:p>
            <a:pPr>
              <a:lnSpc>
                <a:spcPct val="250000"/>
              </a:lnSpc>
            </a:pPr>
            <a:r>
              <a:rPr lang="hu-HU" sz="2100" dirty="0"/>
              <a:t>Maximális hatékonyság</a:t>
            </a:r>
          </a:p>
          <a:p>
            <a:pPr>
              <a:lnSpc>
                <a:spcPct val="250000"/>
              </a:lnSpc>
            </a:pPr>
            <a:r>
              <a:rPr lang="hu-HU" sz="2100" dirty="0"/>
              <a:t>Minden eddiginél elégedettebb ügyfelek</a:t>
            </a:r>
          </a:p>
          <a:p>
            <a:pPr marL="0" indent="0" algn="ctr">
              <a:lnSpc>
                <a:spcPct val="250000"/>
              </a:lnSpc>
              <a:buNone/>
            </a:pPr>
            <a:r>
              <a:rPr lang="hu-HU" sz="2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NEM HIÁNYZIK VALAMI VAGY VALAKI?</a:t>
            </a:r>
          </a:p>
          <a:p>
            <a:endParaRPr lang="en-US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239" y="1844657"/>
            <a:ext cx="7341705" cy="398227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21339" y="565771"/>
            <a:ext cx="8013606" cy="597521"/>
          </a:xfrm>
        </p:spPr>
        <p:txBody>
          <a:bodyPr/>
          <a:lstStyle/>
          <a:p>
            <a:r>
              <a:rPr lang="hu-HU" dirty="0"/>
              <a:t>A mobil megoldások elvárható eredményei</a:t>
            </a:r>
            <a:endParaRPr lang="en-US" dirty="0"/>
          </a:p>
        </p:txBody>
      </p:sp>
      <p:sp>
        <p:nvSpPr>
          <p:cNvPr id="17" name="Dia számának helye 5"/>
          <p:cNvSpPr txBox="1">
            <a:spLocks/>
          </p:cNvSpPr>
          <p:nvPr/>
        </p:nvSpPr>
        <p:spPr>
          <a:xfrm>
            <a:off x="6447338" y="6448024"/>
            <a:ext cx="2133600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900" b="1" kern="1200">
                <a:solidFill>
                  <a:srgbClr val="303C45"/>
                </a:solidFill>
                <a:latin typeface="Arial"/>
                <a:ea typeface="+mn-ea"/>
                <a:cs typeface="Arial"/>
              </a:defRPr>
            </a:lvl1pPr>
            <a:lvl2pPr marL="742950" indent="-285750" algn="r" defTabSz="457200" rtl="0" eaLnBrk="1" latinLnBrk="0" hangingPunct="1">
              <a:spcBef>
                <a:spcPct val="20000"/>
              </a:spcBef>
              <a:buFont typeface="Arial"/>
              <a:buChar char="–"/>
              <a:defRPr sz="900" b="1" kern="1200">
                <a:solidFill>
                  <a:srgbClr val="303C45"/>
                </a:solidFill>
                <a:latin typeface="Arial"/>
                <a:ea typeface="+mn-ea"/>
                <a:cs typeface="Arial"/>
              </a:defRPr>
            </a:lvl2pPr>
            <a:lvl3pPr marL="1143000" indent="-228600" algn="r" defTabSz="457200" rtl="0" eaLnBrk="1" latinLnBrk="0" hangingPunct="1">
              <a:spcBef>
                <a:spcPct val="20000"/>
              </a:spcBef>
              <a:buFont typeface="Arial"/>
              <a:buChar char="•"/>
              <a:defRPr sz="900" b="1" kern="1200">
                <a:solidFill>
                  <a:srgbClr val="303C45"/>
                </a:solidFill>
                <a:latin typeface="Arial"/>
                <a:ea typeface="+mn-ea"/>
                <a:cs typeface="Arial"/>
              </a:defRPr>
            </a:lvl3pPr>
            <a:lvl4pPr marL="1600200" indent="-228600" algn="r" defTabSz="457200" rtl="0" eaLnBrk="1" latinLnBrk="0" hangingPunct="1">
              <a:spcBef>
                <a:spcPct val="20000"/>
              </a:spcBef>
              <a:buFont typeface="Arial"/>
              <a:buChar char="–"/>
              <a:defRPr sz="900" b="1" kern="1200">
                <a:solidFill>
                  <a:srgbClr val="303C45"/>
                </a:solidFill>
                <a:latin typeface="Arial"/>
                <a:ea typeface="+mn-ea"/>
                <a:cs typeface="Arial"/>
              </a:defRPr>
            </a:lvl4pPr>
            <a:lvl5pPr marL="2057400" indent="-228600" algn="r" defTabSz="457200" rtl="0" eaLnBrk="1" latinLnBrk="0" hangingPunct="1">
              <a:spcBef>
                <a:spcPct val="20000"/>
              </a:spcBef>
              <a:buFont typeface="Arial"/>
              <a:buChar char="»"/>
              <a:defRPr sz="900" b="1" kern="1200">
                <a:solidFill>
                  <a:srgbClr val="303C45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>
                <a:solidFill>
                  <a:schemeClr val="bg1"/>
                </a:solidFill>
              </a:rPr>
              <a:t>PAGE 3</a:t>
            </a:r>
          </a:p>
        </p:txBody>
      </p:sp>
    </p:spTree>
    <p:extLst>
      <p:ext uri="{BB962C8B-B14F-4D97-AF65-F5344CB8AC3E}">
        <p14:creationId xmlns:p14="http://schemas.microsoft.com/office/powerpoint/2010/main" val="427202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21339" y="565771"/>
            <a:ext cx="8013606" cy="597521"/>
          </a:xfrm>
        </p:spPr>
        <p:txBody>
          <a:bodyPr/>
          <a:lstStyle/>
          <a:p>
            <a:r>
              <a:rPr lang="hu-HU" dirty="0"/>
              <a:t>Fejlesztési módok</a:t>
            </a:r>
            <a:endParaRPr lang="en-US" dirty="0"/>
          </a:p>
        </p:txBody>
      </p:sp>
      <p:sp>
        <p:nvSpPr>
          <p:cNvPr id="17" name="Dia számának helye 5"/>
          <p:cNvSpPr txBox="1">
            <a:spLocks/>
          </p:cNvSpPr>
          <p:nvPr/>
        </p:nvSpPr>
        <p:spPr>
          <a:xfrm>
            <a:off x="6447338" y="6448024"/>
            <a:ext cx="2133600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900" b="1" kern="1200">
                <a:solidFill>
                  <a:srgbClr val="303C45"/>
                </a:solidFill>
                <a:latin typeface="Arial"/>
                <a:ea typeface="+mn-ea"/>
                <a:cs typeface="Arial"/>
              </a:defRPr>
            </a:lvl1pPr>
            <a:lvl2pPr marL="742950" indent="-285750" algn="r" defTabSz="457200" rtl="0" eaLnBrk="1" latinLnBrk="0" hangingPunct="1">
              <a:spcBef>
                <a:spcPct val="20000"/>
              </a:spcBef>
              <a:buFont typeface="Arial"/>
              <a:buChar char="–"/>
              <a:defRPr sz="900" b="1" kern="1200">
                <a:solidFill>
                  <a:srgbClr val="303C45"/>
                </a:solidFill>
                <a:latin typeface="Arial"/>
                <a:ea typeface="+mn-ea"/>
                <a:cs typeface="Arial"/>
              </a:defRPr>
            </a:lvl2pPr>
            <a:lvl3pPr marL="1143000" indent="-228600" algn="r" defTabSz="457200" rtl="0" eaLnBrk="1" latinLnBrk="0" hangingPunct="1">
              <a:spcBef>
                <a:spcPct val="20000"/>
              </a:spcBef>
              <a:buFont typeface="Arial"/>
              <a:buChar char="•"/>
              <a:defRPr sz="900" b="1" kern="1200">
                <a:solidFill>
                  <a:srgbClr val="303C45"/>
                </a:solidFill>
                <a:latin typeface="Arial"/>
                <a:ea typeface="+mn-ea"/>
                <a:cs typeface="Arial"/>
              </a:defRPr>
            </a:lvl3pPr>
            <a:lvl4pPr marL="1600200" indent="-228600" algn="r" defTabSz="457200" rtl="0" eaLnBrk="1" latinLnBrk="0" hangingPunct="1">
              <a:spcBef>
                <a:spcPct val="20000"/>
              </a:spcBef>
              <a:buFont typeface="Arial"/>
              <a:buChar char="–"/>
              <a:defRPr sz="900" b="1" kern="1200">
                <a:solidFill>
                  <a:srgbClr val="303C45"/>
                </a:solidFill>
                <a:latin typeface="Arial"/>
                <a:ea typeface="+mn-ea"/>
                <a:cs typeface="Arial"/>
              </a:defRPr>
            </a:lvl4pPr>
            <a:lvl5pPr marL="2057400" indent="-228600" algn="r" defTabSz="457200" rtl="0" eaLnBrk="1" latinLnBrk="0" hangingPunct="1">
              <a:spcBef>
                <a:spcPct val="20000"/>
              </a:spcBef>
              <a:buFont typeface="Arial"/>
              <a:buChar char="»"/>
              <a:defRPr sz="900" b="1" kern="1200">
                <a:solidFill>
                  <a:srgbClr val="303C45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>
                <a:solidFill>
                  <a:schemeClr val="bg1"/>
                </a:solidFill>
              </a:rPr>
              <a:t>PAGE 3</a:t>
            </a:r>
          </a:p>
        </p:txBody>
      </p:sp>
      <p:graphicFrame>
        <p:nvGraphicFramePr>
          <p:cNvPr id="6" name="Tartalom helye 9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52887571"/>
              </p:ext>
            </p:extLst>
          </p:nvPr>
        </p:nvGraphicFramePr>
        <p:xfrm>
          <a:off x="0" y="2131580"/>
          <a:ext cx="9144000" cy="3635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94465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47744" y="2022790"/>
            <a:ext cx="1526529" cy="408683"/>
          </a:xfrm>
        </p:spPr>
        <p:txBody>
          <a:bodyPr/>
          <a:lstStyle/>
          <a:p>
            <a:r>
              <a:rPr lang="hu-HU" dirty="0"/>
              <a:t>IT részleg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47673" y="2414697"/>
            <a:ext cx="8094839" cy="434607"/>
          </a:xfrm>
        </p:spPr>
        <p:txBody>
          <a:bodyPr/>
          <a:lstStyle/>
          <a:p>
            <a:r>
              <a:rPr lang="hu-H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Meghatározza a feltételezetten legjobb megoldást vagy szolgáltat a szervezetnek?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21338" y="565771"/>
            <a:ext cx="5758779" cy="597521"/>
          </a:xfrm>
        </p:spPr>
        <p:txBody>
          <a:bodyPr/>
          <a:lstStyle/>
          <a:p>
            <a:r>
              <a:rPr lang="hu-HU" dirty="0"/>
              <a:t>A szereplők és felelősségük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47744" y="2981796"/>
            <a:ext cx="1827865" cy="408683"/>
          </a:xfrm>
        </p:spPr>
        <p:txBody>
          <a:bodyPr>
            <a:normAutofit/>
          </a:bodyPr>
          <a:lstStyle/>
          <a:p>
            <a:r>
              <a:rPr lang="hu-HU" dirty="0"/>
              <a:t>Gazdasági osztály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47673" y="3352544"/>
            <a:ext cx="8094839" cy="434607"/>
          </a:xfrm>
        </p:spPr>
        <p:txBody>
          <a:bodyPr/>
          <a:lstStyle/>
          <a:p>
            <a:r>
              <a:rPr lang="hu-H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Beruházás vagy költség?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47744" y="3814037"/>
            <a:ext cx="2129201" cy="408683"/>
          </a:xfrm>
        </p:spPr>
        <p:txBody>
          <a:bodyPr>
            <a:normAutofit/>
          </a:bodyPr>
          <a:lstStyle/>
          <a:p>
            <a:r>
              <a:rPr lang="hu-HU" dirty="0"/>
              <a:t>Funkcionális osztály</a:t>
            </a:r>
            <a:endParaRPr lang="en-U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47673" y="4205944"/>
            <a:ext cx="8094839" cy="434607"/>
          </a:xfrm>
        </p:spPr>
        <p:txBody>
          <a:bodyPr/>
          <a:lstStyle/>
          <a:p>
            <a:r>
              <a:rPr lang="hu-H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megrendelő!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47744" y="4828090"/>
            <a:ext cx="7553256" cy="980428"/>
          </a:xfrm>
        </p:spPr>
        <p:txBody>
          <a:bodyPr>
            <a:noAutofit/>
          </a:bodyPr>
          <a:lstStyle/>
          <a:p>
            <a:r>
              <a:rPr lang="hu-HU" dirty="0"/>
              <a:t>WF stabil kialakítása és célok meghatározása!</a:t>
            </a:r>
          </a:p>
          <a:p>
            <a:r>
              <a:rPr lang="hu-HU" dirty="0"/>
              <a:t>PM, kontroll?!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461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47744" y="2022790"/>
            <a:ext cx="3116338" cy="408683"/>
          </a:xfrm>
        </p:spPr>
        <p:txBody>
          <a:bodyPr>
            <a:normAutofit/>
          </a:bodyPr>
          <a:lstStyle/>
          <a:p>
            <a:r>
              <a:rPr lang="hu-HU" dirty="0"/>
              <a:t>Vállalati igények és üzleti célok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47673" y="2414697"/>
            <a:ext cx="8094839" cy="434607"/>
          </a:xfrm>
        </p:spPr>
        <p:txBody>
          <a:bodyPr/>
          <a:lstStyle/>
          <a:p>
            <a:r>
              <a:rPr lang="hu-H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Számtalan üzleti folyamatból álló szituációk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21338" y="565771"/>
            <a:ext cx="5758779" cy="597521"/>
          </a:xfrm>
        </p:spPr>
        <p:txBody>
          <a:bodyPr/>
          <a:lstStyle/>
          <a:p>
            <a:r>
              <a:rPr lang="hu-HU" dirty="0"/>
              <a:t>Potens és látens célok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47744" y="2919450"/>
            <a:ext cx="2742265" cy="408683"/>
          </a:xfrm>
        </p:spPr>
        <p:txBody>
          <a:bodyPr>
            <a:normAutofit/>
          </a:bodyPr>
          <a:lstStyle/>
          <a:p>
            <a:r>
              <a:rPr lang="hu-HU" dirty="0"/>
              <a:t>A munkavállaló igényei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47673" y="3290198"/>
            <a:ext cx="8094839" cy="434607"/>
          </a:xfrm>
        </p:spPr>
        <p:txBody>
          <a:bodyPr/>
          <a:lstStyle/>
          <a:p>
            <a:r>
              <a:rPr lang="hu-H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Konkrét munkakörök feladatainak kiszolgálására, a feladatot végző dolgozó munkájának megkönnyítése céljából.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47744" y="3938729"/>
            <a:ext cx="2742265" cy="408683"/>
          </a:xfrm>
        </p:spPr>
        <p:txBody>
          <a:bodyPr>
            <a:normAutofit/>
          </a:bodyPr>
          <a:lstStyle/>
          <a:p>
            <a:r>
              <a:rPr lang="hu-HU" dirty="0"/>
              <a:t>További lehetséges célok</a:t>
            </a:r>
            <a:endParaRPr lang="en-U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47673" y="4330636"/>
            <a:ext cx="8094839" cy="434607"/>
          </a:xfrm>
        </p:spPr>
        <p:txBody>
          <a:bodyPr/>
          <a:lstStyle/>
          <a:p>
            <a:r>
              <a:rPr lang="hu-H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X, Y, Z, Alfa generációk bevonzása, munkaerő megtartása, szervezeten belüli kommunikáció</a:t>
            </a:r>
          </a:p>
        </p:txBody>
      </p:sp>
      <p:pic>
        <p:nvPicPr>
          <p:cNvPr id="17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105" y="1974125"/>
            <a:ext cx="506012" cy="506012"/>
          </a:xfrm>
          <a:prstGeom prst="rect">
            <a:avLst/>
          </a:prstGeom>
        </p:spPr>
      </p:pic>
      <p:pic>
        <p:nvPicPr>
          <p:cNvPr id="18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4105" y="3521708"/>
            <a:ext cx="506012" cy="506012"/>
          </a:xfrm>
          <a:prstGeom prst="rect">
            <a:avLst/>
          </a:prstGeom>
        </p:spPr>
      </p:pic>
      <p:pic>
        <p:nvPicPr>
          <p:cNvPr id="19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4105" y="4806008"/>
            <a:ext cx="506012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344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21338" y="565771"/>
            <a:ext cx="7192726" cy="597521"/>
          </a:xfrm>
        </p:spPr>
        <p:txBody>
          <a:bodyPr/>
          <a:lstStyle/>
          <a:p>
            <a:r>
              <a:rPr lang="hu-HU" dirty="0"/>
              <a:t>A perc amikor a projektet újradefiniáljuk</a:t>
            </a:r>
            <a:endParaRPr lang="en-US" dirty="0"/>
          </a:p>
        </p:txBody>
      </p:sp>
      <p:pic>
        <p:nvPicPr>
          <p:cNvPr id="20" name="Picture 2" descr="Untitled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528" y="1699491"/>
            <a:ext cx="7400544" cy="4261104"/>
          </a:xfrm>
          <a:prstGeom prst="rect">
            <a:avLst/>
          </a:prstGeom>
        </p:spPr>
      </p:pic>
      <p:sp>
        <p:nvSpPr>
          <p:cNvPr id="21" name="TextBox 3"/>
          <p:cNvSpPr txBox="1"/>
          <p:nvPr/>
        </p:nvSpPr>
        <p:spPr>
          <a:xfrm>
            <a:off x="4731684" y="2217999"/>
            <a:ext cx="12314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/>
              <a:t>Optimális UX</a:t>
            </a:r>
            <a:endParaRPr lang="en-US" sz="1400" dirty="0"/>
          </a:p>
        </p:txBody>
      </p:sp>
      <p:sp>
        <p:nvSpPr>
          <p:cNvPr id="22" name="TextBox 5"/>
          <p:cNvSpPr txBox="1"/>
          <p:nvPr/>
        </p:nvSpPr>
        <p:spPr>
          <a:xfrm>
            <a:off x="6360661" y="3249368"/>
            <a:ext cx="9813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400" dirty="0"/>
              <a:t>Egyszerű </a:t>
            </a:r>
          </a:p>
          <a:p>
            <a:pPr algn="ctr"/>
            <a:r>
              <a:rPr lang="hu-HU" sz="1400" dirty="0"/>
              <a:t>integráció</a:t>
            </a:r>
          </a:p>
          <a:p>
            <a:pPr algn="ctr"/>
            <a:r>
              <a:rPr lang="hu-HU" sz="1600" dirty="0">
                <a:solidFill>
                  <a:srgbClr val="778E9E"/>
                </a:solidFill>
              </a:rPr>
              <a:t> </a:t>
            </a:r>
          </a:p>
        </p:txBody>
      </p:sp>
      <p:sp>
        <p:nvSpPr>
          <p:cNvPr id="23" name="TextBox 6"/>
          <p:cNvSpPr txBox="1"/>
          <p:nvPr/>
        </p:nvSpPr>
        <p:spPr>
          <a:xfrm>
            <a:off x="773528" y="4976304"/>
            <a:ext cx="1648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400" dirty="0"/>
              <a:t>Üzletfolytonosság,</a:t>
            </a:r>
          </a:p>
          <a:p>
            <a:pPr algn="ctr"/>
            <a:r>
              <a:rPr lang="hu-HU" sz="1400" dirty="0"/>
              <a:t>minőség</a:t>
            </a:r>
          </a:p>
        </p:txBody>
      </p:sp>
      <p:sp>
        <p:nvSpPr>
          <p:cNvPr id="24" name="TextBox 7"/>
          <p:cNvSpPr txBox="1"/>
          <p:nvPr/>
        </p:nvSpPr>
        <p:spPr>
          <a:xfrm>
            <a:off x="1520219" y="3261949"/>
            <a:ext cx="12089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400" dirty="0"/>
              <a:t>Technológia</a:t>
            </a:r>
          </a:p>
          <a:p>
            <a:pPr algn="ctr"/>
            <a:r>
              <a:rPr lang="hu-HU" sz="1400" dirty="0"/>
              <a:t>függetlenség</a:t>
            </a:r>
          </a:p>
        </p:txBody>
      </p:sp>
      <p:sp>
        <p:nvSpPr>
          <p:cNvPr id="25" name="TextBox 8"/>
          <p:cNvSpPr txBox="1"/>
          <p:nvPr/>
        </p:nvSpPr>
        <p:spPr>
          <a:xfrm>
            <a:off x="2927070" y="2176040"/>
            <a:ext cx="1249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400" dirty="0"/>
              <a:t>Gyors</a:t>
            </a:r>
          </a:p>
          <a:p>
            <a:pPr algn="ctr"/>
            <a:r>
              <a:rPr lang="hu-HU" sz="1400" dirty="0"/>
              <a:t>testre szabás</a:t>
            </a:r>
            <a:endParaRPr lang="en-US" sz="1400" dirty="0"/>
          </a:p>
        </p:txBody>
      </p:sp>
      <p:sp>
        <p:nvSpPr>
          <p:cNvPr id="26" name="TextBox 9"/>
          <p:cNvSpPr txBox="1"/>
          <p:nvPr/>
        </p:nvSpPr>
        <p:spPr>
          <a:xfrm>
            <a:off x="6958382" y="4928469"/>
            <a:ext cx="941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400" dirty="0"/>
              <a:t>EMM </a:t>
            </a:r>
          </a:p>
          <a:p>
            <a:pPr algn="ctr"/>
            <a:r>
              <a:rPr lang="hu-HU" sz="1400" dirty="0"/>
              <a:t>szemlélet</a:t>
            </a:r>
            <a:endParaRPr lang="en-US" sz="1400" dirty="0"/>
          </a:p>
        </p:txBody>
      </p:sp>
      <p:sp>
        <p:nvSpPr>
          <p:cNvPr id="27" name="TextBox 10"/>
          <p:cNvSpPr txBox="1"/>
          <p:nvPr/>
        </p:nvSpPr>
        <p:spPr>
          <a:xfrm>
            <a:off x="3961962" y="4886872"/>
            <a:ext cx="890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Igények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37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42476" y="2008146"/>
            <a:ext cx="8294768" cy="2584636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b="1" dirty="0"/>
              <a:t>Szerepelt valahol a költséges, csigatempójú integráció?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b="1" dirty="0"/>
              <a:t>Feltétlenül szükséges az integráció amennyiben egy keretrendszer biztosítja számunkra a funkcionalitást és az adatáramlást?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b="1" dirty="0"/>
              <a:t>Támogatja a funkcionális területet az integráció az SMB szektorban?</a:t>
            </a:r>
          </a:p>
          <a:p>
            <a:pPr>
              <a:lnSpc>
                <a:spcPct val="150000"/>
              </a:lnSpc>
            </a:pPr>
            <a:endParaRPr lang="hu-HU" b="1" dirty="0"/>
          </a:p>
          <a:p>
            <a:pPr>
              <a:lnSpc>
                <a:spcPct val="150000"/>
              </a:lnSpc>
            </a:pPr>
            <a:r>
              <a:rPr lang="hu-HU" b="1" dirty="0">
                <a:solidFill>
                  <a:schemeClr val="accent1"/>
                </a:solidFill>
              </a:rPr>
              <a:t>Stabil, önálló megoldás és év végi céges buli vagy integráció és tesztelés két ünnep között?</a:t>
            </a:r>
          </a:p>
          <a:p>
            <a:pPr>
              <a:lnSpc>
                <a:spcPct val="150000"/>
              </a:lnSpc>
            </a:pPr>
            <a:r>
              <a:rPr lang="hu-HU" b="1" dirty="0">
                <a:solidFill>
                  <a:schemeClr val="accent1"/>
                </a:solidFill>
              </a:rPr>
              <a:t>								</a:t>
            </a:r>
            <a:r>
              <a:rPr lang="hu-H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DÖNTÉS A KÖZÖNSÉGÉ!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Mai kérdéseim</a:t>
            </a:r>
            <a:endParaRPr lang="en-US" dirty="0"/>
          </a:p>
        </p:txBody>
      </p:sp>
      <p:pic>
        <p:nvPicPr>
          <p:cNvPr id="9" name="Picture 8" descr="scolvo_blue_logo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2882" y="6276230"/>
            <a:ext cx="279630" cy="252665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338667" y="6281981"/>
            <a:ext cx="1605253" cy="37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b="1" dirty="0">
                <a:solidFill>
                  <a:schemeClr val="bg1"/>
                </a:solidFill>
                <a:latin typeface="Arial"/>
                <a:cs typeface="Arial"/>
              </a:rPr>
              <a:t>WWW.SCOLVO.COM</a:t>
            </a:r>
          </a:p>
        </p:txBody>
      </p:sp>
      <p:sp>
        <p:nvSpPr>
          <p:cNvPr id="11" name="Dia számának helye 5"/>
          <p:cNvSpPr txBox="1">
            <a:spLocks/>
          </p:cNvSpPr>
          <p:nvPr/>
        </p:nvSpPr>
        <p:spPr>
          <a:xfrm>
            <a:off x="6294938" y="6295624"/>
            <a:ext cx="2133600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900" b="1" kern="1200">
                <a:solidFill>
                  <a:srgbClr val="303C45"/>
                </a:solidFill>
                <a:latin typeface="Arial"/>
                <a:ea typeface="+mn-ea"/>
                <a:cs typeface="Arial"/>
              </a:defRPr>
            </a:lvl1pPr>
            <a:lvl2pPr marL="742950" indent="-285750" algn="r" defTabSz="457200" rtl="0" eaLnBrk="1" latinLnBrk="0" hangingPunct="1">
              <a:spcBef>
                <a:spcPct val="20000"/>
              </a:spcBef>
              <a:buFont typeface="Arial"/>
              <a:buChar char="–"/>
              <a:defRPr sz="900" b="1" kern="1200">
                <a:solidFill>
                  <a:srgbClr val="303C45"/>
                </a:solidFill>
                <a:latin typeface="Arial"/>
                <a:ea typeface="+mn-ea"/>
                <a:cs typeface="Arial"/>
              </a:defRPr>
            </a:lvl2pPr>
            <a:lvl3pPr marL="1143000" indent="-228600" algn="r" defTabSz="457200" rtl="0" eaLnBrk="1" latinLnBrk="0" hangingPunct="1">
              <a:spcBef>
                <a:spcPct val="20000"/>
              </a:spcBef>
              <a:buFont typeface="Arial"/>
              <a:buChar char="•"/>
              <a:defRPr sz="900" b="1" kern="1200">
                <a:solidFill>
                  <a:srgbClr val="303C45"/>
                </a:solidFill>
                <a:latin typeface="Arial"/>
                <a:ea typeface="+mn-ea"/>
                <a:cs typeface="Arial"/>
              </a:defRPr>
            </a:lvl3pPr>
            <a:lvl4pPr marL="1600200" indent="-228600" algn="r" defTabSz="457200" rtl="0" eaLnBrk="1" latinLnBrk="0" hangingPunct="1">
              <a:spcBef>
                <a:spcPct val="20000"/>
              </a:spcBef>
              <a:buFont typeface="Arial"/>
              <a:buChar char="–"/>
              <a:defRPr sz="900" b="1" kern="1200">
                <a:solidFill>
                  <a:srgbClr val="303C45"/>
                </a:solidFill>
                <a:latin typeface="Arial"/>
                <a:ea typeface="+mn-ea"/>
                <a:cs typeface="Arial"/>
              </a:defRPr>
            </a:lvl4pPr>
            <a:lvl5pPr marL="2057400" indent="-228600" algn="r" defTabSz="457200" rtl="0" eaLnBrk="1" latinLnBrk="0" hangingPunct="1">
              <a:spcBef>
                <a:spcPct val="20000"/>
              </a:spcBef>
              <a:buFont typeface="Arial"/>
              <a:buChar char="»"/>
              <a:defRPr sz="900" b="1" kern="1200">
                <a:solidFill>
                  <a:srgbClr val="303C45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>
                <a:solidFill>
                  <a:schemeClr val="bg1"/>
                </a:solidFill>
              </a:rPr>
              <a:t>PAGE 7</a:t>
            </a:r>
          </a:p>
        </p:txBody>
      </p:sp>
    </p:spTree>
    <p:extLst>
      <p:ext uri="{BB962C8B-B14F-4D97-AF65-F5344CB8AC3E}">
        <p14:creationId xmlns:p14="http://schemas.microsoft.com/office/powerpoint/2010/main" val="3698396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834512" y="4742017"/>
            <a:ext cx="7772400" cy="1470025"/>
          </a:xfrm>
        </p:spPr>
        <p:txBody>
          <a:bodyPr/>
          <a:lstStyle/>
          <a:p>
            <a:r>
              <a:rPr lang="hu-HU" dirty="0"/>
              <a:t>Köszönöm a figyelmet!</a:t>
            </a: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3741307" y="5400591"/>
            <a:ext cx="1605253" cy="37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WWW.SCOLVO.COM</a:t>
            </a:r>
            <a:endParaRPr lang="en-US" sz="9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4" name="Picture 3" descr="facebook.png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936" y="5883449"/>
            <a:ext cx="368808" cy="381000"/>
          </a:xfrm>
          <a:prstGeom prst="rect">
            <a:avLst/>
          </a:prstGeom>
        </p:spPr>
      </p:pic>
      <p:pic>
        <p:nvPicPr>
          <p:cNvPr id="5" name="Picture 4" descr="googleplu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980" y="5883449"/>
            <a:ext cx="368808" cy="381000"/>
          </a:xfrm>
          <a:prstGeom prst="rect">
            <a:avLst/>
          </a:prstGeom>
        </p:spPr>
      </p:pic>
      <p:pic>
        <p:nvPicPr>
          <p:cNvPr id="6" name="Picture 5" descr="linkedin.png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395" y="5883449"/>
            <a:ext cx="368808" cy="3810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681854" y="5892974"/>
            <a:ext cx="371475" cy="371475"/>
            <a:chOff x="5346134" y="5875290"/>
            <a:chExt cx="371475" cy="371475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5346134" y="5875290"/>
              <a:ext cx="371475" cy="371475"/>
            </a:xfrm>
            <a:prstGeom prst="rect">
              <a:avLst/>
            </a:prstGeom>
          </p:spPr>
        </p:pic>
        <p:pic>
          <p:nvPicPr>
            <p:cNvPr id="10" name="Picture 6" descr="Képtalálat a következőre: „xing logo white”">
              <a:hlinkClick r:id="rId9"/>
            </p:cNvPr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4992" y="5935414"/>
              <a:ext cx="272492" cy="272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11" descr="solco_blue.pn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7148" y="1937966"/>
            <a:ext cx="1394538" cy="139453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44703" y="3392628"/>
            <a:ext cx="4474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hu-HU" b="1" dirty="0">
                <a:solidFill>
                  <a:srgbClr val="00B0F0"/>
                </a:solidFill>
                <a:latin typeface="Arial"/>
                <a:cs typeface="Arial"/>
              </a:rPr>
              <a:t>Egyed Zalán, zalan.egyed@scolvo.com</a:t>
            </a:r>
            <a:endParaRPr lang="en-US" b="1" dirty="0" err="1">
              <a:solidFill>
                <a:srgbClr val="00B0F0"/>
              </a:solidFill>
              <a:latin typeface="Arial"/>
              <a:cs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444703" y="3270169"/>
            <a:ext cx="4631506" cy="564087"/>
          </a:xfrm>
          <a:prstGeom prst="rect">
            <a:avLst/>
          </a:prstGeom>
          <a:solidFill>
            <a:schemeClr val="bg1">
              <a:alpha val="3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79054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defRPr sz="1400" dirty="0" err="1" smtClean="0">
            <a:solidFill>
              <a:srgbClr val="303C45"/>
            </a:solidFill>
            <a:latin typeface="Arial"/>
            <a:cs typeface="Aria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547</TotalTime>
  <Words>255</Words>
  <Application>Microsoft Office PowerPoint</Application>
  <PresentationFormat>Diavetítés a képernyőre (4:3 oldalarány)</PresentationFormat>
  <Paragraphs>69</Paragraphs>
  <Slides>8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1" baseType="lpstr">
      <vt:lpstr>Arial</vt:lpstr>
      <vt:lpstr>Calibri</vt:lpstr>
      <vt:lpstr>Default Theme</vt:lpstr>
      <vt:lpstr>Kire milyen szerep vár egy mobil projekt során</vt:lpstr>
      <vt:lpstr>A mobil megoldások elvárható eredményei</vt:lpstr>
      <vt:lpstr>Fejlesztési módok</vt:lpstr>
      <vt:lpstr>A szereplők és felelősségük</vt:lpstr>
      <vt:lpstr>Potens és látens célok</vt:lpstr>
      <vt:lpstr>A perc amikor a projektet újradefiniáljuk</vt:lpstr>
      <vt:lpstr>Mai kérdéseim</vt:lpstr>
      <vt:lpstr>Köszönöm a figyelmet!</vt:lpstr>
    </vt:vector>
  </TitlesOfParts>
  <Company>ASDASDAS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ASDAS ASDAS</dc:creator>
  <cp:lastModifiedBy>Egyed Zalán</cp:lastModifiedBy>
  <cp:revision>102</cp:revision>
  <dcterms:created xsi:type="dcterms:W3CDTF">2016-07-28T07:52:38Z</dcterms:created>
  <dcterms:modified xsi:type="dcterms:W3CDTF">2016-11-18T10:37:44Z</dcterms:modified>
</cp:coreProperties>
</file>