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7" r:id="rId1"/>
  </p:sldMasterIdLst>
  <p:sldIdLst>
    <p:sldId id="256" r:id="rId2"/>
    <p:sldId id="261" r:id="rId3"/>
    <p:sldId id="258" r:id="rId4"/>
    <p:sldId id="259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3" d="100"/>
          <a:sy n="93" d="100"/>
        </p:scale>
        <p:origin x="6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55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44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40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4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678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23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3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76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31444B-B92B-4E27-8C94-BB93EAF5CB18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51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6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36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malindovszky.tamas@edigital.h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Nem kell az </a:t>
            </a:r>
            <a:r>
              <a:rPr lang="hu-HU" dirty="0" err="1"/>
              <a:t>appba</a:t>
            </a:r>
            <a:r>
              <a:rPr lang="hu-HU" dirty="0"/>
              <a:t> a vásárlás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avagy mobil </a:t>
            </a:r>
            <a:r>
              <a:rPr lang="hu-HU" dirty="0" err="1"/>
              <a:t>ecommerce</a:t>
            </a:r>
            <a:r>
              <a:rPr lang="hu-HU" dirty="0"/>
              <a:t> alkalmazás fejlesztés másképp</a:t>
            </a:r>
          </a:p>
        </p:txBody>
      </p:sp>
    </p:spTree>
    <p:extLst>
      <p:ext uri="{BB962C8B-B14F-4D97-AF65-F5344CB8AC3E}">
        <p14:creationId xmlns:p14="http://schemas.microsoft.com/office/powerpoint/2010/main" val="397484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Mindenkinek van egy </a:t>
            </a:r>
            <a:r>
              <a:rPr lang="hu-HU" dirty="0" err="1"/>
              <a:t>appja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az alkalmazás nem presztízs kérdés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felhasználóknak készül, nem az </a:t>
            </a:r>
            <a:r>
              <a:rPr lang="hu-HU" sz="2400" dirty="0" err="1"/>
              <a:t>eCommerce</a:t>
            </a:r>
            <a:r>
              <a:rPr lang="hu-HU" sz="2400" dirty="0"/>
              <a:t> csoportnak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harmadik lap után már mindegy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aktív kötődés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jutalmazzunk, ne büntessünk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endParaRPr lang="hu-HU" sz="2400" dirty="0"/>
          </a:p>
          <a:p>
            <a:pPr marL="268288" indent="-268288">
              <a:buFont typeface="Courier New" panose="02070309020205020404" pitchFamily="49" charset="0"/>
              <a:buChar char="o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1729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Válaszok, </a:t>
            </a:r>
            <a:r>
              <a:rPr lang="hu-HU" dirty="0" err="1"/>
              <a:t>feature</a:t>
            </a:r>
            <a:r>
              <a:rPr lang="hu-HU" dirty="0"/>
              <a:t> orgia helyett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ismerjük meg a felhasználóinkat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milyen folyamataink gyengék?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hol nem vagyunk jelen?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milyen képet építünk magunkról?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MVP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4308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Mire építkezhetünk?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a mobil eszközöket alapvetően böngészésre használják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átlag 20 másodperc az üresjárat (sorban állás)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aktivitásra sarkal a mobil felület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fél tucat szenzort hordoz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mindig jelen van </a:t>
            </a:r>
          </a:p>
          <a:p>
            <a:pPr marL="560896" lvl="1" indent="-268288">
              <a:buFont typeface="Courier New" panose="02070309020205020404" pitchFamily="49" charset="0"/>
              <a:buChar char="o"/>
            </a:pPr>
            <a:r>
              <a:rPr lang="hu-HU" sz="2200" dirty="0"/>
              <a:t>1 </a:t>
            </a:r>
            <a:r>
              <a:rPr lang="hu-HU" sz="2200" dirty="0" err="1"/>
              <a:t>to</a:t>
            </a:r>
            <a:r>
              <a:rPr lang="hu-HU" sz="2200" dirty="0"/>
              <a:t> 10 </a:t>
            </a:r>
            <a:r>
              <a:rPr lang="hu-HU" sz="2200" dirty="0" err="1"/>
              <a:t>rule</a:t>
            </a:r>
            <a:endParaRPr lang="hu-HU" sz="2200" dirty="0"/>
          </a:p>
          <a:p>
            <a:pPr marL="560896" lvl="1" indent="-268288">
              <a:buFont typeface="Courier New" panose="02070309020205020404" pitchFamily="49" charset="0"/>
              <a:buChar char="o"/>
            </a:pPr>
            <a:r>
              <a:rPr lang="hu-HU" sz="2200" dirty="0"/>
              <a:t>100 in a </a:t>
            </a:r>
            <a:r>
              <a:rPr lang="hu-HU" sz="2200" dirty="0" err="1"/>
              <a:t>day</a:t>
            </a:r>
            <a:r>
              <a:rPr lang="hu-HU" sz="2200" dirty="0"/>
              <a:t> </a:t>
            </a:r>
            <a:r>
              <a:rPr lang="hu-HU" sz="2200" dirty="0" err="1"/>
              <a:t>rule</a:t>
            </a:r>
            <a:endParaRPr lang="hu-HU" sz="2200" dirty="0"/>
          </a:p>
          <a:p>
            <a:pPr marL="268288" indent="-268288">
              <a:buFont typeface="Courier New" panose="02070309020205020404" pitchFamily="49" charset="0"/>
              <a:buChar char="o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19854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Merre megyünk?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támogató, segítő alkalmazás meglevő ügyfeleknek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ügyfél azonosítás</a:t>
            </a:r>
          </a:p>
          <a:p>
            <a:pPr marL="560896" lvl="1" indent="-268288">
              <a:buFont typeface="Courier New" panose="02070309020205020404" pitchFamily="49" charset="0"/>
              <a:buChar char="o"/>
            </a:pPr>
            <a:r>
              <a:rPr lang="hu-HU" sz="2200" dirty="0" err="1"/>
              <a:t>iBeacon</a:t>
            </a:r>
            <a:r>
              <a:rPr lang="hu-HU" sz="2200" dirty="0"/>
              <a:t> / </a:t>
            </a:r>
            <a:r>
              <a:rPr lang="hu-HU" sz="2200" dirty="0" err="1"/>
              <a:t>WiFi</a:t>
            </a:r>
            <a:r>
              <a:rPr lang="hu-HU" sz="2200" dirty="0"/>
              <a:t> / GPS / </a:t>
            </a:r>
            <a:r>
              <a:rPr lang="hu-HU" sz="2200" dirty="0" err="1"/>
              <a:t>remote</a:t>
            </a:r>
            <a:r>
              <a:rPr lang="hu-HU" sz="2200" dirty="0"/>
              <a:t> login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személyes üzenetek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egyedi ajánlatok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esemény követés</a:t>
            </a:r>
          </a:p>
          <a:p>
            <a:pPr marL="560896" lvl="1" indent="-268288">
              <a:buFont typeface="Courier New" panose="02070309020205020404" pitchFamily="49" charset="0"/>
              <a:buChar char="o"/>
            </a:pPr>
            <a:r>
              <a:rPr lang="hu-HU" sz="2200" dirty="0"/>
              <a:t>rendelés állapot / csomag nyomkövetés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ügyfélszolgálat</a:t>
            </a:r>
          </a:p>
          <a:p>
            <a:pPr marL="560896" lvl="1" indent="-268288">
              <a:buFont typeface="Courier New" panose="02070309020205020404" pitchFamily="49" charset="0"/>
              <a:buChar char="o"/>
            </a:pPr>
            <a:r>
              <a:rPr lang="hu-HU" sz="2200" dirty="0"/>
              <a:t>direkt visszajelzések / chat / automaták</a:t>
            </a:r>
          </a:p>
        </p:txBody>
      </p:sp>
    </p:spTree>
    <p:extLst>
      <p:ext uri="{BB962C8B-B14F-4D97-AF65-F5344CB8AC3E}">
        <p14:creationId xmlns:p14="http://schemas.microsoft.com/office/powerpoint/2010/main" val="35527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Social</a:t>
            </a:r>
            <a:r>
              <a:rPr lang="hu-HU" dirty="0"/>
              <a:t> média, adatok bármi áron …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ki ismeri jobban a felhasználókat?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mit árulunk el a bázisunkról?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alternatív források</a:t>
            </a:r>
          </a:p>
          <a:p>
            <a:pPr marL="560896" lvl="1" indent="-268288">
              <a:buFont typeface="Courier New" panose="02070309020205020404" pitchFamily="49" charset="0"/>
              <a:buChar char="o"/>
            </a:pPr>
            <a:r>
              <a:rPr lang="hu-HU" sz="2200" dirty="0"/>
              <a:t>CRM / viselkedés elemzés / forrás elemzés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hu-HU" sz="2400" dirty="0"/>
              <a:t>biztos megéri?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2570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sz="2400" dirty="0"/>
          </a:p>
          <a:p>
            <a:pPr marL="658368" lvl="3" indent="0">
              <a:buNone/>
            </a:pPr>
            <a:r>
              <a:rPr lang="hu-HU" sz="2400" dirty="0"/>
              <a:t>Malindovszky Tamás</a:t>
            </a:r>
          </a:p>
          <a:p>
            <a:pPr marL="658368" lvl="3" indent="0">
              <a:buNone/>
            </a:pPr>
            <a:r>
              <a:rPr lang="hu-HU" sz="1600" dirty="0"/>
              <a:t>fejlesztési igazgató</a:t>
            </a:r>
          </a:p>
          <a:p>
            <a:pPr marL="658368" lvl="3" indent="0">
              <a:buNone/>
            </a:pPr>
            <a:endParaRPr lang="hu-HU" sz="1600" dirty="0"/>
          </a:p>
          <a:p>
            <a:pPr marL="658368" lvl="3" indent="0">
              <a:buNone/>
            </a:pPr>
            <a:r>
              <a:rPr lang="hu-HU" sz="2400" dirty="0"/>
              <a:t>E-mail: </a:t>
            </a:r>
            <a:r>
              <a:rPr lang="hu-HU" sz="2400" dirty="0">
                <a:hlinkClick r:id="rId2"/>
              </a:rPr>
              <a:t>malindovszky.tamas@edigital.hu</a:t>
            </a:r>
            <a:endParaRPr lang="hu-HU" sz="2400" dirty="0"/>
          </a:p>
          <a:p>
            <a:pPr marL="658368" lvl="3" indent="0">
              <a:buNone/>
            </a:pPr>
            <a:endParaRPr lang="hu-HU" sz="2400" dirty="0"/>
          </a:p>
          <a:p>
            <a:pPr marL="658368" lvl="3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674" y="3880319"/>
            <a:ext cx="3355092" cy="168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465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251</TotalTime>
  <Words>185</Words>
  <Application>Microsoft Office PowerPoint</Application>
  <PresentationFormat>Szélesvásznú</PresentationFormat>
  <Paragraphs>45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Courier New</vt:lpstr>
      <vt:lpstr>Retrospektív</vt:lpstr>
      <vt:lpstr>Nem kell az appba a vásárlás</vt:lpstr>
      <vt:lpstr>Mindenkinek van egy appja</vt:lpstr>
      <vt:lpstr>Válaszok, feature orgia helyett</vt:lpstr>
      <vt:lpstr>Mire építkezhetünk?</vt:lpstr>
      <vt:lpstr>Merre megyünk?</vt:lpstr>
      <vt:lpstr>Social média, adatok bármi áron …</vt:lpstr>
      <vt:lpstr>Köszönöm!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Malindovszky Tamás</dc:creator>
  <cp:lastModifiedBy>Malindovszky Tamás</cp:lastModifiedBy>
  <cp:revision>26</cp:revision>
  <dcterms:created xsi:type="dcterms:W3CDTF">2016-11-20T20:19:57Z</dcterms:created>
  <dcterms:modified xsi:type="dcterms:W3CDTF">2016-11-22T21:20:57Z</dcterms:modified>
</cp:coreProperties>
</file>