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1" r:id="rId2"/>
    <p:sldId id="270" r:id="rId3"/>
    <p:sldId id="272" r:id="rId4"/>
    <p:sldId id="274" r:id="rId5"/>
    <p:sldId id="277" r:id="rId6"/>
    <p:sldId id="265" r:id="rId7"/>
    <p:sldId id="286" r:id="rId8"/>
    <p:sldId id="275" r:id="rId9"/>
    <p:sldId id="276" r:id="rId10"/>
    <p:sldId id="273" r:id="rId11"/>
    <p:sldId id="278" r:id="rId12"/>
    <p:sldId id="279" r:id="rId13"/>
    <p:sldId id="280" r:id="rId14"/>
    <p:sldId id="281" r:id="rId15"/>
    <p:sldId id="287" r:id="rId16"/>
    <p:sldId id="288" r:id="rId17"/>
    <p:sldId id="289" r:id="rId18"/>
    <p:sldId id="284" r:id="rId19"/>
    <p:sldId id="290" r:id="rId20"/>
    <p:sldId id="25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CB2A"/>
    <a:srgbClr val="9DC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35"/>
    <p:restoredTop sz="90597" autoAdjust="0"/>
  </p:normalViewPr>
  <p:slideViewPr>
    <p:cSldViewPr snapToGrid="0" snapToObjects="1">
      <p:cViewPr varScale="1">
        <p:scale>
          <a:sx n="92" d="100"/>
          <a:sy n="92" d="100"/>
        </p:scale>
        <p:origin x="31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g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image" Target="../media/image42.png"/><Relationship Id="rId2" Type="http://schemas.openxmlformats.org/officeDocument/2006/relationships/image" Target="../media/image4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g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image" Target="../media/image42.png"/><Relationship Id="rId2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119BA1-30B0-314D-9D82-2B5295643DD5}" type="doc">
      <dgm:prSet loTypeId="urn:microsoft.com/office/officeart/2005/8/layout/hProcess10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CDE1AA9-BFA5-AC47-A33F-44B219C72A25}">
      <dgm:prSet custT="1"/>
      <dgm:spPr>
        <a:solidFill>
          <a:srgbClr val="92D050"/>
        </a:solidFill>
        <a:ln>
          <a:noFill/>
        </a:ln>
      </dgm:spPr>
      <dgm:t>
        <a:bodyPr/>
        <a:lstStyle/>
        <a:p>
          <a:pPr rtl="0"/>
          <a:r>
            <a:rPr lang="hu-HU" sz="2000" noProof="0" dirty="0" smtClean="0"/>
            <a:t>Figyelmeztetés</a:t>
          </a:r>
        </a:p>
        <a:p>
          <a:pPr rtl="0"/>
          <a:endParaRPr lang="hu-HU" sz="1800" noProof="0" dirty="0" smtClean="0"/>
        </a:p>
        <a:p>
          <a:pPr rtl="0"/>
          <a:r>
            <a:rPr lang="hu-HU" sz="1800" noProof="0" dirty="0" smtClean="0"/>
            <a:t>ADAS</a:t>
          </a:r>
        </a:p>
        <a:p>
          <a:pPr rtl="0"/>
          <a:r>
            <a:rPr lang="hu-HU" sz="1800" noProof="0" dirty="0" smtClean="0"/>
            <a:t>(Advanced Driver </a:t>
          </a:r>
          <a:r>
            <a:rPr lang="hu-HU" sz="1800" noProof="0" dirty="0" err="1" smtClean="0"/>
            <a:t>Assistance</a:t>
          </a:r>
          <a:r>
            <a:rPr lang="hu-HU" sz="1800" noProof="0" dirty="0" smtClean="0"/>
            <a:t> System)</a:t>
          </a:r>
          <a:endParaRPr lang="hu-HU" sz="1800" noProof="0" dirty="0"/>
        </a:p>
      </dgm:t>
    </dgm:pt>
    <dgm:pt modelId="{3498865D-EF39-CD46-8B8C-154C40787381}" type="parTrans" cxnId="{86F2A315-AE9D-2E49-83BA-74389C70AB84}">
      <dgm:prSet/>
      <dgm:spPr/>
      <dgm:t>
        <a:bodyPr/>
        <a:lstStyle/>
        <a:p>
          <a:endParaRPr lang="en-US"/>
        </a:p>
      </dgm:t>
    </dgm:pt>
    <dgm:pt modelId="{4D484EBC-A27F-5246-849C-747E8BE6E17B}" type="sibTrans" cxnId="{86F2A315-AE9D-2E49-83BA-74389C70AB84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17DC64F6-0CFC-E74F-B528-E17BD3799E2A}">
      <dgm:prSet custT="1"/>
      <dgm:spPr>
        <a:solidFill>
          <a:srgbClr val="92D050"/>
        </a:solidFill>
        <a:ln>
          <a:noFill/>
        </a:ln>
      </dgm:spPr>
      <dgm:t>
        <a:bodyPr/>
        <a:lstStyle/>
        <a:p>
          <a:pPr rtl="0">
            <a:spcAft>
              <a:spcPct val="35000"/>
            </a:spcAft>
          </a:pPr>
          <a:r>
            <a:rPr lang="hu-HU" sz="2000" noProof="0" dirty="0" smtClean="0"/>
            <a:t>Beavatkozás</a:t>
          </a:r>
        </a:p>
        <a:p>
          <a:pPr rtl="0">
            <a:spcAft>
              <a:spcPct val="35000"/>
            </a:spcAft>
          </a:pPr>
          <a:endParaRPr lang="hu-HU" sz="2000" noProof="0" dirty="0" smtClean="0"/>
        </a:p>
        <a:p>
          <a:pPr rtl="0">
            <a:spcAft>
              <a:spcPts val="0"/>
            </a:spcAft>
          </a:pPr>
          <a:r>
            <a:rPr lang="hu-HU" sz="1800" noProof="0" dirty="0" smtClean="0"/>
            <a:t>Fékezés,</a:t>
          </a:r>
        </a:p>
        <a:p>
          <a:pPr rtl="0">
            <a:spcAft>
              <a:spcPts val="0"/>
            </a:spcAft>
          </a:pPr>
          <a:r>
            <a:rPr lang="hu-HU" sz="1800" noProof="0" dirty="0" smtClean="0"/>
            <a:t>gyorsítás,</a:t>
          </a:r>
        </a:p>
        <a:p>
          <a:pPr rtl="0">
            <a:spcAft>
              <a:spcPts val="0"/>
            </a:spcAft>
          </a:pPr>
          <a:r>
            <a:rPr lang="hu-HU" sz="1800" noProof="0" dirty="0" smtClean="0"/>
            <a:t>sáv-tartás</a:t>
          </a:r>
          <a:endParaRPr lang="hu-HU" sz="1800" noProof="0" dirty="0"/>
        </a:p>
      </dgm:t>
    </dgm:pt>
    <dgm:pt modelId="{CFB3B73C-7F0C-084E-BF59-0DBCFA22AA33}" type="parTrans" cxnId="{32D74FE9-38C2-ED47-B6D9-07B47B0F65FD}">
      <dgm:prSet/>
      <dgm:spPr/>
      <dgm:t>
        <a:bodyPr/>
        <a:lstStyle/>
        <a:p>
          <a:endParaRPr lang="en-US"/>
        </a:p>
      </dgm:t>
    </dgm:pt>
    <dgm:pt modelId="{8CD9875D-38AD-304A-8DC1-59814CAF09B8}" type="sibTrans" cxnId="{32D74FE9-38C2-ED47-B6D9-07B47B0F65FD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B88E717A-D505-9640-BAC9-02DD22B856F1}">
      <dgm:prSet custT="1"/>
      <dgm:spPr>
        <a:solidFill>
          <a:srgbClr val="92D050"/>
        </a:solidFill>
        <a:ln>
          <a:noFill/>
        </a:ln>
      </dgm:spPr>
      <dgm:t>
        <a:bodyPr/>
        <a:lstStyle/>
        <a:p>
          <a:pPr rtl="0"/>
          <a:r>
            <a:rPr lang="hu-HU" sz="2000" dirty="0" smtClean="0"/>
            <a:t>Önvezető járművek</a:t>
          </a:r>
        </a:p>
        <a:p>
          <a:pPr rtl="0"/>
          <a:endParaRPr lang="hu-HU" sz="2000" noProof="0" dirty="0" smtClean="0"/>
        </a:p>
        <a:p>
          <a:pPr rtl="0"/>
          <a:r>
            <a:rPr lang="hu-HU" sz="1800" noProof="0" dirty="0" smtClean="0"/>
            <a:t>Közutakon, majd a városokban</a:t>
          </a:r>
          <a:endParaRPr lang="hu-HU" sz="1800" dirty="0"/>
        </a:p>
      </dgm:t>
    </dgm:pt>
    <dgm:pt modelId="{916666DC-C055-0747-8903-7D68118128FC}" type="parTrans" cxnId="{7841617A-45B1-C248-86FE-0D2DD68AF065}">
      <dgm:prSet/>
      <dgm:spPr/>
      <dgm:t>
        <a:bodyPr/>
        <a:lstStyle/>
        <a:p>
          <a:endParaRPr lang="en-US"/>
        </a:p>
      </dgm:t>
    </dgm:pt>
    <dgm:pt modelId="{38F5D616-13D3-A94E-BF7E-2DCDC4820021}" type="sibTrans" cxnId="{7841617A-45B1-C248-86FE-0D2DD68AF065}">
      <dgm:prSet/>
      <dgm:spPr/>
      <dgm:t>
        <a:bodyPr/>
        <a:lstStyle/>
        <a:p>
          <a:endParaRPr lang="en-US"/>
        </a:p>
      </dgm:t>
    </dgm:pt>
    <dgm:pt modelId="{3756FC38-BAB0-C24E-B9C8-E00C005A99DD}" type="pres">
      <dgm:prSet presAssocID="{1E119BA1-30B0-314D-9D82-2B5295643DD5}" presName="Name0" presStyleCnt="0">
        <dgm:presLayoutVars>
          <dgm:dir/>
          <dgm:resizeHandles val="exact"/>
        </dgm:presLayoutVars>
      </dgm:prSet>
      <dgm:spPr/>
    </dgm:pt>
    <dgm:pt modelId="{0805204A-801B-B84D-8B03-F91391B369DD}" type="pres">
      <dgm:prSet presAssocID="{0CDE1AA9-BFA5-AC47-A33F-44B219C72A25}" presName="composite" presStyleCnt="0"/>
      <dgm:spPr/>
    </dgm:pt>
    <dgm:pt modelId="{0C8FC05F-2174-9D44-9045-37DE08BB6F22}" type="pres">
      <dgm:prSet presAssocID="{0CDE1AA9-BFA5-AC47-A33F-44B219C72A25}" presName="imagSh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9154B52C-3EFA-DA40-A0A1-12061039B252}" type="pres">
      <dgm:prSet presAssocID="{0CDE1AA9-BFA5-AC47-A33F-44B219C72A25}" presName="txNode" presStyleLbl="node1" presStyleIdx="0" presStyleCnt="3" custLinFactNeighborY="168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77B9F1-13A7-804B-B47D-4BBA1DBF8C10}" type="pres">
      <dgm:prSet presAssocID="{4D484EBC-A27F-5246-849C-747E8BE6E17B}" presName="sibTrans" presStyleLbl="sibTrans2D1" presStyleIdx="0" presStyleCnt="2"/>
      <dgm:spPr/>
    </dgm:pt>
    <dgm:pt modelId="{3B8DC3EF-F48B-D04F-8EA8-265F788852FD}" type="pres">
      <dgm:prSet presAssocID="{4D484EBC-A27F-5246-849C-747E8BE6E17B}" presName="connTx" presStyleLbl="sibTrans2D1" presStyleIdx="0" presStyleCnt="2"/>
      <dgm:spPr/>
    </dgm:pt>
    <dgm:pt modelId="{E62DC2D4-CA14-FF47-8B22-70914903E52C}" type="pres">
      <dgm:prSet presAssocID="{17DC64F6-0CFC-E74F-B528-E17BD3799E2A}" presName="composite" presStyleCnt="0"/>
      <dgm:spPr/>
    </dgm:pt>
    <dgm:pt modelId="{D5F6661C-C4CC-364C-BE1D-8CD4E59A7678}" type="pres">
      <dgm:prSet presAssocID="{17DC64F6-0CFC-E74F-B528-E17BD3799E2A}" presName="imagSh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242C4B92-CD75-104F-8C22-B7A0DA90A396}" type="pres">
      <dgm:prSet presAssocID="{17DC64F6-0CFC-E74F-B528-E17BD3799E2A}" presName="txNode" presStyleLbl="node1" presStyleIdx="1" presStyleCnt="3" custLinFactNeighborX="1088" custLinFactNeighborY="152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33C7B3-612E-5144-8384-38855A8483E0}" type="pres">
      <dgm:prSet presAssocID="{8CD9875D-38AD-304A-8DC1-59814CAF09B8}" presName="sibTrans" presStyleLbl="sibTrans2D1" presStyleIdx="1" presStyleCnt="2"/>
      <dgm:spPr/>
    </dgm:pt>
    <dgm:pt modelId="{3D24E48B-AB63-C44E-9D61-5FF8D36E0D7A}" type="pres">
      <dgm:prSet presAssocID="{8CD9875D-38AD-304A-8DC1-59814CAF09B8}" presName="connTx" presStyleLbl="sibTrans2D1" presStyleIdx="1" presStyleCnt="2"/>
      <dgm:spPr/>
    </dgm:pt>
    <dgm:pt modelId="{9E6AD67F-EAB8-CF4B-8400-0F9DA1220B82}" type="pres">
      <dgm:prSet presAssocID="{B88E717A-D505-9640-BAC9-02DD22B856F1}" presName="composite" presStyleCnt="0"/>
      <dgm:spPr/>
    </dgm:pt>
    <dgm:pt modelId="{BA1477ED-220C-9B4B-94D4-04D29857C4DF}" type="pres">
      <dgm:prSet presAssocID="{B88E717A-D505-9640-BAC9-02DD22B856F1}" presName="imagSh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C2E31EDC-125F-4C4A-9991-7BA47C932E8B}" type="pres">
      <dgm:prSet presAssocID="{B88E717A-D505-9640-BAC9-02DD22B856F1}" presName="txNode" presStyleLbl="node1" presStyleIdx="2" presStyleCnt="3" custLinFactNeighborX="212" custLinFactNeighborY="157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C03378-1AC9-5B4B-9C64-99E88B156A87}" type="presOf" srcId="{4D484EBC-A27F-5246-849C-747E8BE6E17B}" destId="{3B8DC3EF-F48B-D04F-8EA8-265F788852FD}" srcOrd="1" destOrd="0" presId="urn:microsoft.com/office/officeart/2005/8/layout/hProcess10"/>
    <dgm:cxn modelId="{86F2A315-AE9D-2E49-83BA-74389C70AB84}" srcId="{1E119BA1-30B0-314D-9D82-2B5295643DD5}" destId="{0CDE1AA9-BFA5-AC47-A33F-44B219C72A25}" srcOrd="0" destOrd="0" parTransId="{3498865D-EF39-CD46-8B8C-154C40787381}" sibTransId="{4D484EBC-A27F-5246-849C-747E8BE6E17B}"/>
    <dgm:cxn modelId="{BE98B5B2-49EB-A044-BFF1-0E729A86038C}" type="presOf" srcId="{8CD9875D-38AD-304A-8DC1-59814CAF09B8}" destId="{C933C7B3-612E-5144-8384-38855A8483E0}" srcOrd="0" destOrd="0" presId="urn:microsoft.com/office/officeart/2005/8/layout/hProcess10"/>
    <dgm:cxn modelId="{09E3C4FB-799B-D245-B031-D9C807720ED0}" type="presOf" srcId="{B88E717A-D505-9640-BAC9-02DD22B856F1}" destId="{C2E31EDC-125F-4C4A-9991-7BA47C932E8B}" srcOrd="0" destOrd="0" presId="urn:microsoft.com/office/officeart/2005/8/layout/hProcess10"/>
    <dgm:cxn modelId="{7841617A-45B1-C248-86FE-0D2DD68AF065}" srcId="{1E119BA1-30B0-314D-9D82-2B5295643DD5}" destId="{B88E717A-D505-9640-BAC9-02DD22B856F1}" srcOrd="2" destOrd="0" parTransId="{916666DC-C055-0747-8903-7D68118128FC}" sibTransId="{38F5D616-13D3-A94E-BF7E-2DCDC4820021}"/>
    <dgm:cxn modelId="{8962B9C1-C9BF-8E4B-A221-7F1E755230B1}" type="presOf" srcId="{4D484EBC-A27F-5246-849C-747E8BE6E17B}" destId="{CE77B9F1-13A7-804B-B47D-4BBA1DBF8C10}" srcOrd="0" destOrd="0" presId="urn:microsoft.com/office/officeart/2005/8/layout/hProcess10"/>
    <dgm:cxn modelId="{A098251A-E9EE-7947-8AC9-2E32277976BB}" type="presOf" srcId="{0CDE1AA9-BFA5-AC47-A33F-44B219C72A25}" destId="{9154B52C-3EFA-DA40-A0A1-12061039B252}" srcOrd="0" destOrd="0" presId="urn:microsoft.com/office/officeart/2005/8/layout/hProcess10"/>
    <dgm:cxn modelId="{1ACD2F04-9D89-7D43-B580-A553B379F463}" type="presOf" srcId="{1E119BA1-30B0-314D-9D82-2B5295643DD5}" destId="{3756FC38-BAB0-C24E-B9C8-E00C005A99DD}" srcOrd="0" destOrd="0" presId="urn:microsoft.com/office/officeart/2005/8/layout/hProcess10"/>
    <dgm:cxn modelId="{32D74FE9-38C2-ED47-B6D9-07B47B0F65FD}" srcId="{1E119BA1-30B0-314D-9D82-2B5295643DD5}" destId="{17DC64F6-0CFC-E74F-B528-E17BD3799E2A}" srcOrd="1" destOrd="0" parTransId="{CFB3B73C-7F0C-084E-BF59-0DBCFA22AA33}" sibTransId="{8CD9875D-38AD-304A-8DC1-59814CAF09B8}"/>
    <dgm:cxn modelId="{8AF011A4-7D29-4243-B357-D208BC28D453}" type="presOf" srcId="{8CD9875D-38AD-304A-8DC1-59814CAF09B8}" destId="{3D24E48B-AB63-C44E-9D61-5FF8D36E0D7A}" srcOrd="1" destOrd="0" presId="urn:microsoft.com/office/officeart/2005/8/layout/hProcess10"/>
    <dgm:cxn modelId="{A5861C80-423D-3446-AD5B-791EBA746526}" type="presOf" srcId="{17DC64F6-0CFC-E74F-B528-E17BD3799E2A}" destId="{242C4B92-CD75-104F-8C22-B7A0DA90A396}" srcOrd="0" destOrd="0" presId="urn:microsoft.com/office/officeart/2005/8/layout/hProcess10"/>
    <dgm:cxn modelId="{56832E9A-2E9A-3C4D-8B4E-91B5CEDED562}" type="presParOf" srcId="{3756FC38-BAB0-C24E-B9C8-E00C005A99DD}" destId="{0805204A-801B-B84D-8B03-F91391B369DD}" srcOrd="0" destOrd="0" presId="urn:microsoft.com/office/officeart/2005/8/layout/hProcess10"/>
    <dgm:cxn modelId="{8656C7C6-BCE0-D24A-9691-4147954F61AF}" type="presParOf" srcId="{0805204A-801B-B84D-8B03-F91391B369DD}" destId="{0C8FC05F-2174-9D44-9045-37DE08BB6F22}" srcOrd="0" destOrd="0" presId="urn:microsoft.com/office/officeart/2005/8/layout/hProcess10"/>
    <dgm:cxn modelId="{9E4EBB11-17CB-3A4C-8536-89D3E95D88CD}" type="presParOf" srcId="{0805204A-801B-B84D-8B03-F91391B369DD}" destId="{9154B52C-3EFA-DA40-A0A1-12061039B252}" srcOrd="1" destOrd="0" presId="urn:microsoft.com/office/officeart/2005/8/layout/hProcess10"/>
    <dgm:cxn modelId="{C6F4B71F-A102-454E-B0E6-10CC49011369}" type="presParOf" srcId="{3756FC38-BAB0-C24E-B9C8-E00C005A99DD}" destId="{CE77B9F1-13A7-804B-B47D-4BBA1DBF8C10}" srcOrd="1" destOrd="0" presId="urn:microsoft.com/office/officeart/2005/8/layout/hProcess10"/>
    <dgm:cxn modelId="{31318B87-AD51-1449-8C66-8DCF78682246}" type="presParOf" srcId="{CE77B9F1-13A7-804B-B47D-4BBA1DBF8C10}" destId="{3B8DC3EF-F48B-D04F-8EA8-265F788852FD}" srcOrd="0" destOrd="0" presId="urn:microsoft.com/office/officeart/2005/8/layout/hProcess10"/>
    <dgm:cxn modelId="{000BFFB4-8EC6-B442-AD95-1D06BEC3EE07}" type="presParOf" srcId="{3756FC38-BAB0-C24E-B9C8-E00C005A99DD}" destId="{E62DC2D4-CA14-FF47-8B22-70914903E52C}" srcOrd="2" destOrd="0" presId="urn:microsoft.com/office/officeart/2005/8/layout/hProcess10"/>
    <dgm:cxn modelId="{86FFF977-6308-E84F-8973-3E07AC5DD592}" type="presParOf" srcId="{E62DC2D4-CA14-FF47-8B22-70914903E52C}" destId="{D5F6661C-C4CC-364C-BE1D-8CD4E59A7678}" srcOrd="0" destOrd="0" presId="urn:microsoft.com/office/officeart/2005/8/layout/hProcess10"/>
    <dgm:cxn modelId="{22CCC349-51E6-6C42-A115-C5B70CA8D8C3}" type="presParOf" srcId="{E62DC2D4-CA14-FF47-8B22-70914903E52C}" destId="{242C4B92-CD75-104F-8C22-B7A0DA90A396}" srcOrd="1" destOrd="0" presId="urn:microsoft.com/office/officeart/2005/8/layout/hProcess10"/>
    <dgm:cxn modelId="{24DEAAB0-EB51-334D-8F4B-B291AB1CF6E8}" type="presParOf" srcId="{3756FC38-BAB0-C24E-B9C8-E00C005A99DD}" destId="{C933C7B3-612E-5144-8384-38855A8483E0}" srcOrd="3" destOrd="0" presId="urn:microsoft.com/office/officeart/2005/8/layout/hProcess10"/>
    <dgm:cxn modelId="{8576B201-AB88-B14F-949C-C9BB13B217F7}" type="presParOf" srcId="{C933C7B3-612E-5144-8384-38855A8483E0}" destId="{3D24E48B-AB63-C44E-9D61-5FF8D36E0D7A}" srcOrd="0" destOrd="0" presId="urn:microsoft.com/office/officeart/2005/8/layout/hProcess10"/>
    <dgm:cxn modelId="{230216ED-9DE1-9346-915B-C542C9850523}" type="presParOf" srcId="{3756FC38-BAB0-C24E-B9C8-E00C005A99DD}" destId="{9E6AD67F-EAB8-CF4B-8400-0F9DA1220B82}" srcOrd="4" destOrd="0" presId="urn:microsoft.com/office/officeart/2005/8/layout/hProcess10"/>
    <dgm:cxn modelId="{651A9136-7F5F-194B-BABD-B61F0E6FC3EA}" type="presParOf" srcId="{9E6AD67F-EAB8-CF4B-8400-0F9DA1220B82}" destId="{BA1477ED-220C-9B4B-94D4-04D29857C4DF}" srcOrd="0" destOrd="0" presId="urn:microsoft.com/office/officeart/2005/8/layout/hProcess10"/>
    <dgm:cxn modelId="{02E4A157-93BE-7043-81A2-192D7A94FA0D}" type="presParOf" srcId="{9E6AD67F-EAB8-CF4B-8400-0F9DA1220B82}" destId="{C2E31EDC-125F-4C4A-9991-7BA47C932E8B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69D729-87F3-5F43-BB38-464E27ACB8C9}" type="doc">
      <dgm:prSet loTypeId="urn:microsoft.com/office/officeart/2005/8/layout/vList3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6EE3B1B-133E-1D49-A1CD-60581EEAA386}">
      <dgm:prSet/>
      <dgm:spPr/>
      <dgm:t>
        <a:bodyPr/>
        <a:lstStyle/>
        <a:p>
          <a:pPr rtl="0"/>
          <a:r>
            <a:rPr lang="en-US" smtClean="0"/>
            <a:t>Hamisítás</a:t>
          </a:r>
          <a:endParaRPr lang="en-US"/>
        </a:p>
      </dgm:t>
    </dgm:pt>
    <dgm:pt modelId="{094D70D9-DEBF-7B48-AD47-9B2F3A2F0893}" type="parTrans" cxnId="{FCA21B6B-97E4-F146-BCD0-14557973AF0A}">
      <dgm:prSet/>
      <dgm:spPr/>
      <dgm:t>
        <a:bodyPr/>
        <a:lstStyle/>
        <a:p>
          <a:endParaRPr lang="en-US"/>
        </a:p>
      </dgm:t>
    </dgm:pt>
    <dgm:pt modelId="{F65EA775-4744-584B-8A8C-1DF08516CA14}" type="sibTrans" cxnId="{FCA21B6B-97E4-F146-BCD0-14557973AF0A}">
      <dgm:prSet/>
      <dgm:spPr/>
      <dgm:t>
        <a:bodyPr/>
        <a:lstStyle/>
        <a:p>
          <a:endParaRPr lang="en-US"/>
        </a:p>
      </dgm:t>
    </dgm:pt>
    <dgm:pt modelId="{414F538C-2952-5F4C-A283-8CB8CB794ADA}">
      <dgm:prSet/>
      <dgm:spPr/>
      <dgm:t>
        <a:bodyPr/>
        <a:lstStyle/>
        <a:p>
          <a:pPr rtl="0"/>
          <a:r>
            <a:rPr lang="en-US" smtClean="0"/>
            <a:t>Módosítás</a:t>
          </a:r>
          <a:endParaRPr lang="en-US"/>
        </a:p>
      </dgm:t>
    </dgm:pt>
    <dgm:pt modelId="{67642F8B-74C5-594F-B377-884EDDC01F20}" type="parTrans" cxnId="{A244E2CE-D2AB-7D4E-A88B-2F1EB16592D4}">
      <dgm:prSet/>
      <dgm:spPr/>
      <dgm:t>
        <a:bodyPr/>
        <a:lstStyle/>
        <a:p>
          <a:endParaRPr lang="en-US"/>
        </a:p>
      </dgm:t>
    </dgm:pt>
    <dgm:pt modelId="{D5A58E2F-8BA8-E443-BF27-CD6055C6066E}" type="sibTrans" cxnId="{A244E2CE-D2AB-7D4E-A88B-2F1EB16592D4}">
      <dgm:prSet/>
      <dgm:spPr/>
      <dgm:t>
        <a:bodyPr/>
        <a:lstStyle/>
        <a:p>
          <a:endParaRPr lang="en-US"/>
        </a:p>
      </dgm:t>
    </dgm:pt>
    <dgm:pt modelId="{5AD90CD4-AF68-0442-AD22-96581C823641}">
      <dgm:prSet/>
      <dgm:spPr/>
      <dgm:t>
        <a:bodyPr/>
        <a:lstStyle/>
        <a:p>
          <a:pPr rtl="0"/>
          <a:r>
            <a:rPr lang="en-US" smtClean="0"/>
            <a:t>Visszajátszás</a:t>
          </a:r>
          <a:endParaRPr lang="en-US"/>
        </a:p>
      </dgm:t>
    </dgm:pt>
    <dgm:pt modelId="{A9851FC4-CDEB-C549-9018-BA42DE533180}" type="parTrans" cxnId="{5D7528E7-3084-6345-98AD-FDECE5F5ABE9}">
      <dgm:prSet/>
      <dgm:spPr/>
      <dgm:t>
        <a:bodyPr/>
        <a:lstStyle/>
        <a:p>
          <a:endParaRPr lang="en-US"/>
        </a:p>
      </dgm:t>
    </dgm:pt>
    <dgm:pt modelId="{62584E58-E1E7-884E-89BA-483C61ABB81F}" type="sibTrans" cxnId="{5D7528E7-3084-6345-98AD-FDECE5F5ABE9}">
      <dgm:prSet/>
      <dgm:spPr/>
      <dgm:t>
        <a:bodyPr/>
        <a:lstStyle/>
        <a:p>
          <a:endParaRPr lang="en-US"/>
        </a:p>
      </dgm:t>
    </dgm:pt>
    <dgm:pt modelId="{F73F312F-4513-404A-9805-F3D87936DFD4}">
      <dgm:prSet/>
      <dgm:spPr/>
      <dgm:t>
        <a:bodyPr/>
        <a:lstStyle/>
        <a:p>
          <a:pPr rtl="0"/>
          <a:r>
            <a:rPr lang="en-US" smtClean="0"/>
            <a:t>Késleltetés</a:t>
          </a:r>
          <a:endParaRPr lang="en-US"/>
        </a:p>
      </dgm:t>
    </dgm:pt>
    <dgm:pt modelId="{342224BA-87B8-A34F-9873-613C0796E648}" type="parTrans" cxnId="{FC6389FC-AD9C-B44E-9445-1A4F51D836B0}">
      <dgm:prSet/>
      <dgm:spPr/>
      <dgm:t>
        <a:bodyPr/>
        <a:lstStyle/>
        <a:p>
          <a:endParaRPr lang="en-US"/>
        </a:p>
      </dgm:t>
    </dgm:pt>
    <dgm:pt modelId="{24BFC20A-E19B-F740-A645-68C7443AEC71}" type="sibTrans" cxnId="{FC6389FC-AD9C-B44E-9445-1A4F51D836B0}">
      <dgm:prSet/>
      <dgm:spPr/>
      <dgm:t>
        <a:bodyPr/>
        <a:lstStyle/>
        <a:p>
          <a:endParaRPr lang="en-US"/>
        </a:p>
      </dgm:t>
    </dgm:pt>
    <dgm:pt modelId="{B06A5D55-F7FF-8F48-BEAA-7E15073ED22B}" type="pres">
      <dgm:prSet presAssocID="{7D69D729-87F3-5F43-BB38-464E27ACB8C9}" presName="linearFlow" presStyleCnt="0">
        <dgm:presLayoutVars>
          <dgm:dir/>
          <dgm:resizeHandles val="exact"/>
        </dgm:presLayoutVars>
      </dgm:prSet>
      <dgm:spPr/>
    </dgm:pt>
    <dgm:pt modelId="{7F490519-33EF-A442-9331-0BD64D916F18}" type="pres">
      <dgm:prSet presAssocID="{A6EE3B1B-133E-1D49-A1CD-60581EEAA386}" presName="composite" presStyleCnt="0"/>
      <dgm:spPr/>
    </dgm:pt>
    <dgm:pt modelId="{90A6E6E2-4D90-B04D-A746-D2BEC065D276}" type="pres">
      <dgm:prSet presAssocID="{A6EE3B1B-133E-1D49-A1CD-60581EEAA386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solidFill>
            <a:schemeClr val="tx1"/>
          </a:solidFill>
        </a:ln>
      </dgm:spPr>
    </dgm:pt>
    <dgm:pt modelId="{C07536D1-0A9B-914E-B055-4FF42A973C48}" type="pres">
      <dgm:prSet presAssocID="{A6EE3B1B-133E-1D49-A1CD-60581EEAA386}" presName="txShp" presStyleLbl="node1" presStyleIdx="0" presStyleCnt="4">
        <dgm:presLayoutVars>
          <dgm:bulletEnabled val="1"/>
        </dgm:presLayoutVars>
      </dgm:prSet>
      <dgm:spPr/>
    </dgm:pt>
    <dgm:pt modelId="{CA5FDBD7-52D2-794F-AB75-424FBF9F7276}" type="pres">
      <dgm:prSet presAssocID="{F65EA775-4744-584B-8A8C-1DF08516CA14}" presName="spacing" presStyleCnt="0"/>
      <dgm:spPr/>
    </dgm:pt>
    <dgm:pt modelId="{0A17BA65-2FBD-1C40-893B-0E78991E0DB3}" type="pres">
      <dgm:prSet presAssocID="{414F538C-2952-5F4C-A283-8CB8CB794ADA}" presName="composite" presStyleCnt="0"/>
      <dgm:spPr/>
    </dgm:pt>
    <dgm:pt modelId="{B70C824D-7A3B-9943-8140-2B1638B1DD8F}" type="pres">
      <dgm:prSet presAssocID="{414F538C-2952-5F4C-A283-8CB8CB794ADA}" presName="imgShp" presStyleLbl="fgImgPlace1" presStyleIdx="1" presStyleCnt="4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000" b="10000"/>
          </a:stretch>
        </a:blipFill>
        <a:ln>
          <a:solidFill>
            <a:schemeClr val="tx1"/>
          </a:solidFill>
        </a:ln>
      </dgm:spPr>
    </dgm:pt>
    <dgm:pt modelId="{731CCED6-4E18-B645-A793-C9471DC33D4E}" type="pres">
      <dgm:prSet presAssocID="{414F538C-2952-5F4C-A283-8CB8CB794ADA}" presName="txShp" presStyleLbl="node1" presStyleIdx="1" presStyleCnt="4">
        <dgm:presLayoutVars>
          <dgm:bulletEnabled val="1"/>
        </dgm:presLayoutVars>
      </dgm:prSet>
      <dgm:spPr/>
    </dgm:pt>
    <dgm:pt modelId="{D449454F-6C0B-B34E-8237-6E88DFC2E22D}" type="pres">
      <dgm:prSet presAssocID="{D5A58E2F-8BA8-E443-BF27-CD6055C6066E}" presName="spacing" presStyleCnt="0"/>
      <dgm:spPr/>
    </dgm:pt>
    <dgm:pt modelId="{98C1AED2-3B80-3541-8732-868504E47CE0}" type="pres">
      <dgm:prSet presAssocID="{5AD90CD4-AF68-0442-AD22-96581C823641}" presName="composite" presStyleCnt="0"/>
      <dgm:spPr/>
    </dgm:pt>
    <dgm:pt modelId="{0EFA26EF-1A7E-BC42-BEF5-D4EAECDC54F7}" type="pres">
      <dgm:prSet presAssocID="{5AD90CD4-AF68-0442-AD22-96581C823641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</dgm:pt>
    <dgm:pt modelId="{EECF6694-E9FF-C04A-AA55-AFE545453383}" type="pres">
      <dgm:prSet presAssocID="{5AD90CD4-AF68-0442-AD22-96581C823641}" presName="txShp" presStyleLbl="node1" presStyleIdx="2" presStyleCnt="4">
        <dgm:presLayoutVars>
          <dgm:bulletEnabled val="1"/>
        </dgm:presLayoutVars>
      </dgm:prSet>
      <dgm:spPr/>
    </dgm:pt>
    <dgm:pt modelId="{B524BAEC-1895-DB4D-8834-ED9D5C651E1D}" type="pres">
      <dgm:prSet presAssocID="{62584E58-E1E7-884E-89BA-483C61ABB81F}" presName="spacing" presStyleCnt="0"/>
      <dgm:spPr/>
    </dgm:pt>
    <dgm:pt modelId="{4B0AFB79-0E64-404C-B03F-9446B3E6AFA7}" type="pres">
      <dgm:prSet presAssocID="{F73F312F-4513-404A-9805-F3D87936DFD4}" presName="composite" presStyleCnt="0"/>
      <dgm:spPr/>
    </dgm:pt>
    <dgm:pt modelId="{EFFDF9B2-622D-0446-B5E5-6DD37A11E8A2}" type="pres">
      <dgm:prSet presAssocID="{F73F312F-4513-404A-9805-F3D87936DFD4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</dgm:pt>
    <dgm:pt modelId="{085DA9C4-1D38-4B48-A12E-06C9A6A0CE36}" type="pres">
      <dgm:prSet presAssocID="{F73F312F-4513-404A-9805-F3D87936DFD4}" presName="txShp" presStyleLbl="node1" presStyleIdx="3" presStyleCnt="4">
        <dgm:presLayoutVars>
          <dgm:bulletEnabled val="1"/>
        </dgm:presLayoutVars>
      </dgm:prSet>
      <dgm:spPr/>
    </dgm:pt>
  </dgm:ptLst>
  <dgm:cxnLst>
    <dgm:cxn modelId="{9183F193-4BE1-F641-B17E-83B902E9E849}" type="presOf" srcId="{414F538C-2952-5F4C-A283-8CB8CB794ADA}" destId="{731CCED6-4E18-B645-A793-C9471DC33D4E}" srcOrd="0" destOrd="0" presId="urn:microsoft.com/office/officeart/2005/8/layout/vList3"/>
    <dgm:cxn modelId="{3166BCF5-709D-9F47-9643-C070B0771870}" type="presOf" srcId="{F73F312F-4513-404A-9805-F3D87936DFD4}" destId="{085DA9C4-1D38-4B48-A12E-06C9A6A0CE36}" srcOrd="0" destOrd="0" presId="urn:microsoft.com/office/officeart/2005/8/layout/vList3"/>
    <dgm:cxn modelId="{5D7528E7-3084-6345-98AD-FDECE5F5ABE9}" srcId="{7D69D729-87F3-5F43-BB38-464E27ACB8C9}" destId="{5AD90CD4-AF68-0442-AD22-96581C823641}" srcOrd="2" destOrd="0" parTransId="{A9851FC4-CDEB-C549-9018-BA42DE533180}" sibTransId="{62584E58-E1E7-884E-89BA-483C61ABB81F}"/>
    <dgm:cxn modelId="{762A84EE-370D-7443-B1FB-F7B053252CA9}" type="presOf" srcId="{5AD90CD4-AF68-0442-AD22-96581C823641}" destId="{EECF6694-E9FF-C04A-AA55-AFE545453383}" srcOrd="0" destOrd="0" presId="urn:microsoft.com/office/officeart/2005/8/layout/vList3"/>
    <dgm:cxn modelId="{665553F9-6E4C-8D4F-9BB5-939247956429}" type="presOf" srcId="{A6EE3B1B-133E-1D49-A1CD-60581EEAA386}" destId="{C07536D1-0A9B-914E-B055-4FF42A973C48}" srcOrd="0" destOrd="0" presId="urn:microsoft.com/office/officeart/2005/8/layout/vList3"/>
    <dgm:cxn modelId="{9EB37DC9-389A-3E4C-AAFA-25C949668130}" type="presOf" srcId="{7D69D729-87F3-5F43-BB38-464E27ACB8C9}" destId="{B06A5D55-F7FF-8F48-BEAA-7E15073ED22B}" srcOrd="0" destOrd="0" presId="urn:microsoft.com/office/officeart/2005/8/layout/vList3"/>
    <dgm:cxn modelId="{FC6389FC-AD9C-B44E-9445-1A4F51D836B0}" srcId="{7D69D729-87F3-5F43-BB38-464E27ACB8C9}" destId="{F73F312F-4513-404A-9805-F3D87936DFD4}" srcOrd="3" destOrd="0" parTransId="{342224BA-87B8-A34F-9873-613C0796E648}" sibTransId="{24BFC20A-E19B-F740-A645-68C7443AEC71}"/>
    <dgm:cxn modelId="{FCA21B6B-97E4-F146-BCD0-14557973AF0A}" srcId="{7D69D729-87F3-5F43-BB38-464E27ACB8C9}" destId="{A6EE3B1B-133E-1D49-A1CD-60581EEAA386}" srcOrd="0" destOrd="0" parTransId="{094D70D9-DEBF-7B48-AD47-9B2F3A2F0893}" sibTransId="{F65EA775-4744-584B-8A8C-1DF08516CA14}"/>
    <dgm:cxn modelId="{A244E2CE-D2AB-7D4E-A88B-2F1EB16592D4}" srcId="{7D69D729-87F3-5F43-BB38-464E27ACB8C9}" destId="{414F538C-2952-5F4C-A283-8CB8CB794ADA}" srcOrd="1" destOrd="0" parTransId="{67642F8B-74C5-594F-B377-884EDDC01F20}" sibTransId="{D5A58E2F-8BA8-E443-BF27-CD6055C6066E}"/>
    <dgm:cxn modelId="{B1A15F91-2558-AB43-B57C-9CB6244BC1CA}" type="presParOf" srcId="{B06A5D55-F7FF-8F48-BEAA-7E15073ED22B}" destId="{7F490519-33EF-A442-9331-0BD64D916F18}" srcOrd="0" destOrd="0" presId="urn:microsoft.com/office/officeart/2005/8/layout/vList3"/>
    <dgm:cxn modelId="{15EF3BCB-AC62-6745-9F41-3ECEFB57D3E9}" type="presParOf" srcId="{7F490519-33EF-A442-9331-0BD64D916F18}" destId="{90A6E6E2-4D90-B04D-A746-D2BEC065D276}" srcOrd="0" destOrd="0" presId="urn:microsoft.com/office/officeart/2005/8/layout/vList3"/>
    <dgm:cxn modelId="{114583B8-0C5A-D04D-B728-D044C8C0ACF7}" type="presParOf" srcId="{7F490519-33EF-A442-9331-0BD64D916F18}" destId="{C07536D1-0A9B-914E-B055-4FF42A973C48}" srcOrd="1" destOrd="0" presId="urn:microsoft.com/office/officeart/2005/8/layout/vList3"/>
    <dgm:cxn modelId="{CCD190ED-5C73-AD4F-8B17-7197D93FB4CC}" type="presParOf" srcId="{B06A5D55-F7FF-8F48-BEAA-7E15073ED22B}" destId="{CA5FDBD7-52D2-794F-AB75-424FBF9F7276}" srcOrd="1" destOrd="0" presId="urn:microsoft.com/office/officeart/2005/8/layout/vList3"/>
    <dgm:cxn modelId="{108F577B-F146-4345-83B4-2A523A3EEA06}" type="presParOf" srcId="{B06A5D55-F7FF-8F48-BEAA-7E15073ED22B}" destId="{0A17BA65-2FBD-1C40-893B-0E78991E0DB3}" srcOrd="2" destOrd="0" presId="urn:microsoft.com/office/officeart/2005/8/layout/vList3"/>
    <dgm:cxn modelId="{DF3F3517-AF0C-B840-BC72-CF774EB6842F}" type="presParOf" srcId="{0A17BA65-2FBD-1C40-893B-0E78991E0DB3}" destId="{B70C824D-7A3B-9943-8140-2B1638B1DD8F}" srcOrd="0" destOrd="0" presId="urn:microsoft.com/office/officeart/2005/8/layout/vList3"/>
    <dgm:cxn modelId="{78B23B5E-BDFC-EE44-BB3C-3DBB2919C513}" type="presParOf" srcId="{0A17BA65-2FBD-1C40-893B-0E78991E0DB3}" destId="{731CCED6-4E18-B645-A793-C9471DC33D4E}" srcOrd="1" destOrd="0" presId="urn:microsoft.com/office/officeart/2005/8/layout/vList3"/>
    <dgm:cxn modelId="{03D789D8-FCC4-F146-BB39-FCE049D2C4A3}" type="presParOf" srcId="{B06A5D55-F7FF-8F48-BEAA-7E15073ED22B}" destId="{D449454F-6C0B-B34E-8237-6E88DFC2E22D}" srcOrd="3" destOrd="0" presId="urn:microsoft.com/office/officeart/2005/8/layout/vList3"/>
    <dgm:cxn modelId="{E4CA1EAF-F7BC-544C-8897-CC78AFAF0A60}" type="presParOf" srcId="{B06A5D55-F7FF-8F48-BEAA-7E15073ED22B}" destId="{98C1AED2-3B80-3541-8732-868504E47CE0}" srcOrd="4" destOrd="0" presId="urn:microsoft.com/office/officeart/2005/8/layout/vList3"/>
    <dgm:cxn modelId="{09560C0F-503E-F747-A25D-8D62642EF965}" type="presParOf" srcId="{98C1AED2-3B80-3541-8732-868504E47CE0}" destId="{0EFA26EF-1A7E-BC42-BEF5-D4EAECDC54F7}" srcOrd="0" destOrd="0" presId="urn:microsoft.com/office/officeart/2005/8/layout/vList3"/>
    <dgm:cxn modelId="{A8A1DBF5-B4ED-3849-A523-20AD39BAFE00}" type="presParOf" srcId="{98C1AED2-3B80-3541-8732-868504E47CE0}" destId="{EECF6694-E9FF-C04A-AA55-AFE545453383}" srcOrd="1" destOrd="0" presId="urn:microsoft.com/office/officeart/2005/8/layout/vList3"/>
    <dgm:cxn modelId="{C4FBEB04-B6C2-7249-B4A9-D2B4E16F5C58}" type="presParOf" srcId="{B06A5D55-F7FF-8F48-BEAA-7E15073ED22B}" destId="{B524BAEC-1895-DB4D-8834-ED9D5C651E1D}" srcOrd="5" destOrd="0" presId="urn:microsoft.com/office/officeart/2005/8/layout/vList3"/>
    <dgm:cxn modelId="{9F088F25-6C96-FA48-8E82-A5E6E844D0F4}" type="presParOf" srcId="{B06A5D55-F7FF-8F48-BEAA-7E15073ED22B}" destId="{4B0AFB79-0E64-404C-B03F-9446B3E6AFA7}" srcOrd="6" destOrd="0" presId="urn:microsoft.com/office/officeart/2005/8/layout/vList3"/>
    <dgm:cxn modelId="{7CBD183F-35CE-FD47-9AD0-F97518E5DCD9}" type="presParOf" srcId="{4B0AFB79-0E64-404C-B03F-9446B3E6AFA7}" destId="{EFFDF9B2-622D-0446-B5E5-6DD37A11E8A2}" srcOrd="0" destOrd="0" presId="urn:microsoft.com/office/officeart/2005/8/layout/vList3"/>
    <dgm:cxn modelId="{46ACABC5-6237-A14E-8DB9-44A1D3C85834}" type="presParOf" srcId="{4B0AFB79-0E64-404C-B03F-9446B3E6AFA7}" destId="{085DA9C4-1D38-4B48-A12E-06C9A6A0CE3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8FC05F-2174-9D44-9045-37DE08BB6F22}">
      <dsp:nvSpPr>
        <dsp:cNvPr id="0" name=""/>
        <dsp:cNvSpPr/>
      </dsp:nvSpPr>
      <dsp:spPr>
        <a:xfrm>
          <a:off x="4349" y="748025"/>
          <a:ext cx="2048953" cy="20489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54B52C-3EFA-DA40-A0A1-12061039B252}">
      <dsp:nvSpPr>
        <dsp:cNvPr id="0" name=""/>
        <dsp:cNvSpPr/>
      </dsp:nvSpPr>
      <dsp:spPr>
        <a:xfrm>
          <a:off x="337899" y="2323014"/>
          <a:ext cx="2048953" cy="2048953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noProof="0" dirty="0" smtClean="0"/>
            <a:t>Figyelmeztetés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800" kern="1200" noProof="0" dirty="0" smtClean="0"/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noProof="0" dirty="0" smtClean="0"/>
            <a:t>ADAS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noProof="0" dirty="0" smtClean="0"/>
            <a:t>(Advanced Driver </a:t>
          </a:r>
          <a:r>
            <a:rPr lang="hu-HU" sz="1800" kern="1200" noProof="0" dirty="0" err="1" smtClean="0"/>
            <a:t>Assistance</a:t>
          </a:r>
          <a:r>
            <a:rPr lang="hu-HU" sz="1800" kern="1200" noProof="0" dirty="0" smtClean="0"/>
            <a:t> System)</a:t>
          </a:r>
          <a:endParaRPr lang="hu-HU" sz="1800" kern="1200" noProof="0" dirty="0"/>
        </a:p>
      </dsp:txBody>
      <dsp:txXfrm>
        <a:off x="397911" y="2383026"/>
        <a:ext cx="1928929" cy="1928929"/>
      </dsp:txXfrm>
    </dsp:sp>
    <dsp:sp modelId="{CE77B9F1-13A7-804B-B47D-4BBA1DBF8C10}">
      <dsp:nvSpPr>
        <dsp:cNvPr id="0" name=""/>
        <dsp:cNvSpPr/>
      </dsp:nvSpPr>
      <dsp:spPr>
        <a:xfrm>
          <a:off x="2447976" y="1526334"/>
          <a:ext cx="394673" cy="492334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2447976" y="1624801"/>
        <a:ext cx="276271" cy="295400"/>
      </dsp:txXfrm>
    </dsp:sp>
    <dsp:sp modelId="{D5F6661C-C4CC-364C-BE1D-8CD4E59A7678}">
      <dsp:nvSpPr>
        <dsp:cNvPr id="0" name=""/>
        <dsp:cNvSpPr/>
      </dsp:nvSpPr>
      <dsp:spPr>
        <a:xfrm>
          <a:off x="3180941" y="748025"/>
          <a:ext cx="2048953" cy="20489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2C4B92-CD75-104F-8C22-B7A0DA90A396}">
      <dsp:nvSpPr>
        <dsp:cNvPr id="0" name=""/>
        <dsp:cNvSpPr/>
      </dsp:nvSpPr>
      <dsp:spPr>
        <a:xfrm>
          <a:off x="3536784" y="2289637"/>
          <a:ext cx="2048953" cy="2048953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noProof="0" dirty="0" smtClean="0"/>
            <a:t>Beavatkozás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000" kern="1200" noProof="0" dirty="0" smtClean="0"/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hu-HU" sz="1800" kern="1200" noProof="0" dirty="0" smtClean="0"/>
            <a:t>Fékezés,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hu-HU" sz="1800" kern="1200" noProof="0" dirty="0" smtClean="0"/>
            <a:t>gyorsítás,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hu-HU" sz="1800" kern="1200" noProof="0" dirty="0" smtClean="0"/>
            <a:t>sáv-tartás</a:t>
          </a:r>
          <a:endParaRPr lang="hu-HU" sz="1800" kern="1200" noProof="0" dirty="0"/>
        </a:p>
      </dsp:txBody>
      <dsp:txXfrm>
        <a:off x="3596796" y="2349649"/>
        <a:ext cx="1928929" cy="1928929"/>
      </dsp:txXfrm>
    </dsp:sp>
    <dsp:sp modelId="{C933C7B3-612E-5144-8384-38855A8483E0}">
      <dsp:nvSpPr>
        <dsp:cNvPr id="0" name=""/>
        <dsp:cNvSpPr/>
      </dsp:nvSpPr>
      <dsp:spPr>
        <a:xfrm>
          <a:off x="5624568" y="1526334"/>
          <a:ext cx="394673" cy="492334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5624568" y="1624801"/>
        <a:ext cx="276271" cy="295400"/>
      </dsp:txXfrm>
    </dsp:sp>
    <dsp:sp modelId="{BA1477ED-220C-9B4B-94D4-04D29857C4DF}">
      <dsp:nvSpPr>
        <dsp:cNvPr id="0" name=""/>
        <dsp:cNvSpPr/>
      </dsp:nvSpPr>
      <dsp:spPr>
        <a:xfrm>
          <a:off x="6357533" y="748025"/>
          <a:ext cx="2048953" cy="20489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E31EDC-125F-4C4A-9991-7BA47C932E8B}">
      <dsp:nvSpPr>
        <dsp:cNvPr id="0" name=""/>
        <dsp:cNvSpPr/>
      </dsp:nvSpPr>
      <dsp:spPr>
        <a:xfrm>
          <a:off x="6695428" y="2300783"/>
          <a:ext cx="2048953" cy="2048953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Önvezető járművek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000" kern="1200" noProof="0" dirty="0" smtClean="0"/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noProof="0" dirty="0" smtClean="0"/>
            <a:t>Közutakon, majd a városokban</a:t>
          </a:r>
          <a:endParaRPr lang="hu-HU" sz="1800" kern="1200" dirty="0"/>
        </a:p>
      </dsp:txBody>
      <dsp:txXfrm>
        <a:off x="6755440" y="2360795"/>
        <a:ext cx="1928929" cy="19289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536D1-0A9B-914E-B055-4FF42A973C48}">
      <dsp:nvSpPr>
        <dsp:cNvPr id="0" name=""/>
        <dsp:cNvSpPr/>
      </dsp:nvSpPr>
      <dsp:spPr>
        <a:xfrm rot="10800000">
          <a:off x="1717500" y="3141"/>
          <a:ext cx="5815017" cy="1011261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5938" tIns="175260" rIns="327152" bIns="175260" numCol="1" spcCol="1270" anchor="ctr" anchorCtr="0">
          <a:noAutofit/>
        </a:bodyPr>
        <a:lstStyle/>
        <a:p>
          <a:pPr lvl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smtClean="0"/>
            <a:t>Hamisítás</a:t>
          </a:r>
          <a:endParaRPr lang="en-US" sz="4600" kern="1200"/>
        </a:p>
      </dsp:txBody>
      <dsp:txXfrm rot="10800000">
        <a:off x="1970315" y="3141"/>
        <a:ext cx="5562202" cy="1011261"/>
      </dsp:txXfrm>
    </dsp:sp>
    <dsp:sp modelId="{90A6E6E2-4D90-B04D-A746-D2BEC065D276}">
      <dsp:nvSpPr>
        <dsp:cNvPr id="0" name=""/>
        <dsp:cNvSpPr/>
      </dsp:nvSpPr>
      <dsp:spPr>
        <a:xfrm>
          <a:off x="1211869" y="3141"/>
          <a:ext cx="1011261" cy="101126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1CCED6-4E18-B645-A793-C9471DC33D4E}">
      <dsp:nvSpPr>
        <dsp:cNvPr id="0" name=""/>
        <dsp:cNvSpPr/>
      </dsp:nvSpPr>
      <dsp:spPr>
        <a:xfrm rot="10800000">
          <a:off x="1717500" y="1316272"/>
          <a:ext cx="5815017" cy="1011261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5938" tIns="175260" rIns="327152" bIns="175260" numCol="1" spcCol="1270" anchor="ctr" anchorCtr="0">
          <a:noAutofit/>
        </a:bodyPr>
        <a:lstStyle/>
        <a:p>
          <a:pPr lvl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smtClean="0"/>
            <a:t>Módosítás</a:t>
          </a:r>
          <a:endParaRPr lang="en-US" sz="4600" kern="1200"/>
        </a:p>
      </dsp:txBody>
      <dsp:txXfrm rot="10800000">
        <a:off x="1970315" y="1316272"/>
        <a:ext cx="5562202" cy="1011261"/>
      </dsp:txXfrm>
    </dsp:sp>
    <dsp:sp modelId="{B70C824D-7A3B-9943-8140-2B1638B1DD8F}">
      <dsp:nvSpPr>
        <dsp:cNvPr id="0" name=""/>
        <dsp:cNvSpPr/>
      </dsp:nvSpPr>
      <dsp:spPr>
        <a:xfrm>
          <a:off x="1211869" y="1316272"/>
          <a:ext cx="1011261" cy="1011261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000" b="10000"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CF6694-E9FF-C04A-AA55-AFE545453383}">
      <dsp:nvSpPr>
        <dsp:cNvPr id="0" name=""/>
        <dsp:cNvSpPr/>
      </dsp:nvSpPr>
      <dsp:spPr>
        <a:xfrm rot="10800000">
          <a:off x="1717500" y="2629403"/>
          <a:ext cx="5815017" cy="1011261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5938" tIns="175260" rIns="327152" bIns="175260" numCol="1" spcCol="1270" anchor="ctr" anchorCtr="0">
          <a:noAutofit/>
        </a:bodyPr>
        <a:lstStyle/>
        <a:p>
          <a:pPr lvl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smtClean="0"/>
            <a:t>Visszajátszás</a:t>
          </a:r>
          <a:endParaRPr lang="en-US" sz="4600" kern="1200"/>
        </a:p>
      </dsp:txBody>
      <dsp:txXfrm rot="10800000">
        <a:off x="1970315" y="2629403"/>
        <a:ext cx="5562202" cy="1011261"/>
      </dsp:txXfrm>
    </dsp:sp>
    <dsp:sp modelId="{0EFA26EF-1A7E-BC42-BEF5-D4EAECDC54F7}">
      <dsp:nvSpPr>
        <dsp:cNvPr id="0" name=""/>
        <dsp:cNvSpPr/>
      </dsp:nvSpPr>
      <dsp:spPr>
        <a:xfrm>
          <a:off x="1211869" y="2629403"/>
          <a:ext cx="1011261" cy="101126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5DA9C4-1D38-4B48-A12E-06C9A6A0CE36}">
      <dsp:nvSpPr>
        <dsp:cNvPr id="0" name=""/>
        <dsp:cNvSpPr/>
      </dsp:nvSpPr>
      <dsp:spPr>
        <a:xfrm rot="10800000">
          <a:off x="1717500" y="3942534"/>
          <a:ext cx="5815017" cy="1011261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5938" tIns="175260" rIns="327152" bIns="175260" numCol="1" spcCol="1270" anchor="ctr" anchorCtr="0">
          <a:noAutofit/>
        </a:bodyPr>
        <a:lstStyle/>
        <a:p>
          <a:pPr lvl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smtClean="0"/>
            <a:t>Késleltetés</a:t>
          </a:r>
          <a:endParaRPr lang="en-US" sz="4600" kern="1200"/>
        </a:p>
      </dsp:txBody>
      <dsp:txXfrm rot="10800000">
        <a:off x="1970315" y="3942534"/>
        <a:ext cx="5562202" cy="1011261"/>
      </dsp:txXfrm>
    </dsp:sp>
    <dsp:sp modelId="{EFFDF9B2-622D-0446-B5E5-6DD37A11E8A2}">
      <dsp:nvSpPr>
        <dsp:cNvPr id="0" name=""/>
        <dsp:cNvSpPr/>
      </dsp:nvSpPr>
      <dsp:spPr>
        <a:xfrm>
          <a:off x="1211869" y="3942534"/>
          <a:ext cx="1011261" cy="1011261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059AC-E2E2-C947-8A62-B71EF73A71A8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AF17A-7C08-A741-9CD3-B06397C53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734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E7873-8DBA-2840-8FD4-C35715988EFA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6CEC2-BA52-D843-B2B9-EBD1C8C4A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832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710574" y="4862142"/>
            <a:ext cx="5678153" cy="4605226"/>
          </a:xfrm>
          <a:prstGeom prst="rect">
            <a:avLst/>
          </a:prstGeom>
          <a:noFill/>
          <a:ln>
            <a:noFill/>
          </a:ln>
        </p:spPr>
        <p:txBody>
          <a:bodyPr lIns="97175" tIns="48575" rIns="97175" bIns="48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hu-HU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4020687" y="9720785"/>
            <a:ext cx="3077005" cy="512080"/>
          </a:xfrm>
          <a:prstGeom prst="rect">
            <a:avLst/>
          </a:prstGeom>
          <a:noFill/>
          <a:ln>
            <a:noFill/>
          </a:ln>
        </p:spPr>
        <p:txBody>
          <a:bodyPr lIns="97175" tIns="48575" rIns="97175" bIns="48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6461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710574" y="4862142"/>
            <a:ext cx="5678153" cy="4605226"/>
          </a:xfrm>
          <a:prstGeom prst="rect">
            <a:avLst/>
          </a:prstGeom>
          <a:noFill/>
          <a:ln>
            <a:noFill/>
          </a:ln>
        </p:spPr>
        <p:txBody>
          <a:bodyPr lIns="97175" tIns="48575" rIns="97175" bIns="48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hu-HU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4020687" y="9720785"/>
            <a:ext cx="3077005" cy="512080"/>
          </a:xfrm>
          <a:prstGeom prst="rect">
            <a:avLst/>
          </a:prstGeom>
          <a:noFill/>
          <a:ln>
            <a:noFill/>
          </a:ln>
        </p:spPr>
        <p:txBody>
          <a:bodyPr lIns="97175" tIns="48575" rIns="97175" bIns="48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6705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6CEC2-BA52-D843-B2B9-EBD1C8C4A1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53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C-ITS helyett V2X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6CEC2-BA52-D843-B2B9-EBD1C8C4A1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11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741537"/>
            <a:ext cx="7772400" cy="11164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76" y="598698"/>
            <a:ext cx="3675448" cy="55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71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B9240935-7F21-4E49-A413-01B4684A2187}" type="datetime3">
              <a:rPr lang="en-US" smtClean="0"/>
              <a:t>22 November 2016</a:t>
            </a:fld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200C-152C-D84A-90BA-3DDEC8710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95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49A4F58F-52C7-BC44-BA60-60777917ABFB}" type="datetime3">
              <a:rPr lang="en-US" smtClean="0"/>
              <a:t>22 November 2016</a:t>
            </a:fld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200C-152C-D84A-90BA-3DDEC8710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31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84BDF6BC-832B-4440-A323-5FDA8FA9F54C}" type="datetime3">
              <a:rPr lang="en-US" smtClean="0"/>
              <a:t>22 November 2016</a:t>
            </a:fld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200C-152C-D84A-90BA-3DDEC8710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14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y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488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16C89B3C-17D9-1549-95FE-92EF8063D02F}" type="datetime3">
              <a:rPr lang="en-US" smtClean="0"/>
              <a:t>22 November 2016</a:t>
            </a:fld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200C-152C-D84A-90BA-3DDEC8710086}" type="slidenum">
              <a:rPr lang="en-US" smtClean="0"/>
              <a:t>‹#›</a:t>
            </a:fld>
            <a:endParaRPr lang="en-US"/>
          </a:p>
        </p:txBody>
      </p:sp>
      <p:grpSp>
        <p:nvGrpSpPr>
          <p:cNvPr id="205" name="Group 204"/>
          <p:cNvGrpSpPr/>
          <p:nvPr userDrawn="1"/>
        </p:nvGrpSpPr>
        <p:grpSpPr>
          <a:xfrm>
            <a:off x="0" y="1742303"/>
            <a:ext cx="9004557" cy="4814835"/>
            <a:chOff x="220663" y="1549400"/>
            <a:chExt cx="8758237" cy="4683125"/>
          </a:xfrm>
        </p:grpSpPr>
        <p:sp>
          <p:nvSpPr>
            <p:cNvPr id="5" name="Freeform 321"/>
            <p:cNvSpPr>
              <a:spLocks/>
            </p:cNvSpPr>
            <p:nvPr userDrawn="1"/>
          </p:nvSpPr>
          <p:spPr bwMode="auto">
            <a:xfrm rot="730076">
              <a:off x="4227513" y="3382963"/>
              <a:ext cx="360362" cy="282575"/>
            </a:xfrm>
            <a:custGeom>
              <a:avLst/>
              <a:gdLst>
                <a:gd name="T0" fmla="*/ 2147483646 w 10000"/>
                <a:gd name="T1" fmla="*/ 2147483646 h 10009"/>
                <a:gd name="T2" fmla="*/ 2147483646 w 10000"/>
                <a:gd name="T3" fmla="*/ 2147483646 h 10009"/>
                <a:gd name="T4" fmla="*/ 2147483646 w 10000"/>
                <a:gd name="T5" fmla="*/ 2147483646 h 10009"/>
                <a:gd name="T6" fmla="*/ 2147483646 w 10000"/>
                <a:gd name="T7" fmla="*/ 2147483646 h 10009"/>
                <a:gd name="T8" fmla="*/ 2147483646 w 10000"/>
                <a:gd name="T9" fmla="*/ 2147483646 h 10009"/>
                <a:gd name="T10" fmla="*/ 2147483646 w 10000"/>
                <a:gd name="T11" fmla="*/ 2147483646 h 10009"/>
                <a:gd name="T12" fmla="*/ 2147483646 w 10000"/>
                <a:gd name="T13" fmla="*/ 2147483646 h 10009"/>
                <a:gd name="T14" fmla="*/ 2147483646 w 10000"/>
                <a:gd name="T15" fmla="*/ 2147483646 h 10009"/>
                <a:gd name="T16" fmla="*/ 2147483646 w 10000"/>
                <a:gd name="T17" fmla="*/ 2147483646 h 10009"/>
                <a:gd name="T18" fmla="*/ 2147483646 w 10000"/>
                <a:gd name="T19" fmla="*/ 2147483646 h 10009"/>
                <a:gd name="T20" fmla="*/ 0 w 10000"/>
                <a:gd name="T21" fmla="*/ 2147483646 h 10009"/>
                <a:gd name="T22" fmla="*/ 2147483646 w 10000"/>
                <a:gd name="T23" fmla="*/ 2147483646 h 10009"/>
                <a:gd name="T24" fmla="*/ 2147483646 w 10000"/>
                <a:gd name="T25" fmla="*/ 2147483646 h 10009"/>
                <a:gd name="T26" fmla="*/ 2147483646 w 10000"/>
                <a:gd name="T27" fmla="*/ 2147483646 h 10009"/>
                <a:gd name="T28" fmla="*/ 2147483646 w 10000"/>
                <a:gd name="T29" fmla="*/ 2147483646 h 10009"/>
                <a:gd name="T30" fmla="*/ 2147483646 w 10000"/>
                <a:gd name="T31" fmla="*/ 2147483646 h 10009"/>
                <a:gd name="T32" fmla="*/ 2147483646 w 10000"/>
                <a:gd name="T33" fmla="*/ 2147483646 h 10009"/>
                <a:gd name="T34" fmla="*/ 2147483646 w 10000"/>
                <a:gd name="T35" fmla="*/ 2147483646 h 10009"/>
                <a:gd name="T36" fmla="*/ 2147483646 w 10000"/>
                <a:gd name="T37" fmla="*/ 2147483646 h 10009"/>
                <a:gd name="T38" fmla="*/ 2147483646 w 10000"/>
                <a:gd name="T39" fmla="*/ 2147483646 h 10009"/>
                <a:gd name="T40" fmla="*/ 2147483646 w 10000"/>
                <a:gd name="T41" fmla="*/ 2147483646 h 10009"/>
                <a:gd name="T42" fmla="*/ 2147483646 w 10000"/>
                <a:gd name="T43" fmla="*/ 2147483646 h 10009"/>
                <a:gd name="T44" fmla="*/ 2147483646 w 10000"/>
                <a:gd name="T45" fmla="*/ 2147483646 h 10009"/>
                <a:gd name="T46" fmla="*/ 2147483646 w 10000"/>
                <a:gd name="T47" fmla="*/ 2147483646 h 10009"/>
                <a:gd name="T48" fmla="*/ 2147483646 w 10000"/>
                <a:gd name="T49" fmla="*/ 2147483646 h 10009"/>
                <a:gd name="T50" fmla="*/ 2147483646 w 10000"/>
                <a:gd name="T51" fmla="*/ 2147483646 h 10009"/>
                <a:gd name="T52" fmla="*/ 2147483646 w 10000"/>
                <a:gd name="T53" fmla="*/ 2147483646 h 10009"/>
                <a:gd name="T54" fmla="*/ 2147483646 w 10000"/>
                <a:gd name="T55" fmla="*/ 2147483646 h 10009"/>
                <a:gd name="T56" fmla="*/ 2147483646 w 10000"/>
                <a:gd name="T57" fmla="*/ 2147483646 h 10009"/>
                <a:gd name="T58" fmla="*/ 2147483646 w 10000"/>
                <a:gd name="T59" fmla="*/ 2147483646 h 10009"/>
                <a:gd name="T60" fmla="*/ 2147483646 w 10000"/>
                <a:gd name="T61" fmla="*/ 2147483646 h 10009"/>
                <a:gd name="T62" fmla="*/ 2147483646 w 10000"/>
                <a:gd name="T63" fmla="*/ 2147483646 h 10009"/>
                <a:gd name="T64" fmla="*/ 2147483646 w 10000"/>
                <a:gd name="T65" fmla="*/ 2147483646 h 10009"/>
                <a:gd name="T66" fmla="*/ 2147483646 w 10000"/>
                <a:gd name="T67" fmla="*/ 2147483646 h 10009"/>
                <a:gd name="T68" fmla="*/ 2147483646 w 10000"/>
                <a:gd name="T69" fmla="*/ 2147483646 h 10009"/>
                <a:gd name="T70" fmla="*/ 2147483646 w 10000"/>
                <a:gd name="T71" fmla="*/ 2147483646 h 10009"/>
                <a:gd name="T72" fmla="*/ 2147483646 w 10000"/>
                <a:gd name="T73" fmla="*/ 2147483646 h 10009"/>
                <a:gd name="T74" fmla="*/ 2147483646 w 10000"/>
                <a:gd name="T75" fmla="*/ 2147483646 h 10009"/>
                <a:gd name="T76" fmla="*/ 2147483646 w 10000"/>
                <a:gd name="T77" fmla="*/ 2147483646 h 10009"/>
                <a:gd name="T78" fmla="*/ 2147483646 w 10000"/>
                <a:gd name="T79" fmla="*/ 2147483646 h 10009"/>
                <a:gd name="T80" fmla="*/ 2147483646 w 10000"/>
                <a:gd name="T81" fmla="*/ 2147483646 h 1000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000" h="10009">
                  <a:moveTo>
                    <a:pt x="9121" y="1479"/>
                  </a:moveTo>
                  <a:cubicBezTo>
                    <a:pt x="8949" y="1545"/>
                    <a:pt x="8960" y="1470"/>
                    <a:pt x="8734" y="1437"/>
                  </a:cubicBezTo>
                  <a:cubicBezTo>
                    <a:pt x="8508" y="1404"/>
                    <a:pt x="8010" y="1295"/>
                    <a:pt x="7765" y="1279"/>
                  </a:cubicBezTo>
                  <a:cubicBezTo>
                    <a:pt x="7520" y="1263"/>
                    <a:pt x="7390" y="1332"/>
                    <a:pt x="7261" y="1342"/>
                  </a:cubicBezTo>
                  <a:cubicBezTo>
                    <a:pt x="7132" y="1353"/>
                    <a:pt x="7098" y="1443"/>
                    <a:pt x="6991" y="1342"/>
                  </a:cubicBezTo>
                  <a:cubicBezTo>
                    <a:pt x="6884" y="1241"/>
                    <a:pt x="6742" y="937"/>
                    <a:pt x="6618" y="734"/>
                  </a:cubicBezTo>
                  <a:cubicBezTo>
                    <a:pt x="5577" y="492"/>
                    <a:pt x="4284" y="74"/>
                    <a:pt x="3495" y="9"/>
                  </a:cubicBezTo>
                  <a:cubicBezTo>
                    <a:pt x="2706" y="-56"/>
                    <a:pt x="2420" y="231"/>
                    <a:pt x="1882" y="342"/>
                  </a:cubicBezTo>
                  <a:lnTo>
                    <a:pt x="1345" y="9"/>
                  </a:lnTo>
                  <a:lnTo>
                    <a:pt x="806" y="342"/>
                  </a:lnTo>
                  <a:cubicBezTo>
                    <a:pt x="806" y="342"/>
                    <a:pt x="268" y="1009"/>
                    <a:pt x="0" y="1009"/>
                  </a:cubicBezTo>
                  <a:lnTo>
                    <a:pt x="538" y="2676"/>
                  </a:lnTo>
                  <a:lnTo>
                    <a:pt x="1076" y="2009"/>
                  </a:lnTo>
                  <a:lnTo>
                    <a:pt x="2151" y="2342"/>
                  </a:lnTo>
                  <a:lnTo>
                    <a:pt x="2421" y="2676"/>
                  </a:lnTo>
                  <a:lnTo>
                    <a:pt x="2688" y="3009"/>
                  </a:lnTo>
                  <a:cubicBezTo>
                    <a:pt x="2600" y="3342"/>
                    <a:pt x="2510" y="3676"/>
                    <a:pt x="2421" y="4009"/>
                  </a:cubicBezTo>
                  <a:cubicBezTo>
                    <a:pt x="2330" y="4565"/>
                    <a:pt x="2241" y="5120"/>
                    <a:pt x="2151" y="5676"/>
                  </a:cubicBezTo>
                  <a:cubicBezTo>
                    <a:pt x="2062" y="6009"/>
                    <a:pt x="1971" y="6343"/>
                    <a:pt x="1882" y="6676"/>
                  </a:cubicBezTo>
                  <a:lnTo>
                    <a:pt x="1882" y="7342"/>
                  </a:lnTo>
                  <a:cubicBezTo>
                    <a:pt x="1882" y="7482"/>
                    <a:pt x="1889" y="7241"/>
                    <a:pt x="1884" y="7517"/>
                  </a:cubicBezTo>
                  <a:cubicBezTo>
                    <a:pt x="1879" y="7793"/>
                    <a:pt x="1882" y="7594"/>
                    <a:pt x="1882" y="7676"/>
                  </a:cubicBezTo>
                  <a:lnTo>
                    <a:pt x="1882" y="8009"/>
                  </a:lnTo>
                  <a:cubicBezTo>
                    <a:pt x="1792" y="8342"/>
                    <a:pt x="1703" y="8676"/>
                    <a:pt x="1613" y="9009"/>
                  </a:cubicBezTo>
                  <a:lnTo>
                    <a:pt x="2151" y="9009"/>
                  </a:lnTo>
                  <a:lnTo>
                    <a:pt x="3227" y="10009"/>
                  </a:lnTo>
                  <a:lnTo>
                    <a:pt x="4840" y="9342"/>
                  </a:lnTo>
                  <a:lnTo>
                    <a:pt x="6453" y="9009"/>
                  </a:lnTo>
                  <a:lnTo>
                    <a:pt x="7261" y="7676"/>
                  </a:lnTo>
                  <a:lnTo>
                    <a:pt x="8067" y="6342"/>
                  </a:lnTo>
                  <a:cubicBezTo>
                    <a:pt x="8067" y="6120"/>
                    <a:pt x="7941" y="6082"/>
                    <a:pt x="8067" y="5676"/>
                  </a:cubicBezTo>
                  <a:cubicBezTo>
                    <a:pt x="8193" y="5270"/>
                    <a:pt x="8503" y="4112"/>
                    <a:pt x="8822" y="3908"/>
                  </a:cubicBezTo>
                  <a:cubicBezTo>
                    <a:pt x="9185" y="3676"/>
                    <a:pt x="9126" y="3756"/>
                    <a:pt x="9189" y="3701"/>
                  </a:cubicBezTo>
                  <a:cubicBezTo>
                    <a:pt x="9252" y="3646"/>
                    <a:pt x="9284" y="3569"/>
                    <a:pt x="9318" y="3593"/>
                  </a:cubicBezTo>
                  <a:cubicBezTo>
                    <a:pt x="9388" y="3534"/>
                    <a:pt x="9296" y="3577"/>
                    <a:pt x="9415" y="3493"/>
                  </a:cubicBezTo>
                  <a:cubicBezTo>
                    <a:pt x="9534" y="3409"/>
                    <a:pt x="9908" y="3137"/>
                    <a:pt x="9969" y="2847"/>
                  </a:cubicBezTo>
                  <a:cubicBezTo>
                    <a:pt x="10030" y="2557"/>
                    <a:pt x="10018" y="1949"/>
                    <a:pt x="9783" y="1752"/>
                  </a:cubicBezTo>
                  <a:cubicBezTo>
                    <a:pt x="9774" y="1701"/>
                    <a:pt x="9763" y="1649"/>
                    <a:pt x="9754" y="1598"/>
                  </a:cubicBezTo>
                  <a:cubicBezTo>
                    <a:pt x="9738" y="1593"/>
                    <a:pt x="9576" y="1599"/>
                    <a:pt x="9561" y="1594"/>
                  </a:cubicBezTo>
                  <a:lnTo>
                    <a:pt x="9121" y="1479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322"/>
            <p:cNvSpPr>
              <a:spLocks/>
            </p:cNvSpPr>
            <p:nvPr userDrawn="1"/>
          </p:nvSpPr>
          <p:spPr bwMode="auto">
            <a:xfrm rot="926903">
              <a:off x="4237038" y="3402013"/>
              <a:ext cx="90487" cy="198437"/>
            </a:xfrm>
            <a:custGeom>
              <a:avLst/>
              <a:gdLst>
                <a:gd name="T0" fmla="*/ 2147483646 w 10000"/>
                <a:gd name="T1" fmla="*/ 2147483646 h 10437"/>
                <a:gd name="T2" fmla="*/ 2147483646 w 10000"/>
                <a:gd name="T3" fmla="*/ 2147483646 h 10437"/>
                <a:gd name="T4" fmla="*/ 2147483646 w 10000"/>
                <a:gd name="T5" fmla="*/ 2147483646 h 10437"/>
                <a:gd name="T6" fmla="*/ 2147483646 w 10000"/>
                <a:gd name="T7" fmla="*/ 2147483646 h 10437"/>
                <a:gd name="T8" fmla="*/ 2147483646 w 10000"/>
                <a:gd name="T9" fmla="*/ 2147483646 h 10437"/>
                <a:gd name="T10" fmla="*/ 2147483646 w 10000"/>
                <a:gd name="T11" fmla="*/ 2147483646 h 10437"/>
                <a:gd name="T12" fmla="*/ 2147483646 w 10000"/>
                <a:gd name="T13" fmla="*/ 2147483646 h 10437"/>
                <a:gd name="T14" fmla="*/ 2147483646 w 10000"/>
                <a:gd name="T15" fmla="*/ 2147483646 h 10437"/>
                <a:gd name="T16" fmla="*/ 2147483646 w 10000"/>
                <a:gd name="T17" fmla="*/ 2147483646 h 10437"/>
                <a:gd name="T18" fmla="*/ 2147483646 w 10000"/>
                <a:gd name="T19" fmla="*/ 2147483646 h 10437"/>
                <a:gd name="T20" fmla="*/ 2147483646 w 10000"/>
                <a:gd name="T21" fmla="*/ 2147483646 h 10437"/>
                <a:gd name="T22" fmla="*/ 2147483646 w 10000"/>
                <a:gd name="T23" fmla="*/ 0 h 10437"/>
                <a:gd name="T24" fmla="*/ 1652181647 w 10000"/>
                <a:gd name="T25" fmla="*/ 2147483646 h 10437"/>
                <a:gd name="T26" fmla="*/ 1101414143 w 10000"/>
                <a:gd name="T27" fmla="*/ 2147483646 h 10437"/>
                <a:gd name="T28" fmla="*/ 680164610 w 10000"/>
                <a:gd name="T29" fmla="*/ 2147483646 h 10437"/>
                <a:gd name="T30" fmla="*/ 1101414143 w 10000"/>
                <a:gd name="T31" fmla="*/ 2147483646 h 10437"/>
                <a:gd name="T32" fmla="*/ 1101414143 w 10000"/>
                <a:gd name="T33" fmla="*/ 2147483646 h 10437"/>
                <a:gd name="T34" fmla="*/ 126118672 w 10000"/>
                <a:gd name="T35" fmla="*/ 2147483646 h 10437"/>
                <a:gd name="T36" fmla="*/ 0 w 10000"/>
                <a:gd name="T37" fmla="*/ 2147483646 h 10437"/>
                <a:gd name="T38" fmla="*/ 357975358 w 10000"/>
                <a:gd name="T39" fmla="*/ 2147483646 h 10437"/>
                <a:gd name="T40" fmla="*/ 1101414143 w 10000"/>
                <a:gd name="T41" fmla="*/ 2147483646 h 10437"/>
                <a:gd name="T42" fmla="*/ 623990471 w 10000"/>
                <a:gd name="T43" fmla="*/ 2147483646 h 10437"/>
                <a:gd name="T44" fmla="*/ 2147483646 w 10000"/>
                <a:gd name="T45" fmla="*/ 2147483646 h 10437"/>
                <a:gd name="T46" fmla="*/ 2147483646 w 10000"/>
                <a:gd name="T47" fmla="*/ 2147483646 h 10437"/>
                <a:gd name="T48" fmla="*/ 2147483646 w 10000"/>
                <a:gd name="T49" fmla="*/ 2147483646 h 10437"/>
                <a:gd name="T50" fmla="*/ 2147483646 w 10000"/>
                <a:gd name="T51" fmla="*/ 2147483646 h 104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000" h="10437">
                  <a:moveTo>
                    <a:pt x="7000" y="8110"/>
                  </a:moveTo>
                  <a:lnTo>
                    <a:pt x="7000" y="7638"/>
                  </a:lnTo>
                  <a:cubicBezTo>
                    <a:pt x="7083" y="7334"/>
                    <a:pt x="7165" y="7030"/>
                    <a:pt x="7248" y="6726"/>
                  </a:cubicBezTo>
                  <a:lnTo>
                    <a:pt x="8000" y="5748"/>
                  </a:lnTo>
                  <a:lnTo>
                    <a:pt x="8000" y="5276"/>
                  </a:lnTo>
                  <a:cubicBezTo>
                    <a:pt x="8101" y="4899"/>
                    <a:pt x="8203" y="4522"/>
                    <a:pt x="8304" y="4145"/>
                  </a:cubicBezTo>
                  <a:lnTo>
                    <a:pt x="9000" y="3386"/>
                  </a:lnTo>
                  <a:cubicBezTo>
                    <a:pt x="9050" y="3079"/>
                    <a:pt x="9101" y="2772"/>
                    <a:pt x="9151" y="2465"/>
                  </a:cubicBezTo>
                  <a:lnTo>
                    <a:pt x="10000" y="1496"/>
                  </a:lnTo>
                  <a:lnTo>
                    <a:pt x="9000" y="1024"/>
                  </a:lnTo>
                  <a:lnTo>
                    <a:pt x="8000" y="472"/>
                  </a:lnTo>
                  <a:lnTo>
                    <a:pt x="5000" y="0"/>
                  </a:lnTo>
                  <a:lnTo>
                    <a:pt x="3000" y="472"/>
                  </a:lnTo>
                  <a:lnTo>
                    <a:pt x="2000" y="1024"/>
                  </a:lnTo>
                  <a:lnTo>
                    <a:pt x="1235" y="1429"/>
                  </a:lnTo>
                  <a:lnTo>
                    <a:pt x="2000" y="2913"/>
                  </a:lnTo>
                  <a:lnTo>
                    <a:pt x="2000" y="4803"/>
                  </a:lnTo>
                  <a:lnTo>
                    <a:pt x="229" y="6206"/>
                  </a:lnTo>
                  <a:cubicBezTo>
                    <a:pt x="153" y="6526"/>
                    <a:pt x="76" y="6845"/>
                    <a:pt x="0" y="7165"/>
                  </a:cubicBezTo>
                  <a:lnTo>
                    <a:pt x="650" y="7719"/>
                  </a:lnTo>
                  <a:lnTo>
                    <a:pt x="2000" y="7638"/>
                  </a:lnTo>
                  <a:lnTo>
                    <a:pt x="1133" y="10397"/>
                  </a:lnTo>
                  <a:lnTo>
                    <a:pt x="6483" y="10437"/>
                  </a:lnTo>
                  <a:cubicBezTo>
                    <a:pt x="6656" y="10000"/>
                    <a:pt x="7005" y="9867"/>
                    <a:pt x="7178" y="9430"/>
                  </a:cubicBezTo>
                  <a:cubicBezTo>
                    <a:pt x="7119" y="9305"/>
                    <a:pt x="7059" y="9180"/>
                    <a:pt x="7000" y="9055"/>
                  </a:cubicBezTo>
                  <a:lnTo>
                    <a:pt x="7000" y="811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341"/>
            <p:cNvSpPr>
              <a:spLocks/>
            </p:cNvSpPr>
            <p:nvPr userDrawn="1"/>
          </p:nvSpPr>
          <p:spPr bwMode="auto">
            <a:xfrm>
              <a:off x="4767263" y="3276600"/>
              <a:ext cx="190500" cy="84138"/>
            </a:xfrm>
            <a:custGeom>
              <a:avLst/>
              <a:gdLst>
                <a:gd name="T0" fmla="*/ 2147483646 w 10000"/>
                <a:gd name="T1" fmla="*/ 1938151997 h 10000"/>
                <a:gd name="T2" fmla="*/ 2147483646 w 10000"/>
                <a:gd name="T3" fmla="*/ 1291877393 h 10000"/>
                <a:gd name="T4" fmla="*/ 2147483646 w 10000"/>
                <a:gd name="T5" fmla="*/ 1291877393 h 10000"/>
                <a:gd name="T6" fmla="*/ 2147483646 w 10000"/>
                <a:gd name="T7" fmla="*/ 645938692 h 10000"/>
                <a:gd name="T8" fmla="*/ 2147483646 w 10000"/>
                <a:gd name="T9" fmla="*/ 322947012 h 10000"/>
                <a:gd name="T10" fmla="*/ 2147483646 w 10000"/>
                <a:gd name="T11" fmla="*/ 322947012 h 10000"/>
                <a:gd name="T12" fmla="*/ 2147483646 w 10000"/>
                <a:gd name="T13" fmla="*/ 0 h 10000"/>
                <a:gd name="T14" fmla="*/ 2147483646 w 10000"/>
                <a:gd name="T15" fmla="*/ 322947012 h 10000"/>
                <a:gd name="T16" fmla="*/ 2147483646 w 10000"/>
                <a:gd name="T17" fmla="*/ 322947012 h 10000"/>
                <a:gd name="T18" fmla="*/ 2147483646 w 10000"/>
                <a:gd name="T19" fmla="*/ 645938692 h 10000"/>
                <a:gd name="T20" fmla="*/ 2147483646 w 10000"/>
                <a:gd name="T21" fmla="*/ 968885712 h 10000"/>
                <a:gd name="T22" fmla="*/ 2147483646 w 10000"/>
                <a:gd name="T23" fmla="*/ 1614824337 h 10000"/>
                <a:gd name="T24" fmla="*/ 2147483646 w 10000"/>
                <a:gd name="T25" fmla="*/ 1938151997 h 10000"/>
                <a:gd name="T26" fmla="*/ 2147483646 w 10000"/>
                <a:gd name="T27" fmla="*/ 1938151997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0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2147483646 h 10000"/>
                <a:gd name="T46" fmla="*/ 2147483646 w 10000"/>
                <a:gd name="T47" fmla="*/ 2147483646 h 10000"/>
                <a:gd name="T48" fmla="*/ 2147483646 w 10000"/>
                <a:gd name="T49" fmla="*/ 2147483646 h 10000"/>
                <a:gd name="T50" fmla="*/ 2147483646 w 10000"/>
                <a:gd name="T51" fmla="*/ 2147483646 h 10000"/>
                <a:gd name="T52" fmla="*/ 2147483646 w 10000"/>
                <a:gd name="T53" fmla="*/ 2147483646 h 10000"/>
                <a:gd name="T54" fmla="*/ 2147483646 w 10000"/>
                <a:gd name="T55" fmla="*/ 2147483646 h 10000"/>
                <a:gd name="T56" fmla="*/ 2147483646 w 10000"/>
                <a:gd name="T57" fmla="*/ 1938151997 h 1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0000" h="10000">
                  <a:moveTo>
                    <a:pt x="9583" y="5455"/>
                  </a:moveTo>
                  <a:lnTo>
                    <a:pt x="10000" y="3636"/>
                  </a:lnTo>
                  <a:lnTo>
                    <a:pt x="9583" y="1818"/>
                  </a:lnTo>
                  <a:lnTo>
                    <a:pt x="9583" y="909"/>
                  </a:lnTo>
                  <a:lnTo>
                    <a:pt x="9167" y="909"/>
                  </a:lnTo>
                  <a:lnTo>
                    <a:pt x="7500" y="0"/>
                  </a:lnTo>
                  <a:lnTo>
                    <a:pt x="7083" y="909"/>
                  </a:lnTo>
                  <a:lnTo>
                    <a:pt x="5833" y="909"/>
                  </a:lnTo>
                  <a:lnTo>
                    <a:pt x="5417" y="1818"/>
                  </a:lnTo>
                  <a:lnTo>
                    <a:pt x="4583" y="2727"/>
                  </a:lnTo>
                  <a:lnTo>
                    <a:pt x="5000" y="4545"/>
                  </a:lnTo>
                  <a:cubicBezTo>
                    <a:pt x="5000" y="4545"/>
                    <a:pt x="5000" y="5455"/>
                    <a:pt x="4583" y="5455"/>
                  </a:cubicBezTo>
                  <a:lnTo>
                    <a:pt x="4167" y="5455"/>
                  </a:lnTo>
                  <a:lnTo>
                    <a:pt x="2500" y="6364"/>
                  </a:lnTo>
                  <a:lnTo>
                    <a:pt x="1667" y="6364"/>
                  </a:lnTo>
                  <a:lnTo>
                    <a:pt x="417" y="6364"/>
                  </a:lnTo>
                  <a:lnTo>
                    <a:pt x="0" y="6364"/>
                  </a:lnTo>
                  <a:lnTo>
                    <a:pt x="417" y="7273"/>
                  </a:lnTo>
                  <a:lnTo>
                    <a:pt x="1250" y="9091"/>
                  </a:lnTo>
                  <a:lnTo>
                    <a:pt x="1667" y="10000"/>
                  </a:lnTo>
                  <a:lnTo>
                    <a:pt x="2083" y="9091"/>
                  </a:lnTo>
                  <a:lnTo>
                    <a:pt x="3750" y="9091"/>
                  </a:lnTo>
                  <a:lnTo>
                    <a:pt x="5417" y="10000"/>
                  </a:lnTo>
                  <a:lnTo>
                    <a:pt x="5833" y="10000"/>
                  </a:lnTo>
                  <a:lnTo>
                    <a:pt x="7500" y="10000"/>
                  </a:lnTo>
                  <a:lnTo>
                    <a:pt x="8750" y="8182"/>
                  </a:lnTo>
                  <a:lnTo>
                    <a:pt x="9167" y="8182"/>
                  </a:lnTo>
                  <a:cubicBezTo>
                    <a:pt x="9306" y="7273"/>
                    <a:pt x="9444" y="6364"/>
                    <a:pt x="9583" y="5455"/>
                  </a:cubicBez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342"/>
            <p:cNvSpPr>
              <a:spLocks/>
            </p:cNvSpPr>
            <p:nvPr userDrawn="1"/>
          </p:nvSpPr>
          <p:spPr bwMode="auto">
            <a:xfrm rot="471028">
              <a:off x="4440238" y="3171825"/>
              <a:ext cx="304800" cy="293688"/>
            </a:xfrm>
            <a:custGeom>
              <a:avLst/>
              <a:gdLst>
                <a:gd name="T0" fmla="*/ 2147483646 w 10043"/>
                <a:gd name="T1" fmla="*/ 2147483646 h 10000"/>
                <a:gd name="T2" fmla="*/ 2147483646 w 10043"/>
                <a:gd name="T3" fmla="*/ 2147483646 h 10000"/>
                <a:gd name="T4" fmla="*/ 2147483646 w 10043"/>
                <a:gd name="T5" fmla="*/ 2147483646 h 10000"/>
                <a:gd name="T6" fmla="*/ 2147483646 w 10043"/>
                <a:gd name="T7" fmla="*/ 2147483646 h 10000"/>
                <a:gd name="T8" fmla="*/ 2147483646 w 10043"/>
                <a:gd name="T9" fmla="*/ 2147483646 h 10000"/>
                <a:gd name="T10" fmla="*/ 2147483646 w 10043"/>
                <a:gd name="T11" fmla="*/ 2147483646 h 10000"/>
                <a:gd name="T12" fmla="*/ 2147483646 w 10043"/>
                <a:gd name="T13" fmla="*/ 2147483646 h 10000"/>
                <a:gd name="T14" fmla="*/ 2147483646 w 10043"/>
                <a:gd name="T15" fmla="*/ 2147483646 h 10000"/>
                <a:gd name="T16" fmla="*/ 2147483646 w 10043"/>
                <a:gd name="T17" fmla="*/ 2147483646 h 10000"/>
                <a:gd name="T18" fmla="*/ 2147483646 w 10043"/>
                <a:gd name="T19" fmla="*/ 2147483646 h 10000"/>
                <a:gd name="T20" fmla="*/ 2147483646 w 10043"/>
                <a:gd name="T21" fmla="*/ 2147483646 h 10000"/>
                <a:gd name="T22" fmla="*/ 2147483646 w 10043"/>
                <a:gd name="T23" fmla="*/ 2147483646 h 10000"/>
                <a:gd name="T24" fmla="*/ 2147483646 w 10043"/>
                <a:gd name="T25" fmla="*/ 2147483646 h 10000"/>
                <a:gd name="T26" fmla="*/ 2147483646 w 10043"/>
                <a:gd name="T27" fmla="*/ 2147483646 h 10000"/>
                <a:gd name="T28" fmla="*/ 2147483646 w 10043"/>
                <a:gd name="T29" fmla="*/ 2147483646 h 10000"/>
                <a:gd name="T30" fmla="*/ 2147483646 w 10043"/>
                <a:gd name="T31" fmla="*/ 2147483646 h 10000"/>
                <a:gd name="T32" fmla="*/ 2147483646 w 10043"/>
                <a:gd name="T33" fmla="*/ 2147483646 h 10000"/>
                <a:gd name="T34" fmla="*/ 2147483646 w 10043"/>
                <a:gd name="T35" fmla="*/ 2147483646 h 10000"/>
                <a:gd name="T36" fmla="*/ 2147483646 w 10043"/>
                <a:gd name="T37" fmla="*/ 2147483646 h 10000"/>
                <a:gd name="T38" fmla="*/ 2147483646 w 10043"/>
                <a:gd name="T39" fmla="*/ 2147483646 h 10000"/>
                <a:gd name="T40" fmla="*/ 2147483646 w 10043"/>
                <a:gd name="T41" fmla="*/ 0 h 10000"/>
                <a:gd name="T42" fmla="*/ 2147483646 w 10043"/>
                <a:gd name="T43" fmla="*/ 2147483646 h 10000"/>
                <a:gd name="T44" fmla="*/ 2147483646 w 10043"/>
                <a:gd name="T45" fmla="*/ 2147483646 h 10000"/>
                <a:gd name="T46" fmla="*/ 2147483646 w 10043"/>
                <a:gd name="T47" fmla="*/ 2147483646 h 10000"/>
                <a:gd name="T48" fmla="*/ 2147483646 w 10043"/>
                <a:gd name="T49" fmla="*/ 2147483646 h 10000"/>
                <a:gd name="T50" fmla="*/ 2147483646 w 10043"/>
                <a:gd name="T51" fmla="*/ 2147483646 h 10000"/>
                <a:gd name="T52" fmla="*/ 2147483646 w 10043"/>
                <a:gd name="T53" fmla="*/ 2147483646 h 10000"/>
                <a:gd name="T54" fmla="*/ 2147483646 w 10043"/>
                <a:gd name="T55" fmla="*/ 2147483646 h 10000"/>
                <a:gd name="T56" fmla="*/ 2147483646 w 10043"/>
                <a:gd name="T57" fmla="*/ 2147483646 h 10000"/>
                <a:gd name="T58" fmla="*/ 2147483646 w 10043"/>
                <a:gd name="T59" fmla="*/ 2147483646 h 10000"/>
                <a:gd name="T60" fmla="*/ 2147483646 w 10043"/>
                <a:gd name="T61" fmla="*/ 2147483646 h 10000"/>
                <a:gd name="T62" fmla="*/ 2147483646 w 10043"/>
                <a:gd name="T63" fmla="*/ 2147483646 h 10000"/>
                <a:gd name="T64" fmla="*/ 2147483646 w 10043"/>
                <a:gd name="T65" fmla="*/ 2147483646 h 10000"/>
                <a:gd name="T66" fmla="*/ 2147483646 w 10043"/>
                <a:gd name="T67" fmla="*/ 2147483646 h 10000"/>
                <a:gd name="T68" fmla="*/ 2147483646 w 10043"/>
                <a:gd name="T69" fmla="*/ 2147483646 h 10000"/>
                <a:gd name="T70" fmla="*/ 2147483646 w 10043"/>
                <a:gd name="T71" fmla="*/ 2147483646 h 10000"/>
                <a:gd name="T72" fmla="*/ 2147483646 w 10043"/>
                <a:gd name="T73" fmla="*/ 2147483646 h 10000"/>
                <a:gd name="T74" fmla="*/ 2147483646 w 10043"/>
                <a:gd name="T75" fmla="*/ 2147483646 h 10000"/>
                <a:gd name="T76" fmla="*/ 2147483646 w 10043"/>
                <a:gd name="T77" fmla="*/ 2147483646 h 10000"/>
                <a:gd name="T78" fmla="*/ 2147483646 w 10043"/>
                <a:gd name="T79" fmla="*/ 2147483646 h 10000"/>
                <a:gd name="T80" fmla="*/ 2147483646 w 10043"/>
                <a:gd name="T81" fmla="*/ 2147483646 h 10000"/>
                <a:gd name="T82" fmla="*/ 2147483646 w 10043"/>
                <a:gd name="T83" fmla="*/ 2147483646 h 10000"/>
                <a:gd name="T84" fmla="*/ 2147483646 w 10043"/>
                <a:gd name="T85" fmla="*/ 2147483646 h 10000"/>
                <a:gd name="T86" fmla="*/ 2147483646 w 10043"/>
                <a:gd name="T87" fmla="*/ 2147483646 h 10000"/>
                <a:gd name="T88" fmla="*/ 2147483646 w 10043"/>
                <a:gd name="T89" fmla="*/ 2147483646 h 10000"/>
                <a:gd name="T90" fmla="*/ 2147483646 w 10043"/>
                <a:gd name="T91" fmla="*/ 2147483646 h 10000"/>
                <a:gd name="T92" fmla="*/ 2147483646 w 10043"/>
                <a:gd name="T93" fmla="*/ 2147483646 h 10000"/>
                <a:gd name="T94" fmla="*/ 2147483646 w 10043"/>
                <a:gd name="T95" fmla="*/ 2147483646 h 10000"/>
                <a:gd name="T96" fmla="*/ 2147483646 w 10043"/>
                <a:gd name="T97" fmla="*/ 2147483646 h 10000"/>
                <a:gd name="T98" fmla="*/ 2147483646 w 10043"/>
                <a:gd name="T99" fmla="*/ 2147483646 h 10000"/>
                <a:gd name="T100" fmla="*/ 2147483646 w 10043"/>
                <a:gd name="T101" fmla="*/ 2147483646 h 10000"/>
                <a:gd name="T102" fmla="*/ 2147483646 w 10043"/>
                <a:gd name="T103" fmla="*/ 2147483646 h 10000"/>
                <a:gd name="T104" fmla="*/ 2147483646 w 10043"/>
                <a:gd name="T105" fmla="*/ 2147483646 h 10000"/>
                <a:gd name="T106" fmla="*/ 2147483646 w 10043"/>
                <a:gd name="T107" fmla="*/ 2147483646 h 10000"/>
                <a:gd name="T108" fmla="*/ 2147483646 w 10043"/>
                <a:gd name="T109" fmla="*/ 2147483646 h 10000"/>
                <a:gd name="T110" fmla="*/ 2147483646 w 10043"/>
                <a:gd name="T111" fmla="*/ 2147483646 h 10000"/>
                <a:gd name="T112" fmla="*/ 2147483646 w 10043"/>
                <a:gd name="T113" fmla="*/ 2147483646 h 10000"/>
                <a:gd name="T114" fmla="*/ 2147483646 w 10043"/>
                <a:gd name="T115" fmla="*/ 2147483646 h 10000"/>
                <a:gd name="T116" fmla="*/ 2147483646 w 10043"/>
                <a:gd name="T117" fmla="*/ 2147483646 h 10000"/>
                <a:gd name="T118" fmla="*/ 2147483646 w 10043"/>
                <a:gd name="T119" fmla="*/ 2147483646 h 10000"/>
                <a:gd name="T120" fmla="*/ 2147483646 w 10043"/>
                <a:gd name="T121" fmla="*/ 2147483646 h 10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0043" h="10000">
                  <a:moveTo>
                    <a:pt x="9119" y="7195"/>
                  </a:moveTo>
                  <a:cubicBezTo>
                    <a:pt x="9204" y="7033"/>
                    <a:pt x="9249" y="6746"/>
                    <a:pt x="9276" y="6559"/>
                  </a:cubicBezTo>
                  <a:cubicBezTo>
                    <a:pt x="9302" y="6372"/>
                    <a:pt x="9276" y="6235"/>
                    <a:pt x="9276" y="6074"/>
                  </a:cubicBezTo>
                  <a:cubicBezTo>
                    <a:pt x="9191" y="5911"/>
                    <a:pt x="9105" y="5750"/>
                    <a:pt x="9020" y="5588"/>
                  </a:cubicBezTo>
                  <a:cubicBezTo>
                    <a:pt x="8849" y="5588"/>
                    <a:pt x="8579" y="5641"/>
                    <a:pt x="8508" y="5588"/>
                  </a:cubicBezTo>
                  <a:cubicBezTo>
                    <a:pt x="8437" y="5534"/>
                    <a:pt x="8566" y="5375"/>
                    <a:pt x="8596" y="5268"/>
                  </a:cubicBezTo>
                  <a:cubicBezTo>
                    <a:pt x="8822" y="4969"/>
                    <a:pt x="9120" y="4562"/>
                    <a:pt x="9276" y="4373"/>
                  </a:cubicBezTo>
                  <a:cubicBezTo>
                    <a:pt x="9431" y="4183"/>
                    <a:pt x="9446" y="4210"/>
                    <a:pt x="9531" y="4129"/>
                  </a:cubicBezTo>
                  <a:lnTo>
                    <a:pt x="9531" y="3158"/>
                  </a:lnTo>
                  <a:lnTo>
                    <a:pt x="10043" y="2672"/>
                  </a:lnTo>
                  <a:lnTo>
                    <a:pt x="9276" y="2429"/>
                  </a:lnTo>
                  <a:lnTo>
                    <a:pt x="8764" y="2186"/>
                  </a:lnTo>
                  <a:lnTo>
                    <a:pt x="7996" y="1943"/>
                  </a:lnTo>
                  <a:lnTo>
                    <a:pt x="7741" y="1700"/>
                  </a:lnTo>
                  <a:lnTo>
                    <a:pt x="7229" y="1457"/>
                  </a:lnTo>
                  <a:lnTo>
                    <a:pt x="6717" y="1215"/>
                  </a:lnTo>
                  <a:lnTo>
                    <a:pt x="6461" y="729"/>
                  </a:lnTo>
                  <a:lnTo>
                    <a:pt x="5950" y="486"/>
                  </a:lnTo>
                  <a:lnTo>
                    <a:pt x="5694" y="0"/>
                  </a:lnTo>
                  <a:lnTo>
                    <a:pt x="5182" y="243"/>
                  </a:lnTo>
                  <a:lnTo>
                    <a:pt x="4671" y="1215"/>
                  </a:lnTo>
                  <a:cubicBezTo>
                    <a:pt x="4586" y="1296"/>
                    <a:pt x="4545" y="1311"/>
                    <a:pt x="4415" y="1457"/>
                  </a:cubicBezTo>
                  <a:cubicBezTo>
                    <a:pt x="4285" y="1603"/>
                    <a:pt x="4129" y="1996"/>
                    <a:pt x="3890" y="2092"/>
                  </a:cubicBezTo>
                  <a:cubicBezTo>
                    <a:pt x="3651" y="2188"/>
                    <a:pt x="3168" y="2108"/>
                    <a:pt x="2979" y="2034"/>
                  </a:cubicBezTo>
                  <a:cubicBezTo>
                    <a:pt x="2790" y="1960"/>
                    <a:pt x="2862" y="1718"/>
                    <a:pt x="2757" y="1649"/>
                  </a:cubicBezTo>
                  <a:cubicBezTo>
                    <a:pt x="2652" y="1580"/>
                    <a:pt x="2418" y="1522"/>
                    <a:pt x="2348" y="1621"/>
                  </a:cubicBezTo>
                  <a:cubicBezTo>
                    <a:pt x="2279" y="1720"/>
                    <a:pt x="2337" y="2029"/>
                    <a:pt x="2340" y="2245"/>
                  </a:cubicBezTo>
                  <a:cubicBezTo>
                    <a:pt x="2343" y="2461"/>
                    <a:pt x="2491" y="2803"/>
                    <a:pt x="2368" y="2915"/>
                  </a:cubicBezTo>
                  <a:cubicBezTo>
                    <a:pt x="2245" y="3027"/>
                    <a:pt x="1781" y="2985"/>
                    <a:pt x="1601" y="2915"/>
                  </a:cubicBezTo>
                  <a:cubicBezTo>
                    <a:pt x="1421" y="2845"/>
                    <a:pt x="1442" y="2545"/>
                    <a:pt x="1289" y="2497"/>
                  </a:cubicBezTo>
                  <a:cubicBezTo>
                    <a:pt x="1136" y="2449"/>
                    <a:pt x="893" y="2584"/>
                    <a:pt x="684" y="2625"/>
                  </a:cubicBezTo>
                  <a:cubicBezTo>
                    <a:pt x="475" y="2666"/>
                    <a:pt x="131" y="2638"/>
                    <a:pt x="33" y="2742"/>
                  </a:cubicBezTo>
                  <a:cubicBezTo>
                    <a:pt x="-65" y="2846"/>
                    <a:pt x="82" y="3088"/>
                    <a:pt x="94" y="3251"/>
                  </a:cubicBezTo>
                  <a:cubicBezTo>
                    <a:pt x="106" y="3414"/>
                    <a:pt x="-17" y="3533"/>
                    <a:pt x="105" y="3720"/>
                  </a:cubicBezTo>
                  <a:cubicBezTo>
                    <a:pt x="228" y="3907"/>
                    <a:pt x="584" y="4264"/>
                    <a:pt x="833" y="4373"/>
                  </a:cubicBezTo>
                  <a:cubicBezTo>
                    <a:pt x="1082" y="4481"/>
                    <a:pt x="1345" y="4373"/>
                    <a:pt x="1601" y="4373"/>
                  </a:cubicBezTo>
                  <a:lnTo>
                    <a:pt x="1856" y="4616"/>
                  </a:lnTo>
                  <a:lnTo>
                    <a:pt x="1856" y="4859"/>
                  </a:lnTo>
                  <a:lnTo>
                    <a:pt x="2112" y="5345"/>
                  </a:lnTo>
                  <a:cubicBezTo>
                    <a:pt x="2197" y="5588"/>
                    <a:pt x="2283" y="5831"/>
                    <a:pt x="2368" y="6074"/>
                  </a:cubicBezTo>
                  <a:lnTo>
                    <a:pt x="2624" y="6316"/>
                  </a:lnTo>
                  <a:cubicBezTo>
                    <a:pt x="2624" y="6559"/>
                    <a:pt x="2696" y="6675"/>
                    <a:pt x="2624" y="7045"/>
                  </a:cubicBezTo>
                  <a:cubicBezTo>
                    <a:pt x="2551" y="7414"/>
                    <a:pt x="2272" y="8240"/>
                    <a:pt x="2188" y="8533"/>
                  </a:cubicBezTo>
                  <a:cubicBezTo>
                    <a:pt x="2104" y="8826"/>
                    <a:pt x="2064" y="8649"/>
                    <a:pt x="2118" y="8804"/>
                  </a:cubicBezTo>
                  <a:cubicBezTo>
                    <a:pt x="2173" y="8958"/>
                    <a:pt x="2390" y="9351"/>
                    <a:pt x="2516" y="9462"/>
                  </a:cubicBezTo>
                  <a:cubicBezTo>
                    <a:pt x="2643" y="9574"/>
                    <a:pt x="2734" y="9472"/>
                    <a:pt x="2880" y="9474"/>
                  </a:cubicBezTo>
                  <a:cubicBezTo>
                    <a:pt x="3025" y="9476"/>
                    <a:pt x="3220" y="9474"/>
                    <a:pt x="3391" y="9474"/>
                  </a:cubicBezTo>
                  <a:lnTo>
                    <a:pt x="4159" y="9717"/>
                  </a:lnTo>
                  <a:lnTo>
                    <a:pt x="4671" y="9717"/>
                  </a:lnTo>
                  <a:lnTo>
                    <a:pt x="5438" y="9960"/>
                  </a:lnTo>
                  <a:cubicBezTo>
                    <a:pt x="5609" y="9960"/>
                    <a:pt x="5793" y="10051"/>
                    <a:pt x="5950" y="9960"/>
                  </a:cubicBezTo>
                  <a:cubicBezTo>
                    <a:pt x="6106" y="9870"/>
                    <a:pt x="6222" y="9506"/>
                    <a:pt x="6375" y="9413"/>
                  </a:cubicBezTo>
                  <a:cubicBezTo>
                    <a:pt x="6529" y="9321"/>
                    <a:pt x="6594" y="9367"/>
                    <a:pt x="6869" y="9401"/>
                  </a:cubicBezTo>
                  <a:cubicBezTo>
                    <a:pt x="7143" y="9436"/>
                    <a:pt x="7722" y="9569"/>
                    <a:pt x="8022" y="9625"/>
                  </a:cubicBezTo>
                  <a:cubicBezTo>
                    <a:pt x="8322" y="9682"/>
                    <a:pt x="8393" y="9858"/>
                    <a:pt x="8668" y="9743"/>
                  </a:cubicBezTo>
                  <a:cubicBezTo>
                    <a:pt x="8942" y="9628"/>
                    <a:pt x="9580" y="8937"/>
                    <a:pt x="9665" y="8937"/>
                  </a:cubicBezTo>
                  <a:lnTo>
                    <a:pt x="9079" y="8091"/>
                  </a:lnTo>
                  <a:cubicBezTo>
                    <a:pt x="9008" y="7886"/>
                    <a:pt x="8985" y="7957"/>
                    <a:pt x="8942" y="7836"/>
                  </a:cubicBezTo>
                  <a:cubicBezTo>
                    <a:pt x="8899" y="7714"/>
                    <a:pt x="9114" y="7387"/>
                    <a:pt x="9119" y="7195"/>
                  </a:cubicBez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343"/>
            <p:cNvSpPr>
              <a:spLocks/>
            </p:cNvSpPr>
            <p:nvPr userDrawn="1"/>
          </p:nvSpPr>
          <p:spPr bwMode="auto">
            <a:xfrm>
              <a:off x="4699000" y="3348038"/>
              <a:ext cx="311150" cy="315912"/>
            </a:xfrm>
            <a:custGeom>
              <a:avLst/>
              <a:gdLst>
                <a:gd name="T0" fmla="*/ 2147483646 w 154"/>
                <a:gd name="T1" fmla="*/ 2147483646 h 154"/>
                <a:gd name="T2" fmla="*/ 2147483646 w 154"/>
                <a:gd name="T3" fmla="*/ 0 h 154"/>
                <a:gd name="T4" fmla="*/ 2147483646 w 154"/>
                <a:gd name="T5" fmla="*/ 0 h 154"/>
                <a:gd name="T6" fmla="*/ 2147483646 w 154"/>
                <a:gd name="T7" fmla="*/ 2147483646 h 154"/>
                <a:gd name="T8" fmla="*/ 2147483646 w 154"/>
                <a:gd name="T9" fmla="*/ 2147483646 h 154"/>
                <a:gd name="T10" fmla="*/ 2147483646 w 154"/>
                <a:gd name="T11" fmla="*/ 2147483646 h 154"/>
                <a:gd name="T12" fmla="*/ 2147483646 w 154"/>
                <a:gd name="T13" fmla="*/ 2147483646 h 154"/>
                <a:gd name="T14" fmla="*/ 2147483646 w 154"/>
                <a:gd name="T15" fmla="*/ 2147483646 h 154"/>
                <a:gd name="T16" fmla="*/ 2147483646 w 154"/>
                <a:gd name="T17" fmla="*/ 2147483646 h 154"/>
                <a:gd name="T18" fmla="*/ 2147483646 w 154"/>
                <a:gd name="T19" fmla="*/ 2147483646 h 154"/>
                <a:gd name="T20" fmla="*/ 2147483646 w 154"/>
                <a:gd name="T21" fmla="*/ 2147483646 h 154"/>
                <a:gd name="T22" fmla="*/ 0 w 154"/>
                <a:gd name="T23" fmla="*/ 2147483646 h 154"/>
                <a:gd name="T24" fmla="*/ 2147483646 w 154"/>
                <a:gd name="T25" fmla="*/ 2147483646 h 154"/>
                <a:gd name="T26" fmla="*/ 2147483646 w 154"/>
                <a:gd name="T27" fmla="*/ 2147483646 h 154"/>
                <a:gd name="T28" fmla="*/ 2147483646 w 154"/>
                <a:gd name="T29" fmla="*/ 2147483646 h 154"/>
                <a:gd name="T30" fmla="*/ 2147483646 w 154"/>
                <a:gd name="T31" fmla="*/ 2147483646 h 154"/>
                <a:gd name="T32" fmla="*/ 2147483646 w 154"/>
                <a:gd name="T33" fmla="*/ 2147483646 h 154"/>
                <a:gd name="T34" fmla="*/ 2147483646 w 154"/>
                <a:gd name="T35" fmla="*/ 2147483646 h 154"/>
                <a:gd name="T36" fmla="*/ 2147483646 w 154"/>
                <a:gd name="T37" fmla="*/ 2147483646 h 154"/>
                <a:gd name="T38" fmla="*/ 2147483646 w 154"/>
                <a:gd name="T39" fmla="*/ 2147483646 h 154"/>
                <a:gd name="T40" fmla="*/ 2147483646 w 154"/>
                <a:gd name="T41" fmla="*/ 2147483646 h 154"/>
                <a:gd name="T42" fmla="*/ 2147483646 w 154"/>
                <a:gd name="T43" fmla="*/ 2147483646 h 154"/>
                <a:gd name="T44" fmla="*/ 2147483646 w 154"/>
                <a:gd name="T45" fmla="*/ 2147483646 h 154"/>
                <a:gd name="T46" fmla="*/ 2147483646 w 154"/>
                <a:gd name="T47" fmla="*/ 2147483646 h 154"/>
                <a:gd name="T48" fmla="*/ 2147483646 w 154"/>
                <a:gd name="T49" fmla="*/ 2147483646 h 154"/>
                <a:gd name="T50" fmla="*/ 2147483646 w 154"/>
                <a:gd name="T51" fmla="*/ 2147483646 h 154"/>
                <a:gd name="T52" fmla="*/ 2147483646 w 154"/>
                <a:gd name="T53" fmla="*/ 2147483646 h 154"/>
                <a:gd name="T54" fmla="*/ 2147483646 w 154"/>
                <a:gd name="T55" fmla="*/ 2147483646 h 154"/>
                <a:gd name="T56" fmla="*/ 2147483646 w 154"/>
                <a:gd name="T57" fmla="*/ 2147483646 h 154"/>
                <a:gd name="T58" fmla="*/ 2147483646 w 154"/>
                <a:gd name="T59" fmla="*/ 2147483646 h 154"/>
                <a:gd name="T60" fmla="*/ 2147483646 w 154"/>
                <a:gd name="T61" fmla="*/ 2147483646 h 154"/>
                <a:gd name="T62" fmla="*/ 2147483646 w 154"/>
                <a:gd name="T63" fmla="*/ 2147483646 h 154"/>
                <a:gd name="T64" fmla="*/ 2147483646 w 154"/>
                <a:gd name="T65" fmla="*/ 2147483646 h 154"/>
                <a:gd name="T66" fmla="*/ 2147483646 w 154"/>
                <a:gd name="T67" fmla="*/ 2147483646 h 1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4" h="154">
                  <a:moveTo>
                    <a:pt x="87" y="4"/>
                  </a:moveTo>
                  <a:lnTo>
                    <a:pt x="71" y="0"/>
                  </a:lnTo>
                  <a:lnTo>
                    <a:pt x="54" y="0"/>
                  </a:lnTo>
                  <a:lnTo>
                    <a:pt x="50" y="4"/>
                  </a:lnTo>
                  <a:lnTo>
                    <a:pt x="46" y="4"/>
                  </a:lnTo>
                  <a:lnTo>
                    <a:pt x="37" y="8"/>
                  </a:lnTo>
                  <a:lnTo>
                    <a:pt x="25" y="12"/>
                  </a:lnTo>
                  <a:lnTo>
                    <a:pt x="21" y="8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4" y="45"/>
                  </a:lnTo>
                  <a:lnTo>
                    <a:pt x="12" y="54"/>
                  </a:lnTo>
                  <a:lnTo>
                    <a:pt x="21" y="45"/>
                  </a:lnTo>
                  <a:lnTo>
                    <a:pt x="42" y="54"/>
                  </a:lnTo>
                  <a:lnTo>
                    <a:pt x="54" y="78"/>
                  </a:lnTo>
                  <a:lnTo>
                    <a:pt x="67" y="95"/>
                  </a:lnTo>
                  <a:lnTo>
                    <a:pt x="96" y="112"/>
                  </a:lnTo>
                  <a:lnTo>
                    <a:pt x="114" y="126"/>
                  </a:lnTo>
                  <a:lnTo>
                    <a:pt x="106" y="154"/>
                  </a:lnTo>
                  <a:lnTo>
                    <a:pt x="133" y="133"/>
                  </a:lnTo>
                  <a:lnTo>
                    <a:pt x="133" y="120"/>
                  </a:lnTo>
                  <a:lnTo>
                    <a:pt x="146" y="124"/>
                  </a:lnTo>
                  <a:lnTo>
                    <a:pt x="154" y="124"/>
                  </a:lnTo>
                  <a:lnTo>
                    <a:pt x="133" y="104"/>
                  </a:lnTo>
                  <a:lnTo>
                    <a:pt x="117" y="91"/>
                  </a:lnTo>
                  <a:lnTo>
                    <a:pt x="104" y="87"/>
                  </a:lnTo>
                  <a:lnTo>
                    <a:pt x="87" y="58"/>
                  </a:lnTo>
                  <a:lnTo>
                    <a:pt x="79" y="41"/>
                  </a:lnTo>
                  <a:lnTo>
                    <a:pt x="83" y="25"/>
                  </a:lnTo>
                  <a:lnTo>
                    <a:pt x="87" y="25"/>
                  </a:lnTo>
                  <a:lnTo>
                    <a:pt x="87" y="16"/>
                  </a:lnTo>
                  <a:lnTo>
                    <a:pt x="87" y="4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344"/>
            <p:cNvSpPr>
              <a:spLocks/>
            </p:cNvSpPr>
            <p:nvPr userDrawn="1"/>
          </p:nvSpPr>
          <p:spPr bwMode="auto">
            <a:xfrm>
              <a:off x="4691063" y="3040063"/>
              <a:ext cx="200025" cy="292100"/>
            </a:xfrm>
            <a:custGeom>
              <a:avLst/>
              <a:gdLst>
                <a:gd name="T0" fmla="*/ 2147483646 w 10045"/>
                <a:gd name="T1" fmla="*/ 2147483646 h 10019"/>
                <a:gd name="T2" fmla="*/ 2147483646 w 10045"/>
                <a:gd name="T3" fmla="*/ 2147483646 h 10019"/>
                <a:gd name="T4" fmla="*/ 2147483646 w 10045"/>
                <a:gd name="T5" fmla="*/ 2147483646 h 10019"/>
                <a:gd name="T6" fmla="*/ 2147483646 w 10045"/>
                <a:gd name="T7" fmla="*/ 2147483646 h 10019"/>
                <a:gd name="T8" fmla="*/ 2147483646 w 10045"/>
                <a:gd name="T9" fmla="*/ 2147483646 h 10019"/>
                <a:gd name="T10" fmla="*/ 2147483646 w 10045"/>
                <a:gd name="T11" fmla="*/ 2147483646 h 10019"/>
                <a:gd name="T12" fmla="*/ 2147483646 w 10045"/>
                <a:gd name="T13" fmla="*/ 2147483646 h 10019"/>
                <a:gd name="T14" fmla="*/ 2147483646 w 10045"/>
                <a:gd name="T15" fmla="*/ 2147483646 h 10019"/>
                <a:gd name="T16" fmla="*/ 2147483646 w 10045"/>
                <a:gd name="T17" fmla="*/ 2147483646 h 10019"/>
                <a:gd name="T18" fmla="*/ 0 w 10045"/>
                <a:gd name="T19" fmla="*/ 2147483646 h 10019"/>
                <a:gd name="T20" fmla="*/ 2147483646 w 10045"/>
                <a:gd name="T21" fmla="*/ 2147483646 h 10019"/>
                <a:gd name="T22" fmla="*/ 2147483646 w 10045"/>
                <a:gd name="T23" fmla="*/ 2147483646 h 10019"/>
                <a:gd name="T24" fmla="*/ 2147483646 w 10045"/>
                <a:gd name="T25" fmla="*/ 2147483646 h 10019"/>
                <a:gd name="T26" fmla="*/ 2147483646 w 10045"/>
                <a:gd name="T27" fmla="*/ 2147483646 h 10019"/>
                <a:gd name="T28" fmla="*/ 2147483646 w 10045"/>
                <a:gd name="T29" fmla="*/ 2147483646 h 10019"/>
                <a:gd name="T30" fmla="*/ 2147483646 w 10045"/>
                <a:gd name="T31" fmla="*/ 2147483646 h 10019"/>
                <a:gd name="T32" fmla="*/ 2147483646 w 10045"/>
                <a:gd name="T33" fmla="*/ 2147483646 h 10019"/>
                <a:gd name="T34" fmla="*/ 2147483646 w 10045"/>
                <a:gd name="T35" fmla="*/ 2147483646 h 10019"/>
                <a:gd name="T36" fmla="*/ 2147483646 w 10045"/>
                <a:gd name="T37" fmla="*/ 2147483646 h 10019"/>
                <a:gd name="T38" fmla="*/ 2147483646 w 10045"/>
                <a:gd name="T39" fmla="*/ 2147483646 h 10019"/>
                <a:gd name="T40" fmla="*/ 2147483646 w 10045"/>
                <a:gd name="T41" fmla="*/ 2147483646 h 10019"/>
                <a:gd name="T42" fmla="*/ 2147483646 w 10045"/>
                <a:gd name="T43" fmla="*/ 2147483646 h 10019"/>
                <a:gd name="T44" fmla="*/ 2147483646 w 10045"/>
                <a:gd name="T45" fmla="*/ 2147483646 h 10019"/>
                <a:gd name="T46" fmla="*/ 2147483646 w 10045"/>
                <a:gd name="T47" fmla="*/ 2147483646 h 10019"/>
                <a:gd name="T48" fmla="*/ 2147483646 w 10045"/>
                <a:gd name="T49" fmla="*/ 2147483646 h 10019"/>
                <a:gd name="T50" fmla="*/ 2147483646 w 10045"/>
                <a:gd name="T51" fmla="*/ 2147483646 h 10019"/>
                <a:gd name="T52" fmla="*/ 2147483646 w 10045"/>
                <a:gd name="T53" fmla="*/ 2147483646 h 10019"/>
                <a:gd name="T54" fmla="*/ 2147483646 w 10045"/>
                <a:gd name="T55" fmla="*/ 2147483646 h 10019"/>
                <a:gd name="T56" fmla="*/ 2147483646 w 10045"/>
                <a:gd name="T57" fmla="*/ 2147483646 h 10019"/>
                <a:gd name="T58" fmla="*/ 2147483646 w 10045"/>
                <a:gd name="T59" fmla="*/ 2147483646 h 10019"/>
                <a:gd name="T60" fmla="*/ 2147483646 w 10045"/>
                <a:gd name="T61" fmla="*/ 2147483646 h 10019"/>
                <a:gd name="T62" fmla="*/ 2147483646 w 10045"/>
                <a:gd name="T63" fmla="*/ 2147483646 h 10019"/>
                <a:gd name="T64" fmla="*/ 2147483646 w 10045"/>
                <a:gd name="T65" fmla="*/ 2147483646 h 10019"/>
                <a:gd name="T66" fmla="*/ 2147483646 w 10045"/>
                <a:gd name="T67" fmla="*/ 2147483646 h 10019"/>
                <a:gd name="T68" fmla="*/ 2147483646 w 10045"/>
                <a:gd name="T69" fmla="*/ 2147483646 h 10019"/>
                <a:gd name="T70" fmla="*/ 2147483646 w 10045"/>
                <a:gd name="T71" fmla="*/ 2147483646 h 10019"/>
                <a:gd name="T72" fmla="*/ 2147483646 w 10045"/>
                <a:gd name="T73" fmla="*/ 2147483646 h 10019"/>
                <a:gd name="T74" fmla="*/ 2147483646 w 10045"/>
                <a:gd name="T75" fmla="*/ 2147483646 h 10019"/>
                <a:gd name="T76" fmla="*/ 2147483646 w 10045"/>
                <a:gd name="T77" fmla="*/ 2147483646 h 10019"/>
                <a:gd name="T78" fmla="*/ 2147483646 w 10045"/>
                <a:gd name="T79" fmla="*/ 2147483646 h 10019"/>
                <a:gd name="T80" fmla="*/ 2147483646 w 10045"/>
                <a:gd name="T81" fmla="*/ 2147483646 h 10019"/>
                <a:gd name="T82" fmla="*/ 2147483646 w 10045"/>
                <a:gd name="T83" fmla="*/ 2147483646 h 10019"/>
                <a:gd name="T84" fmla="*/ 2147483646 w 10045"/>
                <a:gd name="T85" fmla="*/ 2147483646 h 10019"/>
                <a:gd name="T86" fmla="*/ 2147483646 w 10045"/>
                <a:gd name="T87" fmla="*/ 2147483646 h 10019"/>
                <a:gd name="T88" fmla="*/ 2147483646 w 10045"/>
                <a:gd name="T89" fmla="*/ 2147483646 h 10019"/>
                <a:gd name="T90" fmla="*/ 2147483646 w 10045"/>
                <a:gd name="T91" fmla="*/ 2147483646 h 10019"/>
                <a:gd name="T92" fmla="*/ 2147483646 w 10045"/>
                <a:gd name="T93" fmla="*/ 2147483646 h 10019"/>
                <a:gd name="T94" fmla="*/ 2147483646 w 10045"/>
                <a:gd name="T95" fmla="*/ 2147483646 h 10019"/>
                <a:gd name="T96" fmla="*/ 2147483646 w 10045"/>
                <a:gd name="T97" fmla="*/ 2147483646 h 10019"/>
                <a:gd name="T98" fmla="*/ 2147483646 w 10045"/>
                <a:gd name="T99" fmla="*/ 2147483646 h 10019"/>
                <a:gd name="T100" fmla="*/ 2147483646 w 10045"/>
                <a:gd name="T101" fmla="*/ 2147483646 h 10019"/>
                <a:gd name="T102" fmla="*/ 2147483646 w 10045"/>
                <a:gd name="T103" fmla="*/ 0 h 10019"/>
                <a:gd name="T104" fmla="*/ 2147483646 w 10045"/>
                <a:gd name="T105" fmla="*/ 2147483646 h 10019"/>
                <a:gd name="T106" fmla="*/ 2147483646 w 10045"/>
                <a:gd name="T107" fmla="*/ 2147483646 h 10019"/>
                <a:gd name="T108" fmla="*/ 2147483646 w 10045"/>
                <a:gd name="T109" fmla="*/ 2147483646 h 10019"/>
                <a:gd name="T110" fmla="*/ 2147483646 w 10045"/>
                <a:gd name="T111" fmla="*/ 2147483646 h 10019"/>
                <a:gd name="T112" fmla="*/ 2147483646 w 10045"/>
                <a:gd name="T113" fmla="*/ 2147483646 h 10019"/>
                <a:gd name="T114" fmla="*/ 2147483646 w 10045"/>
                <a:gd name="T115" fmla="*/ 2147483646 h 10019"/>
                <a:gd name="T116" fmla="*/ 2147483646 w 10045"/>
                <a:gd name="T117" fmla="*/ 2147483646 h 10019"/>
                <a:gd name="T118" fmla="*/ 2147483646 w 10045"/>
                <a:gd name="T119" fmla="*/ 2147483646 h 100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045" h="10019">
                  <a:moveTo>
                    <a:pt x="1724" y="2609"/>
                  </a:moveTo>
                  <a:lnTo>
                    <a:pt x="1379" y="3132"/>
                  </a:lnTo>
                  <a:lnTo>
                    <a:pt x="1379" y="3915"/>
                  </a:lnTo>
                  <a:lnTo>
                    <a:pt x="690" y="4436"/>
                  </a:lnTo>
                  <a:lnTo>
                    <a:pt x="690" y="5219"/>
                  </a:lnTo>
                  <a:lnTo>
                    <a:pt x="345" y="5741"/>
                  </a:lnTo>
                  <a:lnTo>
                    <a:pt x="690" y="6263"/>
                  </a:lnTo>
                  <a:lnTo>
                    <a:pt x="345" y="6786"/>
                  </a:lnTo>
                  <a:lnTo>
                    <a:pt x="0" y="7306"/>
                  </a:lnTo>
                  <a:lnTo>
                    <a:pt x="1034" y="7568"/>
                  </a:lnTo>
                  <a:lnTo>
                    <a:pt x="1724" y="7829"/>
                  </a:lnTo>
                  <a:cubicBezTo>
                    <a:pt x="2069" y="7916"/>
                    <a:pt x="2675" y="8005"/>
                    <a:pt x="2759" y="8090"/>
                  </a:cubicBezTo>
                  <a:cubicBezTo>
                    <a:pt x="2843" y="8175"/>
                    <a:pt x="2382" y="8117"/>
                    <a:pt x="2230" y="8339"/>
                  </a:cubicBezTo>
                  <a:cubicBezTo>
                    <a:pt x="2078" y="8560"/>
                    <a:pt x="1874" y="9189"/>
                    <a:pt x="1848" y="9422"/>
                  </a:cubicBezTo>
                  <a:cubicBezTo>
                    <a:pt x="1822" y="9656"/>
                    <a:pt x="1806" y="9700"/>
                    <a:pt x="2073" y="9738"/>
                  </a:cubicBezTo>
                  <a:cubicBezTo>
                    <a:pt x="2340" y="9777"/>
                    <a:pt x="3104" y="9626"/>
                    <a:pt x="3448" y="9656"/>
                  </a:cubicBezTo>
                  <a:cubicBezTo>
                    <a:pt x="3792" y="9686"/>
                    <a:pt x="3969" y="9858"/>
                    <a:pt x="4138" y="9917"/>
                  </a:cubicBezTo>
                  <a:cubicBezTo>
                    <a:pt x="4307" y="9976"/>
                    <a:pt x="4368" y="9999"/>
                    <a:pt x="4463" y="10013"/>
                  </a:cubicBezTo>
                  <a:cubicBezTo>
                    <a:pt x="4558" y="10027"/>
                    <a:pt x="4532" y="10015"/>
                    <a:pt x="4708" y="9999"/>
                  </a:cubicBezTo>
                  <a:cubicBezTo>
                    <a:pt x="4884" y="9983"/>
                    <a:pt x="5267" y="9931"/>
                    <a:pt x="5517" y="9917"/>
                  </a:cubicBezTo>
                  <a:cubicBezTo>
                    <a:pt x="5767" y="9903"/>
                    <a:pt x="5977" y="9917"/>
                    <a:pt x="6207" y="9917"/>
                  </a:cubicBezTo>
                  <a:cubicBezTo>
                    <a:pt x="6667" y="9830"/>
                    <a:pt x="7228" y="9704"/>
                    <a:pt x="7586" y="9656"/>
                  </a:cubicBezTo>
                  <a:cubicBezTo>
                    <a:pt x="7944" y="9608"/>
                    <a:pt x="8185" y="9677"/>
                    <a:pt x="8353" y="9629"/>
                  </a:cubicBezTo>
                  <a:cubicBezTo>
                    <a:pt x="8521" y="9581"/>
                    <a:pt x="8604" y="9494"/>
                    <a:pt x="8597" y="9368"/>
                  </a:cubicBezTo>
                  <a:cubicBezTo>
                    <a:pt x="8590" y="9242"/>
                    <a:pt x="8278" y="8989"/>
                    <a:pt x="8312" y="8872"/>
                  </a:cubicBezTo>
                  <a:cubicBezTo>
                    <a:pt x="8346" y="8755"/>
                    <a:pt x="8653" y="8734"/>
                    <a:pt x="8802" y="8668"/>
                  </a:cubicBezTo>
                  <a:cubicBezTo>
                    <a:pt x="8951" y="8602"/>
                    <a:pt x="9106" y="8518"/>
                    <a:pt x="9207" y="8474"/>
                  </a:cubicBezTo>
                  <a:cubicBezTo>
                    <a:pt x="9308" y="8430"/>
                    <a:pt x="9462" y="8479"/>
                    <a:pt x="9408" y="8406"/>
                  </a:cubicBezTo>
                  <a:cubicBezTo>
                    <a:pt x="9354" y="8333"/>
                    <a:pt x="9101" y="8223"/>
                    <a:pt x="8882" y="8035"/>
                  </a:cubicBezTo>
                  <a:cubicBezTo>
                    <a:pt x="8663" y="7847"/>
                    <a:pt x="8352" y="7492"/>
                    <a:pt x="8092" y="7279"/>
                  </a:cubicBezTo>
                  <a:cubicBezTo>
                    <a:pt x="7832" y="7066"/>
                    <a:pt x="7487" y="6889"/>
                    <a:pt x="7321" y="6759"/>
                  </a:cubicBezTo>
                  <a:cubicBezTo>
                    <a:pt x="7155" y="6629"/>
                    <a:pt x="7054" y="6580"/>
                    <a:pt x="7098" y="6497"/>
                  </a:cubicBezTo>
                  <a:cubicBezTo>
                    <a:pt x="7142" y="6414"/>
                    <a:pt x="7390" y="6345"/>
                    <a:pt x="7586" y="6263"/>
                  </a:cubicBezTo>
                  <a:cubicBezTo>
                    <a:pt x="7782" y="6181"/>
                    <a:pt x="8026" y="6082"/>
                    <a:pt x="8276" y="6002"/>
                  </a:cubicBezTo>
                  <a:cubicBezTo>
                    <a:pt x="8526" y="5922"/>
                    <a:pt x="8900" y="5853"/>
                    <a:pt x="9086" y="5782"/>
                  </a:cubicBezTo>
                  <a:cubicBezTo>
                    <a:pt x="9272" y="5711"/>
                    <a:pt x="9238" y="5584"/>
                    <a:pt x="9390" y="5577"/>
                  </a:cubicBezTo>
                  <a:cubicBezTo>
                    <a:pt x="9542" y="5570"/>
                    <a:pt x="9898" y="5757"/>
                    <a:pt x="10000" y="5741"/>
                  </a:cubicBezTo>
                  <a:cubicBezTo>
                    <a:pt x="10102" y="5725"/>
                    <a:pt x="10000" y="5568"/>
                    <a:pt x="10000" y="5481"/>
                  </a:cubicBezTo>
                  <a:lnTo>
                    <a:pt x="10000" y="4697"/>
                  </a:lnTo>
                  <a:cubicBezTo>
                    <a:pt x="9655" y="4697"/>
                    <a:pt x="9655" y="3654"/>
                    <a:pt x="9655" y="3654"/>
                  </a:cubicBezTo>
                  <a:lnTo>
                    <a:pt x="9655" y="2871"/>
                  </a:lnTo>
                  <a:lnTo>
                    <a:pt x="9655" y="2609"/>
                  </a:lnTo>
                  <a:lnTo>
                    <a:pt x="9310" y="1827"/>
                  </a:lnTo>
                  <a:lnTo>
                    <a:pt x="9310" y="1305"/>
                  </a:lnTo>
                  <a:lnTo>
                    <a:pt x="7931" y="783"/>
                  </a:lnTo>
                  <a:lnTo>
                    <a:pt x="6552" y="1305"/>
                  </a:lnTo>
                  <a:cubicBezTo>
                    <a:pt x="6552" y="1305"/>
                    <a:pt x="6207" y="1305"/>
                    <a:pt x="5862" y="1044"/>
                  </a:cubicBezTo>
                  <a:lnTo>
                    <a:pt x="5862" y="522"/>
                  </a:lnTo>
                  <a:lnTo>
                    <a:pt x="4828" y="261"/>
                  </a:lnTo>
                  <a:lnTo>
                    <a:pt x="4138" y="0"/>
                  </a:lnTo>
                  <a:lnTo>
                    <a:pt x="3793" y="261"/>
                  </a:lnTo>
                  <a:lnTo>
                    <a:pt x="3448" y="1305"/>
                  </a:lnTo>
                  <a:lnTo>
                    <a:pt x="3103" y="1827"/>
                  </a:lnTo>
                  <a:lnTo>
                    <a:pt x="2414" y="1827"/>
                  </a:lnTo>
                  <a:lnTo>
                    <a:pt x="1724" y="1827"/>
                  </a:lnTo>
                  <a:lnTo>
                    <a:pt x="1724" y="2088"/>
                  </a:lnTo>
                  <a:lnTo>
                    <a:pt x="1724" y="2609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345"/>
            <p:cNvSpPr>
              <a:spLocks/>
            </p:cNvSpPr>
            <p:nvPr userDrawn="1"/>
          </p:nvSpPr>
          <p:spPr bwMode="auto">
            <a:xfrm>
              <a:off x="4665663" y="3100388"/>
              <a:ext cx="76200" cy="101600"/>
            </a:xfrm>
            <a:custGeom>
              <a:avLst/>
              <a:gdLst>
                <a:gd name="T0" fmla="*/ 2147483646 w 66"/>
                <a:gd name="T1" fmla="*/ 2147483646 h 90"/>
                <a:gd name="T2" fmla="*/ 2147483646 w 66"/>
                <a:gd name="T3" fmla="*/ 2147483646 h 90"/>
                <a:gd name="T4" fmla="*/ 2147483646 w 66"/>
                <a:gd name="T5" fmla="*/ 2147483646 h 90"/>
                <a:gd name="T6" fmla="*/ 2147483646 w 66"/>
                <a:gd name="T7" fmla="*/ 2147483646 h 90"/>
                <a:gd name="T8" fmla="*/ 2147483646 w 66"/>
                <a:gd name="T9" fmla="*/ 2147483646 h 90"/>
                <a:gd name="T10" fmla="*/ 2147483646 w 66"/>
                <a:gd name="T11" fmla="*/ 2147483646 h 90"/>
                <a:gd name="T12" fmla="*/ 2147483646 w 66"/>
                <a:gd name="T13" fmla="*/ 2147483646 h 90"/>
                <a:gd name="T14" fmla="*/ 2147483646 w 66"/>
                <a:gd name="T15" fmla="*/ 2147483646 h 90"/>
                <a:gd name="T16" fmla="*/ 2147483646 w 66"/>
                <a:gd name="T17" fmla="*/ 2147483646 h 90"/>
                <a:gd name="T18" fmla="*/ 2147483646 w 66"/>
                <a:gd name="T19" fmla="*/ 2147483646 h 90"/>
                <a:gd name="T20" fmla="*/ 2147483646 w 66"/>
                <a:gd name="T21" fmla="*/ 0 h 90"/>
                <a:gd name="T22" fmla="*/ 2147483646 w 66"/>
                <a:gd name="T23" fmla="*/ 2147483646 h 90"/>
                <a:gd name="T24" fmla="*/ 2147483646 w 66"/>
                <a:gd name="T25" fmla="*/ 2147483646 h 90"/>
                <a:gd name="T26" fmla="*/ 2147483646 w 66"/>
                <a:gd name="T27" fmla="*/ 2147483646 h 90"/>
                <a:gd name="T28" fmla="*/ 2147483646 w 66"/>
                <a:gd name="T29" fmla="*/ 2147483646 h 90"/>
                <a:gd name="T30" fmla="*/ 2147483646 w 66"/>
                <a:gd name="T31" fmla="*/ 2147483646 h 90"/>
                <a:gd name="T32" fmla="*/ 0 w 66"/>
                <a:gd name="T33" fmla="*/ 2147483646 h 90"/>
                <a:gd name="T34" fmla="*/ 2147483646 w 66"/>
                <a:gd name="T35" fmla="*/ 2147483646 h 90"/>
                <a:gd name="T36" fmla="*/ 2147483646 w 66"/>
                <a:gd name="T37" fmla="*/ 2147483646 h 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90">
                  <a:moveTo>
                    <a:pt x="18" y="72"/>
                  </a:moveTo>
                  <a:lnTo>
                    <a:pt x="30" y="78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8" y="78"/>
                  </a:lnTo>
                  <a:lnTo>
                    <a:pt x="48" y="60"/>
                  </a:lnTo>
                  <a:lnTo>
                    <a:pt x="60" y="48"/>
                  </a:lnTo>
                  <a:lnTo>
                    <a:pt x="60" y="30"/>
                  </a:lnTo>
                  <a:lnTo>
                    <a:pt x="66" y="18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36" y="12"/>
                  </a:lnTo>
                  <a:lnTo>
                    <a:pt x="36" y="30"/>
                  </a:lnTo>
                  <a:lnTo>
                    <a:pt x="24" y="18"/>
                  </a:lnTo>
                  <a:lnTo>
                    <a:pt x="12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2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346"/>
            <p:cNvSpPr>
              <a:spLocks/>
            </p:cNvSpPr>
            <p:nvPr userDrawn="1"/>
          </p:nvSpPr>
          <p:spPr bwMode="auto">
            <a:xfrm rot="-633815">
              <a:off x="5046663" y="3533775"/>
              <a:ext cx="158750" cy="163513"/>
            </a:xfrm>
            <a:custGeom>
              <a:avLst/>
              <a:gdLst>
                <a:gd name="T0" fmla="*/ 2147483646 w 9874"/>
                <a:gd name="T1" fmla="*/ 2147483646 h 10000"/>
                <a:gd name="T2" fmla="*/ 2147483646 w 9874"/>
                <a:gd name="T3" fmla="*/ 2147483646 h 10000"/>
                <a:gd name="T4" fmla="*/ 2147483646 w 9874"/>
                <a:gd name="T5" fmla="*/ 2147483646 h 10000"/>
                <a:gd name="T6" fmla="*/ 2147483646 w 9874"/>
                <a:gd name="T7" fmla="*/ 0 h 10000"/>
                <a:gd name="T8" fmla="*/ 2147483646 w 9874"/>
                <a:gd name="T9" fmla="*/ 2147483646 h 10000"/>
                <a:gd name="T10" fmla="*/ 2147483646 w 9874"/>
                <a:gd name="T11" fmla="*/ 2147483646 h 10000"/>
                <a:gd name="T12" fmla="*/ 2147483646 w 9874"/>
                <a:gd name="T13" fmla="*/ 2147483646 h 10000"/>
                <a:gd name="T14" fmla="*/ 2147483646 w 9874"/>
                <a:gd name="T15" fmla="*/ 2147483646 h 10000"/>
                <a:gd name="T16" fmla="*/ 2147483646 w 9874"/>
                <a:gd name="T17" fmla="*/ 2147483646 h 10000"/>
                <a:gd name="T18" fmla="*/ 0 w 9874"/>
                <a:gd name="T19" fmla="*/ 2147483646 h 10000"/>
                <a:gd name="T20" fmla="*/ 2147483646 w 9874"/>
                <a:gd name="T21" fmla="*/ 2147483646 h 10000"/>
                <a:gd name="T22" fmla="*/ 2147483646 w 9874"/>
                <a:gd name="T23" fmla="*/ 2147483646 h 10000"/>
                <a:gd name="T24" fmla="*/ 2147483646 w 9874"/>
                <a:gd name="T25" fmla="*/ 2147483646 h 10000"/>
                <a:gd name="T26" fmla="*/ 2147483646 w 9874"/>
                <a:gd name="T27" fmla="*/ 2147483646 h 10000"/>
                <a:gd name="T28" fmla="*/ 2147483646 w 9874"/>
                <a:gd name="T29" fmla="*/ 2147483646 h 10000"/>
                <a:gd name="T30" fmla="*/ 2147483646 w 9874"/>
                <a:gd name="T31" fmla="*/ 2147483646 h 10000"/>
                <a:gd name="T32" fmla="*/ 2147483646 w 9874"/>
                <a:gd name="T33" fmla="*/ 2147483646 h 10000"/>
                <a:gd name="T34" fmla="*/ 2147483646 w 9874"/>
                <a:gd name="T35" fmla="*/ 2147483646 h 10000"/>
                <a:gd name="T36" fmla="*/ 2147483646 w 9874"/>
                <a:gd name="T37" fmla="*/ 2147483646 h 10000"/>
                <a:gd name="T38" fmla="*/ 2147483646 w 9874"/>
                <a:gd name="T39" fmla="*/ 2147483646 h 10000"/>
                <a:gd name="T40" fmla="*/ 2147483646 w 9874"/>
                <a:gd name="T41" fmla="*/ 2147483646 h 10000"/>
                <a:gd name="T42" fmla="*/ 2147483646 w 9874"/>
                <a:gd name="T43" fmla="*/ 2147483646 h 10000"/>
                <a:gd name="T44" fmla="*/ 2147483646 w 9874"/>
                <a:gd name="T45" fmla="*/ 2147483646 h 10000"/>
                <a:gd name="T46" fmla="*/ 2147483646 w 9874"/>
                <a:gd name="T47" fmla="*/ 2147483646 h 10000"/>
                <a:gd name="T48" fmla="*/ 2147483646 w 9874"/>
                <a:gd name="T49" fmla="*/ 2147483646 h 10000"/>
                <a:gd name="T50" fmla="*/ 2147483646 w 9874"/>
                <a:gd name="T51" fmla="*/ 2147483646 h 100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9874" h="10000">
                  <a:moveTo>
                    <a:pt x="9677" y="735"/>
                  </a:moveTo>
                  <a:lnTo>
                    <a:pt x="9874" y="489"/>
                  </a:lnTo>
                  <a:lnTo>
                    <a:pt x="9223" y="488"/>
                  </a:lnTo>
                  <a:lnTo>
                    <a:pt x="8813" y="0"/>
                  </a:lnTo>
                  <a:lnTo>
                    <a:pt x="5802" y="299"/>
                  </a:lnTo>
                  <a:lnTo>
                    <a:pt x="3889" y="1094"/>
                  </a:lnTo>
                  <a:lnTo>
                    <a:pt x="1667" y="1588"/>
                  </a:lnTo>
                  <a:lnTo>
                    <a:pt x="1667" y="2083"/>
                  </a:lnTo>
                  <a:lnTo>
                    <a:pt x="1111" y="3073"/>
                  </a:lnTo>
                  <a:lnTo>
                    <a:pt x="0" y="4062"/>
                  </a:lnTo>
                  <a:lnTo>
                    <a:pt x="1111" y="5547"/>
                  </a:lnTo>
                  <a:lnTo>
                    <a:pt x="3333" y="6042"/>
                  </a:lnTo>
                  <a:lnTo>
                    <a:pt x="2222" y="7031"/>
                  </a:lnTo>
                  <a:lnTo>
                    <a:pt x="2222" y="9010"/>
                  </a:lnTo>
                  <a:lnTo>
                    <a:pt x="4445" y="10000"/>
                  </a:lnTo>
                  <a:lnTo>
                    <a:pt x="5555" y="9010"/>
                  </a:lnTo>
                  <a:lnTo>
                    <a:pt x="5555" y="8021"/>
                  </a:lnTo>
                  <a:lnTo>
                    <a:pt x="7777" y="7031"/>
                  </a:lnTo>
                  <a:lnTo>
                    <a:pt x="5555" y="5052"/>
                  </a:lnTo>
                  <a:lnTo>
                    <a:pt x="5555" y="4062"/>
                  </a:lnTo>
                  <a:lnTo>
                    <a:pt x="4445" y="2578"/>
                  </a:lnTo>
                  <a:lnTo>
                    <a:pt x="7777" y="2083"/>
                  </a:lnTo>
                  <a:lnTo>
                    <a:pt x="9152" y="1778"/>
                  </a:lnTo>
                  <a:lnTo>
                    <a:pt x="9179" y="1136"/>
                  </a:lnTo>
                  <a:lnTo>
                    <a:pt x="9413" y="901"/>
                  </a:lnTo>
                  <a:lnTo>
                    <a:pt x="9677" y="735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351"/>
            <p:cNvSpPr>
              <a:spLocks/>
            </p:cNvSpPr>
            <p:nvPr userDrawn="1"/>
          </p:nvSpPr>
          <p:spPr bwMode="auto">
            <a:xfrm>
              <a:off x="5037138" y="3279775"/>
              <a:ext cx="204787" cy="168275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0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14773608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000" h="10000">
                  <a:moveTo>
                    <a:pt x="8952" y="4746"/>
                  </a:moveTo>
                  <a:cubicBezTo>
                    <a:pt x="8952" y="4746"/>
                    <a:pt x="9789" y="4438"/>
                    <a:pt x="9789" y="4036"/>
                  </a:cubicBezTo>
                  <a:cubicBezTo>
                    <a:pt x="10125" y="3229"/>
                    <a:pt x="10054" y="3000"/>
                    <a:pt x="9628" y="2328"/>
                  </a:cubicBezTo>
                  <a:cubicBezTo>
                    <a:pt x="9201" y="1655"/>
                    <a:pt x="8028" y="776"/>
                    <a:pt x="7229" y="0"/>
                  </a:cubicBezTo>
                  <a:cubicBezTo>
                    <a:pt x="6677" y="239"/>
                    <a:pt x="6358" y="529"/>
                    <a:pt x="5576" y="715"/>
                  </a:cubicBezTo>
                  <a:cubicBezTo>
                    <a:pt x="4794" y="901"/>
                    <a:pt x="3551" y="983"/>
                    <a:pt x="2539" y="1118"/>
                  </a:cubicBezTo>
                  <a:lnTo>
                    <a:pt x="2201" y="715"/>
                  </a:lnTo>
                  <a:lnTo>
                    <a:pt x="1188" y="2730"/>
                  </a:lnTo>
                  <a:cubicBezTo>
                    <a:pt x="963" y="3268"/>
                    <a:pt x="631" y="4031"/>
                    <a:pt x="513" y="4343"/>
                  </a:cubicBezTo>
                  <a:cubicBezTo>
                    <a:pt x="396" y="4654"/>
                    <a:pt x="496" y="4524"/>
                    <a:pt x="482" y="4603"/>
                  </a:cubicBezTo>
                  <a:cubicBezTo>
                    <a:pt x="467" y="4681"/>
                    <a:pt x="503" y="4723"/>
                    <a:pt x="422" y="4817"/>
                  </a:cubicBezTo>
                  <a:cubicBezTo>
                    <a:pt x="342" y="4911"/>
                    <a:pt x="-28" y="5153"/>
                    <a:pt x="2" y="5165"/>
                  </a:cubicBezTo>
                  <a:cubicBezTo>
                    <a:pt x="871" y="6361"/>
                    <a:pt x="1309" y="7628"/>
                    <a:pt x="1789" y="8230"/>
                  </a:cubicBezTo>
                  <a:cubicBezTo>
                    <a:pt x="2266" y="8832"/>
                    <a:pt x="2645" y="8558"/>
                    <a:pt x="2875" y="8776"/>
                  </a:cubicBezTo>
                  <a:cubicBezTo>
                    <a:pt x="3105" y="8994"/>
                    <a:pt x="2722" y="9336"/>
                    <a:pt x="3174" y="9539"/>
                  </a:cubicBezTo>
                  <a:cubicBezTo>
                    <a:pt x="3626" y="9742"/>
                    <a:pt x="4682" y="10053"/>
                    <a:pt x="5588" y="9993"/>
                  </a:cubicBezTo>
                  <a:cubicBezTo>
                    <a:pt x="6494" y="9933"/>
                    <a:pt x="8055" y="9717"/>
                    <a:pt x="8615" y="9179"/>
                  </a:cubicBezTo>
                  <a:cubicBezTo>
                    <a:pt x="9175" y="8641"/>
                    <a:pt x="8840" y="7567"/>
                    <a:pt x="8952" y="6761"/>
                  </a:cubicBezTo>
                  <a:lnTo>
                    <a:pt x="9628" y="6358"/>
                  </a:lnTo>
                  <a:cubicBezTo>
                    <a:pt x="9591" y="6168"/>
                    <a:pt x="9555" y="5977"/>
                    <a:pt x="9518" y="5787"/>
                  </a:cubicBezTo>
                  <a:cubicBezTo>
                    <a:pt x="9629" y="5384"/>
                    <a:pt x="8840" y="5149"/>
                    <a:pt x="8952" y="4746"/>
                  </a:cubicBez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353"/>
            <p:cNvSpPr>
              <a:spLocks/>
            </p:cNvSpPr>
            <p:nvPr userDrawn="1"/>
          </p:nvSpPr>
          <p:spPr bwMode="auto">
            <a:xfrm>
              <a:off x="4830763" y="3201988"/>
              <a:ext cx="158750" cy="82550"/>
            </a:xfrm>
            <a:custGeom>
              <a:avLst/>
              <a:gdLst>
                <a:gd name="T0" fmla="*/ 2147483646 w 10569"/>
                <a:gd name="T1" fmla="*/ 1784266055 h 10092"/>
                <a:gd name="T2" fmla="*/ 2147483646 w 10569"/>
                <a:gd name="T3" fmla="*/ 1003710399 h 10092"/>
                <a:gd name="T4" fmla="*/ 2147483646 w 10569"/>
                <a:gd name="T5" fmla="*/ 502000758 h 10092"/>
                <a:gd name="T6" fmla="*/ 2147483646 w 10569"/>
                <a:gd name="T7" fmla="*/ 0 h 10092"/>
                <a:gd name="T8" fmla="*/ 2147483646 w 10569"/>
                <a:gd name="T9" fmla="*/ 250834547 h 10092"/>
                <a:gd name="T10" fmla="*/ 2147483646 w 10569"/>
                <a:gd name="T11" fmla="*/ 0 h 10092"/>
                <a:gd name="T12" fmla="*/ 2147483646 w 10569"/>
                <a:gd name="T13" fmla="*/ 250834547 h 10092"/>
                <a:gd name="T14" fmla="*/ 2147483646 w 10569"/>
                <a:gd name="T15" fmla="*/ 502000758 h 10092"/>
                <a:gd name="T16" fmla="*/ 2147483646 w 10569"/>
                <a:gd name="T17" fmla="*/ 752875852 h 10092"/>
                <a:gd name="T18" fmla="*/ 126895188 w 10569"/>
                <a:gd name="T19" fmla="*/ 1003710399 h 10092"/>
                <a:gd name="T20" fmla="*/ 2147483646 w 10569"/>
                <a:gd name="T21" fmla="*/ 1342794782 h 10092"/>
                <a:gd name="T22" fmla="*/ 2147483646 w 10569"/>
                <a:gd name="T23" fmla="*/ 1800525632 h 10092"/>
                <a:gd name="T24" fmla="*/ 2147483646 w 10569"/>
                <a:gd name="T25" fmla="*/ 2147483646 h 10092"/>
                <a:gd name="T26" fmla="*/ 2147483646 w 10569"/>
                <a:gd name="T27" fmla="*/ 2147483646 h 10092"/>
                <a:gd name="T28" fmla="*/ 2147483646 w 10569"/>
                <a:gd name="T29" fmla="*/ 2147483646 h 10092"/>
                <a:gd name="T30" fmla="*/ 2147483646 w 10569"/>
                <a:gd name="T31" fmla="*/ 2147483646 h 10092"/>
                <a:gd name="T32" fmla="*/ 2147483646 w 10569"/>
                <a:gd name="T33" fmla="*/ 2147483646 h 10092"/>
                <a:gd name="T34" fmla="*/ 2147483646 w 10569"/>
                <a:gd name="T35" fmla="*/ 2147483646 h 10092"/>
                <a:gd name="T36" fmla="*/ 2147483646 w 10569"/>
                <a:gd name="T37" fmla="*/ 2147483646 h 10092"/>
                <a:gd name="T38" fmla="*/ 2147483646 w 10569"/>
                <a:gd name="T39" fmla="*/ 2147483646 h 10092"/>
                <a:gd name="T40" fmla="*/ 2147483646 w 10569"/>
                <a:gd name="T41" fmla="*/ 2147483646 h 10092"/>
                <a:gd name="T42" fmla="*/ 2147483646 w 10569"/>
                <a:gd name="T43" fmla="*/ 2147483646 h 10092"/>
                <a:gd name="T44" fmla="*/ 2147483646 w 10569"/>
                <a:gd name="T45" fmla="*/ 2147483646 h 100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569" h="10092">
                  <a:moveTo>
                    <a:pt x="10569" y="5925"/>
                  </a:moveTo>
                  <a:cubicBezTo>
                    <a:pt x="10249" y="5077"/>
                    <a:pt x="8682" y="4197"/>
                    <a:pt x="7738" y="3333"/>
                  </a:cubicBezTo>
                  <a:lnTo>
                    <a:pt x="5920" y="1667"/>
                  </a:lnTo>
                  <a:lnTo>
                    <a:pt x="4102" y="0"/>
                  </a:lnTo>
                  <a:lnTo>
                    <a:pt x="4102" y="833"/>
                  </a:lnTo>
                  <a:lnTo>
                    <a:pt x="3193" y="0"/>
                  </a:lnTo>
                  <a:lnTo>
                    <a:pt x="2738" y="833"/>
                  </a:lnTo>
                  <a:lnTo>
                    <a:pt x="1829" y="1667"/>
                  </a:lnTo>
                  <a:lnTo>
                    <a:pt x="920" y="2500"/>
                  </a:lnTo>
                  <a:cubicBezTo>
                    <a:pt x="617" y="2778"/>
                    <a:pt x="87" y="3007"/>
                    <a:pt x="11" y="3333"/>
                  </a:cubicBezTo>
                  <a:cubicBezTo>
                    <a:pt x="-65" y="3659"/>
                    <a:pt x="248" y="4018"/>
                    <a:pt x="466" y="4459"/>
                  </a:cubicBezTo>
                  <a:cubicBezTo>
                    <a:pt x="684" y="4900"/>
                    <a:pt x="1019" y="5333"/>
                    <a:pt x="1322" y="5979"/>
                  </a:cubicBezTo>
                  <a:cubicBezTo>
                    <a:pt x="1625" y="6625"/>
                    <a:pt x="2048" y="7802"/>
                    <a:pt x="2284" y="8333"/>
                  </a:cubicBezTo>
                  <a:cubicBezTo>
                    <a:pt x="2520" y="8864"/>
                    <a:pt x="2583" y="8874"/>
                    <a:pt x="2738" y="9167"/>
                  </a:cubicBezTo>
                  <a:cubicBezTo>
                    <a:pt x="2893" y="9460"/>
                    <a:pt x="3217" y="10092"/>
                    <a:pt x="3217" y="10092"/>
                  </a:cubicBezTo>
                  <a:cubicBezTo>
                    <a:pt x="4581" y="10092"/>
                    <a:pt x="4900" y="9994"/>
                    <a:pt x="4900" y="9994"/>
                  </a:cubicBezTo>
                  <a:cubicBezTo>
                    <a:pt x="4785" y="9440"/>
                    <a:pt x="5654" y="9714"/>
                    <a:pt x="5539" y="9160"/>
                  </a:cubicBezTo>
                  <a:cubicBezTo>
                    <a:pt x="5853" y="9260"/>
                    <a:pt x="6250" y="9364"/>
                    <a:pt x="6402" y="9410"/>
                  </a:cubicBezTo>
                  <a:cubicBezTo>
                    <a:pt x="6554" y="9456"/>
                    <a:pt x="6377" y="9434"/>
                    <a:pt x="6453" y="9434"/>
                  </a:cubicBezTo>
                  <a:cubicBezTo>
                    <a:pt x="6529" y="9434"/>
                    <a:pt x="6505" y="9504"/>
                    <a:pt x="6723" y="9605"/>
                  </a:cubicBezTo>
                  <a:cubicBezTo>
                    <a:pt x="6941" y="9707"/>
                    <a:pt x="7421" y="10085"/>
                    <a:pt x="7759" y="10043"/>
                  </a:cubicBezTo>
                  <a:cubicBezTo>
                    <a:pt x="8097" y="10001"/>
                    <a:pt x="8436" y="9626"/>
                    <a:pt x="8753" y="9355"/>
                  </a:cubicBezTo>
                  <a:cubicBezTo>
                    <a:pt x="9070" y="9084"/>
                    <a:pt x="8347" y="9964"/>
                    <a:pt x="10391" y="9757"/>
                  </a:cubicBezTo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354"/>
            <p:cNvSpPr>
              <a:spLocks/>
            </p:cNvSpPr>
            <p:nvPr userDrawn="1"/>
          </p:nvSpPr>
          <p:spPr bwMode="auto">
            <a:xfrm>
              <a:off x="4943475" y="3287713"/>
              <a:ext cx="138113" cy="95250"/>
            </a:xfrm>
            <a:custGeom>
              <a:avLst/>
              <a:gdLst>
                <a:gd name="T0" fmla="*/ 2147483646 w 9980"/>
                <a:gd name="T1" fmla="*/ 0 h 10000"/>
                <a:gd name="T2" fmla="*/ 2147483646 w 9980"/>
                <a:gd name="T3" fmla="*/ 1146309471 h 10000"/>
                <a:gd name="T4" fmla="*/ 2147483646 w 9980"/>
                <a:gd name="T5" fmla="*/ 1665489132 h 10000"/>
                <a:gd name="T6" fmla="*/ 2147483646 w 9980"/>
                <a:gd name="T7" fmla="*/ 2147483646 h 10000"/>
                <a:gd name="T8" fmla="*/ 2147483646 w 9980"/>
                <a:gd name="T9" fmla="*/ 1996026625 h 10000"/>
                <a:gd name="T10" fmla="*/ 2147483646 w 9980"/>
                <a:gd name="T11" fmla="*/ 1665489132 h 10000"/>
                <a:gd name="T12" fmla="*/ 2147483646 w 9980"/>
                <a:gd name="T13" fmla="*/ 2147483646 h 10000"/>
                <a:gd name="T14" fmla="*/ 579158307 w 9980"/>
                <a:gd name="T15" fmla="*/ 2147483646 h 10000"/>
                <a:gd name="T16" fmla="*/ 155334902 w 9980"/>
                <a:gd name="T17" fmla="*/ 2147483646 h 10000"/>
                <a:gd name="T18" fmla="*/ 2147483646 w 9980"/>
                <a:gd name="T19" fmla="*/ 2147483646 h 10000"/>
                <a:gd name="T20" fmla="*/ 2147483646 w 9980"/>
                <a:gd name="T21" fmla="*/ 2147483646 h 10000"/>
                <a:gd name="T22" fmla="*/ 2147483646 w 9980"/>
                <a:gd name="T23" fmla="*/ 2147483646 h 10000"/>
                <a:gd name="T24" fmla="*/ 2147483646 w 9980"/>
                <a:gd name="T25" fmla="*/ 2147483646 h 10000"/>
                <a:gd name="T26" fmla="*/ 2147483646 w 9980"/>
                <a:gd name="T27" fmla="*/ 2147483646 h 10000"/>
                <a:gd name="T28" fmla="*/ 2147483646 w 9980"/>
                <a:gd name="T29" fmla="*/ 2147483646 h 10000"/>
                <a:gd name="T30" fmla="*/ 2147483646 w 9980"/>
                <a:gd name="T31" fmla="*/ 2147483646 h 10000"/>
                <a:gd name="T32" fmla="*/ 2147483646 w 9980"/>
                <a:gd name="T33" fmla="*/ 2147483646 h 10000"/>
                <a:gd name="T34" fmla="*/ 2147483646 w 9980"/>
                <a:gd name="T35" fmla="*/ 1146309471 h 10000"/>
                <a:gd name="T36" fmla="*/ 2147483646 w 9980"/>
                <a:gd name="T37" fmla="*/ 94320627 h 10000"/>
                <a:gd name="T38" fmla="*/ 2147483646 w 9980"/>
                <a:gd name="T39" fmla="*/ 250572289 h 10000"/>
                <a:gd name="T40" fmla="*/ 2147483646 w 9980"/>
                <a:gd name="T41" fmla="*/ 0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980" h="10000">
                  <a:moveTo>
                    <a:pt x="7338" y="0"/>
                  </a:moveTo>
                  <a:cubicBezTo>
                    <a:pt x="6885" y="506"/>
                    <a:pt x="6535" y="1151"/>
                    <a:pt x="5980" y="1519"/>
                  </a:cubicBezTo>
                  <a:cubicBezTo>
                    <a:pt x="5426" y="1887"/>
                    <a:pt x="4670" y="1978"/>
                    <a:pt x="4015" y="2207"/>
                  </a:cubicBezTo>
                  <a:cubicBezTo>
                    <a:pt x="2540" y="2895"/>
                    <a:pt x="2950" y="2822"/>
                    <a:pt x="2540" y="2895"/>
                  </a:cubicBezTo>
                  <a:cubicBezTo>
                    <a:pt x="2130" y="2968"/>
                    <a:pt x="1557" y="2645"/>
                    <a:pt x="1557" y="2645"/>
                  </a:cubicBezTo>
                  <a:cubicBezTo>
                    <a:pt x="1066" y="1958"/>
                    <a:pt x="1230" y="2051"/>
                    <a:pt x="1066" y="2207"/>
                  </a:cubicBezTo>
                  <a:cubicBezTo>
                    <a:pt x="902" y="2363"/>
                    <a:pt x="574" y="3582"/>
                    <a:pt x="574" y="3582"/>
                  </a:cubicBezTo>
                  <a:cubicBezTo>
                    <a:pt x="409" y="4270"/>
                    <a:pt x="174" y="5254"/>
                    <a:pt x="82" y="5646"/>
                  </a:cubicBezTo>
                  <a:cubicBezTo>
                    <a:pt x="-10" y="6038"/>
                    <a:pt x="-16" y="5749"/>
                    <a:pt x="22" y="5937"/>
                  </a:cubicBezTo>
                  <a:cubicBezTo>
                    <a:pt x="60" y="6125"/>
                    <a:pt x="42" y="6197"/>
                    <a:pt x="312" y="6773"/>
                  </a:cubicBezTo>
                  <a:cubicBezTo>
                    <a:pt x="583" y="7349"/>
                    <a:pt x="1094" y="8858"/>
                    <a:pt x="1644" y="9396"/>
                  </a:cubicBezTo>
                  <a:cubicBezTo>
                    <a:pt x="2194" y="9934"/>
                    <a:pt x="3153" y="9997"/>
                    <a:pt x="3610" y="10000"/>
                  </a:cubicBezTo>
                  <a:cubicBezTo>
                    <a:pt x="4068" y="10003"/>
                    <a:pt x="3989" y="9657"/>
                    <a:pt x="4389" y="9418"/>
                  </a:cubicBezTo>
                  <a:cubicBezTo>
                    <a:pt x="4788" y="9179"/>
                    <a:pt x="5720" y="8707"/>
                    <a:pt x="6009" y="8564"/>
                  </a:cubicBezTo>
                  <a:cubicBezTo>
                    <a:pt x="6298" y="8421"/>
                    <a:pt x="5883" y="8706"/>
                    <a:pt x="6124" y="8564"/>
                  </a:cubicBezTo>
                  <a:cubicBezTo>
                    <a:pt x="6364" y="8422"/>
                    <a:pt x="7069" y="8310"/>
                    <a:pt x="7455" y="7709"/>
                  </a:cubicBezTo>
                  <a:cubicBezTo>
                    <a:pt x="7841" y="7109"/>
                    <a:pt x="8111" y="5875"/>
                    <a:pt x="8438" y="4958"/>
                  </a:cubicBezTo>
                  <a:cubicBezTo>
                    <a:pt x="8929" y="3812"/>
                    <a:pt x="9701" y="2324"/>
                    <a:pt x="9913" y="1519"/>
                  </a:cubicBezTo>
                  <a:cubicBezTo>
                    <a:pt x="10125" y="713"/>
                    <a:pt x="9778" y="589"/>
                    <a:pt x="9710" y="125"/>
                  </a:cubicBezTo>
                  <a:lnTo>
                    <a:pt x="9128" y="332"/>
                  </a:lnTo>
                  <a:lnTo>
                    <a:pt x="7338" y="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355"/>
            <p:cNvSpPr>
              <a:spLocks/>
            </p:cNvSpPr>
            <p:nvPr userDrawn="1"/>
          </p:nvSpPr>
          <p:spPr bwMode="auto">
            <a:xfrm>
              <a:off x="4948238" y="3248025"/>
              <a:ext cx="133350" cy="69850"/>
            </a:xfrm>
            <a:custGeom>
              <a:avLst/>
              <a:gdLst>
                <a:gd name="T0" fmla="*/ 2147483646 w 10000"/>
                <a:gd name="T1" fmla="*/ 85299240 h 9595"/>
                <a:gd name="T2" fmla="*/ 2147483646 w 10000"/>
                <a:gd name="T3" fmla="*/ 13576773 h 9595"/>
                <a:gd name="T4" fmla="*/ 2147483646 w 10000"/>
                <a:gd name="T5" fmla="*/ 14455609 h 9595"/>
                <a:gd name="T6" fmla="*/ 2147483646 w 10000"/>
                <a:gd name="T7" fmla="*/ 85299240 h 9595"/>
                <a:gd name="T8" fmla="*/ 2147483646 w 10000"/>
                <a:gd name="T9" fmla="*/ 409818380 h 9595"/>
                <a:gd name="T10" fmla="*/ 0 w 10000"/>
                <a:gd name="T11" fmla="*/ 734500748 h 9595"/>
                <a:gd name="T12" fmla="*/ 2147483646 w 10000"/>
                <a:gd name="T13" fmla="*/ 1059017558 h 9595"/>
                <a:gd name="T14" fmla="*/ 2147483646 w 10000"/>
                <a:gd name="T15" fmla="*/ 1253991381 h 9595"/>
                <a:gd name="T16" fmla="*/ 2147483646 w 10000"/>
                <a:gd name="T17" fmla="*/ 1401365760 h 9595"/>
                <a:gd name="T18" fmla="*/ 2147483646 w 10000"/>
                <a:gd name="T19" fmla="*/ 1206535080 h 9595"/>
                <a:gd name="T20" fmla="*/ 2147483646 w 10000"/>
                <a:gd name="T21" fmla="*/ 1117738892 h 9595"/>
                <a:gd name="T22" fmla="*/ 2147483646 w 10000"/>
                <a:gd name="T23" fmla="*/ 800069697 h 9595"/>
                <a:gd name="T24" fmla="*/ 2147483646 w 10000"/>
                <a:gd name="T25" fmla="*/ 865641717 h 9595"/>
                <a:gd name="T26" fmla="*/ 2147483646 w 10000"/>
                <a:gd name="T27" fmla="*/ 726322096 h 9595"/>
                <a:gd name="T28" fmla="*/ 2147483646 w 10000"/>
                <a:gd name="T29" fmla="*/ 572221676 h 9595"/>
                <a:gd name="T30" fmla="*/ 2147483646 w 10000"/>
                <a:gd name="T31" fmla="*/ 314602478 h 9595"/>
                <a:gd name="T32" fmla="*/ 2147483646 w 10000"/>
                <a:gd name="T33" fmla="*/ 177307990 h 9595"/>
                <a:gd name="T34" fmla="*/ 2147483646 w 10000"/>
                <a:gd name="T35" fmla="*/ 85299240 h 9595"/>
                <a:gd name="T36" fmla="*/ 2147483646 w 10000"/>
                <a:gd name="T37" fmla="*/ 85299240 h 95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000" h="9595">
                  <a:moveTo>
                    <a:pt x="6210" y="584"/>
                  </a:moveTo>
                  <a:cubicBezTo>
                    <a:pt x="5554" y="325"/>
                    <a:pt x="5389" y="258"/>
                    <a:pt x="5013" y="93"/>
                  </a:cubicBezTo>
                  <a:cubicBezTo>
                    <a:pt x="4637" y="-72"/>
                    <a:pt x="4318" y="17"/>
                    <a:pt x="3953" y="99"/>
                  </a:cubicBezTo>
                  <a:lnTo>
                    <a:pt x="2823" y="584"/>
                  </a:lnTo>
                  <a:lnTo>
                    <a:pt x="2259" y="2806"/>
                  </a:lnTo>
                  <a:lnTo>
                    <a:pt x="0" y="5029"/>
                  </a:lnTo>
                  <a:lnTo>
                    <a:pt x="565" y="7251"/>
                  </a:lnTo>
                  <a:lnTo>
                    <a:pt x="979" y="8586"/>
                  </a:lnTo>
                  <a:lnTo>
                    <a:pt x="2018" y="9595"/>
                  </a:lnTo>
                  <a:lnTo>
                    <a:pt x="4432" y="8261"/>
                  </a:lnTo>
                  <a:lnTo>
                    <a:pt x="6240" y="7653"/>
                  </a:lnTo>
                  <a:lnTo>
                    <a:pt x="7130" y="5478"/>
                  </a:lnTo>
                  <a:lnTo>
                    <a:pt x="9214" y="5927"/>
                  </a:lnTo>
                  <a:lnTo>
                    <a:pt x="9803" y="4973"/>
                  </a:lnTo>
                  <a:cubicBezTo>
                    <a:pt x="9735" y="4622"/>
                    <a:pt x="9905" y="4270"/>
                    <a:pt x="9837" y="3918"/>
                  </a:cubicBezTo>
                  <a:cubicBezTo>
                    <a:pt x="9758" y="2807"/>
                    <a:pt x="10067" y="3265"/>
                    <a:pt x="9987" y="2154"/>
                  </a:cubicBezTo>
                  <a:cubicBezTo>
                    <a:pt x="9527" y="1653"/>
                    <a:pt x="9037" y="1714"/>
                    <a:pt x="8578" y="1214"/>
                  </a:cubicBezTo>
                  <a:cubicBezTo>
                    <a:pt x="8542" y="1004"/>
                    <a:pt x="8505" y="794"/>
                    <a:pt x="8469" y="584"/>
                  </a:cubicBezTo>
                  <a:lnTo>
                    <a:pt x="6210" y="584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356"/>
            <p:cNvSpPr>
              <a:spLocks/>
            </p:cNvSpPr>
            <p:nvPr userDrawn="1"/>
          </p:nvSpPr>
          <p:spPr bwMode="auto">
            <a:xfrm>
              <a:off x="5097463" y="3429000"/>
              <a:ext cx="182562" cy="141288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0 w 10000"/>
                <a:gd name="T5" fmla="*/ 0 h 10000"/>
                <a:gd name="T6" fmla="*/ 0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0 h 10000"/>
                <a:gd name="T46" fmla="*/ 2147483646 w 10000"/>
                <a:gd name="T47" fmla="*/ 2147483646 h 100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000" h="10000">
                  <a:moveTo>
                    <a:pt x="3636" y="522"/>
                  </a:moveTo>
                  <a:lnTo>
                    <a:pt x="909" y="522"/>
                  </a:lnTo>
                  <a:lnTo>
                    <a:pt x="0" y="0"/>
                  </a:lnTo>
                  <a:lnTo>
                    <a:pt x="0" y="1043"/>
                  </a:lnTo>
                  <a:lnTo>
                    <a:pt x="455" y="2609"/>
                  </a:lnTo>
                  <a:cubicBezTo>
                    <a:pt x="530" y="3171"/>
                    <a:pt x="604" y="3733"/>
                    <a:pt x="679" y="4295"/>
                  </a:cubicBezTo>
                  <a:cubicBezTo>
                    <a:pt x="604" y="4631"/>
                    <a:pt x="530" y="4968"/>
                    <a:pt x="455" y="5304"/>
                  </a:cubicBezTo>
                  <a:lnTo>
                    <a:pt x="909" y="6348"/>
                  </a:lnTo>
                  <a:lnTo>
                    <a:pt x="1598" y="7682"/>
                  </a:lnTo>
                  <a:cubicBezTo>
                    <a:pt x="2779" y="7328"/>
                    <a:pt x="2976" y="7157"/>
                    <a:pt x="4110" y="6712"/>
                  </a:cubicBezTo>
                  <a:lnTo>
                    <a:pt x="4448" y="7069"/>
                  </a:lnTo>
                  <a:lnTo>
                    <a:pt x="5010" y="7076"/>
                  </a:lnTo>
                  <a:cubicBezTo>
                    <a:pt x="5007" y="7181"/>
                    <a:pt x="5003" y="7286"/>
                    <a:pt x="5000" y="7391"/>
                  </a:cubicBezTo>
                  <a:lnTo>
                    <a:pt x="4545" y="7913"/>
                  </a:lnTo>
                  <a:lnTo>
                    <a:pt x="5000" y="10000"/>
                  </a:lnTo>
                  <a:lnTo>
                    <a:pt x="6818" y="8435"/>
                  </a:lnTo>
                  <a:lnTo>
                    <a:pt x="8636" y="8435"/>
                  </a:lnTo>
                  <a:lnTo>
                    <a:pt x="9545" y="6870"/>
                  </a:lnTo>
                  <a:lnTo>
                    <a:pt x="10000" y="6870"/>
                  </a:lnTo>
                  <a:lnTo>
                    <a:pt x="7273" y="5826"/>
                  </a:lnTo>
                  <a:cubicBezTo>
                    <a:pt x="7121" y="4927"/>
                    <a:pt x="6970" y="4029"/>
                    <a:pt x="6818" y="3130"/>
                  </a:cubicBezTo>
                  <a:lnTo>
                    <a:pt x="8636" y="1043"/>
                  </a:lnTo>
                  <a:lnTo>
                    <a:pt x="5909" y="0"/>
                  </a:lnTo>
                  <a:lnTo>
                    <a:pt x="3636" y="522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361"/>
            <p:cNvSpPr>
              <a:spLocks/>
            </p:cNvSpPr>
            <p:nvPr userDrawn="1"/>
          </p:nvSpPr>
          <p:spPr bwMode="auto">
            <a:xfrm>
              <a:off x="4691063" y="3314700"/>
              <a:ext cx="114300" cy="65088"/>
            </a:xfrm>
            <a:custGeom>
              <a:avLst/>
              <a:gdLst>
                <a:gd name="T0" fmla="*/ 2147483646 w 10000"/>
                <a:gd name="T1" fmla="*/ 117523815 h 11466"/>
                <a:gd name="T2" fmla="*/ 2147483646 w 10000"/>
                <a:gd name="T3" fmla="*/ 75272047 h 11466"/>
                <a:gd name="T4" fmla="*/ 2147483646 w 10000"/>
                <a:gd name="T5" fmla="*/ 33020432 h 11466"/>
                <a:gd name="T6" fmla="*/ 2147483646 w 10000"/>
                <a:gd name="T7" fmla="*/ 65841468 h 11466"/>
                <a:gd name="T8" fmla="*/ 2147483646 w 10000"/>
                <a:gd name="T9" fmla="*/ 0 h 11466"/>
                <a:gd name="T10" fmla="*/ 2147483646 w 10000"/>
                <a:gd name="T11" fmla="*/ 63477200 h 11466"/>
                <a:gd name="T12" fmla="*/ 0 w 10000"/>
                <a:gd name="T13" fmla="*/ 202027038 h 11466"/>
                <a:gd name="T14" fmla="*/ 0 w 10000"/>
                <a:gd name="T15" fmla="*/ 286524040 h 11466"/>
                <a:gd name="T16" fmla="*/ 2147483646 w 10000"/>
                <a:gd name="T17" fmla="*/ 286524040 h 11466"/>
                <a:gd name="T18" fmla="*/ 2147483646 w 10000"/>
                <a:gd name="T19" fmla="*/ 387555188 h 11466"/>
                <a:gd name="T20" fmla="*/ 2147483646 w 10000"/>
                <a:gd name="T21" fmla="*/ 371027429 h 11466"/>
                <a:gd name="T22" fmla="*/ 2147483646 w 10000"/>
                <a:gd name="T23" fmla="*/ 305386266 h 11466"/>
                <a:gd name="T24" fmla="*/ 2147483646 w 10000"/>
                <a:gd name="T25" fmla="*/ 342940248 h 11466"/>
                <a:gd name="T26" fmla="*/ 2147483646 w 10000"/>
                <a:gd name="T27" fmla="*/ 286524040 h 11466"/>
                <a:gd name="T28" fmla="*/ 2147483646 w 10000"/>
                <a:gd name="T29" fmla="*/ 244272431 h 11466"/>
                <a:gd name="T30" fmla="*/ 2147483646 w 10000"/>
                <a:gd name="T31" fmla="*/ 244272431 h 11466"/>
                <a:gd name="T32" fmla="*/ 2147483646 w 10000"/>
                <a:gd name="T33" fmla="*/ 202027038 h 11466"/>
                <a:gd name="T34" fmla="*/ 2147483646 w 10000"/>
                <a:gd name="T35" fmla="*/ 117523815 h 114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00" h="11466">
                  <a:moveTo>
                    <a:pt x="7857" y="3477"/>
                  </a:moveTo>
                  <a:lnTo>
                    <a:pt x="7143" y="2227"/>
                  </a:lnTo>
                  <a:lnTo>
                    <a:pt x="5714" y="977"/>
                  </a:lnTo>
                  <a:lnTo>
                    <a:pt x="3641" y="1948"/>
                  </a:lnTo>
                  <a:cubicBezTo>
                    <a:pt x="3532" y="1206"/>
                    <a:pt x="3354" y="742"/>
                    <a:pt x="3245" y="0"/>
                  </a:cubicBezTo>
                  <a:lnTo>
                    <a:pt x="2143" y="1878"/>
                  </a:lnTo>
                  <a:lnTo>
                    <a:pt x="0" y="5977"/>
                  </a:lnTo>
                  <a:lnTo>
                    <a:pt x="0" y="8477"/>
                  </a:lnTo>
                  <a:lnTo>
                    <a:pt x="1429" y="8477"/>
                  </a:lnTo>
                  <a:lnTo>
                    <a:pt x="2108" y="11466"/>
                  </a:lnTo>
                  <a:lnTo>
                    <a:pt x="2857" y="10977"/>
                  </a:lnTo>
                  <a:lnTo>
                    <a:pt x="4436" y="9035"/>
                  </a:lnTo>
                  <a:lnTo>
                    <a:pt x="5256" y="10146"/>
                  </a:lnTo>
                  <a:lnTo>
                    <a:pt x="7857" y="8477"/>
                  </a:lnTo>
                  <a:lnTo>
                    <a:pt x="9286" y="7227"/>
                  </a:lnTo>
                  <a:lnTo>
                    <a:pt x="10000" y="7227"/>
                  </a:lnTo>
                  <a:lnTo>
                    <a:pt x="9286" y="5977"/>
                  </a:lnTo>
                  <a:lnTo>
                    <a:pt x="7857" y="3477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363"/>
            <p:cNvSpPr>
              <a:spLocks/>
            </p:cNvSpPr>
            <p:nvPr userDrawn="1"/>
          </p:nvSpPr>
          <p:spPr bwMode="auto">
            <a:xfrm>
              <a:off x="4633913" y="3168650"/>
              <a:ext cx="71437" cy="74613"/>
            </a:xfrm>
            <a:custGeom>
              <a:avLst/>
              <a:gdLst>
                <a:gd name="T0" fmla="*/ 306118187 w 10056"/>
                <a:gd name="T1" fmla="*/ 789654352 h 10000"/>
                <a:gd name="T2" fmla="*/ 429904577 w 10056"/>
                <a:gd name="T3" fmla="*/ 1105629969 h 10000"/>
                <a:gd name="T4" fmla="*/ 677586608 w 10056"/>
                <a:gd name="T5" fmla="*/ 1263521769 h 10000"/>
                <a:gd name="T6" fmla="*/ 903376652 w 10056"/>
                <a:gd name="T7" fmla="*/ 1467713300 h 10000"/>
                <a:gd name="T8" fmla="*/ 1135951392 w 10056"/>
                <a:gd name="T9" fmla="*/ 1727539702 h 10000"/>
                <a:gd name="T10" fmla="*/ 1281375230 w 10056"/>
                <a:gd name="T11" fmla="*/ 1300499113 h 10000"/>
                <a:gd name="T12" fmla="*/ 1195148611 w 10056"/>
                <a:gd name="T13" fmla="*/ 984526451 h 10000"/>
                <a:gd name="T14" fmla="*/ 1288557149 w 10056"/>
                <a:gd name="T15" fmla="*/ 566991022 h 10000"/>
                <a:gd name="T16" fmla="*/ 1106984257 w 10056"/>
                <a:gd name="T17" fmla="*/ 409071324 h 10000"/>
                <a:gd name="T18" fmla="*/ 925159339 w 10056"/>
                <a:gd name="T19" fmla="*/ 315789890 h 10000"/>
                <a:gd name="T20" fmla="*/ 677586608 w 10056"/>
                <a:gd name="T21" fmla="*/ 157894755 h 10000"/>
                <a:gd name="T22" fmla="*/ 429904577 w 10056"/>
                <a:gd name="T23" fmla="*/ 157894755 h 10000"/>
                <a:gd name="T24" fmla="*/ 306118187 w 10056"/>
                <a:gd name="T25" fmla="*/ 0 h 10000"/>
                <a:gd name="T26" fmla="*/ 58563422 w 10056"/>
                <a:gd name="T27" fmla="*/ 157894755 h 10000"/>
                <a:gd name="T28" fmla="*/ 0 w 10056"/>
                <a:gd name="T29" fmla="*/ 167744178 h 10000"/>
                <a:gd name="T30" fmla="*/ 116604471 w 10056"/>
                <a:gd name="T31" fmla="*/ 594785155 h 10000"/>
                <a:gd name="T32" fmla="*/ 306118187 w 10056"/>
                <a:gd name="T33" fmla="*/ 789654352 h 1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56" h="10000">
                  <a:moveTo>
                    <a:pt x="2389" y="4571"/>
                  </a:moveTo>
                  <a:lnTo>
                    <a:pt x="3355" y="6400"/>
                  </a:lnTo>
                  <a:lnTo>
                    <a:pt x="5288" y="7314"/>
                  </a:lnTo>
                  <a:lnTo>
                    <a:pt x="7050" y="8496"/>
                  </a:lnTo>
                  <a:lnTo>
                    <a:pt x="8865" y="10000"/>
                  </a:lnTo>
                  <a:cubicBezTo>
                    <a:pt x="8961" y="9105"/>
                    <a:pt x="9904" y="8423"/>
                    <a:pt x="10000" y="7528"/>
                  </a:cubicBezTo>
                  <a:lnTo>
                    <a:pt x="9327" y="5699"/>
                  </a:lnTo>
                  <a:cubicBezTo>
                    <a:pt x="9382" y="4965"/>
                    <a:pt x="10001" y="4016"/>
                    <a:pt x="10056" y="3282"/>
                  </a:cubicBezTo>
                  <a:lnTo>
                    <a:pt x="8639" y="2368"/>
                  </a:lnTo>
                  <a:lnTo>
                    <a:pt x="7220" y="1828"/>
                  </a:lnTo>
                  <a:lnTo>
                    <a:pt x="5288" y="914"/>
                  </a:lnTo>
                  <a:lnTo>
                    <a:pt x="3355" y="914"/>
                  </a:lnTo>
                  <a:lnTo>
                    <a:pt x="2389" y="0"/>
                  </a:lnTo>
                  <a:lnTo>
                    <a:pt x="457" y="914"/>
                  </a:lnTo>
                  <a:lnTo>
                    <a:pt x="0" y="971"/>
                  </a:lnTo>
                  <a:cubicBezTo>
                    <a:pt x="152" y="1866"/>
                    <a:pt x="757" y="2548"/>
                    <a:pt x="910" y="3443"/>
                  </a:cubicBezTo>
                  <a:lnTo>
                    <a:pt x="2389" y="4571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52"/>
            <p:cNvSpPr>
              <a:spLocks/>
            </p:cNvSpPr>
            <p:nvPr userDrawn="1"/>
          </p:nvSpPr>
          <p:spPr bwMode="auto">
            <a:xfrm rot="-466474">
              <a:off x="4865688" y="3344863"/>
              <a:ext cx="88900" cy="47625"/>
            </a:xfrm>
            <a:custGeom>
              <a:avLst/>
              <a:gdLst>
                <a:gd name="T0" fmla="*/ 0 w 1912593"/>
                <a:gd name="T1" fmla="*/ 0 h 1229193"/>
                <a:gd name="T2" fmla="*/ 0 w 1912593"/>
                <a:gd name="T3" fmla="*/ 0 h 1229193"/>
                <a:gd name="T4" fmla="*/ 0 w 1912593"/>
                <a:gd name="T5" fmla="*/ 0 h 1229193"/>
                <a:gd name="T6" fmla="*/ 0 w 1912593"/>
                <a:gd name="T7" fmla="*/ 0 h 1229193"/>
                <a:gd name="T8" fmla="*/ 0 w 1912593"/>
                <a:gd name="T9" fmla="*/ 0 h 1229193"/>
                <a:gd name="T10" fmla="*/ 0 w 1912593"/>
                <a:gd name="T11" fmla="*/ 0 h 1229193"/>
                <a:gd name="T12" fmla="*/ 0 w 1912593"/>
                <a:gd name="T13" fmla="*/ 0 h 1229193"/>
                <a:gd name="T14" fmla="*/ 0 w 1912593"/>
                <a:gd name="T15" fmla="*/ 0 h 1229193"/>
                <a:gd name="T16" fmla="*/ 0 w 1912593"/>
                <a:gd name="T17" fmla="*/ 0 h 12291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12593" h="1229193">
                  <a:moveTo>
                    <a:pt x="0" y="233280"/>
                  </a:moveTo>
                  <a:lnTo>
                    <a:pt x="83793" y="1154242"/>
                  </a:lnTo>
                  <a:lnTo>
                    <a:pt x="1103124" y="1229193"/>
                  </a:lnTo>
                  <a:lnTo>
                    <a:pt x="1912593" y="314793"/>
                  </a:lnTo>
                  <a:lnTo>
                    <a:pt x="1792672" y="0"/>
                  </a:lnTo>
                  <a:lnTo>
                    <a:pt x="1124055" y="252554"/>
                  </a:lnTo>
                  <a:cubicBezTo>
                    <a:pt x="892871" y="224853"/>
                    <a:pt x="379360" y="273001"/>
                    <a:pt x="148176" y="245300"/>
                  </a:cubicBezTo>
                  <a:lnTo>
                    <a:pt x="128763" y="242675"/>
                  </a:lnTo>
                  <a:lnTo>
                    <a:pt x="0" y="23328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53"/>
            <p:cNvSpPr>
              <a:spLocks/>
            </p:cNvSpPr>
            <p:nvPr userDrawn="1"/>
          </p:nvSpPr>
          <p:spPr bwMode="auto">
            <a:xfrm>
              <a:off x="4870450" y="3354388"/>
              <a:ext cx="142875" cy="149225"/>
            </a:xfrm>
            <a:custGeom>
              <a:avLst/>
              <a:gdLst>
                <a:gd name="T0" fmla="*/ 0 w 3644175"/>
                <a:gd name="T1" fmla="*/ 0 h 3780713"/>
                <a:gd name="T2" fmla="*/ 0 w 3644175"/>
                <a:gd name="T3" fmla="*/ 0 h 3780713"/>
                <a:gd name="T4" fmla="*/ 0 w 3644175"/>
                <a:gd name="T5" fmla="*/ 0 h 3780713"/>
                <a:gd name="T6" fmla="*/ 0 w 3644175"/>
                <a:gd name="T7" fmla="*/ 0 h 3780713"/>
                <a:gd name="T8" fmla="*/ 0 w 3644175"/>
                <a:gd name="T9" fmla="*/ 0 h 3780713"/>
                <a:gd name="T10" fmla="*/ 0 w 3644175"/>
                <a:gd name="T11" fmla="*/ 0 h 3780713"/>
                <a:gd name="T12" fmla="*/ 0 w 3644175"/>
                <a:gd name="T13" fmla="*/ 0 h 3780713"/>
                <a:gd name="T14" fmla="*/ 0 w 3644175"/>
                <a:gd name="T15" fmla="*/ 0 h 3780713"/>
                <a:gd name="T16" fmla="*/ 0 w 3644175"/>
                <a:gd name="T17" fmla="*/ 0 h 3780713"/>
                <a:gd name="T18" fmla="*/ 0 w 3644175"/>
                <a:gd name="T19" fmla="*/ 0 h 3780713"/>
                <a:gd name="T20" fmla="*/ 0 w 3644175"/>
                <a:gd name="T21" fmla="*/ 0 h 3780713"/>
                <a:gd name="T22" fmla="*/ 0 w 3644175"/>
                <a:gd name="T23" fmla="*/ 0 h 3780713"/>
                <a:gd name="T24" fmla="*/ 0 w 3644175"/>
                <a:gd name="T25" fmla="*/ 0 h 3780713"/>
                <a:gd name="T26" fmla="*/ 0 w 3644175"/>
                <a:gd name="T27" fmla="*/ 0 h 3780713"/>
                <a:gd name="T28" fmla="*/ 0 w 3644175"/>
                <a:gd name="T29" fmla="*/ 0 h 3780713"/>
                <a:gd name="T30" fmla="*/ 0 w 3644175"/>
                <a:gd name="T31" fmla="*/ 0 h 3780713"/>
                <a:gd name="T32" fmla="*/ 0 w 3644175"/>
                <a:gd name="T33" fmla="*/ 0 h 3780713"/>
                <a:gd name="T34" fmla="*/ 0 w 3644175"/>
                <a:gd name="T35" fmla="*/ 0 h 3780713"/>
                <a:gd name="T36" fmla="*/ 0 w 3644175"/>
                <a:gd name="T37" fmla="*/ 0 h 3780713"/>
                <a:gd name="T38" fmla="*/ 0 w 3644175"/>
                <a:gd name="T39" fmla="*/ 0 h 37807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644175" h="3780713">
                  <a:moveTo>
                    <a:pt x="2018109" y="0"/>
                  </a:moveTo>
                  <a:lnTo>
                    <a:pt x="1131347" y="970851"/>
                  </a:lnTo>
                  <a:lnTo>
                    <a:pt x="106496" y="992543"/>
                  </a:lnTo>
                  <a:lnTo>
                    <a:pt x="0" y="1285960"/>
                  </a:lnTo>
                  <a:lnTo>
                    <a:pt x="250657" y="1838746"/>
                  </a:lnTo>
                  <a:lnTo>
                    <a:pt x="476240" y="1522355"/>
                  </a:lnTo>
                  <a:lnTo>
                    <a:pt x="637449" y="1360281"/>
                  </a:lnTo>
                  <a:lnTo>
                    <a:pt x="900975" y="1622129"/>
                  </a:lnTo>
                  <a:lnTo>
                    <a:pt x="1125827" y="2401618"/>
                  </a:lnTo>
                  <a:lnTo>
                    <a:pt x="1614428" y="2951232"/>
                  </a:lnTo>
                  <a:cubicBezTo>
                    <a:pt x="2156362" y="3074631"/>
                    <a:pt x="2677783" y="3504219"/>
                    <a:pt x="3209460" y="3780713"/>
                  </a:cubicBezTo>
                  <a:lnTo>
                    <a:pt x="1455611" y="1667100"/>
                  </a:lnTo>
                  <a:lnTo>
                    <a:pt x="1543203" y="1366330"/>
                  </a:lnTo>
                  <a:lnTo>
                    <a:pt x="1755414" y="1517198"/>
                  </a:lnTo>
                  <a:lnTo>
                    <a:pt x="3644175" y="1622129"/>
                  </a:lnTo>
                  <a:lnTo>
                    <a:pt x="3394079" y="610450"/>
                  </a:lnTo>
                  <a:lnTo>
                    <a:pt x="3170007" y="750786"/>
                  </a:lnTo>
                  <a:lnTo>
                    <a:pt x="2480463" y="641709"/>
                  </a:lnTo>
                  <a:lnTo>
                    <a:pt x="2078068" y="137463"/>
                  </a:lnTo>
                  <a:lnTo>
                    <a:pt x="2018109" y="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54"/>
            <p:cNvSpPr>
              <a:spLocks/>
            </p:cNvSpPr>
            <p:nvPr userDrawn="1"/>
          </p:nvSpPr>
          <p:spPr bwMode="auto">
            <a:xfrm>
              <a:off x="4929188" y="3406775"/>
              <a:ext cx="98425" cy="98425"/>
            </a:xfrm>
            <a:custGeom>
              <a:avLst/>
              <a:gdLst>
                <a:gd name="T0" fmla="*/ 0 w 2398426"/>
                <a:gd name="T1" fmla="*/ 0 h 2488994"/>
                <a:gd name="T2" fmla="*/ 0 w 2398426"/>
                <a:gd name="T3" fmla="*/ 0 h 2488994"/>
                <a:gd name="T4" fmla="*/ 0 w 2398426"/>
                <a:gd name="T5" fmla="*/ 0 h 2488994"/>
                <a:gd name="T6" fmla="*/ 0 w 2398426"/>
                <a:gd name="T7" fmla="*/ 0 h 2488994"/>
                <a:gd name="T8" fmla="*/ 0 w 2398426"/>
                <a:gd name="T9" fmla="*/ 0 h 2488994"/>
                <a:gd name="T10" fmla="*/ 0 w 2398426"/>
                <a:gd name="T11" fmla="*/ 0 h 2488994"/>
                <a:gd name="T12" fmla="*/ 0 w 2398426"/>
                <a:gd name="T13" fmla="*/ 0 h 2488994"/>
                <a:gd name="T14" fmla="*/ 0 w 2398426"/>
                <a:gd name="T15" fmla="*/ 0 h 24889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98426" h="2488994">
                  <a:moveTo>
                    <a:pt x="2113613" y="269822"/>
                  </a:moveTo>
                  <a:lnTo>
                    <a:pt x="254833" y="149901"/>
                  </a:lnTo>
                  <a:lnTo>
                    <a:pt x="74951" y="0"/>
                  </a:lnTo>
                  <a:lnTo>
                    <a:pt x="0" y="329783"/>
                  </a:lnTo>
                  <a:lnTo>
                    <a:pt x="1691048" y="2488994"/>
                  </a:lnTo>
                  <a:lnTo>
                    <a:pt x="2177788" y="1556144"/>
                  </a:lnTo>
                  <a:lnTo>
                    <a:pt x="2398426" y="1439055"/>
                  </a:lnTo>
                  <a:lnTo>
                    <a:pt x="2113613" y="269822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55"/>
            <p:cNvSpPr>
              <a:spLocks/>
            </p:cNvSpPr>
            <p:nvPr userDrawn="1"/>
          </p:nvSpPr>
          <p:spPr bwMode="auto">
            <a:xfrm rot="286500">
              <a:off x="5000625" y="3467100"/>
              <a:ext cx="44450" cy="58738"/>
            </a:xfrm>
            <a:custGeom>
              <a:avLst/>
              <a:gdLst>
                <a:gd name="T0" fmla="*/ 0 w 1259245"/>
                <a:gd name="T1" fmla="*/ 0 h 1506961"/>
                <a:gd name="T2" fmla="*/ 0 w 1259245"/>
                <a:gd name="T3" fmla="*/ 0 h 1506961"/>
                <a:gd name="T4" fmla="*/ 0 w 1259245"/>
                <a:gd name="T5" fmla="*/ 0 h 1506961"/>
                <a:gd name="T6" fmla="*/ 0 w 1259245"/>
                <a:gd name="T7" fmla="*/ 0 h 1506961"/>
                <a:gd name="T8" fmla="*/ 0 w 1259245"/>
                <a:gd name="T9" fmla="*/ 0 h 15069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9245" h="1506961">
                  <a:moveTo>
                    <a:pt x="459998" y="0"/>
                  </a:moveTo>
                  <a:lnTo>
                    <a:pt x="0" y="967315"/>
                  </a:lnTo>
                  <a:lnTo>
                    <a:pt x="599606" y="1506961"/>
                  </a:lnTo>
                  <a:lnTo>
                    <a:pt x="1259243" y="571259"/>
                  </a:lnTo>
                  <a:lnTo>
                    <a:pt x="459998" y="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56"/>
            <p:cNvSpPr>
              <a:spLocks/>
            </p:cNvSpPr>
            <p:nvPr userDrawn="1"/>
          </p:nvSpPr>
          <p:spPr bwMode="auto">
            <a:xfrm>
              <a:off x="5002213" y="3365500"/>
              <a:ext cx="71437" cy="57150"/>
            </a:xfrm>
            <a:custGeom>
              <a:avLst/>
              <a:gdLst>
                <a:gd name="T0" fmla="*/ 0 w 1678899"/>
                <a:gd name="T1" fmla="*/ 0 h 1259174"/>
                <a:gd name="T2" fmla="*/ 0 w 1678899"/>
                <a:gd name="T3" fmla="*/ 0 h 1259174"/>
                <a:gd name="T4" fmla="*/ 0 w 1678899"/>
                <a:gd name="T5" fmla="*/ 0 h 1259174"/>
                <a:gd name="T6" fmla="*/ 0 w 1678899"/>
                <a:gd name="T7" fmla="*/ 0 h 1259174"/>
                <a:gd name="T8" fmla="*/ 0 w 1678899"/>
                <a:gd name="T9" fmla="*/ 0 h 1259174"/>
                <a:gd name="T10" fmla="*/ 0 w 1678899"/>
                <a:gd name="T11" fmla="*/ 0 h 12591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78899" h="1259174">
                  <a:moveTo>
                    <a:pt x="209862" y="1154242"/>
                  </a:moveTo>
                  <a:lnTo>
                    <a:pt x="1678899" y="1259174"/>
                  </a:lnTo>
                  <a:lnTo>
                    <a:pt x="1663908" y="899410"/>
                  </a:lnTo>
                  <a:lnTo>
                    <a:pt x="854439" y="0"/>
                  </a:lnTo>
                  <a:lnTo>
                    <a:pt x="0" y="269823"/>
                  </a:lnTo>
                  <a:lnTo>
                    <a:pt x="209862" y="1154242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57"/>
            <p:cNvSpPr>
              <a:spLocks/>
            </p:cNvSpPr>
            <p:nvPr userDrawn="1"/>
          </p:nvSpPr>
          <p:spPr bwMode="auto">
            <a:xfrm>
              <a:off x="5014913" y="3417888"/>
              <a:ext cx="100012" cy="96837"/>
            </a:xfrm>
            <a:custGeom>
              <a:avLst/>
              <a:gdLst>
                <a:gd name="T0" fmla="*/ 0 w 2578308"/>
                <a:gd name="T1" fmla="*/ 0 h 2368446"/>
                <a:gd name="T2" fmla="*/ 0 w 2578308"/>
                <a:gd name="T3" fmla="*/ 0 h 2368446"/>
                <a:gd name="T4" fmla="*/ 0 w 2578308"/>
                <a:gd name="T5" fmla="*/ 0 h 2368446"/>
                <a:gd name="T6" fmla="*/ 0 w 2578308"/>
                <a:gd name="T7" fmla="*/ 0 h 2368446"/>
                <a:gd name="T8" fmla="*/ 0 w 2578308"/>
                <a:gd name="T9" fmla="*/ 0 h 2368446"/>
                <a:gd name="T10" fmla="*/ 0 w 2578308"/>
                <a:gd name="T11" fmla="*/ 0 h 2368446"/>
                <a:gd name="T12" fmla="*/ 0 w 2578308"/>
                <a:gd name="T13" fmla="*/ 0 h 2368446"/>
                <a:gd name="T14" fmla="*/ 0 w 2578308"/>
                <a:gd name="T15" fmla="*/ 0 h 2368446"/>
                <a:gd name="T16" fmla="*/ 0 w 2578308"/>
                <a:gd name="T17" fmla="*/ 0 h 2368446"/>
                <a:gd name="T18" fmla="*/ 0 w 2578308"/>
                <a:gd name="T19" fmla="*/ 0 h 2368446"/>
                <a:gd name="T20" fmla="*/ 0 w 2578308"/>
                <a:gd name="T21" fmla="*/ 0 h 2368446"/>
                <a:gd name="T22" fmla="*/ 0 w 2578308"/>
                <a:gd name="T23" fmla="*/ 0 h 23684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578308" h="2368446">
                  <a:moveTo>
                    <a:pt x="0" y="0"/>
                  </a:moveTo>
                  <a:lnTo>
                    <a:pt x="254833" y="1154242"/>
                  </a:lnTo>
                  <a:lnTo>
                    <a:pt x="104931" y="1259173"/>
                  </a:lnTo>
                  <a:lnTo>
                    <a:pt x="855821" y="1873287"/>
                  </a:lnTo>
                  <a:lnTo>
                    <a:pt x="1111621" y="1524299"/>
                  </a:lnTo>
                  <a:lnTo>
                    <a:pt x="1734645" y="2033965"/>
                  </a:lnTo>
                  <a:lnTo>
                    <a:pt x="1633928" y="2368446"/>
                  </a:lnTo>
                  <a:lnTo>
                    <a:pt x="2338465" y="2263514"/>
                  </a:lnTo>
                  <a:lnTo>
                    <a:pt x="2578308" y="1514006"/>
                  </a:lnTo>
                  <a:lnTo>
                    <a:pt x="2113613" y="224852"/>
                  </a:lnTo>
                  <a:lnTo>
                    <a:pt x="1439056" y="1499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58"/>
            <p:cNvSpPr>
              <a:spLocks/>
            </p:cNvSpPr>
            <p:nvPr userDrawn="1"/>
          </p:nvSpPr>
          <p:spPr bwMode="auto">
            <a:xfrm>
              <a:off x="5041900" y="3478213"/>
              <a:ext cx="39688" cy="49212"/>
            </a:xfrm>
            <a:custGeom>
              <a:avLst/>
              <a:gdLst>
                <a:gd name="T0" fmla="*/ 0 w 1097536"/>
                <a:gd name="T1" fmla="*/ 0 h 1184223"/>
                <a:gd name="T2" fmla="*/ 0 w 1097536"/>
                <a:gd name="T3" fmla="*/ 0 h 1184223"/>
                <a:gd name="T4" fmla="*/ 0 w 1097536"/>
                <a:gd name="T5" fmla="*/ 0 h 1184223"/>
                <a:gd name="T6" fmla="*/ 0 w 1097536"/>
                <a:gd name="T7" fmla="*/ 0 h 1184223"/>
                <a:gd name="T8" fmla="*/ 0 w 1097536"/>
                <a:gd name="T9" fmla="*/ 0 h 1184223"/>
                <a:gd name="T10" fmla="*/ 0 w 1097536"/>
                <a:gd name="T11" fmla="*/ 0 h 1184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7536" h="1184223">
                  <a:moveTo>
                    <a:pt x="482939" y="0"/>
                  </a:moveTo>
                  <a:lnTo>
                    <a:pt x="0" y="416160"/>
                  </a:lnTo>
                  <a:lnTo>
                    <a:pt x="452959" y="1184223"/>
                  </a:lnTo>
                  <a:lnTo>
                    <a:pt x="1067555" y="824459"/>
                  </a:lnTo>
                  <a:lnTo>
                    <a:pt x="1097536" y="509666"/>
                  </a:lnTo>
                  <a:lnTo>
                    <a:pt x="482939" y="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59"/>
            <p:cNvSpPr>
              <a:spLocks/>
            </p:cNvSpPr>
            <p:nvPr userDrawn="1"/>
          </p:nvSpPr>
          <p:spPr bwMode="auto">
            <a:xfrm>
              <a:off x="5059363" y="3505200"/>
              <a:ext cx="65087" cy="60325"/>
            </a:xfrm>
            <a:custGeom>
              <a:avLst/>
              <a:gdLst>
                <a:gd name="T0" fmla="*/ 0 w 1852882"/>
                <a:gd name="T1" fmla="*/ 0 h 1521018"/>
                <a:gd name="T2" fmla="*/ 0 w 1852882"/>
                <a:gd name="T3" fmla="*/ 0 h 1521018"/>
                <a:gd name="T4" fmla="*/ 0 w 1852882"/>
                <a:gd name="T5" fmla="*/ 0 h 1521018"/>
                <a:gd name="T6" fmla="*/ 0 w 1852882"/>
                <a:gd name="T7" fmla="*/ 0 h 1521018"/>
                <a:gd name="T8" fmla="*/ 0 w 1852882"/>
                <a:gd name="T9" fmla="*/ 0 h 1521018"/>
                <a:gd name="T10" fmla="*/ 0 w 1852882"/>
                <a:gd name="T11" fmla="*/ 0 h 1521018"/>
                <a:gd name="T12" fmla="*/ 0 w 1852882"/>
                <a:gd name="T13" fmla="*/ 0 h 1521018"/>
                <a:gd name="T14" fmla="*/ 0 w 1852882"/>
                <a:gd name="T15" fmla="*/ 0 h 1521018"/>
                <a:gd name="T16" fmla="*/ 0 w 1852882"/>
                <a:gd name="T17" fmla="*/ 0 h 1521018"/>
                <a:gd name="T18" fmla="*/ 0 w 1852882"/>
                <a:gd name="T19" fmla="*/ 0 h 1521018"/>
                <a:gd name="T20" fmla="*/ 0 w 1852882"/>
                <a:gd name="T21" fmla="*/ 0 h 15210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52882" h="1521018">
                  <a:moveTo>
                    <a:pt x="0" y="507061"/>
                  </a:moveTo>
                  <a:lnTo>
                    <a:pt x="0" y="1211599"/>
                  </a:lnTo>
                  <a:lnTo>
                    <a:pt x="435424" y="1521018"/>
                  </a:lnTo>
                  <a:lnTo>
                    <a:pt x="839449" y="1391481"/>
                  </a:lnTo>
                  <a:lnTo>
                    <a:pt x="1763339" y="952692"/>
                  </a:lnTo>
                  <a:lnTo>
                    <a:pt x="1852882" y="743963"/>
                  </a:lnTo>
                  <a:lnTo>
                    <a:pt x="1756379" y="372784"/>
                  </a:lnTo>
                  <a:lnTo>
                    <a:pt x="1563372" y="307281"/>
                  </a:lnTo>
                  <a:lnTo>
                    <a:pt x="1370668" y="0"/>
                  </a:lnTo>
                  <a:lnTo>
                    <a:pt x="644577" y="177278"/>
                  </a:lnTo>
                  <a:lnTo>
                    <a:pt x="0" y="507061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60"/>
            <p:cNvSpPr>
              <a:spLocks/>
            </p:cNvSpPr>
            <p:nvPr userDrawn="1"/>
          </p:nvSpPr>
          <p:spPr bwMode="auto">
            <a:xfrm>
              <a:off x="5019675" y="3495675"/>
              <a:ext cx="53975" cy="109538"/>
            </a:xfrm>
            <a:custGeom>
              <a:avLst/>
              <a:gdLst>
                <a:gd name="T0" fmla="*/ 0 w 444747"/>
                <a:gd name="T1" fmla="*/ 1 h 900169"/>
                <a:gd name="T2" fmla="*/ 0 w 444747"/>
                <a:gd name="T3" fmla="*/ 1 h 900169"/>
                <a:gd name="T4" fmla="*/ 0 w 444747"/>
                <a:gd name="T5" fmla="*/ 2 h 900169"/>
                <a:gd name="T6" fmla="*/ 1 w 444747"/>
                <a:gd name="T7" fmla="*/ 3 h 900169"/>
                <a:gd name="T8" fmla="*/ 1 w 444747"/>
                <a:gd name="T9" fmla="*/ 3 h 900169"/>
                <a:gd name="T10" fmla="*/ 1 w 444747"/>
                <a:gd name="T11" fmla="*/ 2 h 900169"/>
                <a:gd name="T12" fmla="*/ 1 w 444747"/>
                <a:gd name="T13" fmla="*/ 2 h 900169"/>
                <a:gd name="T14" fmla="*/ 1 w 444747"/>
                <a:gd name="T15" fmla="*/ 2 h 900169"/>
                <a:gd name="T16" fmla="*/ 1 w 444747"/>
                <a:gd name="T17" fmla="*/ 2 h 900169"/>
                <a:gd name="T18" fmla="*/ 1 w 444747"/>
                <a:gd name="T19" fmla="*/ 1 h 900169"/>
                <a:gd name="T20" fmla="*/ 1 w 444747"/>
                <a:gd name="T21" fmla="*/ 0 h 900169"/>
                <a:gd name="T22" fmla="*/ 0 w 444747"/>
                <a:gd name="T23" fmla="*/ 1 h 900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4747" h="900169">
                  <a:moveTo>
                    <a:pt x="0" y="238385"/>
                  </a:moveTo>
                  <a:lnTo>
                    <a:pt x="99623" y="298870"/>
                  </a:lnTo>
                  <a:lnTo>
                    <a:pt x="99623" y="715154"/>
                  </a:lnTo>
                  <a:lnTo>
                    <a:pt x="263290" y="900169"/>
                  </a:lnTo>
                  <a:lnTo>
                    <a:pt x="327333" y="836125"/>
                  </a:lnTo>
                  <a:lnTo>
                    <a:pt x="384261" y="683132"/>
                  </a:lnTo>
                  <a:lnTo>
                    <a:pt x="362913" y="608414"/>
                  </a:lnTo>
                  <a:lnTo>
                    <a:pt x="444747" y="576393"/>
                  </a:lnTo>
                  <a:lnTo>
                    <a:pt x="327333" y="476769"/>
                  </a:lnTo>
                  <a:lnTo>
                    <a:pt x="327333" y="266849"/>
                  </a:lnTo>
                  <a:lnTo>
                    <a:pt x="185014" y="0"/>
                  </a:lnTo>
                  <a:lnTo>
                    <a:pt x="0" y="238385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57"/>
            <p:cNvSpPr>
              <a:spLocks/>
            </p:cNvSpPr>
            <p:nvPr userDrawn="1"/>
          </p:nvSpPr>
          <p:spPr bwMode="auto">
            <a:xfrm>
              <a:off x="4252913" y="3009900"/>
              <a:ext cx="109537" cy="163513"/>
            </a:xfrm>
            <a:custGeom>
              <a:avLst/>
              <a:gdLst>
                <a:gd name="T0" fmla="*/ 2147483646 w 84"/>
                <a:gd name="T1" fmla="*/ 2147483646 h 126"/>
                <a:gd name="T2" fmla="*/ 0 w 84"/>
                <a:gd name="T3" fmla="*/ 2147483646 h 126"/>
                <a:gd name="T4" fmla="*/ 0 w 84"/>
                <a:gd name="T5" fmla="*/ 2147483646 h 126"/>
                <a:gd name="T6" fmla="*/ 2147483646 w 84"/>
                <a:gd name="T7" fmla="*/ 2147483646 h 126"/>
                <a:gd name="T8" fmla="*/ 2147483646 w 84"/>
                <a:gd name="T9" fmla="*/ 2147483646 h 126"/>
                <a:gd name="T10" fmla="*/ 2147483646 w 84"/>
                <a:gd name="T11" fmla="*/ 2147483646 h 126"/>
                <a:gd name="T12" fmla="*/ 2147483646 w 84"/>
                <a:gd name="T13" fmla="*/ 2147483646 h 126"/>
                <a:gd name="T14" fmla="*/ 2147483646 w 84"/>
                <a:gd name="T15" fmla="*/ 2147483646 h 126"/>
                <a:gd name="T16" fmla="*/ 2147483646 w 84"/>
                <a:gd name="T17" fmla="*/ 2147483646 h 126"/>
                <a:gd name="T18" fmla="*/ 2147483646 w 84"/>
                <a:gd name="T19" fmla="*/ 2147483646 h 126"/>
                <a:gd name="T20" fmla="*/ 2147483646 w 84"/>
                <a:gd name="T21" fmla="*/ 2147483646 h 126"/>
                <a:gd name="T22" fmla="*/ 2147483646 w 84"/>
                <a:gd name="T23" fmla="*/ 0 h 126"/>
                <a:gd name="T24" fmla="*/ 2147483646 w 84"/>
                <a:gd name="T25" fmla="*/ 2147483646 h 126"/>
                <a:gd name="T26" fmla="*/ 2147483646 w 84"/>
                <a:gd name="T27" fmla="*/ 2147483646 h 126"/>
                <a:gd name="T28" fmla="*/ 2147483646 w 84"/>
                <a:gd name="T29" fmla="*/ 2147483646 h 126"/>
                <a:gd name="T30" fmla="*/ 2147483646 w 84"/>
                <a:gd name="T31" fmla="*/ 2147483646 h 126"/>
                <a:gd name="T32" fmla="*/ 2147483646 w 84"/>
                <a:gd name="T33" fmla="*/ 2147483646 h 126"/>
                <a:gd name="T34" fmla="*/ 2147483646 w 84"/>
                <a:gd name="T35" fmla="*/ 2147483646 h 126"/>
                <a:gd name="T36" fmla="*/ 2147483646 w 84"/>
                <a:gd name="T37" fmla="*/ 2147483646 h 126"/>
                <a:gd name="T38" fmla="*/ 2147483646 w 84"/>
                <a:gd name="T39" fmla="*/ 2147483646 h 126"/>
                <a:gd name="T40" fmla="*/ 2147483646 w 84"/>
                <a:gd name="T41" fmla="*/ 2147483646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4" h="126">
                  <a:moveTo>
                    <a:pt x="18" y="126"/>
                  </a:moveTo>
                  <a:lnTo>
                    <a:pt x="0" y="114"/>
                  </a:lnTo>
                  <a:lnTo>
                    <a:pt x="0" y="102"/>
                  </a:lnTo>
                  <a:lnTo>
                    <a:pt x="6" y="96"/>
                  </a:lnTo>
                  <a:lnTo>
                    <a:pt x="12" y="84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12" y="54"/>
                  </a:lnTo>
                  <a:lnTo>
                    <a:pt x="6" y="36"/>
                  </a:lnTo>
                  <a:lnTo>
                    <a:pt x="30" y="30"/>
                  </a:lnTo>
                  <a:lnTo>
                    <a:pt x="30" y="18"/>
                  </a:lnTo>
                  <a:lnTo>
                    <a:pt x="54" y="0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18"/>
                  </a:lnTo>
                  <a:lnTo>
                    <a:pt x="84" y="30"/>
                  </a:lnTo>
                  <a:lnTo>
                    <a:pt x="72" y="42"/>
                  </a:lnTo>
                  <a:lnTo>
                    <a:pt x="78" y="66"/>
                  </a:lnTo>
                  <a:lnTo>
                    <a:pt x="72" y="96"/>
                  </a:lnTo>
                  <a:lnTo>
                    <a:pt x="54" y="102"/>
                  </a:lnTo>
                  <a:lnTo>
                    <a:pt x="18" y="126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258"/>
            <p:cNvSpPr>
              <a:spLocks/>
            </p:cNvSpPr>
            <p:nvPr userDrawn="1"/>
          </p:nvSpPr>
          <p:spPr bwMode="auto">
            <a:xfrm>
              <a:off x="5830888" y="1674813"/>
              <a:ext cx="436562" cy="557212"/>
            </a:xfrm>
            <a:custGeom>
              <a:avLst/>
              <a:gdLst>
                <a:gd name="T0" fmla="*/ 2147483646 w 336"/>
                <a:gd name="T1" fmla="*/ 2147483646 h 427"/>
                <a:gd name="T2" fmla="*/ 2147483646 w 336"/>
                <a:gd name="T3" fmla="*/ 2147483646 h 427"/>
                <a:gd name="T4" fmla="*/ 2147483646 w 336"/>
                <a:gd name="T5" fmla="*/ 2147483646 h 427"/>
                <a:gd name="T6" fmla="*/ 2147483646 w 336"/>
                <a:gd name="T7" fmla="*/ 2147483646 h 427"/>
                <a:gd name="T8" fmla="*/ 2147483646 w 336"/>
                <a:gd name="T9" fmla="*/ 2147483646 h 427"/>
                <a:gd name="T10" fmla="*/ 2147483646 w 336"/>
                <a:gd name="T11" fmla="*/ 2147483646 h 427"/>
                <a:gd name="T12" fmla="*/ 2147483646 w 336"/>
                <a:gd name="T13" fmla="*/ 2147483646 h 427"/>
                <a:gd name="T14" fmla="*/ 2147483646 w 336"/>
                <a:gd name="T15" fmla="*/ 2147483646 h 427"/>
                <a:gd name="T16" fmla="*/ 2147483646 w 336"/>
                <a:gd name="T17" fmla="*/ 2147483646 h 427"/>
                <a:gd name="T18" fmla="*/ 2147483646 w 336"/>
                <a:gd name="T19" fmla="*/ 2147483646 h 427"/>
                <a:gd name="T20" fmla="*/ 2147483646 w 336"/>
                <a:gd name="T21" fmla="*/ 2147483646 h 427"/>
                <a:gd name="T22" fmla="*/ 2147483646 w 336"/>
                <a:gd name="T23" fmla="*/ 0 h 427"/>
                <a:gd name="T24" fmla="*/ 2147483646 w 336"/>
                <a:gd name="T25" fmla="*/ 2147483646 h 427"/>
                <a:gd name="T26" fmla="*/ 2147483646 w 336"/>
                <a:gd name="T27" fmla="*/ 2147483646 h 427"/>
                <a:gd name="T28" fmla="*/ 2147483646 w 336"/>
                <a:gd name="T29" fmla="*/ 2147483646 h 427"/>
                <a:gd name="T30" fmla="*/ 2147483646 w 336"/>
                <a:gd name="T31" fmla="*/ 2147483646 h 427"/>
                <a:gd name="T32" fmla="*/ 2147483646 w 336"/>
                <a:gd name="T33" fmla="*/ 2147483646 h 427"/>
                <a:gd name="T34" fmla="*/ 2147483646 w 336"/>
                <a:gd name="T35" fmla="*/ 2147483646 h 427"/>
                <a:gd name="T36" fmla="*/ 2147483646 w 336"/>
                <a:gd name="T37" fmla="*/ 2147483646 h 427"/>
                <a:gd name="T38" fmla="*/ 2147483646 w 336"/>
                <a:gd name="T39" fmla="*/ 2147483646 h 427"/>
                <a:gd name="T40" fmla="*/ 2147483646 w 336"/>
                <a:gd name="T41" fmla="*/ 2147483646 h 427"/>
                <a:gd name="T42" fmla="*/ 2147483646 w 336"/>
                <a:gd name="T43" fmla="*/ 2147483646 h 427"/>
                <a:gd name="T44" fmla="*/ 2147483646 w 336"/>
                <a:gd name="T45" fmla="*/ 2147483646 h 427"/>
                <a:gd name="T46" fmla="*/ 2147483646 w 336"/>
                <a:gd name="T47" fmla="*/ 2147483646 h 427"/>
                <a:gd name="T48" fmla="*/ 2147483646 w 336"/>
                <a:gd name="T49" fmla="*/ 2147483646 h 427"/>
                <a:gd name="T50" fmla="*/ 2147483646 w 336"/>
                <a:gd name="T51" fmla="*/ 2147483646 h 427"/>
                <a:gd name="T52" fmla="*/ 2147483646 w 336"/>
                <a:gd name="T53" fmla="*/ 2147483646 h 427"/>
                <a:gd name="T54" fmla="*/ 0 w 336"/>
                <a:gd name="T55" fmla="*/ 2147483646 h 427"/>
                <a:gd name="T56" fmla="*/ 2147483646 w 336"/>
                <a:gd name="T57" fmla="*/ 2147483646 h 427"/>
                <a:gd name="T58" fmla="*/ 2147483646 w 336"/>
                <a:gd name="T59" fmla="*/ 2147483646 h 427"/>
                <a:gd name="T60" fmla="*/ 2147483646 w 336"/>
                <a:gd name="T61" fmla="*/ 2147483646 h 427"/>
                <a:gd name="T62" fmla="*/ 2147483646 w 336"/>
                <a:gd name="T63" fmla="*/ 2147483646 h 427"/>
                <a:gd name="T64" fmla="*/ 2147483646 w 336"/>
                <a:gd name="T65" fmla="*/ 2147483646 h 4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36" h="427">
                  <a:moveTo>
                    <a:pt x="120" y="427"/>
                  </a:moveTo>
                  <a:lnTo>
                    <a:pt x="96" y="397"/>
                  </a:lnTo>
                  <a:lnTo>
                    <a:pt x="78" y="325"/>
                  </a:lnTo>
                  <a:lnTo>
                    <a:pt x="96" y="282"/>
                  </a:lnTo>
                  <a:lnTo>
                    <a:pt x="144" y="180"/>
                  </a:lnTo>
                  <a:lnTo>
                    <a:pt x="192" y="150"/>
                  </a:lnTo>
                  <a:lnTo>
                    <a:pt x="222" y="114"/>
                  </a:lnTo>
                  <a:lnTo>
                    <a:pt x="252" y="96"/>
                  </a:lnTo>
                  <a:lnTo>
                    <a:pt x="294" y="72"/>
                  </a:lnTo>
                  <a:lnTo>
                    <a:pt x="336" y="30"/>
                  </a:lnTo>
                  <a:lnTo>
                    <a:pt x="330" y="6"/>
                  </a:lnTo>
                  <a:lnTo>
                    <a:pt x="294" y="0"/>
                  </a:lnTo>
                  <a:lnTo>
                    <a:pt x="270" y="24"/>
                  </a:lnTo>
                  <a:lnTo>
                    <a:pt x="252" y="42"/>
                  </a:lnTo>
                  <a:lnTo>
                    <a:pt x="222" y="48"/>
                  </a:lnTo>
                  <a:lnTo>
                    <a:pt x="186" y="48"/>
                  </a:lnTo>
                  <a:lnTo>
                    <a:pt x="174" y="60"/>
                  </a:lnTo>
                  <a:lnTo>
                    <a:pt x="162" y="78"/>
                  </a:lnTo>
                  <a:lnTo>
                    <a:pt x="114" y="126"/>
                  </a:lnTo>
                  <a:lnTo>
                    <a:pt x="90" y="138"/>
                  </a:lnTo>
                  <a:lnTo>
                    <a:pt x="84" y="168"/>
                  </a:lnTo>
                  <a:lnTo>
                    <a:pt x="66" y="186"/>
                  </a:lnTo>
                  <a:lnTo>
                    <a:pt x="42" y="216"/>
                  </a:lnTo>
                  <a:lnTo>
                    <a:pt x="42" y="240"/>
                  </a:lnTo>
                  <a:lnTo>
                    <a:pt x="30" y="270"/>
                  </a:lnTo>
                  <a:lnTo>
                    <a:pt x="12" y="295"/>
                  </a:lnTo>
                  <a:lnTo>
                    <a:pt x="18" y="325"/>
                  </a:lnTo>
                  <a:lnTo>
                    <a:pt x="0" y="349"/>
                  </a:lnTo>
                  <a:lnTo>
                    <a:pt x="18" y="391"/>
                  </a:lnTo>
                  <a:lnTo>
                    <a:pt x="48" y="403"/>
                  </a:lnTo>
                  <a:lnTo>
                    <a:pt x="54" y="415"/>
                  </a:lnTo>
                  <a:lnTo>
                    <a:pt x="72" y="421"/>
                  </a:lnTo>
                  <a:lnTo>
                    <a:pt x="120" y="427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259"/>
            <p:cNvSpPr>
              <a:spLocks/>
            </p:cNvSpPr>
            <p:nvPr userDrawn="1"/>
          </p:nvSpPr>
          <p:spPr bwMode="auto">
            <a:xfrm>
              <a:off x="5572125" y="4953000"/>
              <a:ext cx="166688" cy="346075"/>
            </a:xfrm>
            <a:custGeom>
              <a:avLst/>
              <a:gdLst>
                <a:gd name="T0" fmla="*/ 2147483646 w 126"/>
                <a:gd name="T1" fmla="*/ 2147483646 h 265"/>
                <a:gd name="T2" fmla="*/ 0 w 126"/>
                <a:gd name="T3" fmla="*/ 2147483646 h 265"/>
                <a:gd name="T4" fmla="*/ 2147483646 w 126"/>
                <a:gd name="T5" fmla="*/ 2147483646 h 265"/>
                <a:gd name="T6" fmla="*/ 2147483646 w 126"/>
                <a:gd name="T7" fmla="*/ 2147483646 h 265"/>
                <a:gd name="T8" fmla="*/ 2147483646 w 126"/>
                <a:gd name="T9" fmla="*/ 2147483646 h 265"/>
                <a:gd name="T10" fmla="*/ 2147483646 w 126"/>
                <a:gd name="T11" fmla="*/ 2147483646 h 265"/>
                <a:gd name="T12" fmla="*/ 2147483646 w 126"/>
                <a:gd name="T13" fmla="*/ 2147483646 h 265"/>
                <a:gd name="T14" fmla="*/ 2147483646 w 126"/>
                <a:gd name="T15" fmla="*/ 2147483646 h 265"/>
                <a:gd name="T16" fmla="*/ 2147483646 w 126"/>
                <a:gd name="T17" fmla="*/ 0 h 265"/>
                <a:gd name="T18" fmla="*/ 2147483646 w 126"/>
                <a:gd name="T19" fmla="*/ 2147483646 h 265"/>
                <a:gd name="T20" fmla="*/ 2147483646 w 126"/>
                <a:gd name="T21" fmla="*/ 2147483646 h 265"/>
                <a:gd name="T22" fmla="*/ 2147483646 w 126"/>
                <a:gd name="T23" fmla="*/ 2147483646 h 265"/>
                <a:gd name="T24" fmla="*/ 2147483646 w 126"/>
                <a:gd name="T25" fmla="*/ 2147483646 h 265"/>
                <a:gd name="T26" fmla="*/ 2147483646 w 126"/>
                <a:gd name="T27" fmla="*/ 2147483646 h 265"/>
                <a:gd name="T28" fmla="*/ 2147483646 w 126"/>
                <a:gd name="T29" fmla="*/ 2147483646 h 265"/>
                <a:gd name="T30" fmla="*/ 2147483646 w 126"/>
                <a:gd name="T31" fmla="*/ 2147483646 h 265"/>
                <a:gd name="T32" fmla="*/ 2147483646 w 126"/>
                <a:gd name="T33" fmla="*/ 2147483646 h 2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6" h="265">
                  <a:moveTo>
                    <a:pt x="6" y="217"/>
                  </a:moveTo>
                  <a:lnTo>
                    <a:pt x="0" y="193"/>
                  </a:lnTo>
                  <a:lnTo>
                    <a:pt x="12" y="169"/>
                  </a:lnTo>
                  <a:lnTo>
                    <a:pt x="24" y="139"/>
                  </a:lnTo>
                  <a:lnTo>
                    <a:pt x="12" y="91"/>
                  </a:lnTo>
                  <a:lnTo>
                    <a:pt x="30" y="78"/>
                  </a:lnTo>
                  <a:lnTo>
                    <a:pt x="54" y="60"/>
                  </a:lnTo>
                  <a:lnTo>
                    <a:pt x="78" y="24"/>
                  </a:lnTo>
                  <a:lnTo>
                    <a:pt x="108" y="0"/>
                  </a:lnTo>
                  <a:lnTo>
                    <a:pt x="126" y="24"/>
                  </a:lnTo>
                  <a:lnTo>
                    <a:pt x="126" y="66"/>
                  </a:lnTo>
                  <a:lnTo>
                    <a:pt x="126" y="91"/>
                  </a:lnTo>
                  <a:lnTo>
                    <a:pt x="78" y="253"/>
                  </a:lnTo>
                  <a:lnTo>
                    <a:pt x="54" y="259"/>
                  </a:lnTo>
                  <a:lnTo>
                    <a:pt x="30" y="265"/>
                  </a:lnTo>
                  <a:lnTo>
                    <a:pt x="6" y="247"/>
                  </a:lnTo>
                  <a:lnTo>
                    <a:pt x="6" y="217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266"/>
            <p:cNvSpPr>
              <a:spLocks/>
            </p:cNvSpPr>
            <p:nvPr userDrawn="1"/>
          </p:nvSpPr>
          <p:spPr bwMode="auto">
            <a:xfrm>
              <a:off x="8650288" y="5749925"/>
              <a:ext cx="179387" cy="204788"/>
            </a:xfrm>
            <a:custGeom>
              <a:avLst/>
              <a:gdLst>
                <a:gd name="T0" fmla="*/ 0 w 138"/>
                <a:gd name="T1" fmla="*/ 2147483646 h 157"/>
                <a:gd name="T2" fmla="*/ 2147483646 w 138"/>
                <a:gd name="T3" fmla="*/ 2147483646 h 157"/>
                <a:gd name="T4" fmla="*/ 2147483646 w 138"/>
                <a:gd name="T5" fmla="*/ 2147483646 h 157"/>
                <a:gd name="T6" fmla="*/ 2147483646 w 138"/>
                <a:gd name="T7" fmla="*/ 2147483646 h 157"/>
                <a:gd name="T8" fmla="*/ 2147483646 w 138"/>
                <a:gd name="T9" fmla="*/ 2147483646 h 157"/>
                <a:gd name="T10" fmla="*/ 2147483646 w 138"/>
                <a:gd name="T11" fmla="*/ 2147483646 h 157"/>
                <a:gd name="T12" fmla="*/ 2147483646 w 138"/>
                <a:gd name="T13" fmla="*/ 0 h 157"/>
                <a:gd name="T14" fmla="*/ 2147483646 w 138"/>
                <a:gd name="T15" fmla="*/ 2147483646 h 157"/>
                <a:gd name="T16" fmla="*/ 2147483646 w 138"/>
                <a:gd name="T17" fmla="*/ 2147483646 h 157"/>
                <a:gd name="T18" fmla="*/ 2147483646 w 138"/>
                <a:gd name="T19" fmla="*/ 2147483646 h 157"/>
                <a:gd name="T20" fmla="*/ 2147483646 w 138"/>
                <a:gd name="T21" fmla="*/ 2147483646 h 157"/>
                <a:gd name="T22" fmla="*/ 2147483646 w 138"/>
                <a:gd name="T23" fmla="*/ 2147483646 h 157"/>
                <a:gd name="T24" fmla="*/ 2147483646 w 138"/>
                <a:gd name="T25" fmla="*/ 2147483646 h 157"/>
                <a:gd name="T26" fmla="*/ 2147483646 w 138"/>
                <a:gd name="T27" fmla="*/ 2147483646 h 157"/>
                <a:gd name="T28" fmla="*/ 2147483646 w 138"/>
                <a:gd name="T29" fmla="*/ 2147483646 h 157"/>
                <a:gd name="T30" fmla="*/ 2147483646 w 138"/>
                <a:gd name="T31" fmla="*/ 2147483646 h 157"/>
                <a:gd name="T32" fmla="*/ 2147483646 w 138"/>
                <a:gd name="T33" fmla="*/ 2147483646 h 157"/>
                <a:gd name="T34" fmla="*/ 0 w 138"/>
                <a:gd name="T35" fmla="*/ 2147483646 h 1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157">
                  <a:moveTo>
                    <a:pt x="0" y="133"/>
                  </a:moveTo>
                  <a:lnTo>
                    <a:pt x="18" y="97"/>
                  </a:lnTo>
                  <a:lnTo>
                    <a:pt x="30" y="79"/>
                  </a:lnTo>
                  <a:lnTo>
                    <a:pt x="66" y="60"/>
                  </a:lnTo>
                  <a:lnTo>
                    <a:pt x="78" y="54"/>
                  </a:lnTo>
                  <a:lnTo>
                    <a:pt x="90" y="30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38" y="18"/>
                  </a:lnTo>
                  <a:lnTo>
                    <a:pt x="138" y="36"/>
                  </a:lnTo>
                  <a:lnTo>
                    <a:pt x="114" y="54"/>
                  </a:lnTo>
                  <a:lnTo>
                    <a:pt x="102" y="67"/>
                  </a:lnTo>
                  <a:lnTo>
                    <a:pt x="78" y="91"/>
                  </a:lnTo>
                  <a:lnTo>
                    <a:pt x="72" y="115"/>
                  </a:lnTo>
                  <a:lnTo>
                    <a:pt x="66" y="151"/>
                  </a:lnTo>
                  <a:lnTo>
                    <a:pt x="36" y="157"/>
                  </a:lnTo>
                  <a:lnTo>
                    <a:pt x="18" y="151"/>
                  </a:lnTo>
                  <a:lnTo>
                    <a:pt x="0" y="133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267"/>
            <p:cNvSpPr>
              <a:spLocks/>
            </p:cNvSpPr>
            <p:nvPr userDrawn="1"/>
          </p:nvSpPr>
          <p:spPr bwMode="auto">
            <a:xfrm>
              <a:off x="8805863" y="5565775"/>
              <a:ext cx="125412" cy="201613"/>
            </a:xfrm>
            <a:custGeom>
              <a:avLst/>
              <a:gdLst>
                <a:gd name="T0" fmla="*/ 2147483646 w 96"/>
                <a:gd name="T1" fmla="*/ 2147483646 h 156"/>
                <a:gd name="T2" fmla="*/ 2147483646 w 96"/>
                <a:gd name="T3" fmla="*/ 2147483646 h 156"/>
                <a:gd name="T4" fmla="*/ 2147483646 w 96"/>
                <a:gd name="T5" fmla="*/ 2147483646 h 156"/>
                <a:gd name="T6" fmla="*/ 0 w 96"/>
                <a:gd name="T7" fmla="*/ 0 h 156"/>
                <a:gd name="T8" fmla="*/ 2147483646 w 96"/>
                <a:gd name="T9" fmla="*/ 2147483646 h 156"/>
                <a:gd name="T10" fmla="*/ 2147483646 w 96"/>
                <a:gd name="T11" fmla="*/ 2147483646 h 156"/>
                <a:gd name="T12" fmla="*/ 2147483646 w 96"/>
                <a:gd name="T13" fmla="*/ 2147483646 h 156"/>
                <a:gd name="T14" fmla="*/ 2147483646 w 96"/>
                <a:gd name="T15" fmla="*/ 2147483646 h 156"/>
                <a:gd name="T16" fmla="*/ 2147483646 w 96"/>
                <a:gd name="T17" fmla="*/ 2147483646 h 156"/>
                <a:gd name="T18" fmla="*/ 2147483646 w 96"/>
                <a:gd name="T19" fmla="*/ 2147483646 h 156"/>
                <a:gd name="T20" fmla="*/ 2147483646 w 96"/>
                <a:gd name="T21" fmla="*/ 2147483646 h 156"/>
                <a:gd name="T22" fmla="*/ 2147483646 w 96"/>
                <a:gd name="T23" fmla="*/ 2147483646 h 156"/>
                <a:gd name="T24" fmla="*/ 2147483646 w 96"/>
                <a:gd name="T25" fmla="*/ 2147483646 h 156"/>
                <a:gd name="T26" fmla="*/ 2147483646 w 96"/>
                <a:gd name="T27" fmla="*/ 2147483646 h 156"/>
                <a:gd name="T28" fmla="*/ 2147483646 w 96"/>
                <a:gd name="T29" fmla="*/ 2147483646 h 156"/>
                <a:gd name="T30" fmla="*/ 2147483646 w 96"/>
                <a:gd name="T31" fmla="*/ 2147483646 h 156"/>
                <a:gd name="T32" fmla="*/ 2147483646 w 96"/>
                <a:gd name="T33" fmla="*/ 2147483646 h 156"/>
                <a:gd name="T34" fmla="*/ 2147483646 w 96"/>
                <a:gd name="T35" fmla="*/ 2147483646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6" h="156">
                  <a:moveTo>
                    <a:pt x="6" y="108"/>
                  </a:moveTo>
                  <a:lnTo>
                    <a:pt x="24" y="78"/>
                  </a:lnTo>
                  <a:lnTo>
                    <a:pt x="24" y="54"/>
                  </a:lnTo>
                  <a:lnTo>
                    <a:pt x="0" y="0"/>
                  </a:lnTo>
                  <a:lnTo>
                    <a:pt x="30" y="12"/>
                  </a:lnTo>
                  <a:lnTo>
                    <a:pt x="30" y="42"/>
                  </a:lnTo>
                  <a:lnTo>
                    <a:pt x="42" y="60"/>
                  </a:lnTo>
                  <a:lnTo>
                    <a:pt x="60" y="78"/>
                  </a:lnTo>
                  <a:lnTo>
                    <a:pt x="84" y="66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78" y="102"/>
                  </a:lnTo>
                  <a:lnTo>
                    <a:pt x="66" y="114"/>
                  </a:lnTo>
                  <a:lnTo>
                    <a:pt x="60" y="132"/>
                  </a:lnTo>
                  <a:lnTo>
                    <a:pt x="42" y="156"/>
                  </a:lnTo>
                  <a:lnTo>
                    <a:pt x="24" y="144"/>
                  </a:lnTo>
                  <a:lnTo>
                    <a:pt x="30" y="126"/>
                  </a:lnTo>
                  <a:lnTo>
                    <a:pt x="6" y="108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268"/>
            <p:cNvSpPr>
              <a:spLocks/>
            </p:cNvSpPr>
            <p:nvPr userDrawn="1"/>
          </p:nvSpPr>
          <p:spPr bwMode="auto">
            <a:xfrm>
              <a:off x="7323138" y="4938713"/>
              <a:ext cx="989012" cy="750887"/>
            </a:xfrm>
            <a:custGeom>
              <a:avLst/>
              <a:gdLst>
                <a:gd name="T0" fmla="*/ 2147483646 w 757"/>
                <a:gd name="T1" fmla="*/ 2147483646 h 577"/>
                <a:gd name="T2" fmla="*/ 2147483646 w 757"/>
                <a:gd name="T3" fmla="*/ 2147483646 h 577"/>
                <a:gd name="T4" fmla="*/ 0 w 757"/>
                <a:gd name="T5" fmla="*/ 2147483646 h 577"/>
                <a:gd name="T6" fmla="*/ 2147483646 w 757"/>
                <a:gd name="T7" fmla="*/ 2147483646 h 577"/>
                <a:gd name="T8" fmla="*/ 2147483646 w 757"/>
                <a:gd name="T9" fmla="*/ 2147483646 h 577"/>
                <a:gd name="T10" fmla="*/ 2147483646 w 757"/>
                <a:gd name="T11" fmla="*/ 2147483646 h 577"/>
                <a:gd name="T12" fmla="*/ 2147483646 w 757"/>
                <a:gd name="T13" fmla="*/ 2147483646 h 577"/>
                <a:gd name="T14" fmla="*/ 2147483646 w 757"/>
                <a:gd name="T15" fmla="*/ 2147483646 h 577"/>
                <a:gd name="T16" fmla="*/ 2147483646 w 757"/>
                <a:gd name="T17" fmla="*/ 2147483646 h 577"/>
                <a:gd name="T18" fmla="*/ 2147483646 w 757"/>
                <a:gd name="T19" fmla="*/ 2147483646 h 577"/>
                <a:gd name="T20" fmla="*/ 2147483646 w 757"/>
                <a:gd name="T21" fmla="*/ 0 h 577"/>
                <a:gd name="T22" fmla="*/ 2147483646 w 757"/>
                <a:gd name="T23" fmla="*/ 2147483646 h 577"/>
                <a:gd name="T24" fmla="*/ 2147483646 w 757"/>
                <a:gd name="T25" fmla="*/ 2147483646 h 577"/>
                <a:gd name="T26" fmla="*/ 2147483646 w 757"/>
                <a:gd name="T27" fmla="*/ 2147483646 h 577"/>
                <a:gd name="T28" fmla="*/ 2147483646 w 757"/>
                <a:gd name="T29" fmla="*/ 2147483646 h 577"/>
                <a:gd name="T30" fmla="*/ 2147483646 w 757"/>
                <a:gd name="T31" fmla="*/ 2147483646 h 577"/>
                <a:gd name="T32" fmla="*/ 2147483646 w 757"/>
                <a:gd name="T33" fmla="*/ 2147483646 h 577"/>
                <a:gd name="T34" fmla="*/ 2147483646 w 757"/>
                <a:gd name="T35" fmla="*/ 2147483646 h 577"/>
                <a:gd name="T36" fmla="*/ 2147483646 w 757"/>
                <a:gd name="T37" fmla="*/ 2147483646 h 577"/>
                <a:gd name="T38" fmla="*/ 2147483646 w 757"/>
                <a:gd name="T39" fmla="*/ 2147483646 h 577"/>
                <a:gd name="T40" fmla="*/ 2147483646 w 757"/>
                <a:gd name="T41" fmla="*/ 2147483646 h 577"/>
                <a:gd name="T42" fmla="*/ 2147483646 w 757"/>
                <a:gd name="T43" fmla="*/ 2147483646 h 577"/>
                <a:gd name="T44" fmla="*/ 2147483646 w 757"/>
                <a:gd name="T45" fmla="*/ 2147483646 h 577"/>
                <a:gd name="T46" fmla="*/ 2147483646 w 757"/>
                <a:gd name="T47" fmla="*/ 2147483646 h 577"/>
                <a:gd name="T48" fmla="*/ 2147483646 w 757"/>
                <a:gd name="T49" fmla="*/ 2147483646 h 577"/>
                <a:gd name="T50" fmla="*/ 2147483646 w 757"/>
                <a:gd name="T51" fmla="*/ 2147483646 h 577"/>
                <a:gd name="T52" fmla="*/ 2147483646 w 757"/>
                <a:gd name="T53" fmla="*/ 2147483646 h 577"/>
                <a:gd name="T54" fmla="*/ 2147483646 w 757"/>
                <a:gd name="T55" fmla="*/ 2147483646 h 577"/>
                <a:gd name="T56" fmla="*/ 2147483646 w 757"/>
                <a:gd name="T57" fmla="*/ 2147483646 h 577"/>
                <a:gd name="T58" fmla="*/ 2147483646 w 757"/>
                <a:gd name="T59" fmla="*/ 2147483646 h 577"/>
                <a:gd name="T60" fmla="*/ 2147483646 w 757"/>
                <a:gd name="T61" fmla="*/ 2147483646 h 577"/>
                <a:gd name="T62" fmla="*/ 2147483646 w 757"/>
                <a:gd name="T63" fmla="*/ 2147483646 h 577"/>
                <a:gd name="T64" fmla="*/ 2147483646 w 757"/>
                <a:gd name="T65" fmla="*/ 2147483646 h 577"/>
                <a:gd name="T66" fmla="*/ 2147483646 w 757"/>
                <a:gd name="T67" fmla="*/ 2147483646 h 577"/>
                <a:gd name="T68" fmla="*/ 2147483646 w 757"/>
                <a:gd name="T69" fmla="*/ 2147483646 h 577"/>
                <a:gd name="T70" fmla="*/ 2147483646 w 757"/>
                <a:gd name="T71" fmla="*/ 2147483646 h 5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57" h="577">
                  <a:moveTo>
                    <a:pt x="30" y="463"/>
                  </a:moveTo>
                  <a:lnTo>
                    <a:pt x="36" y="415"/>
                  </a:lnTo>
                  <a:lnTo>
                    <a:pt x="30" y="385"/>
                  </a:lnTo>
                  <a:lnTo>
                    <a:pt x="6" y="307"/>
                  </a:lnTo>
                  <a:lnTo>
                    <a:pt x="6" y="283"/>
                  </a:lnTo>
                  <a:lnTo>
                    <a:pt x="0" y="247"/>
                  </a:lnTo>
                  <a:lnTo>
                    <a:pt x="6" y="217"/>
                  </a:lnTo>
                  <a:lnTo>
                    <a:pt x="30" y="193"/>
                  </a:lnTo>
                  <a:lnTo>
                    <a:pt x="78" y="175"/>
                  </a:lnTo>
                  <a:lnTo>
                    <a:pt x="114" y="151"/>
                  </a:lnTo>
                  <a:lnTo>
                    <a:pt x="144" y="145"/>
                  </a:lnTo>
                  <a:lnTo>
                    <a:pt x="156" y="109"/>
                  </a:lnTo>
                  <a:lnTo>
                    <a:pt x="180" y="97"/>
                  </a:lnTo>
                  <a:lnTo>
                    <a:pt x="204" y="90"/>
                  </a:lnTo>
                  <a:lnTo>
                    <a:pt x="240" y="60"/>
                  </a:lnTo>
                  <a:lnTo>
                    <a:pt x="264" y="48"/>
                  </a:lnTo>
                  <a:lnTo>
                    <a:pt x="282" y="60"/>
                  </a:lnTo>
                  <a:lnTo>
                    <a:pt x="300" y="66"/>
                  </a:lnTo>
                  <a:lnTo>
                    <a:pt x="312" y="42"/>
                  </a:lnTo>
                  <a:lnTo>
                    <a:pt x="330" y="24"/>
                  </a:lnTo>
                  <a:lnTo>
                    <a:pt x="360" y="18"/>
                  </a:lnTo>
                  <a:lnTo>
                    <a:pt x="372" y="0"/>
                  </a:lnTo>
                  <a:lnTo>
                    <a:pt x="396" y="6"/>
                  </a:lnTo>
                  <a:lnTo>
                    <a:pt x="438" y="12"/>
                  </a:lnTo>
                  <a:lnTo>
                    <a:pt x="432" y="36"/>
                  </a:lnTo>
                  <a:lnTo>
                    <a:pt x="420" y="66"/>
                  </a:lnTo>
                  <a:lnTo>
                    <a:pt x="438" y="78"/>
                  </a:lnTo>
                  <a:lnTo>
                    <a:pt x="468" y="78"/>
                  </a:lnTo>
                  <a:lnTo>
                    <a:pt x="492" y="115"/>
                  </a:lnTo>
                  <a:lnTo>
                    <a:pt x="510" y="109"/>
                  </a:lnTo>
                  <a:lnTo>
                    <a:pt x="540" y="90"/>
                  </a:lnTo>
                  <a:lnTo>
                    <a:pt x="540" y="30"/>
                  </a:lnTo>
                  <a:lnTo>
                    <a:pt x="564" y="0"/>
                  </a:lnTo>
                  <a:lnTo>
                    <a:pt x="576" y="42"/>
                  </a:lnTo>
                  <a:lnTo>
                    <a:pt x="582" y="54"/>
                  </a:lnTo>
                  <a:lnTo>
                    <a:pt x="594" y="60"/>
                  </a:lnTo>
                  <a:lnTo>
                    <a:pt x="612" y="121"/>
                  </a:lnTo>
                  <a:lnTo>
                    <a:pt x="642" y="151"/>
                  </a:lnTo>
                  <a:lnTo>
                    <a:pt x="678" y="163"/>
                  </a:lnTo>
                  <a:lnTo>
                    <a:pt x="690" y="199"/>
                  </a:lnTo>
                  <a:lnTo>
                    <a:pt x="708" y="211"/>
                  </a:lnTo>
                  <a:lnTo>
                    <a:pt x="714" y="241"/>
                  </a:lnTo>
                  <a:lnTo>
                    <a:pt x="751" y="265"/>
                  </a:lnTo>
                  <a:lnTo>
                    <a:pt x="751" y="289"/>
                  </a:lnTo>
                  <a:lnTo>
                    <a:pt x="757" y="325"/>
                  </a:lnTo>
                  <a:lnTo>
                    <a:pt x="757" y="379"/>
                  </a:lnTo>
                  <a:lnTo>
                    <a:pt x="714" y="469"/>
                  </a:lnTo>
                  <a:lnTo>
                    <a:pt x="696" y="523"/>
                  </a:lnTo>
                  <a:lnTo>
                    <a:pt x="696" y="547"/>
                  </a:lnTo>
                  <a:lnTo>
                    <a:pt x="684" y="547"/>
                  </a:lnTo>
                  <a:lnTo>
                    <a:pt x="660" y="559"/>
                  </a:lnTo>
                  <a:lnTo>
                    <a:pt x="636" y="577"/>
                  </a:lnTo>
                  <a:lnTo>
                    <a:pt x="618" y="577"/>
                  </a:lnTo>
                  <a:lnTo>
                    <a:pt x="594" y="559"/>
                  </a:lnTo>
                  <a:lnTo>
                    <a:pt x="576" y="571"/>
                  </a:lnTo>
                  <a:lnTo>
                    <a:pt x="534" y="553"/>
                  </a:lnTo>
                  <a:lnTo>
                    <a:pt x="498" y="535"/>
                  </a:lnTo>
                  <a:lnTo>
                    <a:pt x="480" y="505"/>
                  </a:lnTo>
                  <a:lnTo>
                    <a:pt x="468" y="481"/>
                  </a:lnTo>
                  <a:lnTo>
                    <a:pt x="444" y="487"/>
                  </a:lnTo>
                  <a:lnTo>
                    <a:pt x="420" y="463"/>
                  </a:lnTo>
                  <a:lnTo>
                    <a:pt x="378" y="421"/>
                  </a:lnTo>
                  <a:lnTo>
                    <a:pt x="312" y="409"/>
                  </a:lnTo>
                  <a:lnTo>
                    <a:pt x="264" y="415"/>
                  </a:lnTo>
                  <a:lnTo>
                    <a:pt x="204" y="433"/>
                  </a:lnTo>
                  <a:lnTo>
                    <a:pt x="198" y="451"/>
                  </a:lnTo>
                  <a:lnTo>
                    <a:pt x="162" y="457"/>
                  </a:lnTo>
                  <a:lnTo>
                    <a:pt x="138" y="457"/>
                  </a:lnTo>
                  <a:lnTo>
                    <a:pt x="120" y="475"/>
                  </a:lnTo>
                  <a:lnTo>
                    <a:pt x="84" y="487"/>
                  </a:lnTo>
                  <a:lnTo>
                    <a:pt x="60" y="487"/>
                  </a:lnTo>
                  <a:lnTo>
                    <a:pt x="30" y="463"/>
                  </a:lnTo>
                  <a:close/>
                </a:path>
              </a:pathLst>
            </a:custGeom>
            <a:noFill/>
            <a:ln w="3175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269"/>
            <p:cNvSpPr>
              <a:spLocks/>
            </p:cNvSpPr>
            <p:nvPr userDrawn="1"/>
          </p:nvSpPr>
          <p:spPr bwMode="auto">
            <a:xfrm>
              <a:off x="8099425" y="5734050"/>
              <a:ext cx="87313" cy="119063"/>
            </a:xfrm>
            <a:custGeom>
              <a:avLst/>
              <a:gdLst>
                <a:gd name="T0" fmla="*/ 0 w 66"/>
                <a:gd name="T1" fmla="*/ 2147483646 h 91"/>
                <a:gd name="T2" fmla="*/ 2147483646 w 66"/>
                <a:gd name="T3" fmla="*/ 2147483646 h 91"/>
                <a:gd name="T4" fmla="*/ 2147483646 w 66"/>
                <a:gd name="T5" fmla="*/ 2147483646 h 91"/>
                <a:gd name="T6" fmla="*/ 2147483646 w 66"/>
                <a:gd name="T7" fmla="*/ 2147483646 h 91"/>
                <a:gd name="T8" fmla="*/ 2147483646 w 66"/>
                <a:gd name="T9" fmla="*/ 2147483646 h 91"/>
                <a:gd name="T10" fmla="*/ 2147483646 w 66"/>
                <a:gd name="T11" fmla="*/ 2147483646 h 91"/>
                <a:gd name="T12" fmla="*/ 2147483646 w 66"/>
                <a:gd name="T13" fmla="*/ 0 h 91"/>
                <a:gd name="T14" fmla="*/ 2147483646 w 66"/>
                <a:gd name="T15" fmla="*/ 2147483646 h 91"/>
                <a:gd name="T16" fmla="*/ 0 w 66"/>
                <a:gd name="T17" fmla="*/ 2147483646 h 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" h="91">
                  <a:moveTo>
                    <a:pt x="0" y="18"/>
                  </a:moveTo>
                  <a:lnTo>
                    <a:pt x="12" y="48"/>
                  </a:lnTo>
                  <a:lnTo>
                    <a:pt x="18" y="72"/>
                  </a:lnTo>
                  <a:lnTo>
                    <a:pt x="36" y="91"/>
                  </a:lnTo>
                  <a:lnTo>
                    <a:pt x="48" y="66"/>
                  </a:lnTo>
                  <a:lnTo>
                    <a:pt x="66" y="30"/>
                  </a:lnTo>
                  <a:lnTo>
                    <a:pt x="66" y="0"/>
                  </a:lnTo>
                  <a:lnTo>
                    <a:pt x="42" y="12"/>
                  </a:lnTo>
                  <a:lnTo>
                    <a:pt x="0" y="18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271"/>
            <p:cNvSpPr>
              <a:spLocks/>
            </p:cNvSpPr>
            <p:nvPr userDrawn="1"/>
          </p:nvSpPr>
          <p:spPr bwMode="auto">
            <a:xfrm>
              <a:off x="7259638" y="4486275"/>
              <a:ext cx="227012" cy="265113"/>
            </a:xfrm>
            <a:custGeom>
              <a:avLst/>
              <a:gdLst>
                <a:gd name="T0" fmla="*/ 2147483646 w 174"/>
                <a:gd name="T1" fmla="*/ 2147483646 h 204"/>
                <a:gd name="T2" fmla="*/ 0 w 174"/>
                <a:gd name="T3" fmla="*/ 2147483646 h 204"/>
                <a:gd name="T4" fmla="*/ 0 w 174"/>
                <a:gd name="T5" fmla="*/ 2147483646 h 204"/>
                <a:gd name="T6" fmla="*/ 2147483646 w 174"/>
                <a:gd name="T7" fmla="*/ 2147483646 h 204"/>
                <a:gd name="T8" fmla="*/ 2147483646 w 174"/>
                <a:gd name="T9" fmla="*/ 2147483646 h 204"/>
                <a:gd name="T10" fmla="*/ 2147483646 w 174"/>
                <a:gd name="T11" fmla="*/ 2147483646 h 204"/>
                <a:gd name="T12" fmla="*/ 2147483646 w 174"/>
                <a:gd name="T13" fmla="*/ 2147483646 h 204"/>
                <a:gd name="T14" fmla="*/ 2147483646 w 174"/>
                <a:gd name="T15" fmla="*/ 0 h 204"/>
                <a:gd name="T16" fmla="*/ 2147483646 w 174"/>
                <a:gd name="T17" fmla="*/ 2147483646 h 204"/>
                <a:gd name="T18" fmla="*/ 2147483646 w 174"/>
                <a:gd name="T19" fmla="*/ 2147483646 h 204"/>
                <a:gd name="T20" fmla="*/ 2147483646 w 174"/>
                <a:gd name="T21" fmla="*/ 2147483646 h 204"/>
                <a:gd name="T22" fmla="*/ 2147483646 w 174"/>
                <a:gd name="T23" fmla="*/ 2147483646 h 204"/>
                <a:gd name="T24" fmla="*/ 2147483646 w 174"/>
                <a:gd name="T25" fmla="*/ 2147483646 h 204"/>
                <a:gd name="T26" fmla="*/ 2147483646 w 174"/>
                <a:gd name="T27" fmla="*/ 2147483646 h 204"/>
                <a:gd name="T28" fmla="*/ 2147483646 w 174"/>
                <a:gd name="T29" fmla="*/ 2147483646 h 204"/>
                <a:gd name="T30" fmla="*/ 2147483646 w 174"/>
                <a:gd name="T31" fmla="*/ 2147483646 h 204"/>
                <a:gd name="T32" fmla="*/ 2147483646 w 174"/>
                <a:gd name="T33" fmla="*/ 2147483646 h 204"/>
                <a:gd name="T34" fmla="*/ 2147483646 w 174"/>
                <a:gd name="T35" fmla="*/ 2147483646 h 204"/>
                <a:gd name="T36" fmla="*/ 2147483646 w 174"/>
                <a:gd name="T37" fmla="*/ 2147483646 h 204"/>
                <a:gd name="T38" fmla="*/ 2147483646 w 174"/>
                <a:gd name="T39" fmla="*/ 2147483646 h 204"/>
                <a:gd name="T40" fmla="*/ 2147483646 w 174"/>
                <a:gd name="T41" fmla="*/ 2147483646 h 204"/>
                <a:gd name="T42" fmla="*/ 2147483646 w 174"/>
                <a:gd name="T43" fmla="*/ 2147483646 h 204"/>
                <a:gd name="T44" fmla="*/ 2147483646 w 174"/>
                <a:gd name="T45" fmla="*/ 2147483646 h 204"/>
                <a:gd name="T46" fmla="*/ 2147483646 w 174"/>
                <a:gd name="T47" fmla="*/ 2147483646 h 20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4" h="204">
                  <a:moveTo>
                    <a:pt x="12" y="168"/>
                  </a:moveTo>
                  <a:lnTo>
                    <a:pt x="0" y="144"/>
                  </a:lnTo>
                  <a:lnTo>
                    <a:pt x="0" y="108"/>
                  </a:lnTo>
                  <a:lnTo>
                    <a:pt x="12" y="90"/>
                  </a:lnTo>
                  <a:lnTo>
                    <a:pt x="36" y="84"/>
                  </a:lnTo>
                  <a:lnTo>
                    <a:pt x="60" y="66"/>
                  </a:lnTo>
                  <a:lnTo>
                    <a:pt x="96" y="24"/>
                  </a:lnTo>
                  <a:lnTo>
                    <a:pt x="138" y="0"/>
                  </a:lnTo>
                  <a:lnTo>
                    <a:pt x="162" y="12"/>
                  </a:lnTo>
                  <a:lnTo>
                    <a:pt x="174" y="30"/>
                  </a:lnTo>
                  <a:lnTo>
                    <a:pt x="156" y="48"/>
                  </a:lnTo>
                  <a:lnTo>
                    <a:pt x="150" y="66"/>
                  </a:lnTo>
                  <a:lnTo>
                    <a:pt x="156" y="90"/>
                  </a:lnTo>
                  <a:lnTo>
                    <a:pt x="174" y="108"/>
                  </a:lnTo>
                  <a:lnTo>
                    <a:pt x="156" y="120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6" y="168"/>
                  </a:lnTo>
                  <a:lnTo>
                    <a:pt x="114" y="198"/>
                  </a:lnTo>
                  <a:lnTo>
                    <a:pt x="90" y="204"/>
                  </a:lnTo>
                  <a:lnTo>
                    <a:pt x="72" y="192"/>
                  </a:lnTo>
                  <a:lnTo>
                    <a:pt x="42" y="192"/>
                  </a:lnTo>
                  <a:lnTo>
                    <a:pt x="24" y="192"/>
                  </a:lnTo>
                  <a:lnTo>
                    <a:pt x="12" y="168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274"/>
            <p:cNvSpPr>
              <a:spLocks/>
            </p:cNvSpPr>
            <p:nvPr userDrawn="1"/>
          </p:nvSpPr>
          <p:spPr bwMode="auto">
            <a:xfrm>
              <a:off x="7456488" y="4618038"/>
              <a:ext cx="141287" cy="173037"/>
            </a:xfrm>
            <a:custGeom>
              <a:avLst/>
              <a:gdLst>
                <a:gd name="T0" fmla="*/ 2147483646 w 108"/>
                <a:gd name="T1" fmla="*/ 2147483646 h 132"/>
                <a:gd name="T2" fmla="*/ 2147483646 w 108"/>
                <a:gd name="T3" fmla="*/ 2147483646 h 132"/>
                <a:gd name="T4" fmla="*/ 0 w 108"/>
                <a:gd name="T5" fmla="*/ 2147483646 h 132"/>
                <a:gd name="T6" fmla="*/ 2147483646 w 108"/>
                <a:gd name="T7" fmla="*/ 2147483646 h 132"/>
                <a:gd name="T8" fmla="*/ 2147483646 w 108"/>
                <a:gd name="T9" fmla="*/ 2147483646 h 132"/>
                <a:gd name="T10" fmla="*/ 2147483646 w 108"/>
                <a:gd name="T11" fmla="*/ 2147483646 h 132"/>
                <a:gd name="T12" fmla="*/ 2147483646 w 108"/>
                <a:gd name="T13" fmla="*/ 2147483646 h 132"/>
                <a:gd name="T14" fmla="*/ 2147483646 w 108"/>
                <a:gd name="T15" fmla="*/ 0 h 132"/>
                <a:gd name="T16" fmla="*/ 2147483646 w 108"/>
                <a:gd name="T17" fmla="*/ 2147483646 h 132"/>
                <a:gd name="T18" fmla="*/ 2147483646 w 108"/>
                <a:gd name="T19" fmla="*/ 2147483646 h 132"/>
                <a:gd name="T20" fmla="*/ 2147483646 w 108"/>
                <a:gd name="T21" fmla="*/ 2147483646 h 132"/>
                <a:gd name="T22" fmla="*/ 2147483646 w 108"/>
                <a:gd name="T23" fmla="*/ 2147483646 h 132"/>
                <a:gd name="T24" fmla="*/ 2147483646 w 108"/>
                <a:gd name="T25" fmla="*/ 2147483646 h 132"/>
                <a:gd name="T26" fmla="*/ 2147483646 w 108"/>
                <a:gd name="T27" fmla="*/ 2147483646 h 132"/>
                <a:gd name="T28" fmla="*/ 2147483646 w 108"/>
                <a:gd name="T29" fmla="*/ 2147483646 h 132"/>
                <a:gd name="T30" fmla="*/ 2147483646 w 108"/>
                <a:gd name="T31" fmla="*/ 2147483646 h 132"/>
                <a:gd name="T32" fmla="*/ 2147483646 w 108"/>
                <a:gd name="T33" fmla="*/ 2147483646 h 132"/>
                <a:gd name="T34" fmla="*/ 2147483646 w 108"/>
                <a:gd name="T35" fmla="*/ 2147483646 h 132"/>
                <a:gd name="T36" fmla="*/ 2147483646 w 108"/>
                <a:gd name="T37" fmla="*/ 2147483646 h 132"/>
                <a:gd name="T38" fmla="*/ 2147483646 w 108"/>
                <a:gd name="T39" fmla="*/ 2147483646 h 132"/>
                <a:gd name="T40" fmla="*/ 2147483646 w 108"/>
                <a:gd name="T41" fmla="*/ 2147483646 h 132"/>
                <a:gd name="T42" fmla="*/ 2147483646 w 108"/>
                <a:gd name="T43" fmla="*/ 2147483646 h 132"/>
                <a:gd name="T44" fmla="*/ 2147483646 w 108"/>
                <a:gd name="T45" fmla="*/ 2147483646 h 132"/>
                <a:gd name="T46" fmla="*/ 2147483646 w 108"/>
                <a:gd name="T47" fmla="*/ 2147483646 h 13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8" h="132">
                  <a:moveTo>
                    <a:pt x="12" y="126"/>
                  </a:moveTo>
                  <a:lnTo>
                    <a:pt x="12" y="108"/>
                  </a:lnTo>
                  <a:lnTo>
                    <a:pt x="0" y="84"/>
                  </a:lnTo>
                  <a:lnTo>
                    <a:pt x="6" y="66"/>
                  </a:lnTo>
                  <a:lnTo>
                    <a:pt x="24" y="24"/>
                  </a:lnTo>
                  <a:lnTo>
                    <a:pt x="36" y="12"/>
                  </a:lnTo>
                  <a:lnTo>
                    <a:pt x="66" y="6"/>
                  </a:lnTo>
                  <a:lnTo>
                    <a:pt x="108" y="0"/>
                  </a:lnTo>
                  <a:lnTo>
                    <a:pt x="108" y="12"/>
                  </a:lnTo>
                  <a:lnTo>
                    <a:pt x="90" y="12"/>
                  </a:lnTo>
                  <a:lnTo>
                    <a:pt x="54" y="24"/>
                  </a:lnTo>
                  <a:lnTo>
                    <a:pt x="42" y="42"/>
                  </a:lnTo>
                  <a:lnTo>
                    <a:pt x="84" y="42"/>
                  </a:lnTo>
                  <a:lnTo>
                    <a:pt x="90" y="60"/>
                  </a:lnTo>
                  <a:lnTo>
                    <a:pt x="78" y="66"/>
                  </a:lnTo>
                  <a:lnTo>
                    <a:pt x="66" y="78"/>
                  </a:lnTo>
                  <a:lnTo>
                    <a:pt x="90" y="102"/>
                  </a:lnTo>
                  <a:lnTo>
                    <a:pt x="96" y="126"/>
                  </a:lnTo>
                  <a:lnTo>
                    <a:pt x="72" y="126"/>
                  </a:lnTo>
                  <a:lnTo>
                    <a:pt x="54" y="108"/>
                  </a:lnTo>
                  <a:lnTo>
                    <a:pt x="36" y="84"/>
                  </a:lnTo>
                  <a:lnTo>
                    <a:pt x="36" y="114"/>
                  </a:lnTo>
                  <a:lnTo>
                    <a:pt x="36" y="132"/>
                  </a:lnTo>
                  <a:lnTo>
                    <a:pt x="12" y="126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275"/>
            <p:cNvSpPr>
              <a:spLocks/>
            </p:cNvSpPr>
            <p:nvPr userDrawn="1"/>
          </p:nvSpPr>
          <p:spPr bwMode="auto">
            <a:xfrm>
              <a:off x="7135813" y="4814888"/>
              <a:ext cx="265112" cy="60325"/>
            </a:xfrm>
            <a:custGeom>
              <a:avLst/>
              <a:gdLst>
                <a:gd name="T0" fmla="*/ 0 w 34"/>
                <a:gd name="T1" fmla="*/ 2147483646 h 8"/>
                <a:gd name="T2" fmla="*/ 2147483646 w 34"/>
                <a:gd name="T3" fmla="*/ 0 h 8"/>
                <a:gd name="T4" fmla="*/ 2147483646 w 34"/>
                <a:gd name="T5" fmla="*/ 0 h 8"/>
                <a:gd name="T6" fmla="*/ 2147483646 w 34"/>
                <a:gd name="T7" fmla="*/ 2147483646 h 8"/>
                <a:gd name="T8" fmla="*/ 2147483646 w 34"/>
                <a:gd name="T9" fmla="*/ 2147483646 h 8"/>
                <a:gd name="T10" fmla="*/ 2147483646 w 34"/>
                <a:gd name="T11" fmla="*/ 2147483646 h 8"/>
                <a:gd name="T12" fmla="*/ 2147483646 w 34"/>
                <a:gd name="T13" fmla="*/ 2147483646 h 8"/>
                <a:gd name="T14" fmla="*/ 2147483646 w 34"/>
                <a:gd name="T15" fmla="*/ 2147483646 h 8"/>
                <a:gd name="T16" fmla="*/ 2147483646 w 34"/>
                <a:gd name="T17" fmla="*/ 2147483646 h 8"/>
                <a:gd name="T18" fmla="*/ 2147483646 w 34"/>
                <a:gd name="T19" fmla="*/ 2147483646 h 8"/>
                <a:gd name="T20" fmla="*/ 0 w 34"/>
                <a:gd name="T21" fmla="*/ 214748364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" h="8">
                  <a:moveTo>
                    <a:pt x="0" y="1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0" y="4"/>
                    <a:pt x="8" y="4"/>
                  </a:cubicBezTo>
                  <a:cubicBezTo>
                    <a:pt x="7" y="3"/>
                    <a:pt x="0" y="1"/>
                    <a:pt x="0" y="1"/>
                  </a:cubicBez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276"/>
            <p:cNvSpPr>
              <a:spLocks/>
            </p:cNvSpPr>
            <p:nvPr userDrawn="1"/>
          </p:nvSpPr>
          <p:spPr bwMode="auto">
            <a:xfrm>
              <a:off x="2928938" y="3178175"/>
              <a:ext cx="158750" cy="179388"/>
            </a:xfrm>
            <a:custGeom>
              <a:avLst/>
              <a:gdLst>
                <a:gd name="T0" fmla="*/ 0 w 120"/>
                <a:gd name="T1" fmla="*/ 2147483646 h 138"/>
                <a:gd name="T2" fmla="*/ 0 w 120"/>
                <a:gd name="T3" fmla="*/ 2147483646 h 138"/>
                <a:gd name="T4" fmla="*/ 2147483646 w 120"/>
                <a:gd name="T5" fmla="*/ 2147483646 h 138"/>
                <a:gd name="T6" fmla="*/ 2147483646 w 120"/>
                <a:gd name="T7" fmla="*/ 2147483646 h 138"/>
                <a:gd name="T8" fmla="*/ 2147483646 w 120"/>
                <a:gd name="T9" fmla="*/ 0 h 138"/>
                <a:gd name="T10" fmla="*/ 2147483646 w 120"/>
                <a:gd name="T11" fmla="*/ 2147483646 h 138"/>
                <a:gd name="T12" fmla="*/ 2147483646 w 120"/>
                <a:gd name="T13" fmla="*/ 2147483646 h 138"/>
                <a:gd name="T14" fmla="*/ 2147483646 w 120"/>
                <a:gd name="T15" fmla="*/ 2147483646 h 138"/>
                <a:gd name="T16" fmla="*/ 2147483646 w 120"/>
                <a:gd name="T17" fmla="*/ 2147483646 h 138"/>
                <a:gd name="T18" fmla="*/ 2147483646 w 120"/>
                <a:gd name="T19" fmla="*/ 2147483646 h 138"/>
                <a:gd name="T20" fmla="*/ 2147483646 w 120"/>
                <a:gd name="T21" fmla="*/ 2147483646 h 138"/>
                <a:gd name="T22" fmla="*/ 2147483646 w 120"/>
                <a:gd name="T23" fmla="*/ 2147483646 h 138"/>
                <a:gd name="T24" fmla="*/ 2147483646 w 120"/>
                <a:gd name="T25" fmla="*/ 2147483646 h 138"/>
                <a:gd name="T26" fmla="*/ 2147483646 w 120"/>
                <a:gd name="T27" fmla="*/ 2147483646 h 138"/>
                <a:gd name="T28" fmla="*/ 2147483646 w 120"/>
                <a:gd name="T29" fmla="*/ 2147483646 h 138"/>
                <a:gd name="T30" fmla="*/ 2147483646 w 120"/>
                <a:gd name="T31" fmla="*/ 2147483646 h 138"/>
                <a:gd name="T32" fmla="*/ 0 w 120"/>
                <a:gd name="T33" fmla="*/ 2147483646 h 1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0" h="138">
                  <a:moveTo>
                    <a:pt x="0" y="114"/>
                  </a:moveTo>
                  <a:lnTo>
                    <a:pt x="0" y="90"/>
                  </a:lnTo>
                  <a:lnTo>
                    <a:pt x="6" y="72"/>
                  </a:lnTo>
                  <a:lnTo>
                    <a:pt x="36" y="24"/>
                  </a:lnTo>
                  <a:lnTo>
                    <a:pt x="66" y="0"/>
                  </a:lnTo>
                  <a:lnTo>
                    <a:pt x="66" y="18"/>
                  </a:lnTo>
                  <a:lnTo>
                    <a:pt x="54" y="42"/>
                  </a:lnTo>
                  <a:lnTo>
                    <a:pt x="60" y="54"/>
                  </a:lnTo>
                  <a:lnTo>
                    <a:pt x="108" y="78"/>
                  </a:lnTo>
                  <a:lnTo>
                    <a:pt x="120" y="108"/>
                  </a:lnTo>
                  <a:lnTo>
                    <a:pt x="120" y="132"/>
                  </a:lnTo>
                  <a:lnTo>
                    <a:pt x="96" y="138"/>
                  </a:lnTo>
                  <a:lnTo>
                    <a:pt x="84" y="120"/>
                  </a:lnTo>
                  <a:lnTo>
                    <a:pt x="66" y="126"/>
                  </a:lnTo>
                  <a:lnTo>
                    <a:pt x="48" y="114"/>
                  </a:lnTo>
                  <a:lnTo>
                    <a:pt x="18" y="108"/>
                  </a:lnTo>
                  <a:lnTo>
                    <a:pt x="0" y="114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277"/>
            <p:cNvSpPr>
              <a:spLocks/>
            </p:cNvSpPr>
            <p:nvPr userDrawn="1"/>
          </p:nvSpPr>
          <p:spPr bwMode="auto">
            <a:xfrm>
              <a:off x="2276475" y="4084638"/>
              <a:ext cx="276225" cy="77787"/>
            </a:xfrm>
            <a:custGeom>
              <a:avLst/>
              <a:gdLst>
                <a:gd name="T0" fmla="*/ 2147483646 w 35"/>
                <a:gd name="T1" fmla="*/ 2147483646 h 10"/>
                <a:gd name="T2" fmla="*/ 2147483646 w 35"/>
                <a:gd name="T3" fmla="*/ 0 h 10"/>
                <a:gd name="T4" fmla="*/ 2147483646 w 35"/>
                <a:gd name="T5" fmla="*/ 0 h 10"/>
                <a:gd name="T6" fmla="*/ 2147483646 w 35"/>
                <a:gd name="T7" fmla="*/ 2147483646 h 10"/>
                <a:gd name="T8" fmla="*/ 2147483646 w 35"/>
                <a:gd name="T9" fmla="*/ 2147483646 h 10"/>
                <a:gd name="T10" fmla="*/ 2147483646 w 35"/>
                <a:gd name="T11" fmla="*/ 2147483646 h 10"/>
                <a:gd name="T12" fmla="*/ 2147483646 w 35"/>
                <a:gd name="T13" fmla="*/ 2147483646 h 10"/>
                <a:gd name="T14" fmla="*/ 2147483646 w 35"/>
                <a:gd name="T15" fmla="*/ 2147483646 h 10"/>
                <a:gd name="T16" fmla="*/ 2147483646 w 35"/>
                <a:gd name="T17" fmla="*/ 2147483646 h 10"/>
                <a:gd name="T18" fmla="*/ 2147483646 w 35"/>
                <a:gd name="T19" fmla="*/ 2147483646 h 10"/>
                <a:gd name="T20" fmla="*/ 2147483646 w 35"/>
                <a:gd name="T21" fmla="*/ 2147483646 h 10"/>
                <a:gd name="T22" fmla="*/ 2147483646 w 35"/>
                <a:gd name="T23" fmla="*/ 2147483646 h 10"/>
                <a:gd name="T24" fmla="*/ 2147483646 w 35"/>
                <a:gd name="T25" fmla="*/ 2147483646 h 10"/>
                <a:gd name="T26" fmla="*/ 2147483646 w 35"/>
                <a:gd name="T27" fmla="*/ 2147483646 h 10"/>
                <a:gd name="T28" fmla="*/ 0 w 35"/>
                <a:gd name="T29" fmla="*/ 2147483646 h 10"/>
                <a:gd name="T30" fmla="*/ 2147483646 w 35"/>
                <a:gd name="T31" fmla="*/ 2147483646 h 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5" h="10">
                  <a:moveTo>
                    <a:pt x="2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5"/>
                    <a:pt x="28" y="6"/>
                  </a:cubicBezTo>
                  <a:cubicBezTo>
                    <a:pt x="30" y="7"/>
                    <a:pt x="33" y="7"/>
                    <a:pt x="33" y="7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5" y="10"/>
                    <a:pt x="33" y="10"/>
                  </a:cubicBezTo>
                  <a:cubicBezTo>
                    <a:pt x="31" y="10"/>
                    <a:pt x="25" y="10"/>
                    <a:pt x="25" y="10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2" y="1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278"/>
            <p:cNvSpPr>
              <a:spLocks/>
            </p:cNvSpPr>
            <p:nvPr userDrawn="1"/>
          </p:nvSpPr>
          <p:spPr bwMode="auto">
            <a:xfrm>
              <a:off x="2552700" y="4170363"/>
              <a:ext cx="171450" cy="47625"/>
            </a:xfrm>
            <a:custGeom>
              <a:avLst/>
              <a:gdLst>
                <a:gd name="T0" fmla="*/ 2147483646 w 132"/>
                <a:gd name="T1" fmla="*/ 0 h 36"/>
                <a:gd name="T2" fmla="*/ 2147483646 w 132"/>
                <a:gd name="T3" fmla="*/ 2147483646 h 36"/>
                <a:gd name="T4" fmla="*/ 0 w 132"/>
                <a:gd name="T5" fmla="*/ 2147483646 h 36"/>
                <a:gd name="T6" fmla="*/ 2147483646 w 132"/>
                <a:gd name="T7" fmla="*/ 2147483646 h 36"/>
                <a:gd name="T8" fmla="*/ 2147483646 w 132"/>
                <a:gd name="T9" fmla="*/ 2147483646 h 36"/>
                <a:gd name="T10" fmla="*/ 2147483646 w 132"/>
                <a:gd name="T11" fmla="*/ 2147483646 h 36"/>
                <a:gd name="T12" fmla="*/ 2147483646 w 132"/>
                <a:gd name="T13" fmla="*/ 2147483646 h 36"/>
                <a:gd name="T14" fmla="*/ 2147483646 w 132"/>
                <a:gd name="T15" fmla="*/ 2147483646 h 36"/>
                <a:gd name="T16" fmla="*/ 2147483646 w 132"/>
                <a:gd name="T17" fmla="*/ 2147483646 h 36"/>
                <a:gd name="T18" fmla="*/ 2147483646 w 132"/>
                <a:gd name="T19" fmla="*/ 0 h 36"/>
                <a:gd name="T20" fmla="*/ 2147483646 w 132"/>
                <a:gd name="T21" fmla="*/ 0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6">
                  <a:moveTo>
                    <a:pt x="24" y="0"/>
                  </a:moveTo>
                  <a:lnTo>
                    <a:pt x="24" y="12"/>
                  </a:lnTo>
                  <a:lnTo>
                    <a:pt x="0" y="18"/>
                  </a:lnTo>
                  <a:lnTo>
                    <a:pt x="30" y="30"/>
                  </a:lnTo>
                  <a:lnTo>
                    <a:pt x="42" y="36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32" y="30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279"/>
            <p:cNvSpPr>
              <a:spLocks/>
            </p:cNvSpPr>
            <p:nvPr userDrawn="1"/>
          </p:nvSpPr>
          <p:spPr bwMode="auto">
            <a:xfrm>
              <a:off x="4814888" y="3643313"/>
              <a:ext cx="77787" cy="46037"/>
            </a:xfrm>
            <a:custGeom>
              <a:avLst/>
              <a:gdLst>
                <a:gd name="T0" fmla="*/ 0 w 60"/>
                <a:gd name="T1" fmla="*/ 2147483646 h 36"/>
                <a:gd name="T2" fmla="*/ 2147483646 w 60"/>
                <a:gd name="T3" fmla="*/ 0 h 36"/>
                <a:gd name="T4" fmla="*/ 2147483646 w 60"/>
                <a:gd name="T5" fmla="*/ 2147483646 h 36"/>
                <a:gd name="T6" fmla="*/ 2147483646 w 60"/>
                <a:gd name="T7" fmla="*/ 2147483646 h 36"/>
                <a:gd name="T8" fmla="*/ 2147483646 w 60"/>
                <a:gd name="T9" fmla="*/ 2147483646 h 36"/>
                <a:gd name="T10" fmla="*/ 2147483646 w 60"/>
                <a:gd name="T11" fmla="*/ 2147483646 h 36"/>
                <a:gd name="T12" fmla="*/ 0 w 60"/>
                <a:gd name="T13" fmla="*/ 2147483646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" h="36">
                  <a:moveTo>
                    <a:pt x="0" y="12"/>
                  </a:moveTo>
                  <a:lnTo>
                    <a:pt x="36" y="0"/>
                  </a:lnTo>
                  <a:lnTo>
                    <a:pt x="60" y="6"/>
                  </a:lnTo>
                  <a:lnTo>
                    <a:pt x="60" y="18"/>
                  </a:lnTo>
                  <a:lnTo>
                    <a:pt x="54" y="36"/>
                  </a:lnTo>
                  <a:lnTo>
                    <a:pt x="30" y="24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280"/>
            <p:cNvSpPr>
              <a:spLocks/>
            </p:cNvSpPr>
            <p:nvPr userDrawn="1"/>
          </p:nvSpPr>
          <p:spPr bwMode="auto">
            <a:xfrm>
              <a:off x="4727575" y="3554413"/>
              <a:ext cx="31750" cy="61912"/>
            </a:xfrm>
            <a:custGeom>
              <a:avLst/>
              <a:gdLst>
                <a:gd name="T0" fmla="*/ 0 w 24"/>
                <a:gd name="T1" fmla="*/ 2147483646 h 48"/>
                <a:gd name="T2" fmla="*/ 2147483646 w 24"/>
                <a:gd name="T3" fmla="*/ 2147483646 h 48"/>
                <a:gd name="T4" fmla="*/ 2147483646 w 24"/>
                <a:gd name="T5" fmla="*/ 0 h 48"/>
                <a:gd name="T6" fmla="*/ 2147483646 w 24"/>
                <a:gd name="T7" fmla="*/ 2147483646 h 48"/>
                <a:gd name="T8" fmla="*/ 2147483646 w 24"/>
                <a:gd name="T9" fmla="*/ 2147483646 h 48"/>
                <a:gd name="T10" fmla="*/ 0 w 24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48">
                  <a:moveTo>
                    <a:pt x="0" y="48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24" y="24"/>
                  </a:lnTo>
                  <a:lnTo>
                    <a:pt x="24" y="48"/>
                  </a:lnTo>
                  <a:lnTo>
                    <a:pt x="0" y="48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281"/>
            <p:cNvSpPr>
              <a:spLocks/>
            </p:cNvSpPr>
            <p:nvPr userDrawn="1"/>
          </p:nvSpPr>
          <p:spPr bwMode="auto">
            <a:xfrm>
              <a:off x="4719638" y="3490913"/>
              <a:ext cx="39687" cy="47625"/>
            </a:xfrm>
            <a:custGeom>
              <a:avLst/>
              <a:gdLst>
                <a:gd name="T0" fmla="*/ 0 w 30"/>
                <a:gd name="T1" fmla="*/ 2147483646 h 37"/>
                <a:gd name="T2" fmla="*/ 2147483646 w 30"/>
                <a:gd name="T3" fmla="*/ 0 h 37"/>
                <a:gd name="T4" fmla="*/ 2147483646 w 30"/>
                <a:gd name="T5" fmla="*/ 2147483646 h 37"/>
                <a:gd name="T6" fmla="*/ 2147483646 w 30"/>
                <a:gd name="T7" fmla="*/ 2147483646 h 37"/>
                <a:gd name="T8" fmla="*/ 0 w 30"/>
                <a:gd name="T9" fmla="*/ 2147483646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37">
                  <a:moveTo>
                    <a:pt x="0" y="12"/>
                  </a:moveTo>
                  <a:lnTo>
                    <a:pt x="24" y="0"/>
                  </a:lnTo>
                  <a:lnTo>
                    <a:pt x="30" y="24"/>
                  </a:lnTo>
                  <a:lnTo>
                    <a:pt x="24" y="37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282"/>
            <p:cNvSpPr>
              <a:spLocks/>
            </p:cNvSpPr>
            <p:nvPr userDrawn="1"/>
          </p:nvSpPr>
          <p:spPr bwMode="auto">
            <a:xfrm>
              <a:off x="5518150" y="3667125"/>
              <a:ext cx="39688" cy="7938"/>
            </a:xfrm>
            <a:custGeom>
              <a:avLst/>
              <a:gdLst>
                <a:gd name="T0" fmla="*/ 2147483646 w 30"/>
                <a:gd name="T1" fmla="*/ 0 h 6"/>
                <a:gd name="T2" fmla="*/ 2147483646 w 30"/>
                <a:gd name="T3" fmla="*/ 0 h 6"/>
                <a:gd name="T4" fmla="*/ 0 w 30"/>
                <a:gd name="T5" fmla="*/ 2147483646 h 6"/>
                <a:gd name="T6" fmla="*/ 2147483646 w 3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6">
                  <a:moveTo>
                    <a:pt x="24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Rectangle 283"/>
            <p:cNvSpPr>
              <a:spLocks noChangeArrowheads="1"/>
            </p:cNvSpPr>
            <p:nvPr userDrawn="1"/>
          </p:nvSpPr>
          <p:spPr bwMode="auto">
            <a:xfrm>
              <a:off x="5378450" y="3898900"/>
              <a:ext cx="0" cy="3175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/>
            </a:p>
          </p:txBody>
        </p:sp>
        <p:sp>
          <p:nvSpPr>
            <p:cNvPr id="47" name="Freeform 284"/>
            <p:cNvSpPr>
              <a:spLocks/>
            </p:cNvSpPr>
            <p:nvPr userDrawn="1"/>
          </p:nvSpPr>
          <p:spPr bwMode="auto">
            <a:xfrm>
              <a:off x="5119688" y="3517900"/>
              <a:ext cx="492125" cy="179388"/>
            </a:xfrm>
            <a:custGeom>
              <a:avLst/>
              <a:gdLst>
                <a:gd name="T0" fmla="*/ 2147483646 w 10616"/>
                <a:gd name="T1" fmla="*/ 2147483646 h 10000"/>
                <a:gd name="T2" fmla="*/ 2147483646 w 10616"/>
                <a:gd name="T3" fmla="*/ 2147483646 h 10000"/>
                <a:gd name="T4" fmla="*/ 2147483646 w 10616"/>
                <a:gd name="T5" fmla="*/ 2147483646 h 10000"/>
                <a:gd name="T6" fmla="*/ 2147483646 w 10616"/>
                <a:gd name="T7" fmla="*/ 2147483646 h 10000"/>
                <a:gd name="T8" fmla="*/ 2147483646 w 10616"/>
                <a:gd name="T9" fmla="*/ 2147483646 h 10000"/>
                <a:gd name="T10" fmla="*/ 2147483646 w 10616"/>
                <a:gd name="T11" fmla="*/ 2147483646 h 10000"/>
                <a:gd name="T12" fmla="*/ 2147483646 w 10616"/>
                <a:gd name="T13" fmla="*/ 2147483646 h 10000"/>
                <a:gd name="T14" fmla="*/ 2147483646 w 10616"/>
                <a:gd name="T15" fmla="*/ 2147483646 h 10000"/>
                <a:gd name="T16" fmla="*/ 2147483646 w 10616"/>
                <a:gd name="T17" fmla="*/ 2147483646 h 10000"/>
                <a:gd name="T18" fmla="*/ 2147483646 w 10616"/>
                <a:gd name="T19" fmla="*/ 2147483646 h 10000"/>
                <a:gd name="T20" fmla="*/ 2147483646 w 10616"/>
                <a:gd name="T21" fmla="*/ 2147483646 h 10000"/>
                <a:gd name="T22" fmla="*/ 2147483646 w 10616"/>
                <a:gd name="T23" fmla="*/ 2147483646 h 10000"/>
                <a:gd name="T24" fmla="*/ 2147483646 w 10616"/>
                <a:gd name="T25" fmla="*/ 0 h 10000"/>
                <a:gd name="T26" fmla="*/ 2147483646 w 10616"/>
                <a:gd name="T27" fmla="*/ 0 h 10000"/>
                <a:gd name="T28" fmla="*/ 2147483646 w 10616"/>
                <a:gd name="T29" fmla="*/ 2147483646 h 10000"/>
                <a:gd name="T30" fmla="*/ 2147483646 w 10616"/>
                <a:gd name="T31" fmla="*/ 2147483646 h 10000"/>
                <a:gd name="T32" fmla="*/ 2147483646 w 10616"/>
                <a:gd name="T33" fmla="*/ 2147483646 h 10000"/>
                <a:gd name="T34" fmla="*/ 2147483646 w 10616"/>
                <a:gd name="T35" fmla="*/ 2147483646 h 10000"/>
                <a:gd name="T36" fmla="*/ 2147483646 w 10616"/>
                <a:gd name="T37" fmla="*/ 2147483646 h 10000"/>
                <a:gd name="T38" fmla="*/ 2147483646 w 10616"/>
                <a:gd name="T39" fmla="*/ 0 h 10000"/>
                <a:gd name="T40" fmla="*/ 2147483646 w 10616"/>
                <a:gd name="T41" fmla="*/ 0 h 10000"/>
                <a:gd name="T42" fmla="*/ 2147483646 w 10616"/>
                <a:gd name="T43" fmla="*/ 0 h 10000"/>
                <a:gd name="T44" fmla="*/ 2147483646 w 10616"/>
                <a:gd name="T45" fmla="*/ 2147483646 h 10000"/>
                <a:gd name="T46" fmla="*/ 2147483646 w 10616"/>
                <a:gd name="T47" fmla="*/ 2147483646 h 10000"/>
                <a:gd name="T48" fmla="*/ 2147483646 w 10616"/>
                <a:gd name="T49" fmla="*/ 2147483646 h 10000"/>
                <a:gd name="T50" fmla="*/ 2147483646 w 10616"/>
                <a:gd name="T51" fmla="*/ 2147483646 h 10000"/>
                <a:gd name="T52" fmla="*/ 2147483646 w 10616"/>
                <a:gd name="T53" fmla="*/ 2147483646 h 10000"/>
                <a:gd name="T54" fmla="*/ 2147483646 w 10616"/>
                <a:gd name="T55" fmla="*/ 2147483646 h 10000"/>
                <a:gd name="T56" fmla="*/ 2147483646 w 10616"/>
                <a:gd name="T57" fmla="*/ 2147483646 h 10000"/>
                <a:gd name="T58" fmla="*/ 2147483646 w 10616"/>
                <a:gd name="T59" fmla="*/ 2147483646 h 10000"/>
                <a:gd name="T60" fmla="*/ 2147483646 w 10616"/>
                <a:gd name="T61" fmla="*/ 2147483646 h 10000"/>
                <a:gd name="T62" fmla="*/ 0 w 10616"/>
                <a:gd name="T63" fmla="*/ 2147483646 h 10000"/>
                <a:gd name="T64" fmla="*/ 2147483646 w 10616"/>
                <a:gd name="T65" fmla="*/ 2147483646 h 10000"/>
                <a:gd name="T66" fmla="*/ 2147483646 w 10616"/>
                <a:gd name="T67" fmla="*/ 2147483646 h 10000"/>
                <a:gd name="T68" fmla="*/ 2147483646 w 10616"/>
                <a:gd name="T69" fmla="*/ 2147483646 h 10000"/>
                <a:gd name="T70" fmla="*/ 2147483646 w 10616"/>
                <a:gd name="T71" fmla="*/ 2147483646 h 10000"/>
                <a:gd name="T72" fmla="*/ 2147483646 w 10616"/>
                <a:gd name="T73" fmla="*/ 2147483646 h 10000"/>
                <a:gd name="T74" fmla="*/ 2147483646 w 10616"/>
                <a:gd name="T75" fmla="*/ 2147483646 h 10000"/>
                <a:gd name="T76" fmla="*/ 2147483646 w 10616"/>
                <a:gd name="T77" fmla="*/ 2147483646 h 10000"/>
                <a:gd name="T78" fmla="*/ 2147483646 w 10616"/>
                <a:gd name="T79" fmla="*/ 2147483646 h 10000"/>
                <a:gd name="T80" fmla="*/ 2147483646 w 10616"/>
                <a:gd name="T81" fmla="*/ 2147483646 h 10000"/>
                <a:gd name="T82" fmla="*/ 2147483646 w 10616"/>
                <a:gd name="T83" fmla="*/ 2147483646 h 10000"/>
                <a:gd name="T84" fmla="*/ 2147483646 w 10616"/>
                <a:gd name="T85" fmla="*/ 2147483646 h 1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616" h="10000">
                  <a:moveTo>
                    <a:pt x="6379" y="8696"/>
                  </a:moveTo>
                  <a:lnTo>
                    <a:pt x="6718" y="9130"/>
                  </a:lnTo>
                  <a:lnTo>
                    <a:pt x="8582" y="8696"/>
                  </a:lnTo>
                  <a:lnTo>
                    <a:pt x="9430" y="8261"/>
                  </a:lnTo>
                  <a:lnTo>
                    <a:pt x="10277" y="7826"/>
                  </a:lnTo>
                  <a:lnTo>
                    <a:pt x="10616" y="8261"/>
                  </a:lnTo>
                  <a:cubicBezTo>
                    <a:pt x="10560" y="7826"/>
                    <a:pt x="10503" y="7392"/>
                    <a:pt x="10447" y="6957"/>
                  </a:cubicBezTo>
                  <a:lnTo>
                    <a:pt x="10447" y="3913"/>
                  </a:lnTo>
                  <a:cubicBezTo>
                    <a:pt x="10503" y="3768"/>
                    <a:pt x="10560" y="3623"/>
                    <a:pt x="10616" y="3478"/>
                  </a:cubicBezTo>
                  <a:lnTo>
                    <a:pt x="9938" y="1304"/>
                  </a:lnTo>
                  <a:lnTo>
                    <a:pt x="9599" y="435"/>
                  </a:lnTo>
                  <a:lnTo>
                    <a:pt x="9091" y="435"/>
                  </a:lnTo>
                  <a:cubicBezTo>
                    <a:pt x="9034" y="290"/>
                    <a:pt x="8978" y="145"/>
                    <a:pt x="8921" y="0"/>
                  </a:cubicBezTo>
                  <a:lnTo>
                    <a:pt x="8243" y="1304"/>
                  </a:lnTo>
                  <a:lnTo>
                    <a:pt x="7396" y="1304"/>
                  </a:lnTo>
                  <a:lnTo>
                    <a:pt x="7226" y="1304"/>
                  </a:lnTo>
                  <a:lnTo>
                    <a:pt x="6548" y="435"/>
                  </a:lnTo>
                  <a:lnTo>
                    <a:pt x="6040" y="0"/>
                  </a:lnTo>
                  <a:lnTo>
                    <a:pt x="4684" y="0"/>
                  </a:lnTo>
                  <a:lnTo>
                    <a:pt x="4345" y="0"/>
                  </a:lnTo>
                  <a:lnTo>
                    <a:pt x="3836" y="435"/>
                  </a:lnTo>
                  <a:lnTo>
                    <a:pt x="3497" y="1304"/>
                  </a:lnTo>
                  <a:lnTo>
                    <a:pt x="2650" y="1739"/>
                  </a:lnTo>
                  <a:cubicBezTo>
                    <a:pt x="2593" y="1594"/>
                    <a:pt x="2537" y="1449"/>
                    <a:pt x="2480" y="1304"/>
                  </a:cubicBezTo>
                  <a:lnTo>
                    <a:pt x="2311" y="1304"/>
                  </a:lnTo>
                  <a:lnTo>
                    <a:pt x="1972" y="2609"/>
                  </a:lnTo>
                  <a:cubicBezTo>
                    <a:pt x="1746" y="2609"/>
                    <a:pt x="1494" y="2631"/>
                    <a:pt x="1294" y="2609"/>
                  </a:cubicBezTo>
                  <a:cubicBezTo>
                    <a:pt x="1094" y="2587"/>
                    <a:pt x="883" y="2261"/>
                    <a:pt x="770" y="2478"/>
                  </a:cubicBezTo>
                  <a:cubicBezTo>
                    <a:pt x="657" y="2695"/>
                    <a:pt x="333" y="2962"/>
                    <a:pt x="205" y="3117"/>
                  </a:cubicBezTo>
                  <a:cubicBezTo>
                    <a:pt x="77" y="3272"/>
                    <a:pt x="0" y="3266"/>
                    <a:pt x="0" y="3407"/>
                  </a:cubicBezTo>
                  <a:cubicBezTo>
                    <a:pt x="113" y="3701"/>
                    <a:pt x="482" y="5084"/>
                    <a:pt x="698" y="5748"/>
                  </a:cubicBezTo>
                  <a:cubicBezTo>
                    <a:pt x="914" y="6412"/>
                    <a:pt x="1138" y="6900"/>
                    <a:pt x="1294" y="7391"/>
                  </a:cubicBezTo>
                  <a:cubicBezTo>
                    <a:pt x="1450" y="7882"/>
                    <a:pt x="1520" y="8261"/>
                    <a:pt x="1633" y="8696"/>
                  </a:cubicBezTo>
                  <a:lnTo>
                    <a:pt x="3158" y="9130"/>
                  </a:lnTo>
                  <a:lnTo>
                    <a:pt x="3328" y="9130"/>
                  </a:lnTo>
                  <a:lnTo>
                    <a:pt x="4514" y="10000"/>
                  </a:lnTo>
                  <a:lnTo>
                    <a:pt x="5192" y="9130"/>
                  </a:lnTo>
                  <a:lnTo>
                    <a:pt x="5870" y="10000"/>
                  </a:lnTo>
                  <a:lnTo>
                    <a:pt x="6379" y="8696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285"/>
            <p:cNvSpPr>
              <a:spLocks/>
            </p:cNvSpPr>
            <p:nvPr userDrawn="1"/>
          </p:nvSpPr>
          <p:spPr bwMode="auto">
            <a:xfrm>
              <a:off x="5367338" y="3667125"/>
              <a:ext cx="180975" cy="146050"/>
            </a:xfrm>
            <a:custGeom>
              <a:avLst/>
              <a:gdLst>
                <a:gd name="T0" fmla="*/ 2147483646 w 139"/>
                <a:gd name="T1" fmla="*/ 2147483646 h 114"/>
                <a:gd name="T2" fmla="*/ 2147483646 w 139"/>
                <a:gd name="T3" fmla="*/ 2147483646 h 114"/>
                <a:gd name="T4" fmla="*/ 2147483646 w 139"/>
                <a:gd name="T5" fmla="*/ 2147483646 h 114"/>
                <a:gd name="T6" fmla="*/ 2147483646 w 139"/>
                <a:gd name="T7" fmla="*/ 2147483646 h 114"/>
                <a:gd name="T8" fmla="*/ 2147483646 w 139"/>
                <a:gd name="T9" fmla="*/ 2147483646 h 114"/>
                <a:gd name="T10" fmla="*/ 2147483646 w 139"/>
                <a:gd name="T11" fmla="*/ 2147483646 h 114"/>
                <a:gd name="T12" fmla="*/ 2147483646 w 139"/>
                <a:gd name="T13" fmla="*/ 0 h 114"/>
                <a:gd name="T14" fmla="*/ 2147483646 w 139"/>
                <a:gd name="T15" fmla="*/ 2147483646 h 114"/>
                <a:gd name="T16" fmla="*/ 2147483646 w 139"/>
                <a:gd name="T17" fmla="*/ 2147483646 h 114"/>
                <a:gd name="T18" fmla="*/ 2147483646 w 139"/>
                <a:gd name="T19" fmla="*/ 2147483646 h 114"/>
                <a:gd name="T20" fmla="*/ 2147483646 w 139"/>
                <a:gd name="T21" fmla="*/ 2147483646 h 114"/>
                <a:gd name="T22" fmla="*/ 2147483646 w 139"/>
                <a:gd name="T23" fmla="*/ 2147483646 h 114"/>
                <a:gd name="T24" fmla="*/ 2147483646 w 139"/>
                <a:gd name="T25" fmla="*/ 2147483646 h 114"/>
                <a:gd name="T26" fmla="*/ 0 w 139"/>
                <a:gd name="T27" fmla="*/ 2147483646 h 114"/>
                <a:gd name="T28" fmla="*/ 2147483646 w 139"/>
                <a:gd name="T29" fmla="*/ 2147483646 h 114"/>
                <a:gd name="T30" fmla="*/ 2147483646 w 139"/>
                <a:gd name="T31" fmla="*/ 2147483646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114">
                  <a:moveTo>
                    <a:pt x="25" y="114"/>
                  </a:moveTo>
                  <a:lnTo>
                    <a:pt x="61" y="96"/>
                  </a:lnTo>
                  <a:lnTo>
                    <a:pt x="73" y="90"/>
                  </a:lnTo>
                  <a:lnTo>
                    <a:pt x="115" y="66"/>
                  </a:lnTo>
                  <a:lnTo>
                    <a:pt x="127" y="24"/>
                  </a:lnTo>
                  <a:lnTo>
                    <a:pt x="139" y="6"/>
                  </a:lnTo>
                  <a:lnTo>
                    <a:pt x="139" y="0"/>
                  </a:lnTo>
                  <a:lnTo>
                    <a:pt x="115" y="6"/>
                  </a:lnTo>
                  <a:lnTo>
                    <a:pt x="49" y="12"/>
                  </a:lnTo>
                  <a:lnTo>
                    <a:pt x="37" y="6"/>
                  </a:lnTo>
                  <a:lnTo>
                    <a:pt x="19" y="24"/>
                  </a:lnTo>
                  <a:lnTo>
                    <a:pt x="25" y="48"/>
                  </a:lnTo>
                  <a:lnTo>
                    <a:pt x="0" y="102"/>
                  </a:lnTo>
                  <a:lnTo>
                    <a:pt x="13" y="102"/>
                  </a:lnTo>
                  <a:lnTo>
                    <a:pt x="25" y="114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286"/>
            <p:cNvSpPr>
              <a:spLocks/>
            </p:cNvSpPr>
            <p:nvPr userDrawn="1"/>
          </p:nvSpPr>
          <p:spPr bwMode="auto">
            <a:xfrm>
              <a:off x="5343525" y="3783013"/>
              <a:ext cx="127000" cy="115887"/>
            </a:xfrm>
            <a:custGeom>
              <a:avLst/>
              <a:gdLst>
                <a:gd name="T0" fmla="*/ 2147483646 w 97"/>
                <a:gd name="T1" fmla="*/ 2147483646 h 90"/>
                <a:gd name="T2" fmla="*/ 2147483646 w 97"/>
                <a:gd name="T3" fmla="*/ 0 h 90"/>
                <a:gd name="T4" fmla="*/ 2147483646 w 97"/>
                <a:gd name="T5" fmla="*/ 2147483646 h 90"/>
                <a:gd name="T6" fmla="*/ 2147483646 w 97"/>
                <a:gd name="T7" fmla="*/ 2147483646 h 90"/>
                <a:gd name="T8" fmla="*/ 2147483646 w 97"/>
                <a:gd name="T9" fmla="*/ 2147483646 h 90"/>
                <a:gd name="T10" fmla="*/ 2147483646 w 97"/>
                <a:gd name="T11" fmla="*/ 2147483646 h 90"/>
                <a:gd name="T12" fmla="*/ 2147483646 w 97"/>
                <a:gd name="T13" fmla="*/ 2147483646 h 90"/>
                <a:gd name="T14" fmla="*/ 0 w 97"/>
                <a:gd name="T15" fmla="*/ 2147483646 h 90"/>
                <a:gd name="T16" fmla="*/ 2147483646 w 97"/>
                <a:gd name="T17" fmla="*/ 2147483646 h 90"/>
                <a:gd name="T18" fmla="*/ 2147483646 w 97"/>
                <a:gd name="T19" fmla="*/ 2147483646 h 90"/>
                <a:gd name="T20" fmla="*/ 2147483646 w 97"/>
                <a:gd name="T21" fmla="*/ 2147483646 h 90"/>
                <a:gd name="T22" fmla="*/ 2147483646 w 97"/>
                <a:gd name="T23" fmla="*/ 2147483646 h 90"/>
                <a:gd name="T24" fmla="*/ 2147483646 w 97"/>
                <a:gd name="T25" fmla="*/ 2147483646 h 90"/>
                <a:gd name="T26" fmla="*/ 2147483646 w 97"/>
                <a:gd name="T27" fmla="*/ 2147483646 h 90"/>
                <a:gd name="T28" fmla="*/ 2147483646 w 97"/>
                <a:gd name="T29" fmla="*/ 2147483646 h 90"/>
                <a:gd name="T30" fmla="*/ 2147483646 w 97"/>
                <a:gd name="T31" fmla="*/ 2147483646 h 90"/>
                <a:gd name="T32" fmla="*/ 2147483646 w 97"/>
                <a:gd name="T33" fmla="*/ 2147483646 h 90"/>
                <a:gd name="T34" fmla="*/ 2147483646 w 97"/>
                <a:gd name="T35" fmla="*/ 2147483646 h 90"/>
                <a:gd name="T36" fmla="*/ 2147483646 w 97"/>
                <a:gd name="T37" fmla="*/ 2147483646 h 90"/>
                <a:gd name="T38" fmla="*/ 2147483646 w 97"/>
                <a:gd name="T39" fmla="*/ 2147483646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287"/>
            <p:cNvSpPr>
              <a:spLocks/>
            </p:cNvSpPr>
            <p:nvPr userDrawn="1"/>
          </p:nvSpPr>
          <p:spPr bwMode="auto">
            <a:xfrm>
              <a:off x="5343525" y="3783013"/>
              <a:ext cx="127000" cy="115887"/>
            </a:xfrm>
            <a:custGeom>
              <a:avLst/>
              <a:gdLst>
                <a:gd name="T0" fmla="*/ 2147483646 w 97"/>
                <a:gd name="T1" fmla="*/ 2147483646 h 90"/>
                <a:gd name="T2" fmla="*/ 2147483646 w 97"/>
                <a:gd name="T3" fmla="*/ 0 h 90"/>
                <a:gd name="T4" fmla="*/ 2147483646 w 97"/>
                <a:gd name="T5" fmla="*/ 2147483646 h 90"/>
                <a:gd name="T6" fmla="*/ 2147483646 w 97"/>
                <a:gd name="T7" fmla="*/ 2147483646 h 90"/>
                <a:gd name="T8" fmla="*/ 2147483646 w 97"/>
                <a:gd name="T9" fmla="*/ 2147483646 h 90"/>
                <a:gd name="T10" fmla="*/ 2147483646 w 97"/>
                <a:gd name="T11" fmla="*/ 2147483646 h 90"/>
                <a:gd name="T12" fmla="*/ 2147483646 w 97"/>
                <a:gd name="T13" fmla="*/ 2147483646 h 90"/>
                <a:gd name="T14" fmla="*/ 0 w 97"/>
                <a:gd name="T15" fmla="*/ 2147483646 h 90"/>
                <a:gd name="T16" fmla="*/ 2147483646 w 97"/>
                <a:gd name="T17" fmla="*/ 2147483646 h 90"/>
                <a:gd name="T18" fmla="*/ 2147483646 w 97"/>
                <a:gd name="T19" fmla="*/ 2147483646 h 90"/>
                <a:gd name="T20" fmla="*/ 2147483646 w 97"/>
                <a:gd name="T21" fmla="*/ 2147483646 h 90"/>
                <a:gd name="T22" fmla="*/ 2147483646 w 97"/>
                <a:gd name="T23" fmla="*/ 2147483646 h 90"/>
                <a:gd name="T24" fmla="*/ 2147483646 w 97"/>
                <a:gd name="T25" fmla="*/ 2147483646 h 90"/>
                <a:gd name="T26" fmla="*/ 2147483646 w 97"/>
                <a:gd name="T27" fmla="*/ 2147483646 h 90"/>
                <a:gd name="T28" fmla="*/ 2147483646 w 97"/>
                <a:gd name="T29" fmla="*/ 2147483646 h 90"/>
                <a:gd name="T30" fmla="*/ 2147483646 w 97"/>
                <a:gd name="T31" fmla="*/ 2147483646 h 90"/>
                <a:gd name="T32" fmla="*/ 2147483646 w 97"/>
                <a:gd name="T33" fmla="*/ 2147483646 h 90"/>
                <a:gd name="T34" fmla="*/ 2147483646 w 97"/>
                <a:gd name="T35" fmla="*/ 2147483646 h 90"/>
                <a:gd name="T36" fmla="*/ 2147483646 w 97"/>
                <a:gd name="T37" fmla="*/ 2147483646 h 90"/>
                <a:gd name="T38" fmla="*/ 2147483646 w 97"/>
                <a:gd name="T39" fmla="*/ 2147483646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288"/>
            <p:cNvSpPr>
              <a:spLocks/>
            </p:cNvSpPr>
            <p:nvPr userDrawn="1"/>
          </p:nvSpPr>
          <p:spPr bwMode="auto">
            <a:xfrm>
              <a:off x="5783263" y="4002088"/>
              <a:ext cx="119062" cy="77787"/>
            </a:xfrm>
            <a:custGeom>
              <a:avLst/>
              <a:gdLst>
                <a:gd name="T0" fmla="*/ 2147483646 w 90"/>
                <a:gd name="T1" fmla="*/ 2147483646 h 60"/>
                <a:gd name="T2" fmla="*/ 2147483646 w 90"/>
                <a:gd name="T3" fmla="*/ 2147483646 h 60"/>
                <a:gd name="T4" fmla="*/ 2147483646 w 90"/>
                <a:gd name="T5" fmla="*/ 2147483646 h 60"/>
                <a:gd name="T6" fmla="*/ 2147483646 w 90"/>
                <a:gd name="T7" fmla="*/ 2147483646 h 60"/>
                <a:gd name="T8" fmla="*/ 2147483646 w 90"/>
                <a:gd name="T9" fmla="*/ 0 h 60"/>
                <a:gd name="T10" fmla="*/ 2147483646 w 90"/>
                <a:gd name="T11" fmla="*/ 2147483646 h 60"/>
                <a:gd name="T12" fmla="*/ 2147483646 w 90"/>
                <a:gd name="T13" fmla="*/ 2147483646 h 60"/>
                <a:gd name="T14" fmla="*/ 0 w 90"/>
                <a:gd name="T15" fmla="*/ 2147483646 h 60"/>
                <a:gd name="T16" fmla="*/ 2147483646 w 90"/>
                <a:gd name="T17" fmla="*/ 2147483646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60">
                  <a:moveTo>
                    <a:pt x="18" y="48"/>
                  </a:moveTo>
                  <a:lnTo>
                    <a:pt x="66" y="60"/>
                  </a:lnTo>
                  <a:lnTo>
                    <a:pt x="78" y="30"/>
                  </a:lnTo>
                  <a:lnTo>
                    <a:pt x="90" y="24"/>
                  </a:lnTo>
                  <a:lnTo>
                    <a:pt x="84" y="0"/>
                  </a:lnTo>
                  <a:lnTo>
                    <a:pt x="30" y="18"/>
                  </a:lnTo>
                  <a:lnTo>
                    <a:pt x="6" y="6"/>
                  </a:lnTo>
                  <a:lnTo>
                    <a:pt x="0" y="24"/>
                  </a:lnTo>
                  <a:lnTo>
                    <a:pt x="18" y="48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289"/>
            <p:cNvSpPr>
              <a:spLocks/>
            </p:cNvSpPr>
            <p:nvPr userDrawn="1"/>
          </p:nvSpPr>
          <p:spPr bwMode="auto">
            <a:xfrm>
              <a:off x="5800725" y="4032250"/>
              <a:ext cx="187325" cy="217488"/>
            </a:xfrm>
            <a:custGeom>
              <a:avLst/>
              <a:gdLst>
                <a:gd name="T0" fmla="*/ 2147483646 w 24"/>
                <a:gd name="T1" fmla="*/ 2147483646 h 28"/>
                <a:gd name="T2" fmla="*/ 2147483646 w 24"/>
                <a:gd name="T3" fmla="*/ 2147483646 h 28"/>
                <a:gd name="T4" fmla="*/ 2147483646 w 24"/>
                <a:gd name="T5" fmla="*/ 2147483646 h 28"/>
                <a:gd name="T6" fmla="*/ 2147483646 w 24"/>
                <a:gd name="T7" fmla="*/ 2147483646 h 28"/>
                <a:gd name="T8" fmla="*/ 0 w 24"/>
                <a:gd name="T9" fmla="*/ 2147483646 h 28"/>
                <a:gd name="T10" fmla="*/ 2147483646 w 24"/>
                <a:gd name="T11" fmla="*/ 2147483646 h 28"/>
                <a:gd name="T12" fmla="*/ 2147483646 w 24"/>
                <a:gd name="T13" fmla="*/ 2147483646 h 28"/>
                <a:gd name="T14" fmla="*/ 2147483646 w 24"/>
                <a:gd name="T15" fmla="*/ 2147483646 h 28"/>
                <a:gd name="T16" fmla="*/ 2147483646 w 24"/>
                <a:gd name="T17" fmla="*/ 2147483646 h 28"/>
                <a:gd name="T18" fmla="*/ 2147483646 w 24"/>
                <a:gd name="T19" fmla="*/ 2147483646 h 28"/>
                <a:gd name="T20" fmla="*/ 2147483646 w 24"/>
                <a:gd name="T21" fmla="*/ 2147483646 h 28"/>
                <a:gd name="T22" fmla="*/ 2147483646 w 24"/>
                <a:gd name="T23" fmla="*/ 2147483646 h 28"/>
                <a:gd name="T24" fmla="*/ 2147483646 w 24"/>
                <a:gd name="T25" fmla="*/ 0 h 28"/>
                <a:gd name="T26" fmla="*/ 2147483646 w 24"/>
                <a:gd name="T27" fmla="*/ 0 h 28"/>
                <a:gd name="T28" fmla="*/ 2147483646 w 24"/>
                <a:gd name="T29" fmla="*/ 2147483646 h 28"/>
                <a:gd name="T30" fmla="*/ 2147483646 w 24"/>
                <a:gd name="T31" fmla="*/ 2147483646 h 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" h="28">
                  <a:moveTo>
                    <a:pt x="9" y="6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3" y="18"/>
                    <a:pt x="0" y="18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9" y="6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290"/>
            <p:cNvSpPr>
              <a:spLocks/>
            </p:cNvSpPr>
            <p:nvPr userDrawn="1"/>
          </p:nvSpPr>
          <p:spPr bwMode="auto">
            <a:xfrm>
              <a:off x="5565775" y="4171950"/>
              <a:ext cx="265113" cy="165100"/>
            </a:xfrm>
            <a:custGeom>
              <a:avLst/>
              <a:gdLst>
                <a:gd name="T0" fmla="*/ 2147483646 w 34"/>
                <a:gd name="T1" fmla="*/ 0 h 21"/>
                <a:gd name="T2" fmla="*/ 2147483646 w 34"/>
                <a:gd name="T3" fmla="*/ 2147483646 h 21"/>
                <a:gd name="T4" fmla="*/ 2147483646 w 34"/>
                <a:gd name="T5" fmla="*/ 2147483646 h 21"/>
                <a:gd name="T6" fmla="*/ 2147483646 w 34"/>
                <a:gd name="T7" fmla="*/ 2147483646 h 21"/>
                <a:gd name="T8" fmla="*/ 0 w 34"/>
                <a:gd name="T9" fmla="*/ 2147483646 h 21"/>
                <a:gd name="T10" fmla="*/ 2147483646 w 34"/>
                <a:gd name="T11" fmla="*/ 2147483646 h 21"/>
                <a:gd name="T12" fmla="*/ 2147483646 w 34"/>
                <a:gd name="T13" fmla="*/ 2147483646 h 21"/>
                <a:gd name="T14" fmla="*/ 2147483646 w 34"/>
                <a:gd name="T15" fmla="*/ 2147483646 h 21"/>
                <a:gd name="T16" fmla="*/ 2147483646 w 34"/>
                <a:gd name="T17" fmla="*/ 2147483646 h 21"/>
                <a:gd name="T18" fmla="*/ 2147483646 w 34"/>
                <a:gd name="T19" fmla="*/ 2147483646 h 21"/>
                <a:gd name="T20" fmla="*/ 2147483646 w 34"/>
                <a:gd name="T21" fmla="*/ 2147483646 h 21"/>
                <a:gd name="T22" fmla="*/ 2147483646 w 34"/>
                <a:gd name="T23" fmla="*/ 2147483646 h 21"/>
                <a:gd name="T24" fmla="*/ 2147483646 w 34"/>
                <a:gd name="T25" fmla="*/ 2147483646 h 21"/>
                <a:gd name="T26" fmla="*/ 2147483646 w 34"/>
                <a:gd name="T27" fmla="*/ 0 h 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4" h="21">
                  <a:moveTo>
                    <a:pt x="30" y="0"/>
                  </a:moveTo>
                  <a:cubicBezTo>
                    <a:pt x="25" y="2"/>
                    <a:pt x="18" y="3"/>
                    <a:pt x="18" y="4"/>
                  </a:cubicBezTo>
                  <a:cubicBezTo>
                    <a:pt x="16" y="5"/>
                    <a:pt x="14" y="7"/>
                    <a:pt x="1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1" y="3"/>
                    <a:pt x="31" y="3"/>
                    <a:pt x="31" y="3"/>
                  </a:cubicBezTo>
                  <a:lnTo>
                    <a:pt x="30" y="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291"/>
            <p:cNvSpPr>
              <a:spLocks/>
            </p:cNvSpPr>
            <p:nvPr userDrawn="1"/>
          </p:nvSpPr>
          <p:spPr bwMode="auto">
            <a:xfrm>
              <a:off x="5378450" y="3813175"/>
              <a:ext cx="492125" cy="422275"/>
            </a:xfrm>
            <a:custGeom>
              <a:avLst/>
              <a:gdLst>
                <a:gd name="T0" fmla="*/ 2147483646 w 63"/>
                <a:gd name="T1" fmla="*/ 2147483646 h 54"/>
                <a:gd name="T2" fmla="*/ 2147483646 w 63"/>
                <a:gd name="T3" fmla="*/ 2147483646 h 54"/>
                <a:gd name="T4" fmla="*/ 2147483646 w 63"/>
                <a:gd name="T5" fmla="*/ 2147483646 h 54"/>
                <a:gd name="T6" fmla="*/ 2147483646 w 63"/>
                <a:gd name="T7" fmla="*/ 2147483646 h 54"/>
                <a:gd name="T8" fmla="*/ 2147483646 w 63"/>
                <a:gd name="T9" fmla="*/ 2147483646 h 54"/>
                <a:gd name="T10" fmla="*/ 2147483646 w 63"/>
                <a:gd name="T11" fmla="*/ 2147483646 h 54"/>
                <a:gd name="T12" fmla="*/ 2147483646 w 63"/>
                <a:gd name="T13" fmla="*/ 2147483646 h 54"/>
                <a:gd name="T14" fmla="*/ 2147483646 w 63"/>
                <a:gd name="T15" fmla="*/ 2147483646 h 54"/>
                <a:gd name="T16" fmla="*/ 2147483646 w 63"/>
                <a:gd name="T17" fmla="*/ 2147483646 h 54"/>
                <a:gd name="T18" fmla="*/ 2147483646 w 63"/>
                <a:gd name="T19" fmla="*/ 2147483646 h 54"/>
                <a:gd name="T20" fmla="*/ 2147483646 w 63"/>
                <a:gd name="T21" fmla="*/ 2147483646 h 54"/>
                <a:gd name="T22" fmla="*/ 2147483646 w 63"/>
                <a:gd name="T23" fmla="*/ 2147483646 h 54"/>
                <a:gd name="T24" fmla="*/ 2147483646 w 63"/>
                <a:gd name="T25" fmla="*/ 2147483646 h 54"/>
                <a:gd name="T26" fmla="*/ 2147483646 w 63"/>
                <a:gd name="T27" fmla="*/ 2147483646 h 54"/>
                <a:gd name="T28" fmla="*/ 2147483646 w 63"/>
                <a:gd name="T29" fmla="*/ 0 h 54"/>
                <a:gd name="T30" fmla="*/ 2147483646 w 63"/>
                <a:gd name="T31" fmla="*/ 0 h 54"/>
                <a:gd name="T32" fmla="*/ 2147483646 w 63"/>
                <a:gd name="T33" fmla="*/ 2147483646 h 54"/>
                <a:gd name="T34" fmla="*/ 2147483646 w 63"/>
                <a:gd name="T35" fmla="*/ 2147483646 h 54"/>
                <a:gd name="T36" fmla="*/ 2147483646 w 63"/>
                <a:gd name="T37" fmla="*/ 2147483646 h 54"/>
                <a:gd name="T38" fmla="*/ 2147483646 w 63"/>
                <a:gd name="T39" fmla="*/ 2147483646 h 54"/>
                <a:gd name="T40" fmla="*/ 2147483646 w 63"/>
                <a:gd name="T41" fmla="*/ 2147483646 h 54"/>
                <a:gd name="T42" fmla="*/ 2147483646 w 63"/>
                <a:gd name="T43" fmla="*/ 2147483646 h 54"/>
                <a:gd name="T44" fmla="*/ 0 w 63"/>
                <a:gd name="T45" fmla="*/ 2147483646 h 54"/>
                <a:gd name="T46" fmla="*/ 2147483646 w 63"/>
                <a:gd name="T47" fmla="*/ 2147483646 h 54"/>
                <a:gd name="T48" fmla="*/ 2147483646 w 63"/>
                <a:gd name="T49" fmla="*/ 2147483646 h 54"/>
                <a:gd name="T50" fmla="*/ 2147483646 w 63"/>
                <a:gd name="T51" fmla="*/ 2147483646 h 54"/>
                <a:gd name="T52" fmla="*/ 2147483646 w 63"/>
                <a:gd name="T53" fmla="*/ 2147483646 h 54"/>
                <a:gd name="T54" fmla="*/ 2147483646 w 63"/>
                <a:gd name="T55" fmla="*/ 2147483646 h 54"/>
                <a:gd name="T56" fmla="*/ 2147483646 w 63"/>
                <a:gd name="T57" fmla="*/ 2147483646 h 54"/>
                <a:gd name="T58" fmla="*/ 2147483646 w 63"/>
                <a:gd name="T59" fmla="*/ 2147483646 h 54"/>
                <a:gd name="T60" fmla="*/ 2147483646 w 63"/>
                <a:gd name="T61" fmla="*/ 2147483646 h 54"/>
                <a:gd name="T62" fmla="*/ 2147483646 w 63"/>
                <a:gd name="T63" fmla="*/ 2147483646 h 54"/>
                <a:gd name="T64" fmla="*/ 2147483646 w 63"/>
                <a:gd name="T65" fmla="*/ 2147483646 h 54"/>
                <a:gd name="T66" fmla="*/ 2147483646 w 63"/>
                <a:gd name="T67" fmla="*/ 2147483646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4">
                  <a:moveTo>
                    <a:pt x="63" y="34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3"/>
                    <a:pt x="40" y="51"/>
                    <a:pt x="42" y="50"/>
                  </a:cubicBezTo>
                  <a:cubicBezTo>
                    <a:pt x="42" y="49"/>
                    <a:pt x="49" y="48"/>
                    <a:pt x="54" y="46"/>
                  </a:cubicBezTo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Freeform 292"/>
            <p:cNvSpPr>
              <a:spLocks/>
            </p:cNvSpPr>
            <p:nvPr userDrawn="1"/>
          </p:nvSpPr>
          <p:spPr bwMode="auto">
            <a:xfrm>
              <a:off x="5800725" y="4079875"/>
              <a:ext cx="77788" cy="92075"/>
            </a:xfrm>
            <a:custGeom>
              <a:avLst/>
              <a:gdLst>
                <a:gd name="T0" fmla="*/ 0 w 10"/>
                <a:gd name="T1" fmla="*/ 2147483646 h 12"/>
                <a:gd name="T2" fmla="*/ 2147483646 w 10"/>
                <a:gd name="T3" fmla="*/ 2147483646 h 12"/>
                <a:gd name="T4" fmla="*/ 2147483646 w 10"/>
                <a:gd name="T5" fmla="*/ 2147483646 h 12"/>
                <a:gd name="T6" fmla="*/ 2147483646 w 10"/>
                <a:gd name="T7" fmla="*/ 0 h 12"/>
                <a:gd name="T8" fmla="*/ 2147483646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3" y="12"/>
                    <a:pt x="4" y="11"/>
                    <a:pt x="4" y="11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Freeform 293"/>
            <p:cNvSpPr>
              <a:spLocks/>
            </p:cNvSpPr>
            <p:nvPr userDrawn="1"/>
          </p:nvSpPr>
          <p:spPr bwMode="auto">
            <a:xfrm>
              <a:off x="5462588" y="3657600"/>
              <a:ext cx="249237" cy="250825"/>
            </a:xfrm>
            <a:custGeom>
              <a:avLst/>
              <a:gdLst>
                <a:gd name="T0" fmla="*/ 2147483646 w 192"/>
                <a:gd name="T1" fmla="*/ 2147483646 h 192"/>
                <a:gd name="T2" fmla="*/ 2147483646 w 192"/>
                <a:gd name="T3" fmla="*/ 2147483646 h 192"/>
                <a:gd name="T4" fmla="*/ 2147483646 w 192"/>
                <a:gd name="T5" fmla="*/ 2147483646 h 192"/>
                <a:gd name="T6" fmla="*/ 2147483646 w 192"/>
                <a:gd name="T7" fmla="*/ 2147483646 h 192"/>
                <a:gd name="T8" fmla="*/ 2147483646 w 192"/>
                <a:gd name="T9" fmla="*/ 2147483646 h 192"/>
                <a:gd name="T10" fmla="*/ 2147483646 w 192"/>
                <a:gd name="T11" fmla="*/ 0 h 192"/>
                <a:gd name="T12" fmla="*/ 2147483646 w 192"/>
                <a:gd name="T13" fmla="*/ 2147483646 h 192"/>
                <a:gd name="T14" fmla="*/ 2147483646 w 192"/>
                <a:gd name="T15" fmla="*/ 2147483646 h 192"/>
                <a:gd name="T16" fmla="*/ 2147483646 w 192"/>
                <a:gd name="T17" fmla="*/ 2147483646 h 192"/>
                <a:gd name="T18" fmla="*/ 2147483646 w 192"/>
                <a:gd name="T19" fmla="*/ 2147483646 h 192"/>
                <a:gd name="T20" fmla="*/ 2147483646 w 192"/>
                <a:gd name="T21" fmla="*/ 2147483646 h 192"/>
                <a:gd name="T22" fmla="*/ 0 w 192"/>
                <a:gd name="T23" fmla="*/ 2147483646 h 192"/>
                <a:gd name="T24" fmla="*/ 0 w 192"/>
                <a:gd name="T25" fmla="*/ 2147483646 h 192"/>
                <a:gd name="T26" fmla="*/ 2147483646 w 192"/>
                <a:gd name="T27" fmla="*/ 2147483646 h 192"/>
                <a:gd name="T28" fmla="*/ 2147483646 w 192"/>
                <a:gd name="T29" fmla="*/ 2147483646 h 192"/>
                <a:gd name="T30" fmla="*/ 2147483646 w 192"/>
                <a:gd name="T31" fmla="*/ 2147483646 h 192"/>
                <a:gd name="T32" fmla="*/ 2147483646 w 192"/>
                <a:gd name="T33" fmla="*/ 2147483646 h 192"/>
                <a:gd name="T34" fmla="*/ 2147483646 w 192"/>
                <a:gd name="T35" fmla="*/ 2147483646 h 192"/>
                <a:gd name="T36" fmla="*/ 2147483646 w 192"/>
                <a:gd name="T37" fmla="*/ 2147483646 h 192"/>
                <a:gd name="T38" fmla="*/ 2147483646 w 192"/>
                <a:gd name="T39" fmla="*/ 2147483646 h 192"/>
                <a:gd name="T40" fmla="*/ 2147483646 w 192"/>
                <a:gd name="T41" fmla="*/ 2147483646 h 192"/>
                <a:gd name="T42" fmla="*/ 2147483646 w 192"/>
                <a:gd name="T43" fmla="*/ 2147483646 h 192"/>
                <a:gd name="T44" fmla="*/ 2147483646 w 192"/>
                <a:gd name="T45" fmla="*/ 2147483646 h 1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2" h="192">
                  <a:moveTo>
                    <a:pt x="168" y="120"/>
                  </a:moveTo>
                  <a:lnTo>
                    <a:pt x="132" y="90"/>
                  </a:lnTo>
                  <a:lnTo>
                    <a:pt x="132" y="66"/>
                  </a:lnTo>
                  <a:lnTo>
                    <a:pt x="138" y="42"/>
                  </a:lnTo>
                  <a:lnTo>
                    <a:pt x="114" y="6"/>
                  </a:lnTo>
                  <a:lnTo>
                    <a:pt x="102" y="0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54" y="30"/>
                  </a:lnTo>
                  <a:lnTo>
                    <a:pt x="42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24" y="126"/>
                  </a:lnTo>
                  <a:lnTo>
                    <a:pt x="84" y="156"/>
                  </a:lnTo>
                  <a:lnTo>
                    <a:pt x="102" y="174"/>
                  </a:lnTo>
                  <a:lnTo>
                    <a:pt x="150" y="180"/>
                  </a:lnTo>
                  <a:lnTo>
                    <a:pt x="168" y="192"/>
                  </a:lnTo>
                  <a:lnTo>
                    <a:pt x="186" y="192"/>
                  </a:lnTo>
                  <a:lnTo>
                    <a:pt x="180" y="180"/>
                  </a:lnTo>
                  <a:lnTo>
                    <a:pt x="192" y="174"/>
                  </a:lnTo>
                  <a:lnTo>
                    <a:pt x="180" y="150"/>
                  </a:lnTo>
                  <a:lnTo>
                    <a:pt x="168" y="12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294"/>
            <p:cNvSpPr>
              <a:spLocks/>
            </p:cNvSpPr>
            <p:nvPr userDrawn="1"/>
          </p:nvSpPr>
          <p:spPr bwMode="auto">
            <a:xfrm>
              <a:off x="5605463" y="3589338"/>
              <a:ext cx="469900" cy="427037"/>
            </a:xfrm>
            <a:custGeom>
              <a:avLst/>
              <a:gdLst>
                <a:gd name="T0" fmla="*/ 2147483646 w 60"/>
                <a:gd name="T1" fmla="*/ 2147483646 h 55"/>
                <a:gd name="T2" fmla="*/ 2147483646 w 60"/>
                <a:gd name="T3" fmla="*/ 2147483646 h 55"/>
                <a:gd name="T4" fmla="*/ 2147483646 w 60"/>
                <a:gd name="T5" fmla="*/ 2147483646 h 55"/>
                <a:gd name="T6" fmla="*/ 2147483646 w 60"/>
                <a:gd name="T7" fmla="*/ 2147483646 h 55"/>
                <a:gd name="T8" fmla="*/ 2147483646 w 60"/>
                <a:gd name="T9" fmla="*/ 2147483646 h 55"/>
                <a:gd name="T10" fmla="*/ 2147483646 w 60"/>
                <a:gd name="T11" fmla="*/ 2147483646 h 55"/>
                <a:gd name="T12" fmla="*/ 2147483646 w 60"/>
                <a:gd name="T13" fmla="*/ 2147483646 h 55"/>
                <a:gd name="T14" fmla="*/ 2147483646 w 60"/>
                <a:gd name="T15" fmla="*/ 2147483646 h 55"/>
                <a:gd name="T16" fmla="*/ 2147483646 w 60"/>
                <a:gd name="T17" fmla="*/ 2147483646 h 55"/>
                <a:gd name="T18" fmla="*/ 2147483646 w 60"/>
                <a:gd name="T19" fmla="*/ 2147483646 h 55"/>
                <a:gd name="T20" fmla="*/ 2147483646 w 60"/>
                <a:gd name="T21" fmla="*/ 2147483646 h 55"/>
                <a:gd name="T22" fmla="*/ 2147483646 w 60"/>
                <a:gd name="T23" fmla="*/ 2147483646 h 55"/>
                <a:gd name="T24" fmla="*/ 2147483646 w 60"/>
                <a:gd name="T25" fmla="*/ 2147483646 h 55"/>
                <a:gd name="T26" fmla="*/ 2147483646 w 60"/>
                <a:gd name="T27" fmla="*/ 2147483646 h 55"/>
                <a:gd name="T28" fmla="*/ 2147483646 w 60"/>
                <a:gd name="T29" fmla="*/ 2147483646 h 55"/>
                <a:gd name="T30" fmla="*/ 2147483646 w 60"/>
                <a:gd name="T31" fmla="*/ 2147483646 h 55"/>
                <a:gd name="T32" fmla="*/ 2147483646 w 60"/>
                <a:gd name="T33" fmla="*/ 2147483646 h 55"/>
                <a:gd name="T34" fmla="*/ 2147483646 w 60"/>
                <a:gd name="T35" fmla="*/ 2147483646 h 55"/>
                <a:gd name="T36" fmla="*/ 2147483646 w 60"/>
                <a:gd name="T37" fmla="*/ 2147483646 h 55"/>
                <a:gd name="T38" fmla="*/ 2147483646 w 60"/>
                <a:gd name="T39" fmla="*/ 2147483646 h 55"/>
                <a:gd name="T40" fmla="*/ 2147483646 w 60"/>
                <a:gd name="T41" fmla="*/ 0 h 55"/>
                <a:gd name="T42" fmla="*/ 2147483646 w 60"/>
                <a:gd name="T43" fmla="*/ 2147483646 h 55"/>
                <a:gd name="T44" fmla="*/ 2147483646 w 60"/>
                <a:gd name="T45" fmla="*/ 2147483646 h 55"/>
                <a:gd name="T46" fmla="*/ 0 w 60"/>
                <a:gd name="T47" fmla="*/ 0 h 55"/>
                <a:gd name="T48" fmla="*/ 0 w 60"/>
                <a:gd name="T49" fmla="*/ 0 h 55"/>
                <a:gd name="T50" fmla="*/ 0 w 60"/>
                <a:gd name="T51" fmla="*/ 2147483646 h 55"/>
                <a:gd name="T52" fmla="*/ 2147483646 w 60"/>
                <a:gd name="T53" fmla="*/ 2147483646 h 55"/>
                <a:gd name="T54" fmla="*/ 2147483646 w 60"/>
                <a:gd name="T55" fmla="*/ 2147483646 h 55"/>
                <a:gd name="T56" fmla="*/ 2147483646 w 60"/>
                <a:gd name="T57" fmla="*/ 2147483646 h 55"/>
                <a:gd name="T58" fmla="*/ 2147483646 w 60"/>
                <a:gd name="T59" fmla="*/ 2147483646 h 55"/>
                <a:gd name="T60" fmla="*/ 2147483646 w 60"/>
                <a:gd name="T61" fmla="*/ 2147483646 h 55"/>
                <a:gd name="T62" fmla="*/ 2147483646 w 60"/>
                <a:gd name="T63" fmla="*/ 2147483646 h 55"/>
                <a:gd name="T64" fmla="*/ 2147483646 w 60"/>
                <a:gd name="T65" fmla="*/ 2147483646 h 55"/>
                <a:gd name="T66" fmla="*/ 2147483646 w 60"/>
                <a:gd name="T67" fmla="*/ 2147483646 h 55"/>
                <a:gd name="T68" fmla="*/ 2147483646 w 60"/>
                <a:gd name="T69" fmla="*/ 2147483646 h 55"/>
                <a:gd name="T70" fmla="*/ 2147483646 w 60"/>
                <a:gd name="T71" fmla="*/ 2147483646 h 55"/>
                <a:gd name="T72" fmla="*/ 2147483646 w 60"/>
                <a:gd name="T73" fmla="*/ 2147483646 h 55"/>
                <a:gd name="T74" fmla="*/ 2147483646 w 60"/>
                <a:gd name="T75" fmla="*/ 2147483646 h 55"/>
                <a:gd name="T76" fmla="*/ 2147483646 w 60"/>
                <a:gd name="T77" fmla="*/ 2147483646 h 55"/>
                <a:gd name="T78" fmla="*/ 2147483646 w 60"/>
                <a:gd name="T79" fmla="*/ 2147483646 h 55"/>
                <a:gd name="T80" fmla="*/ 2147483646 w 60"/>
                <a:gd name="T81" fmla="*/ 2147483646 h 55"/>
                <a:gd name="T82" fmla="*/ 2147483646 w 60"/>
                <a:gd name="T83" fmla="*/ 2147483646 h 55"/>
                <a:gd name="T84" fmla="*/ 2147483646 w 60"/>
                <a:gd name="T85" fmla="*/ 2147483646 h 55"/>
                <a:gd name="T86" fmla="*/ 2147483646 w 60"/>
                <a:gd name="T87" fmla="*/ 2147483646 h 55"/>
                <a:gd name="T88" fmla="*/ 2147483646 w 60"/>
                <a:gd name="T89" fmla="*/ 2147483646 h 55"/>
                <a:gd name="T90" fmla="*/ 2147483646 w 60"/>
                <a:gd name="T91" fmla="*/ 2147483646 h 55"/>
                <a:gd name="T92" fmla="*/ 2147483646 w 60"/>
                <a:gd name="T93" fmla="*/ 2147483646 h 55"/>
                <a:gd name="T94" fmla="*/ 2147483646 w 60"/>
                <a:gd name="T95" fmla="*/ 2147483646 h 55"/>
                <a:gd name="T96" fmla="*/ 2147483646 w 60"/>
                <a:gd name="T97" fmla="*/ 2147483646 h 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0" h="55">
                  <a:moveTo>
                    <a:pt x="53" y="38"/>
                  </a:moveTo>
                  <a:cubicBezTo>
                    <a:pt x="53" y="38"/>
                    <a:pt x="53" y="38"/>
                    <a:pt x="53" y="38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6"/>
                    <a:pt x="0" y="7"/>
                  </a:cubicBezTo>
                  <a:cubicBezTo>
                    <a:pt x="0" y="7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8" y="44"/>
                    <a:pt x="58" y="44"/>
                    <a:pt x="58" y="44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3" y="38"/>
                    <a:pt x="53" y="38"/>
                    <a:pt x="53" y="38"/>
                  </a:cubicBezTo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Freeform 299"/>
            <p:cNvSpPr>
              <a:spLocks/>
            </p:cNvSpPr>
            <p:nvPr userDrawn="1"/>
          </p:nvSpPr>
          <p:spPr bwMode="auto">
            <a:xfrm>
              <a:off x="5013325" y="2963863"/>
              <a:ext cx="158750" cy="107950"/>
            </a:xfrm>
            <a:custGeom>
              <a:avLst/>
              <a:gdLst>
                <a:gd name="T0" fmla="*/ 2147483646 w 20"/>
                <a:gd name="T1" fmla="*/ 2147483646 h 14"/>
                <a:gd name="T2" fmla="*/ 2147483646 w 20"/>
                <a:gd name="T3" fmla="*/ 2147483646 h 14"/>
                <a:gd name="T4" fmla="*/ 2147483646 w 20"/>
                <a:gd name="T5" fmla="*/ 0 h 14"/>
                <a:gd name="T6" fmla="*/ 2147483646 w 20"/>
                <a:gd name="T7" fmla="*/ 2147483646 h 14"/>
                <a:gd name="T8" fmla="*/ 2147483646 w 20"/>
                <a:gd name="T9" fmla="*/ 0 h 14"/>
                <a:gd name="T10" fmla="*/ 2147483646 w 20"/>
                <a:gd name="T11" fmla="*/ 0 h 14"/>
                <a:gd name="T12" fmla="*/ 2147483646 w 20"/>
                <a:gd name="T13" fmla="*/ 2147483646 h 14"/>
                <a:gd name="T14" fmla="*/ 2147483646 w 20"/>
                <a:gd name="T15" fmla="*/ 2147483646 h 14"/>
                <a:gd name="T16" fmla="*/ 0 w 20"/>
                <a:gd name="T17" fmla="*/ 2147483646 h 14"/>
                <a:gd name="T18" fmla="*/ 2147483646 w 20"/>
                <a:gd name="T19" fmla="*/ 2147483646 h 14"/>
                <a:gd name="T20" fmla="*/ 2147483646 w 20"/>
                <a:gd name="T21" fmla="*/ 2147483646 h 14"/>
                <a:gd name="T22" fmla="*/ 2147483646 w 20"/>
                <a:gd name="T23" fmla="*/ 2147483646 h 14"/>
                <a:gd name="T24" fmla="*/ 2147483646 w 20"/>
                <a:gd name="T25" fmla="*/ 2147483646 h 14"/>
                <a:gd name="T26" fmla="*/ 2147483646 w 20"/>
                <a:gd name="T27" fmla="*/ 2147483646 h 14"/>
                <a:gd name="T28" fmla="*/ 2147483646 w 20"/>
                <a:gd name="T29" fmla="*/ 2147483646 h 14"/>
                <a:gd name="T30" fmla="*/ 2147483646 w 20"/>
                <a:gd name="T31" fmla="*/ 2147483646 h 14"/>
                <a:gd name="T32" fmla="*/ 2147483646 w 20"/>
                <a:gd name="T33" fmla="*/ 2147483646 h 14"/>
                <a:gd name="T34" fmla="*/ 2147483646 w 20"/>
                <a:gd name="T35" fmla="*/ 2147483646 h 14"/>
                <a:gd name="T36" fmla="*/ 2147483646 w 20"/>
                <a:gd name="T37" fmla="*/ 2147483646 h 14"/>
                <a:gd name="T38" fmla="*/ 2147483646 w 20"/>
                <a:gd name="T39" fmla="*/ 2147483646 h 14"/>
                <a:gd name="T40" fmla="*/ 2147483646 w 20"/>
                <a:gd name="T41" fmla="*/ 2147483646 h 14"/>
                <a:gd name="T42" fmla="*/ 2147483646 w 20"/>
                <a:gd name="T43" fmla="*/ 2147483646 h 14"/>
                <a:gd name="T44" fmla="*/ 2147483646 w 20"/>
                <a:gd name="T45" fmla="*/ 2147483646 h 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" h="14">
                  <a:moveTo>
                    <a:pt x="19" y="4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3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5" y="12"/>
                    <a:pt x="16" y="12"/>
                  </a:cubicBezTo>
                  <a:cubicBezTo>
                    <a:pt x="17" y="12"/>
                    <a:pt x="16" y="9"/>
                    <a:pt x="16" y="9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4"/>
                    <a:pt x="19" y="4"/>
                    <a:pt x="19" y="4"/>
                  </a:cubicBezTo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Freeform 300"/>
            <p:cNvSpPr>
              <a:spLocks/>
            </p:cNvSpPr>
            <p:nvPr userDrawn="1"/>
          </p:nvSpPr>
          <p:spPr bwMode="auto">
            <a:xfrm>
              <a:off x="5083175" y="2814638"/>
              <a:ext cx="119063" cy="101600"/>
            </a:xfrm>
            <a:custGeom>
              <a:avLst/>
              <a:gdLst>
                <a:gd name="T0" fmla="*/ 2147483646 w 90"/>
                <a:gd name="T1" fmla="*/ 2147483646 h 78"/>
                <a:gd name="T2" fmla="*/ 2147483646 w 90"/>
                <a:gd name="T3" fmla="*/ 2147483646 h 78"/>
                <a:gd name="T4" fmla="*/ 2147483646 w 90"/>
                <a:gd name="T5" fmla="*/ 2147483646 h 78"/>
                <a:gd name="T6" fmla="*/ 2147483646 w 90"/>
                <a:gd name="T7" fmla="*/ 2147483646 h 78"/>
                <a:gd name="T8" fmla="*/ 2147483646 w 90"/>
                <a:gd name="T9" fmla="*/ 2147483646 h 78"/>
                <a:gd name="T10" fmla="*/ 2147483646 w 90"/>
                <a:gd name="T11" fmla="*/ 0 h 78"/>
                <a:gd name="T12" fmla="*/ 2147483646 w 90"/>
                <a:gd name="T13" fmla="*/ 0 h 78"/>
                <a:gd name="T14" fmla="*/ 2147483646 w 90"/>
                <a:gd name="T15" fmla="*/ 0 h 78"/>
                <a:gd name="T16" fmla="*/ 0 w 90"/>
                <a:gd name="T17" fmla="*/ 2147483646 h 78"/>
                <a:gd name="T18" fmla="*/ 0 w 90"/>
                <a:gd name="T19" fmla="*/ 2147483646 h 78"/>
                <a:gd name="T20" fmla="*/ 2147483646 w 90"/>
                <a:gd name="T21" fmla="*/ 2147483646 h 78"/>
                <a:gd name="T22" fmla="*/ 2147483646 w 90"/>
                <a:gd name="T23" fmla="*/ 2147483646 h 78"/>
                <a:gd name="T24" fmla="*/ 2147483646 w 90"/>
                <a:gd name="T25" fmla="*/ 2147483646 h 78"/>
                <a:gd name="T26" fmla="*/ 2147483646 w 90"/>
                <a:gd name="T27" fmla="*/ 2147483646 h 78"/>
                <a:gd name="T28" fmla="*/ 2147483646 w 90"/>
                <a:gd name="T29" fmla="*/ 2147483646 h 78"/>
                <a:gd name="T30" fmla="*/ 2147483646 w 90"/>
                <a:gd name="T31" fmla="*/ 2147483646 h 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0" h="78">
                  <a:moveTo>
                    <a:pt x="54" y="66"/>
                  </a:moveTo>
                  <a:lnTo>
                    <a:pt x="78" y="78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90" y="6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36" y="0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36" y="54"/>
                  </a:lnTo>
                  <a:lnTo>
                    <a:pt x="54" y="66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Freeform 301"/>
            <p:cNvSpPr>
              <a:spLocks/>
            </p:cNvSpPr>
            <p:nvPr userDrawn="1"/>
          </p:nvSpPr>
          <p:spPr bwMode="auto">
            <a:xfrm>
              <a:off x="5078413" y="2971800"/>
              <a:ext cx="233362" cy="211138"/>
            </a:xfrm>
            <a:custGeom>
              <a:avLst/>
              <a:gdLst>
                <a:gd name="T0" fmla="*/ 2147483646 w 30"/>
                <a:gd name="T1" fmla="*/ 2147483646 h 27"/>
                <a:gd name="T2" fmla="*/ 2147483646 w 30"/>
                <a:gd name="T3" fmla="*/ 2147483646 h 27"/>
                <a:gd name="T4" fmla="*/ 2147483646 w 30"/>
                <a:gd name="T5" fmla="*/ 2147483646 h 27"/>
                <a:gd name="T6" fmla="*/ 2147483646 w 30"/>
                <a:gd name="T7" fmla="*/ 2147483646 h 27"/>
                <a:gd name="T8" fmla="*/ 2147483646 w 30"/>
                <a:gd name="T9" fmla="*/ 0 h 27"/>
                <a:gd name="T10" fmla="*/ 2147483646 w 30"/>
                <a:gd name="T11" fmla="*/ 2147483646 h 27"/>
                <a:gd name="T12" fmla="*/ 2147483646 w 30"/>
                <a:gd name="T13" fmla="*/ 2147483646 h 27"/>
                <a:gd name="T14" fmla="*/ 2147483646 w 30"/>
                <a:gd name="T15" fmla="*/ 2147483646 h 27"/>
                <a:gd name="T16" fmla="*/ 2147483646 w 30"/>
                <a:gd name="T17" fmla="*/ 2147483646 h 27"/>
                <a:gd name="T18" fmla="*/ 2147483646 w 30"/>
                <a:gd name="T19" fmla="*/ 2147483646 h 27"/>
                <a:gd name="T20" fmla="*/ 2147483646 w 30"/>
                <a:gd name="T21" fmla="*/ 2147483646 h 27"/>
                <a:gd name="T22" fmla="*/ 2147483646 w 30"/>
                <a:gd name="T23" fmla="*/ 2147483646 h 27"/>
                <a:gd name="T24" fmla="*/ 2147483646 w 30"/>
                <a:gd name="T25" fmla="*/ 2147483646 h 27"/>
                <a:gd name="T26" fmla="*/ 2147483646 w 30"/>
                <a:gd name="T27" fmla="*/ 2147483646 h 27"/>
                <a:gd name="T28" fmla="*/ 2147483646 w 30"/>
                <a:gd name="T29" fmla="*/ 2147483646 h 27"/>
                <a:gd name="T30" fmla="*/ 2147483646 w 30"/>
                <a:gd name="T31" fmla="*/ 2147483646 h 27"/>
                <a:gd name="T32" fmla="*/ 0 w 30"/>
                <a:gd name="T33" fmla="*/ 2147483646 h 27"/>
                <a:gd name="T34" fmla="*/ 2147483646 w 30"/>
                <a:gd name="T35" fmla="*/ 2147483646 h 27"/>
                <a:gd name="T36" fmla="*/ 2147483646 w 30"/>
                <a:gd name="T37" fmla="*/ 2147483646 h 27"/>
                <a:gd name="T38" fmla="*/ 2147483646 w 30"/>
                <a:gd name="T39" fmla="*/ 2147483646 h 27"/>
                <a:gd name="T40" fmla="*/ 2147483646 w 30"/>
                <a:gd name="T41" fmla="*/ 2147483646 h 27"/>
                <a:gd name="T42" fmla="*/ 2147483646 w 30"/>
                <a:gd name="T43" fmla="*/ 2147483646 h 27"/>
                <a:gd name="T44" fmla="*/ 2147483646 w 30"/>
                <a:gd name="T45" fmla="*/ 2147483646 h 27"/>
                <a:gd name="T46" fmla="*/ 2147483646 w 30"/>
                <a:gd name="T47" fmla="*/ 2147483646 h 27"/>
                <a:gd name="T48" fmla="*/ 2147483646 w 30"/>
                <a:gd name="T49" fmla="*/ 2147483646 h 27"/>
                <a:gd name="T50" fmla="*/ 2147483646 w 30"/>
                <a:gd name="T51" fmla="*/ 2147483646 h 27"/>
                <a:gd name="T52" fmla="*/ 2147483646 w 30"/>
                <a:gd name="T53" fmla="*/ 2147483646 h 27"/>
                <a:gd name="T54" fmla="*/ 2147483646 w 30"/>
                <a:gd name="T55" fmla="*/ 2147483646 h 27"/>
                <a:gd name="T56" fmla="*/ 2147483646 w 30"/>
                <a:gd name="T57" fmla="*/ 2147483646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0" h="27">
                  <a:moveTo>
                    <a:pt x="30" y="14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9" y="11"/>
                    <a:pt x="8" y="11"/>
                  </a:cubicBezTo>
                  <a:cubicBezTo>
                    <a:pt x="7" y="11"/>
                    <a:pt x="5" y="11"/>
                    <a:pt x="5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9" y="16"/>
                    <a:pt x="29" y="16"/>
                    <a:pt x="29" y="16"/>
                  </a:cubicBezTo>
                  <a:lnTo>
                    <a:pt x="30" y="14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Freeform 302"/>
            <p:cNvSpPr>
              <a:spLocks/>
            </p:cNvSpPr>
            <p:nvPr userDrawn="1"/>
          </p:nvSpPr>
          <p:spPr bwMode="auto">
            <a:xfrm>
              <a:off x="5021263" y="2886075"/>
              <a:ext cx="190500" cy="107950"/>
            </a:xfrm>
            <a:custGeom>
              <a:avLst/>
              <a:gdLst>
                <a:gd name="T0" fmla="*/ 2147483646 w 24"/>
                <a:gd name="T1" fmla="*/ 2147483646 h 14"/>
                <a:gd name="T2" fmla="*/ 2147483646 w 24"/>
                <a:gd name="T3" fmla="*/ 2147483646 h 14"/>
                <a:gd name="T4" fmla="*/ 2147483646 w 24"/>
                <a:gd name="T5" fmla="*/ 2147483646 h 14"/>
                <a:gd name="T6" fmla="*/ 2147483646 w 24"/>
                <a:gd name="T7" fmla="*/ 2147483646 h 14"/>
                <a:gd name="T8" fmla="*/ 2147483646 w 24"/>
                <a:gd name="T9" fmla="*/ 2147483646 h 14"/>
                <a:gd name="T10" fmla="*/ 2147483646 w 24"/>
                <a:gd name="T11" fmla="*/ 2147483646 h 14"/>
                <a:gd name="T12" fmla="*/ 2147483646 w 24"/>
                <a:gd name="T13" fmla="*/ 2147483646 h 14"/>
                <a:gd name="T14" fmla="*/ 2147483646 w 24"/>
                <a:gd name="T15" fmla="*/ 2147483646 h 14"/>
                <a:gd name="T16" fmla="*/ 2147483646 w 24"/>
                <a:gd name="T17" fmla="*/ 2147483646 h 14"/>
                <a:gd name="T18" fmla="*/ 2147483646 w 24"/>
                <a:gd name="T19" fmla="*/ 2147483646 h 14"/>
                <a:gd name="T20" fmla="*/ 2147483646 w 24"/>
                <a:gd name="T21" fmla="*/ 2147483646 h 14"/>
                <a:gd name="T22" fmla="*/ 2147483646 w 24"/>
                <a:gd name="T23" fmla="*/ 0 h 14"/>
                <a:gd name="T24" fmla="*/ 2147483646 w 24"/>
                <a:gd name="T25" fmla="*/ 2147483646 h 14"/>
                <a:gd name="T26" fmla="*/ 2147483646 w 24"/>
                <a:gd name="T27" fmla="*/ 2147483646 h 14"/>
                <a:gd name="T28" fmla="*/ 2147483646 w 24"/>
                <a:gd name="T29" fmla="*/ 2147483646 h 14"/>
                <a:gd name="T30" fmla="*/ 2147483646 w 24"/>
                <a:gd name="T31" fmla="*/ 2147483646 h 14"/>
                <a:gd name="T32" fmla="*/ 2147483646 w 24"/>
                <a:gd name="T33" fmla="*/ 2147483646 h 14"/>
                <a:gd name="T34" fmla="*/ 2147483646 w 24"/>
                <a:gd name="T35" fmla="*/ 2147483646 h 14"/>
                <a:gd name="T36" fmla="*/ 0 w 24"/>
                <a:gd name="T37" fmla="*/ 2147483646 h 14"/>
                <a:gd name="T38" fmla="*/ 2147483646 w 24"/>
                <a:gd name="T39" fmla="*/ 2147483646 h 14"/>
                <a:gd name="T40" fmla="*/ 2147483646 w 24"/>
                <a:gd name="T41" fmla="*/ 2147483646 h 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4" h="14">
                  <a:moveTo>
                    <a:pt x="8" y="1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1" y="7"/>
                    <a:pt x="1" y="8"/>
                  </a:cubicBezTo>
                  <a:cubicBezTo>
                    <a:pt x="1" y="8"/>
                    <a:pt x="0" y="10"/>
                    <a:pt x="0" y="11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8" y="1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303"/>
            <p:cNvSpPr>
              <a:spLocks/>
            </p:cNvSpPr>
            <p:nvPr userDrawn="1"/>
          </p:nvSpPr>
          <p:spPr bwMode="auto">
            <a:xfrm>
              <a:off x="4119563" y="4337050"/>
              <a:ext cx="188912" cy="141288"/>
            </a:xfrm>
            <a:custGeom>
              <a:avLst/>
              <a:gdLst>
                <a:gd name="T0" fmla="*/ 2147483646 w 24"/>
                <a:gd name="T1" fmla="*/ 2147483646 h 18"/>
                <a:gd name="T2" fmla="*/ 2147483646 w 24"/>
                <a:gd name="T3" fmla="*/ 2147483646 h 18"/>
                <a:gd name="T4" fmla="*/ 2147483646 w 24"/>
                <a:gd name="T5" fmla="*/ 2147483646 h 18"/>
                <a:gd name="T6" fmla="*/ 2147483646 w 24"/>
                <a:gd name="T7" fmla="*/ 2147483646 h 18"/>
                <a:gd name="T8" fmla="*/ 2147483646 w 24"/>
                <a:gd name="T9" fmla="*/ 2147483646 h 18"/>
                <a:gd name="T10" fmla="*/ 2147483646 w 24"/>
                <a:gd name="T11" fmla="*/ 2147483646 h 18"/>
                <a:gd name="T12" fmla="*/ 2147483646 w 24"/>
                <a:gd name="T13" fmla="*/ 2147483646 h 18"/>
                <a:gd name="T14" fmla="*/ 2147483646 w 24"/>
                <a:gd name="T15" fmla="*/ 2147483646 h 18"/>
                <a:gd name="T16" fmla="*/ 2147483646 w 24"/>
                <a:gd name="T17" fmla="*/ 2147483646 h 18"/>
                <a:gd name="T18" fmla="*/ 2147483646 w 24"/>
                <a:gd name="T19" fmla="*/ 2147483646 h 18"/>
                <a:gd name="T20" fmla="*/ 2147483646 w 24"/>
                <a:gd name="T21" fmla="*/ 2147483646 h 18"/>
                <a:gd name="T22" fmla="*/ 2147483646 w 24"/>
                <a:gd name="T23" fmla="*/ 2147483646 h 18"/>
                <a:gd name="T24" fmla="*/ 2147483646 w 24"/>
                <a:gd name="T25" fmla="*/ 2147483646 h 18"/>
                <a:gd name="T26" fmla="*/ 2147483646 w 24"/>
                <a:gd name="T27" fmla="*/ 2147483646 h 18"/>
                <a:gd name="T28" fmla="*/ 2147483646 w 24"/>
                <a:gd name="T29" fmla="*/ 2147483646 h 18"/>
                <a:gd name="T30" fmla="*/ 2147483646 w 24"/>
                <a:gd name="T31" fmla="*/ 2147483646 h 18"/>
                <a:gd name="T32" fmla="*/ 2147483646 w 24"/>
                <a:gd name="T33" fmla="*/ 0 h 18"/>
                <a:gd name="T34" fmla="*/ 2147483646 w 24"/>
                <a:gd name="T35" fmla="*/ 0 h 18"/>
                <a:gd name="T36" fmla="*/ 2147483646 w 24"/>
                <a:gd name="T37" fmla="*/ 2147483646 h 18"/>
                <a:gd name="T38" fmla="*/ 2147483646 w 24"/>
                <a:gd name="T39" fmla="*/ 2147483646 h 18"/>
                <a:gd name="T40" fmla="*/ 2147483646 w 24"/>
                <a:gd name="T41" fmla="*/ 2147483646 h 18"/>
                <a:gd name="T42" fmla="*/ 0 w 24"/>
                <a:gd name="T43" fmla="*/ 2147483646 h 18"/>
                <a:gd name="T44" fmla="*/ 2147483646 w 24"/>
                <a:gd name="T45" fmla="*/ 2147483646 h 18"/>
                <a:gd name="T46" fmla="*/ 2147483646 w 24"/>
                <a:gd name="T47" fmla="*/ 2147483646 h 18"/>
                <a:gd name="T48" fmla="*/ 2147483646 w 24"/>
                <a:gd name="T49" fmla="*/ 2147483646 h 18"/>
                <a:gd name="T50" fmla="*/ 2147483646 w 24"/>
                <a:gd name="T51" fmla="*/ 2147483646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" h="18">
                  <a:moveTo>
                    <a:pt x="9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9" y="18"/>
                    <a:pt x="20" y="18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7"/>
                    <a:pt x="24" y="16"/>
                    <a:pt x="24" y="16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1"/>
                    <a:pt x="20" y="1"/>
                  </a:cubicBezTo>
                  <a:cubicBezTo>
                    <a:pt x="20" y="1"/>
                    <a:pt x="16" y="2"/>
                    <a:pt x="16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2"/>
                    <a:pt x="8" y="12"/>
                    <a:pt x="8" y="12"/>
                  </a:cubicBezTo>
                  <a:lnTo>
                    <a:pt x="9" y="1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Freeform 304"/>
            <p:cNvSpPr>
              <a:spLocks/>
            </p:cNvSpPr>
            <p:nvPr userDrawn="1"/>
          </p:nvSpPr>
          <p:spPr bwMode="auto">
            <a:xfrm>
              <a:off x="4073525" y="4235450"/>
              <a:ext cx="147638" cy="111125"/>
            </a:xfrm>
            <a:custGeom>
              <a:avLst/>
              <a:gdLst>
                <a:gd name="T0" fmla="*/ 2147483646 w 114"/>
                <a:gd name="T1" fmla="*/ 2147483646 h 85"/>
                <a:gd name="T2" fmla="*/ 2147483646 w 114"/>
                <a:gd name="T3" fmla="*/ 2147483646 h 85"/>
                <a:gd name="T4" fmla="*/ 2147483646 w 114"/>
                <a:gd name="T5" fmla="*/ 2147483646 h 85"/>
                <a:gd name="T6" fmla="*/ 2147483646 w 114"/>
                <a:gd name="T7" fmla="*/ 2147483646 h 85"/>
                <a:gd name="T8" fmla="*/ 2147483646 w 114"/>
                <a:gd name="T9" fmla="*/ 2147483646 h 85"/>
                <a:gd name="T10" fmla="*/ 2147483646 w 114"/>
                <a:gd name="T11" fmla="*/ 2147483646 h 85"/>
                <a:gd name="T12" fmla="*/ 2147483646 w 114"/>
                <a:gd name="T13" fmla="*/ 2147483646 h 85"/>
                <a:gd name="T14" fmla="*/ 2147483646 w 114"/>
                <a:gd name="T15" fmla="*/ 2147483646 h 85"/>
                <a:gd name="T16" fmla="*/ 2147483646 w 114"/>
                <a:gd name="T17" fmla="*/ 2147483646 h 85"/>
                <a:gd name="T18" fmla="*/ 2147483646 w 114"/>
                <a:gd name="T19" fmla="*/ 2147483646 h 85"/>
                <a:gd name="T20" fmla="*/ 2147483646 w 114"/>
                <a:gd name="T21" fmla="*/ 2147483646 h 85"/>
                <a:gd name="T22" fmla="*/ 2147483646 w 114"/>
                <a:gd name="T23" fmla="*/ 0 h 85"/>
                <a:gd name="T24" fmla="*/ 2147483646 w 114"/>
                <a:gd name="T25" fmla="*/ 2147483646 h 85"/>
                <a:gd name="T26" fmla="*/ 2147483646 w 114"/>
                <a:gd name="T27" fmla="*/ 2147483646 h 85"/>
                <a:gd name="T28" fmla="*/ 0 w 114"/>
                <a:gd name="T29" fmla="*/ 2147483646 h 85"/>
                <a:gd name="T30" fmla="*/ 2147483646 w 114"/>
                <a:gd name="T31" fmla="*/ 2147483646 h 85"/>
                <a:gd name="T32" fmla="*/ 2147483646 w 114"/>
                <a:gd name="T33" fmla="*/ 2147483646 h 85"/>
                <a:gd name="T34" fmla="*/ 2147483646 w 114"/>
                <a:gd name="T35" fmla="*/ 2147483646 h 85"/>
                <a:gd name="T36" fmla="*/ 2147483646 w 114"/>
                <a:gd name="T37" fmla="*/ 2147483646 h 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4" h="85">
                  <a:moveTo>
                    <a:pt x="54" y="79"/>
                  </a:moveTo>
                  <a:lnTo>
                    <a:pt x="66" y="79"/>
                  </a:lnTo>
                  <a:lnTo>
                    <a:pt x="78" y="79"/>
                  </a:lnTo>
                  <a:lnTo>
                    <a:pt x="108" y="85"/>
                  </a:lnTo>
                  <a:lnTo>
                    <a:pt x="114" y="85"/>
                  </a:lnTo>
                  <a:lnTo>
                    <a:pt x="102" y="61"/>
                  </a:lnTo>
                  <a:lnTo>
                    <a:pt x="96" y="43"/>
                  </a:lnTo>
                  <a:lnTo>
                    <a:pt x="96" y="36"/>
                  </a:lnTo>
                  <a:lnTo>
                    <a:pt x="84" y="30"/>
                  </a:lnTo>
                  <a:lnTo>
                    <a:pt x="72" y="18"/>
                  </a:lnTo>
                  <a:lnTo>
                    <a:pt x="42" y="0"/>
                  </a:lnTo>
                  <a:lnTo>
                    <a:pt x="30" y="6"/>
                  </a:lnTo>
                  <a:lnTo>
                    <a:pt x="12" y="6"/>
                  </a:lnTo>
                  <a:lnTo>
                    <a:pt x="0" y="43"/>
                  </a:lnTo>
                  <a:lnTo>
                    <a:pt x="12" y="85"/>
                  </a:lnTo>
                  <a:lnTo>
                    <a:pt x="18" y="85"/>
                  </a:lnTo>
                  <a:lnTo>
                    <a:pt x="24" y="85"/>
                  </a:lnTo>
                  <a:lnTo>
                    <a:pt x="54" y="79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Freeform 305"/>
            <p:cNvSpPr>
              <a:spLocks/>
            </p:cNvSpPr>
            <p:nvPr userDrawn="1"/>
          </p:nvSpPr>
          <p:spPr bwMode="auto">
            <a:xfrm>
              <a:off x="4081463" y="3963988"/>
              <a:ext cx="298450" cy="319087"/>
            </a:xfrm>
            <a:custGeom>
              <a:avLst/>
              <a:gdLst>
                <a:gd name="T0" fmla="*/ 2147483646 w 38"/>
                <a:gd name="T1" fmla="*/ 2147483646 h 41"/>
                <a:gd name="T2" fmla="*/ 2147483646 w 38"/>
                <a:gd name="T3" fmla="*/ 2147483646 h 41"/>
                <a:gd name="T4" fmla="*/ 2147483646 w 38"/>
                <a:gd name="T5" fmla="*/ 2147483646 h 41"/>
                <a:gd name="T6" fmla="*/ 2147483646 w 38"/>
                <a:gd name="T7" fmla="*/ 2147483646 h 41"/>
                <a:gd name="T8" fmla="*/ 2147483646 w 38"/>
                <a:gd name="T9" fmla="*/ 2147483646 h 41"/>
                <a:gd name="T10" fmla="*/ 2147483646 w 38"/>
                <a:gd name="T11" fmla="*/ 2147483646 h 41"/>
                <a:gd name="T12" fmla="*/ 2147483646 w 38"/>
                <a:gd name="T13" fmla="*/ 2147483646 h 41"/>
                <a:gd name="T14" fmla="*/ 2147483646 w 38"/>
                <a:gd name="T15" fmla="*/ 2147483646 h 41"/>
                <a:gd name="T16" fmla="*/ 2147483646 w 38"/>
                <a:gd name="T17" fmla="*/ 2147483646 h 41"/>
                <a:gd name="T18" fmla="*/ 2147483646 w 38"/>
                <a:gd name="T19" fmla="*/ 2147483646 h 41"/>
                <a:gd name="T20" fmla="*/ 2147483646 w 38"/>
                <a:gd name="T21" fmla="*/ 2147483646 h 41"/>
                <a:gd name="T22" fmla="*/ 2147483646 w 38"/>
                <a:gd name="T23" fmla="*/ 2147483646 h 41"/>
                <a:gd name="T24" fmla="*/ 2147483646 w 38"/>
                <a:gd name="T25" fmla="*/ 2147483646 h 41"/>
                <a:gd name="T26" fmla="*/ 2147483646 w 38"/>
                <a:gd name="T27" fmla="*/ 0 h 41"/>
                <a:gd name="T28" fmla="*/ 2147483646 w 38"/>
                <a:gd name="T29" fmla="*/ 2147483646 h 41"/>
                <a:gd name="T30" fmla="*/ 2147483646 w 38"/>
                <a:gd name="T31" fmla="*/ 2147483646 h 41"/>
                <a:gd name="T32" fmla="*/ 2147483646 w 38"/>
                <a:gd name="T33" fmla="*/ 2147483646 h 41"/>
                <a:gd name="T34" fmla="*/ 2147483646 w 38"/>
                <a:gd name="T35" fmla="*/ 2147483646 h 41"/>
                <a:gd name="T36" fmla="*/ 2147483646 w 38"/>
                <a:gd name="T37" fmla="*/ 2147483646 h 41"/>
                <a:gd name="T38" fmla="*/ 2147483646 w 38"/>
                <a:gd name="T39" fmla="*/ 2147483646 h 41"/>
                <a:gd name="T40" fmla="*/ 0 w 38"/>
                <a:gd name="T41" fmla="*/ 2147483646 h 41"/>
                <a:gd name="T42" fmla="*/ 2147483646 w 38"/>
                <a:gd name="T43" fmla="*/ 2147483646 h 41"/>
                <a:gd name="T44" fmla="*/ 2147483646 w 38"/>
                <a:gd name="T45" fmla="*/ 2147483646 h 41"/>
                <a:gd name="T46" fmla="*/ 2147483646 w 38"/>
                <a:gd name="T47" fmla="*/ 2147483646 h 41"/>
                <a:gd name="T48" fmla="*/ 2147483646 w 38"/>
                <a:gd name="T49" fmla="*/ 2147483646 h 41"/>
                <a:gd name="T50" fmla="*/ 2147483646 w 38"/>
                <a:gd name="T51" fmla="*/ 2147483646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8" h="41">
                  <a:moveTo>
                    <a:pt x="6" y="35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20"/>
                    <a:pt x="13" y="20"/>
                  </a:cubicBezTo>
                  <a:cubicBezTo>
                    <a:pt x="13" y="20"/>
                    <a:pt x="5" y="19"/>
                    <a:pt x="1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4" y="36"/>
                    <a:pt x="4" y="36"/>
                    <a:pt x="4" y="36"/>
                  </a:cubicBezTo>
                  <a:lnTo>
                    <a:pt x="6" y="35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Freeform 306"/>
            <p:cNvSpPr>
              <a:spLocks/>
            </p:cNvSpPr>
            <p:nvPr userDrawn="1"/>
          </p:nvSpPr>
          <p:spPr bwMode="auto">
            <a:xfrm>
              <a:off x="5108575" y="3830638"/>
              <a:ext cx="282575" cy="273050"/>
            </a:xfrm>
            <a:custGeom>
              <a:avLst/>
              <a:gdLst>
                <a:gd name="T0" fmla="*/ 0 w 36"/>
                <a:gd name="T1" fmla="*/ 2147483646 h 35"/>
                <a:gd name="T2" fmla="*/ 2147483646 w 36"/>
                <a:gd name="T3" fmla="*/ 2147483646 h 35"/>
                <a:gd name="T4" fmla="*/ 2147483646 w 36"/>
                <a:gd name="T5" fmla="*/ 2147483646 h 35"/>
                <a:gd name="T6" fmla="*/ 2147483646 w 36"/>
                <a:gd name="T7" fmla="*/ 2147483646 h 35"/>
                <a:gd name="T8" fmla="*/ 2147483646 w 36"/>
                <a:gd name="T9" fmla="*/ 2147483646 h 35"/>
                <a:gd name="T10" fmla="*/ 2147483646 w 36"/>
                <a:gd name="T11" fmla="*/ 2147483646 h 35"/>
                <a:gd name="T12" fmla="*/ 2147483646 w 36"/>
                <a:gd name="T13" fmla="*/ 2147483646 h 35"/>
                <a:gd name="T14" fmla="*/ 2147483646 w 36"/>
                <a:gd name="T15" fmla="*/ 2147483646 h 35"/>
                <a:gd name="T16" fmla="*/ 2147483646 w 36"/>
                <a:gd name="T17" fmla="*/ 2147483646 h 35"/>
                <a:gd name="T18" fmla="*/ 2147483646 w 36"/>
                <a:gd name="T19" fmla="*/ 2147483646 h 35"/>
                <a:gd name="T20" fmla="*/ 2147483646 w 36"/>
                <a:gd name="T21" fmla="*/ 2147483646 h 35"/>
                <a:gd name="T22" fmla="*/ 2147483646 w 36"/>
                <a:gd name="T23" fmla="*/ 2147483646 h 35"/>
                <a:gd name="T24" fmla="*/ 2147483646 w 36"/>
                <a:gd name="T25" fmla="*/ 2147483646 h 35"/>
                <a:gd name="T26" fmla="*/ 2147483646 w 36"/>
                <a:gd name="T27" fmla="*/ 2147483646 h 35"/>
                <a:gd name="T28" fmla="*/ 2147483646 w 36"/>
                <a:gd name="T29" fmla="*/ 2147483646 h 35"/>
                <a:gd name="T30" fmla="*/ 2147483646 w 36"/>
                <a:gd name="T31" fmla="*/ 2147483646 h 35"/>
                <a:gd name="T32" fmla="*/ 2147483646 w 36"/>
                <a:gd name="T33" fmla="*/ 2147483646 h 35"/>
                <a:gd name="T34" fmla="*/ 2147483646 w 36"/>
                <a:gd name="T35" fmla="*/ 2147483646 h 35"/>
                <a:gd name="T36" fmla="*/ 2147483646 w 36"/>
                <a:gd name="T37" fmla="*/ 2147483646 h 35"/>
                <a:gd name="T38" fmla="*/ 2147483646 w 36"/>
                <a:gd name="T39" fmla="*/ 2147483646 h 35"/>
                <a:gd name="T40" fmla="*/ 2147483646 w 36"/>
                <a:gd name="T41" fmla="*/ 0 h 35"/>
                <a:gd name="T42" fmla="*/ 2147483646 w 36"/>
                <a:gd name="T43" fmla="*/ 0 h 35"/>
                <a:gd name="T44" fmla="*/ 2147483646 w 36"/>
                <a:gd name="T45" fmla="*/ 2147483646 h 35"/>
                <a:gd name="T46" fmla="*/ 0 w 36"/>
                <a:gd name="T47" fmla="*/ 2147483646 h 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6" h="35">
                  <a:moveTo>
                    <a:pt x="0" y="5"/>
                  </a:moveTo>
                  <a:cubicBezTo>
                    <a:pt x="0" y="5"/>
                    <a:pt x="1" y="7"/>
                    <a:pt x="1" y="8"/>
                  </a:cubicBezTo>
                  <a:cubicBezTo>
                    <a:pt x="1" y="8"/>
                    <a:pt x="2" y="10"/>
                    <a:pt x="2" y="10"/>
                  </a:cubicBezTo>
                  <a:cubicBezTo>
                    <a:pt x="2" y="10"/>
                    <a:pt x="1" y="35"/>
                    <a:pt x="2" y="35"/>
                  </a:cubicBezTo>
                  <a:cubicBezTo>
                    <a:pt x="2" y="35"/>
                    <a:pt x="2" y="35"/>
                    <a:pt x="3" y="35"/>
                  </a:cubicBezTo>
                  <a:cubicBezTo>
                    <a:pt x="7" y="35"/>
                    <a:pt x="29" y="35"/>
                    <a:pt x="29" y="35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0" y="5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Freeform 307"/>
            <p:cNvSpPr>
              <a:spLocks/>
            </p:cNvSpPr>
            <p:nvPr userDrawn="1"/>
          </p:nvSpPr>
          <p:spPr bwMode="auto">
            <a:xfrm>
              <a:off x="4722813" y="3783013"/>
              <a:ext cx="409575" cy="388937"/>
            </a:xfrm>
            <a:custGeom>
              <a:avLst/>
              <a:gdLst>
                <a:gd name="T0" fmla="*/ 2147483646 w 52"/>
                <a:gd name="T1" fmla="*/ 2147483646 h 50"/>
                <a:gd name="T2" fmla="*/ 2147483646 w 52"/>
                <a:gd name="T3" fmla="*/ 2147483646 h 50"/>
                <a:gd name="T4" fmla="*/ 2147483646 w 52"/>
                <a:gd name="T5" fmla="*/ 2147483646 h 50"/>
                <a:gd name="T6" fmla="*/ 0 w 52"/>
                <a:gd name="T7" fmla="*/ 2147483646 h 50"/>
                <a:gd name="T8" fmla="*/ 0 w 52"/>
                <a:gd name="T9" fmla="*/ 2147483646 h 50"/>
                <a:gd name="T10" fmla="*/ 2147483646 w 52"/>
                <a:gd name="T11" fmla="*/ 2147483646 h 50"/>
                <a:gd name="T12" fmla="*/ 2147483646 w 52"/>
                <a:gd name="T13" fmla="*/ 2147483646 h 50"/>
                <a:gd name="T14" fmla="*/ 2147483646 w 52"/>
                <a:gd name="T15" fmla="*/ 2147483646 h 50"/>
                <a:gd name="T16" fmla="*/ 2147483646 w 52"/>
                <a:gd name="T17" fmla="*/ 2147483646 h 50"/>
                <a:gd name="T18" fmla="*/ 2147483646 w 52"/>
                <a:gd name="T19" fmla="*/ 2147483646 h 50"/>
                <a:gd name="T20" fmla="*/ 2147483646 w 52"/>
                <a:gd name="T21" fmla="*/ 2147483646 h 50"/>
                <a:gd name="T22" fmla="*/ 2147483646 w 52"/>
                <a:gd name="T23" fmla="*/ 2147483646 h 50"/>
                <a:gd name="T24" fmla="*/ 2147483646 w 52"/>
                <a:gd name="T25" fmla="*/ 2147483646 h 50"/>
                <a:gd name="T26" fmla="*/ 2147483646 w 52"/>
                <a:gd name="T27" fmla="*/ 2147483646 h 50"/>
                <a:gd name="T28" fmla="*/ 2147483646 w 52"/>
                <a:gd name="T29" fmla="*/ 2147483646 h 50"/>
                <a:gd name="T30" fmla="*/ 2147483646 w 52"/>
                <a:gd name="T31" fmla="*/ 2147483646 h 50"/>
                <a:gd name="T32" fmla="*/ 2147483646 w 52"/>
                <a:gd name="T33" fmla="*/ 2147483646 h 50"/>
                <a:gd name="T34" fmla="*/ 2147483646 w 52"/>
                <a:gd name="T35" fmla="*/ 2147483646 h 50"/>
                <a:gd name="T36" fmla="*/ 2147483646 w 52"/>
                <a:gd name="T37" fmla="*/ 2147483646 h 50"/>
                <a:gd name="T38" fmla="*/ 2147483646 w 52"/>
                <a:gd name="T39" fmla="*/ 2147483646 h 50"/>
                <a:gd name="T40" fmla="*/ 2147483646 w 52"/>
                <a:gd name="T41" fmla="*/ 2147483646 h 50"/>
                <a:gd name="T42" fmla="*/ 2147483646 w 52"/>
                <a:gd name="T43" fmla="*/ 2147483646 h 50"/>
                <a:gd name="T44" fmla="*/ 2147483646 w 52"/>
                <a:gd name="T45" fmla="*/ 2147483646 h 50"/>
                <a:gd name="T46" fmla="*/ 2147483646 w 52"/>
                <a:gd name="T47" fmla="*/ 2147483646 h 50"/>
                <a:gd name="T48" fmla="*/ 2147483646 w 52"/>
                <a:gd name="T49" fmla="*/ 2147483646 h 50"/>
                <a:gd name="T50" fmla="*/ 2147483646 w 52"/>
                <a:gd name="T51" fmla="*/ 2147483646 h 50"/>
                <a:gd name="T52" fmla="*/ 2147483646 w 52"/>
                <a:gd name="T53" fmla="*/ 2147483646 h 50"/>
                <a:gd name="T54" fmla="*/ 2147483646 w 52"/>
                <a:gd name="T55" fmla="*/ 2147483646 h 50"/>
                <a:gd name="T56" fmla="*/ 2147483646 w 52"/>
                <a:gd name="T57" fmla="*/ 2147483646 h 50"/>
                <a:gd name="T58" fmla="*/ 2147483646 w 52"/>
                <a:gd name="T59" fmla="*/ 2147483646 h 50"/>
                <a:gd name="T60" fmla="*/ 2147483646 w 52"/>
                <a:gd name="T61" fmla="*/ 2147483646 h 50"/>
                <a:gd name="T62" fmla="*/ 2147483646 w 52"/>
                <a:gd name="T63" fmla="*/ 2147483646 h 50"/>
                <a:gd name="T64" fmla="*/ 2147483646 w 52"/>
                <a:gd name="T65" fmla="*/ 2147483646 h 50"/>
                <a:gd name="T66" fmla="*/ 2147483646 w 52"/>
                <a:gd name="T67" fmla="*/ 0 h 50"/>
                <a:gd name="T68" fmla="*/ 2147483646 w 52"/>
                <a:gd name="T69" fmla="*/ 2147483646 h 50"/>
                <a:gd name="T70" fmla="*/ 2147483646 w 52"/>
                <a:gd name="T71" fmla="*/ 2147483646 h 5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" h="50">
                  <a:moveTo>
                    <a:pt x="4" y="6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0" y="41"/>
                    <a:pt x="51" y="16"/>
                    <a:pt x="51" y="16"/>
                  </a:cubicBezTo>
                  <a:cubicBezTo>
                    <a:pt x="51" y="16"/>
                    <a:pt x="50" y="14"/>
                    <a:pt x="50" y="14"/>
                  </a:cubicBezTo>
                  <a:cubicBezTo>
                    <a:pt x="50" y="13"/>
                    <a:pt x="49" y="11"/>
                    <a:pt x="49" y="11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lnTo>
                    <a:pt x="4" y="6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Freeform 308"/>
            <p:cNvSpPr>
              <a:spLocks/>
            </p:cNvSpPr>
            <p:nvPr userDrawn="1"/>
          </p:nvSpPr>
          <p:spPr bwMode="auto">
            <a:xfrm>
              <a:off x="4683125" y="3667125"/>
              <a:ext cx="103188" cy="193675"/>
            </a:xfrm>
            <a:custGeom>
              <a:avLst/>
              <a:gdLst>
                <a:gd name="T0" fmla="*/ 2147483646 w 78"/>
                <a:gd name="T1" fmla="*/ 2147483646 h 150"/>
                <a:gd name="T2" fmla="*/ 2147483646 w 78"/>
                <a:gd name="T3" fmla="*/ 2147483646 h 150"/>
                <a:gd name="T4" fmla="*/ 2147483646 w 78"/>
                <a:gd name="T5" fmla="*/ 2147483646 h 150"/>
                <a:gd name="T6" fmla="*/ 0 w 78"/>
                <a:gd name="T7" fmla="*/ 2147483646 h 150"/>
                <a:gd name="T8" fmla="*/ 0 w 78"/>
                <a:gd name="T9" fmla="*/ 2147483646 h 150"/>
                <a:gd name="T10" fmla="*/ 2147483646 w 78"/>
                <a:gd name="T11" fmla="*/ 2147483646 h 150"/>
                <a:gd name="T12" fmla="*/ 2147483646 w 78"/>
                <a:gd name="T13" fmla="*/ 2147483646 h 150"/>
                <a:gd name="T14" fmla="*/ 2147483646 w 78"/>
                <a:gd name="T15" fmla="*/ 2147483646 h 150"/>
                <a:gd name="T16" fmla="*/ 2147483646 w 78"/>
                <a:gd name="T17" fmla="*/ 2147483646 h 150"/>
                <a:gd name="T18" fmla="*/ 2147483646 w 78"/>
                <a:gd name="T19" fmla="*/ 2147483646 h 150"/>
                <a:gd name="T20" fmla="*/ 2147483646 w 78"/>
                <a:gd name="T21" fmla="*/ 2147483646 h 150"/>
                <a:gd name="T22" fmla="*/ 2147483646 w 78"/>
                <a:gd name="T23" fmla="*/ 2147483646 h 150"/>
                <a:gd name="T24" fmla="*/ 2147483646 w 78"/>
                <a:gd name="T25" fmla="*/ 2147483646 h 150"/>
                <a:gd name="T26" fmla="*/ 2147483646 w 78"/>
                <a:gd name="T27" fmla="*/ 2147483646 h 150"/>
                <a:gd name="T28" fmla="*/ 2147483646 w 78"/>
                <a:gd name="T29" fmla="*/ 2147483646 h 150"/>
                <a:gd name="T30" fmla="*/ 2147483646 w 78"/>
                <a:gd name="T31" fmla="*/ 2147483646 h 150"/>
                <a:gd name="T32" fmla="*/ 2147483646 w 78"/>
                <a:gd name="T33" fmla="*/ 2147483646 h 150"/>
                <a:gd name="T34" fmla="*/ 2147483646 w 78"/>
                <a:gd name="T35" fmla="*/ 2147483646 h 150"/>
                <a:gd name="T36" fmla="*/ 2147483646 w 78"/>
                <a:gd name="T37" fmla="*/ 0 h 150"/>
                <a:gd name="T38" fmla="*/ 2147483646 w 78"/>
                <a:gd name="T39" fmla="*/ 0 h 150"/>
                <a:gd name="T40" fmla="*/ 2147483646 w 78"/>
                <a:gd name="T41" fmla="*/ 2147483646 h 150"/>
                <a:gd name="T42" fmla="*/ 2147483646 w 78"/>
                <a:gd name="T43" fmla="*/ 2147483646 h 1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8" h="150">
                  <a:moveTo>
                    <a:pt x="18" y="12"/>
                  </a:moveTo>
                  <a:lnTo>
                    <a:pt x="18" y="30"/>
                  </a:lnTo>
                  <a:lnTo>
                    <a:pt x="18" y="54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44"/>
                  </a:lnTo>
                  <a:lnTo>
                    <a:pt x="54" y="126"/>
                  </a:lnTo>
                  <a:lnTo>
                    <a:pt x="78" y="102"/>
                  </a:lnTo>
                  <a:lnTo>
                    <a:pt x="78" y="90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Freeform 309"/>
            <p:cNvSpPr>
              <a:spLocks/>
            </p:cNvSpPr>
            <p:nvPr userDrawn="1"/>
          </p:nvSpPr>
          <p:spPr bwMode="auto">
            <a:xfrm>
              <a:off x="4176713" y="3713163"/>
              <a:ext cx="296862" cy="227012"/>
            </a:xfrm>
            <a:custGeom>
              <a:avLst/>
              <a:gdLst>
                <a:gd name="T0" fmla="*/ 2147483646 w 228"/>
                <a:gd name="T1" fmla="*/ 2147483646 h 174"/>
                <a:gd name="T2" fmla="*/ 2147483646 w 228"/>
                <a:gd name="T3" fmla="*/ 2147483646 h 174"/>
                <a:gd name="T4" fmla="*/ 2147483646 w 228"/>
                <a:gd name="T5" fmla="*/ 2147483646 h 174"/>
                <a:gd name="T6" fmla="*/ 2147483646 w 228"/>
                <a:gd name="T7" fmla="*/ 2147483646 h 174"/>
                <a:gd name="T8" fmla="*/ 2147483646 w 228"/>
                <a:gd name="T9" fmla="*/ 2147483646 h 174"/>
                <a:gd name="T10" fmla="*/ 2147483646 w 228"/>
                <a:gd name="T11" fmla="*/ 2147483646 h 174"/>
                <a:gd name="T12" fmla="*/ 2147483646 w 228"/>
                <a:gd name="T13" fmla="*/ 2147483646 h 174"/>
                <a:gd name="T14" fmla="*/ 2147483646 w 228"/>
                <a:gd name="T15" fmla="*/ 2147483646 h 174"/>
                <a:gd name="T16" fmla="*/ 2147483646 w 228"/>
                <a:gd name="T17" fmla="*/ 2147483646 h 174"/>
                <a:gd name="T18" fmla="*/ 2147483646 w 228"/>
                <a:gd name="T19" fmla="*/ 2147483646 h 174"/>
                <a:gd name="T20" fmla="*/ 2147483646 w 228"/>
                <a:gd name="T21" fmla="*/ 2147483646 h 174"/>
                <a:gd name="T22" fmla="*/ 2147483646 w 228"/>
                <a:gd name="T23" fmla="*/ 2147483646 h 174"/>
                <a:gd name="T24" fmla="*/ 2147483646 w 228"/>
                <a:gd name="T25" fmla="*/ 2147483646 h 174"/>
                <a:gd name="T26" fmla="*/ 2147483646 w 228"/>
                <a:gd name="T27" fmla="*/ 0 h 174"/>
                <a:gd name="T28" fmla="*/ 2147483646 w 228"/>
                <a:gd name="T29" fmla="*/ 2147483646 h 174"/>
                <a:gd name="T30" fmla="*/ 2147483646 w 228"/>
                <a:gd name="T31" fmla="*/ 2147483646 h 174"/>
                <a:gd name="T32" fmla="*/ 2147483646 w 228"/>
                <a:gd name="T33" fmla="*/ 2147483646 h 174"/>
                <a:gd name="T34" fmla="*/ 2147483646 w 228"/>
                <a:gd name="T35" fmla="*/ 2147483646 h 174"/>
                <a:gd name="T36" fmla="*/ 2147483646 w 228"/>
                <a:gd name="T37" fmla="*/ 2147483646 h 174"/>
                <a:gd name="T38" fmla="*/ 0 w 228"/>
                <a:gd name="T39" fmla="*/ 2147483646 h 174"/>
                <a:gd name="T40" fmla="*/ 2147483646 w 228"/>
                <a:gd name="T41" fmla="*/ 2147483646 h 174"/>
                <a:gd name="T42" fmla="*/ 2147483646 w 228"/>
                <a:gd name="T43" fmla="*/ 2147483646 h 17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28" h="174">
                  <a:moveTo>
                    <a:pt x="90" y="156"/>
                  </a:moveTo>
                  <a:lnTo>
                    <a:pt x="114" y="138"/>
                  </a:lnTo>
                  <a:lnTo>
                    <a:pt x="144" y="120"/>
                  </a:lnTo>
                  <a:lnTo>
                    <a:pt x="180" y="108"/>
                  </a:lnTo>
                  <a:lnTo>
                    <a:pt x="186" y="96"/>
                  </a:lnTo>
                  <a:lnTo>
                    <a:pt x="192" y="84"/>
                  </a:lnTo>
                  <a:lnTo>
                    <a:pt x="216" y="78"/>
                  </a:lnTo>
                  <a:lnTo>
                    <a:pt x="228" y="72"/>
                  </a:lnTo>
                  <a:lnTo>
                    <a:pt x="222" y="42"/>
                  </a:lnTo>
                  <a:lnTo>
                    <a:pt x="216" y="12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8" y="12"/>
                  </a:lnTo>
                  <a:lnTo>
                    <a:pt x="144" y="0"/>
                  </a:lnTo>
                  <a:lnTo>
                    <a:pt x="120" y="36"/>
                  </a:lnTo>
                  <a:lnTo>
                    <a:pt x="96" y="60"/>
                  </a:lnTo>
                  <a:lnTo>
                    <a:pt x="72" y="90"/>
                  </a:lnTo>
                  <a:lnTo>
                    <a:pt x="66" y="138"/>
                  </a:lnTo>
                  <a:lnTo>
                    <a:pt x="12" y="162"/>
                  </a:lnTo>
                  <a:lnTo>
                    <a:pt x="0" y="174"/>
                  </a:lnTo>
                  <a:lnTo>
                    <a:pt x="84" y="174"/>
                  </a:lnTo>
                  <a:lnTo>
                    <a:pt x="90" y="156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Freeform 310"/>
            <p:cNvSpPr>
              <a:spLocks/>
            </p:cNvSpPr>
            <p:nvPr userDrawn="1"/>
          </p:nvSpPr>
          <p:spPr bwMode="auto">
            <a:xfrm>
              <a:off x="4087813" y="3940175"/>
              <a:ext cx="204787" cy="177800"/>
            </a:xfrm>
            <a:custGeom>
              <a:avLst/>
              <a:gdLst>
                <a:gd name="T0" fmla="*/ 2147483646 w 26"/>
                <a:gd name="T1" fmla="*/ 2147483646 h 23"/>
                <a:gd name="T2" fmla="*/ 2147483646 w 26"/>
                <a:gd name="T3" fmla="*/ 2147483646 h 23"/>
                <a:gd name="T4" fmla="*/ 2147483646 w 26"/>
                <a:gd name="T5" fmla="*/ 2147483646 h 23"/>
                <a:gd name="T6" fmla="*/ 2147483646 w 26"/>
                <a:gd name="T7" fmla="*/ 2147483646 h 23"/>
                <a:gd name="T8" fmla="*/ 2147483646 w 26"/>
                <a:gd name="T9" fmla="*/ 2147483646 h 23"/>
                <a:gd name="T10" fmla="*/ 2147483646 w 26"/>
                <a:gd name="T11" fmla="*/ 2147483646 h 23"/>
                <a:gd name="T12" fmla="*/ 2147483646 w 26"/>
                <a:gd name="T13" fmla="*/ 0 h 23"/>
                <a:gd name="T14" fmla="*/ 2147483646 w 26"/>
                <a:gd name="T15" fmla="*/ 0 h 23"/>
                <a:gd name="T16" fmla="*/ 2147483646 w 26"/>
                <a:gd name="T17" fmla="*/ 2147483646 h 23"/>
                <a:gd name="T18" fmla="*/ 2147483646 w 26"/>
                <a:gd name="T19" fmla="*/ 2147483646 h 23"/>
                <a:gd name="T20" fmla="*/ 0 w 26"/>
                <a:gd name="T21" fmla="*/ 2147483646 h 23"/>
                <a:gd name="T22" fmla="*/ 2147483646 w 26"/>
                <a:gd name="T23" fmla="*/ 2147483646 h 23"/>
                <a:gd name="T24" fmla="*/ 2147483646 w 26"/>
                <a:gd name="T25" fmla="*/ 2147483646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" h="23">
                  <a:moveTo>
                    <a:pt x="13" y="16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12" y="23"/>
                    <a:pt x="12" y="23"/>
                  </a:cubicBezTo>
                  <a:cubicBezTo>
                    <a:pt x="13" y="23"/>
                    <a:pt x="13" y="16"/>
                    <a:pt x="13" y="16"/>
                  </a:cubicBez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Freeform 311"/>
            <p:cNvSpPr>
              <a:spLocks/>
            </p:cNvSpPr>
            <p:nvPr userDrawn="1"/>
          </p:nvSpPr>
          <p:spPr bwMode="auto">
            <a:xfrm>
              <a:off x="4097338" y="4337050"/>
              <a:ext cx="61912" cy="47625"/>
            </a:xfrm>
            <a:custGeom>
              <a:avLst/>
              <a:gdLst>
                <a:gd name="T0" fmla="*/ 2147483646 w 48"/>
                <a:gd name="T1" fmla="*/ 2147483646 h 36"/>
                <a:gd name="T2" fmla="*/ 2147483646 w 48"/>
                <a:gd name="T3" fmla="*/ 2147483646 h 36"/>
                <a:gd name="T4" fmla="*/ 2147483646 w 48"/>
                <a:gd name="T5" fmla="*/ 0 h 36"/>
                <a:gd name="T6" fmla="*/ 2147483646 w 48"/>
                <a:gd name="T7" fmla="*/ 0 h 36"/>
                <a:gd name="T8" fmla="*/ 2147483646 w 48"/>
                <a:gd name="T9" fmla="*/ 2147483646 h 36"/>
                <a:gd name="T10" fmla="*/ 0 w 48"/>
                <a:gd name="T11" fmla="*/ 2147483646 h 36"/>
                <a:gd name="T12" fmla="*/ 2147483646 w 48"/>
                <a:gd name="T13" fmla="*/ 2147483646 h 36"/>
                <a:gd name="T14" fmla="*/ 2147483646 w 48"/>
                <a:gd name="T15" fmla="*/ 2147483646 h 36"/>
                <a:gd name="T16" fmla="*/ 2147483646 w 48"/>
                <a:gd name="T17" fmla="*/ 214748364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36">
                  <a:moveTo>
                    <a:pt x="48" y="24"/>
                  </a:moveTo>
                  <a:lnTo>
                    <a:pt x="48" y="6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18" y="36"/>
                  </a:lnTo>
                  <a:lnTo>
                    <a:pt x="36" y="24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Freeform 312"/>
            <p:cNvSpPr>
              <a:spLocks/>
            </p:cNvSpPr>
            <p:nvPr userDrawn="1"/>
          </p:nvSpPr>
          <p:spPr bwMode="auto">
            <a:xfrm>
              <a:off x="5046663" y="4065588"/>
              <a:ext cx="406400" cy="498475"/>
            </a:xfrm>
            <a:custGeom>
              <a:avLst/>
              <a:gdLst>
                <a:gd name="T0" fmla="*/ 2147483646 w 52"/>
                <a:gd name="T1" fmla="*/ 2147483646 h 64"/>
                <a:gd name="T2" fmla="*/ 2147483646 w 52"/>
                <a:gd name="T3" fmla="*/ 2147483646 h 64"/>
                <a:gd name="T4" fmla="*/ 2147483646 w 52"/>
                <a:gd name="T5" fmla="*/ 2147483646 h 64"/>
                <a:gd name="T6" fmla="*/ 2147483646 w 52"/>
                <a:gd name="T7" fmla="*/ 2147483646 h 64"/>
                <a:gd name="T8" fmla="*/ 2147483646 w 52"/>
                <a:gd name="T9" fmla="*/ 2147483646 h 64"/>
                <a:gd name="T10" fmla="*/ 2147483646 w 52"/>
                <a:gd name="T11" fmla="*/ 2147483646 h 64"/>
                <a:gd name="T12" fmla="*/ 2147483646 w 52"/>
                <a:gd name="T13" fmla="*/ 2147483646 h 64"/>
                <a:gd name="T14" fmla="*/ 2147483646 w 52"/>
                <a:gd name="T15" fmla="*/ 2147483646 h 64"/>
                <a:gd name="T16" fmla="*/ 2147483646 w 52"/>
                <a:gd name="T17" fmla="*/ 2147483646 h 64"/>
                <a:gd name="T18" fmla="*/ 0 w 52"/>
                <a:gd name="T19" fmla="*/ 2147483646 h 64"/>
                <a:gd name="T20" fmla="*/ 2147483646 w 52"/>
                <a:gd name="T21" fmla="*/ 2147483646 h 64"/>
                <a:gd name="T22" fmla="*/ 2147483646 w 52"/>
                <a:gd name="T23" fmla="*/ 2147483646 h 64"/>
                <a:gd name="T24" fmla="*/ 2147483646 w 52"/>
                <a:gd name="T25" fmla="*/ 2147483646 h 64"/>
                <a:gd name="T26" fmla="*/ 2147483646 w 52"/>
                <a:gd name="T27" fmla="*/ 2147483646 h 64"/>
                <a:gd name="T28" fmla="*/ 2147483646 w 52"/>
                <a:gd name="T29" fmla="*/ 2147483646 h 64"/>
                <a:gd name="T30" fmla="*/ 2147483646 w 52"/>
                <a:gd name="T31" fmla="*/ 2147483646 h 64"/>
                <a:gd name="T32" fmla="*/ 2147483646 w 52"/>
                <a:gd name="T33" fmla="*/ 2147483646 h 64"/>
                <a:gd name="T34" fmla="*/ 2147483646 w 52"/>
                <a:gd name="T35" fmla="*/ 2147483646 h 64"/>
                <a:gd name="T36" fmla="*/ 2147483646 w 52"/>
                <a:gd name="T37" fmla="*/ 2147483646 h 64"/>
                <a:gd name="T38" fmla="*/ 2147483646 w 52"/>
                <a:gd name="T39" fmla="*/ 2147483646 h 64"/>
                <a:gd name="T40" fmla="*/ 2147483646 w 52"/>
                <a:gd name="T41" fmla="*/ 2147483646 h 64"/>
                <a:gd name="T42" fmla="*/ 2147483646 w 52"/>
                <a:gd name="T43" fmla="*/ 2147483646 h 64"/>
                <a:gd name="T44" fmla="*/ 2147483646 w 52"/>
                <a:gd name="T45" fmla="*/ 2147483646 h 64"/>
                <a:gd name="T46" fmla="*/ 2147483646 w 52"/>
                <a:gd name="T47" fmla="*/ 2147483646 h 64"/>
                <a:gd name="T48" fmla="*/ 2147483646 w 52"/>
                <a:gd name="T49" fmla="*/ 2147483646 h 64"/>
                <a:gd name="T50" fmla="*/ 2147483646 w 52"/>
                <a:gd name="T51" fmla="*/ 2147483646 h 64"/>
                <a:gd name="T52" fmla="*/ 2147483646 w 52"/>
                <a:gd name="T53" fmla="*/ 2147483646 h 64"/>
                <a:gd name="T54" fmla="*/ 2147483646 w 52"/>
                <a:gd name="T55" fmla="*/ 2147483646 h 64"/>
                <a:gd name="T56" fmla="*/ 2147483646 w 52"/>
                <a:gd name="T57" fmla="*/ 2147483646 h 64"/>
                <a:gd name="T58" fmla="*/ 2147483646 w 52"/>
                <a:gd name="T59" fmla="*/ 2147483646 h 64"/>
                <a:gd name="T60" fmla="*/ 2147483646 w 52"/>
                <a:gd name="T61" fmla="*/ 2147483646 h 64"/>
                <a:gd name="T62" fmla="*/ 2147483646 w 52"/>
                <a:gd name="T63" fmla="*/ 2147483646 h 64"/>
                <a:gd name="T64" fmla="*/ 2147483646 w 52"/>
                <a:gd name="T65" fmla="*/ 2147483646 h 64"/>
                <a:gd name="T66" fmla="*/ 2147483646 w 52"/>
                <a:gd name="T67" fmla="*/ 2147483646 h 64"/>
                <a:gd name="T68" fmla="*/ 2147483646 w 52"/>
                <a:gd name="T69" fmla="*/ 2147483646 h 64"/>
                <a:gd name="T70" fmla="*/ 2147483646 w 52"/>
                <a:gd name="T71" fmla="*/ 0 h 64"/>
                <a:gd name="T72" fmla="*/ 2147483646 w 52"/>
                <a:gd name="T73" fmla="*/ 2147483646 h 64"/>
                <a:gd name="T74" fmla="*/ 2147483646 w 52"/>
                <a:gd name="T75" fmla="*/ 2147483646 h 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52" h="64">
                  <a:moveTo>
                    <a:pt x="37" y="5"/>
                  </a:moveTo>
                  <a:cubicBezTo>
                    <a:pt x="37" y="5"/>
                    <a:pt x="15" y="5"/>
                    <a:pt x="11" y="5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2" y="2"/>
                    <a:pt x="42" y="2"/>
                    <a:pt x="42" y="2"/>
                  </a:cubicBezTo>
                  <a:lnTo>
                    <a:pt x="37" y="5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Freeform 313"/>
            <p:cNvSpPr>
              <a:spLocks/>
            </p:cNvSpPr>
            <p:nvPr userDrawn="1"/>
          </p:nvSpPr>
          <p:spPr bwMode="auto">
            <a:xfrm>
              <a:off x="4292600" y="4392613"/>
              <a:ext cx="149225" cy="147637"/>
            </a:xfrm>
            <a:custGeom>
              <a:avLst/>
              <a:gdLst>
                <a:gd name="T0" fmla="*/ 2147483646 w 19"/>
                <a:gd name="T1" fmla="*/ 2147483646 h 19"/>
                <a:gd name="T2" fmla="*/ 2147483646 w 19"/>
                <a:gd name="T3" fmla="*/ 2147483646 h 19"/>
                <a:gd name="T4" fmla="*/ 2147483646 w 19"/>
                <a:gd name="T5" fmla="*/ 2147483646 h 19"/>
                <a:gd name="T6" fmla="*/ 2147483646 w 19"/>
                <a:gd name="T7" fmla="*/ 2147483646 h 19"/>
                <a:gd name="T8" fmla="*/ 2147483646 w 19"/>
                <a:gd name="T9" fmla="*/ 2147483646 h 19"/>
                <a:gd name="T10" fmla="*/ 2147483646 w 19"/>
                <a:gd name="T11" fmla="*/ 2147483646 h 19"/>
                <a:gd name="T12" fmla="*/ 2147483646 w 19"/>
                <a:gd name="T13" fmla="*/ 0 h 19"/>
                <a:gd name="T14" fmla="*/ 2147483646 w 19"/>
                <a:gd name="T15" fmla="*/ 0 h 19"/>
                <a:gd name="T16" fmla="*/ 2147483646 w 19"/>
                <a:gd name="T17" fmla="*/ 0 h 19"/>
                <a:gd name="T18" fmla="*/ 2147483646 w 19"/>
                <a:gd name="T19" fmla="*/ 2147483646 h 19"/>
                <a:gd name="T20" fmla="*/ 2147483646 w 19"/>
                <a:gd name="T21" fmla="*/ 2147483646 h 19"/>
                <a:gd name="T22" fmla="*/ 2147483646 w 19"/>
                <a:gd name="T23" fmla="*/ 2147483646 h 19"/>
                <a:gd name="T24" fmla="*/ 2147483646 w 19"/>
                <a:gd name="T25" fmla="*/ 2147483646 h 19"/>
                <a:gd name="T26" fmla="*/ 0 w 19"/>
                <a:gd name="T27" fmla="*/ 2147483646 h 19"/>
                <a:gd name="T28" fmla="*/ 2147483646 w 19"/>
                <a:gd name="T29" fmla="*/ 2147483646 h 19"/>
                <a:gd name="T30" fmla="*/ 2147483646 w 19"/>
                <a:gd name="T31" fmla="*/ 2147483646 h 19"/>
                <a:gd name="T32" fmla="*/ 2147483646 w 19"/>
                <a:gd name="T33" fmla="*/ 2147483646 h 19"/>
                <a:gd name="T34" fmla="*/ 2147483646 w 19"/>
                <a:gd name="T35" fmla="*/ 2147483646 h 19"/>
                <a:gd name="T36" fmla="*/ 2147483646 w 19"/>
                <a:gd name="T37" fmla="*/ 2147483646 h 19"/>
                <a:gd name="T38" fmla="*/ 2147483646 w 19"/>
                <a:gd name="T39" fmla="*/ 2147483646 h 19"/>
                <a:gd name="T40" fmla="*/ 2147483646 w 19"/>
                <a:gd name="T41" fmla="*/ 2147483646 h 19"/>
                <a:gd name="T42" fmla="*/ 2147483646 w 19"/>
                <a:gd name="T43" fmla="*/ 2147483646 h 19"/>
                <a:gd name="T44" fmla="*/ 2147483646 w 19"/>
                <a:gd name="T45" fmla="*/ 2147483646 h 1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" h="19">
                  <a:moveTo>
                    <a:pt x="17" y="10"/>
                  </a:moveTo>
                  <a:cubicBezTo>
                    <a:pt x="19" y="6"/>
                    <a:pt x="19" y="6"/>
                    <a:pt x="19" y="6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1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0" y="14"/>
                    <a:pt x="1" y="14"/>
                  </a:cubicBezTo>
                  <a:cubicBezTo>
                    <a:pt x="1" y="14"/>
                    <a:pt x="4" y="16"/>
                    <a:pt x="4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3"/>
                    <a:pt x="17" y="13"/>
                    <a:pt x="17" y="13"/>
                  </a:cubicBezTo>
                  <a:lnTo>
                    <a:pt x="17" y="1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Freeform 314"/>
            <p:cNvSpPr>
              <a:spLocks/>
            </p:cNvSpPr>
            <p:nvPr userDrawn="1"/>
          </p:nvSpPr>
          <p:spPr bwMode="auto">
            <a:xfrm>
              <a:off x="4216400" y="4448175"/>
              <a:ext cx="106363" cy="92075"/>
            </a:xfrm>
            <a:custGeom>
              <a:avLst/>
              <a:gdLst>
                <a:gd name="T0" fmla="*/ 2147483646 w 14"/>
                <a:gd name="T1" fmla="*/ 2147483646 h 12"/>
                <a:gd name="T2" fmla="*/ 2147483646 w 14"/>
                <a:gd name="T3" fmla="*/ 2147483646 h 12"/>
                <a:gd name="T4" fmla="*/ 2147483646 w 14"/>
                <a:gd name="T5" fmla="*/ 2147483646 h 12"/>
                <a:gd name="T6" fmla="*/ 2147483646 w 14"/>
                <a:gd name="T7" fmla="*/ 2147483646 h 12"/>
                <a:gd name="T8" fmla="*/ 2147483646 w 14"/>
                <a:gd name="T9" fmla="*/ 2147483646 h 12"/>
                <a:gd name="T10" fmla="*/ 2147483646 w 14"/>
                <a:gd name="T11" fmla="*/ 0 h 12"/>
                <a:gd name="T12" fmla="*/ 2147483646 w 14"/>
                <a:gd name="T13" fmla="*/ 2147483646 h 12"/>
                <a:gd name="T14" fmla="*/ 2147483646 w 14"/>
                <a:gd name="T15" fmla="*/ 2147483646 h 12"/>
                <a:gd name="T16" fmla="*/ 0 w 14"/>
                <a:gd name="T17" fmla="*/ 2147483646 h 12"/>
                <a:gd name="T18" fmla="*/ 2147483646 w 14"/>
                <a:gd name="T19" fmla="*/ 2147483646 h 12"/>
                <a:gd name="T20" fmla="*/ 2147483646 w 14"/>
                <a:gd name="T21" fmla="*/ 2147483646 h 12"/>
                <a:gd name="T22" fmla="*/ 2147483646 w 14"/>
                <a:gd name="T23" fmla="*/ 2147483646 h 12"/>
                <a:gd name="T24" fmla="*/ 2147483646 w 14"/>
                <a:gd name="T25" fmla="*/ 2147483646 h 12"/>
                <a:gd name="T26" fmla="*/ 2147483646 w 14"/>
                <a:gd name="T27" fmla="*/ 214748364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" h="12">
                  <a:moveTo>
                    <a:pt x="11" y="7"/>
                  </a:moveTo>
                  <a:cubicBezTo>
                    <a:pt x="10" y="7"/>
                    <a:pt x="11" y="4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4"/>
                    <a:pt x="6" y="1"/>
                    <a:pt x="6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1" y="7"/>
                    <a:pt x="11" y="7"/>
                  </a:cubicBez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Freeform 315"/>
            <p:cNvSpPr>
              <a:spLocks/>
            </p:cNvSpPr>
            <p:nvPr userDrawn="1"/>
          </p:nvSpPr>
          <p:spPr bwMode="auto">
            <a:xfrm>
              <a:off x="4167188" y="4416425"/>
              <a:ext cx="79375" cy="69850"/>
            </a:xfrm>
            <a:custGeom>
              <a:avLst/>
              <a:gdLst>
                <a:gd name="T0" fmla="*/ 2147483646 w 60"/>
                <a:gd name="T1" fmla="*/ 2147483646 h 54"/>
                <a:gd name="T2" fmla="*/ 2147483646 w 60"/>
                <a:gd name="T3" fmla="*/ 2147483646 h 54"/>
                <a:gd name="T4" fmla="*/ 2147483646 w 60"/>
                <a:gd name="T5" fmla="*/ 2147483646 h 54"/>
                <a:gd name="T6" fmla="*/ 2147483646 w 60"/>
                <a:gd name="T7" fmla="*/ 0 h 54"/>
                <a:gd name="T8" fmla="*/ 2147483646 w 60"/>
                <a:gd name="T9" fmla="*/ 0 h 54"/>
                <a:gd name="T10" fmla="*/ 2147483646 w 60"/>
                <a:gd name="T11" fmla="*/ 2147483646 h 54"/>
                <a:gd name="T12" fmla="*/ 0 w 60"/>
                <a:gd name="T13" fmla="*/ 2147483646 h 54"/>
                <a:gd name="T14" fmla="*/ 2147483646 w 60"/>
                <a:gd name="T15" fmla="*/ 2147483646 h 54"/>
                <a:gd name="T16" fmla="*/ 2147483646 w 60"/>
                <a:gd name="T17" fmla="*/ 2147483646 h 54"/>
                <a:gd name="T18" fmla="*/ 2147483646 w 60"/>
                <a:gd name="T19" fmla="*/ 2147483646 h 54"/>
                <a:gd name="T20" fmla="*/ 2147483646 w 60"/>
                <a:gd name="T21" fmla="*/ 2147483646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4">
                  <a:moveTo>
                    <a:pt x="54" y="36"/>
                  </a:moveTo>
                  <a:lnTo>
                    <a:pt x="60" y="24"/>
                  </a:lnTo>
                  <a:lnTo>
                    <a:pt x="54" y="18"/>
                  </a:lnTo>
                  <a:lnTo>
                    <a:pt x="42" y="0"/>
                  </a:lnTo>
                  <a:lnTo>
                    <a:pt x="18" y="0"/>
                  </a:lnTo>
                  <a:lnTo>
                    <a:pt x="12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36" y="54"/>
                  </a:lnTo>
                  <a:lnTo>
                    <a:pt x="42" y="42"/>
                  </a:lnTo>
                  <a:lnTo>
                    <a:pt x="54" y="36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Rectangle 316"/>
            <p:cNvSpPr>
              <a:spLocks noChangeArrowheads="1"/>
            </p:cNvSpPr>
            <p:nvPr userDrawn="1"/>
          </p:nvSpPr>
          <p:spPr bwMode="auto">
            <a:xfrm>
              <a:off x="4283075" y="3940175"/>
              <a:ext cx="9525" cy="23813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/>
            </a:p>
          </p:txBody>
        </p:sp>
        <p:sp>
          <p:nvSpPr>
            <p:cNvPr id="76" name="Freeform 317"/>
            <p:cNvSpPr>
              <a:spLocks/>
            </p:cNvSpPr>
            <p:nvPr userDrawn="1"/>
          </p:nvSpPr>
          <p:spPr bwMode="auto">
            <a:xfrm>
              <a:off x="4283075" y="3667125"/>
              <a:ext cx="512763" cy="504825"/>
            </a:xfrm>
            <a:custGeom>
              <a:avLst/>
              <a:gdLst>
                <a:gd name="T0" fmla="*/ 2147483646 w 390"/>
                <a:gd name="T1" fmla="*/ 2147483646 h 390"/>
                <a:gd name="T2" fmla="*/ 2147483646 w 390"/>
                <a:gd name="T3" fmla="*/ 2147483646 h 390"/>
                <a:gd name="T4" fmla="*/ 2147483646 w 390"/>
                <a:gd name="T5" fmla="*/ 2147483646 h 390"/>
                <a:gd name="T6" fmla="*/ 2147483646 w 390"/>
                <a:gd name="T7" fmla="*/ 2147483646 h 390"/>
                <a:gd name="T8" fmla="*/ 2147483646 w 390"/>
                <a:gd name="T9" fmla="*/ 2147483646 h 390"/>
                <a:gd name="T10" fmla="*/ 2147483646 w 390"/>
                <a:gd name="T11" fmla="*/ 2147483646 h 390"/>
                <a:gd name="T12" fmla="*/ 2147483646 w 390"/>
                <a:gd name="T13" fmla="*/ 2147483646 h 390"/>
                <a:gd name="T14" fmla="*/ 2147483646 w 390"/>
                <a:gd name="T15" fmla="*/ 2147483646 h 390"/>
                <a:gd name="T16" fmla="*/ 2147483646 w 390"/>
                <a:gd name="T17" fmla="*/ 2147483646 h 390"/>
                <a:gd name="T18" fmla="*/ 2147483646 w 390"/>
                <a:gd name="T19" fmla="*/ 2147483646 h 390"/>
                <a:gd name="T20" fmla="*/ 2147483646 w 390"/>
                <a:gd name="T21" fmla="*/ 2147483646 h 390"/>
                <a:gd name="T22" fmla="*/ 2147483646 w 390"/>
                <a:gd name="T23" fmla="*/ 2147483646 h 390"/>
                <a:gd name="T24" fmla="*/ 2147483646 w 390"/>
                <a:gd name="T25" fmla="*/ 2147483646 h 390"/>
                <a:gd name="T26" fmla="*/ 2147483646 w 390"/>
                <a:gd name="T27" fmla="*/ 2147483646 h 390"/>
                <a:gd name="T28" fmla="*/ 2147483646 w 390"/>
                <a:gd name="T29" fmla="*/ 2147483646 h 390"/>
                <a:gd name="T30" fmla="*/ 2147483646 w 390"/>
                <a:gd name="T31" fmla="*/ 2147483646 h 390"/>
                <a:gd name="T32" fmla="*/ 2147483646 w 390"/>
                <a:gd name="T33" fmla="*/ 2147483646 h 390"/>
                <a:gd name="T34" fmla="*/ 2147483646 w 390"/>
                <a:gd name="T35" fmla="*/ 2147483646 h 390"/>
                <a:gd name="T36" fmla="*/ 2147483646 w 390"/>
                <a:gd name="T37" fmla="*/ 2147483646 h 390"/>
                <a:gd name="T38" fmla="*/ 2147483646 w 390"/>
                <a:gd name="T39" fmla="*/ 2147483646 h 390"/>
                <a:gd name="T40" fmla="*/ 2147483646 w 390"/>
                <a:gd name="T41" fmla="*/ 2147483646 h 390"/>
                <a:gd name="T42" fmla="*/ 2147483646 w 390"/>
                <a:gd name="T43" fmla="*/ 2147483646 h 390"/>
                <a:gd name="T44" fmla="*/ 2147483646 w 390"/>
                <a:gd name="T45" fmla="*/ 2147483646 h 390"/>
                <a:gd name="T46" fmla="*/ 2147483646 w 390"/>
                <a:gd name="T47" fmla="*/ 2147483646 h 390"/>
                <a:gd name="T48" fmla="*/ 2147483646 w 390"/>
                <a:gd name="T49" fmla="*/ 0 h 390"/>
                <a:gd name="T50" fmla="*/ 2147483646 w 390"/>
                <a:gd name="T51" fmla="*/ 2147483646 h 390"/>
                <a:gd name="T52" fmla="*/ 2147483646 w 390"/>
                <a:gd name="T53" fmla="*/ 2147483646 h 390"/>
                <a:gd name="T54" fmla="*/ 2147483646 w 390"/>
                <a:gd name="T55" fmla="*/ 2147483646 h 390"/>
                <a:gd name="T56" fmla="*/ 2147483646 w 390"/>
                <a:gd name="T57" fmla="*/ 2147483646 h 390"/>
                <a:gd name="T58" fmla="*/ 2147483646 w 390"/>
                <a:gd name="T59" fmla="*/ 2147483646 h 390"/>
                <a:gd name="T60" fmla="*/ 2147483646 w 390"/>
                <a:gd name="T61" fmla="*/ 2147483646 h 390"/>
                <a:gd name="T62" fmla="*/ 2147483646 w 390"/>
                <a:gd name="T63" fmla="*/ 2147483646 h 390"/>
                <a:gd name="T64" fmla="*/ 2147483646 w 390"/>
                <a:gd name="T65" fmla="*/ 2147483646 h 390"/>
                <a:gd name="T66" fmla="*/ 2147483646 w 390"/>
                <a:gd name="T67" fmla="*/ 2147483646 h 390"/>
                <a:gd name="T68" fmla="*/ 2147483646 w 390"/>
                <a:gd name="T69" fmla="*/ 2147483646 h 390"/>
                <a:gd name="T70" fmla="*/ 2147483646 w 390"/>
                <a:gd name="T71" fmla="*/ 2147483646 h 390"/>
                <a:gd name="T72" fmla="*/ 2147483646 w 390"/>
                <a:gd name="T73" fmla="*/ 2147483646 h 390"/>
                <a:gd name="T74" fmla="*/ 2147483646 w 390"/>
                <a:gd name="T75" fmla="*/ 2147483646 h 390"/>
                <a:gd name="T76" fmla="*/ 2147483646 w 390"/>
                <a:gd name="T77" fmla="*/ 2147483646 h 390"/>
                <a:gd name="T78" fmla="*/ 0 w 390"/>
                <a:gd name="T79" fmla="*/ 2147483646 h 390"/>
                <a:gd name="T80" fmla="*/ 2147483646 w 390"/>
                <a:gd name="T81" fmla="*/ 2147483646 h 390"/>
                <a:gd name="T82" fmla="*/ 2147483646 w 390"/>
                <a:gd name="T83" fmla="*/ 2147483646 h 390"/>
                <a:gd name="T84" fmla="*/ 2147483646 w 390"/>
                <a:gd name="T85" fmla="*/ 2147483646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Freeform 318"/>
            <p:cNvSpPr>
              <a:spLocks/>
            </p:cNvSpPr>
            <p:nvPr userDrawn="1"/>
          </p:nvSpPr>
          <p:spPr bwMode="auto">
            <a:xfrm>
              <a:off x="4283075" y="3667125"/>
              <a:ext cx="512763" cy="504825"/>
            </a:xfrm>
            <a:custGeom>
              <a:avLst/>
              <a:gdLst>
                <a:gd name="T0" fmla="*/ 2147483646 w 390"/>
                <a:gd name="T1" fmla="*/ 2147483646 h 390"/>
                <a:gd name="T2" fmla="*/ 2147483646 w 390"/>
                <a:gd name="T3" fmla="*/ 2147483646 h 390"/>
                <a:gd name="T4" fmla="*/ 2147483646 w 390"/>
                <a:gd name="T5" fmla="*/ 2147483646 h 390"/>
                <a:gd name="T6" fmla="*/ 2147483646 w 390"/>
                <a:gd name="T7" fmla="*/ 2147483646 h 390"/>
                <a:gd name="T8" fmla="*/ 2147483646 w 390"/>
                <a:gd name="T9" fmla="*/ 2147483646 h 390"/>
                <a:gd name="T10" fmla="*/ 2147483646 w 390"/>
                <a:gd name="T11" fmla="*/ 2147483646 h 390"/>
                <a:gd name="T12" fmla="*/ 2147483646 w 390"/>
                <a:gd name="T13" fmla="*/ 2147483646 h 390"/>
                <a:gd name="T14" fmla="*/ 2147483646 w 390"/>
                <a:gd name="T15" fmla="*/ 2147483646 h 390"/>
                <a:gd name="T16" fmla="*/ 2147483646 w 390"/>
                <a:gd name="T17" fmla="*/ 2147483646 h 390"/>
                <a:gd name="T18" fmla="*/ 2147483646 w 390"/>
                <a:gd name="T19" fmla="*/ 2147483646 h 390"/>
                <a:gd name="T20" fmla="*/ 2147483646 w 390"/>
                <a:gd name="T21" fmla="*/ 2147483646 h 390"/>
                <a:gd name="T22" fmla="*/ 2147483646 w 390"/>
                <a:gd name="T23" fmla="*/ 2147483646 h 390"/>
                <a:gd name="T24" fmla="*/ 2147483646 w 390"/>
                <a:gd name="T25" fmla="*/ 2147483646 h 390"/>
                <a:gd name="T26" fmla="*/ 2147483646 w 390"/>
                <a:gd name="T27" fmla="*/ 2147483646 h 390"/>
                <a:gd name="T28" fmla="*/ 2147483646 w 390"/>
                <a:gd name="T29" fmla="*/ 2147483646 h 390"/>
                <a:gd name="T30" fmla="*/ 2147483646 w 390"/>
                <a:gd name="T31" fmla="*/ 2147483646 h 390"/>
                <a:gd name="T32" fmla="*/ 2147483646 w 390"/>
                <a:gd name="T33" fmla="*/ 2147483646 h 390"/>
                <a:gd name="T34" fmla="*/ 2147483646 w 390"/>
                <a:gd name="T35" fmla="*/ 2147483646 h 390"/>
                <a:gd name="T36" fmla="*/ 2147483646 w 390"/>
                <a:gd name="T37" fmla="*/ 2147483646 h 390"/>
                <a:gd name="T38" fmla="*/ 2147483646 w 390"/>
                <a:gd name="T39" fmla="*/ 2147483646 h 390"/>
                <a:gd name="T40" fmla="*/ 2147483646 w 390"/>
                <a:gd name="T41" fmla="*/ 2147483646 h 390"/>
                <a:gd name="T42" fmla="*/ 2147483646 w 390"/>
                <a:gd name="T43" fmla="*/ 2147483646 h 390"/>
                <a:gd name="T44" fmla="*/ 2147483646 w 390"/>
                <a:gd name="T45" fmla="*/ 2147483646 h 390"/>
                <a:gd name="T46" fmla="*/ 2147483646 w 390"/>
                <a:gd name="T47" fmla="*/ 2147483646 h 390"/>
                <a:gd name="T48" fmla="*/ 2147483646 w 390"/>
                <a:gd name="T49" fmla="*/ 0 h 390"/>
                <a:gd name="T50" fmla="*/ 2147483646 w 390"/>
                <a:gd name="T51" fmla="*/ 2147483646 h 390"/>
                <a:gd name="T52" fmla="*/ 2147483646 w 390"/>
                <a:gd name="T53" fmla="*/ 2147483646 h 390"/>
                <a:gd name="T54" fmla="*/ 2147483646 w 390"/>
                <a:gd name="T55" fmla="*/ 2147483646 h 390"/>
                <a:gd name="T56" fmla="*/ 2147483646 w 390"/>
                <a:gd name="T57" fmla="*/ 2147483646 h 390"/>
                <a:gd name="T58" fmla="*/ 2147483646 w 390"/>
                <a:gd name="T59" fmla="*/ 2147483646 h 390"/>
                <a:gd name="T60" fmla="*/ 2147483646 w 390"/>
                <a:gd name="T61" fmla="*/ 2147483646 h 390"/>
                <a:gd name="T62" fmla="*/ 2147483646 w 390"/>
                <a:gd name="T63" fmla="*/ 2147483646 h 390"/>
                <a:gd name="T64" fmla="*/ 2147483646 w 390"/>
                <a:gd name="T65" fmla="*/ 2147483646 h 390"/>
                <a:gd name="T66" fmla="*/ 2147483646 w 390"/>
                <a:gd name="T67" fmla="*/ 2147483646 h 390"/>
                <a:gd name="T68" fmla="*/ 2147483646 w 390"/>
                <a:gd name="T69" fmla="*/ 2147483646 h 390"/>
                <a:gd name="T70" fmla="*/ 2147483646 w 390"/>
                <a:gd name="T71" fmla="*/ 2147483646 h 390"/>
                <a:gd name="T72" fmla="*/ 2147483646 w 390"/>
                <a:gd name="T73" fmla="*/ 2147483646 h 390"/>
                <a:gd name="T74" fmla="*/ 2147483646 w 390"/>
                <a:gd name="T75" fmla="*/ 2147483646 h 390"/>
                <a:gd name="T76" fmla="*/ 2147483646 w 390"/>
                <a:gd name="T77" fmla="*/ 2147483646 h 390"/>
                <a:gd name="T78" fmla="*/ 0 w 390"/>
                <a:gd name="T79" fmla="*/ 2147483646 h 390"/>
                <a:gd name="T80" fmla="*/ 2147483646 w 390"/>
                <a:gd name="T81" fmla="*/ 2147483646 h 390"/>
                <a:gd name="T82" fmla="*/ 2147483646 w 390"/>
                <a:gd name="T83" fmla="*/ 2147483646 h 390"/>
                <a:gd name="T84" fmla="*/ 2147483646 w 390"/>
                <a:gd name="T85" fmla="*/ 2147483646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Freeform 327"/>
            <p:cNvSpPr>
              <a:spLocks/>
            </p:cNvSpPr>
            <p:nvPr userDrawn="1"/>
          </p:nvSpPr>
          <p:spPr bwMode="auto">
            <a:xfrm>
              <a:off x="5743575" y="3657600"/>
              <a:ext cx="25400" cy="17463"/>
            </a:xfrm>
            <a:custGeom>
              <a:avLst/>
              <a:gdLst>
                <a:gd name="T0" fmla="*/ 0 w 18"/>
                <a:gd name="T1" fmla="*/ 0 h 12"/>
                <a:gd name="T2" fmla="*/ 2147483646 w 18"/>
                <a:gd name="T3" fmla="*/ 2147483646 h 12"/>
                <a:gd name="T4" fmla="*/ 2147483646 w 18"/>
                <a:gd name="T5" fmla="*/ 2147483646 h 12"/>
                <a:gd name="T6" fmla="*/ 2147483646 w 18"/>
                <a:gd name="T7" fmla="*/ 0 h 12"/>
                <a:gd name="T8" fmla="*/ 0 w 1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lnTo>
                    <a:pt x="18" y="12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Freeform 328"/>
            <p:cNvSpPr>
              <a:spLocks/>
            </p:cNvSpPr>
            <p:nvPr userDrawn="1"/>
          </p:nvSpPr>
          <p:spPr bwMode="auto">
            <a:xfrm>
              <a:off x="5707063" y="3619500"/>
              <a:ext cx="14287" cy="23813"/>
            </a:xfrm>
            <a:custGeom>
              <a:avLst/>
              <a:gdLst>
                <a:gd name="T0" fmla="*/ 0 w 12"/>
                <a:gd name="T1" fmla="*/ 0 h 18"/>
                <a:gd name="T2" fmla="*/ 2147483646 w 12"/>
                <a:gd name="T3" fmla="*/ 2147483646 h 18"/>
                <a:gd name="T4" fmla="*/ 2147483646 w 12"/>
                <a:gd name="T5" fmla="*/ 2147483646 h 18"/>
                <a:gd name="T6" fmla="*/ 0 w 1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8">
                  <a:moveTo>
                    <a:pt x="0" y="0"/>
                  </a:moveTo>
                  <a:lnTo>
                    <a:pt x="12" y="18"/>
                  </a:lnTo>
                  <a:lnTo>
                    <a:pt x="12" y="1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Freeform 334"/>
            <p:cNvSpPr>
              <a:spLocks/>
            </p:cNvSpPr>
            <p:nvPr userDrawn="1"/>
          </p:nvSpPr>
          <p:spPr bwMode="auto">
            <a:xfrm>
              <a:off x="5013325" y="2206625"/>
              <a:ext cx="266700" cy="585788"/>
            </a:xfrm>
            <a:custGeom>
              <a:avLst/>
              <a:gdLst>
                <a:gd name="T0" fmla="*/ 2147483646 w 34"/>
                <a:gd name="T1" fmla="*/ 2147483646 h 75"/>
                <a:gd name="T2" fmla="*/ 2147483646 w 34"/>
                <a:gd name="T3" fmla="*/ 2147483646 h 75"/>
                <a:gd name="T4" fmla="*/ 2147483646 w 34"/>
                <a:gd name="T5" fmla="*/ 2147483646 h 75"/>
                <a:gd name="T6" fmla="*/ 2147483646 w 34"/>
                <a:gd name="T7" fmla="*/ 2147483646 h 75"/>
                <a:gd name="T8" fmla="*/ 2147483646 w 34"/>
                <a:gd name="T9" fmla="*/ 2147483646 h 75"/>
                <a:gd name="T10" fmla="*/ 2147483646 w 34"/>
                <a:gd name="T11" fmla="*/ 2147483646 h 75"/>
                <a:gd name="T12" fmla="*/ 2147483646 w 34"/>
                <a:gd name="T13" fmla="*/ 2147483646 h 75"/>
                <a:gd name="T14" fmla="*/ 2147483646 w 34"/>
                <a:gd name="T15" fmla="*/ 2147483646 h 75"/>
                <a:gd name="T16" fmla="*/ 2147483646 w 34"/>
                <a:gd name="T17" fmla="*/ 2147483646 h 75"/>
                <a:gd name="T18" fmla="*/ 2147483646 w 34"/>
                <a:gd name="T19" fmla="*/ 2147483646 h 75"/>
                <a:gd name="T20" fmla="*/ 2147483646 w 34"/>
                <a:gd name="T21" fmla="*/ 2147483646 h 75"/>
                <a:gd name="T22" fmla="*/ 2147483646 w 34"/>
                <a:gd name="T23" fmla="*/ 2147483646 h 75"/>
                <a:gd name="T24" fmla="*/ 2147483646 w 34"/>
                <a:gd name="T25" fmla="*/ 2147483646 h 75"/>
                <a:gd name="T26" fmla="*/ 2147483646 w 34"/>
                <a:gd name="T27" fmla="*/ 2147483646 h 75"/>
                <a:gd name="T28" fmla="*/ 2147483646 w 34"/>
                <a:gd name="T29" fmla="*/ 2147483646 h 75"/>
                <a:gd name="T30" fmla="*/ 2147483646 w 34"/>
                <a:gd name="T31" fmla="*/ 2147483646 h 75"/>
                <a:gd name="T32" fmla="*/ 2147483646 w 34"/>
                <a:gd name="T33" fmla="*/ 2147483646 h 75"/>
                <a:gd name="T34" fmla="*/ 2147483646 w 34"/>
                <a:gd name="T35" fmla="*/ 2147483646 h 75"/>
                <a:gd name="T36" fmla="*/ 2147483646 w 34"/>
                <a:gd name="T37" fmla="*/ 2147483646 h 75"/>
                <a:gd name="T38" fmla="*/ 2147483646 w 34"/>
                <a:gd name="T39" fmla="*/ 2147483646 h 75"/>
                <a:gd name="T40" fmla="*/ 2147483646 w 34"/>
                <a:gd name="T41" fmla="*/ 2147483646 h 75"/>
                <a:gd name="T42" fmla="*/ 2147483646 w 34"/>
                <a:gd name="T43" fmla="*/ 0 h 75"/>
                <a:gd name="T44" fmla="*/ 2147483646 w 34"/>
                <a:gd name="T45" fmla="*/ 2147483646 h 75"/>
                <a:gd name="T46" fmla="*/ 2147483646 w 34"/>
                <a:gd name="T47" fmla="*/ 2147483646 h 75"/>
                <a:gd name="T48" fmla="*/ 2147483646 w 34"/>
                <a:gd name="T49" fmla="*/ 2147483646 h 75"/>
                <a:gd name="T50" fmla="*/ 2147483646 w 34"/>
                <a:gd name="T51" fmla="*/ 2147483646 h 75"/>
                <a:gd name="T52" fmla="*/ 2147483646 w 34"/>
                <a:gd name="T53" fmla="*/ 2147483646 h 75"/>
                <a:gd name="T54" fmla="*/ 2147483646 w 34"/>
                <a:gd name="T55" fmla="*/ 2147483646 h 75"/>
                <a:gd name="T56" fmla="*/ 2147483646 w 34"/>
                <a:gd name="T57" fmla="*/ 2147483646 h 75"/>
                <a:gd name="T58" fmla="*/ 2147483646 w 34"/>
                <a:gd name="T59" fmla="*/ 2147483646 h 75"/>
                <a:gd name="T60" fmla="*/ 2147483646 w 34"/>
                <a:gd name="T61" fmla="*/ 2147483646 h 75"/>
                <a:gd name="T62" fmla="*/ 2147483646 w 34"/>
                <a:gd name="T63" fmla="*/ 2147483646 h 75"/>
                <a:gd name="T64" fmla="*/ 0 w 34"/>
                <a:gd name="T65" fmla="*/ 2147483646 h 75"/>
                <a:gd name="T66" fmla="*/ 2147483646 w 34"/>
                <a:gd name="T67" fmla="*/ 2147483646 h 75"/>
                <a:gd name="T68" fmla="*/ 2147483646 w 34"/>
                <a:gd name="T69" fmla="*/ 2147483646 h 75"/>
                <a:gd name="T70" fmla="*/ 2147483646 w 34"/>
                <a:gd name="T71" fmla="*/ 2147483646 h 75"/>
                <a:gd name="T72" fmla="*/ 2147483646 w 34"/>
                <a:gd name="T73" fmla="*/ 2147483646 h 75"/>
                <a:gd name="T74" fmla="*/ 2147483646 w 34"/>
                <a:gd name="T75" fmla="*/ 2147483646 h 75"/>
                <a:gd name="T76" fmla="*/ 2147483646 w 34"/>
                <a:gd name="T77" fmla="*/ 2147483646 h 75"/>
                <a:gd name="T78" fmla="*/ 2147483646 w 34"/>
                <a:gd name="T79" fmla="*/ 2147483646 h 75"/>
                <a:gd name="T80" fmla="*/ 2147483646 w 34"/>
                <a:gd name="T81" fmla="*/ 2147483646 h 75"/>
                <a:gd name="T82" fmla="*/ 2147483646 w 34"/>
                <a:gd name="T83" fmla="*/ 2147483646 h 75"/>
                <a:gd name="T84" fmla="*/ 2147483646 w 34"/>
                <a:gd name="T85" fmla="*/ 2147483646 h 75"/>
                <a:gd name="T86" fmla="*/ 2147483646 w 34"/>
                <a:gd name="T87" fmla="*/ 2147483646 h 75"/>
                <a:gd name="T88" fmla="*/ 2147483646 w 34"/>
                <a:gd name="T89" fmla="*/ 2147483646 h 75"/>
                <a:gd name="T90" fmla="*/ 2147483646 w 34"/>
                <a:gd name="T91" fmla="*/ 2147483646 h 75"/>
                <a:gd name="T92" fmla="*/ 2147483646 w 34"/>
                <a:gd name="T93" fmla="*/ 2147483646 h 75"/>
                <a:gd name="T94" fmla="*/ 2147483646 w 34"/>
                <a:gd name="T95" fmla="*/ 2147483646 h 75"/>
                <a:gd name="T96" fmla="*/ 2147483646 w 34"/>
                <a:gd name="T97" fmla="*/ 2147483646 h 75"/>
                <a:gd name="T98" fmla="*/ 2147483646 w 34"/>
                <a:gd name="T99" fmla="*/ 2147483646 h 75"/>
                <a:gd name="T100" fmla="*/ 2147483646 w 34"/>
                <a:gd name="T101" fmla="*/ 2147483646 h 75"/>
                <a:gd name="T102" fmla="*/ 2147483646 w 34"/>
                <a:gd name="T103" fmla="*/ 2147483646 h 75"/>
                <a:gd name="T104" fmla="*/ 2147483646 w 34"/>
                <a:gd name="T105" fmla="*/ 2147483646 h 75"/>
                <a:gd name="T106" fmla="*/ 2147483646 w 34"/>
                <a:gd name="T107" fmla="*/ 2147483646 h 75"/>
                <a:gd name="T108" fmla="*/ 2147483646 w 34"/>
                <a:gd name="T109" fmla="*/ 2147483646 h 75"/>
                <a:gd name="T110" fmla="*/ 2147483646 w 34"/>
                <a:gd name="T111" fmla="*/ 2147483646 h 75"/>
                <a:gd name="T112" fmla="*/ 2147483646 w 34"/>
                <a:gd name="T113" fmla="*/ 2147483646 h 75"/>
                <a:gd name="T114" fmla="*/ 2147483646 w 34"/>
                <a:gd name="T115" fmla="*/ 2147483646 h 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4" h="75">
                  <a:moveTo>
                    <a:pt x="34" y="55"/>
                  </a:moveTo>
                  <a:cubicBezTo>
                    <a:pt x="32" y="54"/>
                    <a:pt x="32" y="54"/>
                    <a:pt x="32" y="5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6"/>
                    <a:pt x="30" y="45"/>
                  </a:cubicBezTo>
                  <a:cubicBezTo>
                    <a:pt x="29" y="45"/>
                    <a:pt x="30" y="43"/>
                    <a:pt x="30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34" y="58"/>
                    <a:pt x="34" y="58"/>
                    <a:pt x="34" y="58"/>
                  </a:cubicBezTo>
                  <a:lnTo>
                    <a:pt x="34" y="55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Freeform 335"/>
            <p:cNvSpPr>
              <a:spLocks/>
            </p:cNvSpPr>
            <p:nvPr userDrawn="1"/>
          </p:nvSpPr>
          <p:spPr bwMode="auto">
            <a:xfrm>
              <a:off x="5287963" y="3135313"/>
              <a:ext cx="15875" cy="7937"/>
            </a:xfrm>
            <a:custGeom>
              <a:avLst/>
              <a:gdLst>
                <a:gd name="T0" fmla="*/ 2147483646 w 12"/>
                <a:gd name="T1" fmla="*/ 2147483646 h 6"/>
                <a:gd name="T2" fmla="*/ 0 w 12"/>
                <a:gd name="T3" fmla="*/ 0 h 6"/>
                <a:gd name="T4" fmla="*/ 0 w 12"/>
                <a:gd name="T5" fmla="*/ 2147483646 h 6"/>
                <a:gd name="T6" fmla="*/ 2147483646 w 12"/>
                <a:gd name="T7" fmla="*/ 2147483646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6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Freeform 336"/>
            <p:cNvSpPr>
              <a:spLocks/>
            </p:cNvSpPr>
            <p:nvPr userDrawn="1"/>
          </p:nvSpPr>
          <p:spPr bwMode="auto">
            <a:xfrm>
              <a:off x="5186363" y="1549400"/>
              <a:ext cx="3792537" cy="2030413"/>
            </a:xfrm>
            <a:custGeom>
              <a:avLst/>
              <a:gdLst>
                <a:gd name="T0" fmla="*/ 2147483646 w 483"/>
                <a:gd name="T1" fmla="*/ 2147483646 h 260"/>
                <a:gd name="T2" fmla="*/ 2147483646 w 483"/>
                <a:gd name="T3" fmla="*/ 2147483646 h 260"/>
                <a:gd name="T4" fmla="*/ 2147483646 w 483"/>
                <a:gd name="T5" fmla="*/ 2147483646 h 260"/>
                <a:gd name="T6" fmla="*/ 2147483646 w 483"/>
                <a:gd name="T7" fmla="*/ 2147483646 h 260"/>
                <a:gd name="T8" fmla="*/ 2147483646 w 483"/>
                <a:gd name="T9" fmla="*/ 2147483646 h 260"/>
                <a:gd name="T10" fmla="*/ 2147483646 w 483"/>
                <a:gd name="T11" fmla="*/ 2147483646 h 260"/>
                <a:gd name="T12" fmla="*/ 2147483646 w 483"/>
                <a:gd name="T13" fmla="*/ 2147483646 h 260"/>
                <a:gd name="T14" fmla="*/ 2147483646 w 483"/>
                <a:gd name="T15" fmla="*/ 2147483646 h 260"/>
                <a:gd name="T16" fmla="*/ 2147483646 w 483"/>
                <a:gd name="T17" fmla="*/ 2147483646 h 260"/>
                <a:gd name="T18" fmla="*/ 2147483646 w 483"/>
                <a:gd name="T19" fmla="*/ 2147483646 h 260"/>
                <a:gd name="T20" fmla="*/ 2147483646 w 483"/>
                <a:gd name="T21" fmla="*/ 2147483646 h 260"/>
                <a:gd name="T22" fmla="*/ 2147483646 w 483"/>
                <a:gd name="T23" fmla="*/ 2147483646 h 260"/>
                <a:gd name="T24" fmla="*/ 2147483646 w 483"/>
                <a:gd name="T25" fmla="*/ 2147483646 h 260"/>
                <a:gd name="T26" fmla="*/ 2147483646 w 483"/>
                <a:gd name="T27" fmla="*/ 2147483646 h 260"/>
                <a:gd name="T28" fmla="*/ 2147483646 w 483"/>
                <a:gd name="T29" fmla="*/ 2147483646 h 260"/>
                <a:gd name="T30" fmla="*/ 2147483646 w 483"/>
                <a:gd name="T31" fmla="*/ 2147483646 h 260"/>
                <a:gd name="T32" fmla="*/ 2147483646 w 483"/>
                <a:gd name="T33" fmla="*/ 2147483646 h 260"/>
                <a:gd name="T34" fmla="*/ 2147483646 w 483"/>
                <a:gd name="T35" fmla="*/ 2147483646 h 260"/>
                <a:gd name="T36" fmla="*/ 2147483646 w 483"/>
                <a:gd name="T37" fmla="*/ 2147483646 h 260"/>
                <a:gd name="T38" fmla="*/ 2147483646 w 483"/>
                <a:gd name="T39" fmla="*/ 2147483646 h 260"/>
                <a:gd name="T40" fmla="*/ 2147483646 w 483"/>
                <a:gd name="T41" fmla="*/ 2147483646 h 260"/>
                <a:gd name="T42" fmla="*/ 2147483646 w 483"/>
                <a:gd name="T43" fmla="*/ 2147483646 h 260"/>
                <a:gd name="T44" fmla="*/ 2147483646 w 483"/>
                <a:gd name="T45" fmla="*/ 2147483646 h 260"/>
                <a:gd name="T46" fmla="*/ 2147483646 w 483"/>
                <a:gd name="T47" fmla="*/ 2147483646 h 260"/>
                <a:gd name="T48" fmla="*/ 2147483646 w 483"/>
                <a:gd name="T49" fmla="*/ 2147483646 h 260"/>
                <a:gd name="T50" fmla="*/ 2147483646 w 483"/>
                <a:gd name="T51" fmla="*/ 2147483646 h 260"/>
                <a:gd name="T52" fmla="*/ 2147483646 w 483"/>
                <a:gd name="T53" fmla="*/ 2147483646 h 260"/>
                <a:gd name="T54" fmla="*/ 2147483646 w 483"/>
                <a:gd name="T55" fmla="*/ 2147483646 h 260"/>
                <a:gd name="T56" fmla="*/ 2147483646 w 483"/>
                <a:gd name="T57" fmla="*/ 2147483646 h 260"/>
                <a:gd name="T58" fmla="*/ 2147483646 w 483"/>
                <a:gd name="T59" fmla="*/ 2147483646 h 260"/>
                <a:gd name="T60" fmla="*/ 2147483646 w 483"/>
                <a:gd name="T61" fmla="*/ 2147483646 h 260"/>
                <a:gd name="T62" fmla="*/ 2147483646 w 483"/>
                <a:gd name="T63" fmla="*/ 2147483646 h 260"/>
                <a:gd name="T64" fmla="*/ 2147483646 w 483"/>
                <a:gd name="T65" fmla="*/ 2147483646 h 260"/>
                <a:gd name="T66" fmla="*/ 2147483646 w 483"/>
                <a:gd name="T67" fmla="*/ 2147483646 h 260"/>
                <a:gd name="T68" fmla="*/ 2147483646 w 483"/>
                <a:gd name="T69" fmla="*/ 2147483646 h 260"/>
                <a:gd name="T70" fmla="*/ 2147483646 w 483"/>
                <a:gd name="T71" fmla="*/ 2147483646 h 260"/>
                <a:gd name="T72" fmla="*/ 2147483646 w 483"/>
                <a:gd name="T73" fmla="*/ 2147483646 h 260"/>
                <a:gd name="T74" fmla="*/ 2147483646 w 483"/>
                <a:gd name="T75" fmla="*/ 2147483646 h 260"/>
                <a:gd name="T76" fmla="*/ 2147483646 w 483"/>
                <a:gd name="T77" fmla="*/ 2147483646 h 260"/>
                <a:gd name="T78" fmla="*/ 2147483646 w 483"/>
                <a:gd name="T79" fmla="*/ 2147483646 h 260"/>
                <a:gd name="T80" fmla="*/ 2147483646 w 483"/>
                <a:gd name="T81" fmla="*/ 2147483646 h 260"/>
                <a:gd name="T82" fmla="*/ 2147483646 w 483"/>
                <a:gd name="T83" fmla="*/ 2147483646 h 260"/>
                <a:gd name="T84" fmla="*/ 2147483646 w 483"/>
                <a:gd name="T85" fmla="*/ 2147483646 h 260"/>
                <a:gd name="T86" fmla="*/ 2147483646 w 483"/>
                <a:gd name="T87" fmla="*/ 2147483646 h 260"/>
                <a:gd name="T88" fmla="*/ 2147483646 w 483"/>
                <a:gd name="T89" fmla="*/ 2147483646 h 260"/>
                <a:gd name="T90" fmla="*/ 2147483646 w 483"/>
                <a:gd name="T91" fmla="*/ 2147483646 h 260"/>
                <a:gd name="T92" fmla="*/ 2147483646 w 483"/>
                <a:gd name="T93" fmla="*/ 2147483646 h 260"/>
                <a:gd name="T94" fmla="*/ 2147483646 w 483"/>
                <a:gd name="T95" fmla="*/ 2147483646 h 260"/>
                <a:gd name="T96" fmla="*/ 2147483646 w 483"/>
                <a:gd name="T97" fmla="*/ 2147483646 h 260"/>
                <a:gd name="T98" fmla="*/ 2147483646 w 483"/>
                <a:gd name="T99" fmla="*/ 2147483646 h 260"/>
                <a:gd name="T100" fmla="*/ 2147483646 w 483"/>
                <a:gd name="T101" fmla="*/ 2147483646 h 260"/>
                <a:gd name="T102" fmla="*/ 2147483646 w 483"/>
                <a:gd name="T103" fmla="*/ 2147483646 h 260"/>
                <a:gd name="T104" fmla="*/ 2147483646 w 483"/>
                <a:gd name="T105" fmla="*/ 2147483646 h 260"/>
                <a:gd name="T106" fmla="*/ 2147483646 w 483"/>
                <a:gd name="T107" fmla="*/ 2147483646 h 260"/>
                <a:gd name="T108" fmla="*/ 2147483646 w 483"/>
                <a:gd name="T109" fmla="*/ 2147483646 h 260"/>
                <a:gd name="T110" fmla="*/ 2147483646 w 483"/>
                <a:gd name="T111" fmla="*/ 2147483646 h 260"/>
                <a:gd name="T112" fmla="*/ 2147483646 w 483"/>
                <a:gd name="T113" fmla="*/ 2147483646 h 260"/>
                <a:gd name="T114" fmla="*/ 2147483646 w 483"/>
                <a:gd name="T115" fmla="*/ 2147483646 h 260"/>
                <a:gd name="T116" fmla="*/ 2147483646 w 483"/>
                <a:gd name="T117" fmla="*/ 2147483646 h 260"/>
                <a:gd name="T118" fmla="*/ 2147483646 w 483"/>
                <a:gd name="T119" fmla="*/ 2147483646 h 260"/>
                <a:gd name="T120" fmla="*/ 2147483646 w 483"/>
                <a:gd name="T121" fmla="*/ 2147483646 h 260"/>
                <a:gd name="T122" fmla="*/ 2147483646 w 483"/>
                <a:gd name="T123" fmla="*/ 2147483646 h 26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83" h="260">
                  <a:moveTo>
                    <a:pt x="482" y="127"/>
                  </a:moveTo>
                  <a:cubicBezTo>
                    <a:pt x="483" y="96"/>
                    <a:pt x="483" y="96"/>
                    <a:pt x="483" y="96"/>
                  </a:cubicBezTo>
                  <a:cubicBezTo>
                    <a:pt x="480" y="95"/>
                    <a:pt x="480" y="95"/>
                    <a:pt x="480" y="95"/>
                  </a:cubicBezTo>
                  <a:cubicBezTo>
                    <a:pt x="478" y="94"/>
                    <a:pt x="478" y="94"/>
                    <a:pt x="478" y="94"/>
                  </a:cubicBezTo>
                  <a:cubicBezTo>
                    <a:pt x="478" y="94"/>
                    <a:pt x="474" y="90"/>
                    <a:pt x="474" y="90"/>
                  </a:cubicBezTo>
                  <a:cubicBezTo>
                    <a:pt x="473" y="89"/>
                    <a:pt x="470" y="89"/>
                    <a:pt x="470" y="89"/>
                  </a:cubicBezTo>
                  <a:cubicBezTo>
                    <a:pt x="463" y="88"/>
                    <a:pt x="463" y="88"/>
                    <a:pt x="463" y="88"/>
                  </a:cubicBezTo>
                  <a:cubicBezTo>
                    <a:pt x="459" y="87"/>
                    <a:pt x="459" y="87"/>
                    <a:pt x="459" y="87"/>
                  </a:cubicBezTo>
                  <a:cubicBezTo>
                    <a:pt x="456" y="87"/>
                    <a:pt x="456" y="87"/>
                    <a:pt x="456" y="87"/>
                  </a:cubicBezTo>
                  <a:cubicBezTo>
                    <a:pt x="454" y="87"/>
                    <a:pt x="454" y="87"/>
                    <a:pt x="454" y="87"/>
                  </a:cubicBezTo>
                  <a:cubicBezTo>
                    <a:pt x="455" y="95"/>
                    <a:pt x="455" y="95"/>
                    <a:pt x="455" y="95"/>
                  </a:cubicBezTo>
                  <a:cubicBezTo>
                    <a:pt x="455" y="95"/>
                    <a:pt x="451" y="97"/>
                    <a:pt x="451" y="97"/>
                  </a:cubicBezTo>
                  <a:cubicBezTo>
                    <a:pt x="450" y="97"/>
                    <a:pt x="448" y="94"/>
                    <a:pt x="448" y="94"/>
                  </a:cubicBezTo>
                  <a:cubicBezTo>
                    <a:pt x="445" y="91"/>
                    <a:pt x="445" y="91"/>
                    <a:pt x="445" y="91"/>
                  </a:cubicBezTo>
                  <a:cubicBezTo>
                    <a:pt x="445" y="89"/>
                    <a:pt x="445" y="89"/>
                    <a:pt x="445" y="89"/>
                  </a:cubicBezTo>
                  <a:cubicBezTo>
                    <a:pt x="440" y="89"/>
                    <a:pt x="440" y="89"/>
                    <a:pt x="440" y="89"/>
                  </a:cubicBezTo>
                  <a:cubicBezTo>
                    <a:pt x="437" y="90"/>
                    <a:pt x="437" y="90"/>
                    <a:pt x="437" y="90"/>
                  </a:cubicBezTo>
                  <a:cubicBezTo>
                    <a:pt x="431" y="89"/>
                    <a:pt x="431" y="89"/>
                    <a:pt x="431" y="89"/>
                  </a:cubicBezTo>
                  <a:cubicBezTo>
                    <a:pt x="426" y="89"/>
                    <a:pt x="426" y="89"/>
                    <a:pt x="426" y="89"/>
                  </a:cubicBezTo>
                  <a:cubicBezTo>
                    <a:pt x="423" y="90"/>
                    <a:pt x="423" y="90"/>
                    <a:pt x="423" y="90"/>
                  </a:cubicBezTo>
                  <a:cubicBezTo>
                    <a:pt x="419" y="87"/>
                    <a:pt x="419" y="87"/>
                    <a:pt x="419" y="87"/>
                  </a:cubicBezTo>
                  <a:cubicBezTo>
                    <a:pt x="419" y="80"/>
                    <a:pt x="419" y="80"/>
                    <a:pt x="419" y="80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03" y="77"/>
                    <a:pt x="403" y="77"/>
                    <a:pt x="403" y="77"/>
                  </a:cubicBezTo>
                  <a:cubicBezTo>
                    <a:pt x="394" y="77"/>
                    <a:pt x="394" y="77"/>
                    <a:pt x="394" y="77"/>
                  </a:cubicBezTo>
                  <a:cubicBezTo>
                    <a:pt x="393" y="75"/>
                    <a:pt x="393" y="75"/>
                    <a:pt x="393" y="75"/>
                  </a:cubicBezTo>
                  <a:cubicBezTo>
                    <a:pt x="392" y="72"/>
                    <a:pt x="392" y="72"/>
                    <a:pt x="392" y="72"/>
                  </a:cubicBezTo>
                  <a:cubicBezTo>
                    <a:pt x="386" y="69"/>
                    <a:pt x="386" y="69"/>
                    <a:pt x="386" y="69"/>
                  </a:cubicBezTo>
                  <a:cubicBezTo>
                    <a:pt x="386" y="64"/>
                    <a:pt x="386" y="64"/>
                    <a:pt x="386" y="64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1" y="61"/>
                    <a:pt x="361" y="61"/>
                    <a:pt x="361" y="61"/>
                  </a:cubicBezTo>
                  <a:cubicBezTo>
                    <a:pt x="356" y="65"/>
                    <a:pt x="356" y="65"/>
                    <a:pt x="356" y="65"/>
                  </a:cubicBezTo>
                  <a:cubicBezTo>
                    <a:pt x="357" y="71"/>
                    <a:pt x="357" y="71"/>
                    <a:pt x="357" y="71"/>
                  </a:cubicBezTo>
                  <a:cubicBezTo>
                    <a:pt x="351" y="73"/>
                    <a:pt x="351" y="73"/>
                    <a:pt x="351" y="73"/>
                  </a:cubicBezTo>
                  <a:cubicBezTo>
                    <a:pt x="347" y="72"/>
                    <a:pt x="347" y="72"/>
                    <a:pt x="347" y="72"/>
                  </a:cubicBezTo>
                  <a:cubicBezTo>
                    <a:pt x="342" y="70"/>
                    <a:pt x="342" y="70"/>
                    <a:pt x="342" y="70"/>
                  </a:cubicBezTo>
                  <a:cubicBezTo>
                    <a:pt x="340" y="72"/>
                    <a:pt x="340" y="72"/>
                    <a:pt x="340" y="72"/>
                  </a:cubicBezTo>
                  <a:cubicBezTo>
                    <a:pt x="336" y="71"/>
                    <a:pt x="336" y="71"/>
                    <a:pt x="336" y="71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31" y="74"/>
                    <a:pt x="331" y="74"/>
                    <a:pt x="331" y="74"/>
                  </a:cubicBezTo>
                  <a:cubicBezTo>
                    <a:pt x="328" y="78"/>
                    <a:pt x="328" y="78"/>
                    <a:pt x="328" y="78"/>
                  </a:cubicBezTo>
                  <a:cubicBezTo>
                    <a:pt x="323" y="73"/>
                    <a:pt x="323" y="73"/>
                    <a:pt x="323" y="73"/>
                  </a:cubicBezTo>
                  <a:cubicBezTo>
                    <a:pt x="320" y="67"/>
                    <a:pt x="320" y="67"/>
                    <a:pt x="320" y="67"/>
                  </a:cubicBezTo>
                  <a:cubicBezTo>
                    <a:pt x="323" y="60"/>
                    <a:pt x="323" y="60"/>
                    <a:pt x="323" y="60"/>
                  </a:cubicBezTo>
                  <a:cubicBezTo>
                    <a:pt x="323" y="57"/>
                    <a:pt x="323" y="57"/>
                    <a:pt x="323" y="57"/>
                  </a:cubicBezTo>
                  <a:cubicBezTo>
                    <a:pt x="320" y="52"/>
                    <a:pt x="320" y="52"/>
                    <a:pt x="320" y="52"/>
                  </a:cubicBezTo>
                  <a:cubicBezTo>
                    <a:pt x="316" y="51"/>
                    <a:pt x="316" y="51"/>
                    <a:pt x="316" y="51"/>
                  </a:cubicBezTo>
                  <a:cubicBezTo>
                    <a:pt x="312" y="51"/>
                    <a:pt x="312" y="51"/>
                    <a:pt x="312" y="51"/>
                  </a:cubicBezTo>
                  <a:cubicBezTo>
                    <a:pt x="310" y="49"/>
                    <a:pt x="310" y="49"/>
                    <a:pt x="310" y="49"/>
                  </a:cubicBezTo>
                  <a:cubicBezTo>
                    <a:pt x="306" y="46"/>
                    <a:pt x="306" y="46"/>
                    <a:pt x="306" y="46"/>
                  </a:cubicBezTo>
                  <a:cubicBezTo>
                    <a:pt x="303" y="50"/>
                    <a:pt x="303" y="50"/>
                    <a:pt x="303" y="50"/>
                  </a:cubicBezTo>
                  <a:cubicBezTo>
                    <a:pt x="301" y="55"/>
                    <a:pt x="301" y="55"/>
                    <a:pt x="301" y="55"/>
                  </a:cubicBezTo>
                  <a:cubicBezTo>
                    <a:pt x="292" y="55"/>
                    <a:pt x="292" y="55"/>
                    <a:pt x="292" y="55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86" y="49"/>
                    <a:pt x="286" y="49"/>
                    <a:pt x="286" y="49"/>
                  </a:cubicBezTo>
                  <a:cubicBezTo>
                    <a:pt x="277" y="49"/>
                    <a:pt x="277" y="49"/>
                    <a:pt x="277" y="49"/>
                  </a:cubicBezTo>
                  <a:cubicBezTo>
                    <a:pt x="272" y="52"/>
                    <a:pt x="272" y="52"/>
                    <a:pt x="272" y="52"/>
                  </a:cubicBezTo>
                  <a:cubicBezTo>
                    <a:pt x="271" y="49"/>
                    <a:pt x="271" y="49"/>
                    <a:pt x="271" y="49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4" y="44"/>
                    <a:pt x="264" y="44"/>
                    <a:pt x="264" y="44"/>
                  </a:cubicBezTo>
                  <a:cubicBezTo>
                    <a:pt x="259" y="49"/>
                    <a:pt x="259" y="49"/>
                    <a:pt x="259" y="49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47" y="57"/>
                    <a:pt x="247" y="57"/>
                    <a:pt x="247" y="57"/>
                  </a:cubicBezTo>
                  <a:cubicBezTo>
                    <a:pt x="251" y="51"/>
                    <a:pt x="251" y="51"/>
                    <a:pt x="251" y="51"/>
                  </a:cubicBezTo>
                  <a:cubicBezTo>
                    <a:pt x="255" y="48"/>
                    <a:pt x="255" y="48"/>
                    <a:pt x="255" y="48"/>
                  </a:cubicBezTo>
                  <a:cubicBezTo>
                    <a:pt x="262" y="39"/>
                    <a:pt x="262" y="39"/>
                    <a:pt x="262" y="39"/>
                  </a:cubicBezTo>
                  <a:cubicBezTo>
                    <a:pt x="266" y="35"/>
                    <a:pt x="266" y="35"/>
                    <a:pt x="266" y="35"/>
                  </a:cubicBezTo>
                  <a:cubicBezTo>
                    <a:pt x="270" y="29"/>
                    <a:pt x="270" y="29"/>
                    <a:pt x="270" y="29"/>
                  </a:cubicBezTo>
                  <a:cubicBezTo>
                    <a:pt x="268" y="19"/>
                    <a:pt x="268" y="19"/>
                    <a:pt x="268" y="19"/>
                  </a:cubicBezTo>
                  <a:cubicBezTo>
                    <a:pt x="260" y="12"/>
                    <a:pt x="260" y="12"/>
                    <a:pt x="260" y="12"/>
                  </a:cubicBezTo>
                  <a:cubicBezTo>
                    <a:pt x="254" y="11"/>
                    <a:pt x="254" y="11"/>
                    <a:pt x="254" y="11"/>
                  </a:cubicBezTo>
                  <a:cubicBezTo>
                    <a:pt x="254" y="8"/>
                    <a:pt x="254" y="8"/>
                    <a:pt x="254" y="8"/>
                  </a:cubicBezTo>
                  <a:cubicBezTo>
                    <a:pt x="249" y="1"/>
                    <a:pt x="249" y="1"/>
                    <a:pt x="249" y="1"/>
                  </a:cubicBezTo>
                  <a:cubicBezTo>
                    <a:pt x="249" y="1"/>
                    <a:pt x="242" y="0"/>
                    <a:pt x="241" y="0"/>
                  </a:cubicBezTo>
                  <a:cubicBezTo>
                    <a:pt x="241" y="1"/>
                    <a:pt x="233" y="9"/>
                    <a:pt x="233" y="9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06" y="23"/>
                    <a:pt x="206" y="23"/>
                    <a:pt x="206" y="23"/>
                  </a:cubicBezTo>
                  <a:cubicBezTo>
                    <a:pt x="195" y="29"/>
                    <a:pt x="195" y="29"/>
                    <a:pt x="195" y="29"/>
                  </a:cubicBezTo>
                  <a:cubicBezTo>
                    <a:pt x="190" y="35"/>
                    <a:pt x="190" y="35"/>
                    <a:pt x="190" y="35"/>
                  </a:cubicBezTo>
                  <a:cubicBezTo>
                    <a:pt x="190" y="35"/>
                    <a:pt x="189" y="46"/>
                    <a:pt x="188" y="46"/>
                  </a:cubicBezTo>
                  <a:cubicBezTo>
                    <a:pt x="187" y="46"/>
                    <a:pt x="172" y="50"/>
                    <a:pt x="172" y="50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69" y="54"/>
                    <a:pt x="171" y="63"/>
                    <a:pt x="170" y="64"/>
                  </a:cubicBezTo>
                  <a:cubicBezTo>
                    <a:pt x="170" y="64"/>
                    <a:pt x="167" y="63"/>
                    <a:pt x="167" y="63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2" y="61"/>
                    <a:pt x="160" y="65"/>
                    <a:pt x="158" y="66"/>
                  </a:cubicBezTo>
                  <a:cubicBezTo>
                    <a:pt x="155" y="67"/>
                    <a:pt x="155" y="62"/>
                    <a:pt x="155" y="62"/>
                  </a:cubicBezTo>
                  <a:cubicBezTo>
                    <a:pt x="152" y="59"/>
                    <a:pt x="152" y="59"/>
                    <a:pt x="152" y="59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65"/>
                    <a:pt x="148" y="70"/>
                    <a:pt x="148" y="70"/>
                  </a:cubicBezTo>
                  <a:cubicBezTo>
                    <a:pt x="149" y="71"/>
                    <a:pt x="148" y="79"/>
                    <a:pt x="148" y="79"/>
                  </a:cubicBezTo>
                  <a:cubicBezTo>
                    <a:pt x="145" y="80"/>
                    <a:pt x="145" y="80"/>
                    <a:pt x="145" y="80"/>
                  </a:cubicBezTo>
                  <a:cubicBezTo>
                    <a:pt x="143" y="76"/>
                    <a:pt x="143" y="76"/>
                    <a:pt x="143" y="76"/>
                  </a:cubicBezTo>
                  <a:cubicBezTo>
                    <a:pt x="145" y="68"/>
                    <a:pt x="145" y="68"/>
                    <a:pt x="145" y="68"/>
                  </a:cubicBezTo>
                  <a:cubicBezTo>
                    <a:pt x="144" y="63"/>
                    <a:pt x="144" y="63"/>
                    <a:pt x="144" y="63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31" y="56"/>
                    <a:pt x="131" y="56"/>
                    <a:pt x="131" y="56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5" y="86"/>
                    <a:pt x="125" y="86"/>
                    <a:pt x="125" y="86"/>
                  </a:cubicBezTo>
                  <a:cubicBezTo>
                    <a:pt x="126" y="88"/>
                    <a:pt x="126" y="88"/>
                    <a:pt x="126" y="88"/>
                  </a:cubicBezTo>
                  <a:cubicBezTo>
                    <a:pt x="132" y="94"/>
                    <a:pt x="132" y="94"/>
                    <a:pt x="132" y="94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13" y="88"/>
                    <a:pt x="113" y="88"/>
                    <a:pt x="113" y="88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104" y="95"/>
                    <a:pt x="104" y="95"/>
                    <a:pt x="104" y="95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98" y="95"/>
                    <a:pt x="98" y="95"/>
                    <a:pt x="98" y="95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5" y="99"/>
                    <a:pt x="85" y="99"/>
                    <a:pt x="85" y="99"/>
                  </a:cubicBezTo>
                  <a:cubicBezTo>
                    <a:pt x="83" y="97"/>
                    <a:pt x="83" y="97"/>
                    <a:pt x="83" y="97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2" y="112"/>
                    <a:pt x="62" y="112"/>
                    <a:pt x="62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7" y="106"/>
                    <a:pt x="57" y="106"/>
                    <a:pt x="57" y="106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99"/>
                    <a:pt x="53" y="99"/>
                    <a:pt x="53" y="99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54" y="112"/>
                    <a:pt x="54" y="112"/>
                    <a:pt x="54" y="112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41" y="130"/>
                    <a:pt x="39" y="129"/>
                    <a:pt x="39" y="129"/>
                  </a:cubicBezTo>
                  <a:cubicBezTo>
                    <a:pt x="38" y="128"/>
                    <a:pt x="33" y="128"/>
                    <a:pt x="33" y="128"/>
                  </a:cubicBezTo>
                  <a:cubicBezTo>
                    <a:pt x="30" y="127"/>
                    <a:pt x="30" y="127"/>
                    <a:pt x="30" y="127"/>
                  </a:cubicBezTo>
                  <a:cubicBezTo>
                    <a:pt x="30" y="129"/>
                    <a:pt x="30" y="129"/>
                    <a:pt x="30" y="129"/>
                  </a:cubicBezTo>
                  <a:cubicBezTo>
                    <a:pt x="32" y="132"/>
                    <a:pt x="32" y="132"/>
                    <a:pt x="32" y="132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3" y="121"/>
                    <a:pt x="23" y="121"/>
                    <a:pt x="23" y="121"/>
                  </a:cubicBezTo>
                  <a:cubicBezTo>
                    <a:pt x="23" y="118"/>
                    <a:pt x="23" y="118"/>
                    <a:pt x="23" y="118"/>
                  </a:cubicBezTo>
                  <a:cubicBezTo>
                    <a:pt x="19" y="116"/>
                    <a:pt x="19" y="116"/>
                    <a:pt x="19" y="116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2"/>
                    <a:pt x="22" y="113"/>
                    <a:pt x="22" y="113"/>
                  </a:cubicBezTo>
                  <a:cubicBezTo>
                    <a:pt x="23" y="113"/>
                    <a:pt x="24" y="116"/>
                    <a:pt x="24" y="116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36" y="101"/>
                    <a:pt x="36" y="101"/>
                    <a:pt x="36" y="101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4"/>
                    <a:pt x="4" y="94"/>
                    <a:pt x="4" y="94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8" y="129"/>
                    <a:pt x="7" y="131"/>
                    <a:pt x="7" y="131"/>
                  </a:cubicBezTo>
                  <a:cubicBezTo>
                    <a:pt x="8" y="131"/>
                    <a:pt x="9" y="133"/>
                    <a:pt x="9" y="133"/>
                  </a:cubicBezTo>
                  <a:cubicBezTo>
                    <a:pt x="8" y="137"/>
                    <a:pt x="8" y="137"/>
                    <a:pt x="8" y="137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12" y="141"/>
                    <a:pt x="12" y="141"/>
                    <a:pt x="12" y="141"/>
                  </a:cubicBezTo>
                  <a:cubicBezTo>
                    <a:pt x="11" y="143"/>
                    <a:pt x="11" y="143"/>
                    <a:pt x="11" y="143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2" y="157"/>
                    <a:pt x="2" y="157"/>
                    <a:pt x="2" y="157"/>
                  </a:cubicBezTo>
                  <a:cubicBezTo>
                    <a:pt x="4" y="158"/>
                    <a:pt x="4" y="158"/>
                    <a:pt x="4" y="158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1" y="163"/>
                    <a:pt x="1" y="163"/>
                    <a:pt x="1" y="163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1" y="168"/>
                    <a:pt x="1" y="168"/>
                    <a:pt x="1" y="168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2" y="183"/>
                    <a:pt x="2" y="183"/>
                    <a:pt x="2" y="183"/>
                  </a:cubicBezTo>
                  <a:cubicBezTo>
                    <a:pt x="6" y="185"/>
                    <a:pt x="6" y="185"/>
                    <a:pt x="6" y="185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13" y="195"/>
                    <a:pt x="13" y="195"/>
                    <a:pt x="13" y="195"/>
                  </a:cubicBezTo>
                  <a:cubicBezTo>
                    <a:pt x="16" y="197"/>
                    <a:pt x="16" y="197"/>
                    <a:pt x="16" y="197"/>
                  </a:cubicBezTo>
                  <a:cubicBezTo>
                    <a:pt x="15" y="199"/>
                    <a:pt x="15" y="199"/>
                    <a:pt x="15" y="199"/>
                  </a:cubicBezTo>
                  <a:cubicBezTo>
                    <a:pt x="12" y="201"/>
                    <a:pt x="12" y="201"/>
                    <a:pt x="12" y="201"/>
                  </a:cubicBezTo>
                  <a:cubicBezTo>
                    <a:pt x="13" y="204"/>
                    <a:pt x="13" y="204"/>
                    <a:pt x="13" y="204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8" y="205"/>
                    <a:pt x="18" y="205"/>
                    <a:pt x="18" y="205"/>
                  </a:cubicBezTo>
                  <a:cubicBezTo>
                    <a:pt x="21" y="208"/>
                    <a:pt x="21" y="208"/>
                    <a:pt x="21" y="208"/>
                  </a:cubicBezTo>
                  <a:cubicBezTo>
                    <a:pt x="22" y="209"/>
                    <a:pt x="22" y="209"/>
                    <a:pt x="22" y="209"/>
                  </a:cubicBezTo>
                  <a:cubicBezTo>
                    <a:pt x="34" y="214"/>
                    <a:pt x="34" y="214"/>
                    <a:pt x="34" y="214"/>
                  </a:cubicBezTo>
                  <a:cubicBezTo>
                    <a:pt x="35" y="214"/>
                    <a:pt x="35" y="214"/>
                    <a:pt x="35" y="214"/>
                  </a:cubicBezTo>
                  <a:cubicBezTo>
                    <a:pt x="34" y="219"/>
                    <a:pt x="34" y="219"/>
                    <a:pt x="34" y="219"/>
                  </a:cubicBezTo>
                  <a:cubicBezTo>
                    <a:pt x="32" y="220"/>
                    <a:pt x="32" y="220"/>
                    <a:pt x="32" y="220"/>
                  </a:cubicBezTo>
                  <a:cubicBezTo>
                    <a:pt x="30" y="223"/>
                    <a:pt x="30" y="223"/>
                    <a:pt x="30" y="223"/>
                  </a:cubicBezTo>
                  <a:cubicBezTo>
                    <a:pt x="28" y="225"/>
                    <a:pt x="28" y="225"/>
                    <a:pt x="28" y="225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29" y="228"/>
                    <a:pt x="29" y="228"/>
                    <a:pt x="29" y="228"/>
                  </a:cubicBezTo>
                  <a:cubicBezTo>
                    <a:pt x="26" y="232"/>
                    <a:pt x="26" y="232"/>
                    <a:pt x="26" y="232"/>
                  </a:cubicBezTo>
                  <a:cubicBezTo>
                    <a:pt x="29" y="236"/>
                    <a:pt x="29" y="236"/>
                    <a:pt x="29" y="236"/>
                  </a:cubicBezTo>
                  <a:cubicBezTo>
                    <a:pt x="35" y="239"/>
                    <a:pt x="35" y="239"/>
                    <a:pt x="35" y="239"/>
                  </a:cubicBezTo>
                  <a:cubicBezTo>
                    <a:pt x="40" y="244"/>
                    <a:pt x="40" y="244"/>
                    <a:pt x="40" y="244"/>
                  </a:cubicBezTo>
                  <a:cubicBezTo>
                    <a:pt x="40" y="247"/>
                    <a:pt x="40" y="247"/>
                    <a:pt x="40" y="247"/>
                  </a:cubicBezTo>
                  <a:cubicBezTo>
                    <a:pt x="42" y="248"/>
                    <a:pt x="42" y="248"/>
                    <a:pt x="42" y="248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47" y="250"/>
                    <a:pt x="47" y="250"/>
                    <a:pt x="47" y="250"/>
                  </a:cubicBezTo>
                  <a:cubicBezTo>
                    <a:pt x="50" y="255"/>
                    <a:pt x="50" y="255"/>
                    <a:pt x="50" y="255"/>
                  </a:cubicBezTo>
                  <a:cubicBezTo>
                    <a:pt x="49" y="256"/>
                    <a:pt x="49" y="256"/>
                    <a:pt x="49" y="256"/>
                  </a:cubicBezTo>
                  <a:cubicBezTo>
                    <a:pt x="52" y="259"/>
                    <a:pt x="52" y="259"/>
                    <a:pt x="52" y="259"/>
                  </a:cubicBezTo>
                  <a:cubicBezTo>
                    <a:pt x="56" y="259"/>
                    <a:pt x="56" y="259"/>
                    <a:pt x="56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61" y="258"/>
                    <a:pt x="61" y="258"/>
                    <a:pt x="61" y="258"/>
                  </a:cubicBezTo>
                  <a:cubicBezTo>
                    <a:pt x="61" y="260"/>
                    <a:pt x="61" y="260"/>
                    <a:pt x="61" y="260"/>
                  </a:cubicBezTo>
                  <a:cubicBezTo>
                    <a:pt x="62" y="260"/>
                    <a:pt x="62" y="260"/>
                    <a:pt x="62" y="260"/>
                  </a:cubicBezTo>
                  <a:cubicBezTo>
                    <a:pt x="64" y="257"/>
                    <a:pt x="64" y="257"/>
                    <a:pt x="64" y="257"/>
                  </a:cubicBezTo>
                  <a:cubicBezTo>
                    <a:pt x="67" y="253"/>
                    <a:pt x="67" y="253"/>
                    <a:pt x="67" y="253"/>
                  </a:cubicBezTo>
                  <a:cubicBezTo>
                    <a:pt x="67" y="253"/>
                    <a:pt x="64" y="244"/>
                    <a:pt x="63" y="244"/>
                  </a:cubicBezTo>
                  <a:cubicBezTo>
                    <a:pt x="62" y="243"/>
                    <a:pt x="56" y="235"/>
                    <a:pt x="56" y="235"/>
                  </a:cubicBezTo>
                  <a:cubicBezTo>
                    <a:pt x="59" y="229"/>
                    <a:pt x="59" y="229"/>
                    <a:pt x="59" y="229"/>
                  </a:cubicBezTo>
                  <a:cubicBezTo>
                    <a:pt x="63" y="226"/>
                    <a:pt x="63" y="226"/>
                    <a:pt x="63" y="226"/>
                  </a:cubicBezTo>
                  <a:cubicBezTo>
                    <a:pt x="63" y="225"/>
                    <a:pt x="63" y="225"/>
                    <a:pt x="63" y="225"/>
                  </a:cubicBezTo>
                  <a:cubicBezTo>
                    <a:pt x="64" y="226"/>
                    <a:pt x="64" y="226"/>
                    <a:pt x="64" y="226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0" y="222"/>
                    <a:pt x="60" y="222"/>
                    <a:pt x="60" y="222"/>
                  </a:cubicBezTo>
                  <a:cubicBezTo>
                    <a:pt x="63" y="214"/>
                    <a:pt x="63" y="214"/>
                    <a:pt x="63" y="214"/>
                  </a:cubicBezTo>
                  <a:cubicBezTo>
                    <a:pt x="73" y="210"/>
                    <a:pt x="73" y="210"/>
                    <a:pt x="73" y="210"/>
                  </a:cubicBezTo>
                  <a:cubicBezTo>
                    <a:pt x="82" y="209"/>
                    <a:pt x="82" y="209"/>
                    <a:pt x="82" y="209"/>
                  </a:cubicBezTo>
                  <a:cubicBezTo>
                    <a:pt x="87" y="212"/>
                    <a:pt x="87" y="212"/>
                    <a:pt x="87" y="212"/>
                  </a:cubicBezTo>
                  <a:cubicBezTo>
                    <a:pt x="93" y="211"/>
                    <a:pt x="93" y="211"/>
                    <a:pt x="93" y="211"/>
                  </a:cubicBezTo>
                  <a:cubicBezTo>
                    <a:pt x="100" y="213"/>
                    <a:pt x="100" y="213"/>
                    <a:pt x="100" y="213"/>
                  </a:cubicBezTo>
                  <a:cubicBezTo>
                    <a:pt x="107" y="211"/>
                    <a:pt x="107" y="211"/>
                    <a:pt x="107" y="211"/>
                  </a:cubicBezTo>
                  <a:cubicBezTo>
                    <a:pt x="105" y="205"/>
                    <a:pt x="105" y="205"/>
                    <a:pt x="105" y="205"/>
                  </a:cubicBezTo>
                  <a:cubicBezTo>
                    <a:pt x="109" y="196"/>
                    <a:pt x="109" y="196"/>
                    <a:pt x="109" y="196"/>
                  </a:cubicBezTo>
                  <a:cubicBezTo>
                    <a:pt x="122" y="191"/>
                    <a:pt x="122" y="191"/>
                    <a:pt x="122" y="191"/>
                  </a:cubicBezTo>
                  <a:cubicBezTo>
                    <a:pt x="134" y="189"/>
                    <a:pt x="134" y="189"/>
                    <a:pt x="134" y="189"/>
                  </a:cubicBezTo>
                  <a:cubicBezTo>
                    <a:pt x="142" y="198"/>
                    <a:pt x="142" y="198"/>
                    <a:pt x="142" y="198"/>
                  </a:cubicBezTo>
                  <a:cubicBezTo>
                    <a:pt x="151" y="195"/>
                    <a:pt x="151" y="195"/>
                    <a:pt x="151" y="195"/>
                  </a:cubicBezTo>
                  <a:cubicBezTo>
                    <a:pt x="156" y="194"/>
                    <a:pt x="156" y="194"/>
                    <a:pt x="156" y="194"/>
                  </a:cubicBezTo>
                  <a:cubicBezTo>
                    <a:pt x="160" y="203"/>
                    <a:pt x="160" y="203"/>
                    <a:pt x="160" y="203"/>
                  </a:cubicBezTo>
                  <a:cubicBezTo>
                    <a:pt x="164" y="212"/>
                    <a:pt x="164" y="212"/>
                    <a:pt x="164" y="212"/>
                  </a:cubicBezTo>
                  <a:cubicBezTo>
                    <a:pt x="174" y="212"/>
                    <a:pt x="174" y="212"/>
                    <a:pt x="174" y="212"/>
                  </a:cubicBezTo>
                  <a:cubicBezTo>
                    <a:pt x="182" y="216"/>
                    <a:pt x="182" y="216"/>
                    <a:pt x="182" y="216"/>
                  </a:cubicBezTo>
                  <a:cubicBezTo>
                    <a:pt x="189" y="217"/>
                    <a:pt x="189" y="217"/>
                    <a:pt x="189" y="217"/>
                  </a:cubicBezTo>
                  <a:cubicBezTo>
                    <a:pt x="189" y="223"/>
                    <a:pt x="189" y="223"/>
                    <a:pt x="189" y="223"/>
                  </a:cubicBezTo>
                  <a:cubicBezTo>
                    <a:pt x="191" y="222"/>
                    <a:pt x="191" y="222"/>
                    <a:pt x="191" y="222"/>
                  </a:cubicBezTo>
                  <a:cubicBezTo>
                    <a:pt x="192" y="223"/>
                    <a:pt x="192" y="223"/>
                    <a:pt x="192" y="223"/>
                  </a:cubicBezTo>
                  <a:cubicBezTo>
                    <a:pt x="194" y="219"/>
                    <a:pt x="194" y="219"/>
                    <a:pt x="194" y="219"/>
                  </a:cubicBezTo>
                  <a:cubicBezTo>
                    <a:pt x="201" y="214"/>
                    <a:pt x="201" y="214"/>
                    <a:pt x="201" y="214"/>
                  </a:cubicBezTo>
                  <a:cubicBezTo>
                    <a:pt x="212" y="213"/>
                    <a:pt x="212" y="213"/>
                    <a:pt x="212" y="213"/>
                  </a:cubicBezTo>
                  <a:cubicBezTo>
                    <a:pt x="220" y="217"/>
                    <a:pt x="220" y="217"/>
                    <a:pt x="220" y="217"/>
                  </a:cubicBezTo>
                  <a:cubicBezTo>
                    <a:pt x="224" y="211"/>
                    <a:pt x="224" y="211"/>
                    <a:pt x="224" y="211"/>
                  </a:cubicBezTo>
                  <a:cubicBezTo>
                    <a:pt x="228" y="206"/>
                    <a:pt x="228" y="206"/>
                    <a:pt x="228" y="206"/>
                  </a:cubicBezTo>
                  <a:cubicBezTo>
                    <a:pt x="240" y="211"/>
                    <a:pt x="240" y="211"/>
                    <a:pt x="240" y="211"/>
                  </a:cubicBezTo>
                  <a:cubicBezTo>
                    <a:pt x="243" y="215"/>
                    <a:pt x="243" y="215"/>
                    <a:pt x="243" y="215"/>
                  </a:cubicBezTo>
                  <a:cubicBezTo>
                    <a:pt x="253" y="215"/>
                    <a:pt x="253" y="215"/>
                    <a:pt x="253" y="215"/>
                  </a:cubicBezTo>
                  <a:cubicBezTo>
                    <a:pt x="259" y="220"/>
                    <a:pt x="259" y="220"/>
                    <a:pt x="259" y="220"/>
                  </a:cubicBezTo>
                  <a:cubicBezTo>
                    <a:pt x="275" y="216"/>
                    <a:pt x="275" y="216"/>
                    <a:pt x="275" y="216"/>
                  </a:cubicBezTo>
                  <a:cubicBezTo>
                    <a:pt x="282" y="218"/>
                    <a:pt x="282" y="218"/>
                    <a:pt x="282" y="218"/>
                  </a:cubicBezTo>
                  <a:cubicBezTo>
                    <a:pt x="283" y="216"/>
                    <a:pt x="283" y="216"/>
                    <a:pt x="283" y="216"/>
                  </a:cubicBezTo>
                  <a:cubicBezTo>
                    <a:pt x="289" y="216"/>
                    <a:pt x="289" y="216"/>
                    <a:pt x="289" y="216"/>
                  </a:cubicBezTo>
                  <a:cubicBezTo>
                    <a:pt x="295" y="205"/>
                    <a:pt x="295" y="205"/>
                    <a:pt x="295" y="205"/>
                  </a:cubicBezTo>
                  <a:cubicBezTo>
                    <a:pt x="298" y="200"/>
                    <a:pt x="298" y="200"/>
                    <a:pt x="298" y="200"/>
                  </a:cubicBezTo>
                  <a:cubicBezTo>
                    <a:pt x="307" y="200"/>
                    <a:pt x="307" y="200"/>
                    <a:pt x="307" y="200"/>
                  </a:cubicBezTo>
                  <a:cubicBezTo>
                    <a:pt x="317" y="218"/>
                    <a:pt x="317" y="218"/>
                    <a:pt x="317" y="218"/>
                  </a:cubicBezTo>
                  <a:cubicBezTo>
                    <a:pt x="325" y="220"/>
                    <a:pt x="325" y="220"/>
                    <a:pt x="325" y="220"/>
                  </a:cubicBezTo>
                  <a:cubicBezTo>
                    <a:pt x="327" y="224"/>
                    <a:pt x="327" y="224"/>
                    <a:pt x="327" y="224"/>
                  </a:cubicBezTo>
                  <a:cubicBezTo>
                    <a:pt x="339" y="223"/>
                    <a:pt x="339" y="223"/>
                    <a:pt x="339" y="223"/>
                  </a:cubicBezTo>
                  <a:cubicBezTo>
                    <a:pt x="334" y="238"/>
                    <a:pt x="334" y="238"/>
                    <a:pt x="334" y="238"/>
                  </a:cubicBezTo>
                  <a:cubicBezTo>
                    <a:pt x="329" y="239"/>
                    <a:pt x="329" y="239"/>
                    <a:pt x="329" y="239"/>
                  </a:cubicBezTo>
                  <a:cubicBezTo>
                    <a:pt x="326" y="250"/>
                    <a:pt x="326" y="250"/>
                    <a:pt x="326" y="250"/>
                  </a:cubicBezTo>
                  <a:cubicBezTo>
                    <a:pt x="327" y="250"/>
                    <a:pt x="327" y="250"/>
                    <a:pt x="327" y="250"/>
                  </a:cubicBezTo>
                  <a:cubicBezTo>
                    <a:pt x="329" y="250"/>
                    <a:pt x="329" y="250"/>
                    <a:pt x="329" y="250"/>
                  </a:cubicBezTo>
                  <a:cubicBezTo>
                    <a:pt x="331" y="249"/>
                    <a:pt x="331" y="249"/>
                    <a:pt x="331" y="249"/>
                  </a:cubicBezTo>
                  <a:cubicBezTo>
                    <a:pt x="332" y="249"/>
                    <a:pt x="332" y="249"/>
                    <a:pt x="332" y="249"/>
                  </a:cubicBezTo>
                  <a:cubicBezTo>
                    <a:pt x="335" y="250"/>
                    <a:pt x="335" y="250"/>
                    <a:pt x="335" y="250"/>
                  </a:cubicBezTo>
                  <a:cubicBezTo>
                    <a:pt x="342" y="245"/>
                    <a:pt x="342" y="245"/>
                    <a:pt x="342" y="245"/>
                  </a:cubicBezTo>
                  <a:cubicBezTo>
                    <a:pt x="345" y="241"/>
                    <a:pt x="345" y="241"/>
                    <a:pt x="345" y="241"/>
                  </a:cubicBezTo>
                  <a:cubicBezTo>
                    <a:pt x="353" y="230"/>
                    <a:pt x="353" y="230"/>
                    <a:pt x="353" y="230"/>
                  </a:cubicBezTo>
                  <a:cubicBezTo>
                    <a:pt x="357" y="223"/>
                    <a:pt x="357" y="223"/>
                    <a:pt x="357" y="223"/>
                  </a:cubicBezTo>
                  <a:cubicBezTo>
                    <a:pt x="358" y="214"/>
                    <a:pt x="358" y="214"/>
                    <a:pt x="358" y="214"/>
                  </a:cubicBezTo>
                  <a:cubicBezTo>
                    <a:pt x="360" y="203"/>
                    <a:pt x="360" y="203"/>
                    <a:pt x="360" y="203"/>
                  </a:cubicBezTo>
                  <a:cubicBezTo>
                    <a:pt x="360" y="199"/>
                    <a:pt x="360" y="199"/>
                    <a:pt x="360" y="199"/>
                  </a:cubicBezTo>
                  <a:cubicBezTo>
                    <a:pt x="355" y="194"/>
                    <a:pt x="355" y="194"/>
                    <a:pt x="355" y="194"/>
                  </a:cubicBezTo>
                  <a:cubicBezTo>
                    <a:pt x="355" y="194"/>
                    <a:pt x="349" y="198"/>
                    <a:pt x="349" y="198"/>
                  </a:cubicBezTo>
                  <a:cubicBezTo>
                    <a:pt x="348" y="198"/>
                    <a:pt x="346" y="196"/>
                    <a:pt x="346" y="196"/>
                  </a:cubicBezTo>
                  <a:cubicBezTo>
                    <a:pt x="344" y="192"/>
                    <a:pt x="344" y="192"/>
                    <a:pt x="344" y="192"/>
                  </a:cubicBezTo>
                  <a:cubicBezTo>
                    <a:pt x="341" y="192"/>
                    <a:pt x="341" y="192"/>
                    <a:pt x="341" y="192"/>
                  </a:cubicBezTo>
                  <a:cubicBezTo>
                    <a:pt x="344" y="190"/>
                    <a:pt x="344" y="190"/>
                    <a:pt x="344" y="190"/>
                  </a:cubicBezTo>
                  <a:cubicBezTo>
                    <a:pt x="349" y="185"/>
                    <a:pt x="349" y="185"/>
                    <a:pt x="349" y="185"/>
                  </a:cubicBezTo>
                  <a:cubicBezTo>
                    <a:pt x="353" y="180"/>
                    <a:pt x="353" y="180"/>
                    <a:pt x="353" y="180"/>
                  </a:cubicBezTo>
                  <a:cubicBezTo>
                    <a:pt x="354" y="178"/>
                    <a:pt x="354" y="178"/>
                    <a:pt x="354" y="178"/>
                  </a:cubicBezTo>
                  <a:cubicBezTo>
                    <a:pt x="367" y="165"/>
                    <a:pt x="367" y="165"/>
                    <a:pt x="367" y="165"/>
                  </a:cubicBezTo>
                  <a:cubicBezTo>
                    <a:pt x="371" y="164"/>
                    <a:pt x="371" y="164"/>
                    <a:pt x="371" y="164"/>
                  </a:cubicBezTo>
                  <a:cubicBezTo>
                    <a:pt x="381" y="164"/>
                    <a:pt x="381" y="164"/>
                    <a:pt x="381" y="164"/>
                  </a:cubicBezTo>
                  <a:cubicBezTo>
                    <a:pt x="386" y="163"/>
                    <a:pt x="386" y="163"/>
                    <a:pt x="386" y="163"/>
                  </a:cubicBezTo>
                  <a:cubicBezTo>
                    <a:pt x="392" y="165"/>
                    <a:pt x="392" y="165"/>
                    <a:pt x="392" y="165"/>
                  </a:cubicBezTo>
                  <a:cubicBezTo>
                    <a:pt x="392" y="168"/>
                    <a:pt x="392" y="168"/>
                    <a:pt x="392" y="168"/>
                  </a:cubicBezTo>
                  <a:cubicBezTo>
                    <a:pt x="392" y="168"/>
                    <a:pt x="400" y="166"/>
                    <a:pt x="401" y="166"/>
                  </a:cubicBezTo>
                  <a:cubicBezTo>
                    <a:pt x="401" y="167"/>
                    <a:pt x="403" y="166"/>
                    <a:pt x="403" y="166"/>
                  </a:cubicBezTo>
                  <a:cubicBezTo>
                    <a:pt x="402" y="164"/>
                    <a:pt x="402" y="164"/>
                    <a:pt x="402" y="164"/>
                  </a:cubicBezTo>
                  <a:cubicBezTo>
                    <a:pt x="403" y="159"/>
                    <a:pt x="403" y="159"/>
                    <a:pt x="403" y="159"/>
                  </a:cubicBezTo>
                  <a:cubicBezTo>
                    <a:pt x="406" y="153"/>
                    <a:pt x="406" y="153"/>
                    <a:pt x="406" y="153"/>
                  </a:cubicBezTo>
                  <a:cubicBezTo>
                    <a:pt x="411" y="149"/>
                    <a:pt x="411" y="149"/>
                    <a:pt x="411" y="149"/>
                  </a:cubicBezTo>
                  <a:cubicBezTo>
                    <a:pt x="419" y="150"/>
                    <a:pt x="419" y="150"/>
                    <a:pt x="419" y="150"/>
                  </a:cubicBezTo>
                  <a:cubicBezTo>
                    <a:pt x="421" y="155"/>
                    <a:pt x="421" y="155"/>
                    <a:pt x="421" y="155"/>
                  </a:cubicBezTo>
                  <a:cubicBezTo>
                    <a:pt x="426" y="151"/>
                    <a:pt x="426" y="151"/>
                    <a:pt x="426" y="151"/>
                  </a:cubicBezTo>
                  <a:cubicBezTo>
                    <a:pt x="433" y="144"/>
                    <a:pt x="433" y="144"/>
                    <a:pt x="433" y="144"/>
                  </a:cubicBezTo>
                  <a:cubicBezTo>
                    <a:pt x="433" y="152"/>
                    <a:pt x="433" y="152"/>
                    <a:pt x="433" y="152"/>
                  </a:cubicBezTo>
                  <a:cubicBezTo>
                    <a:pt x="427" y="158"/>
                    <a:pt x="427" y="158"/>
                    <a:pt x="427" y="158"/>
                  </a:cubicBezTo>
                  <a:cubicBezTo>
                    <a:pt x="423" y="160"/>
                    <a:pt x="423" y="160"/>
                    <a:pt x="423" y="160"/>
                  </a:cubicBezTo>
                  <a:cubicBezTo>
                    <a:pt x="419" y="166"/>
                    <a:pt x="419" y="166"/>
                    <a:pt x="419" y="166"/>
                  </a:cubicBezTo>
                  <a:cubicBezTo>
                    <a:pt x="416" y="171"/>
                    <a:pt x="416" y="171"/>
                    <a:pt x="416" y="171"/>
                  </a:cubicBezTo>
                  <a:cubicBezTo>
                    <a:pt x="416" y="171"/>
                    <a:pt x="411" y="173"/>
                    <a:pt x="411" y="174"/>
                  </a:cubicBezTo>
                  <a:cubicBezTo>
                    <a:pt x="410" y="174"/>
                    <a:pt x="409" y="175"/>
                    <a:pt x="409" y="175"/>
                  </a:cubicBezTo>
                  <a:cubicBezTo>
                    <a:pt x="405" y="186"/>
                    <a:pt x="405" y="186"/>
                    <a:pt x="405" y="186"/>
                  </a:cubicBezTo>
                  <a:cubicBezTo>
                    <a:pt x="410" y="210"/>
                    <a:pt x="410" y="210"/>
                    <a:pt x="410" y="210"/>
                  </a:cubicBezTo>
                  <a:cubicBezTo>
                    <a:pt x="416" y="202"/>
                    <a:pt x="416" y="202"/>
                    <a:pt x="416" y="202"/>
                  </a:cubicBezTo>
                  <a:cubicBezTo>
                    <a:pt x="418" y="201"/>
                    <a:pt x="418" y="201"/>
                    <a:pt x="418" y="201"/>
                  </a:cubicBezTo>
                  <a:cubicBezTo>
                    <a:pt x="420" y="196"/>
                    <a:pt x="420" y="196"/>
                    <a:pt x="420" y="196"/>
                  </a:cubicBezTo>
                  <a:cubicBezTo>
                    <a:pt x="422" y="193"/>
                    <a:pt x="422" y="193"/>
                    <a:pt x="422" y="193"/>
                  </a:cubicBezTo>
                  <a:cubicBezTo>
                    <a:pt x="426" y="191"/>
                    <a:pt x="426" y="191"/>
                    <a:pt x="426" y="191"/>
                  </a:cubicBezTo>
                  <a:cubicBezTo>
                    <a:pt x="426" y="186"/>
                    <a:pt x="426" y="186"/>
                    <a:pt x="426" y="186"/>
                  </a:cubicBezTo>
                  <a:cubicBezTo>
                    <a:pt x="427" y="184"/>
                    <a:pt x="427" y="184"/>
                    <a:pt x="427" y="184"/>
                  </a:cubicBezTo>
                  <a:cubicBezTo>
                    <a:pt x="429" y="177"/>
                    <a:pt x="429" y="177"/>
                    <a:pt x="429" y="177"/>
                  </a:cubicBezTo>
                  <a:cubicBezTo>
                    <a:pt x="429" y="175"/>
                    <a:pt x="429" y="175"/>
                    <a:pt x="429" y="175"/>
                  </a:cubicBezTo>
                  <a:cubicBezTo>
                    <a:pt x="426" y="174"/>
                    <a:pt x="426" y="174"/>
                    <a:pt x="426" y="174"/>
                  </a:cubicBezTo>
                  <a:cubicBezTo>
                    <a:pt x="430" y="165"/>
                    <a:pt x="430" y="165"/>
                    <a:pt x="430" y="165"/>
                  </a:cubicBezTo>
                  <a:cubicBezTo>
                    <a:pt x="432" y="162"/>
                    <a:pt x="432" y="162"/>
                    <a:pt x="432" y="162"/>
                  </a:cubicBezTo>
                  <a:cubicBezTo>
                    <a:pt x="435" y="161"/>
                    <a:pt x="435" y="161"/>
                    <a:pt x="435" y="161"/>
                  </a:cubicBezTo>
                  <a:cubicBezTo>
                    <a:pt x="438" y="160"/>
                    <a:pt x="438" y="160"/>
                    <a:pt x="438" y="160"/>
                  </a:cubicBezTo>
                  <a:cubicBezTo>
                    <a:pt x="439" y="162"/>
                    <a:pt x="439" y="162"/>
                    <a:pt x="439" y="162"/>
                  </a:cubicBezTo>
                  <a:cubicBezTo>
                    <a:pt x="446" y="157"/>
                    <a:pt x="446" y="157"/>
                    <a:pt x="446" y="157"/>
                  </a:cubicBezTo>
                  <a:cubicBezTo>
                    <a:pt x="446" y="157"/>
                    <a:pt x="452" y="162"/>
                    <a:pt x="452" y="162"/>
                  </a:cubicBezTo>
                  <a:cubicBezTo>
                    <a:pt x="453" y="162"/>
                    <a:pt x="454" y="157"/>
                    <a:pt x="454" y="157"/>
                  </a:cubicBezTo>
                  <a:cubicBezTo>
                    <a:pt x="457" y="156"/>
                    <a:pt x="457" y="156"/>
                    <a:pt x="457" y="156"/>
                  </a:cubicBezTo>
                  <a:cubicBezTo>
                    <a:pt x="457" y="156"/>
                    <a:pt x="463" y="150"/>
                    <a:pt x="464" y="149"/>
                  </a:cubicBezTo>
                  <a:cubicBezTo>
                    <a:pt x="464" y="149"/>
                    <a:pt x="472" y="145"/>
                    <a:pt x="472" y="145"/>
                  </a:cubicBezTo>
                  <a:cubicBezTo>
                    <a:pt x="473" y="145"/>
                    <a:pt x="476" y="145"/>
                    <a:pt x="476" y="145"/>
                  </a:cubicBezTo>
                  <a:cubicBezTo>
                    <a:pt x="480" y="146"/>
                    <a:pt x="480" y="146"/>
                    <a:pt x="480" y="146"/>
                  </a:cubicBezTo>
                  <a:cubicBezTo>
                    <a:pt x="480" y="144"/>
                    <a:pt x="480" y="144"/>
                    <a:pt x="480" y="144"/>
                  </a:cubicBezTo>
                  <a:cubicBezTo>
                    <a:pt x="479" y="140"/>
                    <a:pt x="479" y="140"/>
                    <a:pt x="479" y="140"/>
                  </a:cubicBezTo>
                  <a:cubicBezTo>
                    <a:pt x="478" y="135"/>
                    <a:pt x="478" y="135"/>
                    <a:pt x="478" y="135"/>
                  </a:cubicBezTo>
                  <a:cubicBezTo>
                    <a:pt x="474" y="131"/>
                    <a:pt x="474" y="131"/>
                    <a:pt x="474" y="131"/>
                  </a:cubicBezTo>
                  <a:cubicBezTo>
                    <a:pt x="477" y="129"/>
                    <a:pt x="477" y="129"/>
                    <a:pt x="477" y="129"/>
                  </a:cubicBezTo>
                  <a:lnTo>
                    <a:pt x="482" y="127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Freeform 337"/>
            <p:cNvSpPr>
              <a:spLocks/>
            </p:cNvSpPr>
            <p:nvPr userDrawn="1"/>
          </p:nvSpPr>
          <p:spPr bwMode="auto">
            <a:xfrm>
              <a:off x="5768975" y="3667125"/>
              <a:ext cx="71438" cy="7938"/>
            </a:xfrm>
            <a:custGeom>
              <a:avLst/>
              <a:gdLst>
                <a:gd name="T0" fmla="*/ 2147483646 w 54"/>
                <a:gd name="T1" fmla="*/ 2147483646 h 6"/>
                <a:gd name="T2" fmla="*/ 2147483646 w 54"/>
                <a:gd name="T3" fmla="*/ 2147483646 h 6"/>
                <a:gd name="T4" fmla="*/ 2147483646 w 54"/>
                <a:gd name="T5" fmla="*/ 0 h 6"/>
                <a:gd name="T6" fmla="*/ 0 w 54"/>
                <a:gd name="T7" fmla="*/ 2147483646 h 6"/>
                <a:gd name="T8" fmla="*/ 2147483646 w 54"/>
                <a:gd name="T9" fmla="*/ 214748364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6">
                  <a:moveTo>
                    <a:pt x="6" y="6"/>
                  </a:moveTo>
                  <a:lnTo>
                    <a:pt x="30" y="6"/>
                  </a:lnTo>
                  <a:lnTo>
                    <a:pt x="54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Freeform 338"/>
            <p:cNvSpPr>
              <a:spLocks/>
            </p:cNvSpPr>
            <p:nvPr userDrawn="1"/>
          </p:nvSpPr>
          <p:spPr bwMode="auto">
            <a:xfrm>
              <a:off x="5659438" y="3009900"/>
              <a:ext cx="1011237" cy="709613"/>
            </a:xfrm>
            <a:custGeom>
              <a:avLst/>
              <a:gdLst>
                <a:gd name="T0" fmla="*/ 2147483646 w 129"/>
                <a:gd name="T1" fmla="*/ 2147483646 h 91"/>
                <a:gd name="T2" fmla="*/ 2147483646 w 129"/>
                <a:gd name="T3" fmla="*/ 2147483646 h 91"/>
                <a:gd name="T4" fmla="*/ 2147483646 w 129"/>
                <a:gd name="T5" fmla="*/ 2147483646 h 91"/>
                <a:gd name="T6" fmla="*/ 2147483646 w 129"/>
                <a:gd name="T7" fmla="*/ 2147483646 h 91"/>
                <a:gd name="T8" fmla="*/ 2147483646 w 129"/>
                <a:gd name="T9" fmla="*/ 2147483646 h 91"/>
                <a:gd name="T10" fmla="*/ 2147483646 w 129"/>
                <a:gd name="T11" fmla="*/ 2147483646 h 91"/>
                <a:gd name="T12" fmla="*/ 2147483646 w 129"/>
                <a:gd name="T13" fmla="*/ 2147483646 h 91"/>
                <a:gd name="T14" fmla="*/ 2147483646 w 129"/>
                <a:gd name="T15" fmla="*/ 2147483646 h 91"/>
                <a:gd name="T16" fmla="*/ 2147483646 w 129"/>
                <a:gd name="T17" fmla="*/ 2147483646 h 91"/>
                <a:gd name="T18" fmla="*/ 2147483646 w 129"/>
                <a:gd name="T19" fmla="*/ 2147483646 h 91"/>
                <a:gd name="T20" fmla="*/ 2147483646 w 129"/>
                <a:gd name="T21" fmla="*/ 2147483646 h 91"/>
                <a:gd name="T22" fmla="*/ 2147483646 w 129"/>
                <a:gd name="T23" fmla="*/ 2147483646 h 91"/>
                <a:gd name="T24" fmla="*/ 2147483646 w 129"/>
                <a:gd name="T25" fmla="*/ 2147483646 h 91"/>
                <a:gd name="T26" fmla="*/ 2147483646 w 129"/>
                <a:gd name="T27" fmla="*/ 2147483646 h 91"/>
                <a:gd name="T28" fmla="*/ 2147483646 w 129"/>
                <a:gd name="T29" fmla="*/ 2147483646 h 91"/>
                <a:gd name="T30" fmla="*/ 0 w 129"/>
                <a:gd name="T31" fmla="*/ 2147483646 h 91"/>
                <a:gd name="T32" fmla="*/ 2147483646 w 129"/>
                <a:gd name="T33" fmla="*/ 2147483646 h 91"/>
                <a:gd name="T34" fmla="*/ 2147483646 w 129"/>
                <a:gd name="T35" fmla="*/ 2147483646 h 91"/>
                <a:gd name="T36" fmla="*/ 2147483646 w 129"/>
                <a:gd name="T37" fmla="*/ 2147483646 h 91"/>
                <a:gd name="T38" fmla="*/ 2147483646 w 129"/>
                <a:gd name="T39" fmla="*/ 2147483646 h 91"/>
                <a:gd name="T40" fmla="*/ 2147483646 w 129"/>
                <a:gd name="T41" fmla="*/ 2147483646 h 91"/>
                <a:gd name="T42" fmla="*/ 2147483646 w 129"/>
                <a:gd name="T43" fmla="*/ 2147483646 h 91"/>
                <a:gd name="T44" fmla="*/ 2147483646 w 129"/>
                <a:gd name="T45" fmla="*/ 2147483646 h 91"/>
                <a:gd name="T46" fmla="*/ 2147483646 w 129"/>
                <a:gd name="T47" fmla="*/ 2147483646 h 91"/>
                <a:gd name="T48" fmla="*/ 2147483646 w 129"/>
                <a:gd name="T49" fmla="*/ 2147483646 h 91"/>
                <a:gd name="T50" fmla="*/ 2147483646 w 129"/>
                <a:gd name="T51" fmla="*/ 2147483646 h 91"/>
                <a:gd name="T52" fmla="*/ 2147483646 w 129"/>
                <a:gd name="T53" fmla="*/ 2147483646 h 91"/>
                <a:gd name="T54" fmla="*/ 2147483646 w 129"/>
                <a:gd name="T55" fmla="*/ 2147483646 h 91"/>
                <a:gd name="T56" fmla="*/ 2147483646 w 129"/>
                <a:gd name="T57" fmla="*/ 2147483646 h 91"/>
                <a:gd name="T58" fmla="*/ 2147483646 w 129"/>
                <a:gd name="T59" fmla="*/ 2147483646 h 91"/>
                <a:gd name="T60" fmla="*/ 2147483646 w 129"/>
                <a:gd name="T61" fmla="*/ 2147483646 h 91"/>
                <a:gd name="T62" fmla="*/ 2147483646 w 129"/>
                <a:gd name="T63" fmla="*/ 2147483646 h 91"/>
                <a:gd name="T64" fmla="*/ 2147483646 w 129"/>
                <a:gd name="T65" fmla="*/ 2147483646 h 91"/>
                <a:gd name="T66" fmla="*/ 2147483646 w 129"/>
                <a:gd name="T67" fmla="*/ 2147483646 h 91"/>
                <a:gd name="T68" fmla="*/ 2147483646 w 129"/>
                <a:gd name="T69" fmla="*/ 2147483646 h 9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29" h="91">
                  <a:moveTo>
                    <a:pt x="89" y="79"/>
                  </a:moveTo>
                  <a:cubicBezTo>
                    <a:pt x="87" y="77"/>
                    <a:pt x="87" y="77"/>
                    <a:pt x="87" y="77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96" y="71"/>
                    <a:pt x="96" y="71"/>
                    <a:pt x="96" y="71"/>
                  </a:cubicBezTo>
                  <a:cubicBezTo>
                    <a:pt x="101" y="67"/>
                    <a:pt x="101" y="67"/>
                    <a:pt x="101" y="67"/>
                  </a:cubicBezTo>
                  <a:cubicBezTo>
                    <a:pt x="105" y="63"/>
                    <a:pt x="105" y="63"/>
                    <a:pt x="105" y="63"/>
                  </a:cubicBezTo>
                  <a:cubicBezTo>
                    <a:pt x="107" y="51"/>
                    <a:pt x="107" y="51"/>
                    <a:pt x="107" y="51"/>
                  </a:cubicBezTo>
                  <a:cubicBezTo>
                    <a:pt x="114" y="50"/>
                    <a:pt x="114" y="50"/>
                    <a:pt x="114" y="5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4" y="41"/>
                    <a:pt x="124" y="41"/>
                    <a:pt x="124" y="41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59"/>
                    <a:pt x="20" y="62"/>
                    <a:pt x="20" y="63"/>
                  </a:cubicBezTo>
                  <a:cubicBezTo>
                    <a:pt x="20" y="64"/>
                    <a:pt x="20" y="72"/>
                    <a:pt x="20" y="72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8" y="82"/>
                    <a:pt x="38" y="82"/>
                    <a:pt x="38" y="82"/>
                  </a:cubicBezTo>
                  <a:cubicBezTo>
                    <a:pt x="42" y="85"/>
                    <a:pt x="42" y="85"/>
                    <a:pt x="42" y="85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4" y="82"/>
                    <a:pt x="74" y="82"/>
                    <a:pt x="74" y="82"/>
                  </a:cubicBezTo>
                  <a:cubicBezTo>
                    <a:pt x="77" y="79"/>
                    <a:pt x="77" y="79"/>
                    <a:pt x="77" y="79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90" y="82"/>
                    <a:pt x="90" y="82"/>
                    <a:pt x="90" y="82"/>
                  </a:cubicBezTo>
                  <a:lnTo>
                    <a:pt x="89" y="79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Freeform 339"/>
            <p:cNvSpPr>
              <a:spLocks/>
            </p:cNvSpPr>
            <p:nvPr userDrawn="1"/>
          </p:nvSpPr>
          <p:spPr bwMode="auto">
            <a:xfrm>
              <a:off x="5721350" y="3643313"/>
              <a:ext cx="22225" cy="14287"/>
            </a:xfrm>
            <a:custGeom>
              <a:avLst/>
              <a:gdLst>
                <a:gd name="T0" fmla="*/ 0 w 18"/>
                <a:gd name="T1" fmla="*/ 0 h 12"/>
                <a:gd name="T2" fmla="*/ 0 w 18"/>
                <a:gd name="T3" fmla="*/ 2147483646 h 12"/>
                <a:gd name="T4" fmla="*/ 2147483646 w 18"/>
                <a:gd name="T5" fmla="*/ 2147483646 h 12"/>
                <a:gd name="T6" fmla="*/ 2147483646 w 18"/>
                <a:gd name="T7" fmla="*/ 2147483646 h 12"/>
                <a:gd name="T8" fmla="*/ 0 w 1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lnTo>
                    <a:pt x="0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Rectangle 340"/>
            <p:cNvSpPr>
              <a:spLocks noChangeArrowheads="1"/>
            </p:cNvSpPr>
            <p:nvPr userDrawn="1"/>
          </p:nvSpPr>
          <p:spPr bwMode="auto">
            <a:xfrm>
              <a:off x="4903788" y="3275013"/>
              <a:ext cx="9525" cy="1587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/>
            </a:p>
          </p:txBody>
        </p:sp>
        <p:sp>
          <p:nvSpPr>
            <p:cNvPr id="87" name="Freeform 347"/>
            <p:cNvSpPr>
              <a:spLocks/>
            </p:cNvSpPr>
            <p:nvPr userDrawn="1"/>
          </p:nvSpPr>
          <p:spPr bwMode="auto">
            <a:xfrm>
              <a:off x="4616450" y="2119313"/>
              <a:ext cx="649288" cy="766762"/>
            </a:xfrm>
            <a:custGeom>
              <a:avLst/>
              <a:gdLst>
                <a:gd name="T0" fmla="*/ 2147483646 w 83"/>
                <a:gd name="T1" fmla="*/ 2147483646 h 98"/>
                <a:gd name="T2" fmla="*/ 2147483646 w 83"/>
                <a:gd name="T3" fmla="*/ 2147483646 h 98"/>
                <a:gd name="T4" fmla="*/ 2147483646 w 83"/>
                <a:gd name="T5" fmla="*/ 2147483646 h 98"/>
                <a:gd name="T6" fmla="*/ 2147483646 w 83"/>
                <a:gd name="T7" fmla="*/ 2147483646 h 98"/>
                <a:gd name="T8" fmla="*/ 2147483646 w 83"/>
                <a:gd name="T9" fmla="*/ 2147483646 h 98"/>
                <a:gd name="T10" fmla="*/ 2147483646 w 83"/>
                <a:gd name="T11" fmla="*/ 2147483646 h 98"/>
                <a:gd name="T12" fmla="*/ 2147483646 w 83"/>
                <a:gd name="T13" fmla="*/ 2147483646 h 98"/>
                <a:gd name="T14" fmla="*/ 2147483646 w 83"/>
                <a:gd name="T15" fmla="*/ 2147483646 h 98"/>
                <a:gd name="T16" fmla="*/ 2147483646 w 83"/>
                <a:gd name="T17" fmla="*/ 2147483646 h 98"/>
                <a:gd name="T18" fmla="*/ 2147483646 w 83"/>
                <a:gd name="T19" fmla="*/ 2147483646 h 98"/>
                <a:gd name="T20" fmla="*/ 2147483646 w 83"/>
                <a:gd name="T21" fmla="*/ 2147483646 h 98"/>
                <a:gd name="T22" fmla="*/ 2147483646 w 83"/>
                <a:gd name="T23" fmla="*/ 2147483646 h 98"/>
                <a:gd name="T24" fmla="*/ 2147483646 w 83"/>
                <a:gd name="T25" fmla="*/ 2147483646 h 98"/>
                <a:gd name="T26" fmla="*/ 2147483646 w 83"/>
                <a:gd name="T27" fmla="*/ 2147483646 h 98"/>
                <a:gd name="T28" fmla="*/ 2147483646 w 83"/>
                <a:gd name="T29" fmla="*/ 2147483646 h 98"/>
                <a:gd name="T30" fmla="*/ 2147483646 w 83"/>
                <a:gd name="T31" fmla="*/ 2147483646 h 98"/>
                <a:gd name="T32" fmla="*/ 2147483646 w 83"/>
                <a:gd name="T33" fmla="*/ 2147483646 h 98"/>
                <a:gd name="T34" fmla="*/ 2147483646 w 83"/>
                <a:gd name="T35" fmla="*/ 2147483646 h 98"/>
                <a:gd name="T36" fmla="*/ 2147483646 w 83"/>
                <a:gd name="T37" fmla="*/ 2147483646 h 98"/>
                <a:gd name="T38" fmla="*/ 2147483646 w 83"/>
                <a:gd name="T39" fmla="*/ 2147483646 h 98"/>
                <a:gd name="T40" fmla="*/ 2147483646 w 83"/>
                <a:gd name="T41" fmla="*/ 2147483646 h 98"/>
                <a:gd name="T42" fmla="*/ 2147483646 w 83"/>
                <a:gd name="T43" fmla="*/ 2147483646 h 98"/>
                <a:gd name="T44" fmla="*/ 2147483646 w 83"/>
                <a:gd name="T45" fmla="*/ 2147483646 h 98"/>
                <a:gd name="T46" fmla="*/ 2147483646 w 83"/>
                <a:gd name="T47" fmla="*/ 2147483646 h 98"/>
                <a:gd name="T48" fmla="*/ 2147483646 w 83"/>
                <a:gd name="T49" fmla="*/ 2147483646 h 98"/>
                <a:gd name="T50" fmla="*/ 2147483646 w 83"/>
                <a:gd name="T51" fmla="*/ 0 h 98"/>
                <a:gd name="T52" fmla="*/ 2147483646 w 83"/>
                <a:gd name="T53" fmla="*/ 2147483646 h 98"/>
                <a:gd name="T54" fmla="*/ 2147483646 w 83"/>
                <a:gd name="T55" fmla="*/ 2147483646 h 98"/>
                <a:gd name="T56" fmla="*/ 2147483646 w 83"/>
                <a:gd name="T57" fmla="*/ 2147483646 h 98"/>
                <a:gd name="T58" fmla="*/ 2147483646 w 83"/>
                <a:gd name="T59" fmla="*/ 2147483646 h 98"/>
                <a:gd name="T60" fmla="*/ 2147483646 w 83"/>
                <a:gd name="T61" fmla="*/ 2147483646 h 98"/>
                <a:gd name="T62" fmla="*/ 2147483646 w 83"/>
                <a:gd name="T63" fmla="*/ 2147483646 h 98"/>
                <a:gd name="T64" fmla="*/ 2147483646 w 83"/>
                <a:gd name="T65" fmla="*/ 2147483646 h 98"/>
                <a:gd name="T66" fmla="*/ 2147483646 w 83"/>
                <a:gd name="T67" fmla="*/ 2147483646 h 98"/>
                <a:gd name="T68" fmla="*/ 2147483646 w 83"/>
                <a:gd name="T69" fmla="*/ 2147483646 h 98"/>
                <a:gd name="T70" fmla="*/ 2147483646 w 83"/>
                <a:gd name="T71" fmla="*/ 2147483646 h 98"/>
                <a:gd name="T72" fmla="*/ 2147483646 w 83"/>
                <a:gd name="T73" fmla="*/ 2147483646 h 98"/>
                <a:gd name="T74" fmla="*/ 2147483646 w 83"/>
                <a:gd name="T75" fmla="*/ 2147483646 h 98"/>
                <a:gd name="T76" fmla="*/ 2147483646 w 83"/>
                <a:gd name="T77" fmla="*/ 2147483646 h 98"/>
                <a:gd name="T78" fmla="*/ 2147483646 w 83"/>
                <a:gd name="T79" fmla="*/ 2147483646 h 98"/>
                <a:gd name="T80" fmla="*/ 2147483646 w 83"/>
                <a:gd name="T81" fmla="*/ 2147483646 h 98"/>
                <a:gd name="T82" fmla="*/ 2147483646 w 83"/>
                <a:gd name="T83" fmla="*/ 2147483646 h 98"/>
                <a:gd name="T84" fmla="*/ 2147483646 w 83"/>
                <a:gd name="T85" fmla="*/ 2147483646 h 98"/>
                <a:gd name="T86" fmla="*/ 2147483646 w 83"/>
                <a:gd name="T87" fmla="*/ 2147483646 h 98"/>
                <a:gd name="T88" fmla="*/ 2147483646 w 83"/>
                <a:gd name="T89" fmla="*/ 2147483646 h 98"/>
                <a:gd name="T90" fmla="*/ 2147483646 w 83"/>
                <a:gd name="T91" fmla="*/ 2147483646 h 9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83" h="98">
                  <a:moveTo>
                    <a:pt x="23" y="87"/>
                  </a:moveTo>
                  <a:cubicBezTo>
                    <a:pt x="23" y="87"/>
                    <a:pt x="24" y="87"/>
                    <a:pt x="24" y="86"/>
                  </a:cubicBezTo>
                  <a:cubicBezTo>
                    <a:pt x="24" y="86"/>
                    <a:pt x="24" y="82"/>
                    <a:pt x="24" y="82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75"/>
                    <a:pt x="23" y="70"/>
                    <a:pt x="23" y="70"/>
                  </a:cubicBezTo>
                  <a:cubicBezTo>
                    <a:pt x="23" y="69"/>
                    <a:pt x="24" y="65"/>
                    <a:pt x="24" y="65"/>
                  </a:cubicBezTo>
                  <a:cubicBezTo>
                    <a:pt x="24" y="65"/>
                    <a:pt x="24" y="62"/>
                    <a:pt x="24" y="62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20" y="92"/>
                    <a:pt x="20" y="92"/>
                    <a:pt x="20" y="92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21" y="92"/>
                    <a:pt x="21" y="92"/>
                    <a:pt x="21" y="92"/>
                  </a:cubicBezTo>
                  <a:lnTo>
                    <a:pt x="23" y="87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8" name="Freeform 348"/>
            <p:cNvSpPr>
              <a:spLocks/>
            </p:cNvSpPr>
            <p:nvPr userDrawn="1"/>
          </p:nvSpPr>
          <p:spPr bwMode="auto">
            <a:xfrm>
              <a:off x="4772025" y="2268538"/>
              <a:ext cx="320675" cy="733425"/>
            </a:xfrm>
            <a:custGeom>
              <a:avLst/>
              <a:gdLst>
                <a:gd name="T0" fmla="*/ 2147483646 w 10000"/>
                <a:gd name="T1" fmla="*/ 2147483646 h 9895"/>
                <a:gd name="T2" fmla="*/ 2147483646 w 10000"/>
                <a:gd name="T3" fmla="*/ 2147483646 h 9895"/>
                <a:gd name="T4" fmla="*/ 2147483646 w 10000"/>
                <a:gd name="T5" fmla="*/ 2147483646 h 9895"/>
                <a:gd name="T6" fmla="*/ 2147483646 w 10000"/>
                <a:gd name="T7" fmla="*/ 2147483646 h 9895"/>
                <a:gd name="T8" fmla="*/ 2147483646 w 10000"/>
                <a:gd name="T9" fmla="*/ 0 h 9895"/>
                <a:gd name="T10" fmla="*/ 2147483646 w 10000"/>
                <a:gd name="T11" fmla="*/ 2147483646 h 9895"/>
                <a:gd name="T12" fmla="*/ 2147483646 w 10000"/>
                <a:gd name="T13" fmla="*/ 2147483646 h 9895"/>
                <a:gd name="T14" fmla="*/ 2147483646 w 10000"/>
                <a:gd name="T15" fmla="*/ 2147483646 h 9895"/>
                <a:gd name="T16" fmla="*/ 2147483646 w 10000"/>
                <a:gd name="T17" fmla="*/ 2147483646 h 9895"/>
                <a:gd name="T18" fmla="*/ 2147483646 w 10000"/>
                <a:gd name="T19" fmla="*/ 2147483646 h 9895"/>
                <a:gd name="T20" fmla="*/ 2147483646 w 10000"/>
                <a:gd name="T21" fmla="*/ 2147483646 h 9895"/>
                <a:gd name="T22" fmla="*/ 2147483646 w 10000"/>
                <a:gd name="T23" fmla="*/ 2147483646 h 9895"/>
                <a:gd name="T24" fmla="*/ 2147483646 w 10000"/>
                <a:gd name="T25" fmla="*/ 2147483646 h 9895"/>
                <a:gd name="T26" fmla="*/ 1547059788 w 10000"/>
                <a:gd name="T27" fmla="*/ 2147483646 h 9895"/>
                <a:gd name="T28" fmla="*/ 1032076903 w 10000"/>
                <a:gd name="T29" fmla="*/ 2147483646 h 9895"/>
                <a:gd name="T30" fmla="*/ 1032076903 w 10000"/>
                <a:gd name="T31" fmla="*/ 2147483646 h 9895"/>
                <a:gd name="T32" fmla="*/ 1032076903 w 10000"/>
                <a:gd name="T33" fmla="*/ 2147483646 h 9895"/>
                <a:gd name="T34" fmla="*/ 1032076903 w 10000"/>
                <a:gd name="T35" fmla="*/ 2147483646 h 9895"/>
                <a:gd name="T36" fmla="*/ 258002502 w 10000"/>
                <a:gd name="T37" fmla="*/ 2147483646 h 9895"/>
                <a:gd name="T38" fmla="*/ 516037938 w 10000"/>
                <a:gd name="T39" fmla="*/ 2147483646 h 9895"/>
                <a:gd name="T40" fmla="*/ 1839950288 w 10000"/>
                <a:gd name="T41" fmla="*/ 2147483646 h 9895"/>
                <a:gd name="T42" fmla="*/ 2018679268 w 10000"/>
                <a:gd name="T43" fmla="*/ 2147483646 h 9895"/>
                <a:gd name="T44" fmla="*/ 2147483646 w 10000"/>
                <a:gd name="T45" fmla="*/ 2147483646 h 9895"/>
                <a:gd name="T46" fmla="*/ 2147483646 w 10000"/>
                <a:gd name="T47" fmla="*/ 2147483646 h 9895"/>
                <a:gd name="T48" fmla="*/ 2147483646 w 10000"/>
                <a:gd name="T49" fmla="*/ 2147483646 h 9895"/>
                <a:gd name="T50" fmla="*/ 2147483646 w 10000"/>
                <a:gd name="T51" fmla="*/ 2147483646 h 9895"/>
                <a:gd name="T52" fmla="*/ 2147483646 w 10000"/>
                <a:gd name="T53" fmla="*/ 2147483646 h 9895"/>
                <a:gd name="T54" fmla="*/ 2147483646 w 10000"/>
                <a:gd name="T55" fmla="*/ 2147483646 h 9895"/>
                <a:gd name="T56" fmla="*/ 2147483646 w 10000"/>
                <a:gd name="T57" fmla="*/ 2147483646 h 9895"/>
                <a:gd name="T58" fmla="*/ 2147483646 w 10000"/>
                <a:gd name="T59" fmla="*/ 2147483646 h 9895"/>
                <a:gd name="T60" fmla="*/ 2147483646 w 10000"/>
                <a:gd name="T61" fmla="*/ 2147483646 h 9895"/>
                <a:gd name="T62" fmla="*/ 2147483646 w 10000"/>
                <a:gd name="T63" fmla="*/ 2147483646 h 9895"/>
                <a:gd name="T64" fmla="*/ 2147483646 w 10000"/>
                <a:gd name="T65" fmla="*/ 2147483646 h 9895"/>
                <a:gd name="T66" fmla="*/ 2147483646 w 10000"/>
                <a:gd name="T67" fmla="*/ 2147483646 h 989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000" h="9895">
                  <a:moveTo>
                    <a:pt x="10000" y="2316"/>
                  </a:moveTo>
                  <a:lnTo>
                    <a:pt x="10000" y="2211"/>
                  </a:lnTo>
                  <a:lnTo>
                    <a:pt x="9756" y="1895"/>
                  </a:lnTo>
                  <a:lnTo>
                    <a:pt x="9756" y="1579"/>
                  </a:lnTo>
                  <a:lnTo>
                    <a:pt x="9756" y="1158"/>
                  </a:lnTo>
                  <a:lnTo>
                    <a:pt x="9268" y="632"/>
                  </a:lnTo>
                  <a:lnTo>
                    <a:pt x="9024" y="632"/>
                  </a:lnTo>
                  <a:lnTo>
                    <a:pt x="8537" y="526"/>
                  </a:lnTo>
                  <a:lnTo>
                    <a:pt x="7805" y="211"/>
                  </a:lnTo>
                  <a:lnTo>
                    <a:pt x="7561" y="0"/>
                  </a:lnTo>
                  <a:lnTo>
                    <a:pt x="7317" y="0"/>
                  </a:lnTo>
                  <a:lnTo>
                    <a:pt x="7073" y="316"/>
                  </a:lnTo>
                  <a:lnTo>
                    <a:pt x="7073" y="526"/>
                  </a:lnTo>
                  <a:lnTo>
                    <a:pt x="6585" y="526"/>
                  </a:lnTo>
                  <a:lnTo>
                    <a:pt x="5854" y="526"/>
                  </a:lnTo>
                  <a:lnTo>
                    <a:pt x="5366" y="947"/>
                  </a:lnTo>
                  <a:lnTo>
                    <a:pt x="5122" y="947"/>
                  </a:lnTo>
                  <a:lnTo>
                    <a:pt x="4390" y="1158"/>
                  </a:lnTo>
                  <a:lnTo>
                    <a:pt x="4146" y="1368"/>
                  </a:lnTo>
                  <a:lnTo>
                    <a:pt x="4390" y="1684"/>
                  </a:lnTo>
                  <a:lnTo>
                    <a:pt x="3902" y="2000"/>
                  </a:lnTo>
                  <a:lnTo>
                    <a:pt x="3415" y="2526"/>
                  </a:lnTo>
                  <a:lnTo>
                    <a:pt x="2927" y="2632"/>
                  </a:lnTo>
                  <a:lnTo>
                    <a:pt x="2683" y="3263"/>
                  </a:lnTo>
                  <a:lnTo>
                    <a:pt x="2195" y="3684"/>
                  </a:lnTo>
                  <a:lnTo>
                    <a:pt x="2439" y="3895"/>
                  </a:lnTo>
                  <a:lnTo>
                    <a:pt x="2439" y="4211"/>
                  </a:lnTo>
                  <a:lnTo>
                    <a:pt x="1463" y="4316"/>
                  </a:lnTo>
                  <a:lnTo>
                    <a:pt x="976" y="4526"/>
                  </a:lnTo>
                  <a:lnTo>
                    <a:pt x="976" y="4842"/>
                  </a:lnTo>
                  <a:cubicBezTo>
                    <a:pt x="976" y="4842"/>
                    <a:pt x="732" y="5263"/>
                    <a:pt x="732" y="5368"/>
                  </a:cubicBezTo>
                  <a:cubicBezTo>
                    <a:pt x="813" y="5544"/>
                    <a:pt x="895" y="5719"/>
                    <a:pt x="976" y="5895"/>
                  </a:cubicBezTo>
                  <a:lnTo>
                    <a:pt x="1463" y="6211"/>
                  </a:lnTo>
                  <a:lnTo>
                    <a:pt x="976" y="6421"/>
                  </a:lnTo>
                  <a:lnTo>
                    <a:pt x="976" y="6632"/>
                  </a:lnTo>
                  <a:lnTo>
                    <a:pt x="976" y="7053"/>
                  </a:lnTo>
                  <a:cubicBezTo>
                    <a:pt x="976" y="7158"/>
                    <a:pt x="732" y="7158"/>
                    <a:pt x="732" y="7158"/>
                  </a:cubicBezTo>
                  <a:lnTo>
                    <a:pt x="244" y="7684"/>
                  </a:lnTo>
                  <a:lnTo>
                    <a:pt x="0" y="7789"/>
                  </a:lnTo>
                  <a:cubicBezTo>
                    <a:pt x="488" y="8316"/>
                    <a:pt x="329" y="8217"/>
                    <a:pt x="488" y="8316"/>
                  </a:cubicBezTo>
                  <a:cubicBezTo>
                    <a:pt x="647" y="8415"/>
                    <a:pt x="746" y="8264"/>
                    <a:pt x="955" y="8384"/>
                  </a:cubicBezTo>
                  <a:cubicBezTo>
                    <a:pt x="1164" y="8504"/>
                    <a:pt x="1597" y="8867"/>
                    <a:pt x="1740" y="9038"/>
                  </a:cubicBezTo>
                  <a:cubicBezTo>
                    <a:pt x="1883" y="9209"/>
                    <a:pt x="1786" y="9301"/>
                    <a:pt x="1814" y="9410"/>
                  </a:cubicBezTo>
                  <a:cubicBezTo>
                    <a:pt x="1842" y="9519"/>
                    <a:pt x="1865" y="9637"/>
                    <a:pt x="1909" y="9693"/>
                  </a:cubicBezTo>
                  <a:cubicBezTo>
                    <a:pt x="1953" y="9749"/>
                    <a:pt x="1990" y="9709"/>
                    <a:pt x="2078" y="9743"/>
                  </a:cubicBezTo>
                  <a:cubicBezTo>
                    <a:pt x="2166" y="9777"/>
                    <a:pt x="2338" y="9905"/>
                    <a:pt x="2439" y="9895"/>
                  </a:cubicBezTo>
                  <a:cubicBezTo>
                    <a:pt x="2540" y="9885"/>
                    <a:pt x="2602" y="9754"/>
                    <a:pt x="2683" y="9684"/>
                  </a:cubicBezTo>
                  <a:lnTo>
                    <a:pt x="3171" y="9474"/>
                  </a:lnTo>
                  <a:lnTo>
                    <a:pt x="3902" y="9474"/>
                  </a:lnTo>
                  <a:lnTo>
                    <a:pt x="4390" y="9053"/>
                  </a:lnTo>
                  <a:cubicBezTo>
                    <a:pt x="4471" y="8807"/>
                    <a:pt x="4553" y="8562"/>
                    <a:pt x="4634" y="8316"/>
                  </a:cubicBezTo>
                  <a:lnTo>
                    <a:pt x="4634" y="7895"/>
                  </a:lnTo>
                  <a:lnTo>
                    <a:pt x="5122" y="7789"/>
                  </a:lnTo>
                  <a:lnTo>
                    <a:pt x="5854" y="7684"/>
                  </a:lnTo>
                  <a:lnTo>
                    <a:pt x="5854" y="7158"/>
                  </a:lnTo>
                  <a:lnTo>
                    <a:pt x="5610" y="6842"/>
                  </a:lnTo>
                  <a:lnTo>
                    <a:pt x="4878" y="6632"/>
                  </a:lnTo>
                  <a:cubicBezTo>
                    <a:pt x="4959" y="6386"/>
                    <a:pt x="5041" y="6141"/>
                    <a:pt x="5122" y="5895"/>
                  </a:cubicBezTo>
                  <a:lnTo>
                    <a:pt x="5122" y="5368"/>
                  </a:lnTo>
                  <a:lnTo>
                    <a:pt x="5854" y="4842"/>
                  </a:lnTo>
                  <a:lnTo>
                    <a:pt x="6585" y="4632"/>
                  </a:lnTo>
                  <a:lnTo>
                    <a:pt x="8049" y="4211"/>
                  </a:lnTo>
                  <a:lnTo>
                    <a:pt x="8293" y="3895"/>
                  </a:lnTo>
                  <a:lnTo>
                    <a:pt x="8049" y="3579"/>
                  </a:lnTo>
                  <a:lnTo>
                    <a:pt x="8537" y="3263"/>
                  </a:lnTo>
                  <a:lnTo>
                    <a:pt x="9268" y="2842"/>
                  </a:lnTo>
                  <a:lnTo>
                    <a:pt x="10000" y="2947"/>
                  </a:lnTo>
                  <a:lnTo>
                    <a:pt x="10000" y="2842"/>
                  </a:lnTo>
                  <a:lnTo>
                    <a:pt x="10000" y="2316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Freeform 349"/>
            <p:cNvSpPr>
              <a:spLocks/>
            </p:cNvSpPr>
            <p:nvPr userDrawn="1"/>
          </p:nvSpPr>
          <p:spPr bwMode="auto">
            <a:xfrm>
              <a:off x="5046663" y="3135313"/>
              <a:ext cx="446087" cy="287337"/>
            </a:xfrm>
            <a:custGeom>
              <a:avLst/>
              <a:gdLst>
                <a:gd name="T0" fmla="*/ 2147483646 w 57"/>
                <a:gd name="T1" fmla="*/ 2147483646 h 37"/>
                <a:gd name="T2" fmla="*/ 2147483646 w 57"/>
                <a:gd name="T3" fmla="*/ 2147483646 h 37"/>
                <a:gd name="T4" fmla="*/ 2147483646 w 57"/>
                <a:gd name="T5" fmla="*/ 2147483646 h 37"/>
                <a:gd name="T6" fmla="*/ 2147483646 w 57"/>
                <a:gd name="T7" fmla="*/ 2147483646 h 37"/>
                <a:gd name="T8" fmla="*/ 2147483646 w 57"/>
                <a:gd name="T9" fmla="*/ 2147483646 h 37"/>
                <a:gd name="T10" fmla="*/ 2147483646 w 57"/>
                <a:gd name="T11" fmla="*/ 2147483646 h 37"/>
                <a:gd name="T12" fmla="*/ 2147483646 w 57"/>
                <a:gd name="T13" fmla="*/ 2147483646 h 37"/>
                <a:gd name="T14" fmla="*/ 2147483646 w 57"/>
                <a:gd name="T15" fmla="*/ 2147483646 h 37"/>
                <a:gd name="T16" fmla="*/ 2147483646 w 57"/>
                <a:gd name="T17" fmla="*/ 2147483646 h 37"/>
                <a:gd name="T18" fmla="*/ 2147483646 w 57"/>
                <a:gd name="T19" fmla="*/ 2147483646 h 37"/>
                <a:gd name="T20" fmla="*/ 2147483646 w 57"/>
                <a:gd name="T21" fmla="*/ 2147483646 h 37"/>
                <a:gd name="T22" fmla="*/ 2147483646 w 57"/>
                <a:gd name="T23" fmla="*/ 0 h 37"/>
                <a:gd name="T24" fmla="*/ 2147483646 w 57"/>
                <a:gd name="T25" fmla="*/ 0 h 37"/>
                <a:gd name="T26" fmla="*/ 2147483646 w 57"/>
                <a:gd name="T27" fmla="*/ 2147483646 h 37"/>
                <a:gd name="T28" fmla="*/ 2147483646 w 57"/>
                <a:gd name="T29" fmla="*/ 2147483646 h 37"/>
                <a:gd name="T30" fmla="*/ 2147483646 w 57"/>
                <a:gd name="T31" fmla="*/ 2147483646 h 37"/>
                <a:gd name="T32" fmla="*/ 2147483646 w 57"/>
                <a:gd name="T33" fmla="*/ 2147483646 h 37"/>
                <a:gd name="T34" fmla="*/ 2147483646 w 57"/>
                <a:gd name="T35" fmla="*/ 2147483646 h 37"/>
                <a:gd name="T36" fmla="*/ 2147483646 w 57"/>
                <a:gd name="T37" fmla="*/ 2147483646 h 37"/>
                <a:gd name="T38" fmla="*/ 2147483646 w 57"/>
                <a:gd name="T39" fmla="*/ 2147483646 h 37"/>
                <a:gd name="T40" fmla="*/ 2147483646 w 57"/>
                <a:gd name="T41" fmla="*/ 2147483646 h 37"/>
                <a:gd name="T42" fmla="*/ 2147483646 w 57"/>
                <a:gd name="T43" fmla="*/ 2147483646 h 37"/>
                <a:gd name="T44" fmla="*/ 0 w 57"/>
                <a:gd name="T45" fmla="*/ 2147483646 h 37"/>
                <a:gd name="T46" fmla="*/ 0 w 57"/>
                <a:gd name="T47" fmla="*/ 2147483646 h 37"/>
                <a:gd name="T48" fmla="*/ 2147483646 w 57"/>
                <a:gd name="T49" fmla="*/ 2147483646 h 37"/>
                <a:gd name="T50" fmla="*/ 2147483646 w 57"/>
                <a:gd name="T51" fmla="*/ 2147483646 h 37"/>
                <a:gd name="T52" fmla="*/ 2147483646 w 57"/>
                <a:gd name="T53" fmla="*/ 2147483646 h 37"/>
                <a:gd name="T54" fmla="*/ 2147483646 w 57"/>
                <a:gd name="T55" fmla="*/ 2147483646 h 37"/>
                <a:gd name="T56" fmla="*/ 2147483646 w 57"/>
                <a:gd name="T57" fmla="*/ 2147483646 h 37"/>
                <a:gd name="T58" fmla="*/ 2147483646 w 57"/>
                <a:gd name="T59" fmla="*/ 2147483646 h 37"/>
                <a:gd name="T60" fmla="*/ 2147483646 w 57"/>
                <a:gd name="T61" fmla="*/ 2147483646 h 37"/>
                <a:gd name="T62" fmla="*/ 2147483646 w 57"/>
                <a:gd name="T63" fmla="*/ 2147483646 h 37"/>
                <a:gd name="T64" fmla="*/ 2147483646 w 57"/>
                <a:gd name="T65" fmla="*/ 2147483646 h 37"/>
                <a:gd name="T66" fmla="*/ 2147483646 w 57"/>
                <a:gd name="T67" fmla="*/ 2147483646 h 37"/>
                <a:gd name="T68" fmla="*/ 2147483646 w 57"/>
                <a:gd name="T69" fmla="*/ 2147483646 h 37"/>
                <a:gd name="T70" fmla="*/ 2147483646 w 57"/>
                <a:gd name="T71" fmla="*/ 2147483646 h 37"/>
                <a:gd name="T72" fmla="*/ 2147483646 w 57"/>
                <a:gd name="T73" fmla="*/ 2147483646 h 37"/>
                <a:gd name="T74" fmla="*/ 2147483646 w 57"/>
                <a:gd name="T75" fmla="*/ 2147483646 h 37"/>
                <a:gd name="T76" fmla="*/ 2147483646 w 57"/>
                <a:gd name="T77" fmla="*/ 2147483646 h 37"/>
                <a:gd name="T78" fmla="*/ 2147483646 w 57"/>
                <a:gd name="T79" fmla="*/ 2147483646 h 37"/>
                <a:gd name="T80" fmla="*/ 2147483646 w 57"/>
                <a:gd name="T81" fmla="*/ 2147483646 h 37"/>
                <a:gd name="T82" fmla="*/ 2147483646 w 57"/>
                <a:gd name="T83" fmla="*/ 2147483646 h 37"/>
                <a:gd name="T84" fmla="*/ 2147483646 w 57"/>
                <a:gd name="T85" fmla="*/ 2147483646 h 37"/>
                <a:gd name="T86" fmla="*/ 2147483646 w 57"/>
                <a:gd name="T87" fmla="*/ 2147483646 h 37"/>
                <a:gd name="T88" fmla="*/ 2147483646 w 57"/>
                <a:gd name="T89" fmla="*/ 2147483646 h 37"/>
                <a:gd name="T90" fmla="*/ 2147483646 w 57"/>
                <a:gd name="T91" fmla="*/ 2147483646 h 3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7" h="37">
                  <a:moveTo>
                    <a:pt x="54" y="22"/>
                  </a:moveTo>
                  <a:cubicBezTo>
                    <a:pt x="56" y="21"/>
                    <a:pt x="56" y="21"/>
                    <a:pt x="56" y="21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6" y="26"/>
                    <a:pt x="25" y="28"/>
                  </a:cubicBezTo>
                  <a:cubicBezTo>
                    <a:pt x="25" y="29"/>
                    <a:pt x="22" y="30"/>
                    <a:pt x="22" y="30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1" y="25"/>
                    <a:pt x="51" y="25"/>
                    <a:pt x="51" y="25"/>
                  </a:cubicBezTo>
                  <a:lnTo>
                    <a:pt x="54" y="22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Freeform 350"/>
            <p:cNvSpPr>
              <a:spLocks/>
            </p:cNvSpPr>
            <p:nvPr userDrawn="1"/>
          </p:nvSpPr>
          <p:spPr bwMode="auto">
            <a:xfrm>
              <a:off x="5303838" y="3135313"/>
              <a:ext cx="55562" cy="30162"/>
            </a:xfrm>
            <a:custGeom>
              <a:avLst/>
              <a:gdLst>
                <a:gd name="T0" fmla="*/ 2147483646 w 42"/>
                <a:gd name="T1" fmla="*/ 2147483646 h 24"/>
                <a:gd name="T2" fmla="*/ 2147483646 w 42"/>
                <a:gd name="T3" fmla="*/ 0 h 24"/>
                <a:gd name="T4" fmla="*/ 0 w 42"/>
                <a:gd name="T5" fmla="*/ 2147483646 h 24"/>
                <a:gd name="T6" fmla="*/ 2147483646 w 42"/>
                <a:gd name="T7" fmla="*/ 2147483646 h 24"/>
                <a:gd name="T8" fmla="*/ 2147483646 w 42"/>
                <a:gd name="T9" fmla="*/ 214748364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24">
                  <a:moveTo>
                    <a:pt x="36" y="24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42" y="24"/>
                  </a:lnTo>
                  <a:lnTo>
                    <a:pt x="36" y="24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" name="Freeform 359"/>
            <p:cNvSpPr>
              <a:spLocks/>
            </p:cNvSpPr>
            <p:nvPr userDrawn="1"/>
          </p:nvSpPr>
          <p:spPr bwMode="auto">
            <a:xfrm>
              <a:off x="4991100" y="3009900"/>
              <a:ext cx="77788" cy="47625"/>
            </a:xfrm>
            <a:custGeom>
              <a:avLst/>
              <a:gdLst>
                <a:gd name="T0" fmla="*/ 2147483646 w 60"/>
                <a:gd name="T1" fmla="*/ 2147483646 h 36"/>
                <a:gd name="T2" fmla="*/ 2147483646 w 60"/>
                <a:gd name="T3" fmla="*/ 2147483646 h 36"/>
                <a:gd name="T4" fmla="*/ 2147483646 w 60"/>
                <a:gd name="T5" fmla="*/ 2147483646 h 36"/>
                <a:gd name="T6" fmla="*/ 2147483646 w 60"/>
                <a:gd name="T7" fmla="*/ 2147483646 h 36"/>
                <a:gd name="T8" fmla="*/ 2147483646 w 60"/>
                <a:gd name="T9" fmla="*/ 0 h 36"/>
                <a:gd name="T10" fmla="*/ 2147483646 w 60"/>
                <a:gd name="T11" fmla="*/ 0 h 36"/>
                <a:gd name="T12" fmla="*/ 2147483646 w 60"/>
                <a:gd name="T13" fmla="*/ 2147483646 h 36"/>
                <a:gd name="T14" fmla="*/ 0 w 60"/>
                <a:gd name="T15" fmla="*/ 2147483646 h 36"/>
                <a:gd name="T16" fmla="*/ 2147483646 w 60"/>
                <a:gd name="T17" fmla="*/ 2147483646 h 36"/>
                <a:gd name="T18" fmla="*/ 2147483646 w 60"/>
                <a:gd name="T19" fmla="*/ 2147483646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36">
                  <a:moveTo>
                    <a:pt x="54" y="36"/>
                  </a:moveTo>
                  <a:lnTo>
                    <a:pt x="60" y="24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54" y="36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" name="Freeform 360"/>
            <p:cNvSpPr>
              <a:spLocks/>
            </p:cNvSpPr>
            <p:nvPr userDrawn="1"/>
          </p:nvSpPr>
          <p:spPr bwMode="auto">
            <a:xfrm>
              <a:off x="4849813" y="3033713"/>
              <a:ext cx="242887" cy="217487"/>
            </a:xfrm>
            <a:custGeom>
              <a:avLst/>
              <a:gdLst>
                <a:gd name="T0" fmla="*/ 2147483646 w 31"/>
                <a:gd name="T1" fmla="*/ 2147483646 h 28"/>
                <a:gd name="T2" fmla="*/ 2147483646 w 31"/>
                <a:gd name="T3" fmla="*/ 2147483646 h 28"/>
                <a:gd name="T4" fmla="*/ 2147483646 w 31"/>
                <a:gd name="T5" fmla="*/ 2147483646 h 28"/>
                <a:gd name="T6" fmla="*/ 2147483646 w 31"/>
                <a:gd name="T7" fmla="*/ 2147483646 h 28"/>
                <a:gd name="T8" fmla="*/ 2147483646 w 31"/>
                <a:gd name="T9" fmla="*/ 2147483646 h 28"/>
                <a:gd name="T10" fmla="*/ 2147483646 w 31"/>
                <a:gd name="T11" fmla="*/ 2147483646 h 28"/>
                <a:gd name="T12" fmla="*/ 2147483646 w 31"/>
                <a:gd name="T13" fmla="*/ 2147483646 h 28"/>
                <a:gd name="T14" fmla="*/ 2147483646 w 31"/>
                <a:gd name="T15" fmla="*/ 2147483646 h 28"/>
                <a:gd name="T16" fmla="*/ 2147483646 w 31"/>
                <a:gd name="T17" fmla="*/ 2147483646 h 28"/>
                <a:gd name="T18" fmla="*/ 2147483646 w 31"/>
                <a:gd name="T19" fmla="*/ 2147483646 h 28"/>
                <a:gd name="T20" fmla="*/ 2147483646 w 31"/>
                <a:gd name="T21" fmla="*/ 2147483646 h 28"/>
                <a:gd name="T22" fmla="*/ 2147483646 w 31"/>
                <a:gd name="T23" fmla="*/ 2147483646 h 28"/>
                <a:gd name="T24" fmla="*/ 2147483646 w 31"/>
                <a:gd name="T25" fmla="*/ 2147483646 h 28"/>
                <a:gd name="T26" fmla="*/ 2147483646 w 31"/>
                <a:gd name="T27" fmla="*/ 2147483646 h 28"/>
                <a:gd name="T28" fmla="*/ 2147483646 w 31"/>
                <a:gd name="T29" fmla="*/ 2147483646 h 28"/>
                <a:gd name="T30" fmla="*/ 2147483646 w 31"/>
                <a:gd name="T31" fmla="*/ 2147483646 h 28"/>
                <a:gd name="T32" fmla="*/ 2147483646 w 31"/>
                <a:gd name="T33" fmla="*/ 2147483646 h 28"/>
                <a:gd name="T34" fmla="*/ 2147483646 w 31"/>
                <a:gd name="T35" fmla="*/ 2147483646 h 28"/>
                <a:gd name="T36" fmla="*/ 2147483646 w 31"/>
                <a:gd name="T37" fmla="*/ 2147483646 h 28"/>
                <a:gd name="T38" fmla="*/ 2147483646 w 31"/>
                <a:gd name="T39" fmla="*/ 2147483646 h 28"/>
                <a:gd name="T40" fmla="*/ 2147483646 w 31"/>
                <a:gd name="T41" fmla="*/ 2147483646 h 28"/>
                <a:gd name="T42" fmla="*/ 2147483646 w 31"/>
                <a:gd name="T43" fmla="*/ 2147483646 h 28"/>
                <a:gd name="T44" fmla="*/ 2147483646 w 31"/>
                <a:gd name="T45" fmla="*/ 2147483646 h 28"/>
                <a:gd name="T46" fmla="*/ 2147483646 w 31"/>
                <a:gd name="T47" fmla="*/ 0 h 28"/>
                <a:gd name="T48" fmla="*/ 2147483646 w 31"/>
                <a:gd name="T49" fmla="*/ 2147483646 h 28"/>
                <a:gd name="T50" fmla="*/ 2147483646 w 31"/>
                <a:gd name="T51" fmla="*/ 2147483646 h 28"/>
                <a:gd name="T52" fmla="*/ 2147483646 w 31"/>
                <a:gd name="T53" fmla="*/ 0 h 28"/>
                <a:gd name="T54" fmla="*/ 2147483646 w 31"/>
                <a:gd name="T55" fmla="*/ 0 h 28"/>
                <a:gd name="T56" fmla="*/ 2147483646 w 31"/>
                <a:gd name="T57" fmla="*/ 2147483646 h 28"/>
                <a:gd name="T58" fmla="*/ 2147483646 w 31"/>
                <a:gd name="T59" fmla="*/ 2147483646 h 28"/>
                <a:gd name="T60" fmla="*/ 0 w 31"/>
                <a:gd name="T61" fmla="*/ 2147483646 h 28"/>
                <a:gd name="T62" fmla="*/ 0 w 31"/>
                <a:gd name="T63" fmla="*/ 2147483646 h 28"/>
                <a:gd name="T64" fmla="*/ 2147483646 w 31"/>
                <a:gd name="T65" fmla="*/ 2147483646 h 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" h="28">
                  <a:moveTo>
                    <a:pt x="1" y="9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7"/>
                    <a:pt x="2" y="17"/>
                  </a:cubicBezTo>
                  <a:cubicBezTo>
                    <a:pt x="2" y="17"/>
                    <a:pt x="2" y="19"/>
                    <a:pt x="2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5" y="1"/>
                    <a:pt x="15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9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" name="Freeform 364"/>
            <p:cNvSpPr>
              <a:spLocks/>
            </p:cNvSpPr>
            <p:nvPr userDrawn="1"/>
          </p:nvSpPr>
          <p:spPr bwMode="auto">
            <a:xfrm>
              <a:off x="4503738" y="4056063"/>
              <a:ext cx="393700" cy="290512"/>
            </a:xfrm>
            <a:custGeom>
              <a:avLst/>
              <a:gdLst>
                <a:gd name="T0" fmla="*/ 2147483646 w 300"/>
                <a:gd name="T1" fmla="*/ 2147483646 h 223"/>
                <a:gd name="T2" fmla="*/ 2147483646 w 300"/>
                <a:gd name="T3" fmla="*/ 2147483646 h 223"/>
                <a:gd name="T4" fmla="*/ 2147483646 w 300"/>
                <a:gd name="T5" fmla="*/ 2147483646 h 223"/>
                <a:gd name="T6" fmla="*/ 2147483646 w 300"/>
                <a:gd name="T7" fmla="*/ 2147483646 h 223"/>
                <a:gd name="T8" fmla="*/ 2147483646 w 300"/>
                <a:gd name="T9" fmla="*/ 2147483646 h 223"/>
                <a:gd name="T10" fmla="*/ 2147483646 w 300"/>
                <a:gd name="T11" fmla="*/ 2147483646 h 223"/>
                <a:gd name="T12" fmla="*/ 2147483646 w 300"/>
                <a:gd name="T13" fmla="*/ 2147483646 h 223"/>
                <a:gd name="T14" fmla="*/ 2147483646 w 300"/>
                <a:gd name="T15" fmla="*/ 2147483646 h 223"/>
                <a:gd name="T16" fmla="*/ 2147483646 w 300"/>
                <a:gd name="T17" fmla="*/ 2147483646 h 223"/>
                <a:gd name="T18" fmla="*/ 2147483646 w 300"/>
                <a:gd name="T19" fmla="*/ 2147483646 h 223"/>
                <a:gd name="T20" fmla="*/ 2147483646 w 300"/>
                <a:gd name="T21" fmla="*/ 2147483646 h 223"/>
                <a:gd name="T22" fmla="*/ 2147483646 w 300"/>
                <a:gd name="T23" fmla="*/ 2147483646 h 223"/>
                <a:gd name="T24" fmla="*/ 2147483646 w 300"/>
                <a:gd name="T25" fmla="*/ 2147483646 h 223"/>
                <a:gd name="T26" fmla="*/ 2147483646 w 300"/>
                <a:gd name="T27" fmla="*/ 2147483646 h 223"/>
                <a:gd name="T28" fmla="*/ 2147483646 w 300"/>
                <a:gd name="T29" fmla="*/ 2147483646 h 223"/>
                <a:gd name="T30" fmla="*/ 2147483646 w 300"/>
                <a:gd name="T31" fmla="*/ 0 h 223"/>
                <a:gd name="T32" fmla="*/ 2147483646 w 300"/>
                <a:gd name="T33" fmla="*/ 2147483646 h 223"/>
                <a:gd name="T34" fmla="*/ 2147483646 w 300"/>
                <a:gd name="T35" fmla="*/ 2147483646 h 223"/>
                <a:gd name="T36" fmla="*/ 2147483646 w 300"/>
                <a:gd name="T37" fmla="*/ 2147483646 h 223"/>
                <a:gd name="T38" fmla="*/ 2147483646 w 300"/>
                <a:gd name="T39" fmla="*/ 2147483646 h 223"/>
                <a:gd name="T40" fmla="*/ 2147483646 w 300"/>
                <a:gd name="T41" fmla="*/ 2147483646 h 223"/>
                <a:gd name="T42" fmla="*/ 2147483646 w 300"/>
                <a:gd name="T43" fmla="*/ 2147483646 h 223"/>
                <a:gd name="T44" fmla="*/ 0 w 300"/>
                <a:gd name="T45" fmla="*/ 2147483646 h 223"/>
                <a:gd name="T46" fmla="*/ 2147483646 w 300"/>
                <a:gd name="T47" fmla="*/ 2147483646 h 223"/>
                <a:gd name="T48" fmla="*/ 2147483646 w 300"/>
                <a:gd name="T49" fmla="*/ 2147483646 h 223"/>
                <a:gd name="T50" fmla="*/ 2147483646 w 300"/>
                <a:gd name="T51" fmla="*/ 2147483646 h 223"/>
                <a:gd name="T52" fmla="*/ 2147483646 w 300"/>
                <a:gd name="T53" fmla="*/ 2147483646 h 223"/>
                <a:gd name="T54" fmla="*/ 2147483646 w 300"/>
                <a:gd name="T55" fmla="*/ 214748364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4" name="Freeform 365"/>
            <p:cNvSpPr>
              <a:spLocks/>
            </p:cNvSpPr>
            <p:nvPr userDrawn="1"/>
          </p:nvSpPr>
          <p:spPr bwMode="auto">
            <a:xfrm>
              <a:off x="4503738" y="4056063"/>
              <a:ext cx="393700" cy="290512"/>
            </a:xfrm>
            <a:custGeom>
              <a:avLst/>
              <a:gdLst>
                <a:gd name="T0" fmla="*/ 2147483646 w 300"/>
                <a:gd name="T1" fmla="*/ 2147483646 h 223"/>
                <a:gd name="T2" fmla="*/ 2147483646 w 300"/>
                <a:gd name="T3" fmla="*/ 2147483646 h 223"/>
                <a:gd name="T4" fmla="*/ 2147483646 w 300"/>
                <a:gd name="T5" fmla="*/ 2147483646 h 223"/>
                <a:gd name="T6" fmla="*/ 2147483646 w 300"/>
                <a:gd name="T7" fmla="*/ 2147483646 h 223"/>
                <a:gd name="T8" fmla="*/ 2147483646 w 300"/>
                <a:gd name="T9" fmla="*/ 2147483646 h 223"/>
                <a:gd name="T10" fmla="*/ 2147483646 w 300"/>
                <a:gd name="T11" fmla="*/ 2147483646 h 223"/>
                <a:gd name="T12" fmla="*/ 2147483646 w 300"/>
                <a:gd name="T13" fmla="*/ 2147483646 h 223"/>
                <a:gd name="T14" fmla="*/ 2147483646 w 300"/>
                <a:gd name="T15" fmla="*/ 2147483646 h 223"/>
                <a:gd name="T16" fmla="*/ 2147483646 w 300"/>
                <a:gd name="T17" fmla="*/ 2147483646 h 223"/>
                <a:gd name="T18" fmla="*/ 2147483646 w 300"/>
                <a:gd name="T19" fmla="*/ 2147483646 h 223"/>
                <a:gd name="T20" fmla="*/ 2147483646 w 300"/>
                <a:gd name="T21" fmla="*/ 2147483646 h 223"/>
                <a:gd name="T22" fmla="*/ 2147483646 w 300"/>
                <a:gd name="T23" fmla="*/ 2147483646 h 223"/>
                <a:gd name="T24" fmla="*/ 2147483646 w 300"/>
                <a:gd name="T25" fmla="*/ 2147483646 h 223"/>
                <a:gd name="T26" fmla="*/ 2147483646 w 300"/>
                <a:gd name="T27" fmla="*/ 2147483646 h 223"/>
                <a:gd name="T28" fmla="*/ 2147483646 w 300"/>
                <a:gd name="T29" fmla="*/ 2147483646 h 223"/>
                <a:gd name="T30" fmla="*/ 2147483646 w 300"/>
                <a:gd name="T31" fmla="*/ 0 h 223"/>
                <a:gd name="T32" fmla="*/ 2147483646 w 300"/>
                <a:gd name="T33" fmla="*/ 2147483646 h 223"/>
                <a:gd name="T34" fmla="*/ 2147483646 w 300"/>
                <a:gd name="T35" fmla="*/ 2147483646 h 223"/>
                <a:gd name="T36" fmla="*/ 2147483646 w 300"/>
                <a:gd name="T37" fmla="*/ 2147483646 h 223"/>
                <a:gd name="T38" fmla="*/ 2147483646 w 300"/>
                <a:gd name="T39" fmla="*/ 2147483646 h 223"/>
                <a:gd name="T40" fmla="*/ 2147483646 w 300"/>
                <a:gd name="T41" fmla="*/ 2147483646 h 223"/>
                <a:gd name="T42" fmla="*/ 2147483646 w 300"/>
                <a:gd name="T43" fmla="*/ 2147483646 h 223"/>
                <a:gd name="T44" fmla="*/ 0 w 300"/>
                <a:gd name="T45" fmla="*/ 2147483646 h 223"/>
                <a:gd name="T46" fmla="*/ 2147483646 w 300"/>
                <a:gd name="T47" fmla="*/ 2147483646 h 223"/>
                <a:gd name="T48" fmla="*/ 2147483646 w 300"/>
                <a:gd name="T49" fmla="*/ 2147483646 h 223"/>
                <a:gd name="T50" fmla="*/ 2147483646 w 300"/>
                <a:gd name="T51" fmla="*/ 2147483646 h 223"/>
                <a:gd name="T52" fmla="*/ 2147483646 w 300"/>
                <a:gd name="T53" fmla="*/ 2147483646 h 223"/>
                <a:gd name="T54" fmla="*/ 2147483646 w 300"/>
                <a:gd name="T55" fmla="*/ 214748364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5" name="Freeform 366"/>
            <p:cNvSpPr>
              <a:spLocks/>
            </p:cNvSpPr>
            <p:nvPr userDrawn="1"/>
          </p:nvSpPr>
          <p:spPr bwMode="auto">
            <a:xfrm>
              <a:off x="4198938" y="4016375"/>
              <a:ext cx="407987" cy="384175"/>
            </a:xfrm>
            <a:custGeom>
              <a:avLst/>
              <a:gdLst>
                <a:gd name="T0" fmla="*/ 2147483646 w 52"/>
                <a:gd name="T1" fmla="*/ 2147483646 h 49"/>
                <a:gd name="T2" fmla="*/ 2147483646 w 52"/>
                <a:gd name="T3" fmla="*/ 2147483646 h 49"/>
                <a:gd name="T4" fmla="*/ 2147483646 w 52"/>
                <a:gd name="T5" fmla="*/ 2147483646 h 49"/>
                <a:gd name="T6" fmla="*/ 2147483646 w 52"/>
                <a:gd name="T7" fmla="*/ 2147483646 h 49"/>
                <a:gd name="T8" fmla="*/ 2147483646 w 52"/>
                <a:gd name="T9" fmla="*/ 2147483646 h 49"/>
                <a:gd name="T10" fmla="*/ 2147483646 w 52"/>
                <a:gd name="T11" fmla="*/ 2147483646 h 49"/>
                <a:gd name="T12" fmla="*/ 2147483646 w 52"/>
                <a:gd name="T13" fmla="*/ 2147483646 h 49"/>
                <a:gd name="T14" fmla="*/ 2147483646 w 52"/>
                <a:gd name="T15" fmla="*/ 2147483646 h 49"/>
                <a:gd name="T16" fmla="*/ 2147483646 w 52"/>
                <a:gd name="T17" fmla="*/ 2147483646 h 49"/>
                <a:gd name="T18" fmla="*/ 2147483646 w 52"/>
                <a:gd name="T19" fmla="*/ 2147483646 h 49"/>
                <a:gd name="T20" fmla="*/ 2147483646 w 52"/>
                <a:gd name="T21" fmla="*/ 2147483646 h 49"/>
                <a:gd name="T22" fmla="*/ 2147483646 w 52"/>
                <a:gd name="T23" fmla="*/ 0 h 49"/>
                <a:gd name="T24" fmla="*/ 2147483646 w 52"/>
                <a:gd name="T25" fmla="*/ 0 h 49"/>
                <a:gd name="T26" fmla="*/ 2147483646 w 52"/>
                <a:gd name="T27" fmla="*/ 2147483646 h 49"/>
                <a:gd name="T28" fmla="*/ 2147483646 w 52"/>
                <a:gd name="T29" fmla="*/ 2147483646 h 49"/>
                <a:gd name="T30" fmla="*/ 2147483646 w 52"/>
                <a:gd name="T31" fmla="*/ 2147483646 h 49"/>
                <a:gd name="T32" fmla="*/ 2147483646 w 52"/>
                <a:gd name="T33" fmla="*/ 2147483646 h 49"/>
                <a:gd name="T34" fmla="*/ 2147483646 w 52"/>
                <a:gd name="T35" fmla="*/ 2147483646 h 49"/>
                <a:gd name="T36" fmla="*/ 2147483646 w 52"/>
                <a:gd name="T37" fmla="*/ 2147483646 h 49"/>
                <a:gd name="T38" fmla="*/ 0 w 52"/>
                <a:gd name="T39" fmla="*/ 2147483646 h 49"/>
                <a:gd name="T40" fmla="*/ 0 w 52"/>
                <a:gd name="T41" fmla="*/ 2147483646 h 49"/>
                <a:gd name="T42" fmla="*/ 2147483646 w 52"/>
                <a:gd name="T43" fmla="*/ 2147483646 h 49"/>
                <a:gd name="T44" fmla="*/ 2147483646 w 52"/>
                <a:gd name="T45" fmla="*/ 2147483646 h 49"/>
                <a:gd name="T46" fmla="*/ 2147483646 w 52"/>
                <a:gd name="T47" fmla="*/ 2147483646 h 49"/>
                <a:gd name="T48" fmla="*/ 2147483646 w 52"/>
                <a:gd name="T49" fmla="*/ 2147483646 h 49"/>
                <a:gd name="T50" fmla="*/ 2147483646 w 52"/>
                <a:gd name="T51" fmla="*/ 2147483646 h 49"/>
                <a:gd name="T52" fmla="*/ 2147483646 w 52"/>
                <a:gd name="T53" fmla="*/ 2147483646 h 49"/>
                <a:gd name="T54" fmla="*/ 2147483646 w 52"/>
                <a:gd name="T55" fmla="*/ 2147483646 h 49"/>
                <a:gd name="T56" fmla="*/ 2147483646 w 52"/>
                <a:gd name="T57" fmla="*/ 2147483646 h 49"/>
                <a:gd name="T58" fmla="*/ 2147483646 w 52"/>
                <a:gd name="T59" fmla="*/ 2147483646 h 49"/>
                <a:gd name="T60" fmla="*/ 2147483646 w 52"/>
                <a:gd name="T61" fmla="*/ 2147483646 h 49"/>
                <a:gd name="T62" fmla="*/ 2147483646 w 52"/>
                <a:gd name="T63" fmla="*/ 2147483646 h 49"/>
                <a:gd name="T64" fmla="*/ 2147483646 w 52"/>
                <a:gd name="T65" fmla="*/ 2147483646 h 49"/>
                <a:gd name="T66" fmla="*/ 2147483646 w 52"/>
                <a:gd name="T67" fmla="*/ 2147483646 h 49"/>
                <a:gd name="T68" fmla="*/ 2147483646 w 52"/>
                <a:gd name="T69" fmla="*/ 2147483646 h 49"/>
                <a:gd name="T70" fmla="*/ 2147483646 w 52"/>
                <a:gd name="T71" fmla="*/ 2147483646 h 49"/>
                <a:gd name="T72" fmla="*/ 2147483646 w 52"/>
                <a:gd name="T73" fmla="*/ 2147483646 h 4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2" h="49">
                  <a:moveTo>
                    <a:pt x="24" y="44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3"/>
                    <a:pt x="10" y="42"/>
                    <a:pt x="10" y="42"/>
                  </a:cubicBezTo>
                  <a:cubicBezTo>
                    <a:pt x="11" y="42"/>
                    <a:pt x="11" y="44"/>
                    <a:pt x="11" y="44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7"/>
                    <a:pt x="23" y="47"/>
                    <a:pt x="23" y="47"/>
                  </a:cubicBezTo>
                  <a:lnTo>
                    <a:pt x="24" y="44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6" name="Freeform 367"/>
            <p:cNvSpPr>
              <a:spLocks/>
            </p:cNvSpPr>
            <p:nvPr userDrawn="1"/>
          </p:nvSpPr>
          <p:spPr bwMode="auto">
            <a:xfrm>
              <a:off x="5526088" y="4370388"/>
              <a:ext cx="234950" cy="317500"/>
            </a:xfrm>
            <a:custGeom>
              <a:avLst/>
              <a:gdLst>
                <a:gd name="T0" fmla="*/ 2147483646 w 180"/>
                <a:gd name="T1" fmla="*/ 2147483646 h 246"/>
                <a:gd name="T2" fmla="*/ 2147483646 w 180"/>
                <a:gd name="T3" fmla="*/ 2147483646 h 246"/>
                <a:gd name="T4" fmla="*/ 2147483646 w 180"/>
                <a:gd name="T5" fmla="*/ 2147483646 h 246"/>
                <a:gd name="T6" fmla="*/ 2147483646 w 180"/>
                <a:gd name="T7" fmla="*/ 2147483646 h 246"/>
                <a:gd name="T8" fmla="*/ 2147483646 w 180"/>
                <a:gd name="T9" fmla="*/ 2147483646 h 246"/>
                <a:gd name="T10" fmla="*/ 2147483646 w 180"/>
                <a:gd name="T11" fmla="*/ 2147483646 h 246"/>
                <a:gd name="T12" fmla="*/ 2147483646 w 180"/>
                <a:gd name="T13" fmla="*/ 2147483646 h 246"/>
                <a:gd name="T14" fmla="*/ 2147483646 w 180"/>
                <a:gd name="T15" fmla="*/ 2147483646 h 246"/>
                <a:gd name="T16" fmla="*/ 2147483646 w 180"/>
                <a:gd name="T17" fmla="*/ 2147483646 h 246"/>
                <a:gd name="T18" fmla="*/ 2147483646 w 180"/>
                <a:gd name="T19" fmla="*/ 2147483646 h 246"/>
                <a:gd name="T20" fmla="*/ 2147483646 w 180"/>
                <a:gd name="T21" fmla="*/ 2147483646 h 246"/>
                <a:gd name="T22" fmla="*/ 2147483646 w 180"/>
                <a:gd name="T23" fmla="*/ 2147483646 h 246"/>
                <a:gd name="T24" fmla="*/ 2147483646 w 180"/>
                <a:gd name="T25" fmla="*/ 2147483646 h 246"/>
                <a:gd name="T26" fmla="*/ 0 w 180"/>
                <a:gd name="T27" fmla="*/ 2147483646 h 246"/>
                <a:gd name="T28" fmla="*/ 0 w 180"/>
                <a:gd name="T29" fmla="*/ 2147483646 h 246"/>
                <a:gd name="T30" fmla="*/ 2147483646 w 180"/>
                <a:gd name="T31" fmla="*/ 2147483646 h 246"/>
                <a:gd name="T32" fmla="*/ 2147483646 w 180"/>
                <a:gd name="T33" fmla="*/ 2147483646 h 246"/>
                <a:gd name="T34" fmla="*/ 2147483646 w 180"/>
                <a:gd name="T35" fmla="*/ 2147483646 h 246"/>
                <a:gd name="T36" fmla="*/ 2147483646 w 180"/>
                <a:gd name="T37" fmla="*/ 2147483646 h 246"/>
                <a:gd name="T38" fmla="*/ 2147483646 w 180"/>
                <a:gd name="T39" fmla="*/ 2147483646 h 246"/>
                <a:gd name="T40" fmla="*/ 2147483646 w 180"/>
                <a:gd name="T41" fmla="*/ 0 h 246"/>
                <a:gd name="T42" fmla="*/ 2147483646 w 180"/>
                <a:gd name="T43" fmla="*/ 2147483646 h 2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246">
                  <a:moveTo>
                    <a:pt x="72" y="18"/>
                  </a:moveTo>
                  <a:lnTo>
                    <a:pt x="48" y="12"/>
                  </a:lnTo>
                  <a:lnTo>
                    <a:pt x="48" y="6"/>
                  </a:lnTo>
                  <a:lnTo>
                    <a:pt x="30" y="18"/>
                  </a:lnTo>
                  <a:lnTo>
                    <a:pt x="42" y="36"/>
                  </a:lnTo>
                  <a:lnTo>
                    <a:pt x="84" y="60"/>
                  </a:lnTo>
                  <a:lnTo>
                    <a:pt x="126" y="66"/>
                  </a:lnTo>
                  <a:lnTo>
                    <a:pt x="78" y="120"/>
                  </a:lnTo>
                  <a:lnTo>
                    <a:pt x="36" y="132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44"/>
                  </a:lnTo>
                  <a:lnTo>
                    <a:pt x="18" y="150"/>
                  </a:lnTo>
                  <a:lnTo>
                    <a:pt x="0" y="168"/>
                  </a:lnTo>
                  <a:lnTo>
                    <a:pt x="0" y="228"/>
                  </a:lnTo>
                  <a:lnTo>
                    <a:pt x="12" y="246"/>
                  </a:lnTo>
                  <a:lnTo>
                    <a:pt x="42" y="204"/>
                  </a:lnTo>
                  <a:lnTo>
                    <a:pt x="90" y="180"/>
                  </a:lnTo>
                  <a:lnTo>
                    <a:pt x="132" y="132"/>
                  </a:lnTo>
                  <a:lnTo>
                    <a:pt x="168" y="48"/>
                  </a:lnTo>
                  <a:lnTo>
                    <a:pt x="180" y="0"/>
                  </a:lnTo>
                  <a:lnTo>
                    <a:pt x="72" y="18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Freeform 368"/>
            <p:cNvSpPr>
              <a:spLocks/>
            </p:cNvSpPr>
            <p:nvPr userDrawn="1"/>
          </p:nvSpPr>
          <p:spPr bwMode="auto">
            <a:xfrm>
              <a:off x="4849813" y="4346575"/>
              <a:ext cx="31750" cy="123825"/>
            </a:xfrm>
            <a:custGeom>
              <a:avLst/>
              <a:gdLst>
                <a:gd name="T0" fmla="*/ 2147483646 w 24"/>
                <a:gd name="T1" fmla="*/ 0 h 96"/>
                <a:gd name="T2" fmla="*/ 2147483646 w 24"/>
                <a:gd name="T3" fmla="*/ 0 h 96"/>
                <a:gd name="T4" fmla="*/ 2147483646 w 24"/>
                <a:gd name="T5" fmla="*/ 2147483646 h 96"/>
                <a:gd name="T6" fmla="*/ 0 w 24"/>
                <a:gd name="T7" fmla="*/ 2147483646 h 96"/>
                <a:gd name="T8" fmla="*/ 0 w 24"/>
                <a:gd name="T9" fmla="*/ 2147483646 h 96"/>
                <a:gd name="T10" fmla="*/ 2147483646 w 24"/>
                <a:gd name="T11" fmla="*/ 2147483646 h 96"/>
                <a:gd name="T12" fmla="*/ 2147483646 w 24"/>
                <a:gd name="T13" fmla="*/ 2147483646 h 96"/>
                <a:gd name="T14" fmla="*/ 2147483646 w 24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Freeform 369"/>
            <p:cNvSpPr>
              <a:spLocks/>
            </p:cNvSpPr>
            <p:nvPr userDrawn="1"/>
          </p:nvSpPr>
          <p:spPr bwMode="auto">
            <a:xfrm>
              <a:off x="4849813" y="4346575"/>
              <a:ext cx="31750" cy="123825"/>
            </a:xfrm>
            <a:custGeom>
              <a:avLst/>
              <a:gdLst>
                <a:gd name="T0" fmla="*/ 2147483646 w 24"/>
                <a:gd name="T1" fmla="*/ 0 h 96"/>
                <a:gd name="T2" fmla="*/ 2147483646 w 24"/>
                <a:gd name="T3" fmla="*/ 0 h 96"/>
                <a:gd name="T4" fmla="*/ 2147483646 w 24"/>
                <a:gd name="T5" fmla="*/ 2147483646 h 96"/>
                <a:gd name="T6" fmla="*/ 0 w 24"/>
                <a:gd name="T7" fmla="*/ 2147483646 h 96"/>
                <a:gd name="T8" fmla="*/ 0 w 24"/>
                <a:gd name="T9" fmla="*/ 2147483646 h 96"/>
                <a:gd name="T10" fmla="*/ 2147483646 w 24"/>
                <a:gd name="T11" fmla="*/ 2147483646 h 96"/>
                <a:gd name="T12" fmla="*/ 2147483646 w 24"/>
                <a:gd name="T13" fmla="*/ 2147483646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Freeform 370"/>
            <p:cNvSpPr>
              <a:spLocks/>
            </p:cNvSpPr>
            <p:nvPr userDrawn="1"/>
          </p:nvSpPr>
          <p:spPr bwMode="auto">
            <a:xfrm>
              <a:off x="4833938" y="4065588"/>
              <a:ext cx="258762" cy="404812"/>
            </a:xfrm>
            <a:custGeom>
              <a:avLst/>
              <a:gdLst>
                <a:gd name="T0" fmla="*/ 2147483646 w 198"/>
                <a:gd name="T1" fmla="*/ 2147483646 h 313"/>
                <a:gd name="T2" fmla="*/ 2147483646 w 198"/>
                <a:gd name="T3" fmla="*/ 2147483646 h 313"/>
                <a:gd name="T4" fmla="*/ 2147483646 w 198"/>
                <a:gd name="T5" fmla="*/ 2147483646 h 313"/>
                <a:gd name="T6" fmla="*/ 2147483646 w 198"/>
                <a:gd name="T7" fmla="*/ 2147483646 h 313"/>
                <a:gd name="T8" fmla="*/ 2147483646 w 198"/>
                <a:gd name="T9" fmla="*/ 2147483646 h 313"/>
                <a:gd name="T10" fmla="*/ 2147483646 w 198"/>
                <a:gd name="T11" fmla="*/ 2147483646 h 313"/>
                <a:gd name="T12" fmla="*/ 2147483646 w 198"/>
                <a:gd name="T13" fmla="*/ 2147483646 h 313"/>
                <a:gd name="T14" fmla="*/ 2147483646 w 198"/>
                <a:gd name="T15" fmla="*/ 2147483646 h 313"/>
                <a:gd name="T16" fmla="*/ 2147483646 w 198"/>
                <a:gd name="T17" fmla="*/ 2147483646 h 313"/>
                <a:gd name="T18" fmla="*/ 2147483646 w 198"/>
                <a:gd name="T19" fmla="*/ 2147483646 h 313"/>
                <a:gd name="T20" fmla="*/ 2147483646 w 198"/>
                <a:gd name="T21" fmla="*/ 2147483646 h 313"/>
                <a:gd name="T22" fmla="*/ 2147483646 w 198"/>
                <a:gd name="T23" fmla="*/ 2147483646 h 313"/>
                <a:gd name="T24" fmla="*/ 2147483646 w 198"/>
                <a:gd name="T25" fmla="*/ 0 h 313"/>
                <a:gd name="T26" fmla="*/ 2147483646 w 198"/>
                <a:gd name="T27" fmla="*/ 2147483646 h 313"/>
                <a:gd name="T28" fmla="*/ 2147483646 w 198"/>
                <a:gd name="T29" fmla="*/ 2147483646 h 313"/>
                <a:gd name="T30" fmla="*/ 2147483646 w 198"/>
                <a:gd name="T31" fmla="*/ 2147483646 h 313"/>
                <a:gd name="T32" fmla="*/ 2147483646 w 198"/>
                <a:gd name="T33" fmla="*/ 2147483646 h 313"/>
                <a:gd name="T34" fmla="*/ 2147483646 w 198"/>
                <a:gd name="T35" fmla="*/ 2147483646 h 313"/>
                <a:gd name="T36" fmla="*/ 2147483646 w 198"/>
                <a:gd name="T37" fmla="*/ 2147483646 h 313"/>
                <a:gd name="T38" fmla="*/ 2147483646 w 198"/>
                <a:gd name="T39" fmla="*/ 2147483646 h 313"/>
                <a:gd name="T40" fmla="*/ 2147483646 w 198"/>
                <a:gd name="T41" fmla="*/ 2147483646 h 313"/>
                <a:gd name="T42" fmla="*/ 0 w 198"/>
                <a:gd name="T43" fmla="*/ 2147483646 h 313"/>
                <a:gd name="T44" fmla="*/ 2147483646 w 198"/>
                <a:gd name="T45" fmla="*/ 2147483646 h 313"/>
                <a:gd name="T46" fmla="*/ 2147483646 w 198"/>
                <a:gd name="T47" fmla="*/ 2147483646 h 313"/>
                <a:gd name="T48" fmla="*/ 2147483646 w 198"/>
                <a:gd name="T49" fmla="*/ 2147483646 h 313"/>
                <a:gd name="T50" fmla="*/ 2147483646 w 198"/>
                <a:gd name="T51" fmla="*/ 2147483646 h 31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  <a:lnTo>
                    <a:pt x="36" y="313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Freeform 371"/>
            <p:cNvSpPr>
              <a:spLocks/>
            </p:cNvSpPr>
            <p:nvPr userDrawn="1"/>
          </p:nvSpPr>
          <p:spPr bwMode="auto">
            <a:xfrm>
              <a:off x="4833938" y="4065588"/>
              <a:ext cx="258762" cy="404812"/>
            </a:xfrm>
            <a:custGeom>
              <a:avLst/>
              <a:gdLst>
                <a:gd name="T0" fmla="*/ 2147483646 w 198"/>
                <a:gd name="T1" fmla="*/ 2147483646 h 313"/>
                <a:gd name="T2" fmla="*/ 2147483646 w 198"/>
                <a:gd name="T3" fmla="*/ 2147483646 h 313"/>
                <a:gd name="T4" fmla="*/ 2147483646 w 198"/>
                <a:gd name="T5" fmla="*/ 2147483646 h 313"/>
                <a:gd name="T6" fmla="*/ 2147483646 w 198"/>
                <a:gd name="T7" fmla="*/ 2147483646 h 313"/>
                <a:gd name="T8" fmla="*/ 2147483646 w 198"/>
                <a:gd name="T9" fmla="*/ 2147483646 h 313"/>
                <a:gd name="T10" fmla="*/ 2147483646 w 198"/>
                <a:gd name="T11" fmla="*/ 2147483646 h 313"/>
                <a:gd name="T12" fmla="*/ 2147483646 w 198"/>
                <a:gd name="T13" fmla="*/ 2147483646 h 313"/>
                <a:gd name="T14" fmla="*/ 2147483646 w 198"/>
                <a:gd name="T15" fmla="*/ 2147483646 h 313"/>
                <a:gd name="T16" fmla="*/ 2147483646 w 198"/>
                <a:gd name="T17" fmla="*/ 2147483646 h 313"/>
                <a:gd name="T18" fmla="*/ 2147483646 w 198"/>
                <a:gd name="T19" fmla="*/ 2147483646 h 313"/>
                <a:gd name="T20" fmla="*/ 2147483646 w 198"/>
                <a:gd name="T21" fmla="*/ 2147483646 h 313"/>
                <a:gd name="T22" fmla="*/ 2147483646 w 198"/>
                <a:gd name="T23" fmla="*/ 2147483646 h 313"/>
                <a:gd name="T24" fmla="*/ 2147483646 w 198"/>
                <a:gd name="T25" fmla="*/ 0 h 313"/>
                <a:gd name="T26" fmla="*/ 2147483646 w 198"/>
                <a:gd name="T27" fmla="*/ 2147483646 h 313"/>
                <a:gd name="T28" fmla="*/ 2147483646 w 198"/>
                <a:gd name="T29" fmla="*/ 2147483646 h 313"/>
                <a:gd name="T30" fmla="*/ 2147483646 w 198"/>
                <a:gd name="T31" fmla="*/ 2147483646 h 313"/>
                <a:gd name="T32" fmla="*/ 2147483646 w 198"/>
                <a:gd name="T33" fmla="*/ 2147483646 h 313"/>
                <a:gd name="T34" fmla="*/ 2147483646 w 198"/>
                <a:gd name="T35" fmla="*/ 2147483646 h 313"/>
                <a:gd name="T36" fmla="*/ 2147483646 w 198"/>
                <a:gd name="T37" fmla="*/ 2147483646 h 313"/>
                <a:gd name="T38" fmla="*/ 2147483646 w 198"/>
                <a:gd name="T39" fmla="*/ 2147483646 h 313"/>
                <a:gd name="T40" fmla="*/ 2147483646 w 198"/>
                <a:gd name="T41" fmla="*/ 2147483646 h 313"/>
                <a:gd name="T42" fmla="*/ 0 w 198"/>
                <a:gd name="T43" fmla="*/ 2147483646 h 313"/>
                <a:gd name="T44" fmla="*/ 2147483646 w 198"/>
                <a:gd name="T45" fmla="*/ 2147483646 h 313"/>
                <a:gd name="T46" fmla="*/ 2147483646 w 198"/>
                <a:gd name="T47" fmla="*/ 2147483646 h 313"/>
                <a:gd name="T48" fmla="*/ 2147483646 w 198"/>
                <a:gd name="T49" fmla="*/ 2147483646 h 3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" name="Freeform 372"/>
            <p:cNvSpPr>
              <a:spLocks/>
            </p:cNvSpPr>
            <p:nvPr userDrawn="1"/>
          </p:nvSpPr>
          <p:spPr bwMode="auto">
            <a:xfrm>
              <a:off x="4913313" y="5211763"/>
              <a:ext cx="398462" cy="354012"/>
            </a:xfrm>
            <a:custGeom>
              <a:avLst/>
              <a:gdLst>
                <a:gd name="T0" fmla="*/ 2147483646 w 51"/>
                <a:gd name="T1" fmla="*/ 2147483646 h 45"/>
                <a:gd name="T2" fmla="*/ 2147483646 w 51"/>
                <a:gd name="T3" fmla="*/ 2147483646 h 45"/>
                <a:gd name="T4" fmla="*/ 2147483646 w 51"/>
                <a:gd name="T5" fmla="*/ 2147483646 h 45"/>
                <a:gd name="T6" fmla="*/ 2147483646 w 51"/>
                <a:gd name="T7" fmla="*/ 2147483646 h 45"/>
                <a:gd name="T8" fmla="*/ 2147483646 w 51"/>
                <a:gd name="T9" fmla="*/ 0 h 45"/>
                <a:gd name="T10" fmla="*/ 2147483646 w 51"/>
                <a:gd name="T11" fmla="*/ 2147483646 h 45"/>
                <a:gd name="T12" fmla="*/ 2147483646 w 51"/>
                <a:gd name="T13" fmla="*/ 2147483646 h 45"/>
                <a:gd name="T14" fmla="*/ 2147483646 w 51"/>
                <a:gd name="T15" fmla="*/ 2147483646 h 45"/>
                <a:gd name="T16" fmla="*/ 2147483646 w 51"/>
                <a:gd name="T17" fmla="*/ 2147483646 h 45"/>
                <a:gd name="T18" fmla="*/ 2147483646 w 51"/>
                <a:gd name="T19" fmla="*/ 2147483646 h 45"/>
                <a:gd name="T20" fmla="*/ 2147483646 w 51"/>
                <a:gd name="T21" fmla="*/ 2147483646 h 45"/>
                <a:gd name="T22" fmla="*/ 2147483646 w 51"/>
                <a:gd name="T23" fmla="*/ 2147483646 h 45"/>
                <a:gd name="T24" fmla="*/ 2147483646 w 51"/>
                <a:gd name="T25" fmla="*/ 2147483646 h 45"/>
                <a:gd name="T26" fmla="*/ 2147483646 w 51"/>
                <a:gd name="T27" fmla="*/ 2147483646 h 45"/>
                <a:gd name="T28" fmla="*/ 2147483646 w 51"/>
                <a:gd name="T29" fmla="*/ 2147483646 h 45"/>
                <a:gd name="T30" fmla="*/ 2147483646 w 51"/>
                <a:gd name="T31" fmla="*/ 2147483646 h 45"/>
                <a:gd name="T32" fmla="*/ 2147483646 w 51"/>
                <a:gd name="T33" fmla="*/ 2147483646 h 45"/>
                <a:gd name="T34" fmla="*/ 0 w 51"/>
                <a:gd name="T35" fmla="*/ 2147483646 h 45"/>
                <a:gd name="T36" fmla="*/ 2147483646 w 51"/>
                <a:gd name="T37" fmla="*/ 2147483646 h 45"/>
                <a:gd name="T38" fmla="*/ 2147483646 w 51"/>
                <a:gd name="T39" fmla="*/ 2147483646 h 45"/>
                <a:gd name="T40" fmla="*/ 2147483646 w 51"/>
                <a:gd name="T41" fmla="*/ 2147483646 h 45"/>
                <a:gd name="T42" fmla="*/ 2147483646 w 51"/>
                <a:gd name="T43" fmla="*/ 2147483646 h 45"/>
                <a:gd name="T44" fmla="*/ 2147483646 w 51"/>
                <a:gd name="T45" fmla="*/ 2147483646 h 45"/>
                <a:gd name="T46" fmla="*/ 2147483646 w 51"/>
                <a:gd name="T47" fmla="*/ 2147483646 h 45"/>
                <a:gd name="T48" fmla="*/ 2147483646 w 51"/>
                <a:gd name="T49" fmla="*/ 2147483646 h 45"/>
                <a:gd name="T50" fmla="*/ 2147483646 w 51"/>
                <a:gd name="T51" fmla="*/ 2147483646 h 45"/>
                <a:gd name="T52" fmla="*/ 2147483646 w 51"/>
                <a:gd name="T53" fmla="*/ 2147483646 h 45"/>
                <a:gd name="T54" fmla="*/ 2147483646 w 51"/>
                <a:gd name="T55" fmla="*/ 2147483646 h 45"/>
                <a:gd name="T56" fmla="*/ 2147483646 w 51"/>
                <a:gd name="T57" fmla="*/ 2147483646 h 45"/>
                <a:gd name="T58" fmla="*/ 2147483646 w 51"/>
                <a:gd name="T59" fmla="*/ 2147483646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1" h="45">
                  <a:moveTo>
                    <a:pt x="48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50" y="19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49" y="16"/>
                    <a:pt x="49" y="16"/>
                    <a:pt x="49" y="16"/>
                  </a:cubicBezTo>
                  <a:lnTo>
                    <a:pt x="48" y="1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Freeform 373"/>
            <p:cNvSpPr>
              <a:spLocks/>
            </p:cNvSpPr>
            <p:nvPr userDrawn="1"/>
          </p:nvSpPr>
          <p:spPr bwMode="auto">
            <a:xfrm>
              <a:off x="4999038" y="5095875"/>
              <a:ext cx="236537" cy="234950"/>
            </a:xfrm>
            <a:custGeom>
              <a:avLst/>
              <a:gdLst>
                <a:gd name="T0" fmla="*/ 2147483646 w 180"/>
                <a:gd name="T1" fmla="*/ 2147483646 h 180"/>
                <a:gd name="T2" fmla="*/ 2147483646 w 180"/>
                <a:gd name="T3" fmla="*/ 2147483646 h 180"/>
                <a:gd name="T4" fmla="*/ 2147483646 w 180"/>
                <a:gd name="T5" fmla="*/ 2147483646 h 180"/>
                <a:gd name="T6" fmla="*/ 2147483646 w 180"/>
                <a:gd name="T7" fmla="*/ 2147483646 h 180"/>
                <a:gd name="T8" fmla="*/ 2147483646 w 180"/>
                <a:gd name="T9" fmla="*/ 2147483646 h 180"/>
                <a:gd name="T10" fmla="*/ 2147483646 w 180"/>
                <a:gd name="T11" fmla="*/ 2147483646 h 180"/>
                <a:gd name="T12" fmla="*/ 2147483646 w 180"/>
                <a:gd name="T13" fmla="*/ 2147483646 h 180"/>
                <a:gd name="T14" fmla="*/ 2147483646 w 180"/>
                <a:gd name="T15" fmla="*/ 0 h 180"/>
                <a:gd name="T16" fmla="*/ 2147483646 w 180"/>
                <a:gd name="T17" fmla="*/ 2147483646 h 180"/>
                <a:gd name="T18" fmla="*/ 2147483646 w 180"/>
                <a:gd name="T19" fmla="*/ 2147483646 h 180"/>
                <a:gd name="T20" fmla="*/ 2147483646 w 180"/>
                <a:gd name="T21" fmla="*/ 2147483646 h 180"/>
                <a:gd name="T22" fmla="*/ 0 w 180"/>
                <a:gd name="T23" fmla="*/ 2147483646 h 180"/>
                <a:gd name="T24" fmla="*/ 0 w 180"/>
                <a:gd name="T25" fmla="*/ 2147483646 h 180"/>
                <a:gd name="T26" fmla="*/ 2147483646 w 180"/>
                <a:gd name="T27" fmla="*/ 2147483646 h 180"/>
                <a:gd name="T28" fmla="*/ 2147483646 w 180"/>
                <a:gd name="T29" fmla="*/ 2147483646 h 180"/>
                <a:gd name="T30" fmla="*/ 2147483646 w 180"/>
                <a:gd name="T31" fmla="*/ 2147483646 h 180"/>
                <a:gd name="T32" fmla="*/ 2147483646 w 180"/>
                <a:gd name="T33" fmla="*/ 2147483646 h 180"/>
                <a:gd name="T34" fmla="*/ 2147483646 w 180"/>
                <a:gd name="T35" fmla="*/ 2147483646 h 180"/>
                <a:gd name="T36" fmla="*/ 2147483646 w 180"/>
                <a:gd name="T37" fmla="*/ 2147483646 h 180"/>
                <a:gd name="T38" fmla="*/ 2147483646 w 180"/>
                <a:gd name="T39" fmla="*/ 2147483646 h 180"/>
                <a:gd name="T40" fmla="*/ 2147483646 w 180"/>
                <a:gd name="T41" fmla="*/ 2147483646 h 180"/>
                <a:gd name="T42" fmla="*/ 2147483646 w 180"/>
                <a:gd name="T43" fmla="*/ 2147483646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180">
                  <a:moveTo>
                    <a:pt x="144" y="54"/>
                  </a:moveTo>
                  <a:lnTo>
                    <a:pt x="132" y="54"/>
                  </a:lnTo>
                  <a:lnTo>
                    <a:pt x="114" y="3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84" y="12"/>
                  </a:lnTo>
                  <a:lnTo>
                    <a:pt x="96" y="6"/>
                  </a:lnTo>
                  <a:lnTo>
                    <a:pt x="84" y="0"/>
                  </a:lnTo>
                  <a:lnTo>
                    <a:pt x="66" y="6"/>
                  </a:lnTo>
                  <a:lnTo>
                    <a:pt x="18" y="18"/>
                  </a:lnTo>
                  <a:lnTo>
                    <a:pt x="12" y="84"/>
                  </a:lnTo>
                  <a:lnTo>
                    <a:pt x="0" y="90"/>
                  </a:lnTo>
                  <a:lnTo>
                    <a:pt x="0" y="144"/>
                  </a:lnTo>
                  <a:lnTo>
                    <a:pt x="12" y="168"/>
                  </a:lnTo>
                  <a:lnTo>
                    <a:pt x="18" y="180"/>
                  </a:lnTo>
                  <a:lnTo>
                    <a:pt x="36" y="180"/>
                  </a:lnTo>
                  <a:lnTo>
                    <a:pt x="66" y="162"/>
                  </a:lnTo>
                  <a:lnTo>
                    <a:pt x="90" y="162"/>
                  </a:lnTo>
                  <a:lnTo>
                    <a:pt x="138" y="120"/>
                  </a:lnTo>
                  <a:lnTo>
                    <a:pt x="180" y="90"/>
                  </a:lnTo>
                  <a:lnTo>
                    <a:pt x="150" y="78"/>
                  </a:lnTo>
                  <a:lnTo>
                    <a:pt x="144" y="54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Freeform 374"/>
            <p:cNvSpPr>
              <a:spLocks/>
            </p:cNvSpPr>
            <p:nvPr userDrawn="1"/>
          </p:nvSpPr>
          <p:spPr bwMode="auto">
            <a:xfrm>
              <a:off x="5241925" y="4914900"/>
              <a:ext cx="268288" cy="422275"/>
            </a:xfrm>
            <a:custGeom>
              <a:avLst/>
              <a:gdLst>
                <a:gd name="T0" fmla="*/ 2147483646 w 34"/>
                <a:gd name="T1" fmla="*/ 2147483646 h 54"/>
                <a:gd name="T2" fmla="*/ 2147483646 w 34"/>
                <a:gd name="T3" fmla="*/ 2147483646 h 54"/>
                <a:gd name="T4" fmla="*/ 2147483646 w 34"/>
                <a:gd name="T5" fmla="*/ 2147483646 h 54"/>
                <a:gd name="T6" fmla="*/ 2147483646 w 34"/>
                <a:gd name="T7" fmla="*/ 2147483646 h 54"/>
                <a:gd name="T8" fmla="*/ 2147483646 w 34"/>
                <a:gd name="T9" fmla="*/ 2147483646 h 54"/>
                <a:gd name="T10" fmla="*/ 2147483646 w 34"/>
                <a:gd name="T11" fmla="*/ 2147483646 h 54"/>
                <a:gd name="T12" fmla="*/ 2147483646 w 34"/>
                <a:gd name="T13" fmla="*/ 2147483646 h 54"/>
                <a:gd name="T14" fmla="*/ 2147483646 w 34"/>
                <a:gd name="T15" fmla="*/ 2147483646 h 54"/>
                <a:gd name="T16" fmla="*/ 2147483646 w 34"/>
                <a:gd name="T17" fmla="*/ 2147483646 h 54"/>
                <a:gd name="T18" fmla="*/ 2147483646 w 34"/>
                <a:gd name="T19" fmla="*/ 2147483646 h 54"/>
                <a:gd name="T20" fmla="*/ 2147483646 w 34"/>
                <a:gd name="T21" fmla="*/ 2147483646 h 54"/>
                <a:gd name="T22" fmla="*/ 2147483646 w 34"/>
                <a:gd name="T23" fmla="*/ 2147483646 h 54"/>
                <a:gd name="T24" fmla="*/ 0 w 34"/>
                <a:gd name="T25" fmla="*/ 2147483646 h 54"/>
                <a:gd name="T26" fmla="*/ 0 w 34"/>
                <a:gd name="T27" fmla="*/ 2147483646 h 54"/>
                <a:gd name="T28" fmla="*/ 2147483646 w 34"/>
                <a:gd name="T29" fmla="*/ 2147483646 h 54"/>
                <a:gd name="T30" fmla="*/ 2147483646 w 34"/>
                <a:gd name="T31" fmla="*/ 2147483646 h 54"/>
                <a:gd name="T32" fmla="*/ 2147483646 w 34"/>
                <a:gd name="T33" fmla="*/ 2147483646 h 54"/>
                <a:gd name="T34" fmla="*/ 2147483646 w 34"/>
                <a:gd name="T35" fmla="*/ 2147483646 h 54"/>
                <a:gd name="T36" fmla="*/ 2147483646 w 34"/>
                <a:gd name="T37" fmla="*/ 2147483646 h 54"/>
                <a:gd name="T38" fmla="*/ 2147483646 w 34"/>
                <a:gd name="T39" fmla="*/ 2147483646 h 54"/>
                <a:gd name="T40" fmla="*/ 2147483646 w 34"/>
                <a:gd name="T41" fmla="*/ 2147483646 h 54"/>
                <a:gd name="T42" fmla="*/ 2147483646 w 34"/>
                <a:gd name="T43" fmla="*/ 2147483646 h 54"/>
                <a:gd name="T44" fmla="*/ 2147483646 w 34"/>
                <a:gd name="T45" fmla="*/ 2147483646 h 54"/>
                <a:gd name="T46" fmla="*/ 2147483646 w 34"/>
                <a:gd name="T47" fmla="*/ 2147483646 h 54"/>
                <a:gd name="T48" fmla="*/ 2147483646 w 34"/>
                <a:gd name="T49" fmla="*/ 2147483646 h 54"/>
                <a:gd name="T50" fmla="*/ 2147483646 w 34"/>
                <a:gd name="T51" fmla="*/ 2147483646 h 54"/>
                <a:gd name="T52" fmla="*/ 2147483646 w 34"/>
                <a:gd name="T53" fmla="*/ 2147483646 h 54"/>
                <a:gd name="T54" fmla="*/ 2147483646 w 34"/>
                <a:gd name="T55" fmla="*/ 2147483646 h 54"/>
                <a:gd name="T56" fmla="*/ 2147483646 w 34"/>
                <a:gd name="T57" fmla="*/ 2147483646 h 54"/>
                <a:gd name="T58" fmla="*/ 2147483646 w 34"/>
                <a:gd name="T59" fmla="*/ 2147483646 h 54"/>
                <a:gd name="T60" fmla="*/ 2147483646 w 34"/>
                <a:gd name="T61" fmla="*/ 2147483646 h 54"/>
                <a:gd name="T62" fmla="*/ 2147483646 w 34"/>
                <a:gd name="T63" fmla="*/ 2147483646 h 54"/>
                <a:gd name="T64" fmla="*/ 2147483646 w 34"/>
                <a:gd name="T65" fmla="*/ 2147483646 h 54"/>
                <a:gd name="T66" fmla="*/ 2147483646 w 34"/>
                <a:gd name="T67" fmla="*/ 2147483646 h 54"/>
                <a:gd name="T68" fmla="*/ 2147483646 w 34"/>
                <a:gd name="T69" fmla="*/ 0 h 54"/>
                <a:gd name="T70" fmla="*/ 2147483646 w 34"/>
                <a:gd name="T71" fmla="*/ 0 h 54"/>
                <a:gd name="T72" fmla="*/ 2147483646 w 34"/>
                <a:gd name="T73" fmla="*/ 2147483646 h 54"/>
                <a:gd name="T74" fmla="*/ 2147483646 w 34"/>
                <a:gd name="T75" fmla="*/ 2147483646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" h="54">
                  <a:moveTo>
                    <a:pt x="22" y="2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0" y="51"/>
                    <a:pt x="9" y="51"/>
                    <a:pt x="9" y="51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1"/>
                    <a:pt x="30" y="1"/>
                    <a:pt x="30" y="1"/>
                  </a:cubicBezTo>
                  <a:lnTo>
                    <a:pt x="22" y="2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Freeform 375"/>
            <p:cNvSpPr>
              <a:spLocks/>
            </p:cNvSpPr>
            <p:nvPr userDrawn="1"/>
          </p:nvSpPr>
          <p:spPr bwMode="auto">
            <a:xfrm>
              <a:off x="5241925" y="4673600"/>
              <a:ext cx="260350" cy="265113"/>
            </a:xfrm>
            <a:custGeom>
              <a:avLst/>
              <a:gdLst>
                <a:gd name="T0" fmla="*/ 2147483646 w 33"/>
                <a:gd name="T1" fmla="*/ 2147483646 h 34"/>
                <a:gd name="T2" fmla="*/ 2147483646 w 33"/>
                <a:gd name="T3" fmla="*/ 2147483646 h 34"/>
                <a:gd name="T4" fmla="*/ 2147483646 w 33"/>
                <a:gd name="T5" fmla="*/ 2147483646 h 34"/>
                <a:gd name="T6" fmla="*/ 2147483646 w 33"/>
                <a:gd name="T7" fmla="*/ 2147483646 h 34"/>
                <a:gd name="T8" fmla="*/ 2147483646 w 33"/>
                <a:gd name="T9" fmla="*/ 0 h 34"/>
                <a:gd name="T10" fmla="*/ 2147483646 w 33"/>
                <a:gd name="T11" fmla="*/ 2147483646 h 34"/>
                <a:gd name="T12" fmla="*/ 2147483646 w 33"/>
                <a:gd name="T13" fmla="*/ 2147483646 h 34"/>
                <a:gd name="T14" fmla="*/ 2147483646 w 33"/>
                <a:gd name="T15" fmla="*/ 2147483646 h 34"/>
                <a:gd name="T16" fmla="*/ 2147483646 w 33"/>
                <a:gd name="T17" fmla="*/ 2147483646 h 34"/>
                <a:gd name="T18" fmla="*/ 2147483646 w 33"/>
                <a:gd name="T19" fmla="*/ 2147483646 h 34"/>
                <a:gd name="T20" fmla="*/ 2147483646 w 33"/>
                <a:gd name="T21" fmla="*/ 2147483646 h 34"/>
                <a:gd name="T22" fmla="*/ 0 w 33"/>
                <a:gd name="T23" fmla="*/ 2147483646 h 34"/>
                <a:gd name="T24" fmla="*/ 2147483646 w 33"/>
                <a:gd name="T25" fmla="*/ 2147483646 h 34"/>
                <a:gd name="T26" fmla="*/ 2147483646 w 33"/>
                <a:gd name="T27" fmla="*/ 2147483646 h 34"/>
                <a:gd name="T28" fmla="*/ 2147483646 w 33"/>
                <a:gd name="T29" fmla="*/ 2147483646 h 34"/>
                <a:gd name="T30" fmla="*/ 2147483646 w 33"/>
                <a:gd name="T31" fmla="*/ 2147483646 h 34"/>
                <a:gd name="T32" fmla="*/ 2147483646 w 33"/>
                <a:gd name="T33" fmla="*/ 2147483646 h 34"/>
                <a:gd name="T34" fmla="*/ 2147483646 w 33"/>
                <a:gd name="T35" fmla="*/ 2147483646 h 34"/>
                <a:gd name="T36" fmla="*/ 2147483646 w 33"/>
                <a:gd name="T37" fmla="*/ 2147483646 h 34"/>
                <a:gd name="T38" fmla="*/ 2147483646 w 33"/>
                <a:gd name="T39" fmla="*/ 2147483646 h 34"/>
                <a:gd name="T40" fmla="*/ 2147483646 w 33"/>
                <a:gd name="T41" fmla="*/ 2147483646 h 34"/>
                <a:gd name="T42" fmla="*/ 2147483646 w 33"/>
                <a:gd name="T43" fmla="*/ 2147483646 h 34"/>
                <a:gd name="T44" fmla="*/ 2147483646 w 33"/>
                <a:gd name="T45" fmla="*/ 2147483646 h 34"/>
                <a:gd name="T46" fmla="*/ 2147483646 w 33"/>
                <a:gd name="T47" fmla="*/ 2147483646 h 34"/>
                <a:gd name="T48" fmla="*/ 2147483646 w 33"/>
                <a:gd name="T49" fmla="*/ 2147483646 h 34"/>
                <a:gd name="T50" fmla="*/ 2147483646 w 33"/>
                <a:gd name="T51" fmla="*/ 2147483646 h 34"/>
                <a:gd name="T52" fmla="*/ 2147483646 w 33"/>
                <a:gd name="T53" fmla="*/ 2147483646 h 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3" h="34">
                  <a:moveTo>
                    <a:pt x="25" y="6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8" y="26"/>
                    <a:pt x="9" y="26"/>
                  </a:cubicBezTo>
                  <a:cubicBezTo>
                    <a:pt x="9" y="26"/>
                    <a:pt x="14" y="27"/>
                    <a:pt x="14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28" y="15"/>
                    <a:pt x="28" y="14"/>
                  </a:cubicBezTo>
                  <a:cubicBezTo>
                    <a:pt x="28" y="13"/>
                    <a:pt x="29" y="12"/>
                    <a:pt x="30" y="12"/>
                  </a:cubicBezTo>
                  <a:cubicBezTo>
                    <a:pt x="25" y="9"/>
                    <a:pt x="25" y="9"/>
                    <a:pt x="25" y="9"/>
                  </a:cubicBezTo>
                  <a:lnTo>
                    <a:pt x="25" y="6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" name="Freeform 376"/>
            <p:cNvSpPr>
              <a:spLocks/>
            </p:cNvSpPr>
            <p:nvPr userDrawn="1"/>
          </p:nvSpPr>
          <p:spPr bwMode="auto">
            <a:xfrm>
              <a:off x="4802188" y="4797425"/>
              <a:ext cx="298450" cy="298450"/>
            </a:xfrm>
            <a:custGeom>
              <a:avLst/>
              <a:gdLst>
                <a:gd name="T0" fmla="*/ 2147483646 w 38"/>
                <a:gd name="T1" fmla="*/ 2147483646 h 38"/>
                <a:gd name="T2" fmla="*/ 2147483646 w 38"/>
                <a:gd name="T3" fmla="*/ 2147483646 h 38"/>
                <a:gd name="T4" fmla="*/ 2147483646 w 38"/>
                <a:gd name="T5" fmla="*/ 2147483646 h 38"/>
                <a:gd name="T6" fmla="*/ 2147483646 w 38"/>
                <a:gd name="T7" fmla="*/ 2147483646 h 38"/>
                <a:gd name="T8" fmla="*/ 2147483646 w 38"/>
                <a:gd name="T9" fmla="*/ 2147483646 h 38"/>
                <a:gd name="T10" fmla="*/ 2147483646 w 38"/>
                <a:gd name="T11" fmla="*/ 2147483646 h 38"/>
                <a:gd name="T12" fmla="*/ 2147483646 w 38"/>
                <a:gd name="T13" fmla="*/ 2147483646 h 38"/>
                <a:gd name="T14" fmla="*/ 2147483646 w 38"/>
                <a:gd name="T15" fmla="*/ 2147483646 h 38"/>
                <a:gd name="T16" fmla="*/ 2147483646 w 38"/>
                <a:gd name="T17" fmla="*/ 2147483646 h 38"/>
                <a:gd name="T18" fmla="*/ 2147483646 w 38"/>
                <a:gd name="T19" fmla="*/ 2147483646 h 38"/>
                <a:gd name="T20" fmla="*/ 2147483646 w 38"/>
                <a:gd name="T21" fmla="*/ 2147483646 h 38"/>
                <a:gd name="T22" fmla="*/ 2147483646 w 38"/>
                <a:gd name="T23" fmla="*/ 2147483646 h 38"/>
                <a:gd name="T24" fmla="*/ 2147483646 w 38"/>
                <a:gd name="T25" fmla="*/ 2147483646 h 38"/>
                <a:gd name="T26" fmla="*/ 2147483646 w 38"/>
                <a:gd name="T27" fmla="*/ 2147483646 h 38"/>
                <a:gd name="T28" fmla="*/ 2147483646 w 38"/>
                <a:gd name="T29" fmla="*/ 2147483646 h 38"/>
                <a:gd name="T30" fmla="*/ 2147483646 w 38"/>
                <a:gd name="T31" fmla="*/ 2147483646 h 38"/>
                <a:gd name="T32" fmla="*/ 2147483646 w 38"/>
                <a:gd name="T33" fmla="*/ 0 h 38"/>
                <a:gd name="T34" fmla="*/ 2147483646 w 38"/>
                <a:gd name="T35" fmla="*/ 0 h 38"/>
                <a:gd name="T36" fmla="*/ 2147483646 w 38"/>
                <a:gd name="T37" fmla="*/ 2147483646 h 38"/>
                <a:gd name="T38" fmla="*/ 2147483646 w 38"/>
                <a:gd name="T39" fmla="*/ 2147483646 h 38"/>
                <a:gd name="T40" fmla="*/ 2147483646 w 38"/>
                <a:gd name="T41" fmla="*/ 2147483646 h 38"/>
                <a:gd name="T42" fmla="*/ 0 w 38"/>
                <a:gd name="T43" fmla="*/ 2147483646 h 38"/>
                <a:gd name="T44" fmla="*/ 0 w 38"/>
                <a:gd name="T45" fmla="*/ 2147483646 h 38"/>
                <a:gd name="T46" fmla="*/ 2147483646 w 38"/>
                <a:gd name="T47" fmla="*/ 2147483646 h 38"/>
                <a:gd name="T48" fmla="*/ 2147483646 w 38"/>
                <a:gd name="T49" fmla="*/ 2147483646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8" h="38">
                  <a:moveTo>
                    <a:pt x="4" y="37"/>
                  </a:moveTo>
                  <a:cubicBezTo>
                    <a:pt x="18" y="37"/>
                    <a:pt x="18" y="37"/>
                    <a:pt x="18" y="37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5" y="4"/>
                    <a:pt x="24" y="4"/>
                  </a:cubicBezTo>
                  <a:cubicBezTo>
                    <a:pt x="24" y="4"/>
                    <a:pt x="22" y="6"/>
                    <a:pt x="21" y="6"/>
                  </a:cubicBezTo>
                  <a:cubicBezTo>
                    <a:pt x="20" y="7"/>
                    <a:pt x="19" y="6"/>
                    <a:pt x="18" y="6"/>
                  </a:cubicBezTo>
                  <a:cubicBezTo>
                    <a:pt x="17" y="6"/>
                    <a:pt x="13" y="0"/>
                    <a:pt x="12" y="0"/>
                  </a:cubicBezTo>
                  <a:cubicBezTo>
                    <a:pt x="11" y="0"/>
                    <a:pt x="4" y="0"/>
                    <a:pt x="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" y="35"/>
                    <a:pt x="2" y="35"/>
                    <a:pt x="2" y="35"/>
                  </a:cubicBezTo>
                  <a:lnTo>
                    <a:pt x="4" y="37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" name="Freeform 377"/>
            <p:cNvSpPr>
              <a:spLocks/>
            </p:cNvSpPr>
            <p:nvPr userDrawn="1"/>
          </p:nvSpPr>
          <p:spPr bwMode="auto">
            <a:xfrm>
              <a:off x="4802188" y="4516438"/>
              <a:ext cx="463550" cy="460375"/>
            </a:xfrm>
            <a:custGeom>
              <a:avLst/>
              <a:gdLst>
                <a:gd name="T0" fmla="*/ 2147483646 w 59"/>
                <a:gd name="T1" fmla="*/ 2147483646 h 59"/>
                <a:gd name="T2" fmla="*/ 2147483646 w 59"/>
                <a:gd name="T3" fmla="*/ 2147483646 h 59"/>
                <a:gd name="T4" fmla="*/ 2147483646 w 59"/>
                <a:gd name="T5" fmla="*/ 2147483646 h 59"/>
                <a:gd name="T6" fmla="*/ 2147483646 w 59"/>
                <a:gd name="T7" fmla="*/ 2147483646 h 59"/>
                <a:gd name="T8" fmla="*/ 2147483646 w 59"/>
                <a:gd name="T9" fmla="*/ 2147483646 h 59"/>
                <a:gd name="T10" fmla="*/ 2147483646 w 59"/>
                <a:gd name="T11" fmla="*/ 2147483646 h 59"/>
                <a:gd name="T12" fmla="*/ 0 w 59"/>
                <a:gd name="T13" fmla="*/ 2147483646 h 59"/>
                <a:gd name="T14" fmla="*/ 2147483646 w 59"/>
                <a:gd name="T15" fmla="*/ 2147483646 h 59"/>
                <a:gd name="T16" fmla="*/ 2147483646 w 59"/>
                <a:gd name="T17" fmla="*/ 2147483646 h 59"/>
                <a:gd name="T18" fmla="*/ 2147483646 w 59"/>
                <a:gd name="T19" fmla="*/ 2147483646 h 59"/>
                <a:gd name="T20" fmla="*/ 2147483646 w 59"/>
                <a:gd name="T21" fmla="*/ 2147483646 h 59"/>
                <a:gd name="T22" fmla="*/ 2147483646 w 59"/>
                <a:gd name="T23" fmla="*/ 2147483646 h 59"/>
                <a:gd name="T24" fmla="*/ 2147483646 w 59"/>
                <a:gd name="T25" fmla="*/ 2147483646 h 59"/>
                <a:gd name="T26" fmla="*/ 2147483646 w 59"/>
                <a:gd name="T27" fmla="*/ 2147483646 h 59"/>
                <a:gd name="T28" fmla="*/ 2147483646 w 59"/>
                <a:gd name="T29" fmla="*/ 2147483646 h 59"/>
                <a:gd name="T30" fmla="*/ 2147483646 w 59"/>
                <a:gd name="T31" fmla="*/ 2147483646 h 59"/>
                <a:gd name="T32" fmla="*/ 2147483646 w 59"/>
                <a:gd name="T33" fmla="*/ 2147483646 h 59"/>
                <a:gd name="T34" fmla="*/ 2147483646 w 59"/>
                <a:gd name="T35" fmla="*/ 2147483646 h 59"/>
                <a:gd name="T36" fmla="*/ 2147483646 w 59"/>
                <a:gd name="T37" fmla="*/ 2147483646 h 59"/>
                <a:gd name="T38" fmla="*/ 2147483646 w 59"/>
                <a:gd name="T39" fmla="*/ 2147483646 h 59"/>
                <a:gd name="T40" fmla="*/ 2147483646 w 59"/>
                <a:gd name="T41" fmla="*/ 2147483646 h 59"/>
                <a:gd name="T42" fmla="*/ 2147483646 w 59"/>
                <a:gd name="T43" fmla="*/ 2147483646 h 59"/>
                <a:gd name="T44" fmla="*/ 2147483646 w 59"/>
                <a:gd name="T45" fmla="*/ 2147483646 h 59"/>
                <a:gd name="T46" fmla="*/ 2147483646 w 59"/>
                <a:gd name="T47" fmla="*/ 2147483646 h 59"/>
                <a:gd name="T48" fmla="*/ 2147483646 w 59"/>
                <a:gd name="T49" fmla="*/ 2147483646 h 59"/>
                <a:gd name="T50" fmla="*/ 2147483646 w 59"/>
                <a:gd name="T51" fmla="*/ 2147483646 h 59"/>
                <a:gd name="T52" fmla="*/ 2147483646 w 59"/>
                <a:gd name="T53" fmla="*/ 2147483646 h 59"/>
                <a:gd name="T54" fmla="*/ 2147483646 w 59"/>
                <a:gd name="T55" fmla="*/ 2147483646 h 59"/>
                <a:gd name="T56" fmla="*/ 2147483646 w 59"/>
                <a:gd name="T57" fmla="*/ 2147483646 h 59"/>
                <a:gd name="T58" fmla="*/ 2147483646 w 59"/>
                <a:gd name="T59" fmla="*/ 2147483646 h 59"/>
                <a:gd name="T60" fmla="*/ 2147483646 w 59"/>
                <a:gd name="T61" fmla="*/ 2147483646 h 59"/>
                <a:gd name="T62" fmla="*/ 2147483646 w 59"/>
                <a:gd name="T63" fmla="*/ 2147483646 h 59"/>
                <a:gd name="T64" fmla="*/ 2147483646 w 59"/>
                <a:gd name="T65" fmla="*/ 2147483646 h 59"/>
                <a:gd name="T66" fmla="*/ 2147483646 w 59"/>
                <a:gd name="T67" fmla="*/ 2147483646 h 59"/>
                <a:gd name="T68" fmla="*/ 2147483646 w 59"/>
                <a:gd name="T69" fmla="*/ 0 h 59"/>
                <a:gd name="T70" fmla="*/ 2147483646 w 59"/>
                <a:gd name="T71" fmla="*/ 2147483646 h 59"/>
                <a:gd name="T72" fmla="*/ 2147483646 w 59"/>
                <a:gd name="T73" fmla="*/ 2147483646 h 59"/>
                <a:gd name="T74" fmla="*/ 2147483646 w 59"/>
                <a:gd name="T75" fmla="*/ 2147483646 h 59"/>
                <a:gd name="T76" fmla="*/ 2147483646 w 59"/>
                <a:gd name="T77" fmla="*/ 2147483646 h 59"/>
                <a:gd name="T78" fmla="*/ 2147483646 w 59"/>
                <a:gd name="T79" fmla="*/ 2147483646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9" h="59">
                  <a:moveTo>
                    <a:pt x="21" y="6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11" y="36"/>
                    <a:pt x="12" y="36"/>
                  </a:cubicBezTo>
                  <a:cubicBezTo>
                    <a:pt x="13" y="36"/>
                    <a:pt x="17" y="42"/>
                    <a:pt x="18" y="42"/>
                  </a:cubicBezTo>
                  <a:cubicBezTo>
                    <a:pt x="19" y="42"/>
                    <a:pt x="20" y="43"/>
                    <a:pt x="21" y="42"/>
                  </a:cubicBezTo>
                  <a:cubicBezTo>
                    <a:pt x="22" y="42"/>
                    <a:pt x="24" y="40"/>
                    <a:pt x="24" y="40"/>
                  </a:cubicBezTo>
                  <a:cubicBezTo>
                    <a:pt x="25" y="40"/>
                    <a:pt x="30" y="40"/>
                    <a:pt x="30" y="40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6"/>
                    <a:pt x="21" y="6"/>
                    <a:pt x="21" y="6"/>
                  </a:cubicBezTo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Freeform 378"/>
            <p:cNvSpPr>
              <a:spLocks/>
            </p:cNvSpPr>
            <p:nvPr userDrawn="1"/>
          </p:nvSpPr>
          <p:spPr bwMode="auto">
            <a:xfrm>
              <a:off x="5319713" y="4203700"/>
              <a:ext cx="369887" cy="354013"/>
            </a:xfrm>
            <a:custGeom>
              <a:avLst/>
              <a:gdLst>
                <a:gd name="T0" fmla="*/ 2147483646 w 47"/>
                <a:gd name="T1" fmla="*/ 2147483646 h 45"/>
                <a:gd name="T2" fmla="*/ 2147483646 w 47"/>
                <a:gd name="T3" fmla="*/ 2147483646 h 45"/>
                <a:gd name="T4" fmla="*/ 2147483646 w 47"/>
                <a:gd name="T5" fmla="*/ 2147483646 h 45"/>
                <a:gd name="T6" fmla="*/ 2147483646 w 47"/>
                <a:gd name="T7" fmla="*/ 2147483646 h 45"/>
                <a:gd name="T8" fmla="*/ 2147483646 w 47"/>
                <a:gd name="T9" fmla="*/ 2147483646 h 45"/>
                <a:gd name="T10" fmla="*/ 2147483646 w 47"/>
                <a:gd name="T11" fmla="*/ 2147483646 h 45"/>
                <a:gd name="T12" fmla="*/ 2147483646 w 47"/>
                <a:gd name="T13" fmla="*/ 2147483646 h 45"/>
                <a:gd name="T14" fmla="*/ 2147483646 w 47"/>
                <a:gd name="T15" fmla="*/ 2147483646 h 45"/>
                <a:gd name="T16" fmla="*/ 2147483646 w 47"/>
                <a:gd name="T17" fmla="*/ 2147483646 h 45"/>
                <a:gd name="T18" fmla="*/ 2147483646 w 47"/>
                <a:gd name="T19" fmla="*/ 2147483646 h 45"/>
                <a:gd name="T20" fmla="*/ 2147483646 w 47"/>
                <a:gd name="T21" fmla="*/ 2147483646 h 45"/>
                <a:gd name="T22" fmla="*/ 2147483646 w 47"/>
                <a:gd name="T23" fmla="*/ 2147483646 h 45"/>
                <a:gd name="T24" fmla="*/ 2147483646 w 47"/>
                <a:gd name="T25" fmla="*/ 2147483646 h 45"/>
                <a:gd name="T26" fmla="*/ 2147483646 w 47"/>
                <a:gd name="T27" fmla="*/ 2147483646 h 45"/>
                <a:gd name="T28" fmla="*/ 2147483646 w 47"/>
                <a:gd name="T29" fmla="*/ 0 h 45"/>
                <a:gd name="T30" fmla="*/ 2147483646 w 47"/>
                <a:gd name="T31" fmla="*/ 0 h 45"/>
                <a:gd name="T32" fmla="*/ 2147483646 w 47"/>
                <a:gd name="T33" fmla="*/ 2147483646 h 45"/>
                <a:gd name="T34" fmla="*/ 2147483646 w 47"/>
                <a:gd name="T35" fmla="*/ 2147483646 h 45"/>
                <a:gd name="T36" fmla="*/ 2147483646 w 47"/>
                <a:gd name="T37" fmla="*/ 2147483646 h 45"/>
                <a:gd name="T38" fmla="*/ 2147483646 w 47"/>
                <a:gd name="T39" fmla="*/ 2147483646 h 45"/>
                <a:gd name="T40" fmla="*/ 2147483646 w 47"/>
                <a:gd name="T41" fmla="*/ 2147483646 h 45"/>
                <a:gd name="T42" fmla="*/ 2147483646 w 47"/>
                <a:gd name="T43" fmla="*/ 2147483646 h 45"/>
                <a:gd name="T44" fmla="*/ 2147483646 w 47"/>
                <a:gd name="T45" fmla="*/ 2147483646 h 45"/>
                <a:gd name="T46" fmla="*/ 0 w 47"/>
                <a:gd name="T47" fmla="*/ 2147483646 h 45"/>
                <a:gd name="T48" fmla="*/ 2147483646 w 47"/>
                <a:gd name="T49" fmla="*/ 2147483646 h 45"/>
                <a:gd name="T50" fmla="*/ 2147483646 w 47"/>
                <a:gd name="T51" fmla="*/ 2147483646 h 45"/>
                <a:gd name="T52" fmla="*/ 2147483646 w 47"/>
                <a:gd name="T53" fmla="*/ 2147483646 h 45"/>
                <a:gd name="T54" fmla="*/ 2147483646 w 47"/>
                <a:gd name="T55" fmla="*/ 2147483646 h 45"/>
                <a:gd name="T56" fmla="*/ 2147483646 w 47"/>
                <a:gd name="T57" fmla="*/ 2147483646 h 45"/>
                <a:gd name="T58" fmla="*/ 2147483646 w 47"/>
                <a:gd name="T59" fmla="*/ 2147483646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7" h="45">
                  <a:moveTo>
                    <a:pt x="22" y="45"/>
                  </a:moveTo>
                  <a:cubicBezTo>
                    <a:pt x="23" y="45"/>
                    <a:pt x="24" y="44"/>
                    <a:pt x="24" y="44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3"/>
                    <a:pt x="21" y="45"/>
                    <a:pt x="22" y="45"/>
                  </a:cubicBez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Freeform 379"/>
            <p:cNvSpPr>
              <a:spLocks/>
            </p:cNvSpPr>
            <p:nvPr userDrawn="1"/>
          </p:nvSpPr>
          <p:spPr bwMode="auto">
            <a:xfrm>
              <a:off x="5343525" y="4532313"/>
              <a:ext cx="204788" cy="234950"/>
            </a:xfrm>
            <a:custGeom>
              <a:avLst/>
              <a:gdLst>
                <a:gd name="T0" fmla="*/ 2147483646 w 26"/>
                <a:gd name="T1" fmla="*/ 2147483646 h 30"/>
                <a:gd name="T2" fmla="*/ 2147483646 w 26"/>
                <a:gd name="T3" fmla="*/ 2147483646 h 30"/>
                <a:gd name="T4" fmla="*/ 2147483646 w 26"/>
                <a:gd name="T5" fmla="*/ 2147483646 h 30"/>
                <a:gd name="T6" fmla="*/ 2147483646 w 26"/>
                <a:gd name="T7" fmla="*/ 2147483646 h 30"/>
                <a:gd name="T8" fmla="*/ 2147483646 w 26"/>
                <a:gd name="T9" fmla="*/ 2147483646 h 30"/>
                <a:gd name="T10" fmla="*/ 2147483646 w 26"/>
                <a:gd name="T11" fmla="*/ 2147483646 h 30"/>
                <a:gd name="T12" fmla="*/ 2147483646 w 26"/>
                <a:gd name="T13" fmla="*/ 2147483646 h 30"/>
                <a:gd name="T14" fmla="*/ 2147483646 w 26"/>
                <a:gd name="T15" fmla="*/ 0 h 30"/>
                <a:gd name="T16" fmla="*/ 2147483646 w 26"/>
                <a:gd name="T17" fmla="*/ 2147483646 h 30"/>
                <a:gd name="T18" fmla="*/ 2147483646 w 26"/>
                <a:gd name="T19" fmla="*/ 2147483646 h 30"/>
                <a:gd name="T20" fmla="*/ 0 w 26"/>
                <a:gd name="T21" fmla="*/ 2147483646 h 30"/>
                <a:gd name="T22" fmla="*/ 2147483646 w 26"/>
                <a:gd name="T23" fmla="*/ 2147483646 h 30"/>
                <a:gd name="T24" fmla="*/ 2147483646 w 26"/>
                <a:gd name="T25" fmla="*/ 2147483646 h 30"/>
                <a:gd name="T26" fmla="*/ 0 w 26"/>
                <a:gd name="T27" fmla="*/ 2147483646 h 30"/>
                <a:gd name="T28" fmla="*/ 2147483646 w 26"/>
                <a:gd name="T29" fmla="*/ 2147483646 h 30"/>
                <a:gd name="T30" fmla="*/ 2147483646 w 26"/>
                <a:gd name="T31" fmla="*/ 2147483646 h 30"/>
                <a:gd name="T32" fmla="*/ 2147483646 w 26"/>
                <a:gd name="T33" fmla="*/ 2147483646 h 30"/>
                <a:gd name="T34" fmla="*/ 2147483646 w 26"/>
                <a:gd name="T35" fmla="*/ 2147483646 h 30"/>
                <a:gd name="T36" fmla="*/ 2147483646 w 26"/>
                <a:gd name="T37" fmla="*/ 2147483646 h 30"/>
                <a:gd name="T38" fmla="*/ 2147483646 w 26"/>
                <a:gd name="T39" fmla="*/ 2147483646 h 30"/>
                <a:gd name="T40" fmla="*/ 2147483646 w 26"/>
                <a:gd name="T41" fmla="*/ 2147483646 h 30"/>
                <a:gd name="T42" fmla="*/ 2147483646 w 26"/>
                <a:gd name="T43" fmla="*/ 2147483646 h 30"/>
                <a:gd name="T44" fmla="*/ 2147483646 w 26"/>
                <a:gd name="T45" fmla="*/ 2147483646 h 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" h="30">
                  <a:moveTo>
                    <a:pt x="23" y="7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0" y="3"/>
                    <a:pt x="19" y="3"/>
                  </a:cubicBezTo>
                  <a:cubicBezTo>
                    <a:pt x="18" y="3"/>
                    <a:pt x="9" y="1"/>
                    <a:pt x="9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9"/>
                    <a:pt x="18" y="29"/>
                    <a:pt x="18" y="29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7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Freeform 380"/>
            <p:cNvSpPr>
              <a:spLocks/>
            </p:cNvSpPr>
            <p:nvPr userDrawn="1"/>
          </p:nvSpPr>
          <p:spPr bwMode="auto">
            <a:xfrm>
              <a:off x="5122863" y="5040313"/>
              <a:ext cx="188912" cy="179387"/>
            </a:xfrm>
            <a:custGeom>
              <a:avLst/>
              <a:gdLst>
                <a:gd name="T0" fmla="*/ 2147483646 w 24"/>
                <a:gd name="T1" fmla="*/ 2147483646 h 23"/>
                <a:gd name="T2" fmla="*/ 2147483646 w 24"/>
                <a:gd name="T3" fmla="*/ 2147483646 h 23"/>
                <a:gd name="T4" fmla="*/ 2147483646 w 24"/>
                <a:gd name="T5" fmla="*/ 2147483646 h 23"/>
                <a:gd name="T6" fmla="*/ 0 w 24"/>
                <a:gd name="T7" fmla="*/ 2147483646 h 23"/>
                <a:gd name="T8" fmla="*/ 2147483646 w 24"/>
                <a:gd name="T9" fmla="*/ 2147483646 h 23"/>
                <a:gd name="T10" fmla="*/ 2147483646 w 24"/>
                <a:gd name="T11" fmla="*/ 2147483646 h 23"/>
                <a:gd name="T12" fmla="*/ 2147483646 w 24"/>
                <a:gd name="T13" fmla="*/ 2147483646 h 23"/>
                <a:gd name="T14" fmla="*/ 2147483646 w 24"/>
                <a:gd name="T15" fmla="*/ 2147483646 h 23"/>
                <a:gd name="T16" fmla="*/ 2147483646 w 24"/>
                <a:gd name="T17" fmla="*/ 2147483646 h 23"/>
                <a:gd name="T18" fmla="*/ 2147483646 w 24"/>
                <a:gd name="T19" fmla="*/ 2147483646 h 23"/>
                <a:gd name="T20" fmla="*/ 2147483646 w 24"/>
                <a:gd name="T21" fmla="*/ 2147483646 h 23"/>
                <a:gd name="T22" fmla="*/ 2147483646 w 24"/>
                <a:gd name="T23" fmla="*/ 2147483646 h 23"/>
                <a:gd name="T24" fmla="*/ 2147483646 w 24"/>
                <a:gd name="T25" fmla="*/ 2147483646 h 23"/>
                <a:gd name="T26" fmla="*/ 2147483646 w 24"/>
                <a:gd name="T27" fmla="*/ 2147483646 h 23"/>
                <a:gd name="T28" fmla="*/ 2147483646 w 24"/>
                <a:gd name="T29" fmla="*/ 2147483646 h 23"/>
                <a:gd name="T30" fmla="*/ 2147483646 w 24"/>
                <a:gd name="T31" fmla="*/ 0 h 23"/>
                <a:gd name="T32" fmla="*/ 2147483646 w 24"/>
                <a:gd name="T33" fmla="*/ 2147483646 h 23"/>
                <a:gd name="T34" fmla="*/ 2147483646 w 24"/>
                <a:gd name="T35" fmla="*/ 2147483646 h 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" h="23">
                  <a:moveTo>
                    <a:pt x="9" y="5"/>
                  </a:moveTo>
                  <a:cubicBezTo>
                    <a:pt x="9" y="5"/>
                    <a:pt x="6" y="8"/>
                    <a:pt x="6" y="8"/>
                  </a:cubicBezTo>
                  <a:cubicBezTo>
                    <a:pt x="5" y="8"/>
                    <a:pt x="2" y="7"/>
                    <a:pt x="2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1"/>
                    <a:pt x="13" y="1"/>
                    <a:pt x="13" y="1"/>
                  </a:cubicBezTo>
                  <a:lnTo>
                    <a:pt x="9" y="5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Freeform 381"/>
            <p:cNvSpPr>
              <a:spLocks/>
            </p:cNvSpPr>
            <p:nvPr userDrawn="1"/>
          </p:nvSpPr>
          <p:spPr bwMode="auto">
            <a:xfrm>
              <a:off x="5053013" y="4557713"/>
              <a:ext cx="338137" cy="544512"/>
            </a:xfrm>
            <a:custGeom>
              <a:avLst/>
              <a:gdLst>
                <a:gd name="T0" fmla="*/ 2147483646 w 43"/>
                <a:gd name="T1" fmla="*/ 2147483646 h 70"/>
                <a:gd name="T2" fmla="*/ 2147483646 w 43"/>
                <a:gd name="T3" fmla="*/ 2147483646 h 70"/>
                <a:gd name="T4" fmla="*/ 2147483646 w 43"/>
                <a:gd name="T5" fmla="*/ 2147483646 h 70"/>
                <a:gd name="T6" fmla="*/ 2147483646 w 43"/>
                <a:gd name="T7" fmla="*/ 2147483646 h 70"/>
                <a:gd name="T8" fmla="*/ 2147483646 w 43"/>
                <a:gd name="T9" fmla="*/ 2147483646 h 70"/>
                <a:gd name="T10" fmla="*/ 2147483646 w 43"/>
                <a:gd name="T11" fmla="*/ 2147483646 h 70"/>
                <a:gd name="T12" fmla="*/ 2147483646 w 43"/>
                <a:gd name="T13" fmla="*/ 2147483646 h 70"/>
                <a:gd name="T14" fmla="*/ 2147483646 w 43"/>
                <a:gd name="T15" fmla="*/ 2147483646 h 70"/>
                <a:gd name="T16" fmla="*/ 2147483646 w 43"/>
                <a:gd name="T17" fmla="*/ 2147483646 h 70"/>
                <a:gd name="T18" fmla="*/ 2147483646 w 43"/>
                <a:gd name="T19" fmla="*/ 2147483646 h 70"/>
                <a:gd name="T20" fmla="*/ 2147483646 w 43"/>
                <a:gd name="T21" fmla="*/ 2147483646 h 70"/>
                <a:gd name="T22" fmla="*/ 2147483646 w 43"/>
                <a:gd name="T23" fmla="*/ 2147483646 h 70"/>
                <a:gd name="T24" fmla="*/ 2147483646 w 43"/>
                <a:gd name="T25" fmla="*/ 2147483646 h 70"/>
                <a:gd name="T26" fmla="*/ 2147483646 w 43"/>
                <a:gd name="T27" fmla="*/ 2147483646 h 70"/>
                <a:gd name="T28" fmla="*/ 2147483646 w 43"/>
                <a:gd name="T29" fmla="*/ 2147483646 h 70"/>
                <a:gd name="T30" fmla="*/ 0 w 43"/>
                <a:gd name="T31" fmla="*/ 2147483646 h 70"/>
                <a:gd name="T32" fmla="*/ 0 w 43"/>
                <a:gd name="T33" fmla="*/ 2147483646 h 70"/>
                <a:gd name="T34" fmla="*/ 2147483646 w 43"/>
                <a:gd name="T35" fmla="*/ 2147483646 h 70"/>
                <a:gd name="T36" fmla="*/ 2147483646 w 43"/>
                <a:gd name="T37" fmla="*/ 2147483646 h 70"/>
                <a:gd name="T38" fmla="*/ 2147483646 w 43"/>
                <a:gd name="T39" fmla="*/ 2147483646 h 70"/>
                <a:gd name="T40" fmla="*/ 2147483646 w 43"/>
                <a:gd name="T41" fmla="*/ 2147483646 h 70"/>
                <a:gd name="T42" fmla="*/ 2147483646 w 43"/>
                <a:gd name="T43" fmla="*/ 2147483646 h 70"/>
                <a:gd name="T44" fmla="*/ 2147483646 w 43"/>
                <a:gd name="T45" fmla="*/ 2147483646 h 70"/>
                <a:gd name="T46" fmla="*/ 2147483646 w 43"/>
                <a:gd name="T47" fmla="*/ 2147483646 h 70"/>
                <a:gd name="T48" fmla="*/ 2147483646 w 43"/>
                <a:gd name="T49" fmla="*/ 2147483646 h 70"/>
                <a:gd name="T50" fmla="*/ 2147483646 w 43"/>
                <a:gd name="T51" fmla="*/ 2147483646 h 70"/>
                <a:gd name="T52" fmla="*/ 2147483646 w 43"/>
                <a:gd name="T53" fmla="*/ 2147483646 h 70"/>
                <a:gd name="T54" fmla="*/ 2147483646 w 43"/>
                <a:gd name="T55" fmla="*/ 2147483646 h 70"/>
                <a:gd name="T56" fmla="*/ 2147483646 w 43"/>
                <a:gd name="T57" fmla="*/ 2147483646 h 70"/>
                <a:gd name="T58" fmla="*/ 2147483646 w 43"/>
                <a:gd name="T59" fmla="*/ 2147483646 h 70"/>
                <a:gd name="T60" fmla="*/ 2147483646 w 43"/>
                <a:gd name="T61" fmla="*/ 2147483646 h 70"/>
                <a:gd name="T62" fmla="*/ 2147483646 w 43"/>
                <a:gd name="T63" fmla="*/ 2147483646 h 70"/>
                <a:gd name="T64" fmla="*/ 2147483646 w 43"/>
                <a:gd name="T65" fmla="*/ 2147483646 h 70"/>
                <a:gd name="T66" fmla="*/ 2147483646 w 43"/>
                <a:gd name="T67" fmla="*/ 2147483646 h 70"/>
                <a:gd name="T68" fmla="*/ 2147483646 w 43"/>
                <a:gd name="T69" fmla="*/ 2147483646 h 70"/>
                <a:gd name="T70" fmla="*/ 2147483646 w 43"/>
                <a:gd name="T71" fmla="*/ 2147483646 h 70"/>
                <a:gd name="T72" fmla="*/ 2147483646 w 43"/>
                <a:gd name="T73" fmla="*/ 2147483646 h 70"/>
                <a:gd name="T74" fmla="*/ 2147483646 w 43"/>
                <a:gd name="T75" fmla="*/ 2147483646 h 70"/>
                <a:gd name="T76" fmla="*/ 2147483646 w 43"/>
                <a:gd name="T77" fmla="*/ 2147483646 h 70"/>
                <a:gd name="T78" fmla="*/ 2147483646 w 43"/>
                <a:gd name="T79" fmla="*/ 2147483646 h 70"/>
                <a:gd name="T80" fmla="*/ 2147483646 w 43"/>
                <a:gd name="T81" fmla="*/ 2147483646 h 70"/>
                <a:gd name="T82" fmla="*/ 2147483646 w 43"/>
                <a:gd name="T83" fmla="*/ 2147483646 h 70"/>
                <a:gd name="T84" fmla="*/ 2147483646 w 43"/>
                <a:gd name="T85" fmla="*/ 2147483646 h 70"/>
                <a:gd name="T86" fmla="*/ 2147483646 w 43"/>
                <a:gd name="T87" fmla="*/ 2147483646 h 70"/>
                <a:gd name="T88" fmla="*/ 2147483646 w 43"/>
                <a:gd name="T89" fmla="*/ 2147483646 h 70"/>
                <a:gd name="T90" fmla="*/ 2147483646 w 43"/>
                <a:gd name="T91" fmla="*/ 2147483646 h 70"/>
                <a:gd name="T92" fmla="*/ 2147483646 w 43"/>
                <a:gd name="T93" fmla="*/ 2147483646 h 70"/>
                <a:gd name="T94" fmla="*/ 2147483646 w 43"/>
                <a:gd name="T95" fmla="*/ 2147483646 h 70"/>
                <a:gd name="T96" fmla="*/ 2147483646 w 43"/>
                <a:gd name="T97" fmla="*/ 2147483646 h 70"/>
                <a:gd name="T98" fmla="*/ 2147483646 w 43"/>
                <a:gd name="T99" fmla="*/ 2147483646 h 70"/>
                <a:gd name="T100" fmla="*/ 2147483646 w 43"/>
                <a:gd name="T101" fmla="*/ 2147483646 h 70"/>
                <a:gd name="T102" fmla="*/ 2147483646 w 43"/>
                <a:gd name="T103" fmla="*/ 2147483646 h 70"/>
                <a:gd name="T104" fmla="*/ 2147483646 w 43"/>
                <a:gd name="T105" fmla="*/ 2147483646 h 70"/>
                <a:gd name="T106" fmla="*/ 2147483646 w 43"/>
                <a:gd name="T107" fmla="*/ 2147483646 h 70"/>
                <a:gd name="T108" fmla="*/ 2147483646 w 43"/>
                <a:gd name="T109" fmla="*/ 2147483646 h 70"/>
                <a:gd name="T110" fmla="*/ 2147483646 w 43"/>
                <a:gd name="T111" fmla="*/ 0 h 70"/>
                <a:gd name="T112" fmla="*/ 2147483646 w 43"/>
                <a:gd name="T113" fmla="*/ 0 h 70"/>
                <a:gd name="T114" fmla="*/ 2147483646 w 43"/>
                <a:gd name="T115" fmla="*/ 2147483646 h 70"/>
                <a:gd name="T116" fmla="*/ 2147483646 w 43"/>
                <a:gd name="T117" fmla="*/ 0 h 70"/>
                <a:gd name="T118" fmla="*/ 2147483646 w 43"/>
                <a:gd name="T119" fmla="*/ 2147483646 h 70"/>
                <a:gd name="T120" fmla="*/ 2147483646 w 43"/>
                <a:gd name="T121" fmla="*/ 2147483646 h 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3" h="70">
                  <a:moveTo>
                    <a:pt x="27" y="6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4" y="70"/>
                    <a:pt x="15" y="70"/>
                  </a:cubicBezTo>
                  <a:cubicBezTo>
                    <a:pt x="15" y="70"/>
                    <a:pt x="18" y="67"/>
                    <a:pt x="18" y="67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3" y="41"/>
                    <a:pt x="33" y="41"/>
                  </a:cubicBezTo>
                  <a:cubicBezTo>
                    <a:pt x="32" y="41"/>
                    <a:pt x="28" y="39"/>
                    <a:pt x="28" y="39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5"/>
                    <a:pt x="27" y="5"/>
                    <a:pt x="27" y="5"/>
                  </a:cubicBezTo>
                  <a:lnTo>
                    <a:pt x="27" y="6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Freeform 382"/>
            <p:cNvSpPr>
              <a:spLocks/>
            </p:cNvSpPr>
            <p:nvPr userDrawn="1"/>
          </p:nvSpPr>
          <p:spPr bwMode="auto">
            <a:xfrm>
              <a:off x="4379913" y="4275138"/>
              <a:ext cx="187325" cy="141287"/>
            </a:xfrm>
            <a:custGeom>
              <a:avLst/>
              <a:gdLst>
                <a:gd name="T0" fmla="*/ 2147483646 w 144"/>
                <a:gd name="T1" fmla="*/ 2147483646 h 109"/>
                <a:gd name="T2" fmla="*/ 2147483646 w 144"/>
                <a:gd name="T3" fmla="*/ 2147483646 h 109"/>
                <a:gd name="T4" fmla="*/ 2147483646 w 144"/>
                <a:gd name="T5" fmla="*/ 2147483646 h 109"/>
                <a:gd name="T6" fmla="*/ 2147483646 w 144"/>
                <a:gd name="T7" fmla="*/ 2147483646 h 109"/>
                <a:gd name="T8" fmla="*/ 2147483646 w 144"/>
                <a:gd name="T9" fmla="*/ 2147483646 h 109"/>
                <a:gd name="T10" fmla="*/ 2147483646 w 144"/>
                <a:gd name="T11" fmla="*/ 2147483646 h 109"/>
                <a:gd name="T12" fmla="*/ 2147483646 w 144"/>
                <a:gd name="T13" fmla="*/ 0 h 109"/>
                <a:gd name="T14" fmla="*/ 2147483646 w 144"/>
                <a:gd name="T15" fmla="*/ 0 h 109"/>
                <a:gd name="T16" fmla="*/ 2147483646 w 144"/>
                <a:gd name="T17" fmla="*/ 2147483646 h 109"/>
                <a:gd name="T18" fmla="*/ 2147483646 w 144"/>
                <a:gd name="T19" fmla="*/ 2147483646 h 109"/>
                <a:gd name="T20" fmla="*/ 2147483646 w 144"/>
                <a:gd name="T21" fmla="*/ 2147483646 h 109"/>
                <a:gd name="T22" fmla="*/ 0 w 144"/>
                <a:gd name="T23" fmla="*/ 2147483646 h 109"/>
                <a:gd name="T24" fmla="*/ 0 w 144"/>
                <a:gd name="T25" fmla="*/ 2147483646 h 109"/>
                <a:gd name="T26" fmla="*/ 2147483646 w 144"/>
                <a:gd name="T27" fmla="*/ 2147483646 h 109"/>
                <a:gd name="T28" fmla="*/ 2147483646 w 144"/>
                <a:gd name="T29" fmla="*/ 2147483646 h 109"/>
                <a:gd name="T30" fmla="*/ 2147483646 w 144"/>
                <a:gd name="T31" fmla="*/ 2147483646 h 109"/>
                <a:gd name="T32" fmla="*/ 2147483646 w 144"/>
                <a:gd name="T33" fmla="*/ 2147483646 h 109"/>
                <a:gd name="T34" fmla="*/ 2147483646 w 144"/>
                <a:gd name="T35" fmla="*/ 2147483646 h 109"/>
                <a:gd name="T36" fmla="*/ 2147483646 w 144"/>
                <a:gd name="T37" fmla="*/ 2147483646 h 109"/>
                <a:gd name="T38" fmla="*/ 2147483646 w 144"/>
                <a:gd name="T39" fmla="*/ 2147483646 h 10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  <a:lnTo>
                    <a:pt x="114" y="79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Freeform 383"/>
            <p:cNvSpPr>
              <a:spLocks/>
            </p:cNvSpPr>
            <p:nvPr userDrawn="1"/>
          </p:nvSpPr>
          <p:spPr bwMode="auto">
            <a:xfrm>
              <a:off x="4379913" y="4275138"/>
              <a:ext cx="187325" cy="141287"/>
            </a:xfrm>
            <a:custGeom>
              <a:avLst/>
              <a:gdLst>
                <a:gd name="T0" fmla="*/ 2147483646 w 144"/>
                <a:gd name="T1" fmla="*/ 2147483646 h 109"/>
                <a:gd name="T2" fmla="*/ 2147483646 w 144"/>
                <a:gd name="T3" fmla="*/ 2147483646 h 109"/>
                <a:gd name="T4" fmla="*/ 2147483646 w 144"/>
                <a:gd name="T5" fmla="*/ 2147483646 h 109"/>
                <a:gd name="T6" fmla="*/ 2147483646 w 144"/>
                <a:gd name="T7" fmla="*/ 2147483646 h 109"/>
                <a:gd name="T8" fmla="*/ 2147483646 w 144"/>
                <a:gd name="T9" fmla="*/ 2147483646 h 109"/>
                <a:gd name="T10" fmla="*/ 2147483646 w 144"/>
                <a:gd name="T11" fmla="*/ 2147483646 h 109"/>
                <a:gd name="T12" fmla="*/ 2147483646 w 144"/>
                <a:gd name="T13" fmla="*/ 0 h 109"/>
                <a:gd name="T14" fmla="*/ 2147483646 w 144"/>
                <a:gd name="T15" fmla="*/ 0 h 109"/>
                <a:gd name="T16" fmla="*/ 2147483646 w 144"/>
                <a:gd name="T17" fmla="*/ 2147483646 h 109"/>
                <a:gd name="T18" fmla="*/ 2147483646 w 144"/>
                <a:gd name="T19" fmla="*/ 2147483646 h 109"/>
                <a:gd name="T20" fmla="*/ 2147483646 w 144"/>
                <a:gd name="T21" fmla="*/ 2147483646 h 109"/>
                <a:gd name="T22" fmla="*/ 0 w 144"/>
                <a:gd name="T23" fmla="*/ 2147483646 h 109"/>
                <a:gd name="T24" fmla="*/ 0 w 144"/>
                <a:gd name="T25" fmla="*/ 2147483646 h 109"/>
                <a:gd name="T26" fmla="*/ 2147483646 w 144"/>
                <a:gd name="T27" fmla="*/ 2147483646 h 109"/>
                <a:gd name="T28" fmla="*/ 2147483646 w 144"/>
                <a:gd name="T29" fmla="*/ 2147483646 h 109"/>
                <a:gd name="T30" fmla="*/ 2147483646 w 144"/>
                <a:gd name="T31" fmla="*/ 2147483646 h 109"/>
                <a:gd name="T32" fmla="*/ 2147483646 w 144"/>
                <a:gd name="T33" fmla="*/ 2147483646 h 109"/>
                <a:gd name="T34" fmla="*/ 2147483646 w 144"/>
                <a:gd name="T35" fmla="*/ 2147483646 h 109"/>
                <a:gd name="T36" fmla="*/ 2147483646 w 144"/>
                <a:gd name="T37" fmla="*/ 2147483646 h 10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Freeform 384"/>
            <p:cNvSpPr>
              <a:spLocks/>
            </p:cNvSpPr>
            <p:nvPr userDrawn="1"/>
          </p:nvSpPr>
          <p:spPr bwMode="auto">
            <a:xfrm>
              <a:off x="4503738" y="4378325"/>
              <a:ext cx="23812" cy="6350"/>
            </a:xfrm>
            <a:custGeom>
              <a:avLst/>
              <a:gdLst>
                <a:gd name="T0" fmla="*/ 0 w 18"/>
                <a:gd name="T1" fmla="*/ 2147483646 h 6"/>
                <a:gd name="T2" fmla="*/ 2147483646 w 18"/>
                <a:gd name="T3" fmla="*/ 2147483646 h 6"/>
                <a:gd name="T4" fmla="*/ 2147483646 w 18"/>
                <a:gd name="T5" fmla="*/ 0 h 6"/>
                <a:gd name="T6" fmla="*/ 0 w 18"/>
                <a:gd name="T7" fmla="*/ 2147483646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" name="Freeform 385"/>
            <p:cNvSpPr>
              <a:spLocks/>
            </p:cNvSpPr>
            <p:nvPr userDrawn="1"/>
          </p:nvSpPr>
          <p:spPr bwMode="auto">
            <a:xfrm>
              <a:off x="4503738" y="4378325"/>
              <a:ext cx="23812" cy="6350"/>
            </a:xfrm>
            <a:custGeom>
              <a:avLst/>
              <a:gdLst>
                <a:gd name="T0" fmla="*/ 0 w 18"/>
                <a:gd name="T1" fmla="*/ 2147483646 h 6"/>
                <a:gd name="T2" fmla="*/ 2147483646 w 18"/>
                <a:gd name="T3" fmla="*/ 2147483646 h 6"/>
                <a:gd name="T4" fmla="*/ 2147483646 w 18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Freeform 386"/>
            <p:cNvSpPr>
              <a:spLocks/>
            </p:cNvSpPr>
            <p:nvPr userDrawn="1"/>
          </p:nvSpPr>
          <p:spPr bwMode="auto">
            <a:xfrm>
              <a:off x="4425950" y="4384675"/>
              <a:ext cx="101600" cy="131763"/>
            </a:xfrm>
            <a:custGeom>
              <a:avLst/>
              <a:gdLst>
                <a:gd name="T0" fmla="*/ 2147483646 w 78"/>
                <a:gd name="T1" fmla="*/ 2147483646 h 102"/>
                <a:gd name="T2" fmla="*/ 2147483646 w 78"/>
                <a:gd name="T3" fmla="*/ 0 h 102"/>
                <a:gd name="T4" fmla="*/ 2147483646 w 78"/>
                <a:gd name="T5" fmla="*/ 0 h 102"/>
                <a:gd name="T6" fmla="*/ 2147483646 w 78"/>
                <a:gd name="T7" fmla="*/ 0 h 102"/>
                <a:gd name="T8" fmla="*/ 0 w 78"/>
                <a:gd name="T9" fmla="*/ 2147483646 h 102"/>
                <a:gd name="T10" fmla="*/ 2147483646 w 78"/>
                <a:gd name="T11" fmla="*/ 2147483646 h 102"/>
                <a:gd name="T12" fmla="*/ 0 w 78"/>
                <a:gd name="T13" fmla="*/ 2147483646 h 102"/>
                <a:gd name="T14" fmla="*/ 0 w 78"/>
                <a:gd name="T15" fmla="*/ 2147483646 h 102"/>
                <a:gd name="T16" fmla="*/ 2147483646 w 78"/>
                <a:gd name="T17" fmla="*/ 2147483646 h 102"/>
                <a:gd name="T18" fmla="*/ 2147483646 w 78"/>
                <a:gd name="T19" fmla="*/ 2147483646 h 102"/>
                <a:gd name="T20" fmla="*/ 2147483646 w 78"/>
                <a:gd name="T21" fmla="*/ 2147483646 h 102"/>
                <a:gd name="T22" fmla="*/ 2147483646 w 78"/>
                <a:gd name="T23" fmla="*/ 2147483646 h 102"/>
                <a:gd name="T24" fmla="*/ 2147483646 w 78"/>
                <a:gd name="T25" fmla="*/ 2147483646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8" h="102">
                  <a:moveTo>
                    <a:pt x="60" y="6"/>
                  </a:moveTo>
                  <a:lnTo>
                    <a:pt x="60" y="0"/>
                  </a:lnTo>
                  <a:lnTo>
                    <a:pt x="36" y="0"/>
                  </a:lnTo>
                  <a:lnTo>
                    <a:pt x="6" y="0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0" y="66"/>
                  </a:lnTo>
                  <a:lnTo>
                    <a:pt x="0" y="84"/>
                  </a:lnTo>
                  <a:lnTo>
                    <a:pt x="6" y="102"/>
                  </a:lnTo>
                  <a:lnTo>
                    <a:pt x="36" y="102"/>
                  </a:lnTo>
                  <a:lnTo>
                    <a:pt x="78" y="90"/>
                  </a:lnTo>
                  <a:lnTo>
                    <a:pt x="60" y="36"/>
                  </a:lnTo>
                  <a:lnTo>
                    <a:pt x="60" y="6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Freeform 387"/>
            <p:cNvSpPr>
              <a:spLocks/>
            </p:cNvSpPr>
            <p:nvPr userDrawn="1"/>
          </p:nvSpPr>
          <p:spPr bwMode="auto">
            <a:xfrm>
              <a:off x="4576763" y="4283075"/>
              <a:ext cx="296862" cy="266700"/>
            </a:xfrm>
            <a:custGeom>
              <a:avLst/>
              <a:gdLst>
                <a:gd name="T0" fmla="*/ 2147483646 w 228"/>
                <a:gd name="T1" fmla="*/ 2147483646 h 205"/>
                <a:gd name="T2" fmla="*/ 2147483646 w 228"/>
                <a:gd name="T3" fmla="*/ 2147483646 h 205"/>
                <a:gd name="T4" fmla="*/ 2147483646 w 228"/>
                <a:gd name="T5" fmla="*/ 2147483646 h 205"/>
                <a:gd name="T6" fmla="*/ 2147483646 w 228"/>
                <a:gd name="T7" fmla="*/ 2147483646 h 205"/>
                <a:gd name="T8" fmla="*/ 2147483646 w 228"/>
                <a:gd name="T9" fmla="*/ 2147483646 h 205"/>
                <a:gd name="T10" fmla="*/ 2147483646 w 228"/>
                <a:gd name="T11" fmla="*/ 2147483646 h 205"/>
                <a:gd name="T12" fmla="*/ 2147483646 w 228"/>
                <a:gd name="T13" fmla="*/ 2147483646 h 205"/>
                <a:gd name="T14" fmla="*/ 2147483646 w 228"/>
                <a:gd name="T15" fmla="*/ 2147483646 h 205"/>
                <a:gd name="T16" fmla="*/ 2147483646 w 228"/>
                <a:gd name="T17" fmla="*/ 2147483646 h 205"/>
                <a:gd name="T18" fmla="*/ 2147483646 w 228"/>
                <a:gd name="T19" fmla="*/ 0 h 205"/>
                <a:gd name="T20" fmla="*/ 2147483646 w 228"/>
                <a:gd name="T21" fmla="*/ 2147483646 h 205"/>
                <a:gd name="T22" fmla="*/ 2147483646 w 228"/>
                <a:gd name="T23" fmla="*/ 2147483646 h 205"/>
                <a:gd name="T24" fmla="*/ 2147483646 w 228"/>
                <a:gd name="T25" fmla="*/ 2147483646 h 205"/>
                <a:gd name="T26" fmla="*/ 2147483646 w 228"/>
                <a:gd name="T27" fmla="*/ 2147483646 h 205"/>
                <a:gd name="T28" fmla="*/ 2147483646 w 228"/>
                <a:gd name="T29" fmla="*/ 2147483646 h 205"/>
                <a:gd name="T30" fmla="*/ 2147483646 w 228"/>
                <a:gd name="T31" fmla="*/ 2147483646 h 205"/>
                <a:gd name="T32" fmla="*/ 2147483646 w 228"/>
                <a:gd name="T33" fmla="*/ 2147483646 h 205"/>
                <a:gd name="T34" fmla="*/ 2147483646 w 228"/>
                <a:gd name="T35" fmla="*/ 2147483646 h 205"/>
                <a:gd name="T36" fmla="*/ 2147483646 w 228"/>
                <a:gd name="T37" fmla="*/ 2147483646 h 205"/>
                <a:gd name="T38" fmla="*/ 0 w 228"/>
                <a:gd name="T39" fmla="*/ 2147483646 h 205"/>
                <a:gd name="T40" fmla="*/ 0 w 228"/>
                <a:gd name="T41" fmla="*/ 2147483646 h 205"/>
                <a:gd name="T42" fmla="*/ 2147483646 w 228"/>
                <a:gd name="T43" fmla="*/ 2147483646 h 205"/>
                <a:gd name="T44" fmla="*/ 2147483646 w 228"/>
                <a:gd name="T45" fmla="*/ 2147483646 h 205"/>
                <a:gd name="T46" fmla="*/ 2147483646 w 228"/>
                <a:gd name="T47" fmla="*/ 2147483646 h 205"/>
                <a:gd name="T48" fmla="*/ 2147483646 w 228"/>
                <a:gd name="T49" fmla="*/ 2147483646 h 205"/>
                <a:gd name="T50" fmla="*/ 2147483646 w 228"/>
                <a:gd name="T51" fmla="*/ 2147483646 h 205"/>
                <a:gd name="T52" fmla="*/ 2147483646 w 228"/>
                <a:gd name="T53" fmla="*/ 2147483646 h 20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28" h="205">
                  <a:moveTo>
                    <a:pt x="120" y="151"/>
                  </a:moveTo>
                  <a:lnTo>
                    <a:pt x="150" y="163"/>
                  </a:lnTo>
                  <a:lnTo>
                    <a:pt x="180" y="121"/>
                  </a:lnTo>
                  <a:lnTo>
                    <a:pt x="198" y="73"/>
                  </a:lnTo>
                  <a:lnTo>
                    <a:pt x="204" y="55"/>
                  </a:lnTo>
                  <a:lnTo>
                    <a:pt x="222" y="49"/>
                  </a:lnTo>
                  <a:lnTo>
                    <a:pt x="228" y="31"/>
                  </a:lnTo>
                  <a:lnTo>
                    <a:pt x="210" y="25"/>
                  </a:lnTo>
                  <a:lnTo>
                    <a:pt x="198" y="7"/>
                  </a:lnTo>
                  <a:lnTo>
                    <a:pt x="204" y="0"/>
                  </a:lnTo>
                  <a:lnTo>
                    <a:pt x="174" y="25"/>
                  </a:lnTo>
                  <a:lnTo>
                    <a:pt x="144" y="31"/>
                  </a:lnTo>
                  <a:lnTo>
                    <a:pt x="108" y="31"/>
                  </a:lnTo>
                  <a:lnTo>
                    <a:pt x="84" y="43"/>
                  </a:lnTo>
                  <a:lnTo>
                    <a:pt x="48" y="31"/>
                  </a:lnTo>
                  <a:lnTo>
                    <a:pt x="24" y="31"/>
                  </a:lnTo>
                  <a:lnTo>
                    <a:pt x="12" y="49"/>
                  </a:lnTo>
                  <a:lnTo>
                    <a:pt x="12" y="67"/>
                  </a:lnTo>
                  <a:lnTo>
                    <a:pt x="12" y="91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24" y="163"/>
                  </a:lnTo>
                  <a:lnTo>
                    <a:pt x="48" y="193"/>
                  </a:lnTo>
                  <a:lnTo>
                    <a:pt x="72" y="199"/>
                  </a:lnTo>
                  <a:lnTo>
                    <a:pt x="96" y="205"/>
                  </a:lnTo>
                  <a:lnTo>
                    <a:pt x="102" y="175"/>
                  </a:lnTo>
                  <a:lnTo>
                    <a:pt x="120" y="151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7" name="Freeform 388"/>
            <p:cNvSpPr>
              <a:spLocks/>
            </p:cNvSpPr>
            <p:nvPr userDrawn="1"/>
          </p:nvSpPr>
          <p:spPr bwMode="auto">
            <a:xfrm>
              <a:off x="4865688" y="4384675"/>
              <a:ext cx="320675" cy="187325"/>
            </a:xfrm>
            <a:custGeom>
              <a:avLst/>
              <a:gdLst>
                <a:gd name="T0" fmla="*/ 2147483646 w 246"/>
                <a:gd name="T1" fmla="*/ 2147483646 h 144"/>
                <a:gd name="T2" fmla="*/ 2147483646 w 246"/>
                <a:gd name="T3" fmla="*/ 2147483646 h 144"/>
                <a:gd name="T4" fmla="*/ 2147483646 w 246"/>
                <a:gd name="T5" fmla="*/ 2147483646 h 144"/>
                <a:gd name="T6" fmla="*/ 2147483646 w 246"/>
                <a:gd name="T7" fmla="*/ 2147483646 h 144"/>
                <a:gd name="T8" fmla="*/ 0 w 246"/>
                <a:gd name="T9" fmla="*/ 2147483646 h 144"/>
                <a:gd name="T10" fmla="*/ 2147483646 w 246"/>
                <a:gd name="T11" fmla="*/ 2147483646 h 144"/>
                <a:gd name="T12" fmla="*/ 2147483646 w 246"/>
                <a:gd name="T13" fmla="*/ 2147483646 h 144"/>
                <a:gd name="T14" fmla="*/ 2147483646 w 246"/>
                <a:gd name="T15" fmla="*/ 2147483646 h 144"/>
                <a:gd name="T16" fmla="*/ 2147483646 w 246"/>
                <a:gd name="T17" fmla="*/ 2147483646 h 144"/>
                <a:gd name="T18" fmla="*/ 2147483646 w 246"/>
                <a:gd name="T19" fmla="*/ 2147483646 h 144"/>
                <a:gd name="T20" fmla="*/ 2147483646 w 246"/>
                <a:gd name="T21" fmla="*/ 2147483646 h 144"/>
                <a:gd name="T22" fmla="*/ 2147483646 w 246"/>
                <a:gd name="T23" fmla="*/ 2147483646 h 144"/>
                <a:gd name="T24" fmla="*/ 2147483646 w 246"/>
                <a:gd name="T25" fmla="*/ 2147483646 h 144"/>
                <a:gd name="T26" fmla="*/ 2147483646 w 246"/>
                <a:gd name="T27" fmla="*/ 2147483646 h 144"/>
                <a:gd name="T28" fmla="*/ 2147483646 w 246"/>
                <a:gd name="T29" fmla="*/ 2147483646 h 144"/>
                <a:gd name="T30" fmla="*/ 2147483646 w 246"/>
                <a:gd name="T31" fmla="*/ 2147483646 h 144"/>
                <a:gd name="T32" fmla="*/ 2147483646 w 246"/>
                <a:gd name="T33" fmla="*/ 2147483646 h 144"/>
                <a:gd name="T34" fmla="*/ 2147483646 w 246"/>
                <a:gd name="T35" fmla="*/ 2147483646 h 144"/>
                <a:gd name="T36" fmla="*/ 2147483646 w 246"/>
                <a:gd name="T37" fmla="*/ 2147483646 h 144"/>
                <a:gd name="T38" fmla="*/ 2147483646 w 246"/>
                <a:gd name="T39" fmla="*/ 0 h 144"/>
                <a:gd name="T40" fmla="*/ 2147483646 w 246"/>
                <a:gd name="T41" fmla="*/ 2147483646 h 144"/>
                <a:gd name="T42" fmla="*/ 2147483646 w 246"/>
                <a:gd name="T43" fmla="*/ 2147483646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46" h="144">
                  <a:moveTo>
                    <a:pt x="78" y="36"/>
                  </a:moveTo>
                  <a:lnTo>
                    <a:pt x="72" y="48"/>
                  </a:lnTo>
                  <a:lnTo>
                    <a:pt x="36" y="60"/>
                  </a:lnTo>
                  <a:lnTo>
                    <a:pt x="12" y="66"/>
                  </a:lnTo>
                  <a:lnTo>
                    <a:pt x="0" y="102"/>
                  </a:lnTo>
                  <a:lnTo>
                    <a:pt x="12" y="132"/>
                  </a:lnTo>
                  <a:lnTo>
                    <a:pt x="18" y="144"/>
                  </a:lnTo>
                  <a:lnTo>
                    <a:pt x="42" y="132"/>
                  </a:lnTo>
                  <a:lnTo>
                    <a:pt x="66" y="132"/>
                  </a:lnTo>
                  <a:lnTo>
                    <a:pt x="78" y="138"/>
                  </a:lnTo>
                  <a:lnTo>
                    <a:pt x="78" y="114"/>
                  </a:lnTo>
                  <a:lnTo>
                    <a:pt x="114" y="108"/>
                  </a:lnTo>
                  <a:lnTo>
                    <a:pt x="144" y="120"/>
                  </a:lnTo>
                  <a:lnTo>
                    <a:pt x="198" y="108"/>
                  </a:lnTo>
                  <a:lnTo>
                    <a:pt x="246" y="102"/>
                  </a:lnTo>
                  <a:lnTo>
                    <a:pt x="210" y="66"/>
                  </a:lnTo>
                  <a:lnTo>
                    <a:pt x="186" y="54"/>
                  </a:lnTo>
                  <a:lnTo>
                    <a:pt x="168" y="24"/>
                  </a:lnTo>
                  <a:lnTo>
                    <a:pt x="156" y="0"/>
                  </a:lnTo>
                  <a:lnTo>
                    <a:pt x="108" y="30"/>
                  </a:lnTo>
                  <a:lnTo>
                    <a:pt x="78" y="36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8" name="Freeform 389"/>
            <p:cNvSpPr>
              <a:spLocks/>
            </p:cNvSpPr>
            <p:nvPr userDrawn="1"/>
          </p:nvSpPr>
          <p:spPr bwMode="auto">
            <a:xfrm>
              <a:off x="4772025" y="4557713"/>
              <a:ext cx="195263" cy="233362"/>
            </a:xfrm>
            <a:custGeom>
              <a:avLst/>
              <a:gdLst>
                <a:gd name="T0" fmla="*/ 2147483646 w 150"/>
                <a:gd name="T1" fmla="*/ 2147483646 h 180"/>
                <a:gd name="T2" fmla="*/ 2147483646 w 150"/>
                <a:gd name="T3" fmla="*/ 2147483646 h 180"/>
                <a:gd name="T4" fmla="*/ 2147483646 w 150"/>
                <a:gd name="T5" fmla="*/ 2147483646 h 180"/>
                <a:gd name="T6" fmla="*/ 2147483646 w 150"/>
                <a:gd name="T7" fmla="*/ 2147483646 h 180"/>
                <a:gd name="T8" fmla="*/ 2147483646 w 150"/>
                <a:gd name="T9" fmla="*/ 2147483646 h 180"/>
                <a:gd name="T10" fmla="*/ 2147483646 w 150"/>
                <a:gd name="T11" fmla="*/ 0 h 180"/>
                <a:gd name="T12" fmla="*/ 2147483646 w 150"/>
                <a:gd name="T13" fmla="*/ 0 h 180"/>
                <a:gd name="T14" fmla="*/ 2147483646 w 150"/>
                <a:gd name="T15" fmla="*/ 2147483646 h 180"/>
                <a:gd name="T16" fmla="*/ 2147483646 w 150"/>
                <a:gd name="T17" fmla="*/ 2147483646 h 180"/>
                <a:gd name="T18" fmla="*/ 2147483646 w 150"/>
                <a:gd name="T19" fmla="*/ 2147483646 h 180"/>
                <a:gd name="T20" fmla="*/ 2147483646 w 150"/>
                <a:gd name="T21" fmla="*/ 2147483646 h 180"/>
                <a:gd name="T22" fmla="*/ 2147483646 w 150"/>
                <a:gd name="T23" fmla="*/ 2147483646 h 180"/>
                <a:gd name="T24" fmla="*/ 2147483646 w 150"/>
                <a:gd name="T25" fmla="*/ 2147483646 h 180"/>
                <a:gd name="T26" fmla="*/ 2147483646 w 150"/>
                <a:gd name="T27" fmla="*/ 2147483646 h 180"/>
                <a:gd name="T28" fmla="*/ 2147483646 w 150"/>
                <a:gd name="T29" fmla="*/ 2147483646 h 180"/>
                <a:gd name="T30" fmla="*/ 2147483646 w 150"/>
                <a:gd name="T31" fmla="*/ 2147483646 h 180"/>
                <a:gd name="T32" fmla="*/ 2147483646 w 150"/>
                <a:gd name="T33" fmla="*/ 2147483646 h 180"/>
                <a:gd name="T34" fmla="*/ 0 w 150"/>
                <a:gd name="T35" fmla="*/ 2147483646 h 180"/>
                <a:gd name="T36" fmla="*/ 2147483646 w 150"/>
                <a:gd name="T37" fmla="*/ 2147483646 h 180"/>
                <a:gd name="T38" fmla="*/ 2147483646 w 150"/>
                <a:gd name="T39" fmla="*/ 2147483646 h 180"/>
                <a:gd name="T40" fmla="*/ 2147483646 w 150"/>
                <a:gd name="T41" fmla="*/ 2147483646 h 180"/>
                <a:gd name="T42" fmla="*/ 2147483646 w 150"/>
                <a:gd name="T43" fmla="*/ 2147483646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0" h="180">
                  <a:moveTo>
                    <a:pt x="66" y="162"/>
                  </a:moveTo>
                  <a:lnTo>
                    <a:pt x="90" y="144"/>
                  </a:lnTo>
                  <a:lnTo>
                    <a:pt x="114" y="96"/>
                  </a:lnTo>
                  <a:lnTo>
                    <a:pt x="132" y="7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14" y="0"/>
                  </a:lnTo>
                  <a:lnTo>
                    <a:pt x="90" y="12"/>
                  </a:lnTo>
                  <a:lnTo>
                    <a:pt x="72" y="18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48" y="48"/>
                  </a:lnTo>
                  <a:lnTo>
                    <a:pt x="60" y="54"/>
                  </a:lnTo>
                  <a:lnTo>
                    <a:pt x="54" y="84"/>
                  </a:lnTo>
                  <a:lnTo>
                    <a:pt x="48" y="114"/>
                  </a:lnTo>
                  <a:lnTo>
                    <a:pt x="30" y="114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18" y="156"/>
                  </a:lnTo>
                  <a:lnTo>
                    <a:pt x="24" y="180"/>
                  </a:lnTo>
                  <a:lnTo>
                    <a:pt x="42" y="162"/>
                  </a:lnTo>
                  <a:lnTo>
                    <a:pt x="66" y="162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9" name="Freeform 390"/>
            <p:cNvSpPr>
              <a:spLocks/>
            </p:cNvSpPr>
            <p:nvPr userDrawn="1"/>
          </p:nvSpPr>
          <p:spPr bwMode="auto">
            <a:xfrm>
              <a:off x="4732338" y="4605338"/>
              <a:ext cx="117475" cy="130175"/>
            </a:xfrm>
            <a:custGeom>
              <a:avLst/>
              <a:gdLst>
                <a:gd name="T0" fmla="*/ 2147483646 w 90"/>
                <a:gd name="T1" fmla="*/ 2147483646 h 102"/>
                <a:gd name="T2" fmla="*/ 2147483646 w 90"/>
                <a:gd name="T3" fmla="*/ 2147483646 h 102"/>
                <a:gd name="T4" fmla="*/ 2147483646 w 90"/>
                <a:gd name="T5" fmla="*/ 2147483646 h 102"/>
                <a:gd name="T6" fmla="*/ 2147483646 w 90"/>
                <a:gd name="T7" fmla="*/ 2147483646 h 102"/>
                <a:gd name="T8" fmla="*/ 2147483646 w 90"/>
                <a:gd name="T9" fmla="*/ 2147483646 h 102"/>
                <a:gd name="T10" fmla="*/ 2147483646 w 90"/>
                <a:gd name="T11" fmla="*/ 0 h 102"/>
                <a:gd name="T12" fmla="*/ 2147483646 w 90"/>
                <a:gd name="T13" fmla="*/ 0 h 102"/>
                <a:gd name="T14" fmla="*/ 0 w 90"/>
                <a:gd name="T15" fmla="*/ 0 h 102"/>
                <a:gd name="T16" fmla="*/ 0 w 90"/>
                <a:gd name="T17" fmla="*/ 2147483646 h 102"/>
                <a:gd name="T18" fmla="*/ 0 w 90"/>
                <a:gd name="T19" fmla="*/ 2147483646 h 102"/>
                <a:gd name="T20" fmla="*/ 2147483646 w 90"/>
                <a:gd name="T21" fmla="*/ 2147483646 h 102"/>
                <a:gd name="T22" fmla="*/ 2147483646 w 90"/>
                <a:gd name="T23" fmla="*/ 2147483646 h 102"/>
                <a:gd name="T24" fmla="*/ 2147483646 w 90"/>
                <a:gd name="T25" fmla="*/ 2147483646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" h="102">
                  <a:moveTo>
                    <a:pt x="60" y="78"/>
                  </a:moveTo>
                  <a:lnTo>
                    <a:pt x="78" y="78"/>
                  </a:lnTo>
                  <a:lnTo>
                    <a:pt x="84" y="48"/>
                  </a:lnTo>
                  <a:lnTo>
                    <a:pt x="90" y="18"/>
                  </a:lnTo>
                  <a:lnTo>
                    <a:pt x="78" y="12"/>
                  </a:lnTo>
                  <a:lnTo>
                    <a:pt x="78" y="0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54"/>
                  </a:lnTo>
                  <a:lnTo>
                    <a:pt x="30" y="102"/>
                  </a:lnTo>
                  <a:lnTo>
                    <a:pt x="42" y="90"/>
                  </a:lnTo>
                  <a:lnTo>
                    <a:pt x="60" y="78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0" name="Freeform 391"/>
            <p:cNvSpPr>
              <a:spLocks/>
            </p:cNvSpPr>
            <p:nvPr userDrawn="1"/>
          </p:nvSpPr>
          <p:spPr bwMode="auto">
            <a:xfrm>
              <a:off x="4700588" y="4346575"/>
              <a:ext cx="187325" cy="258763"/>
            </a:xfrm>
            <a:custGeom>
              <a:avLst/>
              <a:gdLst>
                <a:gd name="T0" fmla="*/ 2147483646 w 144"/>
                <a:gd name="T1" fmla="*/ 2147483646 h 198"/>
                <a:gd name="T2" fmla="*/ 2147483646 w 144"/>
                <a:gd name="T3" fmla="*/ 2147483646 h 198"/>
                <a:gd name="T4" fmla="*/ 2147483646 w 144"/>
                <a:gd name="T5" fmla="*/ 2147483646 h 198"/>
                <a:gd name="T6" fmla="*/ 2147483646 w 144"/>
                <a:gd name="T7" fmla="*/ 2147483646 h 198"/>
                <a:gd name="T8" fmla="*/ 2147483646 w 144"/>
                <a:gd name="T9" fmla="*/ 2147483646 h 198"/>
                <a:gd name="T10" fmla="*/ 2147483646 w 144"/>
                <a:gd name="T11" fmla="*/ 2147483646 h 198"/>
                <a:gd name="T12" fmla="*/ 2147483646 w 144"/>
                <a:gd name="T13" fmla="*/ 2147483646 h 198"/>
                <a:gd name="T14" fmla="*/ 2147483646 w 144"/>
                <a:gd name="T15" fmla="*/ 2147483646 h 198"/>
                <a:gd name="T16" fmla="*/ 2147483646 w 144"/>
                <a:gd name="T17" fmla="*/ 0 h 198"/>
                <a:gd name="T18" fmla="*/ 2147483646 w 144"/>
                <a:gd name="T19" fmla="*/ 0 h 198"/>
                <a:gd name="T20" fmla="*/ 2147483646 w 144"/>
                <a:gd name="T21" fmla="*/ 2147483646 h 198"/>
                <a:gd name="T22" fmla="*/ 2147483646 w 144"/>
                <a:gd name="T23" fmla="*/ 2147483646 h 198"/>
                <a:gd name="T24" fmla="*/ 2147483646 w 144"/>
                <a:gd name="T25" fmla="*/ 2147483646 h 198"/>
                <a:gd name="T26" fmla="*/ 2147483646 w 144"/>
                <a:gd name="T27" fmla="*/ 2147483646 h 198"/>
                <a:gd name="T28" fmla="*/ 2147483646 w 144"/>
                <a:gd name="T29" fmla="*/ 2147483646 h 198"/>
                <a:gd name="T30" fmla="*/ 2147483646 w 144"/>
                <a:gd name="T31" fmla="*/ 2147483646 h 198"/>
                <a:gd name="T32" fmla="*/ 0 w 144"/>
                <a:gd name="T33" fmla="*/ 2147483646 h 198"/>
                <a:gd name="T34" fmla="*/ 2147483646 w 144"/>
                <a:gd name="T35" fmla="*/ 2147483646 h 198"/>
                <a:gd name="T36" fmla="*/ 2147483646 w 144"/>
                <a:gd name="T37" fmla="*/ 2147483646 h 198"/>
                <a:gd name="T38" fmla="*/ 2147483646 w 144"/>
                <a:gd name="T39" fmla="*/ 2147483646 h 198"/>
                <a:gd name="T40" fmla="*/ 2147483646 w 144"/>
                <a:gd name="T41" fmla="*/ 2147483646 h 198"/>
                <a:gd name="T42" fmla="*/ 2147483646 w 144"/>
                <a:gd name="T43" fmla="*/ 2147483646 h 19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  <a:lnTo>
                    <a:pt x="144" y="174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1" name="Freeform 392"/>
            <p:cNvSpPr>
              <a:spLocks/>
            </p:cNvSpPr>
            <p:nvPr userDrawn="1"/>
          </p:nvSpPr>
          <p:spPr bwMode="auto">
            <a:xfrm>
              <a:off x="4700588" y="4346575"/>
              <a:ext cx="187325" cy="258763"/>
            </a:xfrm>
            <a:custGeom>
              <a:avLst/>
              <a:gdLst>
                <a:gd name="T0" fmla="*/ 2147483646 w 144"/>
                <a:gd name="T1" fmla="*/ 2147483646 h 198"/>
                <a:gd name="T2" fmla="*/ 2147483646 w 144"/>
                <a:gd name="T3" fmla="*/ 2147483646 h 198"/>
                <a:gd name="T4" fmla="*/ 2147483646 w 144"/>
                <a:gd name="T5" fmla="*/ 2147483646 h 198"/>
                <a:gd name="T6" fmla="*/ 2147483646 w 144"/>
                <a:gd name="T7" fmla="*/ 2147483646 h 198"/>
                <a:gd name="T8" fmla="*/ 2147483646 w 144"/>
                <a:gd name="T9" fmla="*/ 2147483646 h 198"/>
                <a:gd name="T10" fmla="*/ 2147483646 w 144"/>
                <a:gd name="T11" fmla="*/ 2147483646 h 198"/>
                <a:gd name="T12" fmla="*/ 2147483646 w 144"/>
                <a:gd name="T13" fmla="*/ 2147483646 h 198"/>
                <a:gd name="T14" fmla="*/ 2147483646 w 144"/>
                <a:gd name="T15" fmla="*/ 2147483646 h 198"/>
                <a:gd name="T16" fmla="*/ 2147483646 w 144"/>
                <a:gd name="T17" fmla="*/ 0 h 198"/>
                <a:gd name="T18" fmla="*/ 2147483646 w 144"/>
                <a:gd name="T19" fmla="*/ 0 h 198"/>
                <a:gd name="T20" fmla="*/ 2147483646 w 144"/>
                <a:gd name="T21" fmla="*/ 2147483646 h 198"/>
                <a:gd name="T22" fmla="*/ 2147483646 w 144"/>
                <a:gd name="T23" fmla="*/ 2147483646 h 198"/>
                <a:gd name="T24" fmla="*/ 2147483646 w 144"/>
                <a:gd name="T25" fmla="*/ 2147483646 h 198"/>
                <a:gd name="T26" fmla="*/ 2147483646 w 144"/>
                <a:gd name="T27" fmla="*/ 2147483646 h 198"/>
                <a:gd name="T28" fmla="*/ 2147483646 w 144"/>
                <a:gd name="T29" fmla="*/ 2147483646 h 198"/>
                <a:gd name="T30" fmla="*/ 2147483646 w 144"/>
                <a:gd name="T31" fmla="*/ 2147483646 h 198"/>
                <a:gd name="T32" fmla="*/ 0 w 144"/>
                <a:gd name="T33" fmla="*/ 2147483646 h 198"/>
                <a:gd name="T34" fmla="*/ 2147483646 w 144"/>
                <a:gd name="T35" fmla="*/ 2147483646 h 198"/>
                <a:gd name="T36" fmla="*/ 2147483646 w 144"/>
                <a:gd name="T37" fmla="*/ 2147483646 h 198"/>
                <a:gd name="T38" fmla="*/ 2147483646 w 144"/>
                <a:gd name="T39" fmla="*/ 2147483646 h 198"/>
                <a:gd name="T40" fmla="*/ 2147483646 w 144"/>
                <a:gd name="T41" fmla="*/ 2147483646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2" name="Freeform 393"/>
            <p:cNvSpPr>
              <a:spLocks/>
            </p:cNvSpPr>
            <p:nvPr userDrawn="1"/>
          </p:nvSpPr>
          <p:spPr bwMode="auto">
            <a:xfrm>
              <a:off x="4527550" y="4337050"/>
              <a:ext cx="63500" cy="157163"/>
            </a:xfrm>
            <a:custGeom>
              <a:avLst/>
              <a:gdLst>
                <a:gd name="T0" fmla="*/ 2147483646 w 48"/>
                <a:gd name="T1" fmla="*/ 2147483646 h 120"/>
                <a:gd name="T2" fmla="*/ 2147483646 w 48"/>
                <a:gd name="T3" fmla="*/ 2147483646 h 120"/>
                <a:gd name="T4" fmla="*/ 2147483646 w 48"/>
                <a:gd name="T5" fmla="*/ 2147483646 h 120"/>
                <a:gd name="T6" fmla="*/ 2147483646 w 48"/>
                <a:gd name="T7" fmla="*/ 2147483646 h 120"/>
                <a:gd name="T8" fmla="*/ 2147483646 w 48"/>
                <a:gd name="T9" fmla="*/ 0 h 120"/>
                <a:gd name="T10" fmla="*/ 2147483646 w 48"/>
                <a:gd name="T11" fmla="*/ 2147483646 h 120"/>
                <a:gd name="T12" fmla="*/ 2147483646 w 48"/>
                <a:gd name="T13" fmla="*/ 2147483646 h 120"/>
                <a:gd name="T14" fmla="*/ 0 w 48"/>
                <a:gd name="T15" fmla="*/ 2147483646 h 120"/>
                <a:gd name="T16" fmla="*/ 0 w 48"/>
                <a:gd name="T17" fmla="*/ 2147483646 h 120"/>
                <a:gd name="T18" fmla="*/ 2147483646 w 48"/>
                <a:gd name="T19" fmla="*/ 2147483646 h 120"/>
                <a:gd name="T20" fmla="*/ 2147483646 w 48"/>
                <a:gd name="T21" fmla="*/ 2147483646 h 120"/>
                <a:gd name="T22" fmla="*/ 2147483646 w 48"/>
                <a:gd name="T23" fmla="*/ 2147483646 h 120"/>
                <a:gd name="T24" fmla="*/ 2147483646 w 48"/>
                <a:gd name="T25" fmla="*/ 2147483646 h 120"/>
                <a:gd name="T26" fmla="*/ 2147483646 w 48"/>
                <a:gd name="T27" fmla="*/ 2147483646 h 120"/>
                <a:gd name="T28" fmla="*/ 2147483646 w 48"/>
                <a:gd name="T29" fmla="*/ 2147483646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" h="120">
                  <a:moveTo>
                    <a:pt x="48" y="48"/>
                  </a:moveTo>
                  <a:lnTo>
                    <a:pt x="48" y="24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48"/>
                  </a:lnTo>
                  <a:lnTo>
                    <a:pt x="6" y="90"/>
                  </a:lnTo>
                  <a:lnTo>
                    <a:pt x="24" y="120"/>
                  </a:lnTo>
                  <a:lnTo>
                    <a:pt x="36" y="120"/>
                  </a:lnTo>
                  <a:lnTo>
                    <a:pt x="36" y="90"/>
                  </a:lnTo>
                  <a:lnTo>
                    <a:pt x="48" y="48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3" name="Freeform 394"/>
            <p:cNvSpPr>
              <a:spLocks/>
            </p:cNvSpPr>
            <p:nvPr userDrawn="1"/>
          </p:nvSpPr>
          <p:spPr bwMode="auto">
            <a:xfrm>
              <a:off x="4503738" y="4378325"/>
              <a:ext cx="55562" cy="123825"/>
            </a:xfrm>
            <a:custGeom>
              <a:avLst/>
              <a:gdLst>
                <a:gd name="T0" fmla="*/ 2147483646 w 42"/>
                <a:gd name="T1" fmla="*/ 2147483646 h 96"/>
                <a:gd name="T2" fmla="*/ 2147483646 w 42"/>
                <a:gd name="T3" fmla="*/ 0 h 96"/>
                <a:gd name="T4" fmla="*/ 2147483646 w 42"/>
                <a:gd name="T5" fmla="*/ 2147483646 h 96"/>
                <a:gd name="T6" fmla="*/ 0 w 42"/>
                <a:gd name="T7" fmla="*/ 2147483646 h 96"/>
                <a:gd name="T8" fmla="*/ 0 w 42"/>
                <a:gd name="T9" fmla="*/ 2147483646 h 96"/>
                <a:gd name="T10" fmla="*/ 0 w 42"/>
                <a:gd name="T11" fmla="*/ 2147483646 h 96"/>
                <a:gd name="T12" fmla="*/ 2147483646 w 42"/>
                <a:gd name="T13" fmla="*/ 2147483646 h 96"/>
                <a:gd name="T14" fmla="*/ 2147483646 w 42"/>
                <a:gd name="T15" fmla="*/ 2147483646 h 96"/>
                <a:gd name="T16" fmla="*/ 2147483646 w 42"/>
                <a:gd name="T17" fmla="*/ 2147483646 h 96"/>
                <a:gd name="T18" fmla="*/ 2147483646 w 42"/>
                <a:gd name="T19" fmla="*/ 2147483646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96">
                  <a:moveTo>
                    <a:pt x="18" y="18"/>
                  </a:moveTo>
                  <a:lnTo>
                    <a:pt x="18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42"/>
                  </a:lnTo>
                  <a:lnTo>
                    <a:pt x="18" y="96"/>
                  </a:lnTo>
                  <a:lnTo>
                    <a:pt x="42" y="90"/>
                  </a:lnTo>
                  <a:lnTo>
                    <a:pt x="24" y="60"/>
                  </a:lnTo>
                  <a:lnTo>
                    <a:pt x="18" y="18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4" name="Freeform 395"/>
            <p:cNvSpPr>
              <a:spLocks/>
            </p:cNvSpPr>
            <p:nvPr userDrawn="1"/>
          </p:nvSpPr>
          <p:spPr bwMode="auto">
            <a:xfrm>
              <a:off x="4795838" y="5073650"/>
              <a:ext cx="320675" cy="325438"/>
            </a:xfrm>
            <a:custGeom>
              <a:avLst/>
              <a:gdLst>
                <a:gd name="T0" fmla="*/ 2147483646 w 246"/>
                <a:gd name="T1" fmla="*/ 2147483646 h 252"/>
                <a:gd name="T2" fmla="*/ 2147483646 w 246"/>
                <a:gd name="T3" fmla="*/ 2147483646 h 252"/>
                <a:gd name="T4" fmla="*/ 2147483646 w 246"/>
                <a:gd name="T5" fmla="*/ 2147483646 h 252"/>
                <a:gd name="T6" fmla="*/ 2147483646 w 246"/>
                <a:gd name="T7" fmla="*/ 2147483646 h 252"/>
                <a:gd name="T8" fmla="*/ 2147483646 w 246"/>
                <a:gd name="T9" fmla="*/ 2147483646 h 252"/>
                <a:gd name="T10" fmla="*/ 2147483646 w 246"/>
                <a:gd name="T11" fmla="*/ 2147483646 h 252"/>
                <a:gd name="T12" fmla="*/ 2147483646 w 246"/>
                <a:gd name="T13" fmla="*/ 2147483646 h 252"/>
                <a:gd name="T14" fmla="*/ 2147483646 w 246"/>
                <a:gd name="T15" fmla="*/ 2147483646 h 252"/>
                <a:gd name="T16" fmla="*/ 2147483646 w 246"/>
                <a:gd name="T17" fmla="*/ 2147483646 h 252"/>
                <a:gd name="T18" fmla="*/ 2147483646 w 246"/>
                <a:gd name="T19" fmla="*/ 2147483646 h 252"/>
                <a:gd name="T20" fmla="*/ 2147483646 w 246"/>
                <a:gd name="T21" fmla="*/ 2147483646 h 252"/>
                <a:gd name="T22" fmla="*/ 2147483646 w 246"/>
                <a:gd name="T23" fmla="*/ 2147483646 h 252"/>
                <a:gd name="T24" fmla="*/ 2147483646 w 246"/>
                <a:gd name="T25" fmla="*/ 2147483646 h 252"/>
                <a:gd name="T26" fmla="*/ 2147483646 w 246"/>
                <a:gd name="T27" fmla="*/ 2147483646 h 252"/>
                <a:gd name="T28" fmla="*/ 2147483646 w 246"/>
                <a:gd name="T29" fmla="*/ 2147483646 h 252"/>
                <a:gd name="T30" fmla="*/ 2147483646 w 246"/>
                <a:gd name="T31" fmla="*/ 2147483646 h 252"/>
                <a:gd name="T32" fmla="*/ 2147483646 w 246"/>
                <a:gd name="T33" fmla="*/ 2147483646 h 252"/>
                <a:gd name="T34" fmla="*/ 2147483646 w 246"/>
                <a:gd name="T35" fmla="*/ 2147483646 h 252"/>
                <a:gd name="T36" fmla="*/ 2147483646 w 246"/>
                <a:gd name="T37" fmla="*/ 2147483646 h 252"/>
                <a:gd name="T38" fmla="*/ 2147483646 w 246"/>
                <a:gd name="T39" fmla="*/ 0 h 252"/>
                <a:gd name="T40" fmla="*/ 2147483646 w 246"/>
                <a:gd name="T41" fmla="*/ 2147483646 h 252"/>
                <a:gd name="T42" fmla="*/ 0 w 246"/>
                <a:gd name="T43" fmla="*/ 2147483646 h 252"/>
                <a:gd name="T44" fmla="*/ 2147483646 w 246"/>
                <a:gd name="T45" fmla="*/ 2147483646 h 252"/>
                <a:gd name="T46" fmla="*/ 2147483646 w 246"/>
                <a:gd name="T47" fmla="*/ 2147483646 h 252"/>
                <a:gd name="T48" fmla="*/ 2147483646 w 246"/>
                <a:gd name="T49" fmla="*/ 2147483646 h 252"/>
                <a:gd name="T50" fmla="*/ 2147483646 w 246"/>
                <a:gd name="T51" fmla="*/ 2147483646 h 252"/>
                <a:gd name="T52" fmla="*/ 2147483646 w 246"/>
                <a:gd name="T53" fmla="*/ 2147483646 h 252"/>
                <a:gd name="T54" fmla="*/ 2147483646 w 246"/>
                <a:gd name="T55" fmla="*/ 2147483646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52">
                  <a:moveTo>
                    <a:pt x="126" y="252"/>
                  </a:moveTo>
                  <a:lnTo>
                    <a:pt x="144" y="246"/>
                  </a:lnTo>
                  <a:lnTo>
                    <a:pt x="156" y="162"/>
                  </a:lnTo>
                  <a:lnTo>
                    <a:pt x="156" y="108"/>
                  </a:lnTo>
                  <a:lnTo>
                    <a:pt x="168" y="102"/>
                  </a:lnTo>
                  <a:lnTo>
                    <a:pt x="174" y="36"/>
                  </a:lnTo>
                  <a:lnTo>
                    <a:pt x="222" y="24"/>
                  </a:lnTo>
                  <a:lnTo>
                    <a:pt x="240" y="18"/>
                  </a:lnTo>
                  <a:lnTo>
                    <a:pt x="246" y="18"/>
                  </a:lnTo>
                  <a:lnTo>
                    <a:pt x="234" y="12"/>
                  </a:lnTo>
                  <a:lnTo>
                    <a:pt x="210" y="12"/>
                  </a:lnTo>
                  <a:lnTo>
                    <a:pt x="216" y="18"/>
                  </a:lnTo>
                  <a:lnTo>
                    <a:pt x="210" y="12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14" y="12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42"/>
                  </a:lnTo>
                  <a:lnTo>
                    <a:pt x="42" y="126"/>
                  </a:lnTo>
                  <a:lnTo>
                    <a:pt x="48" y="144"/>
                  </a:lnTo>
                  <a:lnTo>
                    <a:pt x="60" y="222"/>
                  </a:lnTo>
                  <a:lnTo>
                    <a:pt x="90" y="252"/>
                  </a:lnTo>
                  <a:lnTo>
                    <a:pt x="96" y="240"/>
                  </a:lnTo>
                  <a:lnTo>
                    <a:pt x="126" y="252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5" name="Freeform 396"/>
            <p:cNvSpPr>
              <a:spLocks/>
            </p:cNvSpPr>
            <p:nvPr userDrawn="1"/>
          </p:nvSpPr>
          <p:spPr bwMode="auto">
            <a:xfrm>
              <a:off x="4527550" y="4181475"/>
              <a:ext cx="79375" cy="93663"/>
            </a:xfrm>
            <a:custGeom>
              <a:avLst/>
              <a:gdLst>
                <a:gd name="T0" fmla="*/ 0 w 10"/>
                <a:gd name="T1" fmla="*/ 2147483646 h 12"/>
                <a:gd name="T2" fmla="*/ 2147483646 w 10"/>
                <a:gd name="T3" fmla="*/ 2147483646 h 12"/>
                <a:gd name="T4" fmla="*/ 2147483646 w 10"/>
                <a:gd name="T5" fmla="*/ 2147483646 h 12"/>
                <a:gd name="T6" fmla="*/ 2147483646 w 10"/>
                <a:gd name="T7" fmla="*/ 2147483646 h 12"/>
                <a:gd name="T8" fmla="*/ 2147483646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10" y="8"/>
                    <a:pt x="10" y="8"/>
                  </a:cubicBezTo>
                  <a:cubicBezTo>
                    <a:pt x="10" y="7"/>
                    <a:pt x="10" y="0"/>
                    <a:pt x="10" y="0"/>
                  </a:cubicBezTo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6" name="Freeform 397"/>
            <p:cNvSpPr>
              <a:spLocks/>
            </p:cNvSpPr>
            <p:nvPr userDrawn="1"/>
          </p:nvSpPr>
          <p:spPr bwMode="auto">
            <a:xfrm>
              <a:off x="220663" y="2108200"/>
              <a:ext cx="676275" cy="922338"/>
            </a:xfrm>
            <a:custGeom>
              <a:avLst/>
              <a:gdLst>
                <a:gd name="T0" fmla="*/ 2147483646 w 516"/>
                <a:gd name="T1" fmla="*/ 2147483646 h 709"/>
                <a:gd name="T2" fmla="*/ 2147483646 w 516"/>
                <a:gd name="T3" fmla="*/ 2147483646 h 709"/>
                <a:gd name="T4" fmla="*/ 2147483646 w 516"/>
                <a:gd name="T5" fmla="*/ 2147483646 h 709"/>
                <a:gd name="T6" fmla="*/ 2147483646 w 516"/>
                <a:gd name="T7" fmla="*/ 2147483646 h 709"/>
                <a:gd name="T8" fmla="*/ 2147483646 w 516"/>
                <a:gd name="T9" fmla="*/ 2147483646 h 709"/>
                <a:gd name="T10" fmla="*/ 2147483646 w 516"/>
                <a:gd name="T11" fmla="*/ 2147483646 h 709"/>
                <a:gd name="T12" fmla="*/ 2147483646 w 516"/>
                <a:gd name="T13" fmla="*/ 2147483646 h 709"/>
                <a:gd name="T14" fmla="*/ 2147483646 w 516"/>
                <a:gd name="T15" fmla="*/ 0 h 709"/>
                <a:gd name="T16" fmla="*/ 2147483646 w 516"/>
                <a:gd name="T17" fmla="*/ 2147483646 h 709"/>
                <a:gd name="T18" fmla="*/ 2147483646 w 516"/>
                <a:gd name="T19" fmla="*/ 2147483646 h 709"/>
                <a:gd name="T20" fmla="*/ 2147483646 w 516"/>
                <a:gd name="T21" fmla="*/ 2147483646 h 709"/>
                <a:gd name="T22" fmla="*/ 2147483646 w 516"/>
                <a:gd name="T23" fmla="*/ 2147483646 h 709"/>
                <a:gd name="T24" fmla="*/ 2147483646 w 516"/>
                <a:gd name="T25" fmla="*/ 2147483646 h 709"/>
                <a:gd name="T26" fmla="*/ 2147483646 w 516"/>
                <a:gd name="T27" fmla="*/ 2147483646 h 709"/>
                <a:gd name="T28" fmla="*/ 2147483646 w 516"/>
                <a:gd name="T29" fmla="*/ 2147483646 h 709"/>
                <a:gd name="T30" fmla="*/ 2147483646 w 516"/>
                <a:gd name="T31" fmla="*/ 2147483646 h 709"/>
                <a:gd name="T32" fmla="*/ 2147483646 w 516"/>
                <a:gd name="T33" fmla="*/ 2147483646 h 709"/>
                <a:gd name="T34" fmla="*/ 2147483646 w 516"/>
                <a:gd name="T35" fmla="*/ 2147483646 h 709"/>
                <a:gd name="T36" fmla="*/ 2147483646 w 516"/>
                <a:gd name="T37" fmla="*/ 2147483646 h 709"/>
                <a:gd name="T38" fmla="*/ 0 w 516"/>
                <a:gd name="T39" fmla="*/ 2147483646 h 709"/>
                <a:gd name="T40" fmla="*/ 2147483646 w 516"/>
                <a:gd name="T41" fmla="*/ 2147483646 h 709"/>
                <a:gd name="T42" fmla="*/ 2147483646 w 516"/>
                <a:gd name="T43" fmla="*/ 2147483646 h 709"/>
                <a:gd name="T44" fmla="*/ 2147483646 w 516"/>
                <a:gd name="T45" fmla="*/ 2147483646 h 709"/>
                <a:gd name="T46" fmla="*/ 2147483646 w 516"/>
                <a:gd name="T47" fmla="*/ 2147483646 h 709"/>
                <a:gd name="T48" fmla="*/ 2147483646 w 516"/>
                <a:gd name="T49" fmla="*/ 2147483646 h 709"/>
                <a:gd name="T50" fmla="*/ 2147483646 w 516"/>
                <a:gd name="T51" fmla="*/ 2147483646 h 709"/>
                <a:gd name="T52" fmla="*/ 2147483646 w 516"/>
                <a:gd name="T53" fmla="*/ 2147483646 h 709"/>
                <a:gd name="T54" fmla="*/ 2147483646 w 516"/>
                <a:gd name="T55" fmla="*/ 2147483646 h 709"/>
                <a:gd name="T56" fmla="*/ 2147483646 w 516"/>
                <a:gd name="T57" fmla="*/ 2147483646 h 709"/>
                <a:gd name="T58" fmla="*/ 2147483646 w 516"/>
                <a:gd name="T59" fmla="*/ 2147483646 h 709"/>
                <a:gd name="T60" fmla="*/ 2147483646 w 516"/>
                <a:gd name="T61" fmla="*/ 2147483646 h 709"/>
                <a:gd name="T62" fmla="*/ 2147483646 w 516"/>
                <a:gd name="T63" fmla="*/ 2147483646 h 709"/>
                <a:gd name="T64" fmla="*/ 2147483646 w 516"/>
                <a:gd name="T65" fmla="*/ 2147483646 h 709"/>
                <a:gd name="T66" fmla="*/ 2147483646 w 516"/>
                <a:gd name="T67" fmla="*/ 2147483646 h 709"/>
                <a:gd name="T68" fmla="*/ 2147483646 w 516"/>
                <a:gd name="T69" fmla="*/ 2147483646 h 709"/>
                <a:gd name="T70" fmla="*/ 2147483646 w 516"/>
                <a:gd name="T71" fmla="*/ 2147483646 h 709"/>
                <a:gd name="T72" fmla="*/ 2147483646 w 516"/>
                <a:gd name="T73" fmla="*/ 2147483646 h 709"/>
                <a:gd name="T74" fmla="*/ 2147483646 w 516"/>
                <a:gd name="T75" fmla="*/ 2147483646 h 709"/>
                <a:gd name="T76" fmla="*/ 2147483646 w 516"/>
                <a:gd name="T77" fmla="*/ 2147483646 h 709"/>
                <a:gd name="T78" fmla="*/ 2147483646 w 516"/>
                <a:gd name="T79" fmla="*/ 2147483646 h 709"/>
                <a:gd name="T80" fmla="*/ 2147483646 w 516"/>
                <a:gd name="T81" fmla="*/ 2147483646 h 709"/>
                <a:gd name="T82" fmla="*/ 2147483646 w 516"/>
                <a:gd name="T83" fmla="*/ 2147483646 h 709"/>
                <a:gd name="T84" fmla="*/ 2147483646 w 516"/>
                <a:gd name="T85" fmla="*/ 2147483646 h 709"/>
                <a:gd name="T86" fmla="*/ 2147483646 w 516"/>
                <a:gd name="T87" fmla="*/ 2147483646 h 709"/>
                <a:gd name="T88" fmla="*/ 2147483646 w 516"/>
                <a:gd name="T89" fmla="*/ 2147483646 h 709"/>
                <a:gd name="T90" fmla="*/ 2147483646 w 516"/>
                <a:gd name="T91" fmla="*/ 2147483646 h 709"/>
                <a:gd name="T92" fmla="*/ 2147483646 w 516"/>
                <a:gd name="T93" fmla="*/ 2147483646 h 709"/>
                <a:gd name="T94" fmla="*/ 2147483646 w 516"/>
                <a:gd name="T95" fmla="*/ 2147483646 h 70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16" h="709">
                  <a:moveTo>
                    <a:pt x="504" y="96"/>
                  </a:moveTo>
                  <a:lnTo>
                    <a:pt x="486" y="78"/>
                  </a:lnTo>
                  <a:lnTo>
                    <a:pt x="432" y="84"/>
                  </a:lnTo>
                  <a:lnTo>
                    <a:pt x="354" y="48"/>
                  </a:lnTo>
                  <a:lnTo>
                    <a:pt x="318" y="54"/>
                  </a:lnTo>
                  <a:lnTo>
                    <a:pt x="288" y="36"/>
                  </a:lnTo>
                  <a:lnTo>
                    <a:pt x="282" y="18"/>
                  </a:lnTo>
                  <a:lnTo>
                    <a:pt x="228" y="0"/>
                  </a:lnTo>
                  <a:lnTo>
                    <a:pt x="198" y="24"/>
                  </a:lnTo>
                  <a:lnTo>
                    <a:pt x="150" y="42"/>
                  </a:lnTo>
                  <a:lnTo>
                    <a:pt x="114" y="66"/>
                  </a:lnTo>
                  <a:lnTo>
                    <a:pt x="90" y="126"/>
                  </a:lnTo>
                  <a:lnTo>
                    <a:pt x="42" y="138"/>
                  </a:lnTo>
                  <a:lnTo>
                    <a:pt x="42" y="174"/>
                  </a:lnTo>
                  <a:lnTo>
                    <a:pt x="78" y="222"/>
                  </a:lnTo>
                  <a:lnTo>
                    <a:pt x="114" y="240"/>
                  </a:lnTo>
                  <a:lnTo>
                    <a:pt x="114" y="264"/>
                  </a:lnTo>
                  <a:lnTo>
                    <a:pt x="90" y="276"/>
                  </a:lnTo>
                  <a:lnTo>
                    <a:pt x="60" y="264"/>
                  </a:lnTo>
                  <a:lnTo>
                    <a:pt x="0" y="306"/>
                  </a:lnTo>
                  <a:lnTo>
                    <a:pt x="18" y="324"/>
                  </a:lnTo>
                  <a:lnTo>
                    <a:pt x="42" y="348"/>
                  </a:lnTo>
                  <a:lnTo>
                    <a:pt x="96" y="348"/>
                  </a:lnTo>
                  <a:lnTo>
                    <a:pt x="138" y="354"/>
                  </a:lnTo>
                  <a:lnTo>
                    <a:pt x="120" y="396"/>
                  </a:lnTo>
                  <a:lnTo>
                    <a:pt x="72" y="414"/>
                  </a:lnTo>
                  <a:lnTo>
                    <a:pt x="36" y="438"/>
                  </a:lnTo>
                  <a:lnTo>
                    <a:pt x="30" y="468"/>
                  </a:lnTo>
                  <a:lnTo>
                    <a:pt x="72" y="498"/>
                  </a:lnTo>
                  <a:lnTo>
                    <a:pt x="78" y="529"/>
                  </a:lnTo>
                  <a:lnTo>
                    <a:pt x="108" y="541"/>
                  </a:lnTo>
                  <a:lnTo>
                    <a:pt x="114" y="583"/>
                  </a:lnTo>
                  <a:lnTo>
                    <a:pt x="156" y="577"/>
                  </a:lnTo>
                  <a:lnTo>
                    <a:pt x="210" y="577"/>
                  </a:lnTo>
                  <a:lnTo>
                    <a:pt x="180" y="631"/>
                  </a:lnTo>
                  <a:lnTo>
                    <a:pt x="90" y="709"/>
                  </a:lnTo>
                  <a:lnTo>
                    <a:pt x="192" y="655"/>
                  </a:lnTo>
                  <a:lnTo>
                    <a:pt x="270" y="571"/>
                  </a:lnTo>
                  <a:lnTo>
                    <a:pt x="264" y="553"/>
                  </a:lnTo>
                  <a:lnTo>
                    <a:pt x="312" y="492"/>
                  </a:lnTo>
                  <a:lnTo>
                    <a:pt x="324" y="517"/>
                  </a:lnTo>
                  <a:lnTo>
                    <a:pt x="330" y="547"/>
                  </a:lnTo>
                  <a:lnTo>
                    <a:pt x="366" y="517"/>
                  </a:lnTo>
                  <a:lnTo>
                    <a:pt x="408" y="492"/>
                  </a:lnTo>
                  <a:lnTo>
                    <a:pt x="426" y="505"/>
                  </a:lnTo>
                  <a:lnTo>
                    <a:pt x="516" y="523"/>
                  </a:lnTo>
                  <a:lnTo>
                    <a:pt x="516" y="96"/>
                  </a:lnTo>
                  <a:lnTo>
                    <a:pt x="504" y="96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7" name="Freeform 398"/>
            <p:cNvSpPr>
              <a:spLocks/>
            </p:cNvSpPr>
            <p:nvPr userDrawn="1"/>
          </p:nvSpPr>
          <p:spPr bwMode="auto">
            <a:xfrm>
              <a:off x="896938" y="2070100"/>
              <a:ext cx="2119312" cy="1452563"/>
            </a:xfrm>
            <a:custGeom>
              <a:avLst/>
              <a:gdLst>
                <a:gd name="T0" fmla="*/ 2147483646 w 1622"/>
                <a:gd name="T1" fmla="*/ 2147483646 h 1117"/>
                <a:gd name="T2" fmla="*/ 2147483646 w 1622"/>
                <a:gd name="T3" fmla="*/ 2147483646 h 1117"/>
                <a:gd name="T4" fmla="*/ 2147483646 w 1622"/>
                <a:gd name="T5" fmla="*/ 2147483646 h 1117"/>
                <a:gd name="T6" fmla="*/ 2147483646 w 1622"/>
                <a:gd name="T7" fmla="*/ 2147483646 h 1117"/>
                <a:gd name="T8" fmla="*/ 2147483646 w 1622"/>
                <a:gd name="T9" fmla="*/ 2147483646 h 1117"/>
                <a:gd name="T10" fmla="*/ 2147483646 w 1622"/>
                <a:gd name="T11" fmla="*/ 2147483646 h 1117"/>
                <a:gd name="T12" fmla="*/ 2147483646 w 1622"/>
                <a:gd name="T13" fmla="*/ 2147483646 h 1117"/>
                <a:gd name="T14" fmla="*/ 2147483646 w 1622"/>
                <a:gd name="T15" fmla="*/ 2147483646 h 1117"/>
                <a:gd name="T16" fmla="*/ 2147483646 w 1622"/>
                <a:gd name="T17" fmla="*/ 2147483646 h 1117"/>
                <a:gd name="T18" fmla="*/ 2147483646 w 1622"/>
                <a:gd name="T19" fmla="*/ 2147483646 h 1117"/>
                <a:gd name="T20" fmla="*/ 2147483646 w 1622"/>
                <a:gd name="T21" fmla="*/ 2147483646 h 1117"/>
                <a:gd name="T22" fmla="*/ 2147483646 w 1622"/>
                <a:gd name="T23" fmla="*/ 2147483646 h 1117"/>
                <a:gd name="T24" fmla="*/ 2147483646 w 1622"/>
                <a:gd name="T25" fmla="*/ 2147483646 h 1117"/>
                <a:gd name="T26" fmla="*/ 2147483646 w 1622"/>
                <a:gd name="T27" fmla="*/ 2147483646 h 1117"/>
                <a:gd name="T28" fmla="*/ 2147483646 w 1622"/>
                <a:gd name="T29" fmla="*/ 2147483646 h 1117"/>
                <a:gd name="T30" fmla="*/ 2147483646 w 1622"/>
                <a:gd name="T31" fmla="*/ 2147483646 h 1117"/>
                <a:gd name="T32" fmla="*/ 2147483646 w 1622"/>
                <a:gd name="T33" fmla="*/ 2147483646 h 1117"/>
                <a:gd name="T34" fmla="*/ 2147483646 w 1622"/>
                <a:gd name="T35" fmla="*/ 2147483646 h 1117"/>
                <a:gd name="T36" fmla="*/ 2147483646 w 1622"/>
                <a:gd name="T37" fmla="*/ 2147483646 h 1117"/>
                <a:gd name="T38" fmla="*/ 2147483646 w 1622"/>
                <a:gd name="T39" fmla="*/ 2147483646 h 1117"/>
                <a:gd name="T40" fmla="*/ 2147483646 w 1622"/>
                <a:gd name="T41" fmla="*/ 2147483646 h 1117"/>
                <a:gd name="T42" fmla="*/ 2147483646 w 1622"/>
                <a:gd name="T43" fmla="*/ 2147483646 h 1117"/>
                <a:gd name="T44" fmla="*/ 2147483646 w 1622"/>
                <a:gd name="T45" fmla="*/ 2147483646 h 1117"/>
                <a:gd name="T46" fmla="*/ 2147483646 w 1622"/>
                <a:gd name="T47" fmla="*/ 2147483646 h 1117"/>
                <a:gd name="T48" fmla="*/ 2147483646 w 1622"/>
                <a:gd name="T49" fmla="*/ 2147483646 h 1117"/>
                <a:gd name="T50" fmla="*/ 2147483646 w 1622"/>
                <a:gd name="T51" fmla="*/ 2147483646 h 1117"/>
                <a:gd name="T52" fmla="*/ 2147483646 w 1622"/>
                <a:gd name="T53" fmla="*/ 2147483646 h 1117"/>
                <a:gd name="T54" fmla="*/ 2147483646 w 1622"/>
                <a:gd name="T55" fmla="*/ 2147483646 h 1117"/>
                <a:gd name="T56" fmla="*/ 2147483646 w 1622"/>
                <a:gd name="T57" fmla="*/ 2147483646 h 1117"/>
                <a:gd name="T58" fmla="*/ 2147483646 w 1622"/>
                <a:gd name="T59" fmla="*/ 2147483646 h 1117"/>
                <a:gd name="T60" fmla="*/ 2147483646 w 1622"/>
                <a:gd name="T61" fmla="*/ 2147483646 h 1117"/>
                <a:gd name="T62" fmla="*/ 2147483646 w 1622"/>
                <a:gd name="T63" fmla="*/ 2147483646 h 1117"/>
                <a:gd name="T64" fmla="*/ 2147483646 w 1622"/>
                <a:gd name="T65" fmla="*/ 2147483646 h 1117"/>
                <a:gd name="T66" fmla="*/ 2147483646 w 1622"/>
                <a:gd name="T67" fmla="*/ 2147483646 h 1117"/>
                <a:gd name="T68" fmla="*/ 2147483646 w 1622"/>
                <a:gd name="T69" fmla="*/ 2147483646 h 1117"/>
                <a:gd name="T70" fmla="*/ 2147483646 w 1622"/>
                <a:gd name="T71" fmla="*/ 2147483646 h 1117"/>
                <a:gd name="T72" fmla="*/ 2147483646 w 1622"/>
                <a:gd name="T73" fmla="*/ 2147483646 h 1117"/>
                <a:gd name="T74" fmla="*/ 2147483646 w 1622"/>
                <a:gd name="T75" fmla="*/ 2147483646 h 1117"/>
                <a:gd name="T76" fmla="*/ 2147483646 w 1622"/>
                <a:gd name="T77" fmla="*/ 2147483646 h 1117"/>
                <a:gd name="T78" fmla="*/ 2147483646 w 1622"/>
                <a:gd name="T79" fmla="*/ 2147483646 h 1117"/>
                <a:gd name="T80" fmla="*/ 2147483646 w 1622"/>
                <a:gd name="T81" fmla="*/ 0 h 1117"/>
                <a:gd name="T82" fmla="*/ 2147483646 w 1622"/>
                <a:gd name="T83" fmla="*/ 2147483646 h 1117"/>
                <a:gd name="T84" fmla="*/ 2147483646 w 1622"/>
                <a:gd name="T85" fmla="*/ 2147483646 h 1117"/>
                <a:gd name="T86" fmla="*/ 2147483646 w 1622"/>
                <a:gd name="T87" fmla="*/ 2147483646 h 1117"/>
                <a:gd name="T88" fmla="*/ 2147483646 w 1622"/>
                <a:gd name="T89" fmla="*/ 2147483646 h 1117"/>
                <a:gd name="T90" fmla="*/ 2147483646 w 1622"/>
                <a:gd name="T91" fmla="*/ 2147483646 h 1117"/>
                <a:gd name="T92" fmla="*/ 2147483646 w 1622"/>
                <a:gd name="T93" fmla="*/ 2147483646 h 1117"/>
                <a:gd name="T94" fmla="*/ 2147483646 w 1622"/>
                <a:gd name="T95" fmla="*/ 2147483646 h 1117"/>
                <a:gd name="T96" fmla="*/ 2147483646 w 1622"/>
                <a:gd name="T97" fmla="*/ 2147483646 h 1117"/>
                <a:gd name="T98" fmla="*/ 2147483646 w 1622"/>
                <a:gd name="T99" fmla="*/ 2147483646 h 1117"/>
                <a:gd name="T100" fmla="*/ 2147483646 w 1622"/>
                <a:gd name="T101" fmla="*/ 2147483646 h 1117"/>
                <a:gd name="T102" fmla="*/ 2147483646 w 1622"/>
                <a:gd name="T103" fmla="*/ 2147483646 h 1117"/>
                <a:gd name="T104" fmla="*/ 2147483646 w 1622"/>
                <a:gd name="T105" fmla="*/ 2147483646 h 1117"/>
                <a:gd name="T106" fmla="*/ 2147483646 w 1622"/>
                <a:gd name="T107" fmla="*/ 2147483646 h 1117"/>
                <a:gd name="T108" fmla="*/ 2147483646 w 1622"/>
                <a:gd name="T109" fmla="*/ 2147483646 h 1117"/>
                <a:gd name="T110" fmla="*/ 0 w 1622"/>
                <a:gd name="T111" fmla="*/ 2147483646 h 1117"/>
                <a:gd name="T112" fmla="*/ 2147483646 w 1622"/>
                <a:gd name="T113" fmla="*/ 2147483646 h 1117"/>
                <a:gd name="T114" fmla="*/ 2147483646 w 1622"/>
                <a:gd name="T115" fmla="*/ 2147483646 h 1117"/>
                <a:gd name="T116" fmla="*/ 2147483646 w 1622"/>
                <a:gd name="T117" fmla="*/ 2147483646 h 1117"/>
                <a:gd name="T118" fmla="*/ 2147483646 w 1622"/>
                <a:gd name="T119" fmla="*/ 2147483646 h 1117"/>
                <a:gd name="T120" fmla="*/ 2147483646 w 1622"/>
                <a:gd name="T121" fmla="*/ 2147483646 h 1117"/>
                <a:gd name="T122" fmla="*/ 2147483646 w 1622"/>
                <a:gd name="T123" fmla="*/ 2147483646 h 111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22" h="1117">
                  <a:moveTo>
                    <a:pt x="931" y="943"/>
                  </a:moveTo>
                  <a:lnTo>
                    <a:pt x="973" y="955"/>
                  </a:lnTo>
                  <a:lnTo>
                    <a:pt x="1075" y="1003"/>
                  </a:lnTo>
                  <a:lnTo>
                    <a:pt x="1111" y="1081"/>
                  </a:lnTo>
                  <a:lnTo>
                    <a:pt x="1111" y="1117"/>
                  </a:lnTo>
                  <a:lnTo>
                    <a:pt x="1190" y="1093"/>
                  </a:lnTo>
                  <a:lnTo>
                    <a:pt x="1232" y="1057"/>
                  </a:lnTo>
                  <a:lnTo>
                    <a:pt x="1262" y="1051"/>
                  </a:lnTo>
                  <a:lnTo>
                    <a:pt x="1322" y="1039"/>
                  </a:lnTo>
                  <a:lnTo>
                    <a:pt x="1370" y="979"/>
                  </a:lnTo>
                  <a:lnTo>
                    <a:pt x="1394" y="985"/>
                  </a:lnTo>
                  <a:lnTo>
                    <a:pt x="1406" y="1045"/>
                  </a:lnTo>
                  <a:lnTo>
                    <a:pt x="1430" y="1027"/>
                  </a:lnTo>
                  <a:lnTo>
                    <a:pt x="1448" y="1033"/>
                  </a:lnTo>
                  <a:lnTo>
                    <a:pt x="1436" y="1051"/>
                  </a:lnTo>
                  <a:lnTo>
                    <a:pt x="1448" y="1075"/>
                  </a:lnTo>
                  <a:lnTo>
                    <a:pt x="1502" y="1033"/>
                  </a:lnTo>
                  <a:lnTo>
                    <a:pt x="1520" y="1009"/>
                  </a:lnTo>
                  <a:lnTo>
                    <a:pt x="1466" y="1003"/>
                  </a:lnTo>
                  <a:lnTo>
                    <a:pt x="1442" y="967"/>
                  </a:lnTo>
                  <a:lnTo>
                    <a:pt x="1460" y="949"/>
                  </a:lnTo>
                  <a:lnTo>
                    <a:pt x="1466" y="925"/>
                  </a:lnTo>
                  <a:lnTo>
                    <a:pt x="1382" y="943"/>
                  </a:lnTo>
                  <a:lnTo>
                    <a:pt x="1340" y="979"/>
                  </a:lnTo>
                  <a:lnTo>
                    <a:pt x="1358" y="937"/>
                  </a:lnTo>
                  <a:lnTo>
                    <a:pt x="1400" y="913"/>
                  </a:lnTo>
                  <a:lnTo>
                    <a:pt x="1424" y="889"/>
                  </a:lnTo>
                  <a:lnTo>
                    <a:pt x="1496" y="895"/>
                  </a:lnTo>
                  <a:lnTo>
                    <a:pt x="1550" y="889"/>
                  </a:lnTo>
                  <a:lnTo>
                    <a:pt x="1592" y="859"/>
                  </a:lnTo>
                  <a:lnTo>
                    <a:pt x="1622" y="835"/>
                  </a:lnTo>
                  <a:lnTo>
                    <a:pt x="1598" y="775"/>
                  </a:lnTo>
                  <a:lnTo>
                    <a:pt x="1592" y="745"/>
                  </a:lnTo>
                  <a:lnTo>
                    <a:pt x="1514" y="703"/>
                  </a:lnTo>
                  <a:lnTo>
                    <a:pt x="1514" y="679"/>
                  </a:lnTo>
                  <a:lnTo>
                    <a:pt x="1448" y="553"/>
                  </a:lnTo>
                  <a:lnTo>
                    <a:pt x="1430" y="607"/>
                  </a:lnTo>
                  <a:lnTo>
                    <a:pt x="1388" y="619"/>
                  </a:lnTo>
                  <a:lnTo>
                    <a:pt x="1376" y="607"/>
                  </a:lnTo>
                  <a:lnTo>
                    <a:pt x="1358" y="607"/>
                  </a:lnTo>
                  <a:lnTo>
                    <a:pt x="1358" y="522"/>
                  </a:lnTo>
                  <a:lnTo>
                    <a:pt x="1322" y="516"/>
                  </a:lnTo>
                  <a:lnTo>
                    <a:pt x="1292" y="474"/>
                  </a:lnTo>
                  <a:lnTo>
                    <a:pt x="1262" y="480"/>
                  </a:lnTo>
                  <a:lnTo>
                    <a:pt x="1226" y="468"/>
                  </a:lnTo>
                  <a:lnTo>
                    <a:pt x="1202" y="474"/>
                  </a:lnTo>
                  <a:lnTo>
                    <a:pt x="1202" y="504"/>
                  </a:lnTo>
                  <a:lnTo>
                    <a:pt x="1202" y="535"/>
                  </a:lnTo>
                  <a:lnTo>
                    <a:pt x="1196" y="601"/>
                  </a:lnTo>
                  <a:lnTo>
                    <a:pt x="1190" y="625"/>
                  </a:lnTo>
                  <a:lnTo>
                    <a:pt x="1226" y="697"/>
                  </a:lnTo>
                  <a:lnTo>
                    <a:pt x="1166" y="751"/>
                  </a:lnTo>
                  <a:lnTo>
                    <a:pt x="1178" y="841"/>
                  </a:lnTo>
                  <a:lnTo>
                    <a:pt x="1154" y="859"/>
                  </a:lnTo>
                  <a:lnTo>
                    <a:pt x="1130" y="847"/>
                  </a:lnTo>
                  <a:lnTo>
                    <a:pt x="1117" y="739"/>
                  </a:lnTo>
                  <a:lnTo>
                    <a:pt x="1057" y="733"/>
                  </a:lnTo>
                  <a:lnTo>
                    <a:pt x="943" y="667"/>
                  </a:lnTo>
                  <a:lnTo>
                    <a:pt x="919" y="667"/>
                  </a:lnTo>
                  <a:lnTo>
                    <a:pt x="901" y="613"/>
                  </a:lnTo>
                  <a:lnTo>
                    <a:pt x="883" y="595"/>
                  </a:lnTo>
                  <a:lnTo>
                    <a:pt x="931" y="450"/>
                  </a:lnTo>
                  <a:lnTo>
                    <a:pt x="961" y="420"/>
                  </a:lnTo>
                  <a:lnTo>
                    <a:pt x="991" y="402"/>
                  </a:lnTo>
                  <a:lnTo>
                    <a:pt x="1009" y="402"/>
                  </a:lnTo>
                  <a:lnTo>
                    <a:pt x="1027" y="342"/>
                  </a:lnTo>
                  <a:lnTo>
                    <a:pt x="1039" y="294"/>
                  </a:lnTo>
                  <a:lnTo>
                    <a:pt x="1099" y="282"/>
                  </a:lnTo>
                  <a:lnTo>
                    <a:pt x="1130" y="258"/>
                  </a:lnTo>
                  <a:lnTo>
                    <a:pt x="1111" y="204"/>
                  </a:lnTo>
                  <a:lnTo>
                    <a:pt x="1124" y="168"/>
                  </a:lnTo>
                  <a:lnTo>
                    <a:pt x="1099" y="138"/>
                  </a:lnTo>
                  <a:lnTo>
                    <a:pt x="1063" y="132"/>
                  </a:lnTo>
                  <a:lnTo>
                    <a:pt x="1051" y="192"/>
                  </a:lnTo>
                  <a:lnTo>
                    <a:pt x="1015" y="246"/>
                  </a:lnTo>
                  <a:lnTo>
                    <a:pt x="1003" y="180"/>
                  </a:lnTo>
                  <a:lnTo>
                    <a:pt x="985" y="156"/>
                  </a:lnTo>
                  <a:lnTo>
                    <a:pt x="961" y="186"/>
                  </a:lnTo>
                  <a:lnTo>
                    <a:pt x="949" y="156"/>
                  </a:lnTo>
                  <a:lnTo>
                    <a:pt x="925" y="114"/>
                  </a:lnTo>
                  <a:lnTo>
                    <a:pt x="913" y="60"/>
                  </a:lnTo>
                  <a:lnTo>
                    <a:pt x="877" y="0"/>
                  </a:lnTo>
                  <a:lnTo>
                    <a:pt x="847" y="84"/>
                  </a:lnTo>
                  <a:lnTo>
                    <a:pt x="847" y="114"/>
                  </a:lnTo>
                  <a:lnTo>
                    <a:pt x="889" y="150"/>
                  </a:lnTo>
                  <a:lnTo>
                    <a:pt x="895" y="186"/>
                  </a:lnTo>
                  <a:lnTo>
                    <a:pt x="865" y="216"/>
                  </a:lnTo>
                  <a:lnTo>
                    <a:pt x="847" y="204"/>
                  </a:lnTo>
                  <a:lnTo>
                    <a:pt x="823" y="204"/>
                  </a:lnTo>
                  <a:lnTo>
                    <a:pt x="811" y="234"/>
                  </a:lnTo>
                  <a:lnTo>
                    <a:pt x="769" y="222"/>
                  </a:lnTo>
                  <a:lnTo>
                    <a:pt x="709" y="222"/>
                  </a:lnTo>
                  <a:lnTo>
                    <a:pt x="673" y="198"/>
                  </a:lnTo>
                  <a:lnTo>
                    <a:pt x="619" y="210"/>
                  </a:lnTo>
                  <a:lnTo>
                    <a:pt x="625" y="228"/>
                  </a:lnTo>
                  <a:lnTo>
                    <a:pt x="631" y="264"/>
                  </a:lnTo>
                  <a:lnTo>
                    <a:pt x="613" y="258"/>
                  </a:lnTo>
                  <a:lnTo>
                    <a:pt x="583" y="222"/>
                  </a:lnTo>
                  <a:lnTo>
                    <a:pt x="517" y="234"/>
                  </a:lnTo>
                  <a:lnTo>
                    <a:pt x="487" y="210"/>
                  </a:lnTo>
                  <a:lnTo>
                    <a:pt x="499" y="186"/>
                  </a:lnTo>
                  <a:lnTo>
                    <a:pt x="457" y="174"/>
                  </a:lnTo>
                  <a:lnTo>
                    <a:pt x="409" y="150"/>
                  </a:lnTo>
                  <a:lnTo>
                    <a:pt x="343" y="132"/>
                  </a:lnTo>
                  <a:lnTo>
                    <a:pt x="301" y="144"/>
                  </a:lnTo>
                  <a:lnTo>
                    <a:pt x="259" y="96"/>
                  </a:lnTo>
                  <a:lnTo>
                    <a:pt x="145" y="150"/>
                  </a:lnTo>
                  <a:lnTo>
                    <a:pt x="115" y="180"/>
                  </a:lnTo>
                  <a:lnTo>
                    <a:pt x="67" y="168"/>
                  </a:lnTo>
                  <a:lnTo>
                    <a:pt x="37" y="138"/>
                  </a:lnTo>
                  <a:lnTo>
                    <a:pt x="0" y="126"/>
                  </a:lnTo>
                  <a:lnTo>
                    <a:pt x="0" y="553"/>
                  </a:lnTo>
                  <a:lnTo>
                    <a:pt x="61" y="583"/>
                  </a:lnTo>
                  <a:lnTo>
                    <a:pt x="109" y="559"/>
                  </a:lnTo>
                  <a:lnTo>
                    <a:pt x="175" y="679"/>
                  </a:lnTo>
                  <a:lnTo>
                    <a:pt x="217" y="709"/>
                  </a:lnTo>
                  <a:lnTo>
                    <a:pt x="211" y="757"/>
                  </a:lnTo>
                  <a:lnTo>
                    <a:pt x="229" y="793"/>
                  </a:lnTo>
                  <a:lnTo>
                    <a:pt x="277" y="859"/>
                  </a:lnTo>
                  <a:lnTo>
                    <a:pt x="343" y="901"/>
                  </a:lnTo>
                  <a:lnTo>
                    <a:pt x="349" y="931"/>
                  </a:lnTo>
                  <a:lnTo>
                    <a:pt x="871" y="931"/>
                  </a:lnTo>
                  <a:lnTo>
                    <a:pt x="931" y="943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8" name="Freeform 399"/>
            <p:cNvSpPr>
              <a:spLocks/>
            </p:cNvSpPr>
            <p:nvPr userDrawn="1"/>
          </p:nvSpPr>
          <p:spPr bwMode="auto">
            <a:xfrm>
              <a:off x="1296988" y="3279775"/>
              <a:ext cx="1435100" cy="741363"/>
            </a:xfrm>
            <a:custGeom>
              <a:avLst/>
              <a:gdLst>
                <a:gd name="T0" fmla="*/ 2147483646 w 1099"/>
                <a:gd name="T1" fmla="*/ 2147483646 h 571"/>
                <a:gd name="T2" fmla="*/ 2147483646 w 1099"/>
                <a:gd name="T3" fmla="*/ 2147483646 h 571"/>
                <a:gd name="T4" fmla="*/ 2147483646 w 1099"/>
                <a:gd name="T5" fmla="*/ 2147483646 h 571"/>
                <a:gd name="T6" fmla="*/ 2147483646 w 1099"/>
                <a:gd name="T7" fmla="*/ 2147483646 h 571"/>
                <a:gd name="T8" fmla="*/ 2147483646 w 1099"/>
                <a:gd name="T9" fmla="*/ 2147483646 h 571"/>
                <a:gd name="T10" fmla="*/ 2147483646 w 1099"/>
                <a:gd name="T11" fmla="*/ 2147483646 h 571"/>
                <a:gd name="T12" fmla="*/ 2147483646 w 1099"/>
                <a:gd name="T13" fmla="*/ 2147483646 h 571"/>
                <a:gd name="T14" fmla="*/ 2147483646 w 1099"/>
                <a:gd name="T15" fmla="*/ 2147483646 h 571"/>
                <a:gd name="T16" fmla="*/ 2147483646 w 1099"/>
                <a:gd name="T17" fmla="*/ 2147483646 h 571"/>
                <a:gd name="T18" fmla="*/ 2147483646 w 1099"/>
                <a:gd name="T19" fmla="*/ 2147483646 h 571"/>
                <a:gd name="T20" fmla="*/ 2147483646 w 1099"/>
                <a:gd name="T21" fmla="*/ 2147483646 h 571"/>
                <a:gd name="T22" fmla="*/ 2147483646 w 1099"/>
                <a:gd name="T23" fmla="*/ 2147483646 h 571"/>
                <a:gd name="T24" fmla="*/ 2147483646 w 1099"/>
                <a:gd name="T25" fmla="*/ 2147483646 h 571"/>
                <a:gd name="T26" fmla="*/ 2147483646 w 1099"/>
                <a:gd name="T27" fmla="*/ 2147483646 h 571"/>
                <a:gd name="T28" fmla="*/ 2147483646 w 1099"/>
                <a:gd name="T29" fmla="*/ 2147483646 h 571"/>
                <a:gd name="T30" fmla="*/ 2147483646 w 1099"/>
                <a:gd name="T31" fmla="*/ 2147483646 h 571"/>
                <a:gd name="T32" fmla="*/ 2147483646 w 1099"/>
                <a:gd name="T33" fmla="*/ 2147483646 h 571"/>
                <a:gd name="T34" fmla="*/ 2147483646 w 1099"/>
                <a:gd name="T35" fmla="*/ 2147483646 h 571"/>
                <a:gd name="T36" fmla="*/ 2147483646 w 1099"/>
                <a:gd name="T37" fmla="*/ 2147483646 h 571"/>
                <a:gd name="T38" fmla="*/ 2147483646 w 1099"/>
                <a:gd name="T39" fmla="*/ 2147483646 h 571"/>
                <a:gd name="T40" fmla="*/ 2147483646 w 1099"/>
                <a:gd name="T41" fmla="*/ 2147483646 h 571"/>
                <a:gd name="T42" fmla="*/ 2147483646 w 1099"/>
                <a:gd name="T43" fmla="*/ 2147483646 h 571"/>
                <a:gd name="T44" fmla="*/ 2147483646 w 1099"/>
                <a:gd name="T45" fmla="*/ 2147483646 h 571"/>
                <a:gd name="T46" fmla="*/ 2147483646 w 1099"/>
                <a:gd name="T47" fmla="*/ 2147483646 h 571"/>
                <a:gd name="T48" fmla="*/ 2147483646 w 1099"/>
                <a:gd name="T49" fmla="*/ 2147483646 h 571"/>
                <a:gd name="T50" fmla="*/ 2147483646 w 1099"/>
                <a:gd name="T51" fmla="*/ 0 h 571"/>
                <a:gd name="T52" fmla="*/ 2147483646 w 1099"/>
                <a:gd name="T53" fmla="*/ 2147483646 h 571"/>
                <a:gd name="T54" fmla="*/ 2147483646 w 1099"/>
                <a:gd name="T55" fmla="*/ 2147483646 h 571"/>
                <a:gd name="T56" fmla="*/ 2147483646 w 1099"/>
                <a:gd name="T57" fmla="*/ 2147483646 h 571"/>
                <a:gd name="T58" fmla="*/ 0 w 1099"/>
                <a:gd name="T59" fmla="*/ 2147483646 h 571"/>
                <a:gd name="T60" fmla="*/ 2147483646 w 1099"/>
                <a:gd name="T61" fmla="*/ 2147483646 h 571"/>
                <a:gd name="T62" fmla="*/ 2147483646 w 1099"/>
                <a:gd name="T63" fmla="*/ 2147483646 h 571"/>
                <a:gd name="T64" fmla="*/ 2147483646 w 1099"/>
                <a:gd name="T65" fmla="*/ 2147483646 h 571"/>
                <a:gd name="T66" fmla="*/ 2147483646 w 1099"/>
                <a:gd name="T67" fmla="*/ 2147483646 h 5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99" h="571">
                  <a:moveTo>
                    <a:pt x="252" y="439"/>
                  </a:moveTo>
                  <a:lnTo>
                    <a:pt x="300" y="439"/>
                  </a:lnTo>
                  <a:lnTo>
                    <a:pt x="318" y="427"/>
                  </a:lnTo>
                  <a:lnTo>
                    <a:pt x="348" y="433"/>
                  </a:lnTo>
                  <a:lnTo>
                    <a:pt x="396" y="487"/>
                  </a:lnTo>
                  <a:lnTo>
                    <a:pt x="432" y="475"/>
                  </a:lnTo>
                  <a:lnTo>
                    <a:pt x="456" y="493"/>
                  </a:lnTo>
                  <a:lnTo>
                    <a:pt x="474" y="523"/>
                  </a:lnTo>
                  <a:lnTo>
                    <a:pt x="498" y="547"/>
                  </a:lnTo>
                  <a:lnTo>
                    <a:pt x="528" y="553"/>
                  </a:lnTo>
                  <a:lnTo>
                    <a:pt x="528" y="511"/>
                  </a:lnTo>
                  <a:lnTo>
                    <a:pt x="552" y="487"/>
                  </a:lnTo>
                  <a:lnTo>
                    <a:pt x="570" y="469"/>
                  </a:lnTo>
                  <a:lnTo>
                    <a:pt x="630" y="475"/>
                  </a:lnTo>
                  <a:lnTo>
                    <a:pt x="666" y="475"/>
                  </a:lnTo>
                  <a:lnTo>
                    <a:pt x="714" y="463"/>
                  </a:lnTo>
                  <a:lnTo>
                    <a:pt x="744" y="463"/>
                  </a:lnTo>
                  <a:lnTo>
                    <a:pt x="774" y="457"/>
                  </a:lnTo>
                  <a:lnTo>
                    <a:pt x="780" y="487"/>
                  </a:lnTo>
                  <a:lnTo>
                    <a:pt x="792" y="529"/>
                  </a:lnTo>
                  <a:lnTo>
                    <a:pt x="829" y="565"/>
                  </a:lnTo>
                  <a:lnTo>
                    <a:pt x="847" y="571"/>
                  </a:lnTo>
                  <a:lnTo>
                    <a:pt x="841" y="511"/>
                  </a:lnTo>
                  <a:lnTo>
                    <a:pt x="817" y="445"/>
                  </a:lnTo>
                  <a:lnTo>
                    <a:pt x="847" y="409"/>
                  </a:lnTo>
                  <a:lnTo>
                    <a:pt x="877" y="397"/>
                  </a:lnTo>
                  <a:lnTo>
                    <a:pt x="931" y="343"/>
                  </a:lnTo>
                  <a:lnTo>
                    <a:pt x="925" y="307"/>
                  </a:lnTo>
                  <a:lnTo>
                    <a:pt x="919" y="271"/>
                  </a:lnTo>
                  <a:lnTo>
                    <a:pt x="937" y="283"/>
                  </a:lnTo>
                  <a:lnTo>
                    <a:pt x="943" y="277"/>
                  </a:lnTo>
                  <a:lnTo>
                    <a:pt x="937" y="253"/>
                  </a:lnTo>
                  <a:lnTo>
                    <a:pt x="949" y="253"/>
                  </a:lnTo>
                  <a:lnTo>
                    <a:pt x="967" y="247"/>
                  </a:lnTo>
                  <a:lnTo>
                    <a:pt x="979" y="217"/>
                  </a:lnTo>
                  <a:lnTo>
                    <a:pt x="1003" y="211"/>
                  </a:lnTo>
                  <a:lnTo>
                    <a:pt x="1039" y="193"/>
                  </a:lnTo>
                  <a:lnTo>
                    <a:pt x="1039" y="144"/>
                  </a:lnTo>
                  <a:lnTo>
                    <a:pt x="1099" y="114"/>
                  </a:lnTo>
                  <a:lnTo>
                    <a:pt x="1087" y="54"/>
                  </a:lnTo>
                  <a:lnTo>
                    <a:pt x="1063" y="48"/>
                  </a:lnTo>
                  <a:lnTo>
                    <a:pt x="1015" y="108"/>
                  </a:lnTo>
                  <a:lnTo>
                    <a:pt x="955" y="120"/>
                  </a:lnTo>
                  <a:lnTo>
                    <a:pt x="925" y="126"/>
                  </a:lnTo>
                  <a:lnTo>
                    <a:pt x="883" y="162"/>
                  </a:lnTo>
                  <a:lnTo>
                    <a:pt x="804" y="186"/>
                  </a:lnTo>
                  <a:lnTo>
                    <a:pt x="804" y="150"/>
                  </a:lnTo>
                  <a:lnTo>
                    <a:pt x="768" y="72"/>
                  </a:lnTo>
                  <a:lnTo>
                    <a:pt x="666" y="24"/>
                  </a:lnTo>
                  <a:lnTo>
                    <a:pt x="624" y="12"/>
                  </a:lnTo>
                  <a:lnTo>
                    <a:pt x="564" y="0"/>
                  </a:lnTo>
                  <a:lnTo>
                    <a:pt x="42" y="0"/>
                  </a:lnTo>
                  <a:lnTo>
                    <a:pt x="48" y="36"/>
                  </a:lnTo>
                  <a:lnTo>
                    <a:pt x="30" y="48"/>
                  </a:lnTo>
                  <a:lnTo>
                    <a:pt x="36" y="24"/>
                  </a:lnTo>
                  <a:lnTo>
                    <a:pt x="0" y="12"/>
                  </a:lnTo>
                  <a:lnTo>
                    <a:pt x="18" y="78"/>
                  </a:lnTo>
                  <a:lnTo>
                    <a:pt x="12" y="126"/>
                  </a:lnTo>
                  <a:lnTo>
                    <a:pt x="0" y="174"/>
                  </a:lnTo>
                  <a:lnTo>
                    <a:pt x="12" y="211"/>
                  </a:lnTo>
                  <a:lnTo>
                    <a:pt x="12" y="235"/>
                  </a:lnTo>
                  <a:lnTo>
                    <a:pt x="42" y="295"/>
                  </a:lnTo>
                  <a:lnTo>
                    <a:pt x="66" y="337"/>
                  </a:lnTo>
                  <a:lnTo>
                    <a:pt x="84" y="367"/>
                  </a:lnTo>
                  <a:lnTo>
                    <a:pt x="138" y="403"/>
                  </a:lnTo>
                  <a:lnTo>
                    <a:pt x="144" y="415"/>
                  </a:lnTo>
                  <a:lnTo>
                    <a:pt x="192" y="409"/>
                  </a:lnTo>
                  <a:lnTo>
                    <a:pt x="252" y="439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" name="Freeform 400"/>
            <p:cNvSpPr>
              <a:spLocks/>
            </p:cNvSpPr>
            <p:nvPr userDrawn="1"/>
          </p:nvSpPr>
          <p:spPr bwMode="auto">
            <a:xfrm>
              <a:off x="2212975" y="4286250"/>
              <a:ext cx="111125" cy="112713"/>
            </a:xfrm>
            <a:custGeom>
              <a:avLst/>
              <a:gdLst>
                <a:gd name="T0" fmla="*/ 2147483646 w 14"/>
                <a:gd name="T1" fmla="*/ 2147483646 h 14"/>
                <a:gd name="T2" fmla="*/ 2147483646 w 14"/>
                <a:gd name="T3" fmla="*/ 2147483646 h 14"/>
                <a:gd name="T4" fmla="*/ 2147483646 w 14"/>
                <a:gd name="T5" fmla="*/ 0 h 14"/>
                <a:gd name="T6" fmla="*/ 2147483646 w 14"/>
                <a:gd name="T7" fmla="*/ 2147483646 h 14"/>
                <a:gd name="T8" fmla="*/ 0 w 14"/>
                <a:gd name="T9" fmla="*/ 2147483646 h 14"/>
                <a:gd name="T10" fmla="*/ 2147483646 w 14"/>
                <a:gd name="T11" fmla="*/ 2147483646 h 14"/>
                <a:gd name="T12" fmla="*/ 2147483646 w 14"/>
                <a:gd name="T13" fmla="*/ 2147483646 h 14"/>
                <a:gd name="T14" fmla="*/ 2147483646 w 14"/>
                <a:gd name="T15" fmla="*/ 2147483646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cubicBezTo>
                    <a:pt x="14" y="12"/>
                    <a:pt x="13" y="11"/>
                    <a:pt x="13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14" y="14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" name="Freeform 401"/>
            <p:cNvSpPr>
              <a:spLocks/>
            </p:cNvSpPr>
            <p:nvPr userDrawn="1"/>
          </p:nvSpPr>
          <p:spPr bwMode="auto">
            <a:xfrm>
              <a:off x="2252663" y="4389438"/>
              <a:ext cx="95250" cy="69850"/>
            </a:xfrm>
            <a:custGeom>
              <a:avLst/>
              <a:gdLst>
                <a:gd name="T0" fmla="*/ 2147483646 w 12"/>
                <a:gd name="T1" fmla="*/ 2147483646 h 9"/>
                <a:gd name="T2" fmla="*/ 2147483646 w 12"/>
                <a:gd name="T3" fmla="*/ 0 h 9"/>
                <a:gd name="T4" fmla="*/ 0 w 12"/>
                <a:gd name="T5" fmla="*/ 2147483646 h 9"/>
                <a:gd name="T6" fmla="*/ 2147483646 w 12"/>
                <a:gd name="T7" fmla="*/ 2147483646 h 9"/>
                <a:gd name="T8" fmla="*/ 2147483646 w 12"/>
                <a:gd name="T9" fmla="*/ 2147483646 h 9"/>
                <a:gd name="T10" fmla="*/ 2147483646 w 12"/>
                <a:gd name="T11" fmla="*/ 2147483646 h 9"/>
                <a:gd name="T12" fmla="*/ 2147483646 w 12"/>
                <a:gd name="T13" fmla="*/ 2147483646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0" y="2"/>
                    <a:pt x="9" y="1"/>
                  </a:cubicBez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" name="Freeform 402"/>
            <p:cNvSpPr>
              <a:spLocks/>
            </p:cNvSpPr>
            <p:nvPr userDrawn="1"/>
          </p:nvSpPr>
          <p:spPr bwMode="auto">
            <a:xfrm>
              <a:off x="2339975" y="4429125"/>
              <a:ext cx="141288" cy="60325"/>
            </a:xfrm>
            <a:custGeom>
              <a:avLst/>
              <a:gdLst>
                <a:gd name="T0" fmla="*/ 2147483646 w 18"/>
                <a:gd name="T1" fmla="*/ 2147483646 h 8"/>
                <a:gd name="T2" fmla="*/ 2147483646 w 18"/>
                <a:gd name="T3" fmla="*/ 2147483646 h 8"/>
                <a:gd name="T4" fmla="*/ 2147483646 w 18"/>
                <a:gd name="T5" fmla="*/ 2147483646 h 8"/>
                <a:gd name="T6" fmla="*/ 2147483646 w 18"/>
                <a:gd name="T7" fmla="*/ 0 h 8"/>
                <a:gd name="T8" fmla="*/ 0 w 18"/>
                <a:gd name="T9" fmla="*/ 2147483646 h 8"/>
                <a:gd name="T10" fmla="*/ 2147483646 w 18"/>
                <a:gd name="T11" fmla="*/ 2147483646 h 8"/>
                <a:gd name="T12" fmla="*/ 2147483646 w 18"/>
                <a:gd name="T13" fmla="*/ 2147483646 h 8"/>
                <a:gd name="T14" fmla="*/ 2147483646 w 18"/>
                <a:gd name="T15" fmla="*/ 2147483646 h 8"/>
                <a:gd name="T16" fmla="*/ 2147483646 w 18"/>
                <a:gd name="T17" fmla="*/ 2147483646 h 8"/>
                <a:gd name="T18" fmla="*/ 2147483646 w 18"/>
                <a:gd name="T19" fmla="*/ 2147483646 h 8"/>
                <a:gd name="T20" fmla="*/ 2147483646 w 18"/>
                <a:gd name="T21" fmla="*/ 2147483646 h 8"/>
                <a:gd name="T22" fmla="*/ 2147483646 w 18"/>
                <a:gd name="T23" fmla="*/ 2147483646 h 8"/>
                <a:gd name="T24" fmla="*/ 2147483646 w 18"/>
                <a:gd name="T25" fmla="*/ 2147483646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3" y="2"/>
                    <a:pt x="2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3" y="7"/>
                    <a:pt x="4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8" y="4"/>
                    <a:pt x="18" y="4"/>
                    <a:pt x="18" y="4"/>
                  </a:cubicBezTo>
                  <a:lnTo>
                    <a:pt x="14" y="1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2" name="Freeform 403"/>
            <p:cNvSpPr>
              <a:spLocks/>
            </p:cNvSpPr>
            <p:nvPr userDrawn="1"/>
          </p:nvSpPr>
          <p:spPr bwMode="auto">
            <a:xfrm>
              <a:off x="2433638" y="4359275"/>
              <a:ext cx="290512" cy="319088"/>
            </a:xfrm>
            <a:custGeom>
              <a:avLst/>
              <a:gdLst>
                <a:gd name="T0" fmla="*/ 2147483646 w 37"/>
                <a:gd name="T1" fmla="*/ 2147483646 h 41"/>
                <a:gd name="T2" fmla="*/ 2147483646 w 37"/>
                <a:gd name="T3" fmla="*/ 2147483646 h 41"/>
                <a:gd name="T4" fmla="*/ 2147483646 w 37"/>
                <a:gd name="T5" fmla="*/ 2147483646 h 41"/>
                <a:gd name="T6" fmla="*/ 2147483646 w 37"/>
                <a:gd name="T7" fmla="*/ 2147483646 h 41"/>
                <a:gd name="T8" fmla="*/ 2147483646 w 37"/>
                <a:gd name="T9" fmla="*/ 2147483646 h 41"/>
                <a:gd name="T10" fmla="*/ 2147483646 w 37"/>
                <a:gd name="T11" fmla="*/ 2147483646 h 41"/>
                <a:gd name="T12" fmla="*/ 2147483646 w 37"/>
                <a:gd name="T13" fmla="*/ 2147483646 h 41"/>
                <a:gd name="T14" fmla="*/ 2147483646 w 37"/>
                <a:gd name="T15" fmla="*/ 2147483646 h 41"/>
                <a:gd name="T16" fmla="*/ 2147483646 w 37"/>
                <a:gd name="T17" fmla="*/ 2147483646 h 41"/>
                <a:gd name="T18" fmla="*/ 2147483646 w 37"/>
                <a:gd name="T19" fmla="*/ 2147483646 h 41"/>
                <a:gd name="T20" fmla="*/ 2147483646 w 37"/>
                <a:gd name="T21" fmla="*/ 0 h 41"/>
                <a:gd name="T22" fmla="*/ 2147483646 w 37"/>
                <a:gd name="T23" fmla="*/ 2147483646 h 41"/>
                <a:gd name="T24" fmla="*/ 2147483646 w 37"/>
                <a:gd name="T25" fmla="*/ 2147483646 h 41"/>
                <a:gd name="T26" fmla="*/ 2147483646 w 37"/>
                <a:gd name="T27" fmla="*/ 2147483646 h 41"/>
                <a:gd name="T28" fmla="*/ 2147483646 w 37"/>
                <a:gd name="T29" fmla="*/ 2147483646 h 41"/>
                <a:gd name="T30" fmla="*/ 2147483646 w 37"/>
                <a:gd name="T31" fmla="*/ 2147483646 h 41"/>
                <a:gd name="T32" fmla="*/ 2147483646 w 37"/>
                <a:gd name="T33" fmla="*/ 2147483646 h 41"/>
                <a:gd name="T34" fmla="*/ 2147483646 w 37"/>
                <a:gd name="T35" fmla="*/ 2147483646 h 41"/>
                <a:gd name="T36" fmla="*/ 2147483646 w 37"/>
                <a:gd name="T37" fmla="*/ 2147483646 h 41"/>
                <a:gd name="T38" fmla="*/ 2147483646 w 37"/>
                <a:gd name="T39" fmla="*/ 2147483646 h 41"/>
                <a:gd name="T40" fmla="*/ 2147483646 w 37"/>
                <a:gd name="T41" fmla="*/ 2147483646 h 41"/>
                <a:gd name="T42" fmla="*/ 2147483646 w 37"/>
                <a:gd name="T43" fmla="*/ 2147483646 h 41"/>
                <a:gd name="T44" fmla="*/ 0 w 37"/>
                <a:gd name="T45" fmla="*/ 2147483646 h 41"/>
                <a:gd name="T46" fmla="*/ 2147483646 w 37"/>
                <a:gd name="T47" fmla="*/ 2147483646 h 41"/>
                <a:gd name="T48" fmla="*/ 2147483646 w 37"/>
                <a:gd name="T49" fmla="*/ 2147483646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" h="41">
                  <a:moveTo>
                    <a:pt x="37" y="3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12" y="41"/>
                    <a:pt x="12" y="41"/>
                    <a:pt x="12" y="41"/>
                  </a:cubicBezTo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" name="Freeform 422"/>
            <p:cNvSpPr>
              <a:spLocks/>
            </p:cNvSpPr>
            <p:nvPr userDrawn="1"/>
          </p:nvSpPr>
          <p:spPr bwMode="auto">
            <a:xfrm>
              <a:off x="2173288" y="4264025"/>
              <a:ext cx="150812" cy="69850"/>
            </a:xfrm>
            <a:custGeom>
              <a:avLst/>
              <a:gdLst>
                <a:gd name="T0" fmla="*/ 2147483646 w 19"/>
                <a:gd name="T1" fmla="*/ 2147483646 h 9"/>
                <a:gd name="T2" fmla="*/ 2147483646 w 19"/>
                <a:gd name="T3" fmla="*/ 2147483646 h 9"/>
                <a:gd name="T4" fmla="*/ 2147483646 w 19"/>
                <a:gd name="T5" fmla="*/ 0 h 9"/>
                <a:gd name="T6" fmla="*/ 2147483646 w 19"/>
                <a:gd name="T7" fmla="*/ 2147483646 h 9"/>
                <a:gd name="T8" fmla="*/ 0 w 19"/>
                <a:gd name="T9" fmla="*/ 2147483646 h 9"/>
                <a:gd name="T10" fmla="*/ 0 w 19"/>
                <a:gd name="T11" fmla="*/ 2147483646 h 9"/>
                <a:gd name="T12" fmla="*/ 2147483646 w 19"/>
                <a:gd name="T13" fmla="*/ 2147483646 h 9"/>
                <a:gd name="T14" fmla="*/ 2147483646 w 19"/>
                <a:gd name="T15" fmla="*/ 2147483646 h 9"/>
                <a:gd name="T16" fmla="*/ 2147483646 w 19"/>
                <a:gd name="T17" fmla="*/ 2147483646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9">
                  <a:moveTo>
                    <a:pt x="19" y="3"/>
                  </a:moveTo>
                  <a:cubicBezTo>
                    <a:pt x="19" y="3"/>
                    <a:pt x="10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2" y="6"/>
                    <a:pt x="12" y="6"/>
                    <a:pt x="12" y="6"/>
                  </a:cubicBezTo>
                  <a:lnTo>
                    <a:pt x="19" y="3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4" name="Freeform 423"/>
            <p:cNvSpPr>
              <a:spLocks/>
            </p:cNvSpPr>
            <p:nvPr userDrawn="1"/>
          </p:nvSpPr>
          <p:spPr bwMode="auto">
            <a:xfrm>
              <a:off x="2093913" y="4222750"/>
              <a:ext cx="119062" cy="98425"/>
            </a:xfrm>
            <a:custGeom>
              <a:avLst/>
              <a:gdLst>
                <a:gd name="T0" fmla="*/ 2147483646 w 15"/>
                <a:gd name="T1" fmla="*/ 2147483646 h 12"/>
                <a:gd name="T2" fmla="*/ 2147483646 w 15"/>
                <a:gd name="T3" fmla="*/ 2147483646 h 12"/>
                <a:gd name="T4" fmla="*/ 2147483646 w 15"/>
                <a:gd name="T5" fmla="*/ 0 h 12"/>
                <a:gd name="T6" fmla="*/ 2147483646 w 15"/>
                <a:gd name="T7" fmla="*/ 0 h 12"/>
                <a:gd name="T8" fmla="*/ 2147483646 w 15"/>
                <a:gd name="T9" fmla="*/ 2147483646 h 12"/>
                <a:gd name="T10" fmla="*/ 2147483646 w 15"/>
                <a:gd name="T11" fmla="*/ 2147483646 h 12"/>
                <a:gd name="T12" fmla="*/ 2147483646 w 15"/>
                <a:gd name="T13" fmla="*/ 2147483646 h 12"/>
                <a:gd name="T14" fmla="*/ 2147483646 w 15"/>
                <a:gd name="T15" fmla="*/ 2147483646 h 12"/>
                <a:gd name="T16" fmla="*/ 0 w 15"/>
                <a:gd name="T17" fmla="*/ 2147483646 h 12"/>
                <a:gd name="T18" fmla="*/ 2147483646 w 15"/>
                <a:gd name="T19" fmla="*/ 2147483646 h 12"/>
                <a:gd name="T20" fmla="*/ 2147483646 w 15"/>
                <a:gd name="T21" fmla="*/ 2147483646 h 12"/>
                <a:gd name="T22" fmla="*/ 2147483646 w 15"/>
                <a:gd name="T23" fmla="*/ 2147483646 h 12"/>
                <a:gd name="T24" fmla="*/ 2147483646 w 15"/>
                <a:gd name="T25" fmla="*/ 2147483646 h 12"/>
                <a:gd name="T26" fmla="*/ 2147483646 w 15"/>
                <a:gd name="T27" fmla="*/ 214748364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" h="12">
                  <a:moveTo>
                    <a:pt x="15" y="5"/>
                  </a:moveTo>
                  <a:cubicBezTo>
                    <a:pt x="13" y="5"/>
                    <a:pt x="11" y="4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5" y="5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5" name="Freeform 424"/>
            <p:cNvSpPr>
              <a:spLocks/>
            </p:cNvSpPr>
            <p:nvPr userDrawn="1"/>
          </p:nvSpPr>
          <p:spPr bwMode="auto">
            <a:xfrm>
              <a:off x="1484313" y="3810000"/>
              <a:ext cx="754062" cy="493713"/>
            </a:xfrm>
            <a:custGeom>
              <a:avLst/>
              <a:gdLst>
                <a:gd name="T0" fmla="*/ 2147483646 w 576"/>
                <a:gd name="T1" fmla="*/ 2147483646 h 379"/>
                <a:gd name="T2" fmla="*/ 2147483646 w 576"/>
                <a:gd name="T3" fmla="*/ 2147483646 h 379"/>
                <a:gd name="T4" fmla="*/ 2147483646 w 576"/>
                <a:gd name="T5" fmla="*/ 2147483646 h 379"/>
                <a:gd name="T6" fmla="*/ 2147483646 w 576"/>
                <a:gd name="T7" fmla="*/ 2147483646 h 379"/>
                <a:gd name="T8" fmla="*/ 2147483646 w 576"/>
                <a:gd name="T9" fmla="*/ 2147483646 h 379"/>
                <a:gd name="T10" fmla="*/ 2147483646 w 576"/>
                <a:gd name="T11" fmla="*/ 2147483646 h 379"/>
                <a:gd name="T12" fmla="*/ 2147483646 w 576"/>
                <a:gd name="T13" fmla="*/ 2147483646 h 379"/>
                <a:gd name="T14" fmla="*/ 2147483646 w 576"/>
                <a:gd name="T15" fmla="*/ 2147483646 h 379"/>
                <a:gd name="T16" fmla="*/ 2147483646 w 576"/>
                <a:gd name="T17" fmla="*/ 2147483646 h 379"/>
                <a:gd name="T18" fmla="*/ 2147483646 w 576"/>
                <a:gd name="T19" fmla="*/ 2147483646 h 379"/>
                <a:gd name="T20" fmla="*/ 2147483646 w 576"/>
                <a:gd name="T21" fmla="*/ 2147483646 h 379"/>
                <a:gd name="T22" fmla="*/ 2147483646 w 576"/>
                <a:gd name="T23" fmla="*/ 2147483646 h 379"/>
                <a:gd name="T24" fmla="*/ 2147483646 w 576"/>
                <a:gd name="T25" fmla="*/ 2147483646 h 379"/>
                <a:gd name="T26" fmla="*/ 2147483646 w 576"/>
                <a:gd name="T27" fmla="*/ 2147483646 h 379"/>
                <a:gd name="T28" fmla="*/ 2147483646 w 576"/>
                <a:gd name="T29" fmla="*/ 2147483646 h 379"/>
                <a:gd name="T30" fmla="*/ 2147483646 w 576"/>
                <a:gd name="T31" fmla="*/ 2147483646 h 379"/>
                <a:gd name="T32" fmla="*/ 2147483646 w 576"/>
                <a:gd name="T33" fmla="*/ 2147483646 h 379"/>
                <a:gd name="T34" fmla="*/ 2147483646 w 576"/>
                <a:gd name="T35" fmla="*/ 2147483646 h 379"/>
                <a:gd name="T36" fmla="*/ 2147483646 w 576"/>
                <a:gd name="T37" fmla="*/ 2147483646 h 379"/>
                <a:gd name="T38" fmla="*/ 2147483646 w 576"/>
                <a:gd name="T39" fmla="*/ 2147483646 h 379"/>
                <a:gd name="T40" fmla="*/ 2147483646 w 576"/>
                <a:gd name="T41" fmla="*/ 2147483646 h 379"/>
                <a:gd name="T42" fmla="*/ 2147483646 w 576"/>
                <a:gd name="T43" fmla="*/ 2147483646 h 379"/>
                <a:gd name="T44" fmla="*/ 2147483646 w 576"/>
                <a:gd name="T45" fmla="*/ 2147483646 h 379"/>
                <a:gd name="T46" fmla="*/ 2147483646 w 576"/>
                <a:gd name="T47" fmla="*/ 2147483646 h 379"/>
                <a:gd name="T48" fmla="*/ 2147483646 w 576"/>
                <a:gd name="T49" fmla="*/ 0 h 379"/>
                <a:gd name="T50" fmla="*/ 0 w 576"/>
                <a:gd name="T51" fmla="*/ 2147483646 h 379"/>
                <a:gd name="T52" fmla="*/ 2147483646 w 576"/>
                <a:gd name="T53" fmla="*/ 2147483646 h 379"/>
                <a:gd name="T54" fmla="*/ 2147483646 w 576"/>
                <a:gd name="T55" fmla="*/ 2147483646 h 379"/>
                <a:gd name="T56" fmla="*/ 2147483646 w 576"/>
                <a:gd name="T57" fmla="*/ 2147483646 h 379"/>
                <a:gd name="T58" fmla="*/ 2147483646 w 576"/>
                <a:gd name="T59" fmla="*/ 2147483646 h 379"/>
                <a:gd name="T60" fmla="*/ 2147483646 w 576"/>
                <a:gd name="T61" fmla="*/ 2147483646 h 379"/>
                <a:gd name="T62" fmla="*/ 2147483646 w 576"/>
                <a:gd name="T63" fmla="*/ 2147483646 h 379"/>
                <a:gd name="T64" fmla="*/ 2147483646 w 576"/>
                <a:gd name="T65" fmla="*/ 2147483646 h 379"/>
                <a:gd name="T66" fmla="*/ 2147483646 w 576"/>
                <a:gd name="T67" fmla="*/ 2147483646 h 379"/>
                <a:gd name="T68" fmla="*/ 2147483646 w 576"/>
                <a:gd name="T69" fmla="*/ 2147483646 h 379"/>
                <a:gd name="T70" fmla="*/ 2147483646 w 576"/>
                <a:gd name="T71" fmla="*/ 2147483646 h 379"/>
                <a:gd name="T72" fmla="*/ 2147483646 w 576"/>
                <a:gd name="T73" fmla="*/ 2147483646 h 379"/>
                <a:gd name="T74" fmla="*/ 2147483646 w 576"/>
                <a:gd name="T75" fmla="*/ 2147483646 h 379"/>
                <a:gd name="T76" fmla="*/ 2147483646 w 576"/>
                <a:gd name="T77" fmla="*/ 2147483646 h 379"/>
                <a:gd name="T78" fmla="*/ 2147483646 w 576"/>
                <a:gd name="T79" fmla="*/ 2147483646 h 379"/>
                <a:gd name="T80" fmla="*/ 2147483646 w 576"/>
                <a:gd name="T81" fmla="*/ 2147483646 h 379"/>
                <a:gd name="T82" fmla="*/ 2147483646 w 576"/>
                <a:gd name="T83" fmla="*/ 2147483646 h 379"/>
                <a:gd name="T84" fmla="*/ 2147483646 w 576"/>
                <a:gd name="T85" fmla="*/ 2147483646 h 379"/>
                <a:gd name="T86" fmla="*/ 2147483646 w 576"/>
                <a:gd name="T87" fmla="*/ 2147483646 h 379"/>
                <a:gd name="T88" fmla="*/ 2147483646 w 576"/>
                <a:gd name="T89" fmla="*/ 2147483646 h 379"/>
                <a:gd name="T90" fmla="*/ 2147483646 w 576"/>
                <a:gd name="T91" fmla="*/ 2147483646 h 379"/>
                <a:gd name="T92" fmla="*/ 2147483646 w 576"/>
                <a:gd name="T93" fmla="*/ 2147483646 h 379"/>
                <a:gd name="T94" fmla="*/ 2147483646 w 576"/>
                <a:gd name="T95" fmla="*/ 2147483646 h 379"/>
                <a:gd name="T96" fmla="*/ 2147483646 w 576"/>
                <a:gd name="T97" fmla="*/ 2147483646 h 379"/>
                <a:gd name="T98" fmla="*/ 2147483646 w 576"/>
                <a:gd name="T99" fmla="*/ 2147483646 h 379"/>
                <a:gd name="T100" fmla="*/ 2147483646 w 576"/>
                <a:gd name="T101" fmla="*/ 2147483646 h 379"/>
                <a:gd name="T102" fmla="*/ 2147483646 w 576"/>
                <a:gd name="T103" fmla="*/ 2147483646 h 379"/>
                <a:gd name="T104" fmla="*/ 2147483646 w 576"/>
                <a:gd name="T105" fmla="*/ 2147483646 h 379"/>
                <a:gd name="T106" fmla="*/ 2147483646 w 576"/>
                <a:gd name="T107" fmla="*/ 2147483646 h 379"/>
                <a:gd name="T108" fmla="*/ 2147483646 w 576"/>
                <a:gd name="T109" fmla="*/ 2147483646 h 379"/>
                <a:gd name="T110" fmla="*/ 2147483646 w 576"/>
                <a:gd name="T111" fmla="*/ 2147483646 h 3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76" h="379">
                  <a:moveTo>
                    <a:pt x="486" y="348"/>
                  </a:moveTo>
                  <a:lnTo>
                    <a:pt x="504" y="348"/>
                  </a:lnTo>
                  <a:lnTo>
                    <a:pt x="492" y="324"/>
                  </a:lnTo>
                  <a:lnTo>
                    <a:pt x="504" y="318"/>
                  </a:lnTo>
                  <a:lnTo>
                    <a:pt x="534" y="318"/>
                  </a:lnTo>
                  <a:lnTo>
                    <a:pt x="528" y="312"/>
                  </a:lnTo>
                  <a:lnTo>
                    <a:pt x="546" y="300"/>
                  </a:lnTo>
                  <a:lnTo>
                    <a:pt x="564" y="288"/>
                  </a:lnTo>
                  <a:lnTo>
                    <a:pt x="576" y="240"/>
                  </a:lnTo>
                  <a:lnTo>
                    <a:pt x="504" y="252"/>
                  </a:lnTo>
                  <a:lnTo>
                    <a:pt x="474" y="294"/>
                  </a:lnTo>
                  <a:lnTo>
                    <a:pt x="426" y="300"/>
                  </a:lnTo>
                  <a:lnTo>
                    <a:pt x="378" y="240"/>
                  </a:lnTo>
                  <a:lnTo>
                    <a:pt x="372" y="162"/>
                  </a:lnTo>
                  <a:lnTo>
                    <a:pt x="384" y="144"/>
                  </a:lnTo>
                  <a:lnTo>
                    <a:pt x="354" y="138"/>
                  </a:lnTo>
                  <a:lnTo>
                    <a:pt x="330" y="114"/>
                  </a:lnTo>
                  <a:lnTo>
                    <a:pt x="312" y="84"/>
                  </a:lnTo>
                  <a:lnTo>
                    <a:pt x="288" y="66"/>
                  </a:lnTo>
                  <a:lnTo>
                    <a:pt x="252" y="78"/>
                  </a:lnTo>
                  <a:lnTo>
                    <a:pt x="204" y="24"/>
                  </a:lnTo>
                  <a:lnTo>
                    <a:pt x="174" y="18"/>
                  </a:lnTo>
                  <a:lnTo>
                    <a:pt x="156" y="30"/>
                  </a:lnTo>
                  <a:lnTo>
                    <a:pt x="108" y="30"/>
                  </a:lnTo>
                  <a:lnTo>
                    <a:pt x="48" y="0"/>
                  </a:lnTo>
                  <a:lnTo>
                    <a:pt x="0" y="6"/>
                  </a:lnTo>
                  <a:lnTo>
                    <a:pt x="36" y="72"/>
                  </a:lnTo>
                  <a:lnTo>
                    <a:pt x="60" y="108"/>
                  </a:lnTo>
                  <a:lnTo>
                    <a:pt x="54" y="120"/>
                  </a:lnTo>
                  <a:lnTo>
                    <a:pt x="96" y="150"/>
                  </a:lnTo>
                  <a:lnTo>
                    <a:pt x="102" y="180"/>
                  </a:lnTo>
                  <a:lnTo>
                    <a:pt x="120" y="192"/>
                  </a:lnTo>
                  <a:lnTo>
                    <a:pt x="144" y="216"/>
                  </a:lnTo>
                  <a:lnTo>
                    <a:pt x="150" y="198"/>
                  </a:lnTo>
                  <a:lnTo>
                    <a:pt x="126" y="180"/>
                  </a:lnTo>
                  <a:lnTo>
                    <a:pt x="102" y="126"/>
                  </a:lnTo>
                  <a:lnTo>
                    <a:pt x="60" y="66"/>
                  </a:lnTo>
                  <a:lnTo>
                    <a:pt x="48" y="30"/>
                  </a:lnTo>
                  <a:lnTo>
                    <a:pt x="78" y="42"/>
                  </a:lnTo>
                  <a:lnTo>
                    <a:pt x="108" y="102"/>
                  </a:lnTo>
                  <a:lnTo>
                    <a:pt x="120" y="120"/>
                  </a:lnTo>
                  <a:lnTo>
                    <a:pt x="150" y="138"/>
                  </a:lnTo>
                  <a:lnTo>
                    <a:pt x="150" y="156"/>
                  </a:lnTo>
                  <a:lnTo>
                    <a:pt x="174" y="168"/>
                  </a:lnTo>
                  <a:lnTo>
                    <a:pt x="186" y="186"/>
                  </a:lnTo>
                  <a:lnTo>
                    <a:pt x="216" y="216"/>
                  </a:lnTo>
                  <a:lnTo>
                    <a:pt x="222" y="258"/>
                  </a:lnTo>
                  <a:lnTo>
                    <a:pt x="222" y="276"/>
                  </a:lnTo>
                  <a:lnTo>
                    <a:pt x="300" y="324"/>
                  </a:lnTo>
                  <a:lnTo>
                    <a:pt x="336" y="342"/>
                  </a:lnTo>
                  <a:lnTo>
                    <a:pt x="402" y="360"/>
                  </a:lnTo>
                  <a:lnTo>
                    <a:pt x="420" y="354"/>
                  </a:lnTo>
                  <a:lnTo>
                    <a:pt x="438" y="354"/>
                  </a:lnTo>
                  <a:lnTo>
                    <a:pt x="468" y="379"/>
                  </a:lnTo>
                  <a:lnTo>
                    <a:pt x="474" y="366"/>
                  </a:lnTo>
                  <a:lnTo>
                    <a:pt x="486" y="348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6" name="Freeform 425"/>
            <p:cNvSpPr>
              <a:spLocks/>
            </p:cNvSpPr>
            <p:nvPr userDrawn="1"/>
          </p:nvSpPr>
          <p:spPr bwMode="auto">
            <a:xfrm rot="-852288">
              <a:off x="2717800" y="1831975"/>
              <a:ext cx="812800" cy="896938"/>
            </a:xfrm>
            <a:custGeom>
              <a:avLst/>
              <a:gdLst>
                <a:gd name="T0" fmla="*/ 2147483646 w 1125"/>
                <a:gd name="T1" fmla="*/ 2147483646 h 2047"/>
                <a:gd name="T2" fmla="*/ 2147483646 w 1125"/>
                <a:gd name="T3" fmla="*/ 2147483646 h 2047"/>
                <a:gd name="T4" fmla="*/ 2147483646 w 1125"/>
                <a:gd name="T5" fmla="*/ 2147483646 h 2047"/>
                <a:gd name="T6" fmla="*/ 2147483646 w 1125"/>
                <a:gd name="T7" fmla="*/ 2147483646 h 2047"/>
                <a:gd name="T8" fmla="*/ 2147483646 w 1125"/>
                <a:gd name="T9" fmla="*/ 2147483646 h 2047"/>
                <a:gd name="T10" fmla="*/ 2147483646 w 1125"/>
                <a:gd name="T11" fmla="*/ 2147483646 h 2047"/>
                <a:gd name="T12" fmla="*/ 2147483646 w 1125"/>
                <a:gd name="T13" fmla="*/ 2147483646 h 2047"/>
                <a:gd name="T14" fmla="*/ 2147483646 w 1125"/>
                <a:gd name="T15" fmla="*/ 2147483646 h 2047"/>
                <a:gd name="T16" fmla="*/ 2147483646 w 1125"/>
                <a:gd name="T17" fmla="*/ 2147483646 h 2047"/>
                <a:gd name="T18" fmla="*/ 2147483646 w 1125"/>
                <a:gd name="T19" fmla="*/ 2147483646 h 2047"/>
                <a:gd name="T20" fmla="*/ 2147483646 w 1125"/>
                <a:gd name="T21" fmla="*/ 2147483646 h 2047"/>
                <a:gd name="T22" fmla="*/ 2147483646 w 1125"/>
                <a:gd name="T23" fmla="*/ 2147483646 h 2047"/>
                <a:gd name="T24" fmla="*/ 2147483646 w 1125"/>
                <a:gd name="T25" fmla="*/ 2147483646 h 2047"/>
                <a:gd name="T26" fmla="*/ 2147483646 w 1125"/>
                <a:gd name="T27" fmla="*/ 2147483646 h 2047"/>
                <a:gd name="T28" fmla="*/ 2147483646 w 1125"/>
                <a:gd name="T29" fmla="*/ 2147483646 h 2047"/>
                <a:gd name="T30" fmla="*/ 2147483646 w 1125"/>
                <a:gd name="T31" fmla="*/ 2147483646 h 2047"/>
                <a:gd name="T32" fmla="*/ 2147483646 w 1125"/>
                <a:gd name="T33" fmla="*/ 2147483646 h 2047"/>
                <a:gd name="T34" fmla="*/ 2147483646 w 1125"/>
                <a:gd name="T35" fmla="*/ 2147483646 h 2047"/>
                <a:gd name="T36" fmla="*/ 2147483646 w 1125"/>
                <a:gd name="T37" fmla="*/ 2147483646 h 2047"/>
                <a:gd name="T38" fmla="*/ 2147483646 w 1125"/>
                <a:gd name="T39" fmla="*/ 2147483646 h 2047"/>
                <a:gd name="T40" fmla="*/ 2147483646 w 1125"/>
                <a:gd name="T41" fmla="*/ 2147483646 h 2047"/>
                <a:gd name="T42" fmla="*/ 2147483646 w 1125"/>
                <a:gd name="T43" fmla="*/ 2147483646 h 2047"/>
                <a:gd name="T44" fmla="*/ 2147483646 w 1125"/>
                <a:gd name="T45" fmla="*/ 2147483646 h 2047"/>
                <a:gd name="T46" fmla="*/ 2147483646 w 1125"/>
                <a:gd name="T47" fmla="*/ 2147483646 h 2047"/>
                <a:gd name="T48" fmla="*/ 2147483646 w 1125"/>
                <a:gd name="T49" fmla="*/ 2147483646 h 2047"/>
                <a:gd name="T50" fmla="*/ 2147483646 w 1125"/>
                <a:gd name="T51" fmla="*/ 2147483646 h 2047"/>
                <a:gd name="T52" fmla="*/ 2147483646 w 1125"/>
                <a:gd name="T53" fmla="*/ 2147483646 h 2047"/>
                <a:gd name="T54" fmla="*/ 2147483646 w 1125"/>
                <a:gd name="T55" fmla="*/ 2147483646 h 2047"/>
                <a:gd name="T56" fmla="*/ 2147483646 w 1125"/>
                <a:gd name="T57" fmla="*/ 2147483646 h 2047"/>
                <a:gd name="T58" fmla="*/ 2147483646 w 1125"/>
                <a:gd name="T59" fmla="*/ 2147483646 h 2047"/>
                <a:gd name="T60" fmla="*/ 2147483646 w 1125"/>
                <a:gd name="T61" fmla="*/ 2147483646 h 2047"/>
                <a:gd name="T62" fmla="*/ 2147483646 w 1125"/>
                <a:gd name="T63" fmla="*/ 2147483646 h 2047"/>
                <a:gd name="T64" fmla="*/ 2147483646 w 1125"/>
                <a:gd name="T65" fmla="*/ 2147483646 h 2047"/>
                <a:gd name="T66" fmla="*/ 2147483646 w 1125"/>
                <a:gd name="T67" fmla="*/ 2147483646 h 2047"/>
                <a:gd name="T68" fmla="*/ 2147483646 w 1125"/>
                <a:gd name="T69" fmla="*/ 2147483646 h 2047"/>
                <a:gd name="T70" fmla="*/ 2147483646 w 1125"/>
                <a:gd name="T71" fmla="*/ 2147483646 h 2047"/>
                <a:gd name="T72" fmla="*/ 2147483646 w 1125"/>
                <a:gd name="T73" fmla="*/ 2147483646 h 2047"/>
                <a:gd name="T74" fmla="*/ 2147483646 w 1125"/>
                <a:gd name="T75" fmla="*/ 2147483646 h 2047"/>
                <a:gd name="T76" fmla="*/ 2147483646 w 1125"/>
                <a:gd name="T77" fmla="*/ 2147483646 h 2047"/>
                <a:gd name="T78" fmla="*/ 2147483646 w 1125"/>
                <a:gd name="T79" fmla="*/ 2147483646 h 2047"/>
                <a:gd name="T80" fmla="*/ 2147483646 w 1125"/>
                <a:gd name="T81" fmla="*/ 2147483646 h 2047"/>
                <a:gd name="T82" fmla="*/ 2147483646 w 1125"/>
                <a:gd name="T83" fmla="*/ 2147483646 h 2047"/>
                <a:gd name="T84" fmla="*/ 2147483646 w 1125"/>
                <a:gd name="T85" fmla="*/ 2147483646 h 2047"/>
                <a:gd name="T86" fmla="*/ 2147483646 w 1125"/>
                <a:gd name="T87" fmla="*/ 2147483646 h 2047"/>
                <a:gd name="T88" fmla="*/ 2147483646 w 1125"/>
                <a:gd name="T89" fmla="*/ 2147483646 h 2047"/>
                <a:gd name="T90" fmla="*/ 2147483646 w 1125"/>
                <a:gd name="T91" fmla="*/ 2147483646 h 2047"/>
                <a:gd name="T92" fmla="*/ 2147483646 w 1125"/>
                <a:gd name="T93" fmla="*/ 2147483646 h 2047"/>
                <a:gd name="T94" fmla="*/ 2147483646 w 1125"/>
                <a:gd name="T95" fmla="*/ 2147483646 h 2047"/>
                <a:gd name="T96" fmla="*/ 2147483646 w 1125"/>
                <a:gd name="T97" fmla="*/ 2147483646 h 2047"/>
                <a:gd name="T98" fmla="*/ 2147483646 w 1125"/>
                <a:gd name="T99" fmla="*/ 2147483646 h 2047"/>
                <a:gd name="T100" fmla="*/ 2147483646 w 1125"/>
                <a:gd name="T101" fmla="*/ 2147483646 h 2047"/>
                <a:gd name="T102" fmla="*/ 2147483646 w 1125"/>
                <a:gd name="T103" fmla="*/ 2147483646 h 2047"/>
                <a:gd name="T104" fmla="*/ 2147483646 w 1125"/>
                <a:gd name="T105" fmla="*/ 2147483646 h 2047"/>
                <a:gd name="T106" fmla="*/ 2147483646 w 1125"/>
                <a:gd name="T107" fmla="*/ 2147483646 h 2047"/>
                <a:gd name="T108" fmla="*/ 2147483646 w 1125"/>
                <a:gd name="T109" fmla="*/ 2147483646 h 2047"/>
                <a:gd name="T110" fmla="*/ 2147483646 w 1125"/>
                <a:gd name="T111" fmla="*/ 2147483646 h 2047"/>
                <a:gd name="T112" fmla="*/ 2147483646 w 1125"/>
                <a:gd name="T113" fmla="*/ 2147483646 h 2047"/>
                <a:gd name="T114" fmla="*/ 2147483646 w 1125"/>
                <a:gd name="T115" fmla="*/ 2147483646 h 2047"/>
                <a:gd name="T116" fmla="*/ 2147483646 w 1125"/>
                <a:gd name="T117" fmla="*/ 2147483646 h 2047"/>
                <a:gd name="T118" fmla="*/ 2147483646 w 1125"/>
                <a:gd name="T119" fmla="*/ 2147483646 h 2047"/>
                <a:gd name="T120" fmla="*/ 2147483646 w 1125"/>
                <a:gd name="T121" fmla="*/ 2147483646 h 2047"/>
                <a:gd name="T122" fmla="*/ 2147483646 w 1125"/>
                <a:gd name="T123" fmla="*/ 2147483646 h 2047"/>
                <a:gd name="T124" fmla="*/ 2147483646 w 1125"/>
                <a:gd name="T125" fmla="*/ 2147483646 h 20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25" h="2047">
                  <a:moveTo>
                    <a:pt x="718" y="105"/>
                  </a:moveTo>
                  <a:lnTo>
                    <a:pt x="722" y="102"/>
                  </a:lnTo>
                  <a:lnTo>
                    <a:pt x="730" y="95"/>
                  </a:lnTo>
                  <a:lnTo>
                    <a:pt x="740" y="83"/>
                  </a:lnTo>
                  <a:lnTo>
                    <a:pt x="751" y="70"/>
                  </a:lnTo>
                  <a:lnTo>
                    <a:pt x="760" y="58"/>
                  </a:lnTo>
                  <a:lnTo>
                    <a:pt x="764" y="46"/>
                  </a:lnTo>
                  <a:lnTo>
                    <a:pt x="761" y="37"/>
                  </a:lnTo>
                  <a:lnTo>
                    <a:pt x="748" y="32"/>
                  </a:lnTo>
                  <a:lnTo>
                    <a:pt x="735" y="30"/>
                  </a:lnTo>
                  <a:lnTo>
                    <a:pt x="725" y="27"/>
                  </a:lnTo>
                  <a:lnTo>
                    <a:pt x="716" y="22"/>
                  </a:lnTo>
                  <a:lnTo>
                    <a:pt x="708" y="17"/>
                  </a:lnTo>
                  <a:lnTo>
                    <a:pt x="700" y="13"/>
                  </a:lnTo>
                  <a:lnTo>
                    <a:pt x="693" y="8"/>
                  </a:lnTo>
                  <a:lnTo>
                    <a:pt x="686" y="4"/>
                  </a:lnTo>
                  <a:lnTo>
                    <a:pt x="678" y="1"/>
                  </a:lnTo>
                  <a:lnTo>
                    <a:pt x="672" y="0"/>
                  </a:lnTo>
                  <a:lnTo>
                    <a:pt x="665" y="0"/>
                  </a:lnTo>
                  <a:lnTo>
                    <a:pt x="658" y="0"/>
                  </a:lnTo>
                  <a:lnTo>
                    <a:pt x="651" y="2"/>
                  </a:lnTo>
                  <a:lnTo>
                    <a:pt x="633" y="7"/>
                  </a:lnTo>
                  <a:lnTo>
                    <a:pt x="610" y="13"/>
                  </a:lnTo>
                  <a:lnTo>
                    <a:pt x="583" y="19"/>
                  </a:lnTo>
                  <a:lnTo>
                    <a:pt x="558" y="25"/>
                  </a:lnTo>
                  <a:lnTo>
                    <a:pt x="534" y="34"/>
                  </a:lnTo>
                  <a:lnTo>
                    <a:pt x="512" y="42"/>
                  </a:lnTo>
                  <a:lnTo>
                    <a:pt x="496" y="52"/>
                  </a:lnTo>
                  <a:lnTo>
                    <a:pt x="487" y="62"/>
                  </a:lnTo>
                  <a:lnTo>
                    <a:pt x="483" y="74"/>
                  </a:lnTo>
                  <a:lnTo>
                    <a:pt x="478" y="84"/>
                  </a:lnTo>
                  <a:lnTo>
                    <a:pt x="474" y="93"/>
                  </a:lnTo>
                  <a:lnTo>
                    <a:pt x="468" y="102"/>
                  </a:lnTo>
                  <a:lnTo>
                    <a:pt x="461" y="107"/>
                  </a:lnTo>
                  <a:lnTo>
                    <a:pt x="452" y="110"/>
                  </a:lnTo>
                  <a:lnTo>
                    <a:pt x="440" y="110"/>
                  </a:lnTo>
                  <a:lnTo>
                    <a:pt x="426" y="105"/>
                  </a:lnTo>
                  <a:lnTo>
                    <a:pt x="409" y="100"/>
                  </a:lnTo>
                  <a:lnTo>
                    <a:pt x="391" y="98"/>
                  </a:lnTo>
                  <a:lnTo>
                    <a:pt x="371" y="100"/>
                  </a:lnTo>
                  <a:lnTo>
                    <a:pt x="351" y="105"/>
                  </a:lnTo>
                  <a:lnTo>
                    <a:pt x="334" y="112"/>
                  </a:lnTo>
                  <a:lnTo>
                    <a:pt x="319" y="120"/>
                  </a:lnTo>
                  <a:lnTo>
                    <a:pt x="306" y="130"/>
                  </a:lnTo>
                  <a:lnTo>
                    <a:pt x="300" y="141"/>
                  </a:lnTo>
                  <a:lnTo>
                    <a:pt x="291" y="151"/>
                  </a:lnTo>
                  <a:lnTo>
                    <a:pt x="278" y="161"/>
                  </a:lnTo>
                  <a:lnTo>
                    <a:pt x="260" y="172"/>
                  </a:lnTo>
                  <a:lnTo>
                    <a:pt x="241" y="182"/>
                  </a:lnTo>
                  <a:lnTo>
                    <a:pt x="221" y="194"/>
                  </a:lnTo>
                  <a:lnTo>
                    <a:pt x="204" y="208"/>
                  </a:lnTo>
                  <a:lnTo>
                    <a:pt x="191" y="224"/>
                  </a:lnTo>
                  <a:lnTo>
                    <a:pt x="184" y="242"/>
                  </a:lnTo>
                  <a:lnTo>
                    <a:pt x="180" y="261"/>
                  </a:lnTo>
                  <a:lnTo>
                    <a:pt x="172" y="277"/>
                  </a:lnTo>
                  <a:lnTo>
                    <a:pt x="160" y="289"/>
                  </a:lnTo>
                  <a:lnTo>
                    <a:pt x="146" y="299"/>
                  </a:lnTo>
                  <a:lnTo>
                    <a:pt x="130" y="305"/>
                  </a:lnTo>
                  <a:lnTo>
                    <a:pt x="113" y="311"/>
                  </a:lnTo>
                  <a:lnTo>
                    <a:pt x="94" y="314"/>
                  </a:lnTo>
                  <a:lnTo>
                    <a:pt x="76" y="315"/>
                  </a:lnTo>
                  <a:lnTo>
                    <a:pt x="59" y="316"/>
                  </a:lnTo>
                  <a:lnTo>
                    <a:pt x="44" y="319"/>
                  </a:lnTo>
                  <a:lnTo>
                    <a:pt x="31" y="325"/>
                  </a:lnTo>
                  <a:lnTo>
                    <a:pt x="22" y="332"/>
                  </a:lnTo>
                  <a:lnTo>
                    <a:pt x="16" y="342"/>
                  </a:lnTo>
                  <a:lnTo>
                    <a:pt x="13" y="355"/>
                  </a:lnTo>
                  <a:lnTo>
                    <a:pt x="11" y="369"/>
                  </a:lnTo>
                  <a:lnTo>
                    <a:pt x="15" y="386"/>
                  </a:lnTo>
                  <a:lnTo>
                    <a:pt x="17" y="402"/>
                  </a:lnTo>
                  <a:lnTo>
                    <a:pt x="16" y="415"/>
                  </a:lnTo>
                  <a:lnTo>
                    <a:pt x="13" y="425"/>
                  </a:lnTo>
                  <a:lnTo>
                    <a:pt x="9" y="434"/>
                  </a:lnTo>
                  <a:lnTo>
                    <a:pt x="4" y="444"/>
                  </a:lnTo>
                  <a:lnTo>
                    <a:pt x="1" y="454"/>
                  </a:lnTo>
                  <a:lnTo>
                    <a:pt x="0" y="466"/>
                  </a:lnTo>
                  <a:lnTo>
                    <a:pt x="2" y="482"/>
                  </a:lnTo>
                  <a:lnTo>
                    <a:pt x="7" y="499"/>
                  </a:lnTo>
                  <a:lnTo>
                    <a:pt x="13" y="515"/>
                  </a:lnTo>
                  <a:lnTo>
                    <a:pt x="18" y="530"/>
                  </a:lnTo>
                  <a:lnTo>
                    <a:pt x="25" y="543"/>
                  </a:lnTo>
                  <a:lnTo>
                    <a:pt x="34" y="553"/>
                  </a:lnTo>
                  <a:lnTo>
                    <a:pt x="45" y="562"/>
                  </a:lnTo>
                  <a:lnTo>
                    <a:pt x="59" y="568"/>
                  </a:lnTo>
                  <a:lnTo>
                    <a:pt x="76" y="572"/>
                  </a:lnTo>
                  <a:lnTo>
                    <a:pt x="94" y="575"/>
                  </a:lnTo>
                  <a:lnTo>
                    <a:pt x="113" y="579"/>
                  </a:lnTo>
                  <a:lnTo>
                    <a:pt x="130" y="584"/>
                  </a:lnTo>
                  <a:lnTo>
                    <a:pt x="145" y="593"/>
                  </a:lnTo>
                  <a:lnTo>
                    <a:pt x="159" y="605"/>
                  </a:lnTo>
                  <a:lnTo>
                    <a:pt x="169" y="621"/>
                  </a:lnTo>
                  <a:lnTo>
                    <a:pt x="176" y="642"/>
                  </a:lnTo>
                  <a:lnTo>
                    <a:pt x="179" y="668"/>
                  </a:lnTo>
                  <a:lnTo>
                    <a:pt x="181" y="695"/>
                  </a:lnTo>
                  <a:lnTo>
                    <a:pt x="185" y="718"/>
                  </a:lnTo>
                  <a:lnTo>
                    <a:pt x="191" y="740"/>
                  </a:lnTo>
                  <a:lnTo>
                    <a:pt x="198" y="762"/>
                  </a:lnTo>
                  <a:lnTo>
                    <a:pt x="203" y="785"/>
                  </a:lnTo>
                  <a:lnTo>
                    <a:pt x="206" y="810"/>
                  </a:lnTo>
                  <a:lnTo>
                    <a:pt x="207" y="841"/>
                  </a:lnTo>
                  <a:lnTo>
                    <a:pt x="203" y="878"/>
                  </a:lnTo>
                  <a:lnTo>
                    <a:pt x="196" y="915"/>
                  </a:lnTo>
                  <a:lnTo>
                    <a:pt x="190" y="945"/>
                  </a:lnTo>
                  <a:lnTo>
                    <a:pt x="184" y="968"/>
                  </a:lnTo>
                  <a:lnTo>
                    <a:pt x="181" y="986"/>
                  </a:lnTo>
                  <a:lnTo>
                    <a:pt x="180" y="999"/>
                  </a:lnTo>
                  <a:lnTo>
                    <a:pt x="180" y="1009"/>
                  </a:lnTo>
                  <a:lnTo>
                    <a:pt x="184" y="1016"/>
                  </a:lnTo>
                  <a:lnTo>
                    <a:pt x="191" y="1022"/>
                  </a:lnTo>
                  <a:lnTo>
                    <a:pt x="200" y="1028"/>
                  </a:lnTo>
                  <a:lnTo>
                    <a:pt x="210" y="1034"/>
                  </a:lnTo>
                  <a:lnTo>
                    <a:pt x="218" y="1042"/>
                  </a:lnTo>
                  <a:lnTo>
                    <a:pt x="225" y="1050"/>
                  </a:lnTo>
                  <a:lnTo>
                    <a:pt x="227" y="1057"/>
                  </a:lnTo>
                  <a:lnTo>
                    <a:pt x="225" y="1062"/>
                  </a:lnTo>
                  <a:lnTo>
                    <a:pt x="217" y="1067"/>
                  </a:lnTo>
                  <a:lnTo>
                    <a:pt x="203" y="1068"/>
                  </a:lnTo>
                  <a:lnTo>
                    <a:pt x="189" y="1070"/>
                  </a:lnTo>
                  <a:lnTo>
                    <a:pt x="183" y="1075"/>
                  </a:lnTo>
                  <a:lnTo>
                    <a:pt x="183" y="1082"/>
                  </a:lnTo>
                  <a:lnTo>
                    <a:pt x="188" y="1089"/>
                  </a:lnTo>
                  <a:lnTo>
                    <a:pt x="194" y="1097"/>
                  </a:lnTo>
                  <a:lnTo>
                    <a:pt x="200" y="1104"/>
                  </a:lnTo>
                  <a:lnTo>
                    <a:pt x="206" y="1108"/>
                  </a:lnTo>
                  <a:lnTo>
                    <a:pt x="208" y="1111"/>
                  </a:lnTo>
                  <a:lnTo>
                    <a:pt x="206" y="1111"/>
                  </a:lnTo>
                  <a:lnTo>
                    <a:pt x="200" y="1110"/>
                  </a:lnTo>
                  <a:lnTo>
                    <a:pt x="191" y="1108"/>
                  </a:lnTo>
                  <a:lnTo>
                    <a:pt x="182" y="1108"/>
                  </a:lnTo>
                  <a:lnTo>
                    <a:pt x="172" y="1111"/>
                  </a:lnTo>
                  <a:lnTo>
                    <a:pt x="162" y="1115"/>
                  </a:lnTo>
                  <a:lnTo>
                    <a:pt x="157" y="1123"/>
                  </a:lnTo>
                  <a:lnTo>
                    <a:pt x="154" y="1135"/>
                  </a:lnTo>
                  <a:lnTo>
                    <a:pt x="157" y="1149"/>
                  </a:lnTo>
                  <a:lnTo>
                    <a:pt x="164" y="1163"/>
                  </a:lnTo>
                  <a:lnTo>
                    <a:pt x="173" y="1176"/>
                  </a:lnTo>
                  <a:lnTo>
                    <a:pt x="184" y="1187"/>
                  </a:lnTo>
                  <a:lnTo>
                    <a:pt x="196" y="1196"/>
                  </a:lnTo>
                  <a:lnTo>
                    <a:pt x="207" y="1201"/>
                  </a:lnTo>
                  <a:lnTo>
                    <a:pt x="219" y="1201"/>
                  </a:lnTo>
                  <a:lnTo>
                    <a:pt x="227" y="1195"/>
                  </a:lnTo>
                  <a:lnTo>
                    <a:pt x="234" y="1186"/>
                  </a:lnTo>
                  <a:lnTo>
                    <a:pt x="238" y="1178"/>
                  </a:lnTo>
                  <a:lnTo>
                    <a:pt x="244" y="1171"/>
                  </a:lnTo>
                  <a:lnTo>
                    <a:pt x="249" y="1165"/>
                  </a:lnTo>
                  <a:lnTo>
                    <a:pt x="252" y="1161"/>
                  </a:lnTo>
                  <a:lnTo>
                    <a:pt x="258" y="1158"/>
                  </a:lnTo>
                  <a:lnTo>
                    <a:pt x="263" y="1158"/>
                  </a:lnTo>
                  <a:lnTo>
                    <a:pt x="270" y="1159"/>
                  </a:lnTo>
                  <a:lnTo>
                    <a:pt x="278" y="1174"/>
                  </a:lnTo>
                  <a:lnTo>
                    <a:pt x="275" y="1202"/>
                  </a:lnTo>
                  <a:lnTo>
                    <a:pt x="267" y="1233"/>
                  </a:lnTo>
                  <a:lnTo>
                    <a:pt x="258" y="1255"/>
                  </a:lnTo>
                  <a:lnTo>
                    <a:pt x="252" y="1261"/>
                  </a:lnTo>
                  <a:lnTo>
                    <a:pt x="244" y="1265"/>
                  </a:lnTo>
                  <a:lnTo>
                    <a:pt x="234" y="1270"/>
                  </a:lnTo>
                  <a:lnTo>
                    <a:pt x="223" y="1273"/>
                  </a:lnTo>
                  <a:lnTo>
                    <a:pt x="212" y="1279"/>
                  </a:lnTo>
                  <a:lnTo>
                    <a:pt x="202" y="1285"/>
                  </a:lnTo>
                  <a:lnTo>
                    <a:pt x="192" y="1292"/>
                  </a:lnTo>
                  <a:lnTo>
                    <a:pt x="184" y="1302"/>
                  </a:lnTo>
                  <a:lnTo>
                    <a:pt x="177" y="1318"/>
                  </a:lnTo>
                  <a:lnTo>
                    <a:pt x="169" y="1340"/>
                  </a:lnTo>
                  <a:lnTo>
                    <a:pt x="161" y="1369"/>
                  </a:lnTo>
                  <a:lnTo>
                    <a:pt x="154" y="1399"/>
                  </a:lnTo>
                  <a:lnTo>
                    <a:pt x="149" y="1430"/>
                  </a:lnTo>
                  <a:lnTo>
                    <a:pt x="144" y="1459"/>
                  </a:lnTo>
                  <a:lnTo>
                    <a:pt x="142" y="1483"/>
                  </a:lnTo>
                  <a:lnTo>
                    <a:pt x="143" y="1500"/>
                  </a:lnTo>
                  <a:lnTo>
                    <a:pt x="146" y="1514"/>
                  </a:lnTo>
                  <a:lnTo>
                    <a:pt x="153" y="1530"/>
                  </a:lnTo>
                  <a:lnTo>
                    <a:pt x="160" y="1547"/>
                  </a:lnTo>
                  <a:lnTo>
                    <a:pt x="168" y="1566"/>
                  </a:lnTo>
                  <a:lnTo>
                    <a:pt x="174" y="1585"/>
                  </a:lnTo>
                  <a:lnTo>
                    <a:pt x="180" y="1606"/>
                  </a:lnTo>
                  <a:lnTo>
                    <a:pt x="181" y="1628"/>
                  </a:lnTo>
                  <a:lnTo>
                    <a:pt x="179" y="1650"/>
                  </a:lnTo>
                  <a:lnTo>
                    <a:pt x="176" y="1672"/>
                  </a:lnTo>
                  <a:lnTo>
                    <a:pt x="179" y="1694"/>
                  </a:lnTo>
                  <a:lnTo>
                    <a:pt x="184" y="1714"/>
                  </a:lnTo>
                  <a:lnTo>
                    <a:pt x="191" y="1735"/>
                  </a:lnTo>
                  <a:lnTo>
                    <a:pt x="200" y="1754"/>
                  </a:lnTo>
                  <a:lnTo>
                    <a:pt x="210" y="1772"/>
                  </a:lnTo>
                  <a:lnTo>
                    <a:pt x="219" y="1791"/>
                  </a:lnTo>
                  <a:lnTo>
                    <a:pt x="227" y="1807"/>
                  </a:lnTo>
                  <a:lnTo>
                    <a:pt x="235" y="1825"/>
                  </a:lnTo>
                  <a:lnTo>
                    <a:pt x="245" y="1847"/>
                  </a:lnTo>
                  <a:lnTo>
                    <a:pt x="257" y="1872"/>
                  </a:lnTo>
                  <a:lnTo>
                    <a:pt x="270" y="1897"/>
                  </a:lnTo>
                  <a:lnTo>
                    <a:pt x="283" y="1918"/>
                  </a:lnTo>
                  <a:lnTo>
                    <a:pt x="300" y="1937"/>
                  </a:lnTo>
                  <a:lnTo>
                    <a:pt x="315" y="1948"/>
                  </a:lnTo>
                  <a:lnTo>
                    <a:pt x="331" y="1951"/>
                  </a:lnTo>
                  <a:lnTo>
                    <a:pt x="346" y="1950"/>
                  </a:lnTo>
                  <a:lnTo>
                    <a:pt x="358" y="1953"/>
                  </a:lnTo>
                  <a:lnTo>
                    <a:pt x="370" y="1959"/>
                  </a:lnTo>
                  <a:lnTo>
                    <a:pt x="379" y="1967"/>
                  </a:lnTo>
                  <a:lnTo>
                    <a:pt x="386" y="1977"/>
                  </a:lnTo>
                  <a:lnTo>
                    <a:pt x="392" y="1988"/>
                  </a:lnTo>
                  <a:lnTo>
                    <a:pt x="395" y="1999"/>
                  </a:lnTo>
                  <a:lnTo>
                    <a:pt x="396" y="2011"/>
                  </a:lnTo>
                  <a:lnTo>
                    <a:pt x="398" y="2016"/>
                  </a:lnTo>
                  <a:lnTo>
                    <a:pt x="401" y="2022"/>
                  </a:lnTo>
                  <a:lnTo>
                    <a:pt x="406" y="2028"/>
                  </a:lnTo>
                  <a:lnTo>
                    <a:pt x="413" y="2032"/>
                  </a:lnTo>
                  <a:lnTo>
                    <a:pt x="421" y="2037"/>
                  </a:lnTo>
                  <a:lnTo>
                    <a:pt x="430" y="2042"/>
                  </a:lnTo>
                  <a:lnTo>
                    <a:pt x="439" y="2044"/>
                  </a:lnTo>
                  <a:lnTo>
                    <a:pt x="449" y="2046"/>
                  </a:lnTo>
                  <a:lnTo>
                    <a:pt x="460" y="2047"/>
                  </a:lnTo>
                  <a:lnTo>
                    <a:pt x="470" y="2046"/>
                  </a:lnTo>
                  <a:lnTo>
                    <a:pt x="479" y="2044"/>
                  </a:lnTo>
                  <a:lnTo>
                    <a:pt x="489" y="2039"/>
                  </a:lnTo>
                  <a:lnTo>
                    <a:pt x="497" y="2034"/>
                  </a:lnTo>
                  <a:lnTo>
                    <a:pt x="504" y="2024"/>
                  </a:lnTo>
                  <a:lnTo>
                    <a:pt x="508" y="2013"/>
                  </a:lnTo>
                  <a:lnTo>
                    <a:pt x="512" y="1998"/>
                  </a:lnTo>
                  <a:lnTo>
                    <a:pt x="515" y="1969"/>
                  </a:lnTo>
                  <a:lnTo>
                    <a:pt x="519" y="1947"/>
                  </a:lnTo>
                  <a:lnTo>
                    <a:pt x="522" y="1930"/>
                  </a:lnTo>
                  <a:lnTo>
                    <a:pt x="524" y="1916"/>
                  </a:lnTo>
                  <a:lnTo>
                    <a:pt x="529" y="1906"/>
                  </a:lnTo>
                  <a:lnTo>
                    <a:pt x="534" y="1898"/>
                  </a:lnTo>
                  <a:lnTo>
                    <a:pt x="539" y="1891"/>
                  </a:lnTo>
                  <a:lnTo>
                    <a:pt x="547" y="1884"/>
                  </a:lnTo>
                  <a:lnTo>
                    <a:pt x="557" y="1865"/>
                  </a:lnTo>
                  <a:lnTo>
                    <a:pt x="555" y="1840"/>
                  </a:lnTo>
                  <a:lnTo>
                    <a:pt x="551" y="1816"/>
                  </a:lnTo>
                  <a:lnTo>
                    <a:pt x="554" y="1800"/>
                  </a:lnTo>
                  <a:lnTo>
                    <a:pt x="561" y="1792"/>
                  </a:lnTo>
                  <a:lnTo>
                    <a:pt x="570" y="1779"/>
                  </a:lnTo>
                  <a:lnTo>
                    <a:pt x="582" y="1762"/>
                  </a:lnTo>
                  <a:lnTo>
                    <a:pt x="595" y="1741"/>
                  </a:lnTo>
                  <a:lnTo>
                    <a:pt x="605" y="1718"/>
                  </a:lnTo>
                  <a:lnTo>
                    <a:pt x="614" y="1695"/>
                  </a:lnTo>
                  <a:lnTo>
                    <a:pt x="620" y="1672"/>
                  </a:lnTo>
                  <a:lnTo>
                    <a:pt x="621" y="1650"/>
                  </a:lnTo>
                  <a:lnTo>
                    <a:pt x="622" y="1629"/>
                  </a:lnTo>
                  <a:lnTo>
                    <a:pt x="630" y="1607"/>
                  </a:lnTo>
                  <a:lnTo>
                    <a:pt x="642" y="1587"/>
                  </a:lnTo>
                  <a:lnTo>
                    <a:pt x="658" y="1567"/>
                  </a:lnTo>
                  <a:lnTo>
                    <a:pt x="675" y="1550"/>
                  </a:lnTo>
                  <a:lnTo>
                    <a:pt x="692" y="1536"/>
                  </a:lnTo>
                  <a:lnTo>
                    <a:pt x="707" y="1528"/>
                  </a:lnTo>
                  <a:lnTo>
                    <a:pt x="718" y="1524"/>
                  </a:lnTo>
                  <a:lnTo>
                    <a:pt x="728" y="1523"/>
                  </a:lnTo>
                  <a:lnTo>
                    <a:pt x="743" y="1519"/>
                  </a:lnTo>
                  <a:lnTo>
                    <a:pt x="760" y="1511"/>
                  </a:lnTo>
                  <a:lnTo>
                    <a:pt x="777" y="1498"/>
                  </a:lnTo>
                  <a:lnTo>
                    <a:pt x="795" y="1482"/>
                  </a:lnTo>
                  <a:lnTo>
                    <a:pt x="814" y="1461"/>
                  </a:lnTo>
                  <a:lnTo>
                    <a:pt x="831" y="1436"/>
                  </a:lnTo>
                  <a:lnTo>
                    <a:pt x="846" y="1405"/>
                  </a:lnTo>
                  <a:lnTo>
                    <a:pt x="858" y="1375"/>
                  </a:lnTo>
                  <a:lnTo>
                    <a:pt x="867" y="1354"/>
                  </a:lnTo>
                  <a:lnTo>
                    <a:pt x="875" y="1338"/>
                  </a:lnTo>
                  <a:lnTo>
                    <a:pt x="881" y="1327"/>
                  </a:lnTo>
                  <a:lnTo>
                    <a:pt x="888" y="1320"/>
                  </a:lnTo>
                  <a:lnTo>
                    <a:pt x="893" y="1316"/>
                  </a:lnTo>
                  <a:lnTo>
                    <a:pt x="901" y="1312"/>
                  </a:lnTo>
                  <a:lnTo>
                    <a:pt x="912" y="1309"/>
                  </a:lnTo>
                  <a:lnTo>
                    <a:pt x="919" y="1305"/>
                  </a:lnTo>
                  <a:lnTo>
                    <a:pt x="929" y="1299"/>
                  </a:lnTo>
                  <a:lnTo>
                    <a:pt x="943" y="1289"/>
                  </a:lnTo>
                  <a:lnTo>
                    <a:pt x="958" y="1279"/>
                  </a:lnTo>
                  <a:lnTo>
                    <a:pt x="974" y="1265"/>
                  </a:lnTo>
                  <a:lnTo>
                    <a:pt x="991" y="1251"/>
                  </a:lnTo>
                  <a:lnTo>
                    <a:pt x="1009" y="1236"/>
                  </a:lnTo>
                  <a:lnTo>
                    <a:pt x="1027" y="1220"/>
                  </a:lnTo>
                  <a:lnTo>
                    <a:pt x="1045" y="1204"/>
                  </a:lnTo>
                  <a:lnTo>
                    <a:pt x="1062" y="1188"/>
                  </a:lnTo>
                  <a:lnTo>
                    <a:pt x="1078" y="1173"/>
                  </a:lnTo>
                  <a:lnTo>
                    <a:pt x="1092" y="1158"/>
                  </a:lnTo>
                  <a:lnTo>
                    <a:pt x="1103" y="1143"/>
                  </a:lnTo>
                  <a:lnTo>
                    <a:pt x="1111" y="1130"/>
                  </a:lnTo>
                  <a:lnTo>
                    <a:pt x="1117" y="1120"/>
                  </a:lnTo>
                  <a:lnTo>
                    <a:pt x="1119" y="1111"/>
                  </a:lnTo>
                  <a:lnTo>
                    <a:pt x="1116" y="1097"/>
                  </a:lnTo>
                  <a:lnTo>
                    <a:pt x="1104" y="1087"/>
                  </a:lnTo>
                  <a:lnTo>
                    <a:pt x="1088" y="1080"/>
                  </a:lnTo>
                  <a:lnTo>
                    <a:pt x="1070" y="1077"/>
                  </a:lnTo>
                  <a:lnTo>
                    <a:pt x="1048" y="1077"/>
                  </a:lnTo>
                  <a:lnTo>
                    <a:pt x="1027" y="1082"/>
                  </a:lnTo>
                  <a:lnTo>
                    <a:pt x="1007" y="1088"/>
                  </a:lnTo>
                  <a:lnTo>
                    <a:pt x="991" y="1098"/>
                  </a:lnTo>
                  <a:lnTo>
                    <a:pt x="983" y="1105"/>
                  </a:lnTo>
                  <a:lnTo>
                    <a:pt x="983" y="1102"/>
                  </a:lnTo>
                  <a:lnTo>
                    <a:pt x="988" y="1093"/>
                  </a:lnTo>
                  <a:lnTo>
                    <a:pt x="995" y="1081"/>
                  </a:lnTo>
                  <a:lnTo>
                    <a:pt x="999" y="1066"/>
                  </a:lnTo>
                  <a:lnTo>
                    <a:pt x="998" y="1053"/>
                  </a:lnTo>
                  <a:lnTo>
                    <a:pt x="989" y="1043"/>
                  </a:lnTo>
                  <a:lnTo>
                    <a:pt x="967" y="1039"/>
                  </a:lnTo>
                  <a:lnTo>
                    <a:pt x="958" y="1038"/>
                  </a:lnTo>
                  <a:lnTo>
                    <a:pt x="961" y="1034"/>
                  </a:lnTo>
                  <a:lnTo>
                    <a:pt x="975" y="1028"/>
                  </a:lnTo>
                  <a:lnTo>
                    <a:pt x="994" y="1022"/>
                  </a:lnTo>
                  <a:lnTo>
                    <a:pt x="1015" y="1019"/>
                  </a:lnTo>
                  <a:lnTo>
                    <a:pt x="1035" y="1017"/>
                  </a:lnTo>
                  <a:lnTo>
                    <a:pt x="1051" y="1020"/>
                  </a:lnTo>
                  <a:lnTo>
                    <a:pt x="1058" y="1028"/>
                  </a:lnTo>
                  <a:lnTo>
                    <a:pt x="1063" y="1037"/>
                  </a:lnTo>
                  <a:lnTo>
                    <a:pt x="1071" y="1043"/>
                  </a:lnTo>
                  <a:lnTo>
                    <a:pt x="1082" y="1045"/>
                  </a:lnTo>
                  <a:lnTo>
                    <a:pt x="1094" y="1043"/>
                  </a:lnTo>
                  <a:lnTo>
                    <a:pt x="1105" y="1038"/>
                  </a:lnTo>
                  <a:lnTo>
                    <a:pt x="1116" y="1030"/>
                  </a:lnTo>
                  <a:lnTo>
                    <a:pt x="1123" y="1019"/>
                  </a:lnTo>
                  <a:lnTo>
                    <a:pt x="1125" y="1004"/>
                  </a:lnTo>
                  <a:lnTo>
                    <a:pt x="1124" y="989"/>
                  </a:lnTo>
                  <a:lnTo>
                    <a:pt x="1120" y="976"/>
                  </a:lnTo>
                  <a:lnTo>
                    <a:pt x="1115" y="966"/>
                  </a:lnTo>
                  <a:lnTo>
                    <a:pt x="1107" y="955"/>
                  </a:lnTo>
                  <a:lnTo>
                    <a:pt x="1096" y="946"/>
                  </a:lnTo>
                  <a:lnTo>
                    <a:pt x="1085" y="937"/>
                  </a:lnTo>
                  <a:lnTo>
                    <a:pt x="1070" y="929"/>
                  </a:lnTo>
                  <a:lnTo>
                    <a:pt x="1052" y="920"/>
                  </a:lnTo>
                  <a:lnTo>
                    <a:pt x="1036" y="913"/>
                  </a:lnTo>
                  <a:lnTo>
                    <a:pt x="1022" y="909"/>
                  </a:lnTo>
                  <a:lnTo>
                    <a:pt x="1013" y="908"/>
                  </a:lnTo>
                  <a:lnTo>
                    <a:pt x="1007" y="908"/>
                  </a:lnTo>
                  <a:lnTo>
                    <a:pt x="1003" y="908"/>
                  </a:lnTo>
                  <a:lnTo>
                    <a:pt x="1002" y="907"/>
                  </a:lnTo>
                  <a:lnTo>
                    <a:pt x="1002" y="903"/>
                  </a:lnTo>
                  <a:lnTo>
                    <a:pt x="1003" y="896"/>
                  </a:lnTo>
                  <a:lnTo>
                    <a:pt x="1009" y="891"/>
                  </a:lnTo>
                  <a:lnTo>
                    <a:pt x="1018" y="891"/>
                  </a:lnTo>
                  <a:lnTo>
                    <a:pt x="1029" y="893"/>
                  </a:lnTo>
                  <a:lnTo>
                    <a:pt x="1042" y="896"/>
                  </a:lnTo>
                  <a:lnTo>
                    <a:pt x="1051" y="899"/>
                  </a:lnTo>
                  <a:lnTo>
                    <a:pt x="1058" y="898"/>
                  </a:lnTo>
                  <a:lnTo>
                    <a:pt x="1059" y="892"/>
                  </a:lnTo>
                  <a:lnTo>
                    <a:pt x="1052" y="878"/>
                  </a:lnTo>
                  <a:lnTo>
                    <a:pt x="1041" y="862"/>
                  </a:lnTo>
                  <a:lnTo>
                    <a:pt x="1030" y="848"/>
                  </a:lnTo>
                  <a:lnTo>
                    <a:pt x="1021" y="838"/>
                  </a:lnTo>
                  <a:lnTo>
                    <a:pt x="1014" y="830"/>
                  </a:lnTo>
                  <a:lnTo>
                    <a:pt x="1010" y="823"/>
                  </a:lnTo>
                  <a:lnTo>
                    <a:pt x="1009" y="818"/>
                  </a:lnTo>
                  <a:lnTo>
                    <a:pt x="1013" y="815"/>
                  </a:lnTo>
                  <a:lnTo>
                    <a:pt x="1021" y="812"/>
                  </a:lnTo>
                  <a:lnTo>
                    <a:pt x="1033" y="808"/>
                  </a:lnTo>
                  <a:lnTo>
                    <a:pt x="1043" y="801"/>
                  </a:lnTo>
                  <a:lnTo>
                    <a:pt x="1051" y="790"/>
                  </a:lnTo>
                  <a:lnTo>
                    <a:pt x="1059" y="780"/>
                  </a:lnTo>
                  <a:lnTo>
                    <a:pt x="1064" y="767"/>
                  </a:lnTo>
                  <a:lnTo>
                    <a:pt x="1067" y="756"/>
                  </a:lnTo>
                  <a:lnTo>
                    <a:pt x="1067" y="744"/>
                  </a:lnTo>
                  <a:lnTo>
                    <a:pt x="1064" y="734"/>
                  </a:lnTo>
                  <a:lnTo>
                    <a:pt x="1062" y="725"/>
                  </a:lnTo>
                  <a:lnTo>
                    <a:pt x="1063" y="716"/>
                  </a:lnTo>
                  <a:lnTo>
                    <a:pt x="1066" y="706"/>
                  </a:lnTo>
                  <a:lnTo>
                    <a:pt x="1071" y="698"/>
                  </a:lnTo>
                  <a:lnTo>
                    <a:pt x="1074" y="689"/>
                  </a:lnTo>
                  <a:lnTo>
                    <a:pt x="1075" y="680"/>
                  </a:lnTo>
                  <a:lnTo>
                    <a:pt x="1072" y="672"/>
                  </a:lnTo>
                  <a:lnTo>
                    <a:pt x="1064" y="663"/>
                  </a:lnTo>
                  <a:lnTo>
                    <a:pt x="1056" y="655"/>
                  </a:lnTo>
                  <a:lnTo>
                    <a:pt x="1051" y="646"/>
                  </a:lnTo>
                  <a:lnTo>
                    <a:pt x="1051" y="640"/>
                  </a:lnTo>
                  <a:lnTo>
                    <a:pt x="1052" y="632"/>
                  </a:lnTo>
                  <a:lnTo>
                    <a:pt x="1054" y="625"/>
                  </a:lnTo>
                  <a:lnTo>
                    <a:pt x="1055" y="618"/>
                  </a:lnTo>
                  <a:lnTo>
                    <a:pt x="1052" y="610"/>
                  </a:lnTo>
                  <a:lnTo>
                    <a:pt x="1045" y="602"/>
                  </a:lnTo>
                  <a:lnTo>
                    <a:pt x="1034" y="592"/>
                  </a:lnTo>
                  <a:lnTo>
                    <a:pt x="1020" y="582"/>
                  </a:lnTo>
                  <a:lnTo>
                    <a:pt x="1005" y="570"/>
                  </a:lnTo>
                  <a:lnTo>
                    <a:pt x="990" y="559"/>
                  </a:lnTo>
                  <a:lnTo>
                    <a:pt x="980" y="547"/>
                  </a:lnTo>
                  <a:lnTo>
                    <a:pt x="974" y="535"/>
                  </a:lnTo>
                  <a:lnTo>
                    <a:pt x="975" y="523"/>
                  </a:lnTo>
                  <a:lnTo>
                    <a:pt x="986" y="512"/>
                  </a:lnTo>
                  <a:lnTo>
                    <a:pt x="998" y="501"/>
                  </a:lnTo>
                  <a:lnTo>
                    <a:pt x="1006" y="491"/>
                  </a:lnTo>
                  <a:lnTo>
                    <a:pt x="1010" y="482"/>
                  </a:lnTo>
                  <a:lnTo>
                    <a:pt x="1010" y="474"/>
                  </a:lnTo>
                  <a:lnTo>
                    <a:pt x="1006" y="468"/>
                  </a:lnTo>
                  <a:lnTo>
                    <a:pt x="999" y="463"/>
                  </a:lnTo>
                  <a:lnTo>
                    <a:pt x="990" y="460"/>
                  </a:lnTo>
                  <a:lnTo>
                    <a:pt x="979" y="459"/>
                  </a:lnTo>
                  <a:lnTo>
                    <a:pt x="969" y="456"/>
                  </a:lnTo>
                  <a:lnTo>
                    <a:pt x="964" y="452"/>
                  </a:lnTo>
                  <a:lnTo>
                    <a:pt x="960" y="444"/>
                  </a:lnTo>
                  <a:lnTo>
                    <a:pt x="958" y="436"/>
                  </a:lnTo>
                  <a:lnTo>
                    <a:pt x="956" y="428"/>
                  </a:lnTo>
                  <a:lnTo>
                    <a:pt x="952" y="421"/>
                  </a:lnTo>
                  <a:lnTo>
                    <a:pt x="946" y="416"/>
                  </a:lnTo>
                  <a:lnTo>
                    <a:pt x="937" y="416"/>
                  </a:lnTo>
                  <a:lnTo>
                    <a:pt x="920" y="405"/>
                  </a:lnTo>
                  <a:lnTo>
                    <a:pt x="913" y="371"/>
                  </a:lnTo>
                  <a:lnTo>
                    <a:pt x="912" y="328"/>
                  </a:lnTo>
                  <a:lnTo>
                    <a:pt x="912" y="290"/>
                  </a:lnTo>
                  <a:lnTo>
                    <a:pt x="914" y="263"/>
                  </a:lnTo>
                  <a:lnTo>
                    <a:pt x="920" y="240"/>
                  </a:lnTo>
                  <a:lnTo>
                    <a:pt x="922" y="219"/>
                  </a:lnTo>
                  <a:lnTo>
                    <a:pt x="919" y="195"/>
                  </a:lnTo>
                  <a:lnTo>
                    <a:pt x="917" y="173"/>
                  </a:lnTo>
                  <a:lnTo>
                    <a:pt x="924" y="146"/>
                  </a:lnTo>
                  <a:lnTo>
                    <a:pt x="934" y="120"/>
                  </a:lnTo>
                  <a:lnTo>
                    <a:pt x="939" y="95"/>
                  </a:lnTo>
                  <a:lnTo>
                    <a:pt x="939" y="84"/>
                  </a:lnTo>
                  <a:lnTo>
                    <a:pt x="937" y="75"/>
                  </a:lnTo>
                  <a:lnTo>
                    <a:pt x="932" y="68"/>
                  </a:lnTo>
                  <a:lnTo>
                    <a:pt x="924" y="62"/>
                  </a:lnTo>
                  <a:lnTo>
                    <a:pt x="917" y="60"/>
                  </a:lnTo>
                  <a:lnTo>
                    <a:pt x="911" y="59"/>
                  </a:lnTo>
                  <a:lnTo>
                    <a:pt x="904" y="59"/>
                  </a:lnTo>
                  <a:lnTo>
                    <a:pt x="898" y="59"/>
                  </a:lnTo>
                  <a:lnTo>
                    <a:pt x="889" y="62"/>
                  </a:lnTo>
                  <a:lnTo>
                    <a:pt x="879" y="68"/>
                  </a:lnTo>
                  <a:lnTo>
                    <a:pt x="871" y="76"/>
                  </a:lnTo>
                  <a:lnTo>
                    <a:pt x="863" y="84"/>
                  </a:lnTo>
                  <a:lnTo>
                    <a:pt x="856" y="93"/>
                  </a:lnTo>
                  <a:lnTo>
                    <a:pt x="851" y="104"/>
                  </a:lnTo>
                  <a:lnTo>
                    <a:pt x="845" y="113"/>
                  </a:lnTo>
                  <a:lnTo>
                    <a:pt x="839" y="122"/>
                  </a:lnTo>
                  <a:lnTo>
                    <a:pt x="832" y="133"/>
                  </a:lnTo>
                  <a:lnTo>
                    <a:pt x="826" y="140"/>
                  </a:lnTo>
                  <a:lnTo>
                    <a:pt x="821" y="143"/>
                  </a:lnTo>
                  <a:lnTo>
                    <a:pt x="816" y="144"/>
                  </a:lnTo>
                  <a:lnTo>
                    <a:pt x="813" y="143"/>
                  </a:lnTo>
                  <a:lnTo>
                    <a:pt x="809" y="140"/>
                  </a:lnTo>
                  <a:lnTo>
                    <a:pt x="806" y="133"/>
                  </a:lnTo>
                  <a:lnTo>
                    <a:pt x="803" y="122"/>
                  </a:lnTo>
                  <a:lnTo>
                    <a:pt x="800" y="114"/>
                  </a:lnTo>
                  <a:lnTo>
                    <a:pt x="795" y="110"/>
                  </a:lnTo>
                  <a:lnTo>
                    <a:pt x="790" y="111"/>
                  </a:lnTo>
                  <a:lnTo>
                    <a:pt x="783" y="114"/>
                  </a:lnTo>
                  <a:lnTo>
                    <a:pt x="776" y="120"/>
                  </a:lnTo>
                  <a:lnTo>
                    <a:pt x="769" y="128"/>
                  </a:lnTo>
                  <a:lnTo>
                    <a:pt x="761" y="137"/>
                  </a:lnTo>
                  <a:lnTo>
                    <a:pt x="754" y="146"/>
                  </a:lnTo>
                  <a:lnTo>
                    <a:pt x="750" y="151"/>
                  </a:lnTo>
                  <a:lnTo>
                    <a:pt x="750" y="149"/>
                  </a:lnTo>
                  <a:lnTo>
                    <a:pt x="753" y="142"/>
                  </a:lnTo>
                  <a:lnTo>
                    <a:pt x="755" y="133"/>
                  </a:lnTo>
                  <a:lnTo>
                    <a:pt x="754" y="121"/>
                  </a:lnTo>
                  <a:lnTo>
                    <a:pt x="749" y="112"/>
                  </a:lnTo>
                  <a:lnTo>
                    <a:pt x="738" y="106"/>
                  </a:lnTo>
                  <a:lnTo>
                    <a:pt x="718" y="105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7" name="Freeform 426"/>
            <p:cNvSpPr>
              <a:spLocks/>
            </p:cNvSpPr>
            <p:nvPr userDrawn="1"/>
          </p:nvSpPr>
          <p:spPr bwMode="auto">
            <a:xfrm>
              <a:off x="1751013" y="2073275"/>
              <a:ext cx="41275" cy="36513"/>
            </a:xfrm>
            <a:custGeom>
              <a:avLst/>
              <a:gdLst>
                <a:gd name="T0" fmla="*/ 2147483646 w 40"/>
                <a:gd name="T1" fmla="*/ 2147483646 h 36"/>
                <a:gd name="T2" fmla="*/ 2147483646 w 40"/>
                <a:gd name="T3" fmla="*/ 2147483646 h 36"/>
                <a:gd name="T4" fmla="*/ 2147483646 w 40"/>
                <a:gd name="T5" fmla="*/ 2147483646 h 36"/>
                <a:gd name="T6" fmla="*/ 2147483646 w 40"/>
                <a:gd name="T7" fmla="*/ 2147483646 h 36"/>
                <a:gd name="T8" fmla="*/ 2147483646 w 40"/>
                <a:gd name="T9" fmla="*/ 2147483646 h 36"/>
                <a:gd name="T10" fmla="*/ 2147483646 w 40"/>
                <a:gd name="T11" fmla="*/ 2147483646 h 36"/>
                <a:gd name="T12" fmla="*/ 2147483646 w 40"/>
                <a:gd name="T13" fmla="*/ 2147483646 h 36"/>
                <a:gd name="T14" fmla="*/ 2147483646 w 40"/>
                <a:gd name="T15" fmla="*/ 2147483646 h 36"/>
                <a:gd name="T16" fmla="*/ 2147483646 w 40"/>
                <a:gd name="T17" fmla="*/ 2147483646 h 36"/>
                <a:gd name="T18" fmla="*/ 2147483646 w 40"/>
                <a:gd name="T19" fmla="*/ 2147483646 h 36"/>
                <a:gd name="T20" fmla="*/ 2147483646 w 40"/>
                <a:gd name="T21" fmla="*/ 2147483646 h 36"/>
                <a:gd name="T22" fmla="*/ 2147483646 w 40"/>
                <a:gd name="T23" fmla="*/ 2147483646 h 36"/>
                <a:gd name="T24" fmla="*/ 2147483646 w 40"/>
                <a:gd name="T25" fmla="*/ 2147483646 h 36"/>
                <a:gd name="T26" fmla="*/ 2147483646 w 40"/>
                <a:gd name="T27" fmla="*/ 2147483646 h 36"/>
                <a:gd name="T28" fmla="*/ 0 w 40"/>
                <a:gd name="T29" fmla="*/ 2147483646 h 36"/>
                <a:gd name="T30" fmla="*/ 2147483646 w 40"/>
                <a:gd name="T31" fmla="*/ 2147483646 h 36"/>
                <a:gd name="T32" fmla="*/ 2147483646 w 40"/>
                <a:gd name="T33" fmla="*/ 2147483646 h 36"/>
                <a:gd name="T34" fmla="*/ 2147483646 w 40"/>
                <a:gd name="T35" fmla="*/ 2147483646 h 36"/>
                <a:gd name="T36" fmla="*/ 2147483646 w 40"/>
                <a:gd name="T37" fmla="*/ 2147483646 h 36"/>
                <a:gd name="T38" fmla="*/ 2147483646 w 40"/>
                <a:gd name="T39" fmla="*/ 0 h 36"/>
                <a:gd name="T40" fmla="*/ 2147483646 w 40"/>
                <a:gd name="T41" fmla="*/ 2147483646 h 36"/>
                <a:gd name="T42" fmla="*/ 2147483646 w 40"/>
                <a:gd name="T43" fmla="*/ 2147483646 h 36"/>
                <a:gd name="T44" fmla="*/ 2147483646 w 40"/>
                <a:gd name="T45" fmla="*/ 2147483646 h 36"/>
                <a:gd name="T46" fmla="*/ 2147483646 w 40"/>
                <a:gd name="T47" fmla="*/ 2147483646 h 36"/>
                <a:gd name="T48" fmla="*/ 2147483646 w 40"/>
                <a:gd name="T49" fmla="*/ 2147483646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36">
                  <a:moveTo>
                    <a:pt x="39" y="19"/>
                  </a:moveTo>
                  <a:lnTo>
                    <a:pt x="38" y="21"/>
                  </a:lnTo>
                  <a:lnTo>
                    <a:pt x="35" y="25"/>
                  </a:lnTo>
                  <a:lnTo>
                    <a:pt x="31" y="29"/>
                  </a:lnTo>
                  <a:lnTo>
                    <a:pt x="27" y="33"/>
                  </a:lnTo>
                  <a:lnTo>
                    <a:pt x="23" y="35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1" y="35"/>
                  </a:lnTo>
                  <a:lnTo>
                    <a:pt x="10" y="33"/>
                  </a:lnTo>
                  <a:lnTo>
                    <a:pt x="8" y="31"/>
                  </a:lnTo>
                  <a:lnTo>
                    <a:pt x="4" y="27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1" y="3"/>
                  </a:lnTo>
                  <a:lnTo>
                    <a:pt x="37" y="6"/>
                  </a:lnTo>
                  <a:lnTo>
                    <a:pt x="40" y="11"/>
                  </a:lnTo>
                  <a:lnTo>
                    <a:pt x="39" y="19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8" name="Freeform 427"/>
            <p:cNvSpPr>
              <a:spLocks/>
            </p:cNvSpPr>
            <p:nvPr userDrawn="1"/>
          </p:nvSpPr>
          <p:spPr bwMode="auto">
            <a:xfrm>
              <a:off x="2103438" y="2368550"/>
              <a:ext cx="0" cy="4763"/>
            </a:xfrm>
            <a:custGeom>
              <a:avLst/>
              <a:gdLst>
                <a:gd name="T0" fmla="*/ 1 w 1"/>
                <a:gd name="T1" fmla="*/ 2147483646 h 4"/>
                <a:gd name="T2" fmla="*/ 1 w 1"/>
                <a:gd name="T3" fmla="*/ 2147483646 h 4"/>
                <a:gd name="T4" fmla="*/ 1 w 1"/>
                <a:gd name="T5" fmla="*/ 2147483646 h 4"/>
                <a:gd name="T6" fmla="*/ 0 w 1"/>
                <a:gd name="T7" fmla="*/ 0 h 4"/>
                <a:gd name="T8" fmla="*/ 0 w 1"/>
                <a:gd name="T9" fmla="*/ 0 h 4"/>
                <a:gd name="T10" fmla="*/ 1 w 1"/>
                <a:gd name="T11" fmla="*/ 2147483646 h 4"/>
                <a:gd name="T12" fmla="*/ 1 w 1"/>
                <a:gd name="T13" fmla="*/ 2147483646 h 4"/>
                <a:gd name="T14" fmla="*/ 1 w 1"/>
                <a:gd name="T15" fmla="*/ 2147483646 h 4"/>
                <a:gd name="T16" fmla="*/ 1 w 1"/>
                <a:gd name="T17" fmla="*/ 214748364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9" name="Freeform 428"/>
            <p:cNvSpPr>
              <a:spLocks/>
            </p:cNvSpPr>
            <p:nvPr userDrawn="1"/>
          </p:nvSpPr>
          <p:spPr bwMode="auto">
            <a:xfrm>
              <a:off x="2460625" y="2401888"/>
              <a:ext cx="3175" cy="6350"/>
            </a:xfrm>
            <a:custGeom>
              <a:avLst/>
              <a:gdLst>
                <a:gd name="T0" fmla="*/ 2147483646 w 5"/>
                <a:gd name="T1" fmla="*/ 2147483646 h 8"/>
                <a:gd name="T2" fmla="*/ 2147483646 w 5"/>
                <a:gd name="T3" fmla="*/ 2147483646 h 8"/>
                <a:gd name="T4" fmla="*/ 2147483646 w 5"/>
                <a:gd name="T5" fmla="*/ 2147483646 h 8"/>
                <a:gd name="T6" fmla="*/ 2147483646 w 5"/>
                <a:gd name="T7" fmla="*/ 2147483646 h 8"/>
                <a:gd name="T8" fmla="*/ 2147483646 w 5"/>
                <a:gd name="T9" fmla="*/ 0 h 8"/>
                <a:gd name="T10" fmla="*/ 0 w 5"/>
                <a:gd name="T11" fmla="*/ 0 h 8"/>
                <a:gd name="T12" fmla="*/ 0 w 5"/>
                <a:gd name="T13" fmla="*/ 2147483646 h 8"/>
                <a:gd name="T14" fmla="*/ 2147483646 w 5"/>
                <a:gd name="T15" fmla="*/ 2147483646 h 8"/>
                <a:gd name="T16" fmla="*/ 2147483646 w 5"/>
                <a:gd name="T17" fmla="*/ 2147483646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8">
                  <a:moveTo>
                    <a:pt x="5" y="8"/>
                  </a:moveTo>
                  <a:lnTo>
                    <a:pt x="5" y="6"/>
                  </a:lnTo>
                  <a:lnTo>
                    <a:pt x="5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5"/>
                  </a:lnTo>
                  <a:lnTo>
                    <a:pt x="5" y="8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0" name="Freeform 429"/>
            <p:cNvSpPr>
              <a:spLocks/>
            </p:cNvSpPr>
            <p:nvPr userDrawn="1"/>
          </p:nvSpPr>
          <p:spPr bwMode="auto">
            <a:xfrm>
              <a:off x="2109788" y="1984375"/>
              <a:ext cx="14287" cy="14288"/>
            </a:xfrm>
            <a:custGeom>
              <a:avLst/>
              <a:gdLst>
                <a:gd name="T0" fmla="*/ 2147483646 w 14"/>
                <a:gd name="T1" fmla="*/ 2147483646 h 15"/>
                <a:gd name="T2" fmla="*/ 2147483646 w 14"/>
                <a:gd name="T3" fmla="*/ 2147483646 h 15"/>
                <a:gd name="T4" fmla="*/ 2147483646 w 14"/>
                <a:gd name="T5" fmla="*/ 2147483646 h 15"/>
                <a:gd name="T6" fmla="*/ 2147483646 w 14"/>
                <a:gd name="T7" fmla="*/ 2147483646 h 15"/>
                <a:gd name="T8" fmla="*/ 2147483646 w 14"/>
                <a:gd name="T9" fmla="*/ 2147483646 h 15"/>
                <a:gd name="T10" fmla="*/ 2147483646 w 14"/>
                <a:gd name="T11" fmla="*/ 2147483646 h 15"/>
                <a:gd name="T12" fmla="*/ 2147483646 w 14"/>
                <a:gd name="T13" fmla="*/ 2147483646 h 15"/>
                <a:gd name="T14" fmla="*/ 2147483646 w 14"/>
                <a:gd name="T15" fmla="*/ 2147483646 h 15"/>
                <a:gd name="T16" fmla="*/ 2147483646 w 14"/>
                <a:gd name="T17" fmla="*/ 0 h 15"/>
                <a:gd name="T18" fmla="*/ 2147483646 w 14"/>
                <a:gd name="T19" fmla="*/ 2147483646 h 15"/>
                <a:gd name="T20" fmla="*/ 2147483646 w 14"/>
                <a:gd name="T21" fmla="*/ 2147483646 h 15"/>
                <a:gd name="T22" fmla="*/ 2147483646 w 14"/>
                <a:gd name="T23" fmla="*/ 2147483646 h 15"/>
                <a:gd name="T24" fmla="*/ 0 w 14"/>
                <a:gd name="T25" fmla="*/ 2147483646 h 15"/>
                <a:gd name="T26" fmla="*/ 2147483646 w 14"/>
                <a:gd name="T27" fmla="*/ 2147483646 h 15"/>
                <a:gd name="T28" fmla="*/ 2147483646 w 14"/>
                <a:gd name="T29" fmla="*/ 2147483646 h 15"/>
                <a:gd name="T30" fmla="*/ 2147483646 w 14"/>
                <a:gd name="T31" fmla="*/ 2147483646 h 15"/>
                <a:gd name="T32" fmla="*/ 2147483646 w 14"/>
                <a:gd name="T33" fmla="*/ 2147483646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5">
                  <a:moveTo>
                    <a:pt x="2" y="7"/>
                  </a:moveTo>
                  <a:lnTo>
                    <a:pt x="9" y="13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0" y="7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1" name="Freeform 430"/>
            <p:cNvSpPr>
              <a:spLocks/>
            </p:cNvSpPr>
            <p:nvPr userDrawn="1"/>
          </p:nvSpPr>
          <p:spPr bwMode="auto">
            <a:xfrm>
              <a:off x="2297113" y="2452688"/>
              <a:ext cx="144462" cy="120650"/>
            </a:xfrm>
            <a:custGeom>
              <a:avLst/>
              <a:gdLst>
                <a:gd name="T0" fmla="*/ 2147483646 w 135"/>
                <a:gd name="T1" fmla="*/ 2147483646 h 119"/>
                <a:gd name="T2" fmla="*/ 2147483646 w 135"/>
                <a:gd name="T3" fmla="*/ 2147483646 h 119"/>
                <a:gd name="T4" fmla="*/ 2147483646 w 135"/>
                <a:gd name="T5" fmla="*/ 2147483646 h 119"/>
                <a:gd name="T6" fmla="*/ 2147483646 w 135"/>
                <a:gd name="T7" fmla="*/ 2147483646 h 119"/>
                <a:gd name="T8" fmla="*/ 2147483646 w 135"/>
                <a:gd name="T9" fmla="*/ 2147483646 h 119"/>
                <a:gd name="T10" fmla="*/ 2147483646 w 135"/>
                <a:gd name="T11" fmla="*/ 2147483646 h 119"/>
                <a:gd name="T12" fmla="*/ 2147483646 w 135"/>
                <a:gd name="T13" fmla="*/ 2147483646 h 119"/>
                <a:gd name="T14" fmla="*/ 2147483646 w 135"/>
                <a:gd name="T15" fmla="*/ 2147483646 h 119"/>
                <a:gd name="T16" fmla="*/ 2147483646 w 135"/>
                <a:gd name="T17" fmla="*/ 2147483646 h 119"/>
                <a:gd name="T18" fmla="*/ 2147483646 w 135"/>
                <a:gd name="T19" fmla="*/ 2147483646 h 119"/>
                <a:gd name="T20" fmla="*/ 2147483646 w 135"/>
                <a:gd name="T21" fmla="*/ 2147483646 h 119"/>
                <a:gd name="T22" fmla="*/ 2147483646 w 135"/>
                <a:gd name="T23" fmla="*/ 2147483646 h 119"/>
                <a:gd name="T24" fmla="*/ 2147483646 w 135"/>
                <a:gd name="T25" fmla="*/ 2147483646 h 119"/>
                <a:gd name="T26" fmla="*/ 2147483646 w 135"/>
                <a:gd name="T27" fmla="*/ 2147483646 h 119"/>
                <a:gd name="T28" fmla="*/ 2147483646 w 135"/>
                <a:gd name="T29" fmla="*/ 2147483646 h 119"/>
                <a:gd name="T30" fmla="*/ 2147483646 w 135"/>
                <a:gd name="T31" fmla="*/ 2147483646 h 119"/>
                <a:gd name="T32" fmla="*/ 2147483646 w 135"/>
                <a:gd name="T33" fmla="*/ 2147483646 h 119"/>
                <a:gd name="T34" fmla="*/ 2147483646 w 135"/>
                <a:gd name="T35" fmla="*/ 2147483646 h 119"/>
                <a:gd name="T36" fmla="*/ 2147483646 w 135"/>
                <a:gd name="T37" fmla="*/ 2147483646 h 119"/>
                <a:gd name="T38" fmla="*/ 2147483646 w 135"/>
                <a:gd name="T39" fmla="*/ 2147483646 h 119"/>
                <a:gd name="T40" fmla="*/ 2147483646 w 135"/>
                <a:gd name="T41" fmla="*/ 2147483646 h 119"/>
                <a:gd name="T42" fmla="*/ 2147483646 w 135"/>
                <a:gd name="T43" fmla="*/ 2147483646 h 119"/>
                <a:gd name="T44" fmla="*/ 2147483646 w 135"/>
                <a:gd name="T45" fmla="*/ 2147483646 h 119"/>
                <a:gd name="T46" fmla="*/ 2147483646 w 135"/>
                <a:gd name="T47" fmla="*/ 2147483646 h 119"/>
                <a:gd name="T48" fmla="*/ 2147483646 w 135"/>
                <a:gd name="T49" fmla="*/ 2147483646 h 119"/>
                <a:gd name="T50" fmla="*/ 2147483646 w 135"/>
                <a:gd name="T51" fmla="*/ 2147483646 h 119"/>
                <a:gd name="T52" fmla="*/ 2147483646 w 135"/>
                <a:gd name="T53" fmla="*/ 2147483646 h 119"/>
                <a:gd name="T54" fmla="*/ 2147483646 w 135"/>
                <a:gd name="T55" fmla="*/ 2147483646 h 119"/>
                <a:gd name="T56" fmla="*/ 2147483646 w 135"/>
                <a:gd name="T57" fmla="*/ 2147483646 h 119"/>
                <a:gd name="T58" fmla="*/ 2147483646 w 135"/>
                <a:gd name="T59" fmla="*/ 2147483646 h 119"/>
                <a:gd name="T60" fmla="*/ 2147483646 w 135"/>
                <a:gd name="T61" fmla="*/ 2147483646 h 119"/>
                <a:gd name="T62" fmla="*/ 2147483646 w 135"/>
                <a:gd name="T63" fmla="*/ 2147483646 h 119"/>
                <a:gd name="T64" fmla="*/ 2147483646 w 135"/>
                <a:gd name="T65" fmla="*/ 2147483646 h 119"/>
                <a:gd name="T66" fmla="*/ 2147483646 w 135"/>
                <a:gd name="T67" fmla="*/ 2147483646 h 119"/>
                <a:gd name="T68" fmla="*/ 2147483646 w 135"/>
                <a:gd name="T69" fmla="*/ 2147483646 h 119"/>
                <a:gd name="T70" fmla="*/ 2147483646 w 135"/>
                <a:gd name="T71" fmla="*/ 2147483646 h 119"/>
                <a:gd name="T72" fmla="*/ 2147483646 w 135"/>
                <a:gd name="T73" fmla="*/ 2147483646 h 119"/>
                <a:gd name="T74" fmla="*/ 2147483646 w 135"/>
                <a:gd name="T75" fmla="*/ 2147483646 h 119"/>
                <a:gd name="T76" fmla="*/ 2147483646 w 135"/>
                <a:gd name="T77" fmla="*/ 2147483646 h 119"/>
                <a:gd name="T78" fmla="*/ 2147483646 w 135"/>
                <a:gd name="T79" fmla="*/ 2147483646 h 119"/>
                <a:gd name="T80" fmla="*/ 2147483646 w 135"/>
                <a:gd name="T81" fmla="*/ 2147483646 h 1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119">
                  <a:moveTo>
                    <a:pt x="122" y="59"/>
                  </a:moveTo>
                  <a:lnTo>
                    <a:pt x="124" y="60"/>
                  </a:lnTo>
                  <a:lnTo>
                    <a:pt x="130" y="62"/>
                  </a:lnTo>
                  <a:lnTo>
                    <a:pt x="135" y="67"/>
                  </a:lnTo>
                  <a:lnTo>
                    <a:pt x="133" y="71"/>
                  </a:lnTo>
                  <a:lnTo>
                    <a:pt x="129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1" y="83"/>
                  </a:lnTo>
                  <a:lnTo>
                    <a:pt x="118" y="83"/>
                  </a:lnTo>
                  <a:lnTo>
                    <a:pt x="116" y="83"/>
                  </a:lnTo>
                  <a:lnTo>
                    <a:pt x="114" y="82"/>
                  </a:lnTo>
                  <a:lnTo>
                    <a:pt x="108" y="79"/>
                  </a:lnTo>
                  <a:lnTo>
                    <a:pt x="101" y="77"/>
                  </a:lnTo>
                  <a:lnTo>
                    <a:pt x="95" y="75"/>
                  </a:lnTo>
                  <a:lnTo>
                    <a:pt x="91" y="74"/>
                  </a:lnTo>
                  <a:lnTo>
                    <a:pt x="86" y="71"/>
                  </a:lnTo>
                  <a:lnTo>
                    <a:pt x="82" y="68"/>
                  </a:lnTo>
                  <a:lnTo>
                    <a:pt x="77" y="66"/>
                  </a:lnTo>
                  <a:lnTo>
                    <a:pt x="72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2" y="85"/>
                  </a:lnTo>
                  <a:lnTo>
                    <a:pt x="72" y="92"/>
                  </a:lnTo>
                  <a:lnTo>
                    <a:pt x="68" y="96"/>
                  </a:lnTo>
                  <a:lnTo>
                    <a:pt x="61" y="99"/>
                  </a:lnTo>
                  <a:lnTo>
                    <a:pt x="58" y="102"/>
                  </a:lnTo>
                  <a:lnTo>
                    <a:pt x="57" y="107"/>
                  </a:lnTo>
                  <a:lnTo>
                    <a:pt x="56" y="111"/>
                  </a:lnTo>
                  <a:lnTo>
                    <a:pt x="53" y="114"/>
                  </a:lnTo>
                  <a:lnTo>
                    <a:pt x="48" y="117"/>
                  </a:lnTo>
                  <a:lnTo>
                    <a:pt x="44" y="119"/>
                  </a:lnTo>
                  <a:lnTo>
                    <a:pt x="40" y="116"/>
                  </a:lnTo>
                  <a:lnTo>
                    <a:pt x="39" y="111"/>
                  </a:lnTo>
                  <a:lnTo>
                    <a:pt x="38" y="105"/>
                  </a:lnTo>
                  <a:lnTo>
                    <a:pt x="34" y="100"/>
                  </a:lnTo>
                  <a:lnTo>
                    <a:pt x="29" y="99"/>
                  </a:lnTo>
                  <a:lnTo>
                    <a:pt x="23" y="99"/>
                  </a:lnTo>
                  <a:lnTo>
                    <a:pt x="20" y="100"/>
                  </a:lnTo>
                  <a:lnTo>
                    <a:pt x="17" y="101"/>
                  </a:lnTo>
                  <a:lnTo>
                    <a:pt x="10" y="104"/>
                  </a:lnTo>
                  <a:lnTo>
                    <a:pt x="3" y="105"/>
                  </a:lnTo>
                  <a:lnTo>
                    <a:pt x="0" y="101"/>
                  </a:lnTo>
                  <a:lnTo>
                    <a:pt x="1" y="97"/>
                  </a:lnTo>
                  <a:lnTo>
                    <a:pt x="4" y="90"/>
                  </a:lnTo>
                  <a:lnTo>
                    <a:pt x="9" y="84"/>
                  </a:lnTo>
                  <a:lnTo>
                    <a:pt x="12" y="82"/>
                  </a:lnTo>
                  <a:lnTo>
                    <a:pt x="16" y="79"/>
                  </a:lnTo>
                  <a:lnTo>
                    <a:pt x="16" y="75"/>
                  </a:lnTo>
                  <a:lnTo>
                    <a:pt x="14" y="68"/>
                  </a:lnTo>
                  <a:lnTo>
                    <a:pt x="12" y="61"/>
                  </a:lnTo>
                  <a:lnTo>
                    <a:pt x="11" y="55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0" y="39"/>
                  </a:lnTo>
                  <a:lnTo>
                    <a:pt x="8" y="35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8" y="8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8" y="1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30" y="18"/>
                  </a:lnTo>
                  <a:lnTo>
                    <a:pt x="32" y="26"/>
                  </a:lnTo>
                  <a:lnTo>
                    <a:pt x="33" y="30"/>
                  </a:lnTo>
                  <a:lnTo>
                    <a:pt x="37" y="30"/>
                  </a:lnTo>
                  <a:lnTo>
                    <a:pt x="40" y="28"/>
                  </a:lnTo>
                  <a:lnTo>
                    <a:pt x="44" y="25"/>
                  </a:lnTo>
                  <a:lnTo>
                    <a:pt x="48" y="23"/>
                  </a:lnTo>
                  <a:lnTo>
                    <a:pt x="54" y="23"/>
                  </a:lnTo>
                  <a:lnTo>
                    <a:pt x="61" y="24"/>
                  </a:lnTo>
                  <a:lnTo>
                    <a:pt x="70" y="26"/>
                  </a:lnTo>
                  <a:lnTo>
                    <a:pt x="78" y="30"/>
                  </a:lnTo>
                  <a:lnTo>
                    <a:pt x="85" y="33"/>
                  </a:lnTo>
                  <a:lnTo>
                    <a:pt x="90" y="40"/>
                  </a:lnTo>
                  <a:lnTo>
                    <a:pt x="93" y="48"/>
                  </a:lnTo>
                  <a:lnTo>
                    <a:pt x="98" y="54"/>
                  </a:lnTo>
                  <a:lnTo>
                    <a:pt x="100" y="58"/>
                  </a:lnTo>
                  <a:lnTo>
                    <a:pt x="101" y="59"/>
                  </a:lnTo>
                  <a:lnTo>
                    <a:pt x="122" y="59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2" name="Freeform 431"/>
            <p:cNvSpPr>
              <a:spLocks/>
            </p:cNvSpPr>
            <p:nvPr userDrawn="1"/>
          </p:nvSpPr>
          <p:spPr bwMode="auto">
            <a:xfrm>
              <a:off x="2181225" y="2090738"/>
              <a:ext cx="598488" cy="400050"/>
            </a:xfrm>
            <a:custGeom>
              <a:avLst/>
              <a:gdLst>
                <a:gd name="T0" fmla="*/ 2147483646 w 556"/>
                <a:gd name="T1" fmla="*/ 2147483646 h 395"/>
                <a:gd name="T2" fmla="*/ 2147483646 w 556"/>
                <a:gd name="T3" fmla="*/ 2147483646 h 395"/>
                <a:gd name="T4" fmla="*/ 2147483646 w 556"/>
                <a:gd name="T5" fmla="*/ 2147483646 h 395"/>
                <a:gd name="T6" fmla="*/ 2147483646 w 556"/>
                <a:gd name="T7" fmla="*/ 2147483646 h 395"/>
                <a:gd name="T8" fmla="*/ 2147483646 w 556"/>
                <a:gd name="T9" fmla="*/ 2147483646 h 395"/>
                <a:gd name="T10" fmla="*/ 2147483646 w 556"/>
                <a:gd name="T11" fmla="*/ 2147483646 h 395"/>
                <a:gd name="T12" fmla="*/ 2147483646 w 556"/>
                <a:gd name="T13" fmla="*/ 2147483646 h 395"/>
                <a:gd name="T14" fmla="*/ 2147483646 w 556"/>
                <a:gd name="T15" fmla="*/ 2147483646 h 395"/>
                <a:gd name="T16" fmla="*/ 2147483646 w 556"/>
                <a:gd name="T17" fmla="*/ 2147483646 h 395"/>
                <a:gd name="T18" fmla="*/ 2147483646 w 556"/>
                <a:gd name="T19" fmla="*/ 2147483646 h 395"/>
                <a:gd name="T20" fmla="*/ 2147483646 w 556"/>
                <a:gd name="T21" fmla="*/ 2147483646 h 395"/>
                <a:gd name="T22" fmla="*/ 2147483646 w 556"/>
                <a:gd name="T23" fmla="*/ 2147483646 h 395"/>
                <a:gd name="T24" fmla="*/ 2147483646 w 556"/>
                <a:gd name="T25" fmla="*/ 2147483646 h 395"/>
                <a:gd name="T26" fmla="*/ 2147483646 w 556"/>
                <a:gd name="T27" fmla="*/ 2147483646 h 395"/>
                <a:gd name="T28" fmla="*/ 2147483646 w 556"/>
                <a:gd name="T29" fmla="*/ 2147483646 h 395"/>
                <a:gd name="T30" fmla="*/ 2147483646 w 556"/>
                <a:gd name="T31" fmla="*/ 2147483646 h 395"/>
                <a:gd name="T32" fmla="*/ 2147483646 w 556"/>
                <a:gd name="T33" fmla="*/ 2147483646 h 395"/>
                <a:gd name="T34" fmla="*/ 2147483646 w 556"/>
                <a:gd name="T35" fmla="*/ 2147483646 h 395"/>
                <a:gd name="T36" fmla="*/ 2147483646 w 556"/>
                <a:gd name="T37" fmla="*/ 2147483646 h 395"/>
                <a:gd name="T38" fmla="*/ 2147483646 w 556"/>
                <a:gd name="T39" fmla="*/ 2147483646 h 395"/>
                <a:gd name="T40" fmla="*/ 2147483646 w 556"/>
                <a:gd name="T41" fmla="*/ 2147483646 h 395"/>
                <a:gd name="T42" fmla="*/ 2147483646 w 556"/>
                <a:gd name="T43" fmla="*/ 2147483646 h 395"/>
                <a:gd name="T44" fmla="*/ 2147483646 w 556"/>
                <a:gd name="T45" fmla="*/ 2147483646 h 395"/>
                <a:gd name="T46" fmla="*/ 2147483646 w 556"/>
                <a:gd name="T47" fmla="*/ 2147483646 h 395"/>
                <a:gd name="T48" fmla="*/ 2147483646 w 556"/>
                <a:gd name="T49" fmla="*/ 2147483646 h 395"/>
                <a:gd name="T50" fmla="*/ 0 w 556"/>
                <a:gd name="T51" fmla="*/ 2147483646 h 395"/>
                <a:gd name="T52" fmla="*/ 2147483646 w 556"/>
                <a:gd name="T53" fmla="*/ 2147483646 h 395"/>
                <a:gd name="T54" fmla="*/ 2147483646 w 556"/>
                <a:gd name="T55" fmla="*/ 2147483646 h 395"/>
                <a:gd name="T56" fmla="*/ 2147483646 w 556"/>
                <a:gd name="T57" fmla="*/ 2147483646 h 395"/>
                <a:gd name="T58" fmla="*/ 2147483646 w 556"/>
                <a:gd name="T59" fmla="*/ 2147483646 h 395"/>
                <a:gd name="T60" fmla="*/ 2147483646 w 556"/>
                <a:gd name="T61" fmla="*/ 2147483646 h 395"/>
                <a:gd name="T62" fmla="*/ 2147483646 w 556"/>
                <a:gd name="T63" fmla="*/ 2147483646 h 395"/>
                <a:gd name="T64" fmla="*/ 2147483646 w 556"/>
                <a:gd name="T65" fmla="*/ 2147483646 h 395"/>
                <a:gd name="T66" fmla="*/ 2147483646 w 556"/>
                <a:gd name="T67" fmla="*/ 2147483646 h 395"/>
                <a:gd name="T68" fmla="*/ 2147483646 w 556"/>
                <a:gd name="T69" fmla="*/ 2147483646 h 395"/>
                <a:gd name="T70" fmla="*/ 2147483646 w 556"/>
                <a:gd name="T71" fmla="*/ 2147483646 h 395"/>
                <a:gd name="T72" fmla="*/ 2147483646 w 556"/>
                <a:gd name="T73" fmla="*/ 2147483646 h 395"/>
                <a:gd name="T74" fmla="*/ 2147483646 w 556"/>
                <a:gd name="T75" fmla="*/ 2147483646 h 395"/>
                <a:gd name="T76" fmla="*/ 2147483646 w 556"/>
                <a:gd name="T77" fmla="*/ 2147483646 h 395"/>
                <a:gd name="T78" fmla="*/ 2147483646 w 556"/>
                <a:gd name="T79" fmla="*/ 2147483646 h 395"/>
                <a:gd name="T80" fmla="*/ 2147483646 w 556"/>
                <a:gd name="T81" fmla="*/ 2147483646 h 395"/>
                <a:gd name="T82" fmla="*/ 2147483646 w 556"/>
                <a:gd name="T83" fmla="*/ 2147483646 h 395"/>
                <a:gd name="T84" fmla="*/ 2147483646 w 556"/>
                <a:gd name="T85" fmla="*/ 2147483646 h 395"/>
                <a:gd name="T86" fmla="*/ 2147483646 w 556"/>
                <a:gd name="T87" fmla="*/ 2147483646 h 395"/>
                <a:gd name="T88" fmla="*/ 2147483646 w 556"/>
                <a:gd name="T89" fmla="*/ 2147483646 h 395"/>
                <a:gd name="T90" fmla="*/ 2147483646 w 556"/>
                <a:gd name="T91" fmla="*/ 2147483646 h 395"/>
                <a:gd name="T92" fmla="*/ 2147483646 w 556"/>
                <a:gd name="T93" fmla="*/ 2147483646 h 395"/>
                <a:gd name="T94" fmla="*/ 2147483646 w 556"/>
                <a:gd name="T95" fmla="*/ 2147483646 h 395"/>
                <a:gd name="T96" fmla="*/ 2147483646 w 556"/>
                <a:gd name="T97" fmla="*/ 2147483646 h 395"/>
                <a:gd name="T98" fmla="*/ 2147483646 w 556"/>
                <a:gd name="T99" fmla="*/ 2147483646 h 395"/>
                <a:gd name="T100" fmla="*/ 2147483646 w 556"/>
                <a:gd name="T101" fmla="*/ 2147483646 h 395"/>
                <a:gd name="T102" fmla="*/ 2147483646 w 556"/>
                <a:gd name="T103" fmla="*/ 2147483646 h 395"/>
                <a:gd name="T104" fmla="*/ 2147483646 w 556"/>
                <a:gd name="T105" fmla="*/ 2147483646 h 395"/>
                <a:gd name="T106" fmla="*/ 2147483646 w 556"/>
                <a:gd name="T107" fmla="*/ 2147483646 h 395"/>
                <a:gd name="T108" fmla="*/ 2147483646 w 556"/>
                <a:gd name="T109" fmla="*/ 2147483646 h 395"/>
                <a:gd name="T110" fmla="*/ 2147483646 w 556"/>
                <a:gd name="T111" fmla="*/ 2147483646 h 395"/>
                <a:gd name="T112" fmla="*/ 2147483646 w 556"/>
                <a:gd name="T113" fmla="*/ 2147483646 h 395"/>
                <a:gd name="T114" fmla="*/ 2147483646 w 556"/>
                <a:gd name="T115" fmla="*/ 2147483646 h 395"/>
                <a:gd name="T116" fmla="*/ 2147483646 w 556"/>
                <a:gd name="T117" fmla="*/ 2147483646 h 395"/>
                <a:gd name="T118" fmla="*/ 2147483646 w 556"/>
                <a:gd name="T119" fmla="*/ 2147483646 h 395"/>
                <a:gd name="T120" fmla="*/ 2147483646 w 556"/>
                <a:gd name="T121" fmla="*/ 2147483646 h 395"/>
                <a:gd name="T122" fmla="*/ 2147483646 w 556"/>
                <a:gd name="T123" fmla="*/ 2147483646 h 395"/>
                <a:gd name="T124" fmla="*/ 2147483646 w 556"/>
                <a:gd name="T125" fmla="*/ 2147483646 h 3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556" h="395">
                  <a:moveTo>
                    <a:pt x="539" y="379"/>
                  </a:moveTo>
                  <a:lnTo>
                    <a:pt x="540" y="380"/>
                  </a:lnTo>
                  <a:lnTo>
                    <a:pt x="542" y="383"/>
                  </a:lnTo>
                  <a:lnTo>
                    <a:pt x="541" y="387"/>
                  </a:lnTo>
                  <a:lnTo>
                    <a:pt x="533" y="388"/>
                  </a:lnTo>
                  <a:lnTo>
                    <a:pt x="527" y="388"/>
                  </a:lnTo>
                  <a:lnTo>
                    <a:pt x="523" y="387"/>
                  </a:lnTo>
                  <a:lnTo>
                    <a:pt x="518" y="387"/>
                  </a:lnTo>
                  <a:lnTo>
                    <a:pt x="514" y="388"/>
                  </a:lnTo>
                  <a:lnTo>
                    <a:pt x="510" y="388"/>
                  </a:lnTo>
                  <a:lnTo>
                    <a:pt x="506" y="389"/>
                  </a:lnTo>
                  <a:lnTo>
                    <a:pt x="501" y="390"/>
                  </a:lnTo>
                  <a:lnTo>
                    <a:pt x="495" y="392"/>
                  </a:lnTo>
                  <a:lnTo>
                    <a:pt x="488" y="393"/>
                  </a:lnTo>
                  <a:lnTo>
                    <a:pt x="482" y="394"/>
                  </a:lnTo>
                  <a:lnTo>
                    <a:pt x="478" y="395"/>
                  </a:lnTo>
                  <a:lnTo>
                    <a:pt x="473" y="395"/>
                  </a:lnTo>
                  <a:lnTo>
                    <a:pt x="468" y="395"/>
                  </a:lnTo>
                  <a:lnTo>
                    <a:pt x="464" y="394"/>
                  </a:lnTo>
                  <a:lnTo>
                    <a:pt x="459" y="394"/>
                  </a:lnTo>
                  <a:lnTo>
                    <a:pt x="453" y="393"/>
                  </a:lnTo>
                  <a:lnTo>
                    <a:pt x="449" y="393"/>
                  </a:lnTo>
                  <a:lnTo>
                    <a:pt x="444" y="393"/>
                  </a:lnTo>
                  <a:lnTo>
                    <a:pt x="440" y="394"/>
                  </a:lnTo>
                  <a:lnTo>
                    <a:pt x="435" y="395"/>
                  </a:lnTo>
                  <a:lnTo>
                    <a:pt x="430" y="395"/>
                  </a:lnTo>
                  <a:lnTo>
                    <a:pt x="427" y="395"/>
                  </a:lnTo>
                  <a:lnTo>
                    <a:pt x="422" y="394"/>
                  </a:lnTo>
                  <a:lnTo>
                    <a:pt x="419" y="392"/>
                  </a:lnTo>
                  <a:lnTo>
                    <a:pt x="414" y="386"/>
                  </a:lnTo>
                  <a:lnTo>
                    <a:pt x="413" y="380"/>
                  </a:lnTo>
                  <a:lnTo>
                    <a:pt x="409" y="375"/>
                  </a:lnTo>
                  <a:lnTo>
                    <a:pt x="397" y="372"/>
                  </a:lnTo>
                  <a:lnTo>
                    <a:pt x="389" y="371"/>
                  </a:lnTo>
                  <a:lnTo>
                    <a:pt x="382" y="368"/>
                  </a:lnTo>
                  <a:lnTo>
                    <a:pt x="376" y="366"/>
                  </a:lnTo>
                  <a:lnTo>
                    <a:pt x="372" y="364"/>
                  </a:lnTo>
                  <a:lnTo>
                    <a:pt x="368" y="362"/>
                  </a:lnTo>
                  <a:lnTo>
                    <a:pt x="365" y="359"/>
                  </a:lnTo>
                  <a:lnTo>
                    <a:pt x="362" y="358"/>
                  </a:lnTo>
                  <a:lnTo>
                    <a:pt x="359" y="356"/>
                  </a:lnTo>
                  <a:lnTo>
                    <a:pt x="354" y="352"/>
                  </a:lnTo>
                  <a:lnTo>
                    <a:pt x="350" y="351"/>
                  </a:lnTo>
                  <a:lnTo>
                    <a:pt x="344" y="352"/>
                  </a:lnTo>
                  <a:lnTo>
                    <a:pt x="335" y="357"/>
                  </a:lnTo>
                  <a:lnTo>
                    <a:pt x="324" y="362"/>
                  </a:lnTo>
                  <a:lnTo>
                    <a:pt x="316" y="363"/>
                  </a:lnTo>
                  <a:lnTo>
                    <a:pt x="309" y="365"/>
                  </a:lnTo>
                  <a:lnTo>
                    <a:pt x="304" y="370"/>
                  </a:lnTo>
                  <a:lnTo>
                    <a:pt x="297" y="377"/>
                  </a:lnTo>
                  <a:lnTo>
                    <a:pt x="290" y="381"/>
                  </a:lnTo>
                  <a:lnTo>
                    <a:pt x="283" y="381"/>
                  </a:lnTo>
                  <a:lnTo>
                    <a:pt x="276" y="377"/>
                  </a:lnTo>
                  <a:lnTo>
                    <a:pt x="271" y="373"/>
                  </a:lnTo>
                  <a:lnTo>
                    <a:pt x="267" y="370"/>
                  </a:lnTo>
                  <a:lnTo>
                    <a:pt x="262" y="366"/>
                  </a:lnTo>
                  <a:lnTo>
                    <a:pt x="259" y="363"/>
                  </a:lnTo>
                  <a:lnTo>
                    <a:pt x="256" y="358"/>
                  </a:lnTo>
                  <a:lnTo>
                    <a:pt x="256" y="355"/>
                  </a:lnTo>
                  <a:lnTo>
                    <a:pt x="260" y="350"/>
                  </a:lnTo>
                  <a:lnTo>
                    <a:pt x="268" y="344"/>
                  </a:lnTo>
                  <a:lnTo>
                    <a:pt x="277" y="340"/>
                  </a:lnTo>
                  <a:lnTo>
                    <a:pt x="283" y="337"/>
                  </a:lnTo>
                  <a:lnTo>
                    <a:pt x="288" y="337"/>
                  </a:lnTo>
                  <a:lnTo>
                    <a:pt x="291" y="337"/>
                  </a:lnTo>
                  <a:lnTo>
                    <a:pt x="293" y="337"/>
                  </a:lnTo>
                  <a:lnTo>
                    <a:pt x="296" y="336"/>
                  </a:lnTo>
                  <a:lnTo>
                    <a:pt x="300" y="334"/>
                  </a:lnTo>
                  <a:lnTo>
                    <a:pt x="305" y="329"/>
                  </a:lnTo>
                  <a:lnTo>
                    <a:pt x="316" y="320"/>
                  </a:lnTo>
                  <a:lnTo>
                    <a:pt x="326" y="313"/>
                  </a:lnTo>
                  <a:lnTo>
                    <a:pt x="330" y="307"/>
                  </a:lnTo>
                  <a:lnTo>
                    <a:pt x="327" y="301"/>
                  </a:lnTo>
                  <a:lnTo>
                    <a:pt x="318" y="295"/>
                  </a:lnTo>
                  <a:lnTo>
                    <a:pt x="308" y="292"/>
                  </a:lnTo>
                  <a:lnTo>
                    <a:pt x="305" y="287"/>
                  </a:lnTo>
                  <a:lnTo>
                    <a:pt x="309" y="273"/>
                  </a:lnTo>
                  <a:lnTo>
                    <a:pt x="320" y="258"/>
                  </a:lnTo>
                  <a:lnTo>
                    <a:pt x="328" y="246"/>
                  </a:lnTo>
                  <a:lnTo>
                    <a:pt x="327" y="235"/>
                  </a:lnTo>
                  <a:lnTo>
                    <a:pt x="315" y="218"/>
                  </a:lnTo>
                  <a:lnTo>
                    <a:pt x="306" y="208"/>
                  </a:lnTo>
                  <a:lnTo>
                    <a:pt x="297" y="200"/>
                  </a:lnTo>
                  <a:lnTo>
                    <a:pt x="289" y="193"/>
                  </a:lnTo>
                  <a:lnTo>
                    <a:pt x="282" y="188"/>
                  </a:lnTo>
                  <a:lnTo>
                    <a:pt x="274" y="183"/>
                  </a:lnTo>
                  <a:lnTo>
                    <a:pt x="267" y="180"/>
                  </a:lnTo>
                  <a:lnTo>
                    <a:pt x="260" y="176"/>
                  </a:lnTo>
                  <a:lnTo>
                    <a:pt x="252" y="173"/>
                  </a:lnTo>
                  <a:lnTo>
                    <a:pt x="244" y="169"/>
                  </a:lnTo>
                  <a:lnTo>
                    <a:pt x="236" y="166"/>
                  </a:lnTo>
                  <a:lnTo>
                    <a:pt x="228" y="161"/>
                  </a:lnTo>
                  <a:lnTo>
                    <a:pt x="221" y="156"/>
                  </a:lnTo>
                  <a:lnTo>
                    <a:pt x="214" y="152"/>
                  </a:lnTo>
                  <a:lnTo>
                    <a:pt x="208" y="148"/>
                  </a:lnTo>
                  <a:lnTo>
                    <a:pt x="202" y="145"/>
                  </a:lnTo>
                  <a:lnTo>
                    <a:pt x="199" y="142"/>
                  </a:lnTo>
                  <a:lnTo>
                    <a:pt x="191" y="137"/>
                  </a:lnTo>
                  <a:lnTo>
                    <a:pt x="183" y="132"/>
                  </a:lnTo>
                  <a:lnTo>
                    <a:pt x="178" y="131"/>
                  </a:lnTo>
                  <a:lnTo>
                    <a:pt x="179" y="137"/>
                  </a:lnTo>
                  <a:lnTo>
                    <a:pt x="185" y="146"/>
                  </a:lnTo>
                  <a:lnTo>
                    <a:pt x="186" y="152"/>
                  </a:lnTo>
                  <a:lnTo>
                    <a:pt x="183" y="155"/>
                  </a:lnTo>
                  <a:lnTo>
                    <a:pt x="171" y="155"/>
                  </a:lnTo>
                  <a:lnTo>
                    <a:pt x="163" y="155"/>
                  </a:lnTo>
                  <a:lnTo>
                    <a:pt x="159" y="155"/>
                  </a:lnTo>
                  <a:lnTo>
                    <a:pt x="154" y="156"/>
                  </a:lnTo>
                  <a:lnTo>
                    <a:pt x="151" y="159"/>
                  </a:lnTo>
                  <a:lnTo>
                    <a:pt x="147" y="161"/>
                  </a:lnTo>
                  <a:lnTo>
                    <a:pt x="142" y="162"/>
                  </a:lnTo>
                  <a:lnTo>
                    <a:pt x="138" y="163"/>
                  </a:lnTo>
                  <a:lnTo>
                    <a:pt x="131" y="165"/>
                  </a:lnTo>
                  <a:lnTo>
                    <a:pt x="124" y="166"/>
                  </a:lnTo>
                  <a:lnTo>
                    <a:pt x="118" y="167"/>
                  </a:lnTo>
                  <a:lnTo>
                    <a:pt x="114" y="168"/>
                  </a:lnTo>
                  <a:lnTo>
                    <a:pt x="110" y="169"/>
                  </a:lnTo>
                  <a:lnTo>
                    <a:pt x="106" y="170"/>
                  </a:lnTo>
                  <a:lnTo>
                    <a:pt x="101" y="170"/>
                  </a:lnTo>
                  <a:lnTo>
                    <a:pt x="95" y="170"/>
                  </a:lnTo>
                  <a:lnTo>
                    <a:pt x="87" y="169"/>
                  </a:lnTo>
                  <a:lnTo>
                    <a:pt x="74" y="166"/>
                  </a:lnTo>
                  <a:lnTo>
                    <a:pt x="70" y="162"/>
                  </a:lnTo>
                  <a:lnTo>
                    <a:pt x="66" y="160"/>
                  </a:lnTo>
                  <a:lnTo>
                    <a:pt x="60" y="161"/>
                  </a:lnTo>
                  <a:lnTo>
                    <a:pt x="51" y="166"/>
                  </a:lnTo>
                  <a:lnTo>
                    <a:pt x="47" y="168"/>
                  </a:lnTo>
                  <a:lnTo>
                    <a:pt x="43" y="168"/>
                  </a:lnTo>
                  <a:lnTo>
                    <a:pt x="35" y="163"/>
                  </a:lnTo>
                  <a:lnTo>
                    <a:pt x="30" y="160"/>
                  </a:lnTo>
                  <a:lnTo>
                    <a:pt x="24" y="156"/>
                  </a:lnTo>
                  <a:lnTo>
                    <a:pt x="18" y="153"/>
                  </a:lnTo>
                  <a:lnTo>
                    <a:pt x="13" y="151"/>
                  </a:lnTo>
                  <a:lnTo>
                    <a:pt x="10" y="148"/>
                  </a:lnTo>
                  <a:lnTo>
                    <a:pt x="9" y="145"/>
                  </a:lnTo>
                  <a:lnTo>
                    <a:pt x="11" y="143"/>
                  </a:lnTo>
                  <a:lnTo>
                    <a:pt x="16" y="140"/>
                  </a:lnTo>
                  <a:lnTo>
                    <a:pt x="23" y="138"/>
                  </a:lnTo>
                  <a:lnTo>
                    <a:pt x="30" y="137"/>
                  </a:lnTo>
                  <a:lnTo>
                    <a:pt x="36" y="136"/>
                  </a:lnTo>
                  <a:lnTo>
                    <a:pt x="41" y="135"/>
                  </a:lnTo>
                  <a:lnTo>
                    <a:pt x="45" y="133"/>
                  </a:lnTo>
                  <a:lnTo>
                    <a:pt x="45" y="132"/>
                  </a:lnTo>
                  <a:lnTo>
                    <a:pt x="42" y="130"/>
                  </a:lnTo>
                  <a:lnTo>
                    <a:pt x="35" y="128"/>
                  </a:lnTo>
                  <a:lnTo>
                    <a:pt x="27" y="125"/>
                  </a:lnTo>
                  <a:lnTo>
                    <a:pt x="19" y="123"/>
                  </a:lnTo>
                  <a:lnTo>
                    <a:pt x="13" y="122"/>
                  </a:lnTo>
                  <a:lnTo>
                    <a:pt x="9" y="121"/>
                  </a:lnTo>
                  <a:lnTo>
                    <a:pt x="4" y="118"/>
                  </a:lnTo>
                  <a:lnTo>
                    <a:pt x="2" y="116"/>
                  </a:lnTo>
                  <a:lnTo>
                    <a:pt x="0" y="112"/>
                  </a:lnTo>
                  <a:lnTo>
                    <a:pt x="0" y="105"/>
                  </a:lnTo>
                  <a:lnTo>
                    <a:pt x="0" y="93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1" y="60"/>
                  </a:lnTo>
                  <a:lnTo>
                    <a:pt x="5" y="39"/>
                  </a:lnTo>
                  <a:lnTo>
                    <a:pt x="12" y="21"/>
                  </a:lnTo>
                  <a:lnTo>
                    <a:pt x="22" y="9"/>
                  </a:lnTo>
                  <a:lnTo>
                    <a:pt x="31" y="3"/>
                  </a:lnTo>
                  <a:lnTo>
                    <a:pt x="39" y="3"/>
                  </a:lnTo>
                  <a:lnTo>
                    <a:pt x="46" y="6"/>
                  </a:lnTo>
                  <a:lnTo>
                    <a:pt x="50" y="10"/>
                  </a:lnTo>
                  <a:lnTo>
                    <a:pt x="49" y="19"/>
                  </a:lnTo>
                  <a:lnTo>
                    <a:pt x="43" y="40"/>
                  </a:lnTo>
                  <a:lnTo>
                    <a:pt x="42" y="56"/>
                  </a:lnTo>
                  <a:lnTo>
                    <a:pt x="45" y="70"/>
                  </a:lnTo>
                  <a:lnTo>
                    <a:pt x="50" y="80"/>
                  </a:lnTo>
                  <a:lnTo>
                    <a:pt x="56" y="90"/>
                  </a:lnTo>
                  <a:lnTo>
                    <a:pt x="62" y="97"/>
                  </a:lnTo>
                  <a:lnTo>
                    <a:pt x="68" y="102"/>
                  </a:lnTo>
                  <a:lnTo>
                    <a:pt x="71" y="108"/>
                  </a:lnTo>
                  <a:lnTo>
                    <a:pt x="70" y="107"/>
                  </a:lnTo>
                  <a:lnTo>
                    <a:pt x="63" y="87"/>
                  </a:lnTo>
                  <a:lnTo>
                    <a:pt x="56" y="62"/>
                  </a:lnTo>
                  <a:lnTo>
                    <a:pt x="55" y="41"/>
                  </a:lnTo>
                  <a:lnTo>
                    <a:pt x="58" y="26"/>
                  </a:lnTo>
                  <a:lnTo>
                    <a:pt x="62" y="12"/>
                  </a:lnTo>
                  <a:lnTo>
                    <a:pt x="69" y="3"/>
                  </a:lnTo>
                  <a:lnTo>
                    <a:pt x="79" y="0"/>
                  </a:lnTo>
                  <a:lnTo>
                    <a:pt x="91" y="2"/>
                  </a:lnTo>
                  <a:lnTo>
                    <a:pt x="100" y="7"/>
                  </a:lnTo>
                  <a:lnTo>
                    <a:pt x="106" y="14"/>
                  </a:lnTo>
                  <a:lnTo>
                    <a:pt x="109" y="21"/>
                  </a:lnTo>
                  <a:lnTo>
                    <a:pt x="111" y="26"/>
                  </a:lnTo>
                  <a:lnTo>
                    <a:pt x="114" y="32"/>
                  </a:lnTo>
                  <a:lnTo>
                    <a:pt x="115" y="39"/>
                  </a:lnTo>
                  <a:lnTo>
                    <a:pt x="116" y="47"/>
                  </a:lnTo>
                  <a:lnTo>
                    <a:pt x="118" y="53"/>
                  </a:lnTo>
                  <a:lnTo>
                    <a:pt x="124" y="54"/>
                  </a:lnTo>
                  <a:lnTo>
                    <a:pt x="132" y="52"/>
                  </a:lnTo>
                  <a:lnTo>
                    <a:pt x="140" y="47"/>
                  </a:lnTo>
                  <a:lnTo>
                    <a:pt x="146" y="41"/>
                  </a:lnTo>
                  <a:lnTo>
                    <a:pt x="147" y="36"/>
                  </a:lnTo>
                  <a:lnTo>
                    <a:pt x="149" y="31"/>
                  </a:lnTo>
                  <a:lnTo>
                    <a:pt x="156" y="27"/>
                  </a:lnTo>
                  <a:lnTo>
                    <a:pt x="164" y="23"/>
                  </a:lnTo>
                  <a:lnTo>
                    <a:pt x="169" y="19"/>
                  </a:lnTo>
                  <a:lnTo>
                    <a:pt x="175" y="19"/>
                  </a:lnTo>
                  <a:lnTo>
                    <a:pt x="185" y="24"/>
                  </a:lnTo>
                  <a:lnTo>
                    <a:pt x="197" y="32"/>
                  </a:lnTo>
                  <a:lnTo>
                    <a:pt x="202" y="38"/>
                  </a:lnTo>
                  <a:lnTo>
                    <a:pt x="206" y="44"/>
                  </a:lnTo>
                  <a:lnTo>
                    <a:pt x="209" y="49"/>
                  </a:lnTo>
                  <a:lnTo>
                    <a:pt x="214" y="55"/>
                  </a:lnTo>
                  <a:lnTo>
                    <a:pt x="221" y="60"/>
                  </a:lnTo>
                  <a:lnTo>
                    <a:pt x="227" y="61"/>
                  </a:lnTo>
                  <a:lnTo>
                    <a:pt x="231" y="56"/>
                  </a:lnTo>
                  <a:lnTo>
                    <a:pt x="237" y="49"/>
                  </a:lnTo>
                  <a:lnTo>
                    <a:pt x="246" y="46"/>
                  </a:lnTo>
                  <a:lnTo>
                    <a:pt x="256" y="46"/>
                  </a:lnTo>
                  <a:lnTo>
                    <a:pt x="263" y="49"/>
                  </a:lnTo>
                  <a:lnTo>
                    <a:pt x="266" y="54"/>
                  </a:lnTo>
                  <a:lnTo>
                    <a:pt x="268" y="56"/>
                  </a:lnTo>
                  <a:lnTo>
                    <a:pt x="271" y="59"/>
                  </a:lnTo>
                  <a:lnTo>
                    <a:pt x="281" y="61"/>
                  </a:lnTo>
                  <a:lnTo>
                    <a:pt x="288" y="62"/>
                  </a:lnTo>
                  <a:lnTo>
                    <a:pt x="296" y="62"/>
                  </a:lnTo>
                  <a:lnTo>
                    <a:pt x="304" y="63"/>
                  </a:lnTo>
                  <a:lnTo>
                    <a:pt x="311" y="63"/>
                  </a:lnTo>
                  <a:lnTo>
                    <a:pt x="318" y="63"/>
                  </a:lnTo>
                  <a:lnTo>
                    <a:pt x="321" y="64"/>
                  </a:lnTo>
                  <a:lnTo>
                    <a:pt x="323" y="67"/>
                  </a:lnTo>
                  <a:lnTo>
                    <a:pt x="321" y="69"/>
                  </a:lnTo>
                  <a:lnTo>
                    <a:pt x="319" y="72"/>
                  </a:lnTo>
                  <a:lnTo>
                    <a:pt x="322" y="72"/>
                  </a:lnTo>
                  <a:lnTo>
                    <a:pt x="329" y="72"/>
                  </a:lnTo>
                  <a:lnTo>
                    <a:pt x="335" y="74"/>
                  </a:lnTo>
                  <a:lnTo>
                    <a:pt x="339" y="78"/>
                  </a:lnTo>
                  <a:lnTo>
                    <a:pt x="345" y="83"/>
                  </a:lnTo>
                  <a:lnTo>
                    <a:pt x="349" y="86"/>
                  </a:lnTo>
                  <a:lnTo>
                    <a:pt x="351" y="87"/>
                  </a:lnTo>
                  <a:lnTo>
                    <a:pt x="350" y="87"/>
                  </a:lnTo>
                  <a:lnTo>
                    <a:pt x="345" y="89"/>
                  </a:lnTo>
                  <a:lnTo>
                    <a:pt x="342" y="91"/>
                  </a:lnTo>
                  <a:lnTo>
                    <a:pt x="339" y="93"/>
                  </a:lnTo>
                  <a:lnTo>
                    <a:pt x="343" y="97"/>
                  </a:lnTo>
                  <a:lnTo>
                    <a:pt x="352" y="100"/>
                  </a:lnTo>
                  <a:lnTo>
                    <a:pt x="361" y="102"/>
                  </a:lnTo>
                  <a:lnTo>
                    <a:pt x="361" y="105"/>
                  </a:lnTo>
                  <a:lnTo>
                    <a:pt x="357" y="107"/>
                  </a:lnTo>
                  <a:lnTo>
                    <a:pt x="353" y="108"/>
                  </a:lnTo>
                  <a:lnTo>
                    <a:pt x="351" y="110"/>
                  </a:lnTo>
                  <a:lnTo>
                    <a:pt x="351" y="115"/>
                  </a:lnTo>
                  <a:lnTo>
                    <a:pt x="350" y="118"/>
                  </a:lnTo>
                  <a:lnTo>
                    <a:pt x="349" y="123"/>
                  </a:lnTo>
                  <a:lnTo>
                    <a:pt x="349" y="127"/>
                  </a:lnTo>
                  <a:lnTo>
                    <a:pt x="353" y="132"/>
                  </a:lnTo>
                  <a:lnTo>
                    <a:pt x="361" y="135"/>
                  </a:lnTo>
                  <a:lnTo>
                    <a:pt x="371" y="133"/>
                  </a:lnTo>
                  <a:lnTo>
                    <a:pt x="377" y="133"/>
                  </a:lnTo>
                  <a:lnTo>
                    <a:pt x="384" y="136"/>
                  </a:lnTo>
                  <a:lnTo>
                    <a:pt x="392" y="143"/>
                  </a:lnTo>
                  <a:lnTo>
                    <a:pt x="400" y="150"/>
                  </a:lnTo>
                  <a:lnTo>
                    <a:pt x="407" y="152"/>
                  </a:lnTo>
                  <a:lnTo>
                    <a:pt x="409" y="150"/>
                  </a:lnTo>
                  <a:lnTo>
                    <a:pt x="406" y="144"/>
                  </a:lnTo>
                  <a:lnTo>
                    <a:pt x="403" y="139"/>
                  </a:lnTo>
                  <a:lnTo>
                    <a:pt x="403" y="137"/>
                  </a:lnTo>
                  <a:lnTo>
                    <a:pt x="409" y="139"/>
                  </a:lnTo>
                  <a:lnTo>
                    <a:pt x="414" y="140"/>
                  </a:lnTo>
                  <a:lnTo>
                    <a:pt x="421" y="142"/>
                  </a:lnTo>
                  <a:lnTo>
                    <a:pt x="429" y="143"/>
                  </a:lnTo>
                  <a:lnTo>
                    <a:pt x="436" y="143"/>
                  </a:lnTo>
                  <a:lnTo>
                    <a:pt x="442" y="144"/>
                  </a:lnTo>
                  <a:lnTo>
                    <a:pt x="447" y="145"/>
                  </a:lnTo>
                  <a:lnTo>
                    <a:pt x="450" y="146"/>
                  </a:lnTo>
                  <a:lnTo>
                    <a:pt x="451" y="148"/>
                  </a:lnTo>
                  <a:lnTo>
                    <a:pt x="450" y="152"/>
                  </a:lnTo>
                  <a:lnTo>
                    <a:pt x="451" y="154"/>
                  </a:lnTo>
                  <a:lnTo>
                    <a:pt x="453" y="155"/>
                  </a:lnTo>
                  <a:lnTo>
                    <a:pt x="457" y="155"/>
                  </a:lnTo>
                  <a:lnTo>
                    <a:pt x="461" y="155"/>
                  </a:lnTo>
                  <a:lnTo>
                    <a:pt x="466" y="153"/>
                  </a:lnTo>
                  <a:lnTo>
                    <a:pt x="472" y="152"/>
                  </a:lnTo>
                  <a:lnTo>
                    <a:pt x="480" y="152"/>
                  </a:lnTo>
                  <a:lnTo>
                    <a:pt x="490" y="153"/>
                  </a:lnTo>
                  <a:lnTo>
                    <a:pt x="501" y="154"/>
                  </a:lnTo>
                  <a:lnTo>
                    <a:pt x="509" y="158"/>
                  </a:lnTo>
                  <a:lnTo>
                    <a:pt x="511" y="163"/>
                  </a:lnTo>
                  <a:lnTo>
                    <a:pt x="508" y="169"/>
                  </a:lnTo>
                  <a:lnTo>
                    <a:pt x="501" y="173"/>
                  </a:lnTo>
                  <a:lnTo>
                    <a:pt x="496" y="176"/>
                  </a:lnTo>
                  <a:lnTo>
                    <a:pt x="496" y="180"/>
                  </a:lnTo>
                  <a:lnTo>
                    <a:pt x="501" y="183"/>
                  </a:lnTo>
                  <a:lnTo>
                    <a:pt x="505" y="186"/>
                  </a:lnTo>
                  <a:lnTo>
                    <a:pt x="510" y="191"/>
                  </a:lnTo>
                  <a:lnTo>
                    <a:pt x="511" y="196"/>
                  </a:lnTo>
                  <a:lnTo>
                    <a:pt x="511" y="200"/>
                  </a:lnTo>
                  <a:lnTo>
                    <a:pt x="509" y="204"/>
                  </a:lnTo>
                  <a:lnTo>
                    <a:pt x="505" y="207"/>
                  </a:lnTo>
                  <a:lnTo>
                    <a:pt x="501" y="209"/>
                  </a:lnTo>
                  <a:lnTo>
                    <a:pt x="497" y="212"/>
                  </a:lnTo>
                  <a:lnTo>
                    <a:pt x="497" y="214"/>
                  </a:lnTo>
                  <a:lnTo>
                    <a:pt x="499" y="219"/>
                  </a:lnTo>
                  <a:lnTo>
                    <a:pt x="505" y="223"/>
                  </a:lnTo>
                  <a:lnTo>
                    <a:pt x="511" y="228"/>
                  </a:lnTo>
                  <a:lnTo>
                    <a:pt x="514" y="234"/>
                  </a:lnTo>
                  <a:lnTo>
                    <a:pt x="514" y="239"/>
                  </a:lnTo>
                  <a:lnTo>
                    <a:pt x="511" y="244"/>
                  </a:lnTo>
                  <a:lnTo>
                    <a:pt x="506" y="248"/>
                  </a:lnTo>
                  <a:lnTo>
                    <a:pt x="503" y="249"/>
                  </a:lnTo>
                  <a:lnTo>
                    <a:pt x="501" y="249"/>
                  </a:lnTo>
                  <a:lnTo>
                    <a:pt x="495" y="245"/>
                  </a:lnTo>
                  <a:lnTo>
                    <a:pt x="487" y="242"/>
                  </a:lnTo>
                  <a:lnTo>
                    <a:pt x="480" y="238"/>
                  </a:lnTo>
                  <a:lnTo>
                    <a:pt x="474" y="235"/>
                  </a:lnTo>
                  <a:lnTo>
                    <a:pt x="468" y="231"/>
                  </a:lnTo>
                  <a:lnTo>
                    <a:pt x="465" y="229"/>
                  </a:lnTo>
                  <a:lnTo>
                    <a:pt x="460" y="228"/>
                  </a:lnTo>
                  <a:lnTo>
                    <a:pt x="456" y="226"/>
                  </a:lnTo>
                  <a:lnTo>
                    <a:pt x="449" y="223"/>
                  </a:lnTo>
                  <a:lnTo>
                    <a:pt x="440" y="220"/>
                  </a:lnTo>
                  <a:lnTo>
                    <a:pt x="432" y="219"/>
                  </a:lnTo>
                  <a:lnTo>
                    <a:pt x="425" y="220"/>
                  </a:lnTo>
                  <a:lnTo>
                    <a:pt x="421" y="224"/>
                  </a:lnTo>
                  <a:lnTo>
                    <a:pt x="421" y="230"/>
                  </a:lnTo>
                  <a:lnTo>
                    <a:pt x="423" y="236"/>
                  </a:lnTo>
                  <a:lnTo>
                    <a:pt x="428" y="243"/>
                  </a:lnTo>
                  <a:lnTo>
                    <a:pt x="435" y="251"/>
                  </a:lnTo>
                  <a:lnTo>
                    <a:pt x="440" y="254"/>
                  </a:lnTo>
                  <a:lnTo>
                    <a:pt x="443" y="259"/>
                  </a:lnTo>
                  <a:lnTo>
                    <a:pt x="449" y="262"/>
                  </a:lnTo>
                  <a:lnTo>
                    <a:pt x="453" y="265"/>
                  </a:lnTo>
                  <a:lnTo>
                    <a:pt x="459" y="268"/>
                  </a:lnTo>
                  <a:lnTo>
                    <a:pt x="465" y="271"/>
                  </a:lnTo>
                  <a:lnTo>
                    <a:pt x="471" y="272"/>
                  </a:lnTo>
                  <a:lnTo>
                    <a:pt x="476" y="273"/>
                  </a:lnTo>
                  <a:lnTo>
                    <a:pt x="487" y="275"/>
                  </a:lnTo>
                  <a:lnTo>
                    <a:pt x="495" y="277"/>
                  </a:lnTo>
                  <a:lnTo>
                    <a:pt x="501" y="281"/>
                  </a:lnTo>
                  <a:lnTo>
                    <a:pt x="505" y="286"/>
                  </a:lnTo>
                  <a:lnTo>
                    <a:pt x="512" y="289"/>
                  </a:lnTo>
                  <a:lnTo>
                    <a:pt x="520" y="291"/>
                  </a:lnTo>
                  <a:lnTo>
                    <a:pt x="528" y="294"/>
                  </a:lnTo>
                  <a:lnTo>
                    <a:pt x="533" y="301"/>
                  </a:lnTo>
                  <a:lnTo>
                    <a:pt x="534" y="307"/>
                  </a:lnTo>
                  <a:lnTo>
                    <a:pt x="533" y="311"/>
                  </a:lnTo>
                  <a:lnTo>
                    <a:pt x="533" y="315"/>
                  </a:lnTo>
                  <a:lnTo>
                    <a:pt x="536" y="324"/>
                  </a:lnTo>
                  <a:lnTo>
                    <a:pt x="541" y="332"/>
                  </a:lnTo>
                  <a:lnTo>
                    <a:pt x="543" y="337"/>
                  </a:lnTo>
                  <a:lnTo>
                    <a:pt x="544" y="342"/>
                  </a:lnTo>
                  <a:lnTo>
                    <a:pt x="548" y="345"/>
                  </a:lnTo>
                  <a:lnTo>
                    <a:pt x="552" y="350"/>
                  </a:lnTo>
                  <a:lnTo>
                    <a:pt x="556" y="354"/>
                  </a:lnTo>
                  <a:lnTo>
                    <a:pt x="555" y="357"/>
                  </a:lnTo>
                  <a:lnTo>
                    <a:pt x="549" y="356"/>
                  </a:lnTo>
                  <a:lnTo>
                    <a:pt x="544" y="352"/>
                  </a:lnTo>
                  <a:lnTo>
                    <a:pt x="541" y="349"/>
                  </a:lnTo>
                  <a:lnTo>
                    <a:pt x="535" y="345"/>
                  </a:lnTo>
                  <a:lnTo>
                    <a:pt x="525" y="345"/>
                  </a:lnTo>
                  <a:lnTo>
                    <a:pt x="513" y="348"/>
                  </a:lnTo>
                  <a:lnTo>
                    <a:pt x="505" y="349"/>
                  </a:lnTo>
                  <a:lnTo>
                    <a:pt x="499" y="349"/>
                  </a:lnTo>
                  <a:lnTo>
                    <a:pt x="493" y="345"/>
                  </a:lnTo>
                  <a:lnTo>
                    <a:pt x="488" y="343"/>
                  </a:lnTo>
                  <a:lnTo>
                    <a:pt x="483" y="342"/>
                  </a:lnTo>
                  <a:lnTo>
                    <a:pt x="478" y="340"/>
                  </a:lnTo>
                  <a:lnTo>
                    <a:pt x="472" y="339"/>
                  </a:lnTo>
                  <a:lnTo>
                    <a:pt x="466" y="337"/>
                  </a:lnTo>
                  <a:lnTo>
                    <a:pt x="461" y="337"/>
                  </a:lnTo>
                  <a:lnTo>
                    <a:pt x="457" y="337"/>
                  </a:lnTo>
                  <a:lnTo>
                    <a:pt x="453" y="337"/>
                  </a:lnTo>
                  <a:lnTo>
                    <a:pt x="451" y="340"/>
                  </a:lnTo>
                  <a:lnTo>
                    <a:pt x="455" y="343"/>
                  </a:lnTo>
                  <a:lnTo>
                    <a:pt x="463" y="347"/>
                  </a:lnTo>
                  <a:lnTo>
                    <a:pt x="476" y="352"/>
                  </a:lnTo>
                  <a:lnTo>
                    <a:pt x="485" y="355"/>
                  </a:lnTo>
                  <a:lnTo>
                    <a:pt x="490" y="357"/>
                  </a:lnTo>
                  <a:lnTo>
                    <a:pt x="496" y="358"/>
                  </a:lnTo>
                  <a:lnTo>
                    <a:pt x="499" y="358"/>
                  </a:lnTo>
                  <a:lnTo>
                    <a:pt x="503" y="359"/>
                  </a:lnTo>
                  <a:lnTo>
                    <a:pt x="506" y="360"/>
                  </a:lnTo>
                  <a:lnTo>
                    <a:pt x="509" y="362"/>
                  </a:lnTo>
                  <a:lnTo>
                    <a:pt x="511" y="364"/>
                  </a:lnTo>
                  <a:lnTo>
                    <a:pt x="517" y="367"/>
                  </a:lnTo>
                  <a:lnTo>
                    <a:pt x="525" y="371"/>
                  </a:lnTo>
                  <a:lnTo>
                    <a:pt x="533" y="374"/>
                  </a:lnTo>
                  <a:lnTo>
                    <a:pt x="539" y="379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" name="Freeform 432"/>
            <p:cNvSpPr>
              <a:spLocks/>
            </p:cNvSpPr>
            <p:nvPr userDrawn="1"/>
          </p:nvSpPr>
          <p:spPr bwMode="auto">
            <a:xfrm>
              <a:off x="1663700" y="2024063"/>
              <a:ext cx="158750" cy="146050"/>
            </a:xfrm>
            <a:custGeom>
              <a:avLst/>
              <a:gdLst>
                <a:gd name="T0" fmla="*/ 2147483646 w 148"/>
                <a:gd name="T1" fmla="*/ 2147483646 h 146"/>
                <a:gd name="T2" fmla="*/ 2147483646 w 148"/>
                <a:gd name="T3" fmla="*/ 2147483646 h 146"/>
                <a:gd name="T4" fmla="*/ 2147483646 w 148"/>
                <a:gd name="T5" fmla="*/ 2147483646 h 146"/>
                <a:gd name="T6" fmla="*/ 2147483646 w 148"/>
                <a:gd name="T7" fmla="*/ 2147483646 h 146"/>
                <a:gd name="T8" fmla="*/ 2147483646 w 148"/>
                <a:gd name="T9" fmla="*/ 2147483646 h 146"/>
                <a:gd name="T10" fmla="*/ 2147483646 w 148"/>
                <a:gd name="T11" fmla="*/ 2147483646 h 146"/>
                <a:gd name="T12" fmla="*/ 2147483646 w 148"/>
                <a:gd name="T13" fmla="*/ 2147483646 h 146"/>
                <a:gd name="T14" fmla="*/ 2147483646 w 148"/>
                <a:gd name="T15" fmla="*/ 2147483646 h 146"/>
                <a:gd name="T16" fmla="*/ 2147483646 w 148"/>
                <a:gd name="T17" fmla="*/ 2147483646 h 146"/>
                <a:gd name="T18" fmla="*/ 2147483646 w 148"/>
                <a:gd name="T19" fmla="*/ 0 h 146"/>
                <a:gd name="T20" fmla="*/ 2147483646 w 148"/>
                <a:gd name="T21" fmla="*/ 2147483646 h 146"/>
                <a:gd name="T22" fmla="*/ 2147483646 w 148"/>
                <a:gd name="T23" fmla="*/ 2147483646 h 146"/>
                <a:gd name="T24" fmla="*/ 2147483646 w 148"/>
                <a:gd name="T25" fmla="*/ 2147483646 h 146"/>
                <a:gd name="T26" fmla="*/ 2147483646 w 148"/>
                <a:gd name="T27" fmla="*/ 2147483646 h 146"/>
                <a:gd name="T28" fmla="*/ 2147483646 w 148"/>
                <a:gd name="T29" fmla="*/ 2147483646 h 146"/>
                <a:gd name="T30" fmla="*/ 2147483646 w 148"/>
                <a:gd name="T31" fmla="*/ 2147483646 h 146"/>
                <a:gd name="T32" fmla="*/ 2147483646 w 148"/>
                <a:gd name="T33" fmla="*/ 2147483646 h 146"/>
                <a:gd name="T34" fmla="*/ 2147483646 w 148"/>
                <a:gd name="T35" fmla="*/ 2147483646 h 146"/>
                <a:gd name="T36" fmla="*/ 2147483646 w 148"/>
                <a:gd name="T37" fmla="*/ 2147483646 h 146"/>
                <a:gd name="T38" fmla="*/ 2147483646 w 148"/>
                <a:gd name="T39" fmla="*/ 2147483646 h 146"/>
                <a:gd name="T40" fmla="*/ 2147483646 w 148"/>
                <a:gd name="T41" fmla="*/ 2147483646 h 146"/>
                <a:gd name="T42" fmla="*/ 2147483646 w 148"/>
                <a:gd name="T43" fmla="*/ 2147483646 h 146"/>
                <a:gd name="T44" fmla="*/ 2147483646 w 148"/>
                <a:gd name="T45" fmla="*/ 2147483646 h 146"/>
                <a:gd name="T46" fmla="*/ 2147483646 w 148"/>
                <a:gd name="T47" fmla="*/ 2147483646 h 146"/>
                <a:gd name="T48" fmla="*/ 2147483646 w 148"/>
                <a:gd name="T49" fmla="*/ 2147483646 h 146"/>
                <a:gd name="T50" fmla="*/ 2147483646 w 148"/>
                <a:gd name="T51" fmla="*/ 2147483646 h 146"/>
                <a:gd name="T52" fmla="*/ 2147483646 w 148"/>
                <a:gd name="T53" fmla="*/ 2147483646 h 146"/>
                <a:gd name="T54" fmla="*/ 2147483646 w 148"/>
                <a:gd name="T55" fmla="*/ 2147483646 h 146"/>
                <a:gd name="T56" fmla="*/ 2147483646 w 148"/>
                <a:gd name="T57" fmla="*/ 2147483646 h 146"/>
                <a:gd name="T58" fmla="*/ 2147483646 w 148"/>
                <a:gd name="T59" fmla="*/ 2147483646 h 146"/>
                <a:gd name="T60" fmla="*/ 2147483646 w 148"/>
                <a:gd name="T61" fmla="*/ 2147483646 h 146"/>
                <a:gd name="T62" fmla="*/ 2147483646 w 148"/>
                <a:gd name="T63" fmla="*/ 2147483646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8" h="146">
                  <a:moveTo>
                    <a:pt x="148" y="71"/>
                  </a:moveTo>
                  <a:lnTo>
                    <a:pt x="146" y="67"/>
                  </a:lnTo>
                  <a:lnTo>
                    <a:pt x="145" y="56"/>
                  </a:lnTo>
                  <a:lnTo>
                    <a:pt x="141" y="44"/>
                  </a:lnTo>
                  <a:lnTo>
                    <a:pt x="135" y="36"/>
                  </a:lnTo>
                  <a:lnTo>
                    <a:pt x="129" y="33"/>
                  </a:lnTo>
                  <a:lnTo>
                    <a:pt x="125" y="33"/>
                  </a:lnTo>
                  <a:lnTo>
                    <a:pt x="120" y="35"/>
                  </a:lnTo>
                  <a:lnTo>
                    <a:pt x="115" y="32"/>
                  </a:lnTo>
                  <a:lnTo>
                    <a:pt x="111" y="26"/>
                  </a:lnTo>
                  <a:lnTo>
                    <a:pt x="108" y="20"/>
                  </a:lnTo>
                  <a:lnTo>
                    <a:pt x="104" y="14"/>
                  </a:lnTo>
                  <a:lnTo>
                    <a:pt x="95" y="12"/>
                  </a:lnTo>
                  <a:lnTo>
                    <a:pt x="88" y="10"/>
                  </a:lnTo>
                  <a:lnTo>
                    <a:pt x="82" y="9"/>
                  </a:lnTo>
                  <a:lnTo>
                    <a:pt x="77" y="7"/>
                  </a:lnTo>
                  <a:lnTo>
                    <a:pt x="73" y="3"/>
                  </a:lnTo>
                  <a:lnTo>
                    <a:pt x="68" y="1"/>
                  </a:lnTo>
                  <a:lnTo>
                    <a:pt x="65" y="0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8" y="8"/>
                  </a:lnTo>
                  <a:lnTo>
                    <a:pt x="58" y="15"/>
                  </a:lnTo>
                  <a:lnTo>
                    <a:pt x="57" y="20"/>
                  </a:lnTo>
                  <a:lnTo>
                    <a:pt x="55" y="24"/>
                  </a:lnTo>
                  <a:lnTo>
                    <a:pt x="50" y="31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7" y="55"/>
                  </a:lnTo>
                  <a:lnTo>
                    <a:pt x="20" y="62"/>
                  </a:lnTo>
                  <a:lnTo>
                    <a:pt x="11" y="71"/>
                  </a:lnTo>
                  <a:lnTo>
                    <a:pt x="3" y="82"/>
                  </a:lnTo>
                  <a:lnTo>
                    <a:pt x="0" y="90"/>
                  </a:lnTo>
                  <a:lnTo>
                    <a:pt x="3" y="91"/>
                  </a:lnTo>
                  <a:lnTo>
                    <a:pt x="4" y="91"/>
                  </a:lnTo>
                  <a:lnTo>
                    <a:pt x="6" y="94"/>
                  </a:lnTo>
                  <a:lnTo>
                    <a:pt x="11" y="107"/>
                  </a:lnTo>
                  <a:lnTo>
                    <a:pt x="14" y="123"/>
                  </a:lnTo>
                  <a:lnTo>
                    <a:pt x="14" y="136"/>
                  </a:lnTo>
                  <a:lnTo>
                    <a:pt x="15" y="144"/>
                  </a:lnTo>
                  <a:lnTo>
                    <a:pt x="20" y="146"/>
                  </a:lnTo>
                  <a:lnTo>
                    <a:pt x="27" y="143"/>
                  </a:lnTo>
                  <a:lnTo>
                    <a:pt x="32" y="139"/>
                  </a:lnTo>
                  <a:lnTo>
                    <a:pt x="36" y="137"/>
                  </a:lnTo>
                  <a:lnTo>
                    <a:pt x="39" y="138"/>
                  </a:lnTo>
                  <a:lnTo>
                    <a:pt x="44" y="143"/>
                  </a:lnTo>
                  <a:lnTo>
                    <a:pt x="50" y="146"/>
                  </a:lnTo>
                  <a:lnTo>
                    <a:pt x="55" y="145"/>
                  </a:lnTo>
                  <a:lnTo>
                    <a:pt x="60" y="135"/>
                  </a:lnTo>
                  <a:lnTo>
                    <a:pt x="66" y="124"/>
                  </a:lnTo>
                  <a:lnTo>
                    <a:pt x="75" y="119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87" y="104"/>
                  </a:lnTo>
                  <a:lnTo>
                    <a:pt x="87" y="99"/>
                  </a:lnTo>
                  <a:lnTo>
                    <a:pt x="91" y="96"/>
                  </a:lnTo>
                  <a:lnTo>
                    <a:pt x="104" y="92"/>
                  </a:lnTo>
                  <a:lnTo>
                    <a:pt x="112" y="90"/>
                  </a:lnTo>
                  <a:lnTo>
                    <a:pt x="120" y="89"/>
                  </a:lnTo>
                  <a:lnTo>
                    <a:pt x="128" y="86"/>
                  </a:lnTo>
                  <a:lnTo>
                    <a:pt x="135" y="84"/>
                  </a:lnTo>
                  <a:lnTo>
                    <a:pt x="140" y="82"/>
                  </a:lnTo>
                  <a:lnTo>
                    <a:pt x="144" y="78"/>
                  </a:lnTo>
                  <a:lnTo>
                    <a:pt x="146" y="75"/>
                  </a:lnTo>
                  <a:lnTo>
                    <a:pt x="148" y="71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4" name="Freeform 433"/>
            <p:cNvSpPr>
              <a:spLocks/>
            </p:cNvSpPr>
            <p:nvPr userDrawn="1"/>
          </p:nvSpPr>
          <p:spPr bwMode="auto">
            <a:xfrm>
              <a:off x="1831975" y="1970088"/>
              <a:ext cx="144463" cy="93662"/>
            </a:xfrm>
            <a:custGeom>
              <a:avLst/>
              <a:gdLst>
                <a:gd name="T0" fmla="*/ 2147483646 w 133"/>
                <a:gd name="T1" fmla="*/ 2147483646 h 91"/>
                <a:gd name="T2" fmla="*/ 2147483646 w 133"/>
                <a:gd name="T3" fmla="*/ 2147483646 h 91"/>
                <a:gd name="T4" fmla="*/ 2147483646 w 133"/>
                <a:gd name="T5" fmla="*/ 2147483646 h 91"/>
                <a:gd name="T6" fmla="*/ 2147483646 w 133"/>
                <a:gd name="T7" fmla="*/ 2147483646 h 91"/>
                <a:gd name="T8" fmla="*/ 2147483646 w 133"/>
                <a:gd name="T9" fmla="*/ 2147483646 h 91"/>
                <a:gd name="T10" fmla="*/ 2147483646 w 133"/>
                <a:gd name="T11" fmla="*/ 2147483646 h 91"/>
                <a:gd name="T12" fmla="*/ 2147483646 w 133"/>
                <a:gd name="T13" fmla="*/ 2147483646 h 91"/>
                <a:gd name="T14" fmla="*/ 2147483646 w 133"/>
                <a:gd name="T15" fmla="*/ 2147483646 h 91"/>
                <a:gd name="T16" fmla="*/ 2147483646 w 133"/>
                <a:gd name="T17" fmla="*/ 2147483646 h 91"/>
                <a:gd name="T18" fmla="*/ 2147483646 w 133"/>
                <a:gd name="T19" fmla="*/ 2147483646 h 91"/>
                <a:gd name="T20" fmla="*/ 2147483646 w 133"/>
                <a:gd name="T21" fmla="*/ 2147483646 h 91"/>
                <a:gd name="T22" fmla="*/ 2147483646 w 133"/>
                <a:gd name="T23" fmla="*/ 2147483646 h 91"/>
                <a:gd name="T24" fmla="*/ 2147483646 w 133"/>
                <a:gd name="T25" fmla="*/ 2147483646 h 91"/>
                <a:gd name="T26" fmla="*/ 2147483646 w 133"/>
                <a:gd name="T27" fmla="*/ 2147483646 h 91"/>
                <a:gd name="T28" fmla="*/ 2147483646 w 133"/>
                <a:gd name="T29" fmla="*/ 2147483646 h 91"/>
                <a:gd name="T30" fmla="*/ 2147483646 w 133"/>
                <a:gd name="T31" fmla="*/ 2147483646 h 91"/>
                <a:gd name="T32" fmla="*/ 2147483646 w 133"/>
                <a:gd name="T33" fmla="*/ 2147483646 h 91"/>
                <a:gd name="T34" fmla="*/ 2147483646 w 133"/>
                <a:gd name="T35" fmla="*/ 2147483646 h 91"/>
                <a:gd name="T36" fmla="*/ 2147483646 w 133"/>
                <a:gd name="T37" fmla="*/ 2147483646 h 91"/>
                <a:gd name="T38" fmla="*/ 2147483646 w 133"/>
                <a:gd name="T39" fmla="*/ 2147483646 h 91"/>
                <a:gd name="T40" fmla="*/ 2147483646 w 133"/>
                <a:gd name="T41" fmla="*/ 2147483646 h 91"/>
                <a:gd name="T42" fmla="*/ 2147483646 w 133"/>
                <a:gd name="T43" fmla="*/ 2147483646 h 91"/>
                <a:gd name="T44" fmla="*/ 2147483646 w 133"/>
                <a:gd name="T45" fmla="*/ 2147483646 h 91"/>
                <a:gd name="T46" fmla="*/ 2147483646 w 133"/>
                <a:gd name="T47" fmla="*/ 2147483646 h 91"/>
                <a:gd name="T48" fmla="*/ 2147483646 w 133"/>
                <a:gd name="T49" fmla="*/ 2147483646 h 91"/>
                <a:gd name="T50" fmla="*/ 2147483646 w 133"/>
                <a:gd name="T51" fmla="*/ 2147483646 h 91"/>
                <a:gd name="T52" fmla="*/ 2147483646 w 133"/>
                <a:gd name="T53" fmla="*/ 2147483646 h 91"/>
                <a:gd name="T54" fmla="*/ 2147483646 w 133"/>
                <a:gd name="T55" fmla="*/ 2147483646 h 91"/>
                <a:gd name="T56" fmla="*/ 0 w 133"/>
                <a:gd name="T57" fmla="*/ 2147483646 h 91"/>
                <a:gd name="T58" fmla="*/ 2147483646 w 133"/>
                <a:gd name="T59" fmla="*/ 2147483646 h 91"/>
                <a:gd name="T60" fmla="*/ 2147483646 w 133"/>
                <a:gd name="T61" fmla="*/ 2147483646 h 91"/>
                <a:gd name="T62" fmla="*/ 2147483646 w 133"/>
                <a:gd name="T63" fmla="*/ 2147483646 h 91"/>
                <a:gd name="T64" fmla="*/ 2147483646 w 133"/>
                <a:gd name="T65" fmla="*/ 2147483646 h 91"/>
                <a:gd name="T66" fmla="*/ 2147483646 w 133"/>
                <a:gd name="T67" fmla="*/ 2147483646 h 91"/>
                <a:gd name="T68" fmla="*/ 2147483646 w 133"/>
                <a:gd name="T69" fmla="*/ 0 h 91"/>
                <a:gd name="T70" fmla="*/ 2147483646 w 133"/>
                <a:gd name="T71" fmla="*/ 2147483646 h 91"/>
                <a:gd name="T72" fmla="*/ 2147483646 w 133"/>
                <a:gd name="T73" fmla="*/ 2147483646 h 91"/>
                <a:gd name="T74" fmla="*/ 2147483646 w 133"/>
                <a:gd name="T75" fmla="*/ 2147483646 h 91"/>
                <a:gd name="T76" fmla="*/ 2147483646 w 133"/>
                <a:gd name="T77" fmla="*/ 2147483646 h 91"/>
                <a:gd name="T78" fmla="*/ 2147483646 w 133"/>
                <a:gd name="T79" fmla="*/ 2147483646 h 91"/>
                <a:gd name="T80" fmla="*/ 2147483646 w 133"/>
                <a:gd name="T81" fmla="*/ 2147483646 h 91"/>
                <a:gd name="T82" fmla="*/ 2147483646 w 133"/>
                <a:gd name="T83" fmla="*/ 2147483646 h 91"/>
                <a:gd name="T84" fmla="*/ 2147483646 w 133"/>
                <a:gd name="T85" fmla="*/ 2147483646 h 91"/>
                <a:gd name="T86" fmla="*/ 2147483646 w 133"/>
                <a:gd name="T87" fmla="*/ 2147483646 h 91"/>
                <a:gd name="T88" fmla="*/ 2147483646 w 133"/>
                <a:gd name="T89" fmla="*/ 2147483646 h 91"/>
                <a:gd name="T90" fmla="*/ 2147483646 w 133"/>
                <a:gd name="T91" fmla="*/ 2147483646 h 91"/>
                <a:gd name="T92" fmla="*/ 2147483646 w 133"/>
                <a:gd name="T93" fmla="*/ 2147483646 h 91"/>
                <a:gd name="T94" fmla="*/ 2147483646 w 133"/>
                <a:gd name="T95" fmla="*/ 2147483646 h 91"/>
                <a:gd name="T96" fmla="*/ 2147483646 w 133"/>
                <a:gd name="T97" fmla="*/ 2147483646 h 91"/>
                <a:gd name="T98" fmla="*/ 2147483646 w 133"/>
                <a:gd name="T99" fmla="*/ 2147483646 h 91"/>
                <a:gd name="T100" fmla="*/ 2147483646 w 133"/>
                <a:gd name="T101" fmla="*/ 2147483646 h 91"/>
                <a:gd name="T102" fmla="*/ 2147483646 w 133"/>
                <a:gd name="T103" fmla="*/ 2147483646 h 9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3" h="91">
                  <a:moveTo>
                    <a:pt x="104" y="0"/>
                  </a:moveTo>
                  <a:lnTo>
                    <a:pt x="104" y="4"/>
                  </a:lnTo>
                  <a:lnTo>
                    <a:pt x="103" y="13"/>
                  </a:lnTo>
                  <a:lnTo>
                    <a:pt x="103" y="23"/>
                  </a:lnTo>
                  <a:lnTo>
                    <a:pt x="102" y="30"/>
                  </a:lnTo>
                  <a:lnTo>
                    <a:pt x="101" y="35"/>
                  </a:lnTo>
                  <a:lnTo>
                    <a:pt x="101" y="39"/>
                  </a:lnTo>
                  <a:lnTo>
                    <a:pt x="102" y="44"/>
                  </a:lnTo>
                  <a:lnTo>
                    <a:pt x="107" y="46"/>
                  </a:lnTo>
                  <a:lnTo>
                    <a:pt x="111" y="43"/>
                  </a:lnTo>
                  <a:lnTo>
                    <a:pt x="113" y="37"/>
                  </a:lnTo>
                  <a:lnTo>
                    <a:pt x="115" y="34"/>
                  </a:lnTo>
                  <a:lnTo>
                    <a:pt x="121" y="36"/>
                  </a:lnTo>
                  <a:lnTo>
                    <a:pt x="128" y="42"/>
                  </a:lnTo>
                  <a:lnTo>
                    <a:pt x="132" y="45"/>
                  </a:lnTo>
                  <a:lnTo>
                    <a:pt x="133" y="49"/>
                  </a:lnTo>
                  <a:lnTo>
                    <a:pt x="132" y="54"/>
                  </a:lnTo>
                  <a:lnTo>
                    <a:pt x="132" y="60"/>
                  </a:lnTo>
                  <a:lnTo>
                    <a:pt x="132" y="62"/>
                  </a:lnTo>
                  <a:lnTo>
                    <a:pt x="131" y="66"/>
                  </a:lnTo>
                  <a:lnTo>
                    <a:pt x="128" y="72"/>
                  </a:lnTo>
                  <a:lnTo>
                    <a:pt x="123" y="78"/>
                  </a:lnTo>
                  <a:lnTo>
                    <a:pt x="121" y="82"/>
                  </a:lnTo>
                  <a:lnTo>
                    <a:pt x="116" y="84"/>
                  </a:lnTo>
                  <a:lnTo>
                    <a:pt x="107" y="83"/>
                  </a:lnTo>
                  <a:lnTo>
                    <a:pt x="96" y="81"/>
                  </a:lnTo>
                  <a:lnTo>
                    <a:pt x="88" y="78"/>
                  </a:lnTo>
                  <a:lnTo>
                    <a:pt x="83" y="77"/>
                  </a:lnTo>
                  <a:lnTo>
                    <a:pt x="79" y="80"/>
                  </a:lnTo>
                  <a:lnTo>
                    <a:pt x="76" y="83"/>
                  </a:lnTo>
                  <a:lnTo>
                    <a:pt x="72" y="85"/>
                  </a:lnTo>
                  <a:lnTo>
                    <a:pt x="68" y="88"/>
                  </a:lnTo>
                  <a:lnTo>
                    <a:pt x="61" y="90"/>
                  </a:lnTo>
                  <a:lnTo>
                    <a:pt x="54" y="91"/>
                  </a:lnTo>
                  <a:lnTo>
                    <a:pt x="49" y="91"/>
                  </a:lnTo>
                  <a:lnTo>
                    <a:pt x="45" y="91"/>
                  </a:lnTo>
                  <a:lnTo>
                    <a:pt x="39" y="91"/>
                  </a:lnTo>
                  <a:lnTo>
                    <a:pt x="32" y="89"/>
                  </a:lnTo>
                  <a:lnTo>
                    <a:pt x="24" y="85"/>
                  </a:lnTo>
                  <a:lnTo>
                    <a:pt x="18" y="82"/>
                  </a:lnTo>
                  <a:lnTo>
                    <a:pt x="19" y="78"/>
                  </a:lnTo>
                  <a:lnTo>
                    <a:pt x="25" y="77"/>
                  </a:lnTo>
                  <a:lnTo>
                    <a:pt x="32" y="77"/>
                  </a:lnTo>
                  <a:lnTo>
                    <a:pt x="38" y="77"/>
                  </a:lnTo>
                  <a:lnTo>
                    <a:pt x="43" y="75"/>
                  </a:lnTo>
                  <a:lnTo>
                    <a:pt x="48" y="70"/>
                  </a:lnTo>
                  <a:lnTo>
                    <a:pt x="49" y="64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35" y="65"/>
                  </a:lnTo>
                  <a:lnTo>
                    <a:pt x="32" y="67"/>
                  </a:lnTo>
                  <a:lnTo>
                    <a:pt x="27" y="67"/>
                  </a:lnTo>
                  <a:lnTo>
                    <a:pt x="20" y="62"/>
                  </a:lnTo>
                  <a:lnTo>
                    <a:pt x="14" y="57"/>
                  </a:lnTo>
                  <a:lnTo>
                    <a:pt x="8" y="53"/>
                  </a:lnTo>
                  <a:lnTo>
                    <a:pt x="4" y="51"/>
                  </a:lnTo>
                  <a:lnTo>
                    <a:pt x="2" y="46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2" y="35"/>
                  </a:lnTo>
                  <a:lnTo>
                    <a:pt x="8" y="30"/>
                  </a:lnTo>
                  <a:lnTo>
                    <a:pt x="12" y="25"/>
                  </a:lnTo>
                  <a:lnTo>
                    <a:pt x="14" y="22"/>
                  </a:lnTo>
                  <a:lnTo>
                    <a:pt x="15" y="20"/>
                  </a:lnTo>
                  <a:lnTo>
                    <a:pt x="18" y="14"/>
                  </a:lnTo>
                  <a:lnTo>
                    <a:pt x="23" y="7"/>
                  </a:lnTo>
                  <a:lnTo>
                    <a:pt x="25" y="4"/>
                  </a:lnTo>
                  <a:lnTo>
                    <a:pt x="28" y="1"/>
                  </a:lnTo>
                  <a:lnTo>
                    <a:pt x="34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6" y="5"/>
                  </a:lnTo>
                  <a:lnTo>
                    <a:pt x="45" y="8"/>
                  </a:lnTo>
                  <a:lnTo>
                    <a:pt x="46" y="13"/>
                  </a:lnTo>
                  <a:lnTo>
                    <a:pt x="50" y="15"/>
                  </a:lnTo>
                  <a:lnTo>
                    <a:pt x="55" y="19"/>
                  </a:lnTo>
                  <a:lnTo>
                    <a:pt x="56" y="23"/>
                  </a:lnTo>
                  <a:lnTo>
                    <a:pt x="56" y="28"/>
                  </a:lnTo>
                  <a:lnTo>
                    <a:pt x="61" y="31"/>
                  </a:lnTo>
                  <a:lnTo>
                    <a:pt x="65" y="35"/>
                  </a:lnTo>
                  <a:lnTo>
                    <a:pt x="68" y="39"/>
                  </a:lnTo>
                  <a:lnTo>
                    <a:pt x="68" y="44"/>
                  </a:lnTo>
                  <a:lnTo>
                    <a:pt x="68" y="47"/>
                  </a:lnTo>
                  <a:lnTo>
                    <a:pt x="70" y="50"/>
                  </a:lnTo>
                  <a:lnTo>
                    <a:pt x="75" y="52"/>
                  </a:lnTo>
                  <a:lnTo>
                    <a:pt x="80" y="55"/>
                  </a:lnTo>
                  <a:lnTo>
                    <a:pt x="86" y="59"/>
                  </a:lnTo>
                  <a:lnTo>
                    <a:pt x="90" y="59"/>
                  </a:lnTo>
                  <a:lnTo>
                    <a:pt x="91" y="54"/>
                  </a:lnTo>
                  <a:lnTo>
                    <a:pt x="91" y="47"/>
                  </a:lnTo>
                  <a:lnTo>
                    <a:pt x="91" y="42"/>
                  </a:lnTo>
                  <a:lnTo>
                    <a:pt x="91" y="37"/>
                  </a:lnTo>
                  <a:lnTo>
                    <a:pt x="91" y="32"/>
                  </a:lnTo>
                  <a:lnTo>
                    <a:pt x="88" y="30"/>
                  </a:lnTo>
                  <a:lnTo>
                    <a:pt x="86" y="30"/>
                  </a:lnTo>
                  <a:lnTo>
                    <a:pt x="85" y="29"/>
                  </a:lnTo>
                  <a:lnTo>
                    <a:pt x="84" y="24"/>
                  </a:lnTo>
                  <a:lnTo>
                    <a:pt x="84" y="19"/>
                  </a:lnTo>
                  <a:lnTo>
                    <a:pt x="84" y="14"/>
                  </a:lnTo>
                  <a:lnTo>
                    <a:pt x="85" y="11"/>
                  </a:lnTo>
                  <a:lnTo>
                    <a:pt x="88" y="8"/>
                  </a:lnTo>
                  <a:lnTo>
                    <a:pt x="94" y="6"/>
                  </a:lnTo>
                  <a:lnTo>
                    <a:pt x="99" y="4"/>
                  </a:lnTo>
                  <a:lnTo>
                    <a:pt x="103" y="1"/>
                  </a:lnTo>
                  <a:lnTo>
                    <a:pt x="104" y="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5" name="Freeform 434"/>
            <p:cNvSpPr>
              <a:spLocks/>
            </p:cNvSpPr>
            <p:nvPr userDrawn="1"/>
          </p:nvSpPr>
          <p:spPr bwMode="auto">
            <a:xfrm>
              <a:off x="1771650" y="1920875"/>
              <a:ext cx="109538" cy="61913"/>
            </a:xfrm>
            <a:custGeom>
              <a:avLst/>
              <a:gdLst>
                <a:gd name="T0" fmla="*/ 2147483646 w 102"/>
                <a:gd name="T1" fmla="*/ 2147483646 h 60"/>
                <a:gd name="T2" fmla="*/ 2147483646 w 102"/>
                <a:gd name="T3" fmla="*/ 2147483646 h 60"/>
                <a:gd name="T4" fmla="*/ 2147483646 w 102"/>
                <a:gd name="T5" fmla="*/ 2147483646 h 60"/>
                <a:gd name="T6" fmla="*/ 2147483646 w 102"/>
                <a:gd name="T7" fmla="*/ 2147483646 h 60"/>
                <a:gd name="T8" fmla="*/ 2147483646 w 102"/>
                <a:gd name="T9" fmla="*/ 2147483646 h 60"/>
                <a:gd name="T10" fmla="*/ 2147483646 w 102"/>
                <a:gd name="T11" fmla="*/ 2147483646 h 60"/>
                <a:gd name="T12" fmla="*/ 2147483646 w 102"/>
                <a:gd name="T13" fmla="*/ 2147483646 h 60"/>
                <a:gd name="T14" fmla="*/ 2147483646 w 102"/>
                <a:gd name="T15" fmla="*/ 2147483646 h 60"/>
                <a:gd name="T16" fmla="*/ 2147483646 w 102"/>
                <a:gd name="T17" fmla="*/ 2147483646 h 60"/>
                <a:gd name="T18" fmla="*/ 2147483646 w 102"/>
                <a:gd name="T19" fmla="*/ 2147483646 h 60"/>
                <a:gd name="T20" fmla="*/ 2147483646 w 102"/>
                <a:gd name="T21" fmla="*/ 2147483646 h 60"/>
                <a:gd name="T22" fmla="*/ 2147483646 w 102"/>
                <a:gd name="T23" fmla="*/ 2147483646 h 60"/>
                <a:gd name="T24" fmla="*/ 2147483646 w 102"/>
                <a:gd name="T25" fmla="*/ 2147483646 h 60"/>
                <a:gd name="T26" fmla="*/ 2147483646 w 102"/>
                <a:gd name="T27" fmla="*/ 2147483646 h 60"/>
                <a:gd name="T28" fmla="*/ 2147483646 w 102"/>
                <a:gd name="T29" fmla="*/ 2147483646 h 60"/>
                <a:gd name="T30" fmla="*/ 2147483646 w 102"/>
                <a:gd name="T31" fmla="*/ 2147483646 h 60"/>
                <a:gd name="T32" fmla="*/ 2147483646 w 102"/>
                <a:gd name="T33" fmla="*/ 2147483646 h 60"/>
                <a:gd name="T34" fmla="*/ 2147483646 w 102"/>
                <a:gd name="T35" fmla="*/ 2147483646 h 60"/>
                <a:gd name="T36" fmla="*/ 2147483646 w 102"/>
                <a:gd name="T37" fmla="*/ 2147483646 h 60"/>
                <a:gd name="T38" fmla="*/ 2147483646 w 102"/>
                <a:gd name="T39" fmla="*/ 2147483646 h 60"/>
                <a:gd name="T40" fmla="*/ 2147483646 w 102"/>
                <a:gd name="T41" fmla="*/ 2147483646 h 60"/>
                <a:gd name="T42" fmla="*/ 2147483646 w 102"/>
                <a:gd name="T43" fmla="*/ 2147483646 h 60"/>
                <a:gd name="T44" fmla="*/ 2147483646 w 102"/>
                <a:gd name="T45" fmla="*/ 2147483646 h 60"/>
                <a:gd name="T46" fmla="*/ 0 w 102"/>
                <a:gd name="T47" fmla="*/ 2147483646 h 60"/>
                <a:gd name="T48" fmla="*/ 2147483646 w 102"/>
                <a:gd name="T49" fmla="*/ 2147483646 h 60"/>
                <a:gd name="T50" fmla="*/ 2147483646 w 102"/>
                <a:gd name="T51" fmla="*/ 2147483646 h 60"/>
                <a:gd name="T52" fmla="*/ 2147483646 w 102"/>
                <a:gd name="T53" fmla="*/ 2147483646 h 60"/>
                <a:gd name="T54" fmla="*/ 2147483646 w 102"/>
                <a:gd name="T55" fmla="*/ 2147483646 h 60"/>
                <a:gd name="T56" fmla="*/ 2147483646 w 102"/>
                <a:gd name="T57" fmla="*/ 2147483646 h 60"/>
                <a:gd name="T58" fmla="*/ 2147483646 w 102"/>
                <a:gd name="T59" fmla="*/ 2147483646 h 60"/>
                <a:gd name="T60" fmla="*/ 2147483646 w 102"/>
                <a:gd name="T61" fmla="*/ 2147483646 h 60"/>
                <a:gd name="T62" fmla="*/ 2147483646 w 102"/>
                <a:gd name="T63" fmla="*/ 2147483646 h 60"/>
                <a:gd name="T64" fmla="*/ 2147483646 w 102"/>
                <a:gd name="T65" fmla="*/ 0 h 60"/>
                <a:gd name="T66" fmla="*/ 2147483646 w 102"/>
                <a:gd name="T67" fmla="*/ 0 h 60"/>
                <a:gd name="T68" fmla="*/ 2147483646 w 102"/>
                <a:gd name="T69" fmla="*/ 0 h 60"/>
                <a:gd name="T70" fmla="*/ 2147483646 w 102"/>
                <a:gd name="T71" fmla="*/ 0 h 60"/>
                <a:gd name="T72" fmla="*/ 2147483646 w 102"/>
                <a:gd name="T73" fmla="*/ 0 h 60"/>
                <a:gd name="T74" fmla="*/ 2147483646 w 102"/>
                <a:gd name="T75" fmla="*/ 0 h 60"/>
                <a:gd name="T76" fmla="*/ 2147483646 w 102"/>
                <a:gd name="T77" fmla="*/ 2147483646 h 60"/>
                <a:gd name="T78" fmla="*/ 2147483646 w 102"/>
                <a:gd name="T79" fmla="*/ 2147483646 h 60"/>
                <a:gd name="T80" fmla="*/ 2147483646 w 102"/>
                <a:gd name="T81" fmla="*/ 2147483646 h 60"/>
                <a:gd name="T82" fmla="*/ 2147483646 w 102"/>
                <a:gd name="T83" fmla="*/ 2147483646 h 60"/>
                <a:gd name="T84" fmla="*/ 2147483646 w 102"/>
                <a:gd name="T85" fmla="*/ 2147483646 h 60"/>
                <a:gd name="T86" fmla="*/ 2147483646 w 102"/>
                <a:gd name="T87" fmla="*/ 2147483646 h 60"/>
                <a:gd name="T88" fmla="*/ 2147483646 w 102"/>
                <a:gd name="T89" fmla="*/ 2147483646 h 60"/>
                <a:gd name="T90" fmla="*/ 2147483646 w 102"/>
                <a:gd name="T91" fmla="*/ 2147483646 h 60"/>
                <a:gd name="T92" fmla="*/ 2147483646 w 102"/>
                <a:gd name="T93" fmla="*/ 2147483646 h 60"/>
                <a:gd name="T94" fmla="*/ 2147483646 w 102"/>
                <a:gd name="T95" fmla="*/ 2147483646 h 60"/>
                <a:gd name="T96" fmla="*/ 2147483646 w 102"/>
                <a:gd name="T97" fmla="*/ 2147483646 h 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02" h="60">
                  <a:moveTo>
                    <a:pt x="76" y="40"/>
                  </a:moveTo>
                  <a:lnTo>
                    <a:pt x="75" y="41"/>
                  </a:lnTo>
                  <a:lnTo>
                    <a:pt x="72" y="45"/>
                  </a:lnTo>
                  <a:lnTo>
                    <a:pt x="68" y="46"/>
                  </a:lnTo>
                  <a:lnTo>
                    <a:pt x="66" y="42"/>
                  </a:lnTo>
                  <a:lnTo>
                    <a:pt x="64" y="35"/>
                  </a:lnTo>
                  <a:lnTo>
                    <a:pt x="61" y="30"/>
                  </a:lnTo>
                  <a:lnTo>
                    <a:pt x="58" y="27"/>
                  </a:lnTo>
                  <a:lnTo>
                    <a:pt x="56" y="31"/>
                  </a:lnTo>
                  <a:lnTo>
                    <a:pt x="55" y="38"/>
                  </a:lnTo>
                  <a:lnTo>
                    <a:pt x="55" y="44"/>
                  </a:lnTo>
                  <a:lnTo>
                    <a:pt x="53" y="47"/>
                  </a:lnTo>
                  <a:lnTo>
                    <a:pt x="48" y="47"/>
                  </a:lnTo>
                  <a:lnTo>
                    <a:pt x="42" y="47"/>
                  </a:lnTo>
                  <a:lnTo>
                    <a:pt x="38" y="52"/>
                  </a:lnTo>
                  <a:lnTo>
                    <a:pt x="38" y="57"/>
                  </a:lnTo>
                  <a:lnTo>
                    <a:pt x="38" y="60"/>
                  </a:lnTo>
                  <a:lnTo>
                    <a:pt x="37" y="57"/>
                  </a:lnTo>
                  <a:lnTo>
                    <a:pt x="33" y="54"/>
                  </a:lnTo>
                  <a:lnTo>
                    <a:pt x="27" y="50"/>
                  </a:lnTo>
                  <a:lnTo>
                    <a:pt x="22" y="48"/>
                  </a:lnTo>
                  <a:lnTo>
                    <a:pt x="15" y="48"/>
                  </a:lnTo>
                  <a:lnTo>
                    <a:pt x="6" y="48"/>
                  </a:lnTo>
                  <a:lnTo>
                    <a:pt x="0" y="46"/>
                  </a:lnTo>
                  <a:lnTo>
                    <a:pt x="4" y="40"/>
                  </a:lnTo>
                  <a:lnTo>
                    <a:pt x="11" y="34"/>
                  </a:lnTo>
                  <a:lnTo>
                    <a:pt x="17" y="30"/>
                  </a:lnTo>
                  <a:lnTo>
                    <a:pt x="23" y="25"/>
                  </a:lnTo>
                  <a:lnTo>
                    <a:pt x="35" y="19"/>
                  </a:lnTo>
                  <a:lnTo>
                    <a:pt x="46" y="12"/>
                  </a:lnTo>
                  <a:lnTo>
                    <a:pt x="55" y="7"/>
                  </a:lnTo>
                  <a:lnTo>
                    <a:pt x="60" y="2"/>
                  </a:lnTo>
                  <a:lnTo>
                    <a:pt x="68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3" y="0"/>
                  </a:lnTo>
                  <a:lnTo>
                    <a:pt x="87" y="0"/>
                  </a:lnTo>
                  <a:lnTo>
                    <a:pt x="93" y="0"/>
                  </a:lnTo>
                  <a:lnTo>
                    <a:pt x="98" y="2"/>
                  </a:lnTo>
                  <a:lnTo>
                    <a:pt x="102" y="6"/>
                  </a:lnTo>
                  <a:lnTo>
                    <a:pt x="99" y="10"/>
                  </a:lnTo>
                  <a:lnTo>
                    <a:pt x="95" y="15"/>
                  </a:lnTo>
                  <a:lnTo>
                    <a:pt x="93" y="17"/>
                  </a:lnTo>
                  <a:lnTo>
                    <a:pt x="93" y="19"/>
                  </a:lnTo>
                  <a:lnTo>
                    <a:pt x="91" y="24"/>
                  </a:lnTo>
                  <a:lnTo>
                    <a:pt x="89" y="31"/>
                  </a:lnTo>
                  <a:lnTo>
                    <a:pt x="86" y="35"/>
                  </a:lnTo>
                  <a:lnTo>
                    <a:pt x="81" y="39"/>
                  </a:lnTo>
                  <a:lnTo>
                    <a:pt x="76" y="4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6" name="Freeform 435"/>
            <p:cNvSpPr>
              <a:spLocks/>
            </p:cNvSpPr>
            <p:nvPr userDrawn="1"/>
          </p:nvSpPr>
          <p:spPr bwMode="auto">
            <a:xfrm>
              <a:off x="1987550" y="1982788"/>
              <a:ext cx="92075" cy="80962"/>
            </a:xfrm>
            <a:custGeom>
              <a:avLst/>
              <a:gdLst>
                <a:gd name="T0" fmla="*/ 2147483646 w 86"/>
                <a:gd name="T1" fmla="*/ 2147483646 h 80"/>
                <a:gd name="T2" fmla="*/ 2147483646 w 86"/>
                <a:gd name="T3" fmla="*/ 0 h 80"/>
                <a:gd name="T4" fmla="*/ 2147483646 w 86"/>
                <a:gd name="T5" fmla="*/ 2147483646 h 80"/>
                <a:gd name="T6" fmla="*/ 2147483646 w 86"/>
                <a:gd name="T7" fmla="*/ 2147483646 h 80"/>
                <a:gd name="T8" fmla="*/ 2147483646 w 86"/>
                <a:gd name="T9" fmla="*/ 2147483646 h 80"/>
                <a:gd name="T10" fmla="*/ 2147483646 w 86"/>
                <a:gd name="T11" fmla="*/ 2147483646 h 80"/>
                <a:gd name="T12" fmla="*/ 2147483646 w 86"/>
                <a:gd name="T13" fmla="*/ 2147483646 h 80"/>
                <a:gd name="T14" fmla="*/ 2147483646 w 86"/>
                <a:gd name="T15" fmla="*/ 2147483646 h 80"/>
                <a:gd name="T16" fmla="*/ 2147483646 w 86"/>
                <a:gd name="T17" fmla="*/ 2147483646 h 80"/>
                <a:gd name="T18" fmla="*/ 2147483646 w 86"/>
                <a:gd name="T19" fmla="*/ 2147483646 h 80"/>
                <a:gd name="T20" fmla="*/ 2147483646 w 86"/>
                <a:gd name="T21" fmla="*/ 2147483646 h 80"/>
                <a:gd name="T22" fmla="*/ 2147483646 w 86"/>
                <a:gd name="T23" fmla="*/ 2147483646 h 80"/>
                <a:gd name="T24" fmla="*/ 2147483646 w 86"/>
                <a:gd name="T25" fmla="*/ 2147483646 h 80"/>
                <a:gd name="T26" fmla="*/ 2147483646 w 86"/>
                <a:gd name="T27" fmla="*/ 2147483646 h 80"/>
                <a:gd name="T28" fmla="*/ 2147483646 w 86"/>
                <a:gd name="T29" fmla="*/ 2147483646 h 80"/>
                <a:gd name="T30" fmla="*/ 2147483646 w 86"/>
                <a:gd name="T31" fmla="*/ 2147483646 h 80"/>
                <a:gd name="T32" fmla="*/ 2147483646 w 86"/>
                <a:gd name="T33" fmla="*/ 2147483646 h 80"/>
                <a:gd name="T34" fmla="*/ 2147483646 w 86"/>
                <a:gd name="T35" fmla="*/ 2147483646 h 80"/>
                <a:gd name="T36" fmla="*/ 2147483646 w 86"/>
                <a:gd name="T37" fmla="*/ 2147483646 h 80"/>
                <a:gd name="T38" fmla="*/ 2147483646 w 86"/>
                <a:gd name="T39" fmla="*/ 2147483646 h 80"/>
                <a:gd name="T40" fmla="*/ 2147483646 w 86"/>
                <a:gd name="T41" fmla="*/ 2147483646 h 80"/>
                <a:gd name="T42" fmla="*/ 2147483646 w 86"/>
                <a:gd name="T43" fmla="*/ 2147483646 h 80"/>
                <a:gd name="T44" fmla="*/ 2147483646 w 86"/>
                <a:gd name="T45" fmla="*/ 2147483646 h 80"/>
                <a:gd name="T46" fmla="*/ 2147483646 w 86"/>
                <a:gd name="T47" fmla="*/ 2147483646 h 80"/>
                <a:gd name="T48" fmla="*/ 2147483646 w 86"/>
                <a:gd name="T49" fmla="*/ 2147483646 h 80"/>
                <a:gd name="T50" fmla="*/ 2147483646 w 86"/>
                <a:gd name="T51" fmla="*/ 2147483646 h 80"/>
                <a:gd name="T52" fmla="*/ 2147483646 w 86"/>
                <a:gd name="T53" fmla="*/ 2147483646 h 80"/>
                <a:gd name="T54" fmla="*/ 2147483646 w 86"/>
                <a:gd name="T55" fmla="*/ 2147483646 h 80"/>
                <a:gd name="T56" fmla="*/ 2147483646 w 86"/>
                <a:gd name="T57" fmla="*/ 2147483646 h 80"/>
                <a:gd name="T58" fmla="*/ 2147483646 w 86"/>
                <a:gd name="T59" fmla="*/ 2147483646 h 80"/>
                <a:gd name="T60" fmla="*/ 2147483646 w 86"/>
                <a:gd name="T61" fmla="*/ 2147483646 h 80"/>
                <a:gd name="T62" fmla="*/ 2147483646 w 86"/>
                <a:gd name="T63" fmla="*/ 2147483646 h 80"/>
                <a:gd name="T64" fmla="*/ 2147483646 w 86"/>
                <a:gd name="T65" fmla="*/ 2147483646 h 80"/>
                <a:gd name="T66" fmla="*/ 2147483646 w 86"/>
                <a:gd name="T67" fmla="*/ 2147483646 h 8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6" h="80">
                  <a:moveTo>
                    <a:pt x="20" y="16"/>
                  </a:moveTo>
                  <a:lnTo>
                    <a:pt x="17" y="12"/>
                  </a:lnTo>
                  <a:lnTo>
                    <a:pt x="10" y="5"/>
                  </a:lnTo>
                  <a:lnTo>
                    <a:pt x="3" y="0"/>
                  </a:lnTo>
                  <a:lnTo>
                    <a:pt x="0" y="2"/>
                  </a:lnTo>
                  <a:lnTo>
                    <a:pt x="1" y="9"/>
                  </a:lnTo>
                  <a:lnTo>
                    <a:pt x="2" y="15"/>
                  </a:lnTo>
                  <a:lnTo>
                    <a:pt x="3" y="22"/>
                  </a:lnTo>
                  <a:lnTo>
                    <a:pt x="4" y="27"/>
                  </a:lnTo>
                  <a:lnTo>
                    <a:pt x="5" y="33"/>
                  </a:lnTo>
                  <a:lnTo>
                    <a:pt x="8" y="38"/>
                  </a:lnTo>
                  <a:lnTo>
                    <a:pt x="11" y="41"/>
                  </a:lnTo>
                  <a:lnTo>
                    <a:pt x="15" y="42"/>
                  </a:lnTo>
                  <a:lnTo>
                    <a:pt x="18" y="42"/>
                  </a:lnTo>
                  <a:lnTo>
                    <a:pt x="22" y="42"/>
                  </a:lnTo>
                  <a:lnTo>
                    <a:pt x="24" y="43"/>
                  </a:lnTo>
                  <a:lnTo>
                    <a:pt x="23" y="47"/>
                  </a:lnTo>
                  <a:lnTo>
                    <a:pt x="20" y="52"/>
                  </a:lnTo>
                  <a:lnTo>
                    <a:pt x="22" y="54"/>
                  </a:lnTo>
                  <a:lnTo>
                    <a:pt x="24" y="54"/>
                  </a:lnTo>
                  <a:lnTo>
                    <a:pt x="31" y="54"/>
                  </a:lnTo>
                  <a:lnTo>
                    <a:pt x="38" y="53"/>
                  </a:lnTo>
                  <a:lnTo>
                    <a:pt x="41" y="53"/>
                  </a:lnTo>
                  <a:lnTo>
                    <a:pt x="42" y="54"/>
                  </a:lnTo>
                  <a:lnTo>
                    <a:pt x="42" y="58"/>
                  </a:lnTo>
                  <a:lnTo>
                    <a:pt x="40" y="65"/>
                  </a:lnTo>
                  <a:lnTo>
                    <a:pt x="38" y="73"/>
                  </a:lnTo>
                  <a:lnTo>
                    <a:pt x="38" y="79"/>
                  </a:lnTo>
                  <a:lnTo>
                    <a:pt x="43" y="80"/>
                  </a:lnTo>
                  <a:lnTo>
                    <a:pt x="54" y="77"/>
                  </a:lnTo>
                  <a:lnTo>
                    <a:pt x="64" y="72"/>
                  </a:lnTo>
                  <a:lnTo>
                    <a:pt x="72" y="66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2" y="57"/>
                  </a:lnTo>
                  <a:lnTo>
                    <a:pt x="72" y="54"/>
                  </a:lnTo>
                  <a:lnTo>
                    <a:pt x="75" y="54"/>
                  </a:lnTo>
                  <a:lnTo>
                    <a:pt x="79" y="56"/>
                  </a:lnTo>
                  <a:lnTo>
                    <a:pt x="84" y="58"/>
                  </a:lnTo>
                  <a:lnTo>
                    <a:pt x="86" y="57"/>
                  </a:lnTo>
                  <a:lnTo>
                    <a:pt x="83" y="50"/>
                  </a:lnTo>
                  <a:lnTo>
                    <a:pt x="77" y="42"/>
                  </a:lnTo>
                  <a:lnTo>
                    <a:pt x="72" y="39"/>
                  </a:lnTo>
                  <a:lnTo>
                    <a:pt x="71" y="37"/>
                  </a:lnTo>
                  <a:lnTo>
                    <a:pt x="72" y="31"/>
                  </a:lnTo>
                  <a:lnTo>
                    <a:pt x="76" y="22"/>
                  </a:lnTo>
                  <a:lnTo>
                    <a:pt x="77" y="15"/>
                  </a:lnTo>
                  <a:lnTo>
                    <a:pt x="76" y="9"/>
                  </a:lnTo>
                  <a:lnTo>
                    <a:pt x="71" y="7"/>
                  </a:lnTo>
                  <a:lnTo>
                    <a:pt x="65" y="8"/>
                  </a:lnTo>
                  <a:lnTo>
                    <a:pt x="64" y="10"/>
                  </a:lnTo>
                  <a:lnTo>
                    <a:pt x="63" y="12"/>
                  </a:lnTo>
                  <a:lnTo>
                    <a:pt x="60" y="11"/>
                  </a:lnTo>
                  <a:lnTo>
                    <a:pt x="55" y="8"/>
                  </a:lnTo>
                  <a:lnTo>
                    <a:pt x="50" y="3"/>
                  </a:lnTo>
                  <a:lnTo>
                    <a:pt x="47" y="2"/>
                  </a:lnTo>
                  <a:lnTo>
                    <a:pt x="45" y="3"/>
                  </a:lnTo>
                  <a:lnTo>
                    <a:pt x="45" y="7"/>
                  </a:lnTo>
                  <a:lnTo>
                    <a:pt x="47" y="11"/>
                  </a:lnTo>
                  <a:lnTo>
                    <a:pt x="48" y="13"/>
                  </a:lnTo>
                  <a:lnTo>
                    <a:pt x="47" y="16"/>
                  </a:lnTo>
                  <a:lnTo>
                    <a:pt x="43" y="15"/>
                  </a:lnTo>
                  <a:lnTo>
                    <a:pt x="39" y="11"/>
                  </a:lnTo>
                  <a:lnTo>
                    <a:pt x="35" y="9"/>
                  </a:lnTo>
                  <a:lnTo>
                    <a:pt x="32" y="11"/>
                  </a:lnTo>
                  <a:lnTo>
                    <a:pt x="28" y="15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20" y="16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7" name="Freeform 436"/>
            <p:cNvSpPr>
              <a:spLocks/>
            </p:cNvSpPr>
            <p:nvPr userDrawn="1"/>
          </p:nvSpPr>
          <p:spPr bwMode="auto">
            <a:xfrm>
              <a:off x="2081213" y="2032000"/>
              <a:ext cx="36512" cy="46038"/>
            </a:xfrm>
            <a:custGeom>
              <a:avLst/>
              <a:gdLst>
                <a:gd name="T0" fmla="*/ 2147483646 w 34"/>
                <a:gd name="T1" fmla="*/ 2147483646 h 46"/>
                <a:gd name="T2" fmla="*/ 2147483646 w 34"/>
                <a:gd name="T3" fmla="*/ 2147483646 h 46"/>
                <a:gd name="T4" fmla="*/ 2147483646 w 34"/>
                <a:gd name="T5" fmla="*/ 2147483646 h 46"/>
                <a:gd name="T6" fmla="*/ 2147483646 w 34"/>
                <a:gd name="T7" fmla="*/ 2147483646 h 46"/>
                <a:gd name="T8" fmla="*/ 2147483646 w 34"/>
                <a:gd name="T9" fmla="*/ 2147483646 h 46"/>
                <a:gd name="T10" fmla="*/ 2147483646 w 34"/>
                <a:gd name="T11" fmla="*/ 2147483646 h 46"/>
                <a:gd name="T12" fmla="*/ 2147483646 w 34"/>
                <a:gd name="T13" fmla="*/ 2147483646 h 46"/>
                <a:gd name="T14" fmla="*/ 0 w 34"/>
                <a:gd name="T15" fmla="*/ 2147483646 h 46"/>
                <a:gd name="T16" fmla="*/ 2147483646 w 34"/>
                <a:gd name="T17" fmla="*/ 2147483646 h 46"/>
                <a:gd name="T18" fmla="*/ 2147483646 w 34"/>
                <a:gd name="T19" fmla="*/ 2147483646 h 46"/>
                <a:gd name="T20" fmla="*/ 2147483646 w 34"/>
                <a:gd name="T21" fmla="*/ 2147483646 h 46"/>
                <a:gd name="T22" fmla="*/ 2147483646 w 34"/>
                <a:gd name="T23" fmla="*/ 2147483646 h 46"/>
                <a:gd name="T24" fmla="*/ 2147483646 w 34"/>
                <a:gd name="T25" fmla="*/ 2147483646 h 46"/>
                <a:gd name="T26" fmla="*/ 2147483646 w 34"/>
                <a:gd name="T27" fmla="*/ 2147483646 h 46"/>
                <a:gd name="T28" fmla="*/ 2147483646 w 34"/>
                <a:gd name="T29" fmla="*/ 2147483646 h 46"/>
                <a:gd name="T30" fmla="*/ 2147483646 w 34"/>
                <a:gd name="T31" fmla="*/ 2147483646 h 46"/>
                <a:gd name="T32" fmla="*/ 2147483646 w 34"/>
                <a:gd name="T33" fmla="*/ 2147483646 h 46"/>
                <a:gd name="T34" fmla="*/ 2147483646 w 34"/>
                <a:gd name="T35" fmla="*/ 2147483646 h 46"/>
                <a:gd name="T36" fmla="*/ 2147483646 w 34"/>
                <a:gd name="T37" fmla="*/ 2147483646 h 46"/>
                <a:gd name="T38" fmla="*/ 2147483646 w 34"/>
                <a:gd name="T39" fmla="*/ 2147483646 h 46"/>
                <a:gd name="T40" fmla="*/ 2147483646 w 34"/>
                <a:gd name="T41" fmla="*/ 2147483646 h 46"/>
                <a:gd name="T42" fmla="*/ 2147483646 w 34"/>
                <a:gd name="T43" fmla="*/ 2147483646 h 46"/>
                <a:gd name="T44" fmla="*/ 2147483646 w 34"/>
                <a:gd name="T45" fmla="*/ 2147483646 h 46"/>
                <a:gd name="T46" fmla="*/ 2147483646 w 34"/>
                <a:gd name="T47" fmla="*/ 2147483646 h 46"/>
                <a:gd name="T48" fmla="*/ 2147483646 w 34"/>
                <a:gd name="T49" fmla="*/ 0 h 46"/>
                <a:gd name="T50" fmla="*/ 2147483646 w 34"/>
                <a:gd name="T51" fmla="*/ 0 h 46"/>
                <a:gd name="T52" fmla="*/ 2147483646 w 34"/>
                <a:gd name="T53" fmla="*/ 0 h 46"/>
                <a:gd name="T54" fmla="*/ 2147483646 w 34"/>
                <a:gd name="T55" fmla="*/ 2147483646 h 46"/>
                <a:gd name="T56" fmla="*/ 2147483646 w 34"/>
                <a:gd name="T57" fmla="*/ 2147483646 h 4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" h="46">
                  <a:moveTo>
                    <a:pt x="14" y="4"/>
                  </a:moveTo>
                  <a:lnTo>
                    <a:pt x="14" y="5"/>
                  </a:lnTo>
                  <a:lnTo>
                    <a:pt x="13" y="7"/>
                  </a:lnTo>
                  <a:lnTo>
                    <a:pt x="11" y="12"/>
                  </a:lnTo>
                  <a:lnTo>
                    <a:pt x="7" y="15"/>
                  </a:lnTo>
                  <a:lnTo>
                    <a:pt x="4" y="18"/>
                  </a:lnTo>
                  <a:lnTo>
                    <a:pt x="1" y="23"/>
                  </a:lnTo>
                  <a:lnTo>
                    <a:pt x="0" y="28"/>
                  </a:lnTo>
                  <a:lnTo>
                    <a:pt x="3" y="31"/>
                  </a:lnTo>
                  <a:lnTo>
                    <a:pt x="7" y="35"/>
                  </a:lnTo>
                  <a:lnTo>
                    <a:pt x="12" y="37"/>
                  </a:lnTo>
                  <a:lnTo>
                    <a:pt x="16" y="40"/>
                  </a:lnTo>
                  <a:lnTo>
                    <a:pt x="19" y="44"/>
                  </a:lnTo>
                  <a:lnTo>
                    <a:pt x="22" y="46"/>
                  </a:lnTo>
                  <a:lnTo>
                    <a:pt x="27" y="44"/>
                  </a:lnTo>
                  <a:lnTo>
                    <a:pt x="31" y="40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33" y="24"/>
                  </a:lnTo>
                  <a:lnTo>
                    <a:pt x="30" y="20"/>
                  </a:lnTo>
                  <a:lnTo>
                    <a:pt x="30" y="15"/>
                  </a:lnTo>
                  <a:lnTo>
                    <a:pt x="29" y="9"/>
                  </a:lnTo>
                  <a:lnTo>
                    <a:pt x="27" y="5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4" y="4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8" name="Freeform 437"/>
            <p:cNvSpPr>
              <a:spLocks/>
            </p:cNvSpPr>
            <p:nvPr userDrawn="1"/>
          </p:nvSpPr>
          <p:spPr bwMode="auto">
            <a:xfrm>
              <a:off x="2071688" y="1968500"/>
              <a:ext cx="215900" cy="103188"/>
            </a:xfrm>
            <a:custGeom>
              <a:avLst/>
              <a:gdLst>
                <a:gd name="T0" fmla="*/ 2147483646 w 202"/>
                <a:gd name="T1" fmla="*/ 2147483646 h 100"/>
                <a:gd name="T2" fmla="*/ 2147483646 w 202"/>
                <a:gd name="T3" fmla="*/ 2147483646 h 100"/>
                <a:gd name="T4" fmla="*/ 2147483646 w 202"/>
                <a:gd name="T5" fmla="*/ 2147483646 h 100"/>
                <a:gd name="T6" fmla="*/ 2147483646 w 202"/>
                <a:gd name="T7" fmla="*/ 2147483646 h 100"/>
                <a:gd name="T8" fmla="*/ 2147483646 w 202"/>
                <a:gd name="T9" fmla="*/ 2147483646 h 100"/>
                <a:gd name="T10" fmla="*/ 2147483646 w 202"/>
                <a:gd name="T11" fmla="*/ 2147483646 h 100"/>
                <a:gd name="T12" fmla="*/ 2147483646 w 202"/>
                <a:gd name="T13" fmla="*/ 2147483646 h 100"/>
                <a:gd name="T14" fmla="*/ 2147483646 w 202"/>
                <a:gd name="T15" fmla="*/ 2147483646 h 100"/>
                <a:gd name="T16" fmla="*/ 2147483646 w 202"/>
                <a:gd name="T17" fmla="*/ 2147483646 h 100"/>
                <a:gd name="T18" fmla="*/ 2147483646 w 202"/>
                <a:gd name="T19" fmla="*/ 2147483646 h 100"/>
                <a:gd name="T20" fmla="*/ 2147483646 w 202"/>
                <a:gd name="T21" fmla="*/ 2147483646 h 100"/>
                <a:gd name="T22" fmla="*/ 2147483646 w 202"/>
                <a:gd name="T23" fmla="*/ 2147483646 h 100"/>
                <a:gd name="T24" fmla="*/ 2147483646 w 202"/>
                <a:gd name="T25" fmla="*/ 2147483646 h 100"/>
                <a:gd name="T26" fmla="*/ 2147483646 w 202"/>
                <a:gd name="T27" fmla="*/ 2147483646 h 100"/>
                <a:gd name="T28" fmla="*/ 2147483646 w 202"/>
                <a:gd name="T29" fmla="*/ 2147483646 h 100"/>
                <a:gd name="T30" fmla="*/ 2147483646 w 202"/>
                <a:gd name="T31" fmla="*/ 2147483646 h 100"/>
                <a:gd name="T32" fmla="*/ 2147483646 w 202"/>
                <a:gd name="T33" fmla="*/ 2147483646 h 100"/>
                <a:gd name="T34" fmla="*/ 2147483646 w 202"/>
                <a:gd name="T35" fmla="*/ 2147483646 h 100"/>
                <a:gd name="T36" fmla="*/ 2147483646 w 202"/>
                <a:gd name="T37" fmla="*/ 2147483646 h 100"/>
                <a:gd name="T38" fmla="*/ 2147483646 w 202"/>
                <a:gd name="T39" fmla="*/ 2147483646 h 100"/>
                <a:gd name="T40" fmla="*/ 2147483646 w 202"/>
                <a:gd name="T41" fmla="*/ 2147483646 h 100"/>
                <a:gd name="T42" fmla="*/ 2147483646 w 202"/>
                <a:gd name="T43" fmla="*/ 2147483646 h 100"/>
                <a:gd name="T44" fmla="*/ 2147483646 w 202"/>
                <a:gd name="T45" fmla="*/ 2147483646 h 100"/>
                <a:gd name="T46" fmla="*/ 2147483646 w 202"/>
                <a:gd name="T47" fmla="*/ 2147483646 h 100"/>
                <a:gd name="T48" fmla="*/ 2147483646 w 202"/>
                <a:gd name="T49" fmla="*/ 2147483646 h 100"/>
                <a:gd name="T50" fmla="*/ 2147483646 w 202"/>
                <a:gd name="T51" fmla="*/ 2147483646 h 100"/>
                <a:gd name="T52" fmla="*/ 2147483646 w 202"/>
                <a:gd name="T53" fmla="*/ 2147483646 h 100"/>
                <a:gd name="T54" fmla="*/ 0 w 202"/>
                <a:gd name="T55" fmla="*/ 2147483646 h 100"/>
                <a:gd name="T56" fmla="*/ 2147483646 w 202"/>
                <a:gd name="T57" fmla="*/ 2147483646 h 100"/>
                <a:gd name="T58" fmla="*/ 2147483646 w 202"/>
                <a:gd name="T59" fmla="*/ 0 h 100"/>
                <a:gd name="T60" fmla="*/ 2147483646 w 202"/>
                <a:gd name="T61" fmla="*/ 2147483646 h 100"/>
                <a:gd name="T62" fmla="*/ 2147483646 w 202"/>
                <a:gd name="T63" fmla="*/ 2147483646 h 100"/>
                <a:gd name="T64" fmla="*/ 2147483646 w 202"/>
                <a:gd name="T65" fmla="*/ 2147483646 h 100"/>
                <a:gd name="T66" fmla="*/ 2147483646 w 202"/>
                <a:gd name="T67" fmla="*/ 2147483646 h 100"/>
                <a:gd name="T68" fmla="*/ 2147483646 w 202"/>
                <a:gd name="T69" fmla="*/ 2147483646 h 100"/>
                <a:gd name="T70" fmla="*/ 2147483646 w 202"/>
                <a:gd name="T71" fmla="*/ 2147483646 h 100"/>
                <a:gd name="T72" fmla="*/ 2147483646 w 202"/>
                <a:gd name="T73" fmla="*/ 2147483646 h 100"/>
                <a:gd name="T74" fmla="*/ 2147483646 w 202"/>
                <a:gd name="T75" fmla="*/ 2147483646 h 100"/>
                <a:gd name="T76" fmla="*/ 2147483646 w 202"/>
                <a:gd name="T77" fmla="*/ 2147483646 h 100"/>
                <a:gd name="T78" fmla="*/ 2147483646 w 202"/>
                <a:gd name="T79" fmla="*/ 2147483646 h 100"/>
                <a:gd name="T80" fmla="*/ 2147483646 w 202"/>
                <a:gd name="T81" fmla="*/ 2147483646 h 100"/>
                <a:gd name="T82" fmla="*/ 2147483646 w 202"/>
                <a:gd name="T83" fmla="*/ 2147483646 h 100"/>
                <a:gd name="T84" fmla="*/ 2147483646 w 202"/>
                <a:gd name="T85" fmla="*/ 2147483646 h 100"/>
                <a:gd name="T86" fmla="*/ 2147483646 w 202"/>
                <a:gd name="T87" fmla="*/ 2147483646 h 1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2" h="100">
                  <a:moveTo>
                    <a:pt x="166" y="28"/>
                  </a:moveTo>
                  <a:lnTo>
                    <a:pt x="169" y="29"/>
                  </a:lnTo>
                  <a:lnTo>
                    <a:pt x="176" y="30"/>
                  </a:lnTo>
                  <a:lnTo>
                    <a:pt x="184" y="33"/>
                  </a:lnTo>
                  <a:lnTo>
                    <a:pt x="191" y="37"/>
                  </a:lnTo>
                  <a:lnTo>
                    <a:pt x="196" y="41"/>
                  </a:lnTo>
                  <a:lnTo>
                    <a:pt x="198" y="46"/>
                  </a:lnTo>
                  <a:lnTo>
                    <a:pt x="201" y="52"/>
                  </a:lnTo>
                  <a:lnTo>
                    <a:pt x="201" y="60"/>
                  </a:lnTo>
                  <a:lnTo>
                    <a:pt x="201" y="67"/>
                  </a:lnTo>
                  <a:lnTo>
                    <a:pt x="202" y="69"/>
                  </a:lnTo>
                  <a:lnTo>
                    <a:pt x="201" y="73"/>
                  </a:lnTo>
                  <a:lnTo>
                    <a:pt x="196" y="76"/>
                  </a:lnTo>
                  <a:lnTo>
                    <a:pt x="190" y="81"/>
                  </a:lnTo>
                  <a:lnTo>
                    <a:pt x="186" y="84"/>
                  </a:lnTo>
                  <a:lnTo>
                    <a:pt x="180" y="85"/>
                  </a:lnTo>
                  <a:lnTo>
                    <a:pt x="172" y="85"/>
                  </a:lnTo>
                  <a:lnTo>
                    <a:pt x="166" y="84"/>
                  </a:lnTo>
                  <a:lnTo>
                    <a:pt x="163" y="83"/>
                  </a:lnTo>
                  <a:lnTo>
                    <a:pt x="160" y="84"/>
                  </a:lnTo>
                  <a:lnTo>
                    <a:pt x="156" y="88"/>
                  </a:lnTo>
                  <a:lnTo>
                    <a:pt x="152" y="90"/>
                  </a:lnTo>
                  <a:lnTo>
                    <a:pt x="148" y="91"/>
                  </a:lnTo>
                  <a:lnTo>
                    <a:pt x="142" y="92"/>
                  </a:lnTo>
                  <a:lnTo>
                    <a:pt x="136" y="92"/>
                  </a:lnTo>
                  <a:lnTo>
                    <a:pt x="130" y="93"/>
                  </a:lnTo>
                  <a:lnTo>
                    <a:pt x="125" y="93"/>
                  </a:lnTo>
                  <a:lnTo>
                    <a:pt x="120" y="94"/>
                  </a:lnTo>
                  <a:lnTo>
                    <a:pt x="116" y="96"/>
                  </a:lnTo>
                  <a:lnTo>
                    <a:pt x="111" y="98"/>
                  </a:lnTo>
                  <a:lnTo>
                    <a:pt x="106" y="99"/>
                  </a:lnTo>
                  <a:lnTo>
                    <a:pt x="100" y="100"/>
                  </a:lnTo>
                  <a:lnTo>
                    <a:pt x="92" y="100"/>
                  </a:lnTo>
                  <a:lnTo>
                    <a:pt x="84" y="99"/>
                  </a:lnTo>
                  <a:lnTo>
                    <a:pt x="77" y="99"/>
                  </a:lnTo>
                  <a:lnTo>
                    <a:pt x="73" y="97"/>
                  </a:lnTo>
                  <a:lnTo>
                    <a:pt x="68" y="93"/>
                  </a:lnTo>
                  <a:lnTo>
                    <a:pt x="63" y="90"/>
                  </a:lnTo>
                  <a:lnTo>
                    <a:pt x="58" y="85"/>
                  </a:lnTo>
                  <a:lnTo>
                    <a:pt x="53" y="79"/>
                  </a:lnTo>
                  <a:lnTo>
                    <a:pt x="52" y="71"/>
                  </a:lnTo>
                  <a:lnTo>
                    <a:pt x="53" y="61"/>
                  </a:lnTo>
                  <a:lnTo>
                    <a:pt x="53" y="54"/>
                  </a:lnTo>
                  <a:lnTo>
                    <a:pt x="53" y="48"/>
                  </a:lnTo>
                  <a:lnTo>
                    <a:pt x="51" y="44"/>
                  </a:lnTo>
                  <a:lnTo>
                    <a:pt x="49" y="39"/>
                  </a:lnTo>
                  <a:lnTo>
                    <a:pt x="46" y="35"/>
                  </a:lnTo>
                  <a:lnTo>
                    <a:pt x="42" y="32"/>
                  </a:lnTo>
                  <a:lnTo>
                    <a:pt x="36" y="32"/>
                  </a:lnTo>
                  <a:lnTo>
                    <a:pt x="30" y="33"/>
                  </a:lnTo>
                  <a:lnTo>
                    <a:pt x="28" y="35"/>
                  </a:lnTo>
                  <a:lnTo>
                    <a:pt x="24" y="35"/>
                  </a:lnTo>
                  <a:lnTo>
                    <a:pt x="20" y="31"/>
                  </a:lnTo>
                  <a:lnTo>
                    <a:pt x="12" y="25"/>
                  </a:lnTo>
                  <a:lnTo>
                    <a:pt x="5" y="22"/>
                  </a:lnTo>
                  <a:lnTo>
                    <a:pt x="0" y="16"/>
                  </a:lnTo>
                  <a:lnTo>
                    <a:pt x="1" y="9"/>
                  </a:lnTo>
                  <a:lnTo>
                    <a:pt x="7" y="3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0" y="6"/>
                  </a:lnTo>
                  <a:lnTo>
                    <a:pt x="34" y="12"/>
                  </a:lnTo>
                  <a:lnTo>
                    <a:pt x="37" y="17"/>
                  </a:lnTo>
                  <a:lnTo>
                    <a:pt x="43" y="21"/>
                  </a:lnTo>
                  <a:lnTo>
                    <a:pt x="49" y="20"/>
                  </a:lnTo>
                  <a:lnTo>
                    <a:pt x="52" y="16"/>
                  </a:lnTo>
                  <a:lnTo>
                    <a:pt x="54" y="13"/>
                  </a:lnTo>
                  <a:lnTo>
                    <a:pt x="59" y="12"/>
                  </a:lnTo>
                  <a:lnTo>
                    <a:pt x="63" y="13"/>
                  </a:lnTo>
                  <a:lnTo>
                    <a:pt x="67" y="13"/>
                  </a:lnTo>
                  <a:lnTo>
                    <a:pt x="69" y="16"/>
                  </a:lnTo>
                  <a:lnTo>
                    <a:pt x="70" y="21"/>
                  </a:lnTo>
                  <a:lnTo>
                    <a:pt x="73" y="29"/>
                  </a:lnTo>
                  <a:lnTo>
                    <a:pt x="80" y="36"/>
                  </a:lnTo>
                  <a:lnTo>
                    <a:pt x="85" y="43"/>
                  </a:lnTo>
                  <a:lnTo>
                    <a:pt x="88" y="50"/>
                  </a:lnTo>
                  <a:lnTo>
                    <a:pt x="91" y="53"/>
                  </a:lnTo>
                  <a:lnTo>
                    <a:pt x="100" y="52"/>
                  </a:lnTo>
                  <a:lnTo>
                    <a:pt x="111" y="51"/>
                  </a:lnTo>
                  <a:lnTo>
                    <a:pt x="119" y="52"/>
                  </a:lnTo>
                  <a:lnTo>
                    <a:pt x="123" y="53"/>
                  </a:lnTo>
                  <a:lnTo>
                    <a:pt x="128" y="51"/>
                  </a:lnTo>
                  <a:lnTo>
                    <a:pt x="133" y="46"/>
                  </a:lnTo>
                  <a:lnTo>
                    <a:pt x="138" y="41"/>
                  </a:lnTo>
                  <a:lnTo>
                    <a:pt x="143" y="37"/>
                  </a:lnTo>
                  <a:lnTo>
                    <a:pt x="149" y="32"/>
                  </a:lnTo>
                  <a:lnTo>
                    <a:pt x="154" y="29"/>
                  </a:lnTo>
                  <a:lnTo>
                    <a:pt x="166" y="28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9" name="Freeform 438"/>
            <p:cNvSpPr>
              <a:spLocks/>
            </p:cNvSpPr>
            <p:nvPr userDrawn="1"/>
          </p:nvSpPr>
          <p:spPr bwMode="auto">
            <a:xfrm>
              <a:off x="1901825" y="1903413"/>
              <a:ext cx="44450" cy="38100"/>
            </a:xfrm>
            <a:custGeom>
              <a:avLst/>
              <a:gdLst>
                <a:gd name="T0" fmla="*/ 2147483646 w 40"/>
                <a:gd name="T1" fmla="*/ 2147483646 h 37"/>
                <a:gd name="T2" fmla="*/ 2147483646 w 40"/>
                <a:gd name="T3" fmla="*/ 2147483646 h 37"/>
                <a:gd name="T4" fmla="*/ 2147483646 w 40"/>
                <a:gd name="T5" fmla="*/ 2147483646 h 37"/>
                <a:gd name="T6" fmla="*/ 2147483646 w 40"/>
                <a:gd name="T7" fmla="*/ 2147483646 h 37"/>
                <a:gd name="T8" fmla="*/ 2147483646 w 40"/>
                <a:gd name="T9" fmla="*/ 2147483646 h 37"/>
                <a:gd name="T10" fmla="*/ 2147483646 w 40"/>
                <a:gd name="T11" fmla="*/ 2147483646 h 37"/>
                <a:gd name="T12" fmla="*/ 2147483646 w 40"/>
                <a:gd name="T13" fmla="*/ 2147483646 h 37"/>
                <a:gd name="T14" fmla="*/ 2147483646 w 40"/>
                <a:gd name="T15" fmla="*/ 2147483646 h 37"/>
                <a:gd name="T16" fmla="*/ 2147483646 w 40"/>
                <a:gd name="T17" fmla="*/ 2147483646 h 37"/>
                <a:gd name="T18" fmla="*/ 2147483646 w 40"/>
                <a:gd name="T19" fmla="*/ 2147483646 h 37"/>
                <a:gd name="T20" fmla="*/ 2147483646 w 40"/>
                <a:gd name="T21" fmla="*/ 2147483646 h 37"/>
                <a:gd name="T22" fmla="*/ 2147483646 w 40"/>
                <a:gd name="T23" fmla="*/ 2147483646 h 37"/>
                <a:gd name="T24" fmla="*/ 2147483646 w 40"/>
                <a:gd name="T25" fmla="*/ 2147483646 h 37"/>
                <a:gd name="T26" fmla="*/ 2147483646 w 40"/>
                <a:gd name="T27" fmla="*/ 2147483646 h 37"/>
                <a:gd name="T28" fmla="*/ 0 w 40"/>
                <a:gd name="T29" fmla="*/ 2147483646 h 37"/>
                <a:gd name="T30" fmla="*/ 2147483646 w 40"/>
                <a:gd name="T31" fmla="*/ 2147483646 h 37"/>
                <a:gd name="T32" fmla="*/ 2147483646 w 40"/>
                <a:gd name="T33" fmla="*/ 2147483646 h 37"/>
                <a:gd name="T34" fmla="*/ 2147483646 w 40"/>
                <a:gd name="T35" fmla="*/ 2147483646 h 37"/>
                <a:gd name="T36" fmla="*/ 2147483646 w 40"/>
                <a:gd name="T37" fmla="*/ 2147483646 h 37"/>
                <a:gd name="T38" fmla="*/ 2147483646 w 40"/>
                <a:gd name="T39" fmla="*/ 0 h 37"/>
                <a:gd name="T40" fmla="*/ 2147483646 w 40"/>
                <a:gd name="T41" fmla="*/ 2147483646 h 37"/>
                <a:gd name="T42" fmla="*/ 2147483646 w 40"/>
                <a:gd name="T43" fmla="*/ 2147483646 h 37"/>
                <a:gd name="T44" fmla="*/ 2147483646 w 40"/>
                <a:gd name="T45" fmla="*/ 2147483646 h 37"/>
                <a:gd name="T46" fmla="*/ 2147483646 w 40"/>
                <a:gd name="T47" fmla="*/ 2147483646 h 37"/>
                <a:gd name="T48" fmla="*/ 2147483646 w 40"/>
                <a:gd name="T49" fmla="*/ 2147483646 h 3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37">
                  <a:moveTo>
                    <a:pt x="38" y="20"/>
                  </a:moveTo>
                  <a:lnTo>
                    <a:pt x="37" y="21"/>
                  </a:lnTo>
                  <a:lnTo>
                    <a:pt x="35" y="26"/>
                  </a:lnTo>
                  <a:lnTo>
                    <a:pt x="32" y="30"/>
                  </a:lnTo>
                  <a:lnTo>
                    <a:pt x="28" y="34"/>
                  </a:lnTo>
                  <a:lnTo>
                    <a:pt x="24" y="36"/>
                  </a:lnTo>
                  <a:lnTo>
                    <a:pt x="19" y="37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12" y="36"/>
                  </a:lnTo>
                  <a:lnTo>
                    <a:pt x="11" y="34"/>
                  </a:lnTo>
                  <a:lnTo>
                    <a:pt x="9" y="32"/>
                  </a:lnTo>
                  <a:lnTo>
                    <a:pt x="5" y="28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2" y="17"/>
                  </a:lnTo>
                  <a:lnTo>
                    <a:pt x="6" y="12"/>
                  </a:lnTo>
                  <a:lnTo>
                    <a:pt x="12" y="7"/>
                  </a:lnTo>
                  <a:lnTo>
                    <a:pt x="17" y="3"/>
                  </a:lnTo>
                  <a:lnTo>
                    <a:pt x="20" y="0"/>
                  </a:lnTo>
                  <a:lnTo>
                    <a:pt x="25" y="2"/>
                  </a:lnTo>
                  <a:lnTo>
                    <a:pt x="32" y="4"/>
                  </a:lnTo>
                  <a:lnTo>
                    <a:pt x="37" y="7"/>
                  </a:lnTo>
                  <a:lnTo>
                    <a:pt x="40" y="12"/>
                  </a:lnTo>
                  <a:lnTo>
                    <a:pt x="38" y="2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0" name="Freeform 439"/>
            <p:cNvSpPr>
              <a:spLocks/>
            </p:cNvSpPr>
            <p:nvPr userDrawn="1"/>
          </p:nvSpPr>
          <p:spPr bwMode="auto">
            <a:xfrm flipV="1">
              <a:off x="2071688" y="1662113"/>
              <a:ext cx="215900" cy="323850"/>
            </a:xfrm>
            <a:custGeom>
              <a:avLst/>
              <a:gdLst>
                <a:gd name="T0" fmla="*/ 2147483646 w 201"/>
                <a:gd name="T1" fmla="*/ 2147483646 h 319"/>
                <a:gd name="T2" fmla="*/ 2147483646 w 201"/>
                <a:gd name="T3" fmla="*/ 2147483646 h 319"/>
                <a:gd name="T4" fmla="*/ 2147483646 w 201"/>
                <a:gd name="T5" fmla="*/ 2147483646 h 319"/>
                <a:gd name="T6" fmla="*/ 2147483646 w 201"/>
                <a:gd name="T7" fmla="*/ 2147483646 h 319"/>
                <a:gd name="T8" fmla="*/ 2147483646 w 201"/>
                <a:gd name="T9" fmla="*/ 2147483646 h 319"/>
                <a:gd name="T10" fmla="*/ 2147483646 w 201"/>
                <a:gd name="T11" fmla="*/ 2147483646 h 319"/>
                <a:gd name="T12" fmla="*/ 2147483646 w 201"/>
                <a:gd name="T13" fmla="*/ 2147483646 h 319"/>
                <a:gd name="T14" fmla="*/ 2147483646 w 201"/>
                <a:gd name="T15" fmla="*/ 2147483646 h 319"/>
                <a:gd name="T16" fmla="*/ 2147483646 w 201"/>
                <a:gd name="T17" fmla="*/ 2147483646 h 319"/>
                <a:gd name="T18" fmla="*/ 2147483646 w 201"/>
                <a:gd name="T19" fmla="*/ 2147483646 h 319"/>
                <a:gd name="T20" fmla="*/ 2147483646 w 201"/>
                <a:gd name="T21" fmla="*/ 2147483646 h 319"/>
                <a:gd name="T22" fmla="*/ 2147483646 w 201"/>
                <a:gd name="T23" fmla="*/ 2147483646 h 319"/>
                <a:gd name="T24" fmla="*/ 2147483646 w 201"/>
                <a:gd name="T25" fmla="*/ 2147483646 h 319"/>
                <a:gd name="T26" fmla="*/ 2147483646 w 201"/>
                <a:gd name="T27" fmla="*/ 2147483646 h 319"/>
                <a:gd name="T28" fmla="*/ 2147483646 w 201"/>
                <a:gd name="T29" fmla="*/ 2147483646 h 319"/>
                <a:gd name="T30" fmla="*/ 2147483646 w 201"/>
                <a:gd name="T31" fmla="*/ 2147483646 h 319"/>
                <a:gd name="T32" fmla="*/ 2147483646 w 201"/>
                <a:gd name="T33" fmla="*/ 2147483646 h 319"/>
                <a:gd name="T34" fmla="*/ 2147483646 w 201"/>
                <a:gd name="T35" fmla="*/ 2147483646 h 319"/>
                <a:gd name="T36" fmla="*/ 2147483646 w 201"/>
                <a:gd name="T37" fmla="*/ 2147483646 h 319"/>
                <a:gd name="T38" fmla="*/ 2147483646 w 201"/>
                <a:gd name="T39" fmla="*/ 2147483646 h 319"/>
                <a:gd name="T40" fmla="*/ 2147483646 w 201"/>
                <a:gd name="T41" fmla="*/ 2147483646 h 319"/>
                <a:gd name="T42" fmla="*/ 2147483646 w 201"/>
                <a:gd name="T43" fmla="*/ 2147483646 h 319"/>
                <a:gd name="T44" fmla="*/ 2147483646 w 201"/>
                <a:gd name="T45" fmla="*/ 2147483646 h 319"/>
                <a:gd name="T46" fmla="*/ 2147483646 w 201"/>
                <a:gd name="T47" fmla="*/ 2147483646 h 319"/>
                <a:gd name="T48" fmla="*/ 2147483646 w 201"/>
                <a:gd name="T49" fmla="*/ 2147483646 h 319"/>
                <a:gd name="T50" fmla="*/ 2147483646 w 201"/>
                <a:gd name="T51" fmla="*/ 0 h 319"/>
                <a:gd name="T52" fmla="*/ 2147483646 w 201"/>
                <a:gd name="T53" fmla="*/ 2147483646 h 319"/>
                <a:gd name="T54" fmla="*/ 2147483646 w 201"/>
                <a:gd name="T55" fmla="*/ 2147483646 h 319"/>
                <a:gd name="T56" fmla="*/ 2147483646 w 201"/>
                <a:gd name="T57" fmla="*/ 2147483646 h 319"/>
                <a:gd name="T58" fmla="*/ 2147483646 w 201"/>
                <a:gd name="T59" fmla="*/ 2147483646 h 319"/>
                <a:gd name="T60" fmla="*/ 2147483646 w 201"/>
                <a:gd name="T61" fmla="*/ 2147483646 h 319"/>
                <a:gd name="T62" fmla="*/ 2147483646 w 201"/>
                <a:gd name="T63" fmla="*/ 2147483646 h 319"/>
                <a:gd name="T64" fmla="*/ 2147483646 w 201"/>
                <a:gd name="T65" fmla="*/ 2147483646 h 319"/>
                <a:gd name="T66" fmla="*/ 2147483646 w 201"/>
                <a:gd name="T67" fmla="*/ 2147483646 h 319"/>
                <a:gd name="T68" fmla="*/ 2147483646 w 201"/>
                <a:gd name="T69" fmla="*/ 2147483646 h 319"/>
                <a:gd name="T70" fmla="*/ 2147483646 w 201"/>
                <a:gd name="T71" fmla="*/ 2147483646 h 319"/>
                <a:gd name="T72" fmla="*/ 2147483646 w 201"/>
                <a:gd name="T73" fmla="*/ 2147483646 h 319"/>
                <a:gd name="T74" fmla="*/ 2147483646 w 201"/>
                <a:gd name="T75" fmla="*/ 2147483646 h 319"/>
                <a:gd name="T76" fmla="*/ 2147483646 w 201"/>
                <a:gd name="T77" fmla="*/ 2147483646 h 319"/>
                <a:gd name="T78" fmla="*/ 2147483646 w 201"/>
                <a:gd name="T79" fmla="*/ 2147483646 h 319"/>
                <a:gd name="T80" fmla="*/ 2147483646 w 201"/>
                <a:gd name="T81" fmla="*/ 2147483646 h 319"/>
                <a:gd name="T82" fmla="*/ 2147483646 w 201"/>
                <a:gd name="T83" fmla="*/ 2147483646 h 319"/>
                <a:gd name="T84" fmla="*/ 2147483646 w 201"/>
                <a:gd name="T85" fmla="*/ 2147483646 h 319"/>
                <a:gd name="T86" fmla="*/ 0 w 201"/>
                <a:gd name="T87" fmla="*/ 2147483646 h 319"/>
                <a:gd name="T88" fmla="*/ 2147483646 w 201"/>
                <a:gd name="T89" fmla="*/ 2147483646 h 319"/>
                <a:gd name="T90" fmla="*/ 2147483646 w 201"/>
                <a:gd name="T91" fmla="*/ 2147483646 h 319"/>
                <a:gd name="T92" fmla="*/ 2147483646 w 201"/>
                <a:gd name="T93" fmla="*/ 2147483646 h 319"/>
                <a:gd name="T94" fmla="*/ 2147483646 w 201"/>
                <a:gd name="T95" fmla="*/ 2147483646 h 319"/>
                <a:gd name="T96" fmla="*/ 2147483646 w 201"/>
                <a:gd name="T97" fmla="*/ 2147483646 h 319"/>
                <a:gd name="T98" fmla="*/ 2147483646 w 201"/>
                <a:gd name="T99" fmla="*/ 2147483646 h 319"/>
                <a:gd name="T100" fmla="*/ 2147483646 w 201"/>
                <a:gd name="T101" fmla="*/ 2147483646 h 319"/>
                <a:gd name="T102" fmla="*/ 2147483646 w 201"/>
                <a:gd name="T103" fmla="*/ 2147483646 h 319"/>
                <a:gd name="T104" fmla="*/ 2147483646 w 201"/>
                <a:gd name="T105" fmla="*/ 2147483646 h 319"/>
                <a:gd name="T106" fmla="*/ 2147483646 w 201"/>
                <a:gd name="T107" fmla="*/ 2147483646 h 319"/>
                <a:gd name="T108" fmla="*/ 2147483646 w 201"/>
                <a:gd name="T109" fmla="*/ 2147483646 h 319"/>
                <a:gd name="T110" fmla="*/ 2147483646 w 201"/>
                <a:gd name="T111" fmla="*/ 2147483646 h 3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1" h="319">
                  <a:moveTo>
                    <a:pt x="84" y="267"/>
                  </a:moveTo>
                  <a:lnTo>
                    <a:pt x="88" y="270"/>
                  </a:lnTo>
                  <a:lnTo>
                    <a:pt x="93" y="277"/>
                  </a:lnTo>
                  <a:lnTo>
                    <a:pt x="97" y="283"/>
                  </a:lnTo>
                  <a:lnTo>
                    <a:pt x="95" y="290"/>
                  </a:lnTo>
                  <a:lnTo>
                    <a:pt x="88" y="294"/>
                  </a:lnTo>
                  <a:lnTo>
                    <a:pt x="82" y="296"/>
                  </a:lnTo>
                  <a:lnTo>
                    <a:pt x="78" y="301"/>
                  </a:lnTo>
                  <a:lnTo>
                    <a:pt x="80" y="308"/>
                  </a:lnTo>
                  <a:lnTo>
                    <a:pt x="82" y="315"/>
                  </a:lnTo>
                  <a:lnTo>
                    <a:pt x="85" y="318"/>
                  </a:lnTo>
                  <a:lnTo>
                    <a:pt x="92" y="319"/>
                  </a:lnTo>
                  <a:lnTo>
                    <a:pt x="104" y="319"/>
                  </a:lnTo>
                  <a:lnTo>
                    <a:pt x="116" y="319"/>
                  </a:lnTo>
                  <a:lnTo>
                    <a:pt x="123" y="318"/>
                  </a:lnTo>
                  <a:lnTo>
                    <a:pt x="129" y="316"/>
                  </a:lnTo>
                  <a:lnTo>
                    <a:pt x="136" y="312"/>
                  </a:lnTo>
                  <a:lnTo>
                    <a:pt x="144" y="309"/>
                  </a:lnTo>
                  <a:lnTo>
                    <a:pt x="151" y="305"/>
                  </a:lnTo>
                  <a:lnTo>
                    <a:pt x="158" y="304"/>
                  </a:lnTo>
                  <a:lnTo>
                    <a:pt x="164" y="304"/>
                  </a:lnTo>
                  <a:lnTo>
                    <a:pt x="171" y="306"/>
                  </a:lnTo>
                  <a:lnTo>
                    <a:pt x="176" y="306"/>
                  </a:lnTo>
                  <a:lnTo>
                    <a:pt x="182" y="305"/>
                  </a:lnTo>
                  <a:lnTo>
                    <a:pt x="187" y="300"/>
                  </a:lnTo>
                  <a:lnTo>
                    <a:pt x="191" y="294"/>
                  </a:lnTo>
                  <a:lnTo>
                    <a:pt x="197" y="289"/>
                  </a:lnTo>
                  <a:lnTo>
                    <a:pt x="198" y="285"/>
                  </a:lnTo>
                  <a:lnTo>
                    <a:pt x="191" y="279"/>
                  </a:lnTo>
                  <a:lnTo>
                    <a:pt x="180" y="273"/>
                  </a:lnTo>
                  <a:lnTo>
                    <a:pt x="173" y="270"/>
                  </a:lnTo>
                  <a:lnTo>
                    <a:pt x="169" y="266"/>
                  </a:lnTo>
                  <a:lnTo>
                    <a:pt x="172" y="263"/>
                  </a:lnTo>
                  <a:lnTo>
                    <a:pt x="177" y="259"/>
                  </a:lnTo>
                  <a:lnTo>
                    <a:pt x="181" y="256"/>
                  </a:lnTo>
                  <a:lnTo>
                    <a:pt x="182" y="251"/>
                  </a:lnTo>
                  <a:lnTo>
                    <a:pt x="182" y="244"/>
                  </a:lnTo>
                  <a:lnTo>
                    <a:pt x="180" y="238"/>
                  </a:lnTo>
                  <a:lnTo>
                    <a:pt x="179" y="235"/>
                  </a:lnTo>
                  <a:lnTo>
                    <a:pt x="179" y="232"/>
                  </a:lnTo>
                  <a:lnTo>
                    <a:pt x="182" y="227"/>
                  </a:lnTo>
                  <a:lnTo>
                    <a:pt x="188" y="219"/>
                  </a:lnTo>
                  <a:lnTo>
                    <a:pt x="195" y="209"/>
                  </a:lnTo>
                  <a:lnTo>
                    <a:pt x="197" y="197"/>
                  </a:lnTo>
                  <a:lnTo>
                    <a:pt x="190" y="187"/>
                  </a:lnTo>
                  <a:lnTo>
                    <a:pt x="177" y="179"/>
                  </a:lnTo>
                  <a:lnTo>
                    <a:pt x="168" y="173"/>
                  </a:lnTo>
                  <a:lnTo>
                    <a:pt x="165" y="168"/>
                  </a:lnTo>
                  <a:lnTo>
                    <a:pt x="168" y="162"/>
                  </a:lnTo>
                  <a:lnTo>
                    <a:pt x="177" y="156"/>
                  </a:lnTo>
                  <a:lnTo>
                    <a:pt x="188" y="149"/>
                  </a:lnTo>
                  <a:lnTo>
                    <a:pt x="195" y="139"/>
                  </a:lnTo>
                  <a:lnTo>
                    <a:pt x="195" y="130"/>
                  </a:lnTo>
                  <a:lnTo>
                    <a:pt x="192" y="120"/>
                  </a:lnTo>
                  <a:lnTo>
                    <a:pt x="194" y="109"/>
                  </a:lnTo>
                  <a:lnTo>
                    <a:pt x="195" y="100"/>
                  </a:lnTo>
                  <a:lnTo>
                    <a:pt x="196" y="90"/>
                  </a:lnTo>
                  <a:lnTo>
                    <a:pt x="197" y="77"/>
                  </a:lnTo>
                  <a:lnTo>
                    <a:pt x="199" y="65"/>
                  </a:lnTo>
                  <a:lnTo>
                    <a:pt x="201" y="55"/>
                  </a:lnTo>
                  <a:lnTo>
                    <a:pt x="196" y="52"/>
                  </a:lnTo>
                  <a:lnTo>
                    <a:pt x="189" y="54"/>
                  </a:lnTo>
                  <a:lnTo>
                    <a:pt x="183" y="54"/>
                  </a:lnTo>
                  <a:lnTo>
                    <a:pt x="183" y="51"/>
                  </a:lnTo>
                  <a:lnTo>
                    <a:pt x="190" y="40"/>
                  </a:lnTo>
                  <a:lnTo>
                    <a:pt x="197" y="29"/>
                  </a:lnTo>
                  <a:lnTo>
                    <a:pt x="199" y="18"/>
                  </a:lnTo>
                  <a:lnTo>
                    <a:pt x="198" y="10"/>
                  </a:lnTo>
                  <a:lnTo>
                    <a:pt x="194" y="6"/>
                  </a:lnTo>
                  <a:lnTo>
                    <a:pt x="192" y="5"/>
                  </a:lnTo>
                  <a:lnTo>
                    <a:pt x="190" y="5"/>
                  </a:lnTo>
                  <a:lnTo>
                    <a:pt x="189" y="5"/>
                  </a:lnTo>
                  <a:lnTo>
                    <a:pt x="187" y="5"/>
                  </a:lnTo>
                  <a:lnTo>
                    <a:pt x="179" y="6"/>
                  </a:lnTo>
                  <a:lnTo>
                    <a:pt x="173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60" y="1"/>
                  </a:lnTo>
                  <a:lnTo>
                    <a:pt x="159" y="2"/>
                  </a:lnTo>
                  <a:lnTo>
                    <a:pt x="156" y="5"/>
                  </a:lnTo>
                  <a:lnTo>
                    <a:pt x="151" y="6"/>
                  </a:lnTo>
                  <a:lnTo>
                    <a:pt x="145" y="6"/>
                  </a:lnTo>
                  <a:lnTo>
                    <a:pt x="139" y="7"/>
                  </a:lnTo>
                  <a:lnTo>
                    <a:pt x="135" y="8"/>
                  </a:lnTo>
                  <a:lnTo>
                    <a:pt x="129" y="9"/>
                  </a:lnTo>
                  <a:lnTo>
                    <a:pt x="126" y="10"/>
                  </a:lnTo>
                  <a:lnTo>
                    <a:pt x="123" y="14"/>
                  </a:lnTo>
                  <a:lnTo>
                    <a:pt x="121" y="17"/>
                  </a:lnTo>
                  <a:lnTo>
                    <a:pt x="119" y="18"/>
                  </a:lnTo>
                  <a:lnTo>
                    <a:pt x="115" y="18"/>
                  </a:lnTo>
                  <a:lnTo>
                    <a:pt x="108" y="20"/>
                  </a:lnTo>
                  <a:lnTo>
                    <a:pt x="100" y="23"/>
                  </a:lnTo>
                  <a:lnTo>
                    <a:pt x="93" y="26"/>
                  </a:lnTo>
                  <a:lnTo>
                    <a:pt x="87" y="31"/>
                  </a:lnTo>
                  <a:lnTo>
                    <a:pt x="82" y="39"/>
                  </a:lnTo>
                  <a:lnTo>
                    <a:pt x="80" y="47"/>
                  </a:lnTo>
                  <a:lnTo>
                    <a:pt x="81" y="54"/>
                  </a:lnTo>
                  <a:lnTo>
                    <a:pt x="81" y="59"/>
                  </a:lnTo>
                  <a:lnTo>
                    <a:pt x="80" y="60"/>
                  </a:lnTo>
                  <a:lnTo>
                    <a:pt x="74" y="61"/>
                  </a:lnTo>
                  <a:lnTo>
                    <a:pt x="67" y="62"/>
                  </a:lnTo>
                  <a:lnTo>
                    <a:pt x="60" y="66"/>
                  </a:lnTo>
                  <a:lnTo>
                    <a:pt x="59" y="70"/>
                  </a:lnTo>
                  <a:lnTo>
                    <a:pt x="57" y="74"/>
                  </a:lnTo>
                  <a:lnTo>
                    <a:pt x="52" y="77"/>
                  </a:lnTo>
                  <a:lnTo>
                    <a:pt x="46" y="81"/>
                  </a:lnTo>
                  <a:lnTo>
                    <a:pt x="43" y="84"/>
                  </a:lnTo>
                  <a:lnTo>
                    <a:pt x="40" y="89"/>
                  </a:lnTo>
                  <a:lnTo>
                    <a:pt x="37" y="93"/>
                  </a:lnTo>
                  <a:lnTo>
                    <a:pt x="35" y="99"/>
                  </a:lnTo>
                  <a:lnTo>
                    <a:pt x="38" y="107"/>
                  </a:lnTo>
                  <a:lnTo>
                    <a:pt x="44" y="115"/>
                  </a:lnTo>
                  <a:lnTo>
                    <a:pt x="47" y="122"/>
                  </a:lnTo>
                  <a:lnTo>
                    <a:pt x="49" y="128"/>
                  </a:lnTo>
                  <a:lnTo>
                    <a:pt x="47" y="132"/>
                  </a:lnTo>
                  <a:lnTo>
                    <a:pt x="45" y="138"/>
                  </a:lnTo>
                  <a:lnTo>
                    <a:pt x="44" y="143"/>
                  </a:lnTo>
                  <a:lnTo>
                    <a:pt x="43" y="143"/>
                  </a:lnTo>
                  <a:lnTo>
                    <a:pt x="38" y="136"/>
                  </a:lnTo>
                  <a:lnTo>
                    <a:pt x="34" y="126"/>
                  </a:lnTo>
                  <a:lnTo>
                    <a:pt x="31" y="118"/>
                  </a:lnTo>
                  <a:lnTo>
                    <a:pt x="28" y="113"/>
                  </a:lnTo>
                  <a:lnTo>
                    <a:pt x="24" y="114"/>
                  </a:lnTo>
                  <a:lnTo>
                    <a:pt x="21" y="118"/>
                  </a:lnTo>
                  <a:lnTo>
                    <a:pt x="16" y="123"/>
                  </a:lnTo>
                  <a:lnTo>
                    <a:pt x="12" y="128"/>
                  </a:lnTo>
                  <a:lnTo>
                    <a:pt x="9" y="132"/>
                  </a:lnTo>
                  <a:lnTo>
                    <a:pt x="7" y="141"/>
                  </a:lnTo>
                  <a:lnTo>
                    <a:pt x="4" y="153"/>
                  </a:lnTo>
                  <a:lnTo>
                    <a:pt x="0" y="166"/>
                  </a:lnTo>
                  <a:lnTo>
                    <a:pt x="0" y="176"/>
                  </a:lnTo>
                  <a:lnTo>
                    <a:pt x="1" y="184"/>
                  </a:lnTo>
                  <a:lnTo>
                    <a:pt x="2" y="190"/>
                  </a:lnTo>
                  <a:lnTo>
                    <a:pt x="6" y="195"/>
                  </a:lnTo>
                  <a:lnTo>
                    <a:pt x="12" y="198"/>
                  </a:lnTo>
                  <a:lnTo>
                    <a:pt x="19" y="199"/>
                  </a:lnTo>
                  <a:lnTo>
                    <a:pt x="23" y="200"/>
                  </a:lnTo>
                  <a:lnTo>
                    <a:pt x="27" y="200"/>
                  </a:lnTo>
                  <a:lnTo>
                    <a:pt x="30" y="199"/>
                  </a:lnTo>
                  <a:lnTo>
                    <a:pt x="31" y="200"/>
                  </a:lnTo>
                  <a:lnTo>
                    <a:pt x="30" y="205"/>
                  </a:lnTo>
                  <a:lnTo>
                    <a:pt x="28" y="211"/>
                  </a:lnTo>
                  <a:lnTo>
                    <a:pt x="24" y="215"/>
                  </a:lnTo>
                  <a:lnTo>
                    <a:pt x="23" y="219"/>
                  </a:lnTo>
                  <a:lnTo>
                    <a:pt x="24" y="224"/>
                  </a:lnTo>
                  <a:lnTo>
                    <a:pt x="28" y="229"/>
                  </a:lnTo>
                  <a:lnTo>
                    <a:pt x="31" y="234"/>
                  </a:lnTo>
                  <a:lnTo>
                    <a:pt x="36" y="238"/>
                  </a:lnTo>
                  <a:lnTo>
                    <a:pt x="44" y="245"/>
                  </a:lnTo>
                  <a:lnTo>
                    <a:pt x="54" y="248"/>
                  </a:lnTo>
                  <a:lnTo>
                    <a:pt x="63" y="244"/>
                  </a:lnTo>
                  <a:lnTo>
                    <a:pt x="70" y="237"/>
                  </a:lnTo>
                  <a:lnTo>
                    <a:pt x="75" y="232"/>
                  </a:lnTo>
                  <a:lnTo>
                    <a:pt x="77" y="229"/>
                  </a:lnTo>
                  <a:lnTo>
                    <a:pt x="82" y="230"/>
                  </a:lnTo>
                  <a:lnTo>
                    <a:pt x="88" y="234"/>
                  </a:lnTo>
                  <a:lnTo>
                    <a:pt x="96" y="240"/>
                  </a:lnTo>
                  <a:lnTo>
                    <a:pt x="104" y="247"/>
                  </a:lnTo>
                  <a:lnTo>
                    <a:pt x="111" y="256"/>
                  </a:lnTo>
                  <a:lnTo>
                    <a:pt x="113" y="263"/>
                  </a:lnTo>
                  <a:lnTo>
                    <a:pt x="113" y="264"/>
                  </a:lnTo>
                  <a:lnTo>
                    <a:pt x="110" y="262"/>
                  </a:lnTo>
                  <a:lnTo>
                    <a:pt x="103" y="256"/>
                  </a:lnTo>
                  <a:lnTo>
                    <a:pt x="93" y="252"/>
                  </a:lnTo>
                  <a:lnTo>
                    <a:pt x="85" y="252"/>
                  </a:lnTo>
                  <a:lnTo>
                    <a:pt x="82" y="258"/>
                  </a:lnTo>
                  <a:lnTo>
                    <a:pt x="84" y="267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1" name="Freeform 440"/>
            <p:cNvSpPr>
              <a:spLocks/>
            </p:cNvSpPr>
            <p:nvPr userDrawn="1"/>
          </p:nvSpPr>
          <p:spPr bwMode="auto">
            <a:xfrm>
              <a:off x="2076450" y="1930400"/>
              <a:ext cx="36513" cy="17463"/>
            </a:xfrm>
            <a:custGeom>
              <a:avLst/>
              <a:gdLst>
                <a:gd name="T0" fmla="*/ 2147483646 w 34"/>
                <a:gd name="T1" fmla="*/ 0 h 18"/>
                <a:gd name="T2" fmla="*/ 2147483646 w 34"/>
                <a:gd name="T3" fmla="*/ 2147483646 h 18"/>
                <a:gd name="T4" fmla="*/ 2147483646 w 34"/>
                <a:gd name="T5" fmla="*/ 2147483646 h 18"/>
                <a:gd name="T6" fmla="*/ 2147483646 w 34"/>
                <a:gd name="T7" fmla="*/ 2147483646 h 18"/>
                <a:gd name="T8" fmla="*/ 2147483646 w 34"/>
                <a:gd name="T9" fmla="*/ 2147483646 h 18"/>
                <a:gd name="T10" fmla="*/ 2147483646 w 34"/>
                <a:gd name="T11" fmla="*/ 2147483646 h 18"/>
                <a:gd name="T12" fmla="*/ 2147483646 w 34"/>
                <a:gd name="T13" fmla="*/ 2147483646 h 18"/>
                <a:gd name="T14" fmla="*/ 2147483646 w 34"/>
                <a:gd name="T15" fmla="*/ 2147483646 h 18"/>
                <a:gd name="T16" fmla="*/ 2147483646 w 34"/>
                <a:gd name="T17" fmla="*/ 2147483646 h 18"/>
                <a:gd name="T18" fmla="*/ 2147483646 w 34"/>
                <a:gd name="T19" fmla="*/ 2147483646 h 18"/>
                <a:gd name="T20" fmla="*/ 0 w 34"/>
                <a:gd name="T21" fmla="*/ 2147483646 h 18"/>
                <a:gd name="T22" fmla="*/ 0 w 34"/>
                <a:gd name="T23" fmla="*/ 2147483646 h 18"/>
                <a:gd name="T24" fmla="*/ 2147483646 w 34"/>
                <a:gd name="T25" fmla="*/ 2147483646 h 18"/>
                <a:gd name="T26" fmla="*/ 2147483646 w 34"/>
                <a:gd name="T27" fmla="*/ 2147483646 h 18"/>
                <a:gd name="T28" fmla="*/ 2147483646 w 34"/>
                <a:gd name="T29" fmla="*/ 2147483646 h 18"/>
                <a:gd name="T30" fmla="*/ 2147483646 w 34"/>
                <a:gd name="T31" fmla="*/ 2147483646 h 18"/>
                <a:gd name="T32" fmla="*/ 2147483646 w 3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18">
                  <a:moveTo>
                    <a:pt x="31" y="0"/>
                  </a:moveTo>
                  <a:lnTo>
                    <a:pt x="32" y="1"/>
                  </a:lnTo>
                  <a:lnTo>
                    <a:pt x="34" y="3"/>
                  </a:lnTo>
                  <a:lnTo>
                    <a:pt x="34" y="6"/>
                  </a:lnTo>
                  <a:lnTo>
                    <a:pt x="30" y="10"/>
                  </a:lnTo>
                  <a:lnTo>
                    <a:pt x="24" y="14"/>
                  </a:lnTo>
                  <a:lnTo>
                    <a:pt x="22" y="16"/>
                  </a:lnTo>
                  <a:lnTo>
                    <a:pt x="19" y="18"/>
                  </a:lnTo>
                  <a:lnTo>
                    <a:pt x="12" y="18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4" y="7"/>
                  </a:lnTo>
                  <a:lnTo>
                    <a:pt x="14" y="4"/>
                  </a:lnTo>
                  <a:lnTo>
                    <a:pt x="22" y="2"/>
                  </a:lnTo>
                  <a:lnTo>
                    <a:pt x="29" y="1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2" name="Freeform 441"/>
            <p:cNvSpPr>
              <a:spLocks/>
            </p:cNvSpPr>
            <p:nvPr userDrawn="1"/>
          </p:nvSpPr>
          <p:spPr bwMode="auto">
            <a:xfrm>
              <a:off x="2057400" y="1884363"/>
              <a:ext cx="33338" cy="47625"/>
            </a:xfrm>
            <a:custGeom>
              <a:avLst/>
              <a:gdLst>
                <a:gd name="T0" fmla="*/ 2147483646 w 34"/>
                <a:gd name="T1" fmla="*/ 2147483646 h 46"/>
                <a:gd name="T2" fmla="*/ 2147483646 w 34"/>
                <a:gd name="T3" fmla="*/ 2147483646 h 46"/>
                <a:gd name="T4" fmla="*/ 2147483646 w 34"/>
                <a:gd name="T5" fmla="*/ 2147483646 h 46"/>
                <a:gd name="T6" fmla="*/ 2147483646 w 34"/>
                <a:gd name="T7" fmla="*/ 0 h 46"/>
                <a:gd name="T8" fmla="*/ 2147483646 w 34"/>
                <a:gd name="T9" fmla="*/ 0 h 46"/>
                <a:gd name="T10" fmla="*/ 2147483646 w 34"/>
                <a:gd name="T11" fmla="*/ 2147483646 h 46"/>
                <a:gd name="T12" fmla="*/ 0 w 34"/>
                <a:gd name="T13" fmla="*/ 2147483646 h 46"/>
                <a:gd name="T14" fmla="*/ 2147483646 w 34"/>
                <a:gd name="T15" fmla="*/ 2147483646 h 46"/>
                <a:gd name="T16" fmla="*/ 2147483646 w 34"/>
                <a:gd name="T17" fmla="*/ 2147483646 h 46"/>
                <a:gd name="T18" fmla="*/ 2147483646 w 34"/>
                <a:gd name="T19" fmla="*/ 2147483646 h 46"/>
                <a:gd name="T20" fmla="*/ 2147483646 w 34"/>
                <a:gd name="T21" fmla="*/ 2147483646 h 46"/>
                <a:gd name="T22" fmla="*/ 2147483646 w 34"/>
                <a:gd name="T23" fmla="*/ 2147483646 h 46"/>
                <a:gd name="T24" fmla="*/ 2147483646 w 34"/>
                <a:gd name="T25" fmla="*/ 2147483646 h 46"/>
                <a:gd name="T26" fmla="*/ 2147483646 w 34"/>
                <a:gd name="T27" fmla="*/ 2147483646 h 46"/>
                <a:gd name="T28" fmla="*/ 2147483646 w 34"/>
                <a:gd name="T29" fmla="*/ 2147483646 h 46"/>
                <a:gd name="T30" fmla="*/ 2147483646 w 34"/>
                <a:gd name="T31" fmla="*/ 2147483646 h 46"/>
                <a:gd name="T32" fmla="*/ 2147483646 w 34"/>
                <a:gd name="T33" fmla="*/ 2147483646 h 46"/>
                <a:gd name="T34" fmla="*/ 2147483646 w 34"/>
                <a:gd name="T35" fmla="*/ 2147483646 h 46"/>
                <a:gd name="T36" fmla="*/ 2147483646 w 34"/>
                <a:gd name="T37" fmla="*/ 2147483646 h 46"/>
                <a:gd name="T38" fmla="*/ 2147483646 w 34"/>
                <a:gd name="T39" fmla="*/ 2147483646 h 46"/>
                <a:gd name="T40" fmla="*/ 2147483646 w 34"/>
                <a:gd name="T41" fmla="*/ 2147483646 h 46"/>
                <a:gd name="T42" fmla="*/ 2147483646 w 34"/>
                <a:gd name="T43" fmla="*/ 2147483646 h 46"/>
                <a:gd name="T44" fmla="*/ 2147483646 w 34"/>
                <a:gd name="T45" fmla="*/ 2147483646 h 46"/>
                <a:gd name="T46" fmla="*/ 2147483646 w 34"/>
                <a:gd name="T47" fmla="*/ 2147483646 h 46"/>
                <a:gd name="T48" fmla="*/ 2147483646 w 34"/>
                <a:gd name="T49" fmla="*/ 2147483646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4" h="46">
                  <a:moveTo>
                    <a:pt x="22" y="14"/>
                  </a:moveTo>
                  <a:lnTo>
                    <a:pt x="20" y="10"/>
                  </a:lnTo>
                  <a:lnTo>
                    <a:pt x="14" y="5"/>
                  </a:lnTo>
                  <a:lnTo>
                    <a:pt x="7" y="0"/>
                  </a:lnTo>
                  <a:lnTo>
                    <a:pt x="3" y="0"/>
                  </a:lnTo>
                  <a:lnTo>
                    <a:pt x="1" y="5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1" y="20"/>
                  </a:lnTo>
                  <a:lnTo>
                    <a:pt x="3" y="27"/>
                  </a:lnTo>
                  <a:lnTo>
                    <a:pt x="4" y="36"/>
                  </a:lnTo>
                  <a:lnTo>
                    <a:pt x="7" y="43"/>
                  </a:lnTo>
                  <a:lnTo>
                    <a:pt x="11" y="46"/>
                  </a:lnTo>
                  <a:lnTo>
                    <a:pt x="16" y="46"/>
                  </a:lnTo>
                  <a:lnTo>
                    <a:pt x="21" y="44"/>
                  </a:lnTo>
                  <a:lnTo>
                    <a:pt x="26" y="42"/>
                  </a:lnTo>
                  <a:lnTo>
                    <a:pt x="29" y="38"/>
                  </a:lnTo>
                  <a:lnTo>
                    <a:pt x="31" y="33"/>
                  </a:lnTo>
                  <a:lnTo>
                    <a:pt x="34" y="30"/>
                  </a:lnTo>
                  <a:lnTo>
                    <a:pt x="34" y="27"/>
                  </a:lnTo>
                  <a:lnTo>
                    <a:pt x="30" y="22"/>
                  </a:lnTo>
                  <a:lnTo>
                    <a:pt x="26" y="17"/>
                  </a:lnTo>
                  <a:lnTo>
                    <a:pt x="23" y="15"/>
                  </a:lnTo>
                  <a:lnTo>
                    <a:pt x="22" y="14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" name="Freeform 442"/>
            <p:cNvSpPr>
              <a:spLocks/>
            </p:cNvSpPr>
            <p:nvPr userDrawn="1"/>
          </p:nvSpPr>
          <p:spPr bwMode="auto">
            <a:xfrm>
              <a:off x="1990725" y="1862138"/>
              <a:ext cx="60325" cy="68262"/>
            </a:xfrm>
            <a:custGeom>
              <a:avLst/>
              <a:gdLst>
                <a:gd name="T0" fmla="*/ 2147483646 w 58"/>
                <a:gd name="T1" fmla="*/ 2147483646 h 67"/>
                <a:gd name="T2" fmla="*/ 2147483646 w 58"/>
                <a:gd name="T3" fmla="*/ 2147483646 h 67"/>
                <a:gd name="T4" fmla="*/ 2147483646 w 58"/>
                <a:gd name="T5" fmla="*/ 2147483646 h 67"/>
                <a:gd name="T6" fmla="*/ 2147483646 w 58"/>
                <a:gd name="T7" fmla="*/ 2147483646 h 67"/>
                <a:gd name="T8" fmla="*/ 2147483646 w 58"/>
                <a:gd name="T9" fmla="*/ 2147483646 h 67"/>
                <a:gd name="T10" fmla="*/ 2147483646 w 58"/>
                <a:gd name="T11" fmla="*/ 2147483646 h 67"/>
                <a:gd name="T12" fmla="*/ 2147483646 w 58"/>
                <a:gd name="T13" fmla="*/ 2147483646 h 67"/>
                <a:gd name="T14" fmla="*/ 2147483646 w 58"/>
                <a:gd name="T15" fmla="*/ 2147483646 h 67"/>
                <a:gd name="T16" fmla="*/ 2147483646 w 58"/>
                <a:gd name="T17" fmla="*/ 2147483646 h 67"/>
                <a:gd name="T18" fmla="*/ 2147483646 w 58"/>
                <a:gd name="T19" fmla="*/ 2147483646 h 67"/>
                <a:gd name="T20" fmla="*/ 2147483646 w 58"/>
                <a:gd name="T21" fmla="*/ 2147483646 h 67"/>
                <a:gd name="T22" fmla="*/ 2147483646 w 58"/>
                <a:gd name="T23" fmla="*/ 2147483646 h 67"/>
                <a:gd name="T24" fmla="*/ 2147483646 w 58"/>
                <a:gd name="T25" fmla="*/ 2147483646 h 67"/>
                <a:gd name="T26" fmla="*/ 2147483646 w 58"/>
                <a:gd name="T27" fmla="*/ 2147483646 h 67"/>
                <a:gd name="T28" fmla="*/ 2147483646 w 58"/>
                <a:gd name="T29" fmla="*/ 2147483646 h 67"/>
                <a:gd name="T30" fmla="*/ 2147483646 w 58"/>
                <a:gd name="T31" fmla="*/ 2147483646 h 67"/>
                <a:gd name="T32" fmla="*/ 2147483646 w 58"/>
                <a:gd name="T33" fmla="*/ 2147483646 h 67"/>
                <a:gd name="T34" fmla="*/ 2147483646 w 58"/>
                <a:gd name="T35" fmla="*/ 2147483646 h 67"/>
                <a:gd name="T36" fmla="*/ 2147483646 w 58"/>
                <a:gd name="T37" fmla="*/ 2147483646 h 67"/>
                <a:gd name="T38" fmla="*/ 2147483646 w 58"/>
                <a:gd name="T39" fmla="*/ 2147483646 h 67"/>
                <a:gd name="T40" fmla="*/ 2147483646 w 58"/>
                <a:gd name="T41" fmla="*/ 2147483646 h 67"/>
                <a:gd name="T42" fmla="*/ 2147483646 w 58"/>
                <a:gd name="T43" fmla="*/ 2147483646 h 67"/>
                <a:gd name="T44" fmla="*/ 2147483646 w 58"/>
                <a:gd name="T45" fmla="*/ 2147483646 h 67"/>
                <a:gd name="T46" fmla="*/ 0 w 58"/>
                <a:gd name="T47" fmla="*/ 2147483646 h 67"/>
                <a:gd name="T48" fmla="*/ 2147483646 w 58"/>
                <a:gd name="T49" fmla="*/ 0 h 67"/>
                <a:gd name="T50" fmla="*/ 2147483646 w 58"/>
                <a:gd name="T51" fmla="*/ 0 h 67"/>
                <a:gd name="T52" fmla="*/ 2147483646 w 58"/>
                <a:gd name="T53" fmla="*/ 0 h 67"/>
                <a:gd name="T54" fmla="*/ 2147483646 w 58"/>
                <a:gd name="T55" fmla="*/ 2147483646 h 67"/>
                <a:gd name="T56" fmla="*/ 2147483646 w 58"/>
                <a:gd name="T57" fmla="*/ 2147483646 h 67"/>
                <a:gd name="T58" fmla="*/ 2147483646 w 58"/>
                <a:gd name="T59" fmla="*/ 2147483646 h 67"/>
                <a:gd name="T60" fmla="*/ 2147483646 w 58"/>
                <a:gd name="T61" fmla="*/ 2147483646 h 67"/>
                <a:gd name="T62" fmla="*/ 2147483646 w 58"/>
                <a:gd name="T63" fmla="*/ 2147483646 h 67"/>
                <a:gd name="T64" fmla="*/ 2147483646 w 58"/>
                <a:gd name="T65" fmla="*/ 2147483646 h 67"/>
                <a:gd name="T66" fmla="*/ 2147483646 w 58"/>
                <a:gd name="T67" fmla="*/ 2147483646 h 67"/>
                <a:gd name="T68" fmla="*/ 2147483646 w 58"/>
                <a:gd name="T69" fmla="*/ 2147483646 h 67"/>
                <a:gd name="T70" fmla="*/ 2147483646 w 58"/>
                <a:gd name="T71" fmla="*/ 2147483646 h 67"/>
                <a:gd name="T72" fmla="*/ 2147483646 w 58"/>
                <a:gd name="T73" fmla="*/ 2147483646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8" h="67">
                  <a:moveTo>
                    <a:pt x="53" y="34"/>
                  </a:moveTo>
                  <a:lnTo>
                    <a:pt x="54" y="37"/>
                  </a:lnTo>
                  <a:lnTo>
                    <a:pt x="57" y="44"/>
                  </a:lnTo>
                  <a:lnTo>
                    <a:pt x="58" y="53"/>
                  </a:lnTo>
                  <a:lnTo>
                    <a:pt x="57" y="60"/>
                  </a:lnTo>
                  <a:lnTo>
                    <a:pt x="54" y="64"/>
                  </a:lnTo>
                  <a:lnTo>
                    <a:pt x="52" y="66"/>
                  </a:lnTo>
                  <a:lnTo>
                    <a:pt x="48" y="67"/>
                  </a:lnTo>
                  <a:lnTo>
                    <a:pt x="44" y="65"/>
                  </a:lnTo>
                  <a:lnTo>
                    <a:pt x="39" y="62"/>
                  </a:lnTo>
                  <a:lnTo>
                    <a:pt x="35" y="60"/>
                  </a:lnTo>
                  <a:lnTo>
                    <a:pt x="32" y="58"/>
                  </a:lnTo>
                  <a:lnTo>
                    <a:pt x="29" y="53"/>
                  </a:lnTo>
                  <a:lnTo>
                    <a:pt x="24" y="50"/>
                  </a:lnTo>
                  <a:lnTo>
                    <a:pt x="17" y="49"/>
                  </a:lnTo>
                  <a:lnTo>
                    <a:pt x="12" y="47"/>
                  </a:lnTo>
                  <a:lnTo>
                    <a:pt x="8" y="42"/>
                  </a:lnTo>
                  <a:lnTo>
                    <a:pt x="9" y="37"/>
                  </a:lnTo>
                  <a:lnTo>
                    <a:pt x="13" y="37"/>
                  </a:lnTo>
                  <a:lnTo>
                    <a:pt x="15" y="36"/>
                  </a:lnTo>
                  <a:lnTo>
                    <a:pt x="13" y="30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3" y="8"/>
                  </a:lnTo>
                  <a:lnTo>
                    <a:pt x="28" y="13"/>
                  </a:lnTo>
                  <a:lnTo>
                    <a:pt x="34" y="15"/>
                  </a:lnTo>
                  <a:lnTo>
                    <a:pt x="38" y="16"/>
                  </a:lnTo>
                  <a:lnTo>
                    <a:pt x="40" y="19"/>
                  </a:lnTo>
                  <a:lnTo>
                    <a:pt x="43" y="24"/>
                  </a:lnTo>
                  <a:lnTo>
                    <a:pt x="47" y="29"/>
                  </a:lnTo>
                  <a:lnTo>
                    <a:pt x="51" y="32"/>
                  </a:lnTo>
                  <a:lnTo>
                    <a:pt x="53" y="34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4" name="Freeform 443"/>
            <p:cNvSpPr>
              <a:spLocks/>
            </p:cNvSpPr>
            <p:nvPr userDrawn="1"/>
          </p:nvSpPr>
          <p:spPr bwMode="auto">
            <a:xfrm>
              <a:off x="1747838" y="2109788"/>
              <a:ext cx="269875" cy="234950"/>
            </a:xfrm>
            <a:custGeom>
              <a:avLst/>
              <a:gdLst>
                <a:gd name="T0" fmla="*/ 2147483646 w 249"/>
                <a:gd name="T1" fmla="*/ 2147483646 h 231"/>
                <a:gd name="T2" fmla="*/ 2147483646 w 249"/>
                <a:gd name="T3" fmla="*/ 2147483646 h 231"/>
                <a:gd name="T4" fmla="*/ 2147483646 w 249"/>
                <a:gd name="T5" fmla="*/ 2147483646 h 231"/>
                <a:gd name="T6" fmla="*/ 2147483646 w 249"/>
                <a:gd name="T7" fmla="*/ 2147483646 h 231"/>
                <a:gd name="T8" fmla="*/ 2147483646 w 249"/>
                <a:gd name="T9" fmla="*/ 2147483646 h 231"/>
                <a:gd name="T10" fmla="*/ 2147483646 w 249"/>
                <a:gd name="T11" fmla="*/ 2147483646 h 231"/>
                <a:gd name="T12" fmla="*/ 2147483646 w 249"/>
                <a:gd name="T13" fmla="*/ 2147483646 h 231"/>
                <a:gd name="T14" fmla="*/ 2147483646 w 249"/>
                <a:gd name="T15" fmla="*/ 2147483646 h 231"/>
                <a:gd name="T16" fmla="*/ 2147483646 w 249"/>
                <a:gd name="T17" fmla="*/ 2147483646 h 231"/>
                <a:gd name="T18" fmla="*/ 2147483646 w 249"/>
                <a:gd name="T19" fmla="*/ 2147483646 h 231"/>
                <a:gd name="T20" fmla="*/ 2147483646 w 249"/>
                <a:gd name="T21" fmla="*/ 2147483646 h 231"/>
                <a:gd name="T22" fmla="*/ 2147483646 w 249"/>
                <a:gd name="T23" fmla="*/ 2147483646 h 231"/>
                <a:gd name="T24" fmla="*/ 2147483646 w 249"/>
                <a:gd name="T25" fmla="*/ 2147483646 h 231"/>
                <a:gd name="T26" fmla="*/ 2147483646 w 249"/>
                <a:gd name="T27" fmla="*/ 2147483646 h 231"/>
                <a:gd name="T28" fmla="*/ 2147483646 w 249"/>
                <a:gd name="T29" fmla="*/ 2147483646 h 231"/>
                <a:gd name="T30" fmla="*/ 2147483646 w 249"/>
                <a:gd name="T31" fmla="*/ 2147483646 h 231"/>
                <a:gd name="T32" fmla="*/ 2147483646 w 249"/>
                <a:gd name="T33" fmla="*/ 2147483646 h 231"/>
                <a:gd name="T34" fmla="*/ 2147483646 w 249"/>
                <a:gd name="T35" fmla="*/ 2147483646 h 231"/>
                <a:gd name="T36" fmla="*/ 2147483646 w 249"/>
                <a:gd name="T37" fmla="*/ 2147483646 h 231"/>
                <a:gd name="T38" fmla="*/ 2147483646 w 249"/>
                <a:gd name="T39" fmla="*/ 2147483646 h 231"/>
                <a:gd name="T40" fmla="*/ 2147483646 w 249"/>
                <a:gd name="T41" fmla="*/ 2147483646 h 231"/>
                <a:gd name="T42" fmla="*/ 2147483646 w 249"/>
                <a:gd name="T43" fmla="*/ 2147483646 h 231"/>
                <a:gd name="T44" fmla="*/ 2147483646 w 249"/>
                <a:gd name="T45" fmla="*/ 2147483646 h 231"/>
                <a:gd name="T46" fmla="*/ 2147483646 w 249"/>
                <a:gd name="T47" fmla="*/ 2147483646 h 231"/>
                <a:gd name="T48" fmla="*/ 2147483646 w 249"/>
                <a:gd name="T49" fmla="*/ 2147483646 h 231"/>
                <a:gd name="T50" fmla="*/ 2147483646 w 249"/>
                <a:gd name="T51" fmla="*/ 2147483646 h 231"/>
                <a:gd name="T52" fmla="*/ 2147483646 w 249"/>
                <a:gd name="T53" fmla="*/ 2147483646 h 231"/>
                <a:gd name="T54" fmla="*/ 2147483646 w 249"/>
                <a:gd name="T55" fmla="*/ 2147483646 h 231"/>
                <a:gd name="T56" fmla="*/ 2147483646 w 249"/>
                <a:gd name="T57" fmla="*/ 2147483646 h 231"/>
                <a:gd name="T58" fmla="*/ 2147483646 w 249"/>
                <a:gd name="T59" fmla="*/ 2147483646 h 231"/>
                <a:gd name="T60" fmla="*/ 2147483646 w 249"/>
                <a:gd name="T61" fmla="*/ 2147483646 h 231"/>
                <a:gd name="T62" fmla="*/ 2147483646 w 249"/>
                <a:gd name="T63" fmla="*/ 2147483646 h 231"/>
                <a:gd name="T64" fmla="*/ 2147483646 w 249"/>
                <a:gd name="T65" fmla="*/ 2147483646 h 231"/>
                <a:gd name="T66" fmla="*/ 2147483646 w 249"/>
                <a:gd name="T67" fmla="*/ 2147483646 h 231"/>
                <a:gd name="T68" fmla="*/ 2147483646 w 249"/>
                <a:gd name="T69" fmla="*/ 2147483646 h 231"/>
                <a:gd name="T70" fmla="*/ 2147483646 w 249"/>
                <a:gd name="T71" fmla="*/ 2147483646 h 231"/>
                <a:gd name="T72" fmla="*/ 2147483646 w 249"/>
                <a:gd name="T73" fmla="*/ 2147483646 h 231"/>
                <a:gd name="T74" fmla="*/ 2147483646 w 249"/>
                <a:gd name="T75" fmla="*/ 2147483646 h 231"/>
                <a:gd name="T76" fmla="*/ 2147483646 w 249"/>
                <a:gd name="T77" fmla="*/ 2147483646 h 231"/>
                <a:gd name="T78" fmla="*/ 2147483646 w 249"/>
                <a:gd name="T79" fmla="*/ 2147483646 h 231"/>
                <a:gd name="T80" fmla="*/ 2147483646 w 249"/>
                <a:gd name="T81" fmla="*/ 2147483646 h 231"/>
                <a:gd name="T82" fmla="*/ 2147483646 w 249"/>
                <a:gd name="T83" fmla="*/ 2147483646 h 231"/>
                <a:gd name="T84" fmla="*/ 2147483646 w 249"/>
                <a:gd name="T85" fmla="*/ 2147483646 h 231"/>
                <a:gd name="T86" fmla="*/ 2147483646 w 249"/>
                <a:gd name="T87" fmla="*/ 2147483646 h 231"/>
                <a:gd name="T88" fmla="*/ 2147483646 w 249"/>
                <a:gd name="T89" fmla="*/ 2147483646 h 231"/>
                <a:gd name="T90" fmla="*/ 2147483646 w 249"/>
                <a:gd name="T91" fmla="*/ 2147483646 h 231"/>
                <a:gd name="T92" fmla="*/ 2147483646 w 249"/>
                <a:gd name="T93" fmla="*/ 2147483646 h 231"/>
                <a:gd name="T94" fmla="*/ 2147483646 w 249"/>
                <a:gd name="T95" fmla="*/ 2147483646 h 231"/>
                <a:gd name="T96" fmla="*/ 2147483646 w 249"/>
                <a:gd name="T97" fmla="*/ 2147483646 h 2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9" h="231">
                  <a:moveTo>
                    <a:pt x="239" y="162"/>
                  </a:moveTo>
                  <a:lnTo>
                    <a:pt x="241" y="164"/>
                  </a:lnTo>
                  <a:lnTo>
                    <a:pt x="246" y="168"/>
                  </a:lnTo>
                  <a:lnTo>
                    <a:pt x="249" y="175"/>
                  </a:lnTo>
                  <a:lnTo>
                    <a:pt x="248" y="182"/>
                  </a:lnTo>
                  <a:lnTo>
                    <a:pt x="244" y="187"/>
                  </a:lnTo>
                  <a:lnTo>
                    <a:pt x="239" y="188"/>
                  </a:lnTo>
                  <a:lnTo>
                    <a:pt x="236" y="187"/>
                  </a:lnTo>
                  <a:lnTo>
                    <a:pt x="232" y="187"/>
                  </a:lnTo>
                  <a:lnTo>
                    <a:pt x="229" y="187"/>
                  </a:lnTo>
                  <a:lnTo>
                    <a:pt x="226" y="187"/>
                  </a:lnTo>
                  <a:lnTo>
                    <a:pt x="226" y="189"/>
                  </a:lnTo>
                  <a:lnTo>
                    <a:pt x="228" y="195"/>
                  </a:lnTo>
                  <a:lnTo>
                    <a:pt x="230" y="204"/>
                  </a:lnTo>
                  <a:lnTo>
                    <a:pt x="232" y="213"/>
                  </a:lnTo>
                  <a:lnTo>
                    <a:pt x="231" y="220"/>
                  </a:lnTo>
                  <a:lnTo>
                    <a:pt x="224" y="225"/>
                  </a:lnTo>
                  <a:lnTo>
                    <a:pt x="216" y="227"/>
                  </a:lnTo>
                  <a:lnTo>
                    <a:pt x="211" y="230"/>
                  </a:lnTo>
                  <a:lnTo>
                    <a:pt x="205" y="231"/>
                  </a:lnTo>
                  <a:lnTo>
                    <a:pt x="195" y="225"/>
                  </a:lnTo>
                  <a:lnTo>
                    <a:pt x="190" y="220"/>
                  </a:lnTo>
                  <a:lnTo>
                    <a:pt x="184" y="215"/>
                  </a:lnTo>
                  <a:lnTo>
                    <a:pt x="178" y="210"/>
                  </a:lnTo>
                  <a:lnTo>
                    <a:pt x="173" y="205"/>
                  </a:lnTo>
                  <a:lnTo>
                    <a:pt x="170" y="202"/>
                  </a:lnTo>
                  <a:lnTo>
                    <a:pt x="165" y="198"/>
                  </a:lnTo>
                  <a:lnTo>
                    <a:pt x="163" y="196"/>
                  </a:lnTo>
                  <a:lnTo>
                    <a:pt x="161" y="195"/>
                  </a:lnTo>
                  <a:lnTo>
                    <a:pt x="158" y="194"/>
                  </a:lnTo>
                  <a:lnTo>
                    <a:pt x="157" y="194"/>
                  </a:lnTo>
                  <a:lnTo>
                    <a:pt x="154" y="196"/>
                  </a:lnTo>
                  <a:lnTo>
                    <a:pt x="146" y="202"/>
                  </a:lnTo>
                  <a:lnTo>
                    <a:pt x="140" y="206"/>
                  </a:lnTo>
                  <a:lnTo>
                    <a:pt x="132" y="210"/>
                  </a:lnTo>
                  <a:lnTo>
                    <a:pt x="123" y="213"/>
                  </a:lnTo>
                  <a:lnTo>
                    <a:pt x="114" y="216"/>
                  </a:lnTo>
                  <a:lnTo>
                    <a:pt x="104" y="219"/>
                  </a:lnTo>
                  <a:lnTo>
                    <a:pt x="95" y="220"/>
                  </a:lnTo>
                  <a:lnTo>
                    <a:pt x="89" y="221"/>
                  </a:lnTo>
                  <a:lnTo>
                    <a:pt x="85" y="223"/>
                  </a:lnTo>
                  <a:lnTo>
                    <a:pt x="81" y="223"/>
                  </a:lnTo>
                  <a:lnTo>
                    <a:pt x="78" y="223"/>
                  </a:lnTo>
                  <a:lnTo>
                    <a:pt x="73" y="221"/>
                  </a:lnTo>
                  <a:lnTo>
                    <a:pt x="67" y="219"/>
                  </a:lnTo>
                  <a:lnTo>
                    <a:pt x="62" y="218"/>
                  </a:lnTo>
                  <a:lnTo>
                    <a:pt x="57" y="216"/>
                  </a:lnTo>
                  <a:lnTo>
                    <a:pt x="52" y="215"/>
                  </a:lnTo>
                  <a:lnTo>
                    <a:pt x="49" y="215"/>
                  </a:lnTo>
                  <a:lnTo>
                    <a:pt x="46" y="213"/>
                  </a:lnTo>
                  <a:lnTo>
                    <a:pt x="44" y="210"/>
                  </a:lnTo>
                  <a:lnTo>
                    <a:pt x="44" y="204"/>
                  </a:lnTo>
                  <a:lnTo>
                    <a:pt x="43" y="197"/>
                  </a:lnTo>
                  <a:lnTo>
                    <a:pt x="40" y="188"/>
                  </a:lnTo>
                  <a:lnTo>
                    <a:pt x="33" y="180"/>
                  </a:lnTo>
                  <a:lnTo>
                    <a:pt x="25" y="173"/>
                  </a:lnTo>
                  <a:lnTo>
                    <a:pt x="16" y="167"/>
                  </a:lnTo>
                  <a:lnTo>
                    <a:pt x="9" y="164"/>
                  </a:lnTo>
                  <a:lnTo>
                    <a:pt x="3" y="162"/>
                  </a:lnTo>
                  <a:lnTo>
                    <a:pt x="1" y="157"/>
                  </a:lnTo>
                  <a:lnTo>
                    <a:pt x="0" y="151"/>
                  </a:lnTo>
                  <a:lnTo>
                    <a:pt x="0" y="143"/>
                  </a:lnTo>
                  <a:lnTo>
                    <a:pt x="0" y="136"/>
                  </a:lnTo>
                  <a:lnTo>
                    <a:pt x="1" y="130"/>
                  </a:lnTo>
                  <a:lnTo>
                    <a:pt x="5" y="129"/>
                  </a:lnTo>
                  <a:lnTo>
                    <a:pt x="12" y="129"/>
                  </a:lnTo>
                  <a:lnTo>
                    <a:pt x="20" y="128"/>
                  </a:lnTo>
                  <a:lnTo>
                    <a:pt x="27" y="129"/>
                  </a:lnTo>
                  <a:lnTo>
                    <a:pt x="36" y="132"/>
                  </a:lnTo>
                  <a:lnTo>
                    <a:pt x="42" y="135"/>
                  </a:lnTo>
                  <a:lnTo>
                    <a:pt x="49" y="138"/>
                  </a:lnTo>
                  <a:lnTo>
                    <a:pt x="57" y="142"/>
                  </a:lnTo>
                  <a:lnTo>
                    <a:pt x="65" y="147"/>
                  </a:lnTo>
                  <a:lnTo>
                    <a:pt x="72" y="149"/>
                  </a:lnTo>
                  <a:lnTo>
                    <a:pt x="79" y="151"/>
                  </a:lnTo>
                  <a:lnTo>
                    <a:pt x="82" y="151"/>
                  </a:lnTo>
                  <a:lnTo>
                    <a:pt x="85" y="149"/>
                  </a:lnTo>
                  <a:lnTo>
                    <a:pt x="86" y="141"/>
                  </a:lnTo>
                  <a:lnTo>
                    <a:pt x="86" y="133"/>
                  </a:lnTo>
                  <a:lnTo>
                    <a:pt x="81" y="126"/>
                  </a:lnTo>
                  <a:lnTo>
                    <a:pt x="69" y="121"/>
                  </a:lnTo>
                  <a:lnTo>
                    <a:pt x="56" y="118"/>
                  </a:lnTo>
                  <a:lnTo>
                    <a:pt x="50" y="117"/>
                  </a:lnTo>
                  <a:lnTo>
                    <a:pt x="44" y="117"/>
                  </a:lnTo>
                  <a:lnTo>
                    <a:pt x="35" y="115"/>
                  </a:lnTo>
                  <a:lnTo>
                    <a:pt x="24" y="115"/>
                  </a:lnTo>
                  <a:lnTo>
                    <a:pt x="17" y="115"/>
                  </a:lnTo>
                  <a:lnTo>
                    <a:pt x="12" y="114"/>
                  </a:lnTo>
                  <a:lnTo>
                    <a:pt x="8" y="111"/>
                  </a:lnTo>
                  <a:lnTo>
                    <a:pt x="3" y="104"/>
                  </a:lnTo>
                  <a:lnTo>
                    <a:pt x="2" y="96"/>
                  </a:lnTo>
                  <a:lnTo>
                    <a:pt x="2" y="90"/>
                  </a:lnTo>
                  <a:lnTo>
                    <a:pt x="4" y="86"/>
                  </a:lnTo>
                  <a:lnTo>
                    <a:pt x="11" y="84"/>
                  </a:lnTo>
                  <a:lnTo>
                    <a:pt x="20" y="86"/>
                  </a:lnTo>
                  <a:lnTo>
                    <a:pt x="28" y="84"/>
                  </a:lnTo>
                  <a:lnTo>
                    <a:pt x="29" y="79"/>
                  </a:lnTo>
                  <a:lnTo>
                    <a:pt x="26" y="73"/>
                  </a:lnTo>
                  <a:lnTo>
                    <a:pt x="23" y="71"/>
                  </a:lnTo>
                  <a:lnTo>
                    <a:pt x="19" y="68"/>
                  </a:lnTo>
                  <a:lnTo>
                    <a:pt x="13" y="62"/>
                  </a:lnTo>
                  <a:lnTo>
                    <a:pt x="8" y="54"/>
                  </a:lnTo>
                  <a:lnTo>
                    <a:pt x="3" y="49"/>
                  </a:lnTo>
                  <a:lnTo>
                    <a:pt x="3" y="44"/>
                  </a:lnTo>
                  <a:lnTo>
                    <a:pt x="8" y="39"/>
                  </a:lnTo>
                  <a:lnTo>
                    <a:pt x="14" y="37"/>
                  </a:lnTo>
                  <a:lnTo>
                    <a:pt x="19" y="35"/>
                  </a:lnTo>
                  <a:lnTo>
                    <a:pt x="21" y="33"/>
                  </a:lnTo>
                  <a:lnTo>
                    <a:pt x="24" y="27"/>
                  </a:lnTo>
                  <a:lnTo>
                    <a:pt x="25" y="21"/>
                  </a:lnTo>
                  <a:lnTo>
                    <a:pt x="25" y="18"/>
                  </a:lnTo>
                  <a:lnTo>
                    <a:pt x="28" y="15"/>
                  </a:lnTo>
                  <a:lnTo>
                    <a:pt x="33" y="14"/>
                  </a:lnTo>
                  <a:lnTo>
                    <a:pt x="40" y="13"/>
                  </a:lnTo>
                  <a:lnTo>
                    <a:pt x="46" y="9"/>
                  </a:lnTo>
                  <a:lnTo>
                    <a:pt x="51" y="7"/>
                  </a:lnTo>
                  <a:lnTo>
                    <a:pt x="61" y="5"/>
                  </a:lnTo>
                  <a:lnTo>
                    <a:pt x="72" y="3"/>
                  </a:lnTo>
                  <a:lnTo>
                    <a:pt x="81" y="0"/>
                  </a:lnTo>
                  <a:lnTo>
                    <a:pt x="88" y="3"/>
                  </a:lnTo>
                  <a:lnTo>
                    <a:pt x="88" y="9"/>
                  </a:lnTo>
                  <a:lnTo>
                    <a:pt x="85" y="18"/>
                  </a:lnTo>
                  <a:lnTo>
                    <a:pt x="81" y="23"/>
                  </a:lnTo>
                  <a:lnTo>
                    <a:pt x="82" y="27"/>
                  </a:lnTo>
                  <a:lnTo>
                    <a:pt x="88" y="26"/>
                  </a:lnTo>
                  <a:lnTo>
                    <a:pt x="95" y="23"/>
                  </a:lnTo>
                  <a:lnTo>
                    <a:pt x="100" y="24"/>
                  </a:lnTo>
                  <a:lnTo>
                    <a:pt x="102" y="27"/>
                  </a:lnTo>
                  <a:lnTo>
                    <a:pt x="104" y="34"/>
                  </a:lnTo>
                  <a:lnTo>
                    <a:pt x="110" y="41"/>
                  </a:lnTo>
                  <a:lnTo>
                    <a:pt x="117" y="46"/>
                  </a:lnTo>
                  <a:lnTo>
                    <a:pt x="124" y="47"/>
                  </a:lnTo>
                  <a:lnTo>
                    <a:pt x="127" y="45"/>
                  </a:lnTo>
                  <a:lnTo>
                    <a:pt x="127" y="38"/>
                  </a:lnTo>
                  <a:lnTo>
                    <a:pt x="126" y="31"/>
                  </a:lnTo>
                  <a:lnTo>
                    <a:pt x="125" y="27"/>
                  </a:lnTo>
                  <a:lnTo>
                    <a:pt x="129" y="27"/>
                  </a:lnTo>
                  <a:lnTo>
                    <a:pt x="134" y="33"/>
                  </a:lnTo>
                  <a:lnTo>
                    <a:pt x="140" y="39"/>
                  </a:lnTo>
                  <a:lnTo>
                    <a:pt x="145" y="47"/>
                  </a:lnTo>
                  <a:lnTo>
                    <a:pt x="146" y="58"/>
                  </a:lnTo>
                  <a:lnTo>
                    <a:pt x="147" y="69"/>
                  </a:lnTo>
                  <a:lnTo>
                    <a:pt x="148" y="80"/>
                  </a:lnTo>
                  <a:lnTo>
                    <a:pt x="152" y="83"/>
                  </a:lnTo>
                  <a:lnTo>
                    <a:pt x="155" y="75"/>
                  </a:lnTo>
                  <a:lnTo>
                    <a:pt x="158" y="64"/>
                  </a:lnTo>
                  <a:lnTo>
                    <a:pt x="161" y="57"/>
                  </a:lnTo>
                  <a:lnTo>
                    <a:pt x="162" y="51"/>
                  </a:lnTo>
                  <a:lnTo>
                    <a:pt x="160" y="46"/>
                  </a:lnTo>
                  <a:lnTo>
                    <a:pt x="157" y="39"/>
                  </a:lnTo>
                  <a:lnTo>
                    <a:pt x="156" y="33"/>
                  </a:lnTo>
                  <a:lnTo>
                    <a:pt x="157" y="27"/>
                  </a:lnTo>
                  <a:lnTo>
                    <a:pt x="160" y="22"/>
                  </a:lnTo>
                  <a:lnTo>
                    <a:pt x="164" y="20"/>
                  </a:lnTo>
                  <a:lnTo>
                    <a:pt x="169" y="21"/>
                  </a:lnTo>
                  <a:lnTo>
                    <a:pt x="173" y="23"/>
                  </a:lnTo>
                  <a:lnTo>
                    <a:pt x="179" y="26"/>
                  </a:lnTo>
                  <a:lnTo>
                    <a:pt x="181" y="24"/>
                  </a:lnTo>
                  <a:lnTo>
                    <a:pt x="183" y="22"/>
                  </a:lnTo>
                  <a:lnTo>
                    <a:pt x="181" y="19"/>
                  </a:lnTo>
                  <a:lnTo>
                    <a:pt x="181" y="18"/>
                  </a:lnTo>
                  <a:lnTo>
                    <a:pt x="179" y="15"/>
                  </a:lnTo>
                  <a:lnTo>
                    <a:pt x="175" y="11"/>
                  </a:lnTo>
                  <a:lnTo>
                    <a:pt x="172" y="7"/>
                  </a:lnTo>
                  <a:lnTo>
                    <a:pt x="179" y="5"/>
                  </a:lnTo>
                  <a:lnTo>
                    <a:pt x="185" y="5"/>
                  </a:lnTo>
                  <a:lnTo>
                    <a:pt x="192" y="5"/>
                  </a:lnTo>
                  <a:lnTo>
                    <a:pt x="198" y="5"/>
                  </a:lnTo>
                  <a:lnTo>
                    <a:pt x="203" y="6"/>
                  </a:lnTo>
                  <a:lnTo>
                    <a:pt x="208" y="8"/>
                  </a:lnTo>
                  <a:lnTo>
                    <a:pt x="211" y="11"/>
                  </a:lnTo>
                  <a:lnTo>
                    <a:pt x="213" y="15"/>
                  </a:lnTo>
                  <a:lnTo>
                    <a:pt x="211" y="21"/>
                  </a:lnTo>
                  <a:lnTo>
                    <a:pt x="207" y="31"/>
                  </a:lnTo>
                  <a:lnTo>
                    <a:pt x="203" y="37"/>
                  </a:lnTo>
                  <a:lnTo>
                    <a:pt x="199" y="39"/>
                  </a:lnTo>
                  <a:lnTo>
                    <a:pt x="195" y="42"/>
                  </a:lnTo>
                  <a:lnTo>
                    <a:pt x="192" y="45"/>
                  </a:lnTo>
                  <a:lnTo>
                    <a:pt x="193" y="52"/>
                  </a:lnTo>
                  <a:lnTo>
                    <a:pt x="195" y="60"/>
                  </a:lnTo>
                  <a:lnTo>
                    <a:pt x="196" y="69"/>
                  </a:lnTo>
                  <a:lnTo>
                    <a:pt x="198" y="79"/>
                  </a:lnTo>
                  <a:lnTo>
                    <a:pt x="199" y="89"/>
                  </a:lnTo>
                  <a:lnTo>
                    <a:pt x="201" y="98"/>
                  </a:lnTo>
                  <a:lnTo>
                    <a:pt x="201" y="105"/>
                  </a:lnTo>
                  <a:lnTo>
                    <a:pt x="200" y="110"/>
                  </a:lnTo>
                  <a:lnTo>
                    <a:pt x="199" y="112"/>
                  </a:lnTo>
                  <a:lnTo>
                    <a:pt x="198" y="115"/>
                  </a:lnTo>
                  <a:lnTo>
                    <a:pt x="198" y="122"/>
                  </a:lnTo>
                  <a:lnTo>
                    <a:pt x="201" y="130"/>
                  </a:lnTo>
                  <a:lnTo>
                    <a:pt x="205" y="136"/>
                  </a:lnTo>
                  <a:lnTo>
                    <a:pt x="209" y="141"/>
                  </a:lnTo>
                  <a:lnTo>
                    <a:pt x="216" y="147"/>
                  </a:lnTo>
                  <a:lnTo>
                    <a:pt x="224" y="153"/>
                  </a:lnTo>
                  <a:lnTo>
                    <a:pt x="231" y="158"/>
                  </a:lnTo>
                  <a:lnTo>
                    <a:pt x="237" y="160"/>
                  </a:lnTo>
                  <a:lnTo>
                    <a:pt x="239" y="162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5" name="Freeform 445"/>
            <p:cNvSpPr>
              <a:spLocks/>
            </p:cNvSpPr>
            <p:nvPr userDrawn="1"/>
          </p:nvSpPr>
          <p:spPr bwMode="auto">
            <a:xfrm>
              <a:off x="2776538" y="4244975"/>
              <a:ext cx="36512" cy="19050"/>
            </a:xfrm>
            <a:custGeom>
              <a:avLst/>
              <a:gdLst>
                <a:gd name="T0" fmla="*/ 2147483646 w 23"/>
                <a:gd name="T1" fmla="*/ 0 h 18"/>
                <a:gd name="T2" fmla="*/ 2147483646 w 23"/>
                <a:gd name="T3" fmla="*/ 2147483646 h 18"/>
                <a:gd name="T4" fmla="*/ 2147483646 w 23"/>
                <a:gd name="T5" fmla="*/ 2147483646 h 18"/>
                <a:gd name="T6" fmla="*/ 0 w 23"/>
                <a:gd name="T7" fmla="*/ 2147483646 h 18"/>
                <a:gd name="T8" fmla="*/ 2147483646 w 23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18">
                  <a:moveTo>
                    <a:pt x="2" y="0"/>
                  </a:moveTo>
                  <a:lnTo>
                    <a:pt x="23" y="1"/>
                  </a:lnTo>
                  <a:lnTo>
                    <a:pt x="21" y="18"/>
                  </a:lnTo>
                  <a:lnTo>
                    <a:pt x="0" y="13"/>
                  </a:lnTo>
                  <a:lnTo>
                    <a:pt x="2" y="0"/>
                  </a:lnTo>
                  <a:close/>
                </a:path>
              </a:pathLst>
            </a:custGeom>
            <a:noFill/>
            <a:ln w="3175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56" name="Freeform 450"/>
            <p:cNvSpPr>
              <a:spLocks/>
            </p:cNvSpPr>
            <p:nvPr userDrawn="1"/>
          </p:nvSpPr>
          <p:spPr bwMode="auto">
            <a:xfrm>
              <a:off x="3819525" y="2471738"/>
              <a:ext cx="131763" cy="50800"/>
            </a:xfrm>
            <a:custGeom>
              <a:avLst/>
              <a:gdLst>
                <a:gd name="T0" fmla="*/ 2147483646 w 114"/>
                <a:gd name="T1" fmla="*/ 0 h 54"/>
                <a:gd name="T2" fmla="*/ 2147483646 w 114"/>
                <a:gd name="T3" fmla="*/ 2147483646 h 54"/>
                <a:gd name="T4" fmla="*/ 2147483646 w 114"/>
                <a:gd name="T5" fmla="*/ 2147483646 h 54"/>
                <a:gd name="T6" fmla="*/ 2147483646 w 114"/>
                <a:gd name="T7" fmla="*/ 0 h 54"/>
                <a:gd name="T8" fmla="*/ 2147483646 w 114"/>
                <a:gd name="T9" fmla="*/ 2147483646 h 54"/>
                <a:gd name="T10" fmla="*/ 2147483646 w 114"/>
                <a:gd name="T11" fmla="*/ 2147483646 h 54"/>
                <a:gd name="T12" fmla="*/ 2147483646 w 114"/>
                <a:gd name="T13" fmla="*/ 2147483646 h 54"/>
                <a:gd name="T14" fmla="*/ 2147483646 w 114"/>
                <a:gd name="T15" fmla="*/ 2147483646 h 54"/>
                <a:gd name="T16" fmla="*/ 2147483646 w 114"/>
                <a:gd name="T17" fmla="*/ 2147483646 h 54"/>
                <a:gd name="T18" fmla="*/ 2147483646 w 114"/>
                <a:gd name="T19" fmla="*/ 2147483646 h 54"/>
                <a:gd name="T20" fmla="*/ 2147483646 w 114"/>
                <a:gd name="T21" fmla="*/ 2147483646 h 54"/>
                <a:gd name="T22" fmla="*/ 0 w 114"/>
                <a:gd name="T23" fmla="*/ 2147483646 h 54"/>
                <a:gd name="T24" fmla="*/ 2147483646 w 114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4" h="54">
                  <a:moveTo>
                    <a:pt x="14" y="0"/>
                  </a:moveTo>
                  <a:lnTo>
                    <a:pt x="26" y="14"/>
                  </a:lnTo>
                  <a:lnTo>
                    <a:pt x="54" y="4"/>
                  </a:lnTo>
                  <a:lnTo>
                    <a:pt x="88" y="0"/>
                  </a:lnTo>
                  <a:lnTo>
                    <a:pt x="114" y="18"/>
                  </a:lnTo>
                  <a:lnTo>
                    <a:pt x="96" y="38"/>
                  </a:lnTo>
                  <a:lnTo>
                    <a:pt x="68" y="54"/>
                  </a:lnTo>
                  <a:lnTo>
                    <a:pt x="30" y="42"/>
                  </a:lnTo>
                  <a:lnTo>
                    <a:pt x="10" y="44"/>
                  </a:lnTo>
                  <a:lnTo>
                    <a:pt x="26" y="36"/>
                  </a:lnTo>
                  <a:lnTo>
                    <a:pt x="16" y="22"/>
                  </a:lnTo>
                  <a:lnTo>
                    <a:pt x="0" y="16"/>
                  </a:lnTo>
                  <a:lnTo>
                    <a:pt x="14" y="0"/>
                  </a:lnTo>
                  <a:close/>
                </a:path>
              </a:pathLst>
            </a:custGeom>
            <a:noFill/>
            <a:ln w="3175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57" name="Freeform 451"/>
            <p:cNvSpPr>
              <a:spLocks/>
            </p:cNvSpPr>
            <p:nvPr userDrawn="1"/>
          </p:nvSpPr>
          <p:spPr bwMode="auto">
            <a:xfrm>
              <a:off x="7815263" y="4605338"/>
              <a:ext cx="215900" cy="185737"/>
            </a:xfrm>
            <a:custGeom>
              <a:avLst/>
              <a:gdLst>
                <a:gd name="T0" fmla="*/ 2147483646 w 575"/>
                <a:gd name="T1" fmla="*/ 2147483646 h 488"/>
                <a:gd name="T2" fmla="*/ 2147483646 w 575"/>
                <a:gd name="T3" fmla="*/ 2147483646 h 488"/>
                <a:gd name="T4" fmla="*/ 2147483646 w 575"/>
                <a:gd name="T5" fmla="*/ 2147483646 h 488"/>
                <a:gd name="T6" fmla="*/ 2147483646 w 575"/>
                <a:gd name="T7" fmla="*/ 2147483646 h 488"/>
                <a:gd name="T8" fmla="*/ 2147483646 w 575"/>
                <a:gd name="T9" fmla="*/ 0 h 488"/>
                <a:gd name="T10" fmla="*/ 2147483646 w 575"/>
                <a:gd name="T11" fmla="*/ 2147483646 h 488"/>
                <a:gd name="T12" fmla="*/ 0 w 575"/>
                <a:gd name="T13" fmla="*/ 2147483646 h 488"/>
                <a:gd name="T14" fmla="*/ 2147483646 w 575"/>
                <a:gd name="T15" fmla="*/ 2147483646 h 488"/>
                <a:gd name="T16" fmla="*/ 2147483646 w 575"/>
                <a:gd name="T17" fmla="*/ 2147483646 h 488"/>
                <a:gd name="T18" fmla="*/ 2147483646 w 575"/>
                <a:gd name="T19" fmla="*/ 2147483646 h 488"/>
                <a:gd name="T20" fmla="*/ 2147483646 w 575"/>
                <a:gd name="T21" fmla="*/ 2147483646 h 488"/>
                <a:gd name="T22" fmla="*/ 2147483646 w 575"/>
                <a:gd name="T23" fmla="*/ 2147483646 h 488"/>
                <a:gd name="T24" fmla="*/ 2147483646 w 575"/>
                <a:gd name="T25" fmla="*/ 2147483646 h 488"/>
                <a:gd name="T26" fmla="*/ 2147483646 w 575"/>
                <a:gd name="T27" fmla="*/ 2147483646 h 488"/>
                <a:gd name="T28" fmla="*/ 2147483646 w 575"/>
                <a:gd name="T29" fmla="*/ 2147483646 h 488"/>
                <a:gd name="T30" fmla="*/ 2147483646 w 575"/>
                <a:gd name="T31" fmla="*/ 2147483646 h 488"/>
                <a:gd name="T32" fmla="*/ 2147483646 w 575"/>
                <a:gd name="T33" fmla="*/ 2147483646 h 488"/>
                <a:gd name="T34" fmla="*/ 2147483646 w 575"/>
                <a:gd name="T35" fmla="*/ 2147483646 h 488"/>
                <a:gd name="T36" fmla="*/ 2147483646 w 575"/>
                <a:gd name="T37" fmla="*/ 2147483646 h 488"/>
                <a:gd name="T38" fmla="*/ 2147483646 w 575"/>
                <a:gd name="T39" fmla="*/ 2147483646 h 488"/>
                <a:gd name="T40" fmla="*/ 2147483646 w 575"/>
                <a:gd name="T41" fmla="*/ 2147483646 h 4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75" h="488">
                  <a:moveTo>
                    <a:pt x="410" y="71"/>
                  </a:moveTo>
                  <a:lnTo>
                    <a:pt x="321" y="142"/>
                  </a:lnTo>
                  <a:lnTo>
                    <a:pt x="233" y="142"/>
                  </a:lnTo>
                  <a:lnTo>
                    <a:pt x="178" y="71"/>
                  </a:lnTo>
                  <a:lnTo>
                    <a:pt x="107" y="0"/>
                  </a:lnTo>
                  <a:lnTo>
                    <a:pt x="36" y="19"/>
                  </a:lnTo>
                  <a:lnTo>
                    <a:pt x="0" y="90"/>
                  </a:lnTo>
                  <a:lnTo>
                    <a:pt x="72" y="124"/>
                  </a:lnTo>
                  <a:lnTo>
                    <a:pt x="89" y="159"/>
                  </a:lnTo>
                  <a:lnTo>
                    <a:pt x="107" y="213"/>
                  </a:lnTo>
                  <a:lnTo>
                    <a:pt x="160" y="213"/>
                  </a:lnTo>
                  <a:lnTo>
                    <a:pt x="197" y="230"/>
                  </a:lnTo>
                  <a:lnTo>
                    <a:pt x="321" y="283"/>
                  </a:lnTo>
                  <a:lnTo>
                    <a:pt x="446" y="353"/>
                  </a:lnTo>
                  <a:lnTo>
                    <a:pt x="465" y="389"/>
                  </a:lnTo>
                  <a:lnTo>
                    <a:pt x="393" y="424"/>
                  </a:lnTo>
                  <a:lnTo>
                    <a:pt x="465" y="442"/>
                  </a:lnTo>
                  <a:lnTo>
                    <a:pt x="518" y="459"/>
                  </a:lnTo>
                  <a:lnTo>
                    <a:pt x="575" y="488"/>
                  </a:lnTo>
                  <a:lnTo>
                    <a:pt x="575" y="122"/>
                  </a:lnTo>
                  <a:lnTo>
                    <a:pt x="410" y="71"/>
                  </a:lnTo>
                  <a:close/>
                </a:path>
              </a:pathLst>
            </a:custGeom>
            <a:noFill/>
            <a:ln w="3175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58" name="Freeform 452"/>
            <p:cNvSpPr>
              <a:spLocks/>
            </p:cNvSpPr>
            <p:nvPr userDrawn="1"/>
          </p:nvSpPr>
          <p:spPr bwMode="auto">
            <a:xfrm>
              <a:off x="8031163" y="4649788"/>
              <a:ext cx="174625" cy="169862"/>
            </a:xfrm>
            <a:custGeom>
              <a:avLst/>
              <a:gdLst>
                <a:gd name="T0" fmla="*/ 2147483646 w 460"/>
                <a:gd name="T1" fmla="*/ 2147483646 h 443"/>
                <a:gd name="T2" fmla="*/ 2147483646 w 460"/>
                <a:gd name="T3" fmla="*/ 2147483646 h 443"/>
                <a:gd name="T4" fmla="*/ 2147483646 w 460"/>
                <a:gd name="T5" fmla="*/ 2147483646 h 443"/>
                <a:gd name="T6" fmla="*/ 2147483646 w 460"/>
                <a:gd name="T7" fmla="*/ 2147483646 h 443"/>
                <a:gd name="T8" fmla="*/ 2147483646 w 460"/>
                <a:gd name="T9" fmla="*/ 2147483646 h 443"/>
                <a:gd name="T10" fmla="*/ 2147483646 w 460"/>
                <a:gd name="T11" fmla="*/ 2147483646 h 443"/>
                <a:gd name="T12" fmla="*/ 0 w 460"/>
                <a:gd name="T13" fmla="*/ 0 h 443"/>
                <a:gd name="T14" fmla="*/ 0 w 460"/>
                <a:gd name="T15" fmla="*/ 2147483646 h 443"/>
                <a:gd name="T16" fmla="*/ 2147483646 w 460"/>
                <a:gd name="T17" fmla="*/ 2147483646 h 443"/>
                <a:gd name="T18" fmla="*/ 2147483646 w 460"/>
                <a:gd name="T19" fmla="*/ 2147483646 h 443"/>
                <a:gd name="T20" fmla="*/ 2147483646 w 460"/>
                <a:gd name="T21" fmla="*/ 2147483646 h 443"/>
                <a:gd name="T22" fmla="*/ 2147483646 w 460"/>
                <a:gd name="T23" fmla="*/ 2147483646 h 443"/>
                <a:gd name="T24" fmla="*/ 2147483646 w 460"/>
                <a:gd name="T25" fmla="*/ 2147483646 h 443"/>
                <a:gd name="T26" fmla="*/ 2147483646 w 460"/>
                <a:gd name="T27" fmla="*/ 2147483646 h 443"/>
                <a:gd name="T28" fmla="*/ 2147483646 w 460"/>
                <a:gd name="T29" fmla="*/ 2147483646 h 443"/>
                <a:gd name="T30" fmla="*/ 2147483646 w 460"/>
                <a:gd name="T31" fmla="*/ 2147483646 h 443"/>
                <a:gd name="T32" fmla="*/ 2147483646 w 460"/>
                <a:gd name="T33" fmla="*/ 2147483646 h 4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0" h="443">
                  <a:moveTo>
                    <a:pt x="353" y="302"/>
                  </a:moveTo>
                  <a:lnTo>
                    <a:pt x="336" y="249"/>
                  </a:lnTo>
                  <a:lnTo>
                    <a:pt x="372" y="214"/>
                  </a:lnTo>
                  <a:lnTo>
                    <a:pt x="283" y="161"/>
                  </a:lnTo>
                  <a:lnTo>
                    <a:pt x="247" y="108"/>
                  </a:lnTo>
                  <a:lnTo>
                    <a:pt x="122" y="37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14" y="373"/>
                  </a:lnTo>
                  <a:lnTo>
                    <a:pt x="67" y="373"/>
                  </a:lnTo>
                  <a:lnTo>
                    <a:pt x="122" y="320"/>
                  </a:lnTo>
                  <a:lnTo>
                    <a:pt x="211" y="284"/>
                  </a:lnTo>
                  <a:lnTo>
                    <a:pt x="264" y="320"/>
                  </a:lnTo>
                  <a:lnTo>
                    <a:pt x="389" y="408"/>
                  </a:lnTo>
                  <a:lnTo>
                    <a:pt x="460" y="443"/>
                  </a:lnTo>
                  <a:lnTo>
                    <a:pt x="460" y="337"/>
                  </a:lnTo>
                  <a:lnTo>
                    <a:pt x="353" y="302"/>
                  </a:lnTo>
                  <a:close/>
                </a:path>
              </a:pathLst>
            </a:custGeom>
            <a:noFill/>
            <a:ln w="3175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GB"/>
            </a:p>
          </p:txBody>
        </p:sp>
        <p:grpSp>
          <p:nvGrpSpPr>
            <p:cNvPr id="159" name="Group 453"/>
            <p:cNvGrpSpPr>
              <a:grpSpLocks/>
            </p:cNvGrpSpPr>
            <p:nvPr userDrawn="1"/>
          </p:nvGrpSpPr>
          <p:grpSpPr bwMode="auto">
            <a:xfrm>
              <a:off x="4292600" y="2860675"/>
              <a:ext cx="250825" cy="368300"/>
              <a:chOff x="2201" y="1250"/>
              <a:chExt cx="133" cy="193"/>
            </a:xfrm>
            <a:noFill/>
          </p:grpSpPr>
          <p:sp>
            <p:nvSpPr>
              <p:cNvPr id="160" name="Freeform 454"/>
              <p:cNvSpPr>
                <a:spLocks/>
              </p:cNvSpPr>
              <p:nvPr/>
            </p:nvSpPr>
            <p:spPr bwMode="auto">
              <a:xfrm>
                <a:off x="2234" y="1250"/>
                <a:ext cx="100" cy="193"/>
              </a:xfrm>
              <a:custGeom>
                <a:avLst/>
                <a:gdLst>
                  <a:gd name="T0" fmla="*/ 2265696 w 24"/>
                  <a:gd name="T1" fmla="*/ 11636360 h 47"/>
                  <a:gd name="T2" fmla="*/ 1548613 w 24"/>
                  <a:gd name="T3" fmla="*/ 10984915 h 47"/>
                  <a:gd name="T4" fmla="*/ 3815242 w 24"/>
                  <a:gd name="T5" fmla="*/ 9628014 h 47"/>
                  <a:gd name="T6" fmla="*/ 3443575 w 24"/>
                  <a:gd name="T7" fmla="*/ 8328599 h 47"/>
                  <a:gd name="T8" fmla="*/ 3008975 w 24"/>
                  <a:gd name="T9" fmla="*/ 7283639 h 47"/>
                  <a:gd name="T10" fmla="*/ 1177883 w 24"/>
                  <a:gd name="T11" fmla="*/ 7283639 h 47"/>
                  <a:gd name="T12" fmla="*/ 1548613 w 24"/>
                  <a:gd name="T13" fmla="*/ 5335900 h 47"/>
                  <a:gd name="T14" fmla="*/ 371667 w 24"/>
                  <a:gd name="T15" fmla="*/ 5983953 h 47"/>
                  <a:gd name="T16" fmla="*/ 0 w 24"/>
                  <a:gd name="T17" fmla="*/ 4290936 h 47"/>
                  <a:gd name="T18" fmla="*/ 0 w 24"/>
                  <a:gd name="T19" fmla="*/ 2675083 h 47"/>
                  <a:gd name="T20" fmla="*/ 371667 w 24"/>
                  <a:gd name="T21" fmla="*/ 1299416 h 47"/>
                  <a:gd name="T22" fmla="*/ 1920279 w 24"/>
                  <a:gd name="T23" fmla="*/ 0 h 47"/>
                  <a:gd name="T24" fmla="*/ 3008975 w 24"/>
                  <a:gd name="T25" fmla="*/ 316438 h 47"/>
                  <a:gd name="T26" fmla="*/ 2637292 w 24"/>
                  <a:gd name="T27" fmla="*/ 2028208 h 47"/>
                  <a:gd name="T28" fmla="*/ 4907846 w 24"/>
                  <a:gd name="T29" fmla="*/ 2028208 h 47"/>
                  <a:gd name="T30" fmla="*/ 4185992 w 24"/>
                  <a:gd name="T31" fmla="*/ 3644078 h 47"/>
                  <a:gd name="T32" fmla="*/ 3443575 w 24"/>
                  <a:gd name="T33" fmla="*/ 5019458 h 47"/>
                  <a:gd name="T34" fmla="*/ 4907846 w 24"/>
                  <a:gd name="T35" fmla="*/ 5652403 h 47"/>
                  <a:gd name="T36" fmla="*/ 6452554 w 24"/>
                  <a:gd name="T37" fmla="*/ 8012161 h 47"/>
                  <a:gd name="T38" fmla="*/ 7174704 w 24"/>
                  <a:gd name="T39" fmla="*/ 9628014 h 47"/>
                  <a:gd name="T40" fmla="*/ 7174704 w 24"/>
                  <a:gd name="T41" fmla="*/ 10591397 h 47"/>
                  <a:gd name="T42" fmla="*/ 8723388 w 24"/>
                  <a:gd name="T43" fmla="*/ 10591397 h 47"/>
                  <a:gd name="T44" fmla="*/ 8351425 w 24"/>
                  <a:gd name="T45" fmla="*/ 12936043 h 47"/>
                  <a:gd name="T46" fmla="*/ 9094983 w 24"/>
                  <a:gd name="T47" fmla="*/ 13252214 h 47"/>
                  <a:gd name="T48" fmla="*/ 6452554 w 24"/>
                  <a:gd name="T49" fmla="*/ 14312535 h 47"/>
                  <a:gd name="T50" fmla="*/ 4185992 w 24"/>
                  <a:gd name="T51" fmla="*/ 14628977 h 47"/>
                  <a:gd name="T52" fmla="*/ 3008975 w 24"/>
                  <a:gd name="T53" fmla="*/ 14963980 h 47"/>
                  <a:gd name="T54" fmla="*/ 1548613 w 24"/>
                  <a:gd name="T55" fmla="*/ 14963980 h 47"/>
                  <a:gd name="T56" fmla="*/ 371667 w 24"/>
                  <a:gd name="T57" fmla="*/ 15280422 h 47"/>
                  <a:gd name="T58" fmla="*/ 1920279 w 24"/>
                  <a:gd name="T59" fmla="*/ 13899088 h 47"/>
                  <a:gd name="T60" fmla="*/ 2265696 w 24"/>
                  <a:gd name="T61" fmla="*/ 12619535 h 47"/>
                  <a:gd name="T62" fmla="*/ 1177883 w 24"/>
                  <a:gd name="T63" fmla="*/ 12284331 h 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4" h="47">
                    <a:moveTo>
                      <a:pt x="3" y="37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0" y="17"/>
                      <a:pt x="0" y="16"/>
                    </a:cubicBezTo>
                    <a:cubicBezTo>
                      <a:pt x="0" y="15"/>
                      <a:pt x="0" y="13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0" y="43"/>
                      <a:pt x="9" y="43"/>
                    </a:cubicBezTo>
                    <a:cubicBezTo>
                      <a:pt x="9" y="43"/>
                      <a:pt x="8" y="45"/>
                      <a:pt x="8" y="45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4" y="38"/>
                      <a:pt x="4" y="38"/>
                      <a:pt x="4" y="38"/>
                    </a:cubicBezTo>
                    <a:lnTo>
                      <a:pt x="3" y="37"/>
                    </a:lnTo>
                    <a:close/>
                  </a:path>
                </a:pathLst>
              </a:custGeom>
              <a:grpFill/>
              <a:ln w="317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" name="Freeform 455"/>
              <p:cNvSpPr>
                <a:spLocks/>
              </p:cNvSpPr>
              <p:nvPr/>
            </p:nvSpPr>
            <p:spPr bwMode="auto">
              <a:xfrm>
                <a:off x="2201" y="1331"/>
                <a:ext cx="34" cy="22"/>
              </a:xfrm>
              <a:custGeom>
                <a:avLst/>
                <a:gdLst>
                  <a:gd name="T0" fmla="*/ 24 w 34"/>
                  <a:gd name="T1" fmla="*/ 22 h 22"/>
                  <a:gd name="T2" fmla="*/ 0 w 34"/>
                  <a:gd name="T3" fmla="*/ 18 h 22"/>
                  <a:gd name="T4" fmla="*/ 13 w 34"/>
                  <a:gd name="T5" fmla="*/ 0 h 22"/>
                  <a:gd name="T6" fmla="*/ 27 w 34"/>
                  <a:gd name="T7" fmla="*/ 3 h 22"/>
                  <a:gd name="T8" fmla="*/ 34 w 34"/>
                  <a:gd name="T9" fmla="*/ 15 h 22"/>
                  <a:gd name="T10" fmla="*/ 24 w 34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" h="22">
                    <a:moveTo>
                      <a:pt x="24" y="22"/>
                    </a:moveTo>
                    <a:lnTo>
                      <a:pt x="0" y="18"/>
                    </a:lnTo>
                    <a:lnTo>
                      <a:pt x="13" y="0"/>
                    </a:lnTo>
                    <a:lnTo>
                      <a:pt x="27" y="3"/>
                    </a:lnTo>
                    <a:lnTo>
                      <a:pt x="34" y="15"/>
                    </a:lnTo>
                    <a:lnTo>
                      <a:pt x="24" y="22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62" name="Freeform 458"/>
            <p:cNvSpPr>
              <a:spLocks/>
            </p:cNvSpPr>
            <p:nvPr userDrawn="1"/>
          </p:nvSpPr>
          <p:spPr bwMode="auto">
            <a:xfrm>
              <a:off x="5275263" y="3709988"/>
              <a:ext cx="73025" cy="44450"/>
            </a:xfrm>
            <a:custGeom>
              <a:avLst/>
              <a:gdLst>
                <a:gd name="T0" fmla="*/ 0 w 46"/>
                <a:gd name="T1" fmla="*/ 2147483646 h 28"/>
                <a:gd name="T2" fmla="*/ 2147483646 w 46"/>
                <a:gd name="T3" fmla="*/ 2147483646 h 28"/>
                <a:gd name="T4" fmla="*/ 2147483646 w 46"/>
                <a:gd name="T5" fmla="*/ 2147483646 h 28"/>
                <a:gd name="T6" fmla="*/ 2147483646 w 46"/>
                <a:gd name="T7" fmla="*/ 2147483646 h 28"/>
                <a:gd name="T8" fmla="*/ 2147483646 w 46"/>
                <a:gd name="T9" fmla="*/ 2147483646 h 28"/>
                <a:gd name="T10" fmla="*/ 2147483646 w 46"/>
                <a:gd name="T11" fmla="*/ 0 h 28"/>
                <a:gd name="T12" fmla="*/ 2147483646 w 46"/>
                <a:gd name="T13" fmla="*/ 2147483646 h 28"/>
                <a:gd name="T14" fmla="*/ 2147483646 w 46"/>
                <a:gd name="T15" fmla="*/ 2147483646 h 28"/>
                <a:gd name="T16" fmla="*/ 2147483646 w 46"/>
                <a:gd name="T17" fmla="*/ 2147483646 h 28"/>
                <a:gd name="T18" fmla="*/ 2147483646 w 46"/>
                <a:gd name="T19" fmla="*/ 2147483646 h 28"/>
                <a:gd name="T20" fmla="*/ 2147483646 w 46"/>
                <a:gd name="T21" fmla="*/ 2147483646 h 28"/>
                <a:gd name="T22" fmla="*/ 2147483646 w 46"/>
                <a:gd name="T23" fmla="*/ 2147483646 h 28"/>
                <a:gd name="T24" fmla="*/ 2147483646 w 46"/>
                <a:gd name="T25" fmla="*/ 2147483646 h 28"/>
                <a:gd name="T26" fmla="*/ 2147483646 w 46"/>
                <a:gd name="T27" fmla="*/ 2147483646 h 28"/>
                <a:gd name="T28" fmla="*/ 0 w 46"/>
                <a:gd name="T29" fmla="*/ 2147483646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28">
                  <a:moveTo>
                    <a:pt x="0" y="15"/>
                  </a:moveTo>
                  <a:lnTo>
                    <a:pt x="3" y="17"/>
                  </a:lnTo>
                  <a:lnTo>
                    <a:pt x="12" y="14"/>
                  </a:lnTo>
                  <a:lnTo>
                    <a:pt x="13" y="8"/>
                  </a:lnTo>
                  <a:lnTo>
                    <a:pt x="27" y="9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33" y="11"/>
                  </a:lnTo>
                  <a:lnTo>
                    <a:pt x="36" y="18"/>
                  </a:lnTo>
                  <a:lnTo>
                    <a:pt x="27" y="21"/>
                  </a:lnTo>
                  <a:lnTo>
                    <a:pt x="15" y="28"/>
                  </a:lnTo>
                  <a:lnTo>
                    <a:pt x="13" y="28"/>
                  </a:lnTo>
                  <a:lnTo>
                    <a:pt x="8" y="26"/>
                  </a:lnTo>
                  <a:lnTo>
                    <a:pt x="2" y="23"/>
                  </a:lnTo>
                  <a:lnTo>
                    <a:pt x="0" y="15"/>
                  </a:lnTo>
                  <a:close/>
                </a:path>
              </a:pathLst>
            </a:custGeom>
            <a:noFill/>
            <a:ln w="3175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63" name="Freeform 507"/>
            <p:cNvSpPr>
              <a:spLocks/>
            </p:cNvSpPr>
            <p:nvPr userDrawn="1"/>
          </p:nvSpPr>
          <p:spPr bwMode="auto">
            <a:xfrm>
              <a:off x="6342063" y="3095625"/>
              <a:ext cx="1508125" cy="1047750"/>
            </a:xfrm>
            <a:custGeom>
              <a:avLst/>
              <a:gdLst>
                <a:gd name="T0" fmla="*/ 2147483646 w 950"/>
                <a:gd name="T1" fmla="*/ 2147483646 h 660"/>
                <a:gd name="T2" fmla="*/ 2147483646 w 950"/>
                <a:gd name="T3" fmla="*/ 2147483646 h 660"/>
                <a:gd name="T4" fmla="*/ 2147483646 w 950"/>
                <a:gd name="T5" fmla="*/ 2147483646 h 660"/>
                <a:gd name="T6" fmla="*/ 2147483646 w 950"/>
                <a:gd name="T7" fmla="*/ 2147483646 h 660"/>
                <a:gd name="T8" fmla="*/ 2147483646 w 950"/>
                <a:gd name="T9" fmla="*/ 2147483646 h 660"/>
                <a:gd name="T10" fmla="*/ 2147483646 w 950"/>
                <a:gd name="T11" fmla="*/ 2147483646 h 660"/>
                <a:gd name="T12" fmla="*/ 2147483646 w 950"/>
                <a:gd name="T13" fmla="*/ 2147483646 h 660"/>
                <a:gd name="T14" fmla="*/ 2147483646 w 950"/>
                <a:gd name="T15" fmla="*/ 2147483646 h 660"/>
                <a:gd name="T16" fmla="*/ 2147483646 w 950"/>
                <a:gd name="T17" fmla="*/ 2147483646 h 660"/>
                <a:gd name="T18" fmla="*/ 2147483646 w 950"/>
                <a:gd name="T19" fmla="*/ 2147483646 h 660"/>
                <a:gd name="T20" fmla="*/ 2147483646 w 950"/>
                <a:gd name="T21" fmla="*/ 2147483646 h 660"/>
                <a:gd name="T22" fmla="*/ 2147483646 w 950"/>
                <a:gd name="T23" fmla="*/ 2147483646 h 660"/>
                <a:gd name="T24" fmla="*/ 2147483646 w 950"/>
                <a:gd name="T25" fmla="*/ 2147483646 h 660"/>
                <a:gd name="T26" fmla="*/ 2147483646 w 950"/>
                <a:gd name="T27" fmla="*/ 2147483646 h 660"/>
                <a:gd name="T28" fmla="*/ 2147483646 w 950"/>
                <a:gd name="T29" fmla="*/ 2147483646 h 660"/>
                <a:gd name="T30" fmla="*/ 2147483646 w 950"/>
                <a:gd name="T31" fmla="*/ 2147483646 h 660"/>
                <a:gd name="T32" fmla="*/ 2147483646 w 950"/>
                <a:gd name="T33" fmla="*/ 2147483646 h 660"/>
                <a:gd name="T34" fmla="*/ 2147483646 w 950"/>
                <a:gd name="T35" fmla="*/ 2147483646 h 660"/>
                <a:gd name="T36" fmla="*/ 2147483646 w 950"/>
                <a:gd name="T37" fmla="*/ 2147483646 h 660"/>
                <a:gd name="T38" fmla="*/ 2147483646 w 950"/>
                <a:gd name="T39" fmla="*/ 2147483646 h 660"/>
                <a:gd name="T40" fmla="*/ 2147483646 w 950"/>
                <a:gd name="T41" fmla="*/ 2147483646 h 660"/>
                <a:gd name="T42" fmla="*/ 2147483646 w 950"/>
                <a:gd name="T43" fmla="*/ 2147483646 h 660"/>
                <a:gd name="T44" fmla="*/ 2147483646 w 950"/>
                <a:gd name="T45" fmla="*/ 2147483646 h 660"/>
                <a:gd name="T46" fmla="*/ 2147483646 w 950"/>
                <a:gd name="T47" fmla="*/ 2147483646 h 660"/>
                <a:gd name="T48" fmla="*/ 2147483646 w 950"/>
                <a:gd name="T49" fmla="*/ 2147483646 h 660"/>
                <a:gd name="T50" fmla="*/ 2147483646 w 950"/>
                <a:gd name="T51" fmla="*/ 2147483646 h 660"/>
                <a:gd name="T52" fmla="*/ 2147483646 w 950"/>
                <a:gd name="T53" fmla="*/ 2147483646 h 660"/>
                <a:gd name="T54" fmla="*/ 2147483646 w 950"/>
                <a:gd name="T55" fmla="*/ 2147483646 h 660"/>
                <a:gd name="T56" fmla="*/ 2147483646 w 950"/>
                <a:gd name="T57" fmla="*/ 2147483646 h 660"/>
                <a:gd name="T58" fmla="*/ 2147483646 w 950"/>
                <a:gd name="T59" fmla="*/ 2147483646 h 660"/>
                <a:gd name="T60" fmla="*/ 2147483646 w 950"/>
                <a:gd name="T61" fmla="*/ 2147483646 h 660"/>
                <a:gd name="T62" fmla="*/ 2147483646 w 950"/>
                <a:gd name="T63" fmla="*/ 2147483646 h 660"/>
                <a:gd name="T64" fmla="*/ 2147483646 w 950"/>
                <a:gd name="T65" fmla="*/ 2147483646 h 660"/>
                <a:gd name="T66" fmla="*/ 2147483646 w 950"/>
                <a:gd name="T67" fmla="*/ 2147483646 h 660"/>
                <a:gd name="T68" fmla="*/ 2147483646 w 950"/>
                <a:gd name="T69" fmla="*/ 2147483646 h 660"/>
                <a:gd name="T70" fmla="*/ 2147483646 w 950"/>
                <a:gd name="T71" fmla="*/ 2147483646 h 660"/>
                <a:gd name="T72" fmla="*/ 2147483646 w 950"/>
                <a:gd name="T73" fmla="*/ 2147483646 h 660"/>
                <a:gd name="T74" fmla="*/ 2147483646 w 950"/>
                <a:gd name="T75" fmla="*/ 2147483646 h 660"/>
                <a:gd name="T76" fmla="*/ 2147483646 w 950"/>
                <a:gd name="T77" fmla="*/ 2147483646 h 660"/>
                <a:gd name="T78" fmla="*/ 2147483646 w 950"/>
                <a:gd name="T79" fmla="*/ 2147483646 h 660"/>
                <a:gd name="T80" fmla="*/ 2147483646 w 950"/>
                <a:gd name="T81" fmla="*/ 2147483646 h 660"/>
                <a:gd name="T82" fmla="*/ 2147483646 w 950"/>
                <a:gd name="T83" fmla="*/ 2147483646 h 660"/>
                <a:gd name="T84" fmla="*/ 2147483646 w 950"/>
                <a:gd name="T85" fmla="*/ 2147483646 h 660"/>
                <a:gd name="T86" fmla="*/ 2147483646 w 950"/>
                <a:gd name="T87" fmla="*/ 2147483646 h 660"/>
                <a:gd name="T88" fmla="*/ 2147483646 w 950"/>
                <a:gd name="T89" fmla="*/ 2147483646 h 660"/>
                <a:gd name="T90" fmla="*/ 2147483646 w 950"/>
                <a:gd name="T91" fmla="*/ 2147483646 h 660"/>
                <a:gd name="T92" fmla="*/ 2147483646 w 950"/>
                <a:gd name="T93" fmla="*/ 2147483646 h 660"/>
                <a:gd name="T94" fmla="*/ 2147483646 w 950"/>
                <a:gd name="T95" fmla="*/ 2147483646 h 660"/>
                <a:gd name="T96" fmla="*/ 2147483646 w 950"/>
                <a:gd name="T97" fmla="*/ 2147483646 h 660"/>
                <a:gd name="T98" fmla="*/ 2147483646 w 950"/>
                <a:gd name="T99" fmla="*/ 2147483646 h 660"/>
                <a:gd name="T100" fmla="*/ 2147483646 w 950"/>
                <a:gd name="T101" fmla="*/ 2147483646 h 660"/>
                <a:gd name="T102" fmla="*/ 2147483646 w 950"/>
                <a:gd name="T103" fmla="*/ 2147483646 h 660"/>
                <a:gd name="T104" fmla="*/ 2147483646 w 950"/>
                <a:gd name="T105" fmla="*/ 2147483646 h 660"/>
                <a:gd name="T106" fmla="*/ 2147483646 w 950"/>
                <a:gd name="T107" fmla="*/ 2147483646 h 660"/>
                <a:gd name="T108" fmla="*/ 2147483646 w 950"/>
                <a:gd name="T109" fmla="*/ 2147483646 h 660"/>
                <a:gd name="T110" fmla="*/ 2147483646 w 950"/>
                <a:gd name="T111" fmla="*/ 2147483646 h 660"/>
                <a:gd name="T112" fmla="*/ 2147483646 w 950"/>
                <a:gd name="T113" fmla="*/ 2147483646 h 660"/>
                <a:gd name="T114" fmla="*/ 2147483646 w 950"/>
                <a:gd name="T115" fmla="*/ 2147483646 h 660"/>
                <a:gd name="T116" fmla="*/ 2147483646 w 950"/>
                <a:gd name="T117" fmla="*/ 2147483646 h 660"/>
                <a:gd name="T118" fmla="*/ 2147483646 w 950"/>
                <a:gd name="T119" fmla="*/ 2147483646 h 660"/>
                <a:gd name="T120" fmla="*/ 2147483646 w 950"/>
                <a:gd name="T121" fmla="*/ 2147483646 h 6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0" h="660">
                  <a:moveTo>
                    <a:pt x="890" y="118"/>
                  </a:moveTo>
                  <a:lnTo>
                    <a:pt x="890" y="118"/>
                  </a:lnTo>
                  <a:lnTo>
                    <a:pt x="880" y="98"/>
                  </a:lnTo>
                  <a:lnTo>
                    <a:pt x="840" y="88"/>
                  </a:lnTo>
                  <a:lnTo>
                    <a:pt x="792" y="0"/>
                  </a:lnTo>
                  <a:lnTo>
                    <a:pt x="746" y="0"/>
                  </a:lnTo>
                  <a:lnTo>
                    <a:pt x="732" y="24"/>
                  </a:lnTo>
                  <a:lnTo>
                    <a:pt x="702" y="78"/>
                  </a:lnTo>
                  <a:lnTo>
                    <a:pt x="672" y="78"/>
                  </a:lnTo>
                  <a:lnTo>
                    <a:pt x="668" y="88"/>
                  </a:lnTo>
                  <a:lnTo>
                    <a:pt x="668" y="90"/>
                  </a:lnTo>
                  <a:lnTo>
                    <a:pt x="670" y="90"/>
                  </a:lnTo>
                  <a:lnTo>
                    <a:pt x="672" y="90"/>
                  </a:lnTo>
                  <a:lnTo>
                    <a:pt x="672" y="92"/>
                  </a:lnTo>
                  <a:lnTo>
                    <a:pt x="674" y="92"/>
                  </a:lnTo>
                  <a:lnTo>
                    <a:pt x="676" y="92"/>
                  </a:lnTo>
                  <a:lnTo>
                    <a:pt x="676" y="94"/>
                  </a:lnTo>
                  <a:lnTo>
                    <a:pt x="678" y="94"/>
                  </a:lnTo>
                  <a:lnTo>
                    <a:pt x="676" y="94"/>
                  </a:lnTo>
                  <a:lnTo>
                    <a:pt x="676" y="92"/>
                  </a:lnTo>
                  <a:lnTo>
                    <a:pt x="674" y="92"/>
                  </a:lnTo>
                  <a:lnTo>
                    <a:pt x="672" y="92"/>
                  </a:lnTo>
                  <a:lnTo>
                    <a:pt x="672" y="90"/>
                  </a:lnTo>
                  <a:lnTo>
                    <a:pt x="670" y="90"/>
                  </a:lnTo>
                  <a:lnTo>
                    <a:pt x="668" y="90"/>
                  </a:lnTo>
                  <a:lnTo>
                    <a:pt x="668" y="88"/>
                  </a:lnTo>
                  <a:lnTo>
                    <a:pt x="658" y="108"/>
                  </a:lnTo>
                  <a:lnTo>
                    <a:pt x="658" y="132"/>
                  </a:lnTo>
                  <a:lnTo>
                    <a:pt x="702" y="138"/>
                  </a:lnTo>
                  <a:lnTo>
                    <a:pt x="712" y="158"/>
                  </a:lnTo>
                  <a:lnTo>
                    <a:pt x="668" y="172"/>
                  </a:lnTo>
                  <a:lnTo>
                    <a:pt x="632" y="188"/>
                  </a:lnTo>
                  <a:lnTo>
                    <a:pt x="598" y="202"/>
                  </a:lnTo>
                  <a:lnTo>
                    <a:pt x="588" y="236"/>
                  </a:lnTo>
                  <a:lnTo>
                    <a:pt x="534" y="242"/>
                  </a:lnTo>
                  <a:lnTo>
                    <a:pt x="480" y="276"/>
                  </a:lnTo>
                  <a:lnTo>
                    <a:pt x="430" y="252"/>
                  </a:lnTo>
                  <a:lnTo>
                    <a:pt x="370" y="246"/>
                  </a:lnTo>
                  <a:lnTo>
                    <a:pt x="326" y="202"/>
                  </a:lnTo>
                  <a:lnTo>
                    <a:pt x="262" y="182"/>
                  </a:lnTo>
                  <a:lnTo>
                    <a:pt x="256" y="132"/>
                  </a:lnTo>
                  <a:lnTo>
                    <a:pt x="226" y="118"/>
                  </a:lnTo>
                  <a:lnTo>
                    <a:pt x="222" y="114"/>
                  </a:lnTo>
                  <a:lnTo>
                    <a:pt x="220" y="116"/>
                  </a:lnTo>
                  <a:lnTo>
                    <a:pt x="218" y="120"/>
                  </a:lnTo>
                  <a:lnTo>
                    <a:pt x="218" y="122"/>
                  </a:lnTo>
                  <a:lnTo>
                    <a:pt x="218" y="124"/>
                  </a:lnTo>
                  <a:lnTo>
                    <a:pt x="218" y="122"/>
                  </a:lnTo>
                  <a:lnTo>
                    <a:pt x="218" y="120"/>
                  </a:lnTo>
                  <a:lnTo>
                    <a:pt x="222" y="114"/>
                  </a:lnTo>
                  <a:lnTo>
                    <a:pt x="218" y="108"/>
                  </a:lnTo>
                  <a:lnTo>
                    <a:pt x="208" y="114"/>
                  </a:lnTo>
                  <a:lnTo>
                    <a:pt x="208" y="124"/>
                  </a:lnTo>
                  <a:lnTo>
                    <a:pt x="208" y="114"/>
                  </a:lnTo>
                  <a:lnTo>
                    <a:pt x="192" y="118"/>
                  </a:lnTo>
                  <a:lnTo>
                    <a:pt x="182" y="148"/>
                  </a:lnTo>
                  <a:lnTo>
                    <a:pt x="142" y="142"/>
                  </a:lnTo>
                  <a:lnTo>
                    <a:pt x="132" y="192"/>
                  </a:lnTo>
                  <a:lnTo>
                    <a:pt x="98" y="198"/>
                  </a:lnTo>
                  <a:lnTo>
                    <a:pt x="88" y="256"/>
                  </a:lnTo>
                  <a:lnTo>
                    <a:pt x="68" y="276"/>
                  </a:lnTo>
                  <a:lnTo>
                    <a:pt x="44" y="296"/>
                  </a:lnTo>
                  <a:lnTo>
                    <a:pt x="4" y="306"/>
                  </a:lnTo>
                  <a:lnTo>
                    <a:pt x="0" y="326"/>
                  </a:lnTo>
                  <a:lnTo>
                    <a:pt x="10" y="334"/>
                  </a:lnTo>
                  <a:lnTo>
                    <a:pt x="14" y="350"/>
                  </a:lnTo>
                  <a:lnTo>
                    <a:pt x="4" y="354"/>
                  </a:lnTo>
                  <a:lnTo>
                    <a:pt x="14" y="364"/>
                  </a:lnTo>
                  <a:lnTo>
                    <a:pt x="30" y="370"/>
                  </a:lnTo>
                  <a:lnTo>
                    <a:pt x="44" y="390"/>
                  </a:lnTo>
                  <a:lnTo>
                    <a:pt x="64" y="390"/>
                  </a:lnTo>
                  <a:lnTo>
                    <a:pt x="94" y="390"/>
                  </a:lnTo>
                  <a:lnTo>
                    <a:pt x="98" y="398"/>
                  </a:lnTo>
                  <a:lnTo>
                    <a:pt x="78" y="428"/>
                  </a:lnTo>
                  <a:lnTo>
                    <a:pt x="84" y="444"/>
                  </a:lnTo>
                  <a:lnTo>
                    <a:pt x="74" y="458"/>
                  </a:lnTo>
                  <a:lnTo>
                    <a:pt x="84" y="478"/>
                  </a:lnTo>
                  <a:lnTo>
                    <a:pt x="108" y="488"/>
                  </a:lnTo>
                  <a:lnTo>
                    <a:pt x="104" y="492"/>
                  </a:lnTo>
                  <a:lnTo>
                    <a:pt x="114" y="492"/>
                  </a:lnTo>
                  <a:lnTo>
                    <a:pt x="148" y="508"/>
                  </a:lnTo>
                  <a:lnTo>
                    <a:pt x="178" y="522"/>
                  </a:lnTo>
                  <a:lnTo>
                    <a:pt x="208" y="528"/>
                  </a:lnTo>
                  <a:lnTo>
                    <a:pt x="218" y="536"/>
                  </a:lnTo>
                  <a:lnTo>
                    <a:pt x="226" y="536"/>
                  </a:lnTo>
                  <a:lnTo>
                    <a:pt x="242" y="546"/>
                  </a:lnTo>
                  <a:lnTo>
                    <a:pt x="262" y="546"/>
                  </a:lnTo>
                  <a:lnTo>
                    <a:pt x="282" y="546"/>
                  </a:lnTo>
                  <a:lnTo>
                    <a:pt x="296" y="528"/>
                  </a:lnTo>
                  <a:lnTo>
                    <a:pt x="316" y="512"/>
                  </a:lnTo>
                  <a:lnTo>
                    <a:pt x="340" y="512"/>
                  </a:lnTo>
                  <a:lnTo>
                    <a:pt x="360" y="528"/>
                  </a:lnTo>
                  <a:lnTo>
                    <a:pt x="370" y="528"/>
                  </a:lnTo>
                  <a:lnTo>
                    <a:pt x="380" y="532"/>
                  </a:lnTo>
                  <a:lnTo>
                    <a:pt x="386" y="556"/>
                  </a:lnTo>
                  <a:lnTo>
                    <a:pt x="376" y="586"/>
                  </a:lnTo>
                  <a:lnTo>
                    <a:pt x="376" y="596"/>
                  </a:lnTo>
                  <a:lnTo>
                    <a:pt x="390" y="600"/>
                  </a:lnTo>
                  <a:lnTo>
                    <a:pt x="400" y="616"/>
                  </a:lnTo>
                  <a:lnTo>
                    <a:pt x="400" y="626"/>
                  </a:lnTo>
                  <a:lnTo>
                    <a:pt x="424" y="636"/>
                  </a:lnTo>
                  <a:lnTo>
                    <a:pt x="420" y="640"/>
                  </a:lnTo>
                  <a:lnTo>
                    <a:pt x="444" y="636"/>
                  </a:lnTo>
                  <a:lnTo>
                    <a:pt x="450" y="616"/>
                  </a:lnTo>
                  <a:lnTo>
                    <a:pt x="500" y="616"/>
                  </a:lnTo>
                  <a:lnTo>
                    <a:pt x="518" y="630"/>
                  </a:lnTo>
                  <a:lnTo>
                    <a:pt x="524" y="646"/>
                  </a:lnTo>
                  <a:lnTo>
                    <a:pt x="534" y="640"/>
                  </a:lnTo>
                  <a:lnTo>
                    <a:pt x="568" y="660"/>
                  </a:lnTo>
                  <a:lnTo>
                    <a:pt x="568" y="646"/>
                  </a:lnTo>
                  <a:lnTo>
                    <a:pt x="608" y="630"/>
                  </a:lnTo>
                  <a:lnTo>
                    <a:pt x="612" y="626"/>
                  </a:lnTo>
                  <a:lnTo>
                    <a:pt x="622" y="620"/>
                  </a:lnTo>
                  <a:lnTo>
                    <a:pt x="632" y="626"/>
                  </a:lnTo>
                  <a:lnTo>
                    <a:pt x="652" y="616"/>
                  </a:lnTo>
                  <a:lnTo>
                    <a:pt x="678" y="600"/>
                  </a:lnTo>
                  <a:lnTo>
                    <a:pt x="702" y="582"/>
                  </a:lnTo>
                  <a:lnTo>
                    <a:pt x="712" y="562"/>
                  </a:lnTo>
                  <a:lnTo>
                    <a:pt x="726" y="542"/>
                  </a:lnTo>
                  <a:lnTo>
                    <a:pt x="742" y="512"/>
                  </a:lnTo>
                  <a:lnTo>
                    <a:pt x="742" y="498"/>
                  </a:lnTo>
                  <a:lnTo>
                    <a:pt x="736" y="488"/>
                  </a:lnTo>
                  <a:lnTo>
                    <a:pt x="742" y="472"/>
                  </a:lnTo>
                  <a:lnTo>
                    <a:pt x="736" y="454"/>
                  </a:lnTo>
                  <a:lnTo>
                    <a:pt x="712" y="404"/>
                  </a:lnTo>
                  <a:lnTo>
                    <a:pt x="716" y="398"/>
                  </a:lnTo>
                  <a:lnTo>
                    <a:pt x="736" y="374"/>
                  </a:lnTo>
                  <a:lnTo>
                    <a:pt x="752" y="370"/>
                  </a:lnTo>
                  <a:lnTo>
                    <a:pt x="754" y="368"/>
                  </a:lnTo>
                  <a:lnTo>
                    <a:pt x="754" y="364"/>
                  </a:lnTo>
                  <a:lnTo>
                    <a:pt x="752" y="360"/>
                  </a:lnTo>
                  <a:lnTo>
                    <a:pt x="726" y="354"/>
                  </a:lnTo>
                  <a:lnTo>
                    <a:pt x="712" y="360"/>
                  </a:lnTo>
                  <a:lnTo>
                    <a:pt x="702" y="354"/>
                  </a:lnTo>
                  <a:lnTo>
                    <a:pt x="692" y="340"/>
                  </a:lnTo>
                  <a:lnTo>
                    <a:pt x="682" y="330"/>
                  </a:lnTo>
                  <a:lnTo>
                    <a:pt x="706" y="320"/>
                  </a:lnTo>
                  <a:lnTo>
                    <a:pt x="722" y="306"/>
                  </a:lnTo>
                  <a:lnTo>
                    <a:pt x="746" y="290"/>
                  </a:lnTo>
                  <a:lnTo>
                    <a:pt x="756" y="290"/>
                  </a:lnTo>
                  <a:lnTo>
                    <a:pt x="742" y="310"/>
                  </a:lnTo>
                  <a:lnTo>
                    <a:pt x="752" y="320"/>
                  </a:lnTo>
                  <a:lnTo>
                    <a:pt x="762" y="316"/>
                  </a:lnTo>
                  <a:lnTo>
                    <a:pt x="786" y="306"/>
                  </a:lnTo>
                  <a:lnTo>
                    <a:pt x="792" y="284"/>
                  </a:lnTo>
                  <a:lnTo>
                    <a:pt x="806" y="272"/>
                  </a:lnTo>
                  <a:lnTo>
                    <a:pt x="820" y="282"/>
                  </a:lnTo>
                  <a:lnTo>
                    <a:pt x="818" y="262"/>
                  </a:lnTo>
                  <a:lnTo>
                    <a:pt x="838" y="250"/>
                  </a:lnTo>
                  <a:lnTo>
                    <a:pt x="864" y="254"/>
                  </a:lnTo>
                  <a:lnTo>
                    <a:pt x="876" y="246"/>
                  </a:lnTo>
                  <a:lnTo>
                    <a:pt x="890" y="252"/>
                  </a:lnTo>
                  <a:lnTo>
                    <a:pt x="900" y="198"/>
                  </a:lnTo>
                  <a:lnTo>
                    <a:pt x="924" y="192"/>
                  </a:lnTo>
                  <a:lnTo>
                    <a:pt x="950" y="118"/>
                  </a:lnTo>
                  <a:lnTo>
                    <a:pt x="890" y="118"/>
                  </a:lnTo>
                  <a:close/>
                </a:path>
              </a:pathLst>
            </a:custGeom>
            <a:noFill/>
            <a:ln w="3175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64" name="Freeform 260"/>
            <p:cNvSpPr>
              <a:spLocks/>
            </p:cNvSpPr>
            <p:nvPr userDrawn="1"/>
          </p:nvSpPr>
          <p:spPr bwMode="auto">
            <a:xfrm>
              <a:off x="6386513" y="4664075"/>
              <a:ext cx="57150" cy="68263"/>
            </a:xfrm>
            <a:custGeom>
              <a:avLst/>
              <a:gdLst>
                <a:gd name="T0" fmla="*/ 2147483646 w 42"/>
                <a:gd name="T1" fmla="*/ 0 h 54"/>
                <a:gd name="T2" fmla="*/ 0 w 42"/>
                <a:gd name="T3" fmla="*/ 2147483646 h 54"/>
                <a:gd name="T4" fmla="*/ 2147483646 w 42"/>
                <a:gd name="T5" fmla="*/ 2147483646 h 54"/>
                <a:gd name="T6" fmla="*/ 2147483646 w 42"/>
                <a:gd name="T7" fmla="*/ 2147483646 h 54"/>
                <a:gd name="T8" fmla="*/ 2147483646 w 42"/>
                <a:gd name="T9" fmla="*/ 2147483646 h 54"/>
                <a:gd name="T10" fmla="*/ 2147483646 w 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" h="54">
                  <a:moveTo>
                    <a:pt x="6" y="0"/>
                  </a:moveTo>
                  <a:lnTo>
                    <a:pt x="0" y="24"/>
                  </a:lnTo>
                  <a:lnTo>
                    <a:pt x="6" y="54"/>
                  </a:lnTo>
                  <a:lnTo>
                    <a:pt x="30" y="54"/>
                  </a:lnTo>
                  <a:lnTo>
                    <a:pt x="42" y="30"/>
                  </a:lnTo>
                  <a:lnTo>
                    <a:pt x="6" y="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5" name="Freeform 261"/>
            <p:cNvSpPr>
              <a:spLocks/>
            </p:cNvSpPr>
            <p:nvPr userDrawn="1"/>
          </p:nvSpPr>
          <p:spPr bwMode="auto">
            <a:xfrm>
              <a:off x="7205663" y="4143375"/>
              <a:ext cx="53975" cy="53975"/>
            </a:xfrm>
            <a:custGeom>
              <a:avLst/>
              <a:gdLst>
                <a:gd name="T0" fmla="*/ 0 w 42"/>
                <a:gd name="T1" fmla="*/ 2147483646 h 42"/>
                <a:gd name="T2" fmla="*/ 2147483646 w 42"/>
                <a:gd name="T3" fmla="*/ 2147483646 h 42"/>
                <a:gd name="T4" fmla="*/ 2147483646 w 42"/>
                <a:gd name="T5" fmla="*/ 0 h 42"/>
                <a:gd name="T6" fmla="*/ 2147483646 w 42"/>
                <a:gd name="T7" fmla="*/ 2147483646 h 42"/>
                <a:gd name="T8" fmla="*/ 2147483646 w 42"/>
                <a:gd name="T9" fmla="*/ 2147483646 h 42"/>
                <a:gd name="T10" fmla="*/ 2147483646 w 42"/>
                <a:gd name="T11" fmla="*/ 2147483646 h 42"/>
                <a:gd name="T12" fmla="*/ 0 w 42"/>
                <a:gd name="T13" fmla="*/ 2147483646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" h="42">
                  <a:moveTo>
                    <a:pt x="0" y="30"/>
                  </a:moveTo>
                  <a:lnTo>
                    <a:pt x="12" y="12"/>
                  </a:lnTo>
                  <a:lnTo>
                    <a:pt x="30" y="0"/>
                  </a:lnTo>
                  <a:lnTo>
                    <a:pt x="42" y="12"/>
                  </a:lnTo>
                  <a:lnTo>
                    <a:pt x="30" y="30"/>
                  </a:lnTo>
                  <a:lnTo>
                    <a:pt x="12" y="42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6" name="Freeform 262"/>
            <p:cNvSpPr>
              <a:spLocks/>
            </p:cNvSpPr>
            <p:nvPr userDrawn="1"/>
          </p:nvSpPr>
          <p:spPr bwMode="auto">
            <a:xfrm>
              <a:off x="7496175" y="4010025"/>
              <a:ext cx="31750" cy="93663"/>
            </a:xfrm>
            <a:custGeom>
              <a:avLst/>
              <a:gdLst>
                <a:gd name="T0" fmla="*/ 0 w 24"/>
                <a:gd name="T1" fmla="*/ 2147483646 h 72"/>
                <a:gd name="T2" fmla="*/ 0 w 24"/>
                <a:gd name="T3" fmla="*/ 2147483646 h 72"/>
                <a:gd name="T4" fmla="*/ 2147483646 w 24"/>
                <a:gd name="T5" fmla="*/ 0 h 72"/>
                <a:gd name="T6" fmla="*/ 2147483646 w 24"/>
                <a:gd name="T7" fmla="*/ 2147483646 h 72"/>
                <a:gd name="T8" fmla="*/ 2147483646 w 24"/>
                <a:gd name="T9" fmla="*/ 2147483646 h 72"/>
                <a:gd name="T10" fmla="*/ 0 w 24"/>
                <a:gd name="T11" fmla="*/ 2147483646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72">
                  <a:moveTo>
                    <a:pt x="0" y="42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24"/>
                  </a:lnTo>
                  <a:lnTo>
                    <a:pt x="6" y="72"/>
                  </a:lnTo>
                  <a:lnTo>
                    <a:pt x="0" y="42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7" name="Freeform 263"/>
            <p:cNvSpPr>
              <a:spLocks/>
            </p:cNvSpPr>
            <p:nvPr userDrawn="1"/>
          </p:nvSpPr>
          <p:spPr bwMode="auto">
            <a:xfrm>
              <a:off x="7731125" y="3767138"/>
              <a:ext cx="46038" cy="69850"/>
            </a:xfrm>
            <a:custGeom>
              <a:avLst/>
              <a:gdLst>
                <a:gd name="T0" fmla="*/ 0 w 36"/>
                <a:gd name="T1" fmla="*/ 2147483646 h 54"/>
                <a:gd name="T2" fmla="*/ 2147483646 w 36"/>
                <a:gd name="T3" fmla="*/ 2147483646 h 54"/>
                <a:gd name="T4" fmla="*/ 2147483646 w 36"/>
                <a:gd name="T5" fmla="*/ 2147483646 h 54"/>
                <a:gd name="T6" fmla="*/ 2147483646 w 36"/>
                <a:gd name="T7" fmla="*/ 2147483646 h 54"/>
                <a:gd name="T8" fmla="*/ 2147483646 w 36"/>
                <a:gd name="T9" fmla="*/ 2147483646 h 54"/>
                <a:gd name="T10" fmla="*/ 2147483646 w 36"/>
                <a:gd name="T11" fmla="*/ 0 h 54"/>
                <a:gd name="T12" fmla="*/ 0 w 36"/>
                <a:gd name="T13" fmla="*/ 2147483646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" h="54">
                  <a:moveTo>
                    <a:pt x="0" y="18"/>
                  </a:moveTo>
                  <a:lnTo>
                    <a:pt x="6" y="36"/>
                  </a:lnTo>
                  <a:lnTo>
                    <a:pt x="12" y="54"/>
                  </a:lnTo>
                  <a:lnTo>
                    <a:pt x="30" y="42"/>
                  </a:lnTo>
                  <a:lnTo>
                    <a:pt x="36" y="18"/>
                  </a:lnTo>
                  <a:lnTo>
                    <a:pt x="30" y="0"/>
                  </a:lnTo>
                  <a:lnTo>
                    <a:pt x="0" y="18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8" name="Freeform 264"/>
            <p:cNvSpPr>
              <a:spLocks/>
            </p:cNvSpPr>
            <p:nvPr userDrawn="1"/>
          </p:nvSpPr>
          <p:spPr bwMode="auto">
            <a:xfrm>
              <a:off x="7786688" y="3408363"/>
              <a:ext cx="344487" cy="374650"/>
            </a:xfrm>
            <a:custGeom>
              <a:avLst/>
              <a:gdLst>
                <a:gd name="T0" fmla="*/ 2147483646 w 264"/>
                <a:gd name="T1" fmla="*/ 2147483646 h 289"/>
                <a:gd name="T2" fmla="*/ 2147483646 w 264"/>
                <a:gd name="T3" fmla="*/ 2147483646 h 289"/>
                <a:gd name="T4" fmla="*/ 2147483646 w 264"/>
                <a:gd name="T5" fmla="*/ 2147483646 h 289"/>
                <a:gd name="T6" fmla="*/ 2147483646 w 264"/>
                <a:gd name="T7" fmla="*/ 2147483646 h 289"/>
                <a:gd name="T8" fmla="*/ 2147483646 w 264"/>
                <a:gd name="T9" fmla="*/ 2147483646 h 289"/>
                <a:gd name="T10" fmla="*/ 2147483646 w 264"/>
                <a:gd name="T11" fmla="*/ 2147483646 h 289"/>
                <a:gd name="T12" fmla="*/ 2147483646 w 264"/>
                <a:gd name="T13" fmla="*/ 2147483646 h 289"/>
                <a:gd name="T14" fmla="*/ 2147483646 w 264"/>
                <a:gd name="T15" fmla="*/ 2147483646 h 289"/>
                <a:gd name="T16" fmla="*/ 2147483646 w 264"/>
                <a:gd name="T17" fmla="*/ 2147483646 h 289"/>
                <a:gd name="T18" fmla="*/ 2147483646 w 264"/>
                <a:gd name="T19" fmla="*/ 2147483646 h 289"/>
                <a:gd name="T20" fmla="*/ 2147483646 w 264"/>
                <a:gd name="T21" fmla="*/ 0 h 289"/>
                <a:gd name="T22" fmla="*/ 2147483646 w 264"/>
                <a:gd name="T23" fmla="*/ 2147483646 h 289"/>
                <a:gd name="T24" fmla="*/ 2147483646 w 264"/>
                <a:gd name="T25" fmla="*/ 2147483646 h 289"/>
                <a:gd name="T26" fmla="*/ 2147483646 w 264"/>
                <a:gd name="T27" fmla="*/ 2147483646 h 289"/>
                <a:gd name="T28" fmla="*/ 2147483646 w 264"/>
                <a:gd name="T29" fmla="*/ 2147483646 h 289"/>
                <a:gd name="T30" fmla="*/ 2147483646 w 264"/>
                <a:gd name="T31" fmla="*/ 2147483646 h 289"/>
                <a:gd name="T32" fmla="*/ 2147483646 w 264"/>
                <a:gd name="T33" fmla="*/ 2147483646 h 289"/>
                <a:gd name="T34" fmla="*/ 2147483646 w 264"/>
                <a:gd name="T35" fmla="*/ 2147483646 h 289"/>
                <a:gd name="T36" fmla="*/ 2147483646 w 264"/>
                <a:gd name="T37" fmla="*/ 2147483646 h 289"/>
                <a:gd name="T38" fmla="*/ 2147483646 w 264"/>
                <a:gd name="T39" fmla="*/ 2147483646 h 289"/>
                <a:gd name="T40" fmla="*/ 2147483646 w 264"/>
                <a:gd name="T41" fmla="*/ 2147483646 h 289"/>
                <a:gd name="T42" fmla="*/ 2147483646 w 264"/>
                <a:gd name="T43" fmla="*/ 2147483646 h 289"/>
                <a:gd name="T44" fmla="*/ 2147483646 w 264"/>
                <a:gd name="T45" fmla="*/ 2147483646 h 289"/>
                <a:gd name="T46" fmla="*/ 2147483646 w 264"/>
                <a:gd name="T47" fmla="*/ 2147483646 h 289"/>
                <a:gd name="T48" fmla="*/ 2147483646 w 264"/>
                <a:gd name="T49" fmla="*/ 2147483646 h 289"/>
                <a:gd name="T50" fmla="*/ 2147483646 w 264"/>
                <a:gd name="T51" fmla="*/ 2147483646 h 289"/>
                <a:gd name="T52" fmla="*/ 2147483646 w 264"/>
                <a:gd name="T53" fmla="*/ 2147483646 h 289"/>
                <a:gd name="T54" fmla="*/ 2147483646 w 264"/>
                <a:gd name="T55" fmla="*/ 2147483646 h 289"/>
                <a:gd name="T56" fmla="*/ 2147483646 w 264"/>
                <a:gd name="T57" fmla="*/ 2147483646 h 289"/>
                <a:gd name="T58" fmla="*/ 2147483646 w 264"/>
                <a:gd name="T59" fmla="*/ 2147483646 h 289"/>
                <a:gd name="T60" fmla="*/ 2147483646 w 264"/>
                <a:gd name="T61" fmla="*/ 2147483646 h 289"/>
                <a:gd name="T62" fmla="*/ 2147483646 w 264"/>
                <a:gd name="T63" fmla="*/ 2147483646 h 289"/>
                <a:gd name="T64" fmla="*/ 2147483646 w 264"/>
                <a:gd name="T65" fmla="*/ 2147483646 h 289"/>
                <a:gd name="T66" fmla="*/ 0 w 264"/>
                <a:gd name="T67" fmla="*/ 2147483646 h 289"/>
                <a:gd name="T68" fmla="*/ 2147483646 w 264"/>
                <a:gd name="T69" fmla="*/ 2147483646 h 28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64" h="289">
                  <a:moveTo>
                    <a:pt x="6" y="247"/>
                  </a:moveTo>
                  <a:lnTo>
                    <a:pt x="42" y="235"/>
                  </a:lnTo>
                  <a:lnTo>
                    <a:pt x="66" y="235"/>
                  </a:lnTo>
                  <a:lnTo>
                    <a:pt x="108" y="199"/>
                  </a:lnTo>
                  <a:lnTo>
                    <a:pt x="138" y="187"/>
                  </a:lnTo>
                  <a:lnTo>
                    <a:pt x="144" y="157"/>
                  </a:lnTo>
                  <a:lnTo>
                    <a:pt x="156" y="109"/>
                  </a:lnTo>
                  <a:lnTo>
                    <a:pt x="156" y="72"/>
                  </a:lnTo>
                  <a:lnTo>
                    <a:pt x="174" y="48"/>
                  </a:lnTo>
                  <a:lnTo>
                    <a:pt x="174" y="18"/>
                  </a:lnTo>
                  <a:lnTo>
                    <a:pt x="186" y="0"/>
                  </a:lnTo>
                  <a:lnTo>
                    <a:pt x="210" y="18"/>
                  </a:lnTo>
                  <a:lnTo>
                    <a:pt x="246" y="30"/>
                  </a:lnTo>
                  <a:lnTo>
                    <a:pt x="264" y="30"/>
                  </a:lnTo>
                  <a:lnTo>
                    <a:pt x="240" y="54"/>
                  </a:lnTo>
                  <a:lnTo>
                    <a:pt x="222" y="66"/>
                  </a:lnTo>
                  <a:lnTo>
                    <a:pt x="210" y="85"/>
                  </a:lnTo>
                  <a:lnTo>
                    <a:pt x="180" y="60"/>
                  </a:lnTo>
                  <a:lnTo>
                    <a:pt x="162" y="97"/>
                  </a:lnTo>
                  <a:lnTo>
                    <a:pt x="186" y="139"/>
                  </a:lnTo>
                  <a:lnTo>
                    <a:pt x="168" y="169"/>
                  </a:lnTo>
                  <a:lnTo>
                    <a:pt x="162" y="193"/>
                  </a:lnTo>
                  <a:lnTo>
                    <a:pt x="162" y="235"/>
                  </a:lnTo>
                  <a:lnTo>
                    <a:pt x="150" y="247"/>
                  </a:lnTo>
                  <a:lnTo>
                    <a:pt x="138" y="241"/>
                  </a:lnTo>
                  <a:lnTo>
                    <a:pt x="126" y="247"/>
                  </a:lnTo>
                  <a:lnTo>
                    <a:pt x="102" y="247"/>
                  </a:lnTo>
                  <a:lnTo>
                    <a:pt x="90" y="247"/>
                  </a:lnTo>
                  <a:lnTo>
                    <a:pt x="66" y="271"/>
                  </a:lnTo>
                  <a:lnTo>
                    <a:pt x="60" y="259"/>
                  </a:lnTo>
                  <a:lnTo>
                    <a:pt x="48" y="265"/>
                  </a:lnTo>
                  <a:lnTo>
                    <a:pt x="36" y="271"/>
                  </a:lnTo>
                  <a:lnTo>
                    <a:pt x="12" y="289"/>
                  </a:lnTo>
                  <a:lnTo>
                    <a:pt x="0" y="259"/>
                  </a:lnTo>
                  <a:lnTo>
                    <a:pt x="6" y="247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9" name="Freeform 265"/>
            <p:cNvSpPr>
              <a:spLocks/>
            </p:cNvSpPr>
            <p:nvPr userDrawn="1"/>
          </p:nvSpPr>
          <p:spPr bwMode="auto">
            <a:xfrm>
              <a:off x="8029575" y="3063875"/>
              <a:ext cx="61913" cy="306388"/>
            </a:xfrm>
            <a:custGeom>
              <a:avLst/>
              <a:gdLst>
                <a:gd name="T0" fmla="*/ 2147483646 w 48"/>
                <a:gd name="T1" fmla="*/ 2147483646 h 234"/>
                <a:gd name="T2" fmla="*/ 2147483646 w 48"/>
                <a:gd name="T3" fmla="*/ 2147483646 h 234"/>
                <a:gd name="T4" fmla="*/ 2147483646 w 48"/>
                <a:gd name="T5" fmla="*/ 2147483646 h 234"/>
                <a:gd name="T6" fmla="*/ 0 w 48"/>
                <a:gd name="T7" fmla="*/ 2147483646 h 234"/>
                <a:gd name="T8" fmla="*/ 2147483646 w 48"/>
                <a:gd name="T9" fmla="*/ 2147483646 h 234"/>
                <a:gd name="T10" fmla="*/ 2147483646 w 48"/>
                <a:gd name="T11" fmla="*/ 0 h 234"/>
                <a:gd name="T12" fmla="*/ 2147483646 w 48"/>
                <a:gd name="T13" fmla="*/ 2147483646 h 234"/>
                <a:gd name="T14" fmla="*/ 2147483646 w 48"/>
                <a:gd name="T15" fmla="*/ 2147483646 h 234"/>
                <a:gd name="T16" fmla="*/ 2147483646 w 48"/>
                <a:gd name="T17" fmla="*/ 2147483646 h 234"/>
                <a:gd name="T18" fmla="*/ 2147483646 w 48"/>
                <a:gd name="T19" fmla="*/ 2147483646 h 234"/>
                <a:gd name="T20" fmla="*/ 2147483646 w 48"/>
                <a:gd name="T21" fmla="*/ 2147483646 h 234"/>
                <a:gd name="T22" fmla="*/ 2147483646 w 48"/>
                <a:gd name="T23" fmla="*/ 2147483646 h 234"/>
                <a:gd name="T24" fmla="*/ 2147483646 w 48"/>
                <a:gd name="T25" fmla="*/ 2147483646 h 234"/>
                <a:gd name="T26" fmla="*/ 2147483646 w 48"/>
                <a:gd name="T27" fmla="*/ 2147483646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8" h="234">
                  <a:moveTo>
                    <a:pt x="12" y="222"/>
                  </a:moveTo>
                  <a:lnTo>
                    <a:pt x="12" y="180"/>
                  </a:lnTo>
                  <a:lnTo>
                    <a:pt x="6" y="90"/>
                  </a:lnTo>
                  <a:lnTo>
                    <a:pt x="0" y="66"/>
                  </a:lnTo>
                  <a:lnTo>
                    <a:pt x="6" y="30"/>
                  </a:lnTo>
                  <a:lnTo>
                    <a:pt x="12" y="0"/>
                  </a:lnTo>
                  <a:lnTo>
                    <a:pt x="24" y="36"/>
                  </a:lnTo>
                  <a:lnTo>
                    <a:pt x="24" y="60"/>
                  </a:lnTo>
                  <a:lnTo>
                    <a:pt x="48" y="156"/>
                  </a:lnTo>
                  <a:lnTo>
                    <a:pt x="30" y="144"/>
                  </a:lnTo>
                  <a:lnTo>
                    <a:pt x="24" y="168"/>
                  </a:lnTo>
                  <a:lnTo>
                    <a:pt x="24" y="198"/>
                  </a:lnTo>
                  <a:lnTo>
                    <a:pt x="42" y="234"/>
                  </a:lnTo>
                  <a:lnTo>
                    <a:pt x="12" y="222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0" name="Freeform 272"/>
            <p:cNvSpPr>
              <a:spLocks/>
            </p:cNvSpPr>
            <p:nvPr userDrawn="1"/>
          </p:nvSpPr>
          <p:spPr bwMode="auto">
            <a:xfrm>
              <a:off x="7478713" y="4189413"/>
              <a:ext cx="141287" cy="195262"/>
            </a:xfrm>
            <a:custGeom>
              <a:avLst/>
              <a:gdLst>
                <a:gd name="T0" fmla="*/ 2147483646 w 108"/>
                <a:gd name="T1" fmla="*/ 2147483646 h 151"/>
                <a:gd name="T2" fmla="*/ 0 w 108"/>
                <a:gd name="T3" fmla="*/ 2147483646 h 151"/>
                <a:gd name="T4" fmla="*/ 2147483646 w 108"/>
                <a:gd name="T5" fmla="*/ 2147483646 h 151"/>
                <a:gd name="T6" fmla="*/ 2147483646 w 108"/>
                <a:gd name="T7" fmla="*/ 2147483646 h 151"/>
                <a:gd name="T8" fmla="*/ 2147483646 w 108"/>
                <a:gd name="T9" fmla="*/ 2147483646 h 151"/>
                <a:gd name="T10" fmla="*/ 2147483646 w 108"/>
                <a:gd name="T11" fmla="*/ 2147483646 h 151"/>
                <a:gd name="T12" fmla="*/ 2147483646 w 108"/>
                <a:gd name="T13" fmla="*/ 2147483646 h 151"/>
                <a:gd name="T14" fmla="*/ 2147483646 w 108"/>
                <a:gd name="T15" fmla="*/ 2147483646 h 151"/>
                <a:gd name="T16" fmla="*/ 2147483646 w 108"/>
                <a:gd name="T17" fmla="*/ 2147483646 h 151"/>
                <a:gd name="T18" fmla="*/ 2147483646 w 108"/>
                <a:gd name="T19" fmla="*/ 2147483646 h 151"/>
                <a:gd name="T20" fmla="*/ 2147483646 w 108"/>
                <a:gd name="T21" fmla="*/ 2147483646 h 151"/>
                <a:gd name="T22" fmla="*/ 2147483646 w 108"/>
                <a:gd name="T23" fmla="*/ 2147483646 h 151"/>
                <a:gd name="T24" fmla="*/ 2147483646 w 108"/>
                <a:gd name="T25" fmla="*/ 2147483646 h 151"/>
                <a:gd name="T26" fmla="*/ 2147483646 w 108"/>
                <a:gd name="T27" fmla="*/ 0 h 151"/>
                <a:gd name="T28" fmla="*/ 2147483646 w 108"/>
                <a:gd name="T29" fmla="*/ 2147483646 h 1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8" h="151">
                  <a:moveTo>
                    <a:pt x="12" y="18"/>
                  </a:moveTo>
                  <a:lnTo>
                    <a:pt x="0" y="42"/>
                  </a:lnTo>
                  <a:lnTo>
                    <a:pt x="6" y="72"/>
                  </a:lnTo>
                  <a:lnTo>
                    <a:pt x="18" y="85"/>
                  </a:lnTo>
                  <a:lnTo>
                    <a:pt x="36" y="91"/>
                  </a:lnTo>
                  <a:lnTo>
                    <a:pt x="72" y="109"/>
                  </a:lnTo>
                  <a:lnTo>
                    <a:pt x="78" y="139"/>
                  </a:lnTo>
                  <a:lnTo>
                    <a:pt x="108" y="151"/>
                  </a:lnTo>
                  <a:lnTo>
                    <a:pt x="102" y="127"/>
                  </a:lnTo>
                  <a:lnTo>
                    <a:pt x="78" y="91"/>
                  </a:lnTo>
                  <a:lnTo>
                    <a:pt x="42" y="66"/>
                  </a:lnTo>
                  <a:lnTo>
                    <a:pt x="48" y="48"/>
                  </a:lnTo>
                  <a:lnTo>
                    <a:pt x="54" y="12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1" name="Freeform 273"/>
            <p:cNvSpPr>
              <a:spLocks/>
            </p:cNvSpPr>
            <p:nvPr userDrawn="1"/>
          </p:nvSpPr>
          <p:spPr bwMode="auto">
            <a:xfrm>
              <a:off x="7535863" y="4416425"/>
              <a:ext cx="115887" cy="92075"/>
            </a:xfrm>
            <a:custGeom>
              <a:avLst/>
              <a:gdLst>
                <a:gd name="T0" fmla="*/ 0 w 90"/>
                <a:gd name="T1" fmla="*/ 2147483646 h 72"/>
                <a:gd name="T2" fmla="*/ 2147483646 w 90"/>
                <a:gd name="T3" fmla="*/ 2147483646 h 72"/>
                <a:gd name="T4" fmla="*/ 2147483646 w 90"/>
                <a:gd name="T5" fmla="*/ 2147483646 h 72"/>
                <a:gd name="T6" fmla="*/ 2147483646 w 90"/>
                <a:gd name="T7" fmla="*/ 0 h 72"/>
                <a:gd name="T8" fmla="*/ 2147483646 w 90"/>
                <a:gd name="T9" fmla="*/ 2147483646 h 72"/>
                <a:gd name="T10" fmla="*/ 2147483646 w 90"/>
                <a:gd name="T11" fmla="*/ 2147483646 h 72"/>
                <a:gd name="T12" fmla="*/ 2147483646 w 90"/>
                <a:gd name="T13" fmla="*/ 2147483646 h 72"/>
                <a:gd name="T14" fmla="*/ 2147483646 w 90"/>
                <a:gd name="T15" fmla="*/ 2147483646 h 72"/>
                <a:gd name="T16" fmla="*/ 2147483646 w 90"/>
                <a:gd name="T17" fmla="*/ 2147483646 h 72"/>
                <a:gd name="T18" fmla="*/ 0 w 90"/>
                <a:gd name="T19" fmla="*/ 2147483646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" h="72">
                  <a:moveTo>
                    <a:pt x="0" y="54"/>
                  </a:moveTo>
                  <a:lnTo>
                    <a:pt x="18" y="24"/>
                  </a:lnTo>
                  <a:lnTo>
                    <a:pt x="42" y="24"/>
                  </a:lnTo>
                  <a:lnTo>
                    <a:pt x="60" y="0"/>
                  </a:lnTo>
                  <a:lnTo>
                    <a:pt x="90" y="24"/>
                  </a:lnTo>
                  <a:lnTo>
                    <a:pt x="90" y="72"/>
                  </a:lnTo>
                  <a:lnTo>
                    <a:pt x="60" y="60"/>
                  </a:lnTo>
                  <a:lnTo>
                    <a:pt x="42" y="60"/>
                  </a:lnTo>
                  <a:lnTo>
                    <a:pt x="24" y="48"/>
                  </a:lnTo>
                  <a:lnTo>
                    <a:pt x="0" y="54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2" name="Freeform 333"/>
            <p:cNvSpPr>
              <a:spLocks/>
            </p:cNvSpPr>
            <p:nvPr userDrawn="1"/>
          </p:nvSpPr>
          <p:spPr bwMode="auto">
            <a:xfrm>
              <a:off x="6692900" y="3143250"/>
              <a:ext cx="777875" cy="390525"/>
            </a:xfrm>
            <a:custGeom>
              <a:avLst/>
              <a:gdLst>
                <a:gd name="T0" fmla="*/ 2147483646 w 595"/>
                <a:gd name="T1" fmla="*/ 2147483646 h 301"/>
                <a:gd name="T2" fmla="*/ 2147483646 w 595"/>
                <a:gd name="T3" fmla="*/ 2147483646 h 301"/>
                <a:gd name="T4" fmla="*/ 2147483646 w 595"/>
                <a:gd name="T5" fmla="*/ 2147483646 h 301"/>
                <a:gd name="T6" fmla="*/ 2147483646 w 595"/>
                <a:gd name="T7" fmla="*/ 2147483646 h 301"/>
                <a:gd name="T8" fmla="*/ 2147483646 w 595"/>
                <a:gd name="T9" fmla="*/ 2147483646 h 301"/>
                <a:gd name="T10" fmla="*/ 2147483646 w 595"/>
                <a:gd name="T11" fmla="*/ 2147483646 h 301"/>
                <a:gd name="T12" fmla="*/ 2147483646 w 595"/>
                <a:gd name="T13" fmla="*/ 2147483646 h 301"/>
                <a:gd name="T14" fmla="*/ 2147483646 w 595"/>
                <a:gd name="T15" fmla="*/ 2147483646 h 301"/>
                <a:gd name="T16" fmla="*/ 2147483646 w 595"/>
                <a:gd name="T17" fmla="*/ 2147483646 h 301"/>
                <a:gd name="T18" fmla="*/ 2147483646 w 595"/>
                <a:gd name="T19" fmla="*/ 2147483646 h 301"/>
                <a:gd name="T20" fmla="*/ 2147483646 w 595"/>
                <a:gd name="T21" fmla="*/ 2147483646 h 301"/>
                <a:gd name="T22" fmla="*/ 2147483646 w 595"/>
                <a:gd name="T23" fmla="*/ 2147483646 h 301"/>
                <a:gd name="T24" fmla="*/ 2147483646 w 595"/>
                <a:gd name="T25" fmla="*/ 2147483646 h 301"/>
                <a:gd name="T26" fmla="*/ 2147483646 w 595"/>
                <a:gd name="T27" fmla="*/ 2147483646 h 301"/>
                <a:gd name="T28" fmla="*/ 2147483646 w 595"/>
                <a:gd name="T29" fmla="*/ 2147483646 h 301"/>
                <a:gd name="T30" fmla="*/ 2147483646 w 595"/>
                <a:gd name="T31" fmla="*/ 2147483646 h 301"/>
                <a:gd name="T32" fmla="*/ 2147483646 w 595"/>
                <a:gd name="T33" fmla="*/ 2147483646 h 301"/>
                <a:gd name="T34" fmla="*/ 2147483646 w 595"/>
                <a:gd name="T35" fmla="*/ 2147483646 h 301"/>
                <a:gd name="T36" fmla="*/ 2147483646 w 595"/>
                <a:gd name="T37" fmla="*/ 2147483646 h 301"/>
                <a:gd name="T38" fmla="*/ 2147483646 w 595"/>
                <a:gd name="T39" fmla="*/ 2147483646 h 301"/>
                <a:gd name="T40" fmla="*/ 2147483646 w 595"/>
                <a:gd name="T41" fmla="*/ 2147483646 h 301"/>
                <a:gd name="T42" fmla="*/ 2147483646 w 595"/>
                <a:gd name="T43" fmla="*/ 0 h 301"/>
                <a:gd name="T44" fmla="*/ 2147483646 w 595"/>
                <a:gd name="T45" fmla="*/ 2147483646 h 301"/>
                <a:gd name="T46" fmla="*/ 2147483646 w 595"/>
                <a:gd name="T47" fmla="*/ 2147483646 h 301"/>
                <a:gd name="T48" fmla="*/ 2147483646 w 595"/>
                <a:gd name="T49" fmla="*/ 2147483646 h 301"/>
                <a:gd name="T50" fmla="*/ 2147483646 w 595"/>
                <a:gd name="T51" fmla="*/ 2147483646 h 301"/>
                <a:gd name="T52" fmla="*/ 2147483646 w 595"/>
                <a:gd name="T53" fmla="*/ 2147483646 h 301"/>
                <a:gd name="T54" fmla="*/ 0 w 595"/>
                <a:gd name="T55" fmla="*/ 2147483646 h 301"/>
                <a:gd name="T56" fmla="*/ 2147483646 w 595"/>
                <a:gd name="T57" fmla="*/ 2147483646 h 301"/>
                <a:gd name="T58" fmla="*/ 2147483646 w 595"/>
                <a:gd name="T59" fmla="*/ 2147483646 h 30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95" h="301">
                  <a:moveTo>
                    <a:pt x="42" y="126"/>
                  </a:moveTo>
                  <a:lnTo>
                    <a:pt x="48" y="186"/>
                  </a:lnTo>
                  <a:lnTo>
                    <a:pt x="127" y="210"/>
                  </a:lnTo>
                  <a:lnTo>
                    <a:pt x="181" y="264"/>
                  </a:lnTo>
                  <a:lnTo>
                    <a:pt x="253" y="270"/>
                  </a:lnTo>
                  <a:lnTo>
                    <a:pt x="313" y="301"/>
                  </a:lnTo>
                  <a:lnTo>
                    <a:pt x="379" y="258"/>
                  </a:lnTo>
                  <a:lnTo>
                    <a:pt x="445" y="252"/>
                  </a:lnTo>
                  <a:lnTo>
                    <a:pt x="457" y="210"/>
                  </a:lnTo>
                  <a:lnTo>
                    <a:pt x="499" y="192"/>
                  </a:lnTo>
                  <a:lnTo>
                    <a:pt x="541" y="174"/>
                  </a:lnTo>
                  <a:lnTo>
                    <a:pt x="595" y="156"/>
                  </a:lnTo>
                  <a:lnTo>
                    <a:pt x="583" y="132"/>
                  </a:lnTo>
                  <a:lnTo>
                    <a:pt x="529" y="126"/>
                  </a:lnTo>
                  <a:lnTo>
                    <a:pt x="529" y="96"/>
                  </a:lnTo>
                  <a:lnTo>
                    <a:pt x="541" y="72"/>
                  </a:lnTo>
                  <a:lnTo>
                    <a:pt x="499" y="60"/>
                  </a:lnTo>
                  <a:lnTo>
                    <a:pt x="403" y="84"/>
                  </a:lnTo>
                  <a:lnTo>
                    <a:pt x="367" y="54"/>
                  </a:lnTo>
                  <a:lnTo>
                    <a:pt x="307" y="54"/>
                  </a:lnTo>
                  <a:lnTo>
                    <a:pt x="289" y="36"/>
                  </a:lnTo>
                  <a:lnTo>
                    <a:pt x="217" y="0"/>
                  </a:lnTo>
                  <a:lnTo>
                    <a:pt x="193" y="30"/>
                  </a:lnTo>
                  <a:lnTo>
                    <a:pt x="169" y="66"/>
                  </a:lnTo>
                  <a:lnTo>
                    <a:pt x="121" y="48"/>
                  </a:lnTo>
                  <a:lnTo>
                    <a:pt x="54" y="54"/>
                  </a:lnTo>
                  <a:lnTo>
                    <a:pt x="12" y="78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2" y="126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3" name="Line 449"/>
            <p:cNvSpPr>
              <a:spLocks noChangeShapeType="1"/>
            </p:cNvSpPr>
            <p:nvPr userDrawn="1"/>
          </p:nvSpPr>
          <p:spPr bwMode="auto">
            <a:xfrm>
              <a:off x="7440613" y="4206875"/>
              <a:ext cx="0" cy="0"/>
            </a:xfrm>
            <a:prstGeom prst="line">
              <a:avLst/>
            </a:prstGeom>
            <a:noFill/>
            <a:ln w="31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" name="Freeform 506"/>
            <p:cNvSpPr>
              <a:spLocks/>
            </p:cNvSpPr>
            <p:nvPr userDrawn="1"/>
          </p:nvSpPr>
          <p:spPr bwMode="auto">
            <a:xfrm>
              <a:off x="7589838" y="3492500"/>
              <a:ext cx="123825" cy="155575"/>
            </a:xfrm>
            <a:custGeom>
              <a:avLst/>
              <a:gdLst>
                <a:gd name="T0" fmla="*/ 2147483646 w 78"/>
                <a:gd name="T1" fmla="*/ 2147483646 h 98"/>
                <a:gd name="T2" fmla="*/ 2147483646 w 78"/>
                <a:gd name="T3" fmla="*/ 2147483646 h 98"/>
                <a:gd name="T4" fmla="*/ 2147483646 w 78"/>
                <a:gd name="T5" fmla="*/ 2147483646 h 98"/>
                <a:gd name="T6" fmla="*/ 2147483646 w 78"/>
                <a:gd name="T7" fmla="*/ 2147483646 h 98"/>
                <a:gd name="T8" fmla="*/ 0 w 78"/>
                <a:gd name="T9" fmla="*/ 2147483646 h 98"/>
                <a:gd name="T10" fmla="*/ 0 w 78"/>
                <a:gd name="T11" fmla="*/ 2147483646 h 98"/>
                <a:gd name="T12" fmla="*/ 2147483646 w 78"/>
                <a:gd name="T13" fmla="*/ 2147483646 h 98"/>
                <a:gd name="T14" fmla="*/ 2147483646 w 78"/>
                <a:gd name="T15" fmla="*/ 2147483646 h 98"/>
                <a:gd name="T16" fmla="*/ 2147483646 w 78"/>
                <a:gd name="T17" fmla="*/ 2147483646 h 98"/>
                <a:gd name="T18" fmla="*/ 2147483646 w 78"/>
                <a:gd name="T19" fmla="*/ 2147483646 h 98"/>
                <a:gd name="T20" fmla="*/ 2147483646 w 78"/>
                <a:gd name="T21" fmla="*/ 2147483646 h 98"/>
                <a:gd name="T22" fmla="*/ 2147483646 w 78"/>
                <a:gd name="T23" fmla="*/ 2147483646 h 98"/>
                <a:gd name="T24" fmla="*/ 2147483646 w 78"/>
                <a:gd name="T25" fmla="*/ 2147483646 h 98"/>
                <a:gd name="T26" fmla="*/ 2147483646 w 78"/>
                <a:gd name="T27" fmla="*/ 2147483646 h 98"/>
                <a:gd name="T28" fmla="*/ 2147483646 w 78"/>
                <a:gd name="T29" fmla="*/ 2147483646 h 98"/>
                <a:gd name="T30" fmla="*/ 2147483646 w 78"/>
                <a:gd name="T31" fmla="*/ 2147483646 h 98"/>
                <a:gd name="T32" fmla="*/ 2147483646 w 78"/>
                <a:gd name="T33" fmla="*/ 2147483646 h 98"/>
                <a:gd name="T34" fmla="*/ 2147483646 w 78"/>
                <a:gd name="T35" fmla="*/ 2147483646 h 98"/>
                <a:gd name="T36" fmla="*/ 2147483646 w 78"/>
                <a:gd name="T37" fmla="*/ 2147483646 h 98"/>
                <a:gd name="T38" fmla="*/ 2147483646 w 78"/>
                <a:gd name="T39" fmla="*/ 2147483646 h 98"/>
                <a:gd name="T40" fmla="*/ 2147483646 w 78"/>
                <a:gd name="T41" fmla="*/ 2147483646 h 98"/>
                <a:gd name="T42" fmla="*/ 2147483646 w 78"/>
                <a:gd name="T43" fmla="*/ 2147483646 h 98"/>
                <a:gd name="T44" fmla="*/ 2147483646 w 78"/>
                <a:gd name="T45" fmla="*/ 2147483646 h 98"/>
                <a:gd name="T46" fmla="*/ 2147483646 w 78"/>
                <a:gd name="T47" fmla="*/ 2147483646 h 98"/>
                <a:gd name="T48" fmla="*/ 2147483646 w 78"/>
                <a:gd name="T49" fmla="*/ 2147483646 h 98"/>
                <a:gd name="T50" fmla="*/ 2147483646 w 78"/>
                <a:gd name="T51" fmla="*/ 2147483646 h 98"/>
                <a:gd name="T52" fmla="*/ 2147483646 w 78"/>
                <a:gd name="T53" fmla="*/ 2147483646 h 98"/>
                <a:gd name="T54" fmla="*/ 2147483646 w 78"/>
                <a:gd name="T55" fmla="*/ 2147483646 h 98"/>
                <a:gd name="T56" fmla="*/ 2147483646 w 78"/>
                <a:gd name="T57" fmla="*/ 2147483646 h 98"/>
                <a:gd name="T58" fmla="*/ 2147483646 w 78"/>
                <a:gd name="T59" fmla="*/ 2147483646 h 98"/>
                <a:gd name="T60" fmla="*/ 2147483646 w 78"/>
                <a:gd name="T61" fmla="*/ 2147483646 h 98"/>
                <a:gd name="T62" fmla="*/ 2147483646 w 78"/>
                <a:gd name="T63" fmla="*/ 0 h 98"/>
                <a:gd name="T64" fmla="*/ 2147483646 w 78"/>
                <a:gd name="T65" fmla="*/ 2147483646 h 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8" h="98">
                  <a:moveTo>
                    <a:pt x="32" y="12"/>
                  </a:moveTo>
                  <a:lnTo>
                    <a:pt x="34" y="32"/>
                  </a:lnTo>
                  <a:lnTo>
                    <a:pt x="20" y="22"/>
                  </a:lnTo>
                  <a:lnTo>
                    <a:pt x="6" y="34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10" y="56"/>
                  </a:lnTo>
                  <a:lnTo>
                    <a:pt x="30" y="70"/>
                  </a:lnTo>
                  <a:lnTo>
                    <a:pt x="34" y="84"/>
                  </a:lnTo>
                  <a:lnTo>
                    <a:pt x="36" y="92"/>
                  </a:lnTo>
                  <a:lnTo>
                    <a:pt x="40" y="98"/>
                  </a:lnTo>
                  <a:lnTo>
                    <a:pt x="70" y="88"/>
                  </a:lnTo>
                  <a:lnTo>
                    <a:pt x="70" y="84"/>
                  </a:lnTo>
                  <a:lnTo>
                    <a:pt x="68" y="82"/>
                  </a:lnTo>
                  <a:lnTo>
                    <a:pt x="66" y="78"/>
                  </a:lnTo>
                  <a:lnTo>
                    <a:pt x="64" y="76"/>
                  </a:lnTo>
                  <a:lnTo>
                    <a:pt x="64" y="60"/>
                  </a:lnTo>
                  <a:lnTo>
                    <a:pt x="64" y="46"/>
                  </a:lnTo>
                  <a:lnTo>
                    <a:pt x="54" y="26"/>
                  </a:lnTo>
                  <a:lnTo>
                    <a:pt x="64" y="16"/>
                  </a:lnTo>
                  <a:lnTo>
                    <a:pt x="78" y="4"/>
                  </a:lnTo>
                  <a:lnTo>
                    <a:pt x="52" y="0"/>
                  </a:lnTo>
                  <a:lnTo>
                    <a:pt x="32" y="12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75" name="Freeform 517"/>
            <p:cNvSpPr>
              <a:spLocks/>
            </p:cNvSpPr>
            <p:nvPr userDrawn="1"/>
          </p:nvSpPr>
          <p:spPr bwMode="auto">
            <a:xfrm>
              <a:off x="7637463" y="3632200"/>
              <a:ext cx="85725" cy="104775"/>
            </a:xfrm>
            <a:custGeom>
              <a:avLst/>
              <a:gdLst>
                <a:gd name="T0" fmla="*/ 2147483646 w 54"/>
                <a:gd name="T1" fmla="*/ 2147483646 h 66"/>
                <a:gd name="T2" fmla="*/ 2147483646 w 54"/>
                <a:gd name="T3" fmla="*/ 2147483646 h 66"/>
                <a:gd name="T4" fmla="*/ 2147483646 w 54"/>
                <a:gd name="T5" fmla="*/ 2147483646 h 66"/>
                <a:gd name="T6" fmla="*/ 2147483646 w 54"/>
                <a:gd name="T7" fmla="*/ 2147483646 h 66"/>
                <a:gd name="T8" fmla="*/ 0 w 54"/>
                <a:gd name="T9" fmla="*/ 2147483646 h 66"/>
                <a:gd name="T10" fmla="*/ 0 w 54"/>
                <a:gd name="T11" fmla="*/ 2147483646 h 66"/>
                <a:gd name="T12" fmla="*/ 2147483646 w 54"/>
                <a:gd name="T13" fmla="*/ 2147483646 h 66"/>
                <a:gd name="T14" fmla="*/ 2147483646 w 54"/>
                <a:gd name="T15" fmla="*/ 2147483646 h 66"/>
                <a:gd name="T16" fmla="*/ 2147483646 w 54"/>
                <a:gd name="T17" fmla="*/ 2147483646 h 66"/>
                <a:gd name="T18" fmla="*/ 2147483646 w 54"/>
                <a:gd name="T19" fmla="*/ 2147483646 h 66"/>
                <a:gd name="T20" fmla="*/ 2147483646 w 54"/>
                <a:gd name="T21" fmla="*/ 2147483646 h 66"/>
                <a:gd name="T22" fmla="*/ 2147483646 w 54"/>
                <a:gd name="T23" fmla="*/ 2147483646 h 66"/>
                <a:gd name="T24" fmla="*/ 2147483646 w 54"/>
                <a:gd name="T25" fmla="*/ 2147483646 h 66"/>
                <a:gd name="T26" fmla="*/ 2147483646 w 54"/>
                <a:gd name="T27" fmla="*/ 0 h 66"/>
                <a:gd name="T28" fmla="*/ 2147483646 w 54"/>
                <a:gd name="T29" fmla="*/ 2147483646 h 66"/>
                <a:gd name="T30" fmla="*/ 2147483646 w 54"/>
                <a:gd name="T31" fmla="*/ 2147483646 h 66"/>
                <a:gd name="T32" fmla="*/ 2147483646 w 54"/>
                <a:gd name="T33" fmla="*/ 2147483646 h 66"/>
                <a:gd name="T34" fmla="*/ 2147483646 w 54"/>
                <a:gd name="T35" fmla="*/ 2147483646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4" h="66">
                  <a:moveTo>
                    <a:pt x="10" y="12"/>
                  </a:moveTo>
                  <a:lnTo>
                    <a:pt x="10" y="12"/>
                  </a:lnTo>
                  <a:lnTo>
                    <a:pt x="10" y="36"/>
                  </a:lnTo>
                  <a:lnTo>
                    <a:pt x="0" y="66"/>
                  </a:lnTo>
                  <a:lnTo>
                    <a:pt x="20" y="66"/>
                  </a:lnTo>
                  <a:lnTo>
                    <a:pt x="40" y="60"/>
                  </a:lnTo>
                  <a:lnTo>
                    <a:pt x="50" y="52"/>
                  </a:lnTo>
                  <a:lnTo>
                    <a:pt x="54" y="36"/>
                  </a:lnTo>
                  <a:lnTo>
                    <a:pt x="40" y="0"/>
                  </a:lnTo>
                  <a:lnTo>
                    <a:pt x="10" y="10"/>
                  </a:lnTo>
                  <a:lnTo>
                    <a:pt x="10" y="12"/>
                  </a:lnTo>
                  <a:close/>
                </a:path>
              </a:pathLst>
            </a:custGeom>
            <a:noFill/>
            <a:ln w="3175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76" name="Freeform 411"/>
            <p:cNvSpPr>
              <a:spLocks/>
            </p:cNvSpPr>
            <p:nvPr userDrawn="1"/>
          </p:nvSpPr>
          <p:spPr bwMode="auto">
            <a:xfrm>
              <a:off x="2919413" y="5365750"/>
              <a:ext cx="127000" cy="166688"/>
            </a:xfrm>
            <a:custGeom>
              <a:avLst/>
              <a:gdLst>
                <a:gd name="T0" fmla="*/ 2147483646 w 102"/>
                <a:gd name="T1" fmla="*/ 2147483646 h 114"/>
                <a:gd name="T2" fmla="*/ 2147483646 w 102"/>
                <a:gd name="T3" fmla="*/ 2147483646 h 114"/>
                <a:gd name="T4" fmla="*/ 2147483646 w 102"/>
                <a:gd name="T5" fmla="*/ 0 h 114"/>
                <a:gd name="T6" fmla="*/ 2147483646 w 102"/>
                <a:gd name="T7" fmla="*/ 2147483646 h 114"/>
                <a:gd name="T8" fmla="*/ 0 w 102"/>
                <a:gd name="T9" fmla="*/ 2147483646 h 114"/>
                <a:gd name="T10" fmla="*/ 0 w 102"/>
                <a:gd name="T11" fmla="*/ 2147483646 h 114"/>
                <a:gd name="T12" fmla="*/ 2147483646 w 102"/>
                <a:gd name="T13" fmla="*/ 2147483646 h 114"/>
                <a:gd name="T14" fmla="*/ 2147483646 w 102"/>
                <a:gd name="T15" fmla="*/ 2147483646 h 114"/>
                <a:gd name="T16" fmla="*/ 2147483646 w 102"/>
                <a:gd name="T17" fmla="*/ 2147483646 h 114"/>
                <a:gd name="T18" fmla="*/ 2147483646 w 102"/>
                <a:gd name="T19" fmla="*/ 2147483646 h 114"/>
                <a:gd name="T20" fmla="*/ 2147483646 w 102"/>
                <a:gd name="T21" fmla="*/ 2147483646 h 114"/>
                <a:gd name="T22" fmla="*/ 2147483646 w 102"/>
                <a:gd name="T23" fmla="*/ 2147483646 h 114"/>
                <a:gd name="T24" fmla="*/ 2147483646 w 102"/>
                <a:gd name="T25" fmla="*/ 2147483646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14">
                  <a:moveTo>
                    <a:pt x="66" y="24"/>
                  </a:moveTo>
                  <a:lnTo>
                    <a:pt x="36" y="6"/>
                  </a:lnTo>
                  <a:lnTo>
                    <a:pt x="18" y="0"/>
                  </a:lnTo>
                  <a:lnTo>
                    <a:pt x="6" y="18"/>
                  </a:lnTo>
                  <a:lnTo>
                    <a:pt x="0" y="48"/>
                  </a:lnTo>
                  <a:lnTo>
                    <a:pt x="0" y="78"/>
                  </a:lnTo>
                  <a:lnTo>
                    <a:pt x="24" y="96"/>
                  </a:lnTo>
                  <a:lnTo>
                    <a:pt x="36" y="108"/>
                  </a:lnTo>
                  <a:lnTo>
                    <a:pt x="66" y="114"/>
                  </a:lnTo>
                  <a:lnTo>
                    <a:pt x="96" y="90"/>
                  </a:lnTo>
                  <a:lnTo>
                    <a:pt x="102" y="78"/>
                  </a:lnTo>
                  <a:lnTo>
                    <a:pt x="84" y="42"/>
                  </a:lnTo>
                  <a:lnTo>
                    <a:pt x="66" y="24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7" name="Freeform 420"/>
            <p:cNvSpPr>
              <a:spLocks/>
            </p:cNvSpPr>
            <p:nvPr userDrawn="1"/>
          </p:nvSpPr>
          <p:spPr bwMode="auto">
            <a:xfrm>
              <a:off x="2371725" y="4675188"/>
              <a:ext cx="320675" cy="392112"/>
            </a:xfrm>
            <a:custGeom>
              <a:avLst/>
              <a:gdLst>
                <a:gd name="T0" fmla="*/ 2147483646 w 240"/>
                <a:gd name="T1" fmla="*/ 2147483646 h 337"/>
                <a:gd name="T2" fmla="*/ 2147483646 w 240"/>
                <a:gd name="T3" fmla="*/ 2147483646 h 337"/>
                <a:gd name="T4" fmla="*/ 2147483646 w 240"/>
                <a:gd name="T5" fmla="*/ 2147483646 h 337"/>
                <a:gd name="T6" fmla="*/ 2147483646 w 240"/>
                <a:gd name="T7" fmla="*/ 2147483646 h 337"/>
                <a:gd name="T8" fmla="*/ 2147483646 w 240"/>
                <a:gd name="T9" fmla="*/ 2147483646 h 337"/>
                <a:gd name="T10" fmla="*/ 2147483646 w 240"/>
                <a:gd name="T11" fmla="*/ 2147483646 h 337"/>
                <a:gd name="T12" fmla="*/ 2147483646 w 240"/>
                <a:gd name="T13" fmla="*/ 2147483646 h 337"/>
                <a:gd name="T14" fmla="*/ 2147483646 w 240"/>
                <a:gd name="T15" fmla="*/ 2147483646 h 337"/>
                <a:gd name="T16" fmla="*/ 2147483646 w 240"/>
                <a:gd name="T17" fmla="*/ 2147483646 h 337"/>
                <a:gd name="T18" fmla="*/ 2147483646 w 240"/>
                <a:gd name="T19" fmla="*/ 2147483646 h 337"/>
                <a:gd name="T20" fmla="*/ 2147483646 w 240"/>
                <a:gd name="T21" fmla="*/ 2147483646 h 337"/>
                <a:gd name="T22" fmla="*/ 2147483646 w 240"/>
                <a:gd name="T23" fmla="*/ 2147483646 h 337"/>
                <a:gd name="T24" fmla="*/ 2147483646 w 240"/>
                <a:gd name="T25" fmla="*/ 2147483646 h 337"/>
                <a:gd name="T26" fmla="*/ 2147483646 w 240"/>
                <a:gd name="T27" fmla="*/ 0 h 337"/>
                <a:gd name="T28" fmla="*/ 2147483646 w 240"/>
                <a:gd name="T29" fmla="*/ 0 h 337"/>
                <a:gd name="T30" fmla="*/ 2147483646 w 240"/>
                <a:gd name="T31" fmla="*/ 2147483646 h 337"/>
                <a:gd name="T32" fmla="*/ 2147483646 w 240"/>
                <a:gd name="T33" fmla="*/ 2147483646 h 337"/>
                <a:gd name="T34" fmla="*/ 2147483646 w 240"/>
                <a:gd name="T35" fmla="*/ 2147483646 h 337"/>
                <a:gd name="T36" fmla="*/ 2147483646 w 240"/>
                <a:gd name="T37" fmla="*/ 2147483646 h 337"/>
                <a:gd name="T38" fmla="*/ 2147483646 w 240"/>
                <a:gd name="T39" fmla="*/ 2147483646 h 337"/>
                <a:gd name="T40" fmla="*/ 2147483646 w 240"/>
                <a:gd name="T41" fmla="*/ 2147483646 h 337"/>
                <a:gd name="T42" fmla="*/ 0 w 240"/>
                <a:gd name="T43" fmla="*/ 2147483646 h 337"/>
                <a:gd name="T44" fmla="*/ 2147483646 w 240"/>
                <a:gd name="T45" fmla="*/ 2147483646 h 337"/>
                <a:gd name="T46" fmla="*/ 2147483646 w 240"/>
                <a:gd name="T47" fmla="*/ 2147483646 h 337"/>
                <a:gd name="T48" fmla="*/ 2147483646 w 240"/>
                <a:gd name="T49" fmla="*/ 2147483646 h 337"/>
                <a:gd name="T50" fmla="*/ 2147483646 w 240"/>
                <a:gd name="T51" fmla="*/ 2147483646 h 337"/>
                <a:gd name="T52" fmla="*/ 2147483646 w 240"/>
                <a:gd name="T53" fmla="*/ 2147483646 h 337"/>
                <a:gd name="T54" fmla="*/ 2147483646 w 240"/>
                <a:gd name="T55" fmla="*/ 2147483646 h 337"/>
                <a:gd name="T56" fmla="*/ 2147483646 w 240"/>
                <a:gd name="T57" fmla="*/ 2147483646 h 337"/>
                <a:gd name="T58" fmla="*/ 2147483646 w 240"/>
                <a:gd name="T59" fmla="*/ 2147483646 h 337"/>
                <a:gd name="T60" fmla="*/ 2147483646 w 240"/>
                <a:gd name="T61" fmla="*/ 2147483646 h 337"/>
                <a:gd name="T62" fmla="*/ 2147483646 w 240"/>
                <a:gd name="T63" fmla="*/ 2147483646 h 3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0" h="337">
                  <a:moveTo>
                    <a:pt x="228" y="204"/>
                  </a:moveTo>
                  <a:lnTo>
                    <a:pt x="228" y="198"/>
                  </a:lnTo>
                  <a:lnTo>
                    <a:pt x="216" y="198"/>
                  </a:lnTo>
                  <a:lnTo>
                    <a:pt x="210" y="162"/>
                  </a:lnTo>
                  <a:lnTo>
                    <a:pt x="180" y="174"/>
                  </a:lnTo>
                  <a:lnTo>
                    <a:pt x="156" y="156"/>
                  </a:lnTo>
                  <a:lnTo>
                    <a:pt x="156" y="120"/>
                  </a:lnTo>
                  <a:lnTo>
                    <a:pt x="180" y="84"/>
                  </a:lnTo>
                  <a:lnTo>
                    <a:pt x="198" y="72"/>
                  </a:lnTo>
                  <a:lnTo>
                    <a:pt x="204" y="54"/>
                  </a:lnTo>
                  <a:lnTo>
                    <a:pt x="192" y="36"/>
                  </a:lnTo>
                  <a:lnTo>
                    <a:pt x="168" y="36"/>
                  </a:lnTo>
                  <a:lnTo>
                    <a:pt x="150" y="18"/>
                  </a:lnTo>
                  <a:lnTo>
                    <a:pt x="120" y="0"/>
                  </a:lnTo>
                  <a:lnTo>
                    <a:pt x="108" y="24"/>
                  </a:lnTo>
                  <a:lnTo>
                    <a:pt x="84" y="48"/>
                  </a:lnTo>
                  <a:lnTo>
                    <a:pt x="66" y="54"/>
                  </a:lnTo>
                  <a:lnTo>
                    <a:pt x="42" y="78"/>
                  </a:lnTo>
                  <a:lnTo>
                    <a:pt x="24" y="72"/>
                  </a:lnTo>
                  <a:lnTo>
                    <a:pt x="18" y="60"/>
                  </a:lnTo>
                  <a:lnTo>
                    <a:pt x="0" y="72"/>
                  </a:lnTo>
                  <a:lnTo>
                    <a:pt x="18" y="114"/>
                  </a:lnTo>
                  <a:lnTo>
                    <a:pt x="54" y="174"/>
                  </a:lnTo>
                  <a:lnTo>
                    <a:pt x="90" y="252"/>
                  </a:lnTo>
                  <a:lnTo>
                    <a:pt x="90" y="264"/>
                  </a:lnTo>
                  <a:lnTo>
                    <a:pt x="216" y="337"/>
                  </a:lnTo>
                  <a:lnTo>
                    <a:pt x="222" y="337"/>
                  </a:lnTo>
                  <a:lnTo>
                    <a:pt x="228" y="307"/>
                  </a:lnTo>
                  <a:lnTo>
                    <a:pt x="234" y="270"/>
                  </a:lnTo>
                  <a:lnTo>
                    <a:pt x="240" y="222"/>
                  </a:lnTo>
                  <a:lnTo>
                    <a:pt x="228" y="204"/>
                  </a:lnTo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8" name="Freeform 413"/>
            <p:cNvSpPr>
              <a:spLocks/>
            </p:cNvSpPr>
            <p:nvPr userDrawn="1"/>
          </p:nvSpPr>
          <p:spPr bwMode="auto">
            <a:xfrm>
              <a:off x="2576513" y="4551363"/>
              <a:ext cx="884237" cy="911225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2147483646 h 10000"/>
                <a:gd name="T46" fmla="*/ 2147483646 w 10000"/>
                <a:gd name="T47" fmla="*/ 2147483646 h 10000"/>
                <a:gd name="T48" fmla="*/ 2147483646 w 10000"/>
                <a:gd name="T49" fmla="*/ 0 h 10000"/>
                <a:gd name="T50" fmla="*/ 2147483646 w 10000"/>
                <a:gd name="T51" fmla="*/ 2147483646 h 10000"/>
                <a:gd name="T52" fmla="*/ 2147483646 w 10000"/>
                <a:gd name="T53" fmla="*/ 2147483646 h 10000"/>
                <a:gd name="T54" fmla="*/ 2147483646 w 10000"/>
                <a:gd name="T55" fmla="*/ 2147483646 h 10000"/>
                <a:gd name="T56" fmla="*/ 2147483646 w 10000"/>
                <a:gd name="T57" fmla="*/ 2147483646 h 10000"/>
                <a:gd name="T58" fmla="*/ 2147483646 w 10000"/>
                <a:gd name="T59" fmla="*/ 2147483646 h 10000"/>
                <a:gd name="T60" fmla="*/ 2147483646 w 10000"/>
                <a:gd name="T61" fmla="*/ 2147483646 h 10000"/>
                <a:gd name="T62" fmla="*/ 0 w 10000"/>
                <a:gd name="T63" fmla="*/ 2147483646 h 10000"/>
                <a:gd name="T64" fmla="*/ 2147483646 w 10000"/>
                <a:gd name="T65" fmla="*/ 2147483646 h 10000"/>
                <a:gd name="T66" fmla="*/ 2147483646 w 10000"/>
                <a:gd name="T67" fmla="*/ 2147483646 h 10000"/>
                <a:gd name="T68" fmla="*/ 2147483646 w 10000"/>
                <a:gd name="T69" fmla="*/ 2147483646 h 10000"/>
                <a:gd name="T70" fmla="*/ 2147483646 w 10000"/>
                <a:gd name="T71" fmla="*/ 2147483646 h 10000"/>
                <a:gd name="T72" fmla="*/ 2147483646 w 10000"/>
                <a:gd name="T73" fmla="*/ 2147483646 h 10000"/>
                <a:gd name="T74" fmla="*/ 2147483646 w 10000"/>
                <a:gd name="T75" fmla="*/ 2147483646 h 10000"/>
                <a:gd name="T76" fmla="*/ 2147483646 w 10000"/>
                <a:gd name="T77" fmla="*/ 2147483646 h 10000"/>
                <a:gd name="T78" fmla="*/ 2147483646 w 10000"/>
                <a:gd name="T79" fmla="*/ 2147483646 h 10000"/>
                <a:gd name="T80" fmla="*/ 2147483646 w 10000"/>
                <a:gd name="T81" fmla="*/ 2147483646 h 1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000" h="10000">
                  <a:moveTo>
                    <a:pt x="5000" y="7769"/>
                  </a:moveTo>
                  <a:cubicBezTo>
                    <a:pt x="5027" y="7795"/>
                    <a:pt x="5055" y="7820"/>
                    <a:pt x="5082" y="7846"/>
                  </a:cubicBezTo>
                  <a:cubicBezTo>
                    <a:pt x="5027" y="8000"/>
                    <a:pt x="4973" y="8154"/>
                    <a:pt x="4918" y="8308"/>
                  </a:cubicBezTo>
                  <a:lnTo>
                    <a:pt x="4672" y="8462"/>
                  </a:lnTo>
                  <a:lnTo>
                    <a:pt x="4098" y="9000"/>
                  </a:lnTo>
                  <a:lnTo>
                    <a:pt x="4180" y="9000"/>
                  </a:lnTo>
                  <a:lnTo>
                    <a:pt x="4098" y="9000"/>
                  </a:lnTo>
                  <a:lnTo>
                    <a:pt x="4344" y="9077"/>
                  </a:lnTo>
                  <a:lnTo>
                    <a:pt x="4754" y="9308"/>
                  </a:lnTo>
                  <a:lnTo>
                    <a:pt x="5000" y="9538"/>
                  </a:lnTo>
                  <a:lnTo>
                    <a:pt x="5246" y="10000"/>
                  </a:lnTo>
                  <a:cubicBezTo>
                    <a:pt x="5273" y="9923"/>
                    <a:pt x="5301" y="9846"/>
                    <a:pt x="5328" y="9769"/>
                  </a:cubicBezTo>
                  <a:lnTo>
                    <a:pt x="5656" y="9462"/>
                  </a:lnTo>
                  <a:lnTo>
                    <a:pt x="6066" y="9077"/>
                  </a:lnTo>
                  <a:lnTo>
                    <a:pt x="6393" y="8077"/>
                  </a:lnTo>
                  <a:lnTo>
                    <a:pt x="6639" y="7615"/>
                  </a:lnTo>
                  <a:lnTo>
                    <a:pt x="7541" y="7077"/>
                  </a:lnTo>
                  <a:lnTo>
                    <a:pt x="8115" y="7000"/>
                  </a:lnTo>
                  <a:lnTo>
                    <a:pt x="8279" y="6923"/>
                  </a:lnTo>
                  <a:lnTo>
                    <a:pt x="8443" y="6615"/>
                  </a:lnTo>
                  <a:cubicBezTo>
                    <a:pt x="8470" y="6513"/>
                    <a:pt x="8498" y="6410"/>
                    <a:pt x="8525" y="6308"/>
                  </a:cubicBezTo>
                  <a:cubicBezTo>
                    <a:pt x="8607" y="6180"/>
                    <a:pt x="8688" y="6051"/>
                    <a:pt x="8770" y="5923"/>
                  </a:cubicBezTo>
                  <a:cubicBezTo>
                    <a:pt x="8797" y="5872"/>
                    <a:pt x="8825" y="5820"/>
                    <a:pt x="8852" y="5769"/>
                  </a:cubicBezTo>
                  <a:cubicBezTo>
                    <a:pt x="8879" y="5333"/>
                    <a:pt x="8907" y="4898"/>
                    <a:pt x="8934" y="4462"/>
                  </a:cubicBezTo>
                  <a:lnTo>
                    <a:pt x="9180" y="4385"/>
                  </a:lnTo>
                  <a:lnTo>
                    <a:pt x="10000" y="3385"/>
                  </a:lnTo>
                  <a:lnTo>
                    <a:pt x="10000" y="3154"/>
                  </a:lnTo>
                  <a:cubicBezTo>
                    <a:pt x="9945" y="2974"/>
                    <a:pt x="9891" y="2795"/>
                    <a:pt x="9836" y="2615"/>
                  </a:cubicBezTo>
                  <a:lnTo>
                    <a:pt x="9344" y="2462"/>
                  </a:lnTo>
                  <a:lnTo>
                    <a:pt x="8607" y="2077"/>
                  </a:lnTo>
                  <a:lnTo>
                    <a:pt x="7787" y="2000"/>
                  </a:lnTo>
                  <a:lnTo>
                    <a:pt x="7541" y="1923"/>
                  </a:lnTo>
                  <a:lnTo>
                    <a:pt x="7377" y="1692"/>
                  </a:lnTo>
                  <a:lnTo>
                    <a:pt x="6721" y="1462"/>
                  </a:lnTo>
                  <a:lnTo>
                    <a:pt x="6148" y="1154"/>
                  </a:lnTo>
                  <a:cubicBezTo>
                    <a:pt x="6121" y="1051"/>
                    <a:pt x="6093" y="949"/>
                    <a:pt x="6066" y="846"/>
                  </a:cubicBezTo>
                  <a:lnTo>
                    <a:pt x="5820" y="231"/>
                  </a:lnTo>
                  <a:lnTo>
                    <a:pt x="5738" y="231"/>
                  </a:lnTo>
                  <a:lnTo>
                    <a:pt x="5410" y="692"/>
                  </a:lnTo>
                  <a:lnTo>
                    <a:pt x="5082" y="846"/>
                  </a:lnTo>
                  <a:cubicBezTo>
                    <a:pt x="5055" y="820"/>
                    <a:pt x="5027" y="795"/>
                    <a:pt x="5000" y="769"/>
                  </a:cubicBezTo>
                  <a:lnTo>
                    <a:pt x="4590" y="769"/>
                  </a:lnTo>
                  <a:lnTo>
                    <a:pt x="4426" y="846"/>
                  </a:lnTo>
                  <a:lnTo>
                    <a:pt x="4344" y="846"/>
                  </a:lnTo>
                  <a:lnTo>
                    <a:pt x="3934" y="923"/>
                  </a:lnTo>
                  <a:lnTo>
                    <a:pt x="3689" y="1000"/>
                  </a:lnTo>
                  <a:lnTo>
                    <a:pt x="3443" y="769"/>
                  </a:lnTo>
                  <a:cubicBezTo>
                    <a:pt x="3470" y="615"/>
                    <a:pt x="3498" y="462"/>
                    <a:pt x="3525" y="308"/>
                  </a:cubicBezTo>
                  <a:lnTo>
                    <a:pt x="3361" y="77"/>
                  </a:lnTo>
                  <a:lnTo>
                    <a:pt x="3197" y="0"/>
                  </a:lnTo>
                  <a:cubicBezTo>
                    <a:pt x="3224" y="51"/>
                    <a:pt x="3252" y="103"/>
                    <a:pt x="3279" y="154"/>
                  </a:cubicBezTo>
                  <a:lnTo>
                    <a:pt x="2869" y="308"/>
                  </a:lnTo>
                  <a:lnTo>
                    <a:pt x="2213" y="308"/>
                  </a:lnTo>
                  <a:lnTo>
                    <a:pt x="2459" y="692"/>
                  </a:lnTo>
                  <a:cubicBezTo>
                    <a:pt x="2486" y="769"/>
                    <a:pt x="2514" y="846"/>
                    <a:pt x="2541" y="923"/>
                  </a:cubicBezTo>
                  <a:lnTo>
                    <a:pt x="1803" y="1154"/>
                  </a:lnTo>
                  <a:lnTo>
                    <a:pt x="1557" y="923"/>
                  </a:lnTo>
                  <a:lnTo>
                    <a:pt x="902" y="1077"/>
                  </a:lnTo>
                  <a:cubicBezTo>
                    <a:pt x="929" y="1205"/>
                    <a:pt x="957" y="1334"/>
                    <a:pt x="984" y="1462"/>
                  </a:cubicBezTo>
                  <a:cubicBezTo>
                    <a:pt x="929" y="1744"/>
                    <a:pt x="875" y="2026"/>
                    <a:pt x="820" y="2308"/>
                  </a:cubicBezTo>
                  <a:cubicBezTo>
                    <a:pt x="765" y="2257"/>
                    <a:pt x="711" y="2205"/>
                    <a:pt x="656" y="2154"/>
                  </a:cubicBezTo>
                  <a:cubicBezTo>
                    <a:pt x="629" y="2231"/>
                    <a:pt x="601" y="2308"/>
                    <a:pt x="574" y="2385"/>
                  </a:cubicBezTo>
                  <a:lnTo>
                    <a:pt x="328" y="2538"/>
                  </a:lnTo>
                  <a:lnTo>
                    <a:pt x="0" y="3000"/>
                  </a:lnTo>
                  <a:lnTo>
                    <a:pt x="0" y="3462"/>
                  </a:lnTo>
                  <a:lnTo>
                    <a:pt x="328" y="3692"/>
                  </a:lnTo>
                  <a:lnTo>
                    <a:pt x="738" y="3538"/>
                  </a:lnTo>
                  <a:cubicBezTo>
                    <a:pt x="765" y="3692"/>
                    <a:pt x="793" y="3846"/>
                    <a:pt x="820" y="4000"/>
                  </a:cubicBezTo>
                  <a:lnTo>
                    <a:pt x="984" y="4000"/>
                  </a:lnTo>
                  <a:lnTo>
                    <a:pt x="984" y="4077"/>
                  </a:lnTo>
                  <a:cubicBezTo>
                    <a:pt x="1311" y="4000"/>
                    <a:pt x="1240" y="3993"/>
                    <a:pt x="1311" y="4000"/>
                  </a:cubicBezTo>
                  <a:cubicBezTo>
                    <a:pt x="1382" y="4007"/>
                    <a:pt x="1378" y="4124"/>
                    <a:pt x="1411" y="4121"/>
                  </a:cubicBezTo>
                  <a:cubicBezTo>
                    <a:pt x="1487" y="4047"/>
                    <a:pt x="1644" y="3939"/>
                    <a:pt x="1720" y="3900"/>
                  </a:cubicBezTo>
                  <a:cubicBezTo>
                    <a:pt x="1796" y="3861"/>
                    <a:pt x="1787" y="3873"/>
                    <a:pt x="1869" y="3886"/>
                  </a:cubicBezTo>
                  <a:cubicBezTo>
                    <a:pt x="1951" y="3899"/>
                    <a:pt x="2074" y="3776"/>
                    <a:pt x="2131" y="3846"/>
                  </a:cubicBezTo>
                  <a:cubicBezTo>
                    <a:pt x="2188" y="3916"/>
                    <a:pt x="2186" y="4154"/>
                    <a:pt x="2213" y="4308"/>
                  </a:cubicBezTo>
                  <a:lnTo>
                    <a:pt x="2705" y="4538"/>
                  </a:lnTo>
                  <a:lnTo>
                    <a:pt x="3279" y="4769"/>
                  </a:lnTo>
                  <a:lnTo>
                    <a:pt x="3279" y="5077"/>
                  </a:lnTo>
                  <a:lnTo>
                    <a:pt x="3443" y="5308"/>
                  </a:lnTo>
                  <a:cubicBezTo>
                    <a:pt x="3525" y="5308"/>
                    <a:pt x="3934" y="5385"/>
                    <a:pt x="3934" y="5385"/>
                  </a:cubicBezTo>
                  <a:lnTo>
                    <a:pt x="3934" y="5692"/>
                  </a:lnTo>
                  <a:lnTo>
                    <a:pt x="3934" y="6231"/>
                  </a:lnTo>
                </a:path>
              </a:pathLst>
            </a:custGeom>
            <a:noFill/>
            <a:ln w="3175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79" name="Freeform 409"/>
            <p:cNvSpPr>
              <a:spLocks/>
            </p:cNvSpPr>
            <p:nvPr userDrawn="1"/>
          </p:nvSpPr>
          <p:spPr bwMode="auto">
            <a:xfrm>
              <a:off x="2563813" y="5153025"/>
              <a:ext cx="473075" cy="947738"/>
            </a:xfrm>
            <a:custGeom>
              <a:avLst/>
              <a:gdLst>
                <a:gd name="T0" fmla="*/ 2147483646 w 10000"/>
                <a:gd name="T1" fmla="*/ 2147483646 h 10001"/>
                <a:gd name="T2" fmla="*/ 2147483646 w 10000"/>
                <a:gd name="T3" fmla="*/ 2147483646 h 10001"/>
                <a:gd name="T4" fmla="*/ 2147483646 w 10000"/>
                <a:gd name="T5" fmla="*/ 2147483646 h 10001"/>
                <a:gd name="T6" fmla="*/ 2147483646 w 10000"/>
                <a:gd name="T7" fmla="*/ 2147483646 h 10001"/>
                <a:gd name="T8" fmla="*/ 2147483646 w 10000"/>
                <a:gd name="T9" fmla="*/ 2147483646 h 10001"/>
                <a:gd name="T10" fmla="*/ 2147483646 w 10000"/>
                <a:gd name="T11" fmla="*/ 2147483646 h 10001"/>
                <a:gd name="T12" fmla="*/ 2147483646 w 10000"/>
                <a:gd name="T13" fmla="*/ 2147483646 h 10001"/>
                <a:gd name="T14" fmla="*/ 2147483646 w 10000"/>
                <a:gd name="T15" fmla="*/ 2147483646 h 10001"/>
                <a:gd name="T16" fmla="*/ 2147483646 w 10000"/>
                <a:gd name="T17" fmla="*/ 2147483646 h 10001"/>
                <a:gd name="T18" fmla="*/ 2147483646 w 10000"/>
                <a:gd name="T19" fmla="*/ 2147483646 h 10001"/>
                <a:gd name="T20" fmla="*/ 2147483646 w 10000"/>
                <a:gd name="T21" fmla="*/ 2147483646 h 10001"/>
                <a:gd name="T22" fmla="*/ 2147483646 w 10000"/>
                <a:gd name="T23" fmla="*/ 2147483646 h 10001"/>
                <a:gd name="T24" fmla="*/ 2147483646 w 10000"/>
                <a:gd name="T25" fmla="*/ 2147483646 h 10001"/>
                <a:gd name="T26" fmla="*/ 2147483646 w 10000"/>
                <a:gd name="T27" fmla="*/ 2147483646 h 10001"/>
                <a:gd name="T28" fmla="*/ 2147483646 w 10000"/>
                <a:gd name="T29" fmla="*/ 0 h 10001"/>
                <a:gd name="T30" fmla="*/ 2147483646 w 10000"/>
                <a:gd name="T31" fmla="*/ 2147483646 h 10001"/>
                <a:gd name="T32" fmla="*/ 2147483646 w 10000"/>
                <a:gd name="T33" fmla="*/ 2147483646 h 10001"/>
                <a:gd name="T34" fmla="*/ 2147483646 w 10000"/>
                <a:gd name="T35" fmla="*/ 2147483646 h 10001"/>
                <a:gd name="T36" fmla="*/ 2147483646 w 10000"/>
                <a:gd name="T37" fmla="*/ 2147483646 h 10001"/>
                <a:gd name="T38" fmla="*/ 2147483646 w 10000"/>
                <a:gd name="T39" fmla="*/ 2147483646 h 10001"/>
                <a:gd name="T40" fmla="*/ 2147483646 w 10000"/>
                <a:gd name="T41" fmla="*/ 2147483646 h 10001"/>
                <a:gd name="T42" fmla="*/ 2147483646 w 10000"/>
                <a:gd name="T43" fmla="*/ 2147483646 h 10001"/>
                <a:gd name="T44" fmla="*/ 2147483646 w 10000"/>
                <a:gd name="T45" fmla="*/ 2147483646 h 10001"/>
                <a:gd name="T46" fmla="*/ 2147483646 w 10000"/>
                <a:gd name="T47" fmla="*/ 2147483646 h 10001"/>
                <a:gd name="T48" fmla="*/ 2147483646 w 10000"/>
                <a:gd name="T49" fmla="*/ 2147483646 h 10001"/>
                <a:gd name="T50" fmla="*/ 2147483646 w 10000"/>
                <a:gd name="T51" fmla="*/ 2147483646 h 10001"/>
                <a:gd name="T52" fmla="*/ 2147483646 w 10000"/>
                <a:gd name="T53" fmla="*/ 2147483646 h 10001"/>
                <a:gd name="T54" fmla="*/ 2147483646 w 10000"/>
                <a:gd name="T55" fmla="*/ 2147483646 h 10001"/>
                <a:gd name="T56" fmla="*/ 2147483646 w 10000"/>
                <a:gd name="T57" fmla="*/ 2147483646 h 10001"/>
                <a:gd name="T58" fmla="*/ 2147483646 w 10000"/>
                <a:gd name="T59" fmla="*/ 2147483646 h 10001"/>
                <a:gd name="T60" fmla="*/ 2147483646 w 10000"/>
                <a:gd name="T61" fmla="*/ 2147483646 h 10001"/>
                <a:gd name="T62" fmla="*/ 2147483646 w 10000"/>
                <a:gd name="T63" fmla="*/ 2147483646 h 10001"/>
                <a:gd name="T64" fmla="*/ 2147483646 w 10000"/>
                <a:gd name="T65" fmla="*/ 2147483646 h 10001"/>
                <a:gd name="T66" fmla="*/ 0 w 10000"/>
                <a:gd name="T67" fmla="*/ 2147483646 h 10001"/>
                <a:gd name="T68" fmla="*/ 2147483646 w 10000"/>
                <a:gd name="T69" fmla="*/ 2147483646 h 10001"/>
                <a:gd name="T70" fmla="*/ 2147483646 w 10000"/>
                <a:gd name="T71" fmla="*/ 2147483646 h 10001"/>
                <a:gd name="T72" fmla="*/ 2147483646 w 10000"/>
                <a:gd name="T73" fmla="*/ 2147483646 h 10001"/>
                <a:gd name="T74" fmla="*/ 2147483646 w 10000"/>
                <a:gd name="T75" fmla="*/ 2147483646 h 10001"/>
                <a:gd name="T76" fmla="*/ 2147483646 w 10000"/>
                <a:gd name="T77" fmla="*/ 2147483646 h 10001"/>
                <a:gd name="T78" fmla="*/ 2147483646 w 10000"/>
                <a:gd name="T79" fmla="*/ 2147483646 h 10001"/>
                <a:gd name="T80" fmla="*/ 2147483646 w 10000"/>
                <a:gd name="T81" fmla="*/ 2147483646 h 10001"/>
                <a:gd name="T82" fmla="*/ 2147483646 w 10000"/>
                <a:gd name="T83" fmla="*/ 2147483646 h 10001"/>
                <a:gd name="T84" fmla="*/ 2147483646 w 10000"/>
                <a:gd name="T85" fmla="*/ 2147483646 h 10001"/>
                <a:gd name="T86" fmla="*/ 2147483646 w 10000"/>
                <a:gd name="T87" fmla="*/ 2147483646 h 10001"/>
                <a:gd name="T88" fmla="*/ 2147483646 w 10000"/>
                <a:gd name="T89" fmla="*/ 2147483646 h 10001"/>
                <a:gd name="T90" fmla="*/ 2147483646 w 10000"/>
                <a:gd name="T91" fmla="*/ 2147483646 h 10001"/>
                <a:gd name="T92" fmla="*/ 2147483646 w 10000"/>
                <a:gd name="T93" fmla="*/ 2147483646 h 10001"/>
                <a:gd name="T94" fmla="*/ 2147483646 w 10000"/>
                <a:gd name="T95" fmla="*/ 2147483646 h 10001"/>
                <a:gd name="T96" fmla="*/ 2147483646 w 10000"/>
                <a:gd name="T97" fmla="*/ 2147483646 h 10001"/>
                <a:gd name="T98" fmla="*/ 2147483646 w 10000"/>
                <a:gd name="T99" fmla="*/ 2147483646 h 10001"/>
                <a:gd name="T100" fmla="*/ 2147483646 w 10000"/>
                <a:gd name="T101" fmla="*/ 2147483646 h 10001"/>
                <a:gd name="T102" fmla="*/ 2147483646 w 10000"/>
                <a:gd name="T103" fmla="*/ 2147483646 h 10001"/>
                <a:gd name="T104" fmla="*/ 2147483646 w 10000"/>
                <a:gd name="T105" fmla="*/ 2147483646 h 10001"/>
                <a:gd name="T106" fmla="*/ 2147483646 w 10000"/>
                <a:gd name="T107" fmla="*/ 2147483646 h 10001"/>
                <a:gd name="T108" fmla="*/ 2147483646 w 10000"/>
                <a:gd name="T109" fmla="*/ 2147483646 h 10001"/>
                <a:gd name="T110" fmla="*/ 2147483646 w 10000"/>
                <a:gd name="T111" fmla="*/ 2147483646 h 10001"/>
                <a:gd name="T112" fmla="*/ 2147483646 w 10000"/>
                <a:gd name="T113" fmla="*/ 2147483646 h 10001"/>
                <a:gd name="T114" fmla="*/ 2147483646 w 10000"/>
                <a:gd name="T115" fmla="*/ 2147483646 h 10001"/>
                <a:gd name="T116" fmla="*/ 2147483646 w 10000"/>
                <a:gd name="T117" fmla="*/ 2147483646 h 10001"/>
                <a:gd name="T118" fmla="*/ 2147483646 w 10000"/>
                <a:gd name="T119" fmla="*/ 2147483646 h 10001"/>
                <a:gd name="T120" fmla="*/ 2147483646 w 10000"/>
                <a:gd name="T121" fmla="*/ 2147483646 h 10001"/>
                <a:gd name="T122" fmla="*/ 2147483646 w 10000"/>
                <a:gd name="T123" fmla="*/ 2147483646 h 10001"/>
                <a:gd name="T124" fmla="*/ 2147483646 w 10000"/>
                <a:gd name="T125" fmla="*/ 2147483646 h 100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000" h="10001">
                  <a:moveTo>
                    <a:pt x="7581" y="2950"/>
                  </a:moveTo>
                  <a:cubicBezTo>
                    <a:pt x="7635" y="2818"/>
                    <a:pt x="7688" y="2685"/>
                    <a:pt x="7742" y="2552"/>
                  </a:cubicBezTo>
                  <a:lnTo>
                    <a:pt x="8065" y="2312"/>
                  </a:lnTo>
                  <a:lnTo>
                    <a:pt x="9194" y="1754"/>
                  </a:lnTo>
                  <a:lnTo>
                    <a:pt x="9677" y="1595"/>
                  </a:lnTo>
                  <a:lnTo>
                    <a:pt x="10000" y="1116"/>
                  </a:lnTo>
                  <a:lnTo>
                    <a:pt x="9839" y="1037"/>
                  </a:lnTo>
                  <a:lnTo>
                    <a:pt x="9355" y="1197"/>
                  </a:lnTo>
                  <a:lnTo>
                    <a:pt x="8387" y="1435"/>
                  </a:lnTo>
                  <a:lnTo>
                    <a:pt x="7581" y="1356"/>
                  </a:lnTo>
                  <a:cubicBezTo>
                    <a:pt x="7635" y="1170"/>
                    <a:pt x="7688" y="983"/>
                    <a:pt x="7742" y="797"/>
                  </a:cubicBezTo>
                  <a:lnTo>
                    <a:pt x="7258" y="638"/>
                  </a:lnTo>
                  <a:lnTo>
                    <a:pt x="6290" y="479"/>
                  </a:lnTo>
                  <a:lnTo>
                    <a:pt x="5806" y="319"/>
                  </a:lnTo>
                  <a:lnTo>
                    <a:pt x="5323" y="0"/>
                  </a:lnTo>
                  <a:lnTo>
                    <a:pt x="4677" y="81"/>
                  </a:lnTo>
                  <a:lnTo>
                    <a:pt x="4516" y="159"/>
                  </a:lnTo>
                  <a:lnTo>
                    <a:pt x="3710" y="81"/>
                  </a:lnTo>
                  <a:cubicBezTo>
                    <a:pt x="3387" y="81"/>
                    <a:pt x="3476" y="72"/>
                    <a:pt x="3387" y="81"/>
                  </a:cubicBezTo>
                  <a:cubicBezTo>
                    <a:pt x="3298" y="89"/>
                    <a:pt x="3178" y="131"/>
                    <a:pt x="3178" y="131"/>
                  </a:cubicBezTo>
                  <a:cubicBezTo>
                    <a:pt x="3339" y="211"/>
                    <a:pt x="3245" y="168"/>
                    <a:pt x="3226" y="240"/>
                  </a:cubicBezTo>
                  <a:cubicBezTo>
                    <a:pt x="3207" y="310"/>
                    <a:pt x="3065" y="558"/>
                    <a:pt x="3065" y="558"/>
                  </a:cubicBezTo>
                  <a:lnTo>
                    <a:pt x="2581" y="797"/>
                  </a:lnTo>
                  <a:lnTo>
                    <a:pt x="2581" y="1275"/>
                  </a:lnTo>
                  <a:lnTo>
                    <a:pt x="2258" y="1595"/>
                  </a:lnTo>
                  <a:lnTo>
                    <a:pt x="1774" y="2631"/>
                  </a:lnTo>
                  <a:cubicBezTo>
                    <a:pt x="1828" y="2896"/>
                    <a:pt x="1881" y="3163"/>
                    <a:pt x="1935" y="3428"/>
                  </a:cubicBezTo>
                  <a:lnTo>
                    <a:pt x="968" y="4466"/>
                  </a:lnTo>
                  <a:lnTo>
                    <a:pt x="806" y="5582"/>
                  </a:lnTo>
                  <a:lnTo>
                    <a:pt x="806" y="6141"/>
                  </a:lnTo>
                  <a:cubicBezTo>
                    <a:pt x="752" y="6327"/>
                    <a:pt x="699" y="6514"/>
                    <a:pt x="645" y="6699"/>
                  </a:cubicBezTo>
                  <a:lnTo>
                    <a:pt x="968" y="7019"/>
                  </a:lnTo>
                  <a:lnTo>
                    <a:pt x="484" y="8294"/>
                  </a:lnTo>
                  <a:lnTo>
                    <a:pt x="0" y="8852"/>
                  </a:lnTo>
                  <a:cubicBezTo>
                    <a:pt x="54" y="8985"/>
                    <a:pt x="47" y="9085"/>
                    <a:pt x="161" y="9251"/>
                  </a:cubicBezTo>
                  <a:cubicBezTo>
                    <a:pt x="275" y="9417"/>
                    <a:pt x="316" y="9724"/>
                    <a:pt x="685" y="9848"/>
                  </a:cubicBezTo>
                  <a:cubicBezTo>
                    <a:pt x="1054" y="9973"/>
                    <a:pt x="2126" y="10011"/>
                    <a:pt x="2375" y="10000"/>
                  </a:cubicBezTo>
                  <a:cubicBezTo>
                    <a:pt x="2624" y="9989"/>
                    <a:pt x="2202" y="9881"/>
                    <a:pt x="2182" y="9783"/>
                  </a:cubicBezTo>
                  <a:cubicBezTo>
                    <a:pt x="2163" y="9685"/>
                    <a:pt x="2172" y="9527"/>
                    <a:pt x="2258" y="9410"/>
                  </a:cubicBezTo>
                  <a:cubicBezTo>
                    <a:pt x="2345" y="9293"/>
                    <a:pt x="2550" y="9220"/>
                    <a:pt x="2701" y="9082"/>
                  </a:cubicBezTo>
                  <a:cubicBezTo>
                    <a:pt x="2852" y="8944"/>
                    <a:pt x="3004" y="8707"/>
                    <a:pt x="3165" y="8584"/>
                  </a:cubicBezTo>
                  <a:cubicBezTo>
                    <a:pt x="3326" y="8461"/>
                    <a:pt x="3550" y="8459"/>
                    <a:pt x="3668" y="8344"/>
                  </a:cubicBezTo>
                  <a:cubicBezTo>
                    <a:pt x="3786" y="8229"/>
                    <a:pt x="3918" y="7996"/>
                    <a:pt x="3871" y="7895"/>
                  </a:cubicBezTo>
                  <a:cubicBezTo>
                    <a:pt x="3824" y="7794"/>
                    <a:pt x="3548" y="7789"/>
                    <a:pt x="3387" y="7736"/>
                  </a:cubicBezTo>
                  <a:cubicBezTo>
                    <a:pt x="3280" y="7629"/>
                    <a:pt x="3000" y="7495"/>
                    <a:pt x="3065" y="7416"/>
                  </a:cubicBezTo>
                  <a:cubicBezTo>
                    <a:pt x="3130" y="7337"/>
                    <a:pt x="3541" y="7312"/>
                    <a:pt x="3779" y="7260"/>
                  </a:cubicBezTo>
                  <a:cubicBezTo>
                    <a:pt x="3810" y="7153"/>
                    <a:pt x="3875" y="7075"/>
                    <a:pt x="3971" y="6968"/>
                  </a:cubicBezTo>
                  <a:cubicBezTo>
                    <a:pt x="4067" y="6861"/>
                    <a:pt x="4220" y="6700"/>
                    <a:pt x="4355" y="6620"/>
                  </a:cubicBezTo>
                  <a:cubicBezTo>
                    <a:pt x="4490" y="6540"/>
                    <a:pt x="4699" y="6570"/>
                    <a:pt x="4780" y="6490"/>
                  </a:cubicBezTo>
                  <a:cubicBezTo>
                    <a:pt x="4861" y="6410"/>
                    <a:pt x="4853" y="6226"/>
                    <a:pt x="4839" y="6141"/>
                  </a:cubicBezTo>
                  <a:cubicBezTo>
                    <a:pt x="5323" y="5822"/>
                    <a:pt x="5348" y="5984"/>
                    <a:pt x="5437" y="5921"/>
                  </a:cubicBezTo>
                  <a:cubicBezTo>
                    <a:pt x="5526" y="5858"/>
                    <a:pt x="5368" y="5818"/>
                    <a:pt x="5376" y="5762"/>
                  </a:cubicBezTo>
                  <a:cubicBezTo>
                    <a:pt x="5384" y="5706"/>
                    <a:pt x="5412" y="5665"/>
                    <a:pt x="5484" y="5582"/>
                  </a:cubicBezTo>
                  <a:cubicBezTo>
                    <a:pt x="5556" y="5499"/>
                    <a:pt x="5622" y="5319"/>
                    <a:pt x="5806" y="5264"/>
                  </a:cubicBezTo>
                  <a:cubicBezTo>
                    <a:pt x="5990" y="5209"/>
                    <a:pt x="6266" y="5289"/>
                    <a:pt x="6588" y="5253"/>
                  </a:cubicBezTo>
                  <a:cubicBezTo>
                    <a:pt x="6910" y="5217"/>
                    <a:pt x="7468" y="5176"/>
                    <a:pt x="7741" y="5045"/>
                  </a:cubicBezTo>
                  <a:cubicBezTo>
                    <a:pt x="8014" y="4914"/>
                    <a:pt x="8092" y="4629"/>
                    <a:pt x="8226" y="4466"/>
                  </a:cubicBezTo>
                  <a:cubicBezTo>
                    <a:pt x="8361" y="4303"/>
                    <a:pt x="8441" y="4199"/>
                    <a:pt x="8548" y="4066"/>
                  </a:cubicBezTo>
                  <a:lnTo>
                    <a:pt x="8226" y="3748"/>
                  </a:lnTo>
                  <a:cubicBezTo>
                    <a:pt x="8065" y="3668"/>
                    <a:pt x="7825" y="3557"/>
                    <a:pt x="7742" y="3509"/>
                  </a:cubicBezTo>
                  <a:cubicBezTo>
                    <a:pt x="7659" y="3461"/>
                    <a:pt x="7731" y="3475"/>
                    <a:pt x="7726" y="3458"/>
                  </a:cubicBezTo>
                  <a:lnTo>
                    <a:pt x="7581" y="3350"/>
                  </a:lnTo>
                  <a:lnTo>
                    <a:pt x="7581" y="295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0" name="Freeform 444"/>
            <p:cNvSpPr>
              <a:spLocks/>
            </p:cNvSpPr>
            <p:nvPr userDrawn="1"/>
          </p:nvSpPr>
          <p:spPr bwMode="auto">
            <a:xfrm>
              <a:off x="2500313" y="5053013"/>
              <a:ext cx="242887" cy="1179512"/>
            </a:xfrm>
            <a:custGeom>
              <a:avLst/>
              <a:gdLst>
                <a:gd name="T0" fmla="*/ 2147483646 w 14463"/>
                <a:gd name="T1" fmla="*/ 2147483646 h 11339"/>
                <a:gd name="T2" fmla="*/ 2147483646 w 14463"/>
                <a:gd name="T3" fmla="*/ 0 h 11339"/>
                <a:gd name="T4" fmla="*/ 2147483646 w 14463"/>
                <a:gd name="T5" fmla="*/ 2147483646 h 11339"/>
                <a:gd name="T6" fmla="*/ 2147483646 w 14463"/>
                <a:gd name="T7" fmla="*/ 2147483646 h 11339"/>
                <a:gd name="T8" fmla="*/ 2147483646 w 14463"/>
                <a:gd name="T9" fmla="*/ 2147483646 h 11339"/>
                <a:gd name="T10" fmla="*/ 2147483646 w 14463"/>
                <a:gd name="T11" fmla="*/ 2147483646 h 11339"/>
                <a:gd name="T12" fmla="*/ 2147483646 w 14463"/>
                <a:gd name="T13" fmla="*/ 2147483646 h 11339"/>
                <a:gd name="T14" fmla="*/ 2147483646 w 14463"/>
                <a:gd name="T15" fmla="*/ 2147483646 h 11339"/>
                <a:gd name="T16" fmla="*/ 2147483646 w 14463"/>
                <a:gd name="T17" fmla="*/ 2147483646 h 11339"/>
                <a:gd name="T18" fmla="*/ 2147483646 w 14463"/>
                <a:gd name="T19" fmla="*/ 2147483646 h 11339"/>
                <a:gd name="T20" fmla="*/ 2147483646 w 14463"/>
                <a:gd name="T21" fmla="*/ 2147483646 h 11339"/>
                <a:gd name="T22" fmla="*/ 2147483646 w 14463"/>
                <a:gd name="T23" fmla="*/ 2147483646 h 11339"/>
                <a:gd name="T24" fmla="*/ 2147483646 w 14463"/>
                <a:gd name="T25" fmla="*/ 2147483646 h 11339"/>
                <a:gd name="T26" fmla="*/ 2147483646 w 14463"/>
                <a:gd name="T27" fmla="*/ 2147483646 h 11339"/>
                <a:gd name="T28" fmla="*/ 2147483646 w 14463"/>
                <a:gd name="T29" fmla="*/ 2147483646 h 11339"/>
                <a:gd name="T30" fmla="*/ 2147483646 w 14463"/>
                <a:gd name="T31" fmla="*/ 2147483646 h 11339"/>
                <a:gd name="T32" fmla="*/ 2147483646 w 14463"/>
                <a:gd name="T33" fmla="*/ 2147483646 h 11339"/>
                <a:gd name="T34" fmla="*/ 2147483646 w 14463"/>
                <a:gd name="T35" fmla="*/ 2147483646 h 11339"/>
                <a:gd name="T36" fmla="*/ 2147483646 w 14463"/>
                <a:gd name="T37" fmla="*/ 2147483646 h 11339"/>
                <a:gd name="T38" fmla="*/ 2147483646 w 14463"/>
                <a:gd name="T39" fmla="*/ 2147483646 h 11339"/>
                <a:gd name="T40" fmla="*/ 2147483646 w 14463"/>
                <a:gd name="T41" fmla="*/ 2147483646 h 11339"/>
                <a:gd name="T42" fmla="*/ 2147483646 w 14463"/>
                <a:gd name="T43" fmla="*/ 2147483646 h 11339"/>
                <a:gd name="T44" fmla="*/ 2147483646 w 14463"/>
                <a:gd name="T45" fmla="*/ 2147483646 h 11339"/>
                <a:gd name="T46" fmla="*/ 2147483646 w 14463"/>
                <a:gd name="T47" fmla="*/ 2147483646 h 11339"/>
                <a:gd name="T48" fmla="*/ 2147483646 w 14463"/>
                <a:gd name="T49" fmla="*/ 2147483646 h 11339"/>
                <a:gd name="T50" fmla="*/ 2147483646 w 14463"/>
                <a:gd name="T51" fmla="*/ 2147483646 h 11339"/>
                <a:gd name="T52" fmla="*/ 2147483646 w 14463"/>
                <a:gd name="T53" fmla="*/ 2147483646 h 11339"/>
                <a:gd name="T54" fmla="*/ 2147483646 w 14463"/>
                <a:gd name="T55" fmla="*/ 2147483646 h 11339"/>
                <a:gd name="T56" fmla="*/ 2147483646 w 14463"/>
                <a:gd name="T57" fmla="*/ 2147483646 h 11339"/>
                <a:gd name="T58" fmla="*/ 2147483646 w 14463"/>
                <a:gd name="T59" fmla="*/ 2147483646 h 11339"/>
                <a:gd name="T60" fmla="*/ 2147483646 w 14463"/>
                <a:gd name="T61" fmla="*/ 2147483646 h 11339"/>
                <a:gd name="T62" fmla="*/ 2147483646 w 14463"/>
                <a:gd name="T63" fmla="*/ 2147483646 h 11339"/>
                <a:gd name="T64" fmla="*/ 0 w 14463"/>
                <a:gd name="T65" fmla="*/ 2147483646 h 11339"/>
                <a:gd name="T66" fmla="*/ 2147483646 w 14463"/>
                <a:gd name="T67" fmla="*/ 2147483646 h 11339"/>
                <a:gd name="T68" fmla="*/ 2147483646 w 14463"/>
                <a:gd name="T69" fmla="*/ 2147483646 h 11339"/>
                <a:gd name="T70" fmla="*/ 2147483646 w 14463"/>
                <a:gd name="T71" fmla="*/ 2147483646 h 11339"/>
                <a:gd name="T72" fmla="*/ 2147483646 w 14463"/>
                <a:gd name="T73" fmla="*/ 2147483646 h 11339"/>
                <a:gd name="T74" fmla="*/ 2147483646 w 14463"/>
                <a:gd name="T75" fmla="*/ 2147483646 h 11339"/>
                <a:gd name="T76" fmla="*/ 2147483646 w 14463"/>
                <a:gd name="T77" fmla="*/ 2147483646 h 11339"/>
                <a:gd name="T78" fmla="*/ 2147483646 w 14463"/>
                <a:gd name="T79" fmla="*/ 2147483646 h 11339"/>
                <a:gd name="T80" fmla="*/ 2147483646 w 14463"/>
                <a:gd name="T81" fmla="*/ 2147483646 h 11339"/>
                <a:gd name="T82" fmla="*/ 2147483646 w 14463"/>
                <a:gd name="T83" fmla="*/ 2147483646 h 11339"/>
                <a:gd name="T84" fmla="*/ 2147483646 w 14463"/>
                <a:gd name="T85" fmla="*/ 2147483646 h 113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463" h="11339">
                  <a:moveTo>
                    <a:pt x="8188" y="209"/>
                  </a:moveTo>
                  <a:lnTo>
                    <a:pt x="8780" y="0"/>
                  </a:lnTo>
                  <a:lnTo>
                    <a:pt x="10217" y="207"/>
                  </a:lnTo>
                  <a:cubicBezTo>
                    <a:pt x="10556" y="264"/>
                    <a:pt x="10640" y="126"/>
                    <a:pt x="10761" y="229"/>
                  </a:cubicBezTo>
                  <a:cubicBezTo>
                    <a:pt x="10936" y="271"/>
                    <a:pt x="11461" y="322"/>
                    <a:pt x="11696" y="417"/>
                  </a:cubicBezTo>
                  <a:cubicBezTo>
                    <a:pt x="11902" y="494"/>
                    <a:pt x="11642" y="593"/>
                    <a:pt x="11730" y="676"/>
                  </a:cubicBezTo>
                  <a:cubicBezTo>
                    <a:pt x="11818" y="759"/>
                    <a:pt x="12063" y="841"/>
                    <a:pt x="12227" y="913"/>
                  </a:cubicBezTo>
                  <a:lnTo>
                    <a:pt x="12983" y="1126"/>
                  </a:lnTo>
                  <a:lnTo>
                    <a:pt x="12748" y="1307"/>
                  </a:lnTo>
                  <a:cubicBezTo>
                    <a:pt x="12663" y="1515"/>
                    <a:pt x="11910" y="1697"/>
                    <a:pt x="11825" y="1905"/>
                  </a:cubicBezTo>
                  <a:lnTo>
                    <a:pt x="10725" y="2530"/>
                  </a:lnTo>
                  <a:lnTo>
                    <a:pt x="10429" y="2947"/>
                  </a:lnTo>
                  <a:cubicBezTo>
                    <a:pt x="10471" y="3165"/>
                    <a:pt x="10514" y="3383"/>
                    <a:pt x="10556" y="3601"/>
                  </a:cubicBezTo>
                  <a:lnTo>
                    <a:pt x="10852" y="3839"/>
                  </a:lnTo>
                  <a:lnTo>
                    <a:pt x="10345" y="3839"/>
                  </a:lnTo>
                  <a:lnTo>
                    <a:pt x="11191" y="4197"/>
                  </a:lnTo>
                  <a:cubicBezTo>
                    <a:pt x="11149" y="4405"/>
                    <a:pt x="11106" y="4613"/>
                    <a:pt x="11064" y="4821"/>
                  </a:cubicBezTo>
                  <a:lnTo>
                    <a:pt x="10599" y="5030"/>
                  </a:lnTo>
                  <a:lnTo>
                    <a:pt x="9456" y="5298"/>
                  </a:lnTo>
                  <a:lnTo>
                    <a:pt x="8822" y="6012"/>
                  </a:lnTo>
                  <a:lnTo>
                    <a:pt x="8272" y="6161"/>
                  </a:lnTo>
                  <a:lnTo>
                    <a:pt x="8526" y="6429"/>
                  </a:lnTo>
                  <a:lnTo>
                    <a:pt x="8145" y="7084"/>
                  </a:lnTo>
                  <a:lnTo>
                    <a:pt x="7299" y="7768"/>
                  </a:lnTo>
                  <a:lnTo>
                    <a:pt x="7383" y="8155"/>
                  </a:lnTo>
                  <a:lnTo>
                    <a:pt x="7680" y="8393"/>
                  </a:lnTo>
                  <a:cubicBezTo>
                    <a:pt x="7624" y="8571"/>
                    <a:pt x="7567" y="8750"/>
                    <a:pt x="7511" y="8928"/>
                  </a:cubicBezTo>
                  <a:lnTo>
                    <a:pt x="7003" y="9465"/>
                  </a:lnTo>
                  <a:lnTo>
                    <a:pt x="10190" y="10380"/>
                  </a:lnTo>
                  <a:cubicBezTo>
                    <a:pt x="10685" y="10621"/>
                    <a:pt x="15360" y="10855"/>
                    <a:pt x="14311" y="11050"/>
                  </a:cubicBezTo>
                  <a:cubicBezTo>
                    <a:pt x="11744" y="11422"/>
                    <a:pt x="9928" y="11345"/>
                    <a:pt x="8880" y="11304"/>
                  </a:cubicBezTo>
                  <a:lnTo>
                    <a:pt x="3686" y="10662"/>
                  </a:lnTo>
                  <a:lnTo>
                    <a:pt x="0" y="9499"/>
                  </a:lnTo>
                  <a:lnTo>
                    <a:pt x="1492" y="8492"/>
                  </a:lnTo>
                  <a:lnTo>
                    <a:pt x="2079" y="7943"/>
                  </a:lnTo>
                  <a:lnTo>
                    <a:pt x="4644" y="6748"/>
                  </a:lnTo>
                  <a:cubicBezTo>
                    <a:pt x="4630" y="6430"/>
                    <a:pt x="2665" y="7030"/>
                    <a:pt x="2651" y="6712"/>
                  </a:cubicBezTo>
                  <a:lnTo>
                    <a:pt x="4099" y="5323"/>
                  </a:lnTo>
                  <a:lnTo>
                    <a:pt x="5760" y="4554"/>
                  </a:lnTo>
                  <a:cubicBezTo>
                    <a:pt x="5651" y="3371"/>
                    <a:pt x="6192" y="4301"/>
                    <a:pt x="6082" y="3119"/>
                  </a:cubicBezTo>
                  <a:lnTo>
                    <a:pt x="7891" y="1548"/>
                  </a:lnTo>
                  <a:lnTo>
                    <a:pt x="8314" y="982"/>
                  </a:lnTo>
                  <a:lnTo>
                    <a:pt x="8188" y="209"/>
                  </a:lnTo>
                  <a:close/>
                </a:path>
              </a:pathLst>
            </a:custGeom>
            <a:noFill/>
            <a:ln w="3175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81" name="Freeform 410"/>
            <p:cNvSpPr>
              <a:spLocks/>
            </p:cNvSpPr>
            <p:nvPr userDrawn="1"/>
          </p:nvSpPr>
          <p:spPr bwMode="auto">
            <a:xfrm>
              <a:off x="2820988" y="5105400"/>
              <a:ext cx="200025" cy="187325"/>
            </a:xfrm>
            <a:custGeom>
              <a:avLst/>
              <a:gdLst>
                <a:gd name="T0" fmla="*/ 2147483646 w 168"/>
                <a:gd name="T1" fmla="*/ 0 h 156"/>
                <a:gd name="T2" fmla="*/ 0 w 168"/>
                <a:gd name="T3" fmla="*/ 2147483646 h 156"/>
                <a:gd name="T4" fmla="*/ 0 w 168"/>
                <a:gd name="T5" fmla="*/ 2147483646 h 156"/>
                <a:gd name="T6" fmla="*/ 2147483646 w 168"/>
                <a:gd name="T7" fmla="*/ 2147483646 h 156"/>
                <a:gd name="T8" fmla="*/ 2147483646 w 168"/>
                <a:gd name="T9" fmla="*/ 2147483646 h 156"/>
                <a:gd name="T10" fmla="*/ 2147483646 w 168"/>
                <a:gd name="T11" fmla="*/ 2147483646 h 156"/>
                <a:gd name="T12" fmla="*/ 2147483646 w 168"/>
                <a:gd name="T13" fmla="*/ 2147483646 h 156"/>
                <a:gd name="T14" fmla="*/ 2147483646 w 168"/>
                <a:gd name="T15" fmla="*/ 2147483646 h 156"/>
                <a:gd name="T16" fmla="*/ 2147483646 w 168"/>
                <a:gd name="T17" fmla="*/ 2147483646 h 156"/>
                <a:gd name="T18" fmla="*/ 2147483646 w 168"/>
                <a:gd name="T19" fmla="*/ 2147483646 h 156"/>
                <a:gd name="T20" fmla="*/ 2147483646 w 168"/>
                <a:gd name="T21" fmla="*/ 2147483646 h 156"/>
                <a:gd name="T22" fmla="*/ 2147483646 w 168"/>
                <a:gd name="T23" fmla="*/ 2147483646 h 156"/>
                <a:gd name="T24" fmla="*/ 2147483646 w 168"/>
                <a:gd name="T25" fmla="*/ 2147483646 h 156"/>
                <a:gd name="T26" fmla="*/ 2147483646 w 168"/>
                <a:gd name="T27" fmla="*/ 2147483646 h 156"/>
                <a:gd name="T28" fmla="*/ 2147483646 w 168"/>
                <a:gd name="T29" fmla="*/ 2147483646 h 156"/>
                <a:gd name="T30" fmla="*/ 2147483646 w 168"/>
                <a:gd name="T31" fmla="*/ 2147483646 h 156"/>
                <a:gd name="T32" fmla="*/ 2147483646 w 168"/>
                <a:gd name="T33" fmla="*/ 2147483646 h 156"/>
                <a:gd name="T34" fmla="*/ 2147483646 w 168"/>
                <a:gd name="T35" fmla="*/ 2147483646 h 156"/>
                <a:gd name="T36" fmla="*/ 2147483646 w 168"/>
                <a:gd name="T37" fmla="*/ 0 h 156"/>
                <a:gd name="T38" fmla="*/ 2147483646 w 168"/>
                <a:gd name="T39" fmla="*/ 0 h 1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8" h="156">
                  <a:moveTo>
                    <a:pt x="48" y="0"/>
                  </a:moveTo>
                  <a:lnTo>
                    <a:pt x="0" y="36"/>
                  </a:lnTo>
                  <a:lnTo>
                    <a:pt x="0" y="48"/>
                  </a:lnTo>
                  <a:lnTo>
                    <a:pt x="18" y="72"/>
                  </a:lnTo>
                  <a:lnTo>
                    <a:pt x="36" y="84"/>
                  </a:lnTo>
                  <a:lnTo>
                    <a:pt x="72" y="96"/>
                  </a:lnTo>
                  <a:lnTo>
                    <a:pt x="90" y="108"/>
                  </a:lnTo>
                  <a:lnTo>
                    <a:pt x="84" y="150"/>
                  </a:lnTo>
                  <a:lnTo>
                    <a:pt x="114" y="156"/>
                  </a:lnTo>
                  <a:lnTo>
                    <a:pt x="150" y="138"/>
                  </a:lnTo>
                  <a:lnTo>
                    <a:pt x="168" y="126"/>
                  </a:lnTo>
                  <a:lnTo>
                    <a:pt x="162" y="114"/>
                  </a:lnTo>
                  <a:lnTo>
                    <a:pt x="162" y="90"/>
                  </a:lnTo>
                  <a:lnTo>
                    <a:pt x="144" y="84"/>
                  </a:lnTo>
                  <a:lnTo>
                    <a:pt x="120" y="54"/>
                  </a:lnTo>
                  <a:lnTo>
                    <a:pt x="108" y="42"/>
                  </a:lnTo>
                  <a:lnTo>
                    <a:pt x="90" y="12"/>
                  </a:lnTo>
                  <a:lnTo>
                    <a:pt x="90" y="6"/>
                  </a:lnTo>
                  <a:lnTo>
                    <a:pt x="78" y="0"/>
                  </a:lnTo>
                  <a:lnTo>
                    <a:pt x="48" y="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2" name="Freeform 412"/>
            <p:cNvSpPr>
              <a:spLocks/>
            </p:cNvSpPr>
            <p:nvPr userDrawn="1"/>
          </p:nvSpPr>
          <p:spPr bwMode="auto">
            <a:xfrm>
              <a:off x="2667000" y="4897438"/>
              <a:ext cx="266700" cy="287337"/>
            </a:xfrm>
            <a:custGeom>
              <a:avLst/>
              <a:gdLst>
                <a:gd name="T0" fmla="*/ 2147483646 w 10141"/>
                <a:gd name="T1" fmla="*/ 2147483646 h 10000"/>
                <a:gd name="T2" fmla="*/ 2147483646 w 10141"/>
                <a:gd name="T3" fmla="*/ 2147483646 h 10000"/>
                <a:gd name="T4" fmla="*/ 2147483646 w 10141"/>
                <a:gd name="T5" fmla="*/ 2147483646 h 10000"/>
                <a:gd name="T6" fmla="*/ 2147483646 w 10141"/>
                <a:gd name="T7" fmla="*/ 2147483646 h 10000"/>
                <a:gd name="T8" fmla="*/ 2147483646 w 10141"/>
                <a:gd name="T9" fmla="*/ 2147483646 h 10000"/>
                <a:gd name="T10" fmla="*/ 2147483646 w 10141"/>
                <a:gd name="T11" fmla="*/ 2147483646 h 10000"/>
                <a:gd name="T12" fmla="*/ 2147483646 w 10141"/>
                <a:gd name="T13" fmla="*/ 2147483646 h 10000"/>
                <a:gd name="T14" fmla="*/ 2147483646 w 10141"/>
                <a:gd name="T15" fmla="*/ 2147483646 h 10000"/>
                <a:gd name="T16" fmla="*/ 2147483646 w 10141"/>
                <a:gd name="T17" fmla="*/ 2147483646 h 10000"/>
                <a:gd name="T18" fmla="*/ 2147483646 w 10141"/>
                <a:gd name="T19" fmla="*/ 2147483646 h 10000"/>
                <a:gd name="T20" fmla="*/ 2147483646 w 10141"/>
                <a:gd name="T21" fmla="*/ 2147483646 h 10000"/>
                <a:gd name="T22" fmla="*/ 2147483646 w 10141"/>
                <a:gd name="T23" fmla="*/ 2147483646 h 10000"/>
                <a:gd name="T24" fmla="*/ 2147483646 w 10141"/>
                <a:gd name="T25" fmla="*/ 2147483646 h 10000"/>
                <a:gd name="T26" fmla="*/ 2147483646 w 10141"/>
                <a:gd name="T27" fmla="*/ 0 h 10000"/>
                <a:gd name="T28" fmla="*/ 2147483646 w 10141"/>
                <a:gd name="T29" fmla="*/ 2147483646 h 10000"/>
                <a:gd name="T30" fmla="*/ 2147483646 w 10141"/>
                <a:gd name="T31" fmla="*/ 2147483646 h 10000"/>
                <a:gd name="T32" fmla="*/ 2147483646 w 10141"/>
                <a:gd name="T33" fmla="*/ 2147483646 h 10000"/>
                <a:gd name="T34" fmla="*/ 2147483646 w 10141"/>
                <a:gd name="T35" fmla="*/ 2147483646 h 10000"/>
                <a:gd name="T36" fmla="*/ 2147483646 w 10141"/>
                <a:gd name="T37" fmla="*/ 2147483646 h 10000"/>
                <a:gd name="T38" fmla="*/ 2147483646 w 10141"/>
                <a:gd name="T39" fmla="*/ 2147483646 h 10000"/>
                <a:gd name="T40" fmla="*/ 2147483646 w 10141"/>
                <a:gd name="T41" fmla="*/ 2147483646 h 10000"/>
                <a:gd name="T42" fmla="*/ 2147483646 w 10141"/>
                <a:gd name="T43" fmla="*/ 2147483646 h 10000"/>
                <a:gd name="T44" fmla="*/ 2147483646 w 10141"/>
                <a:gd name="T45" fmla="*/ 2147483646 h 10000"/>
                <a:gd name="T46" fmla="*/ 2147483646 w 10141"/>
                <a:gd name="T47" fmla="*/ 2147483646 h 10000"/>
                <a:gd name="T48" fmla="*/ 2147483646 w 10141"/>
                <a:gd name="T49" fmla="*/ 2147483646 h 10000"/>
                <a:gd name="T50" fmla="*/ 2147483646 w 10141"/>
                <a:gd name="T51" fmla="*/ 2147483646 h 10000"/>
                <a:gd name="T52" fmla="*/ 2147483646 w 10141"/>
                <a:gd name="T53" fmla="*/ 2147483646 h 10000"/>
                <a:gd name="T54" fmla="*/ 2147483646 w 10141"/>
                <a:gd name="T55" fmla="*/ 2147483646 h 10000"/>
                <a:gd name="T56" fmla="*/ 2147483646 w 10141"/>
                <a:gd name="T57" fmla="*/ 2147483646 h 10000"/>
                <a:gd name="T58" fmla="*/ 2147483646 w 10141"/>
                <a:gd name="T59" fmla="*/ 2147483646 h 10000"/>
                <a:gd name="T60" fmla="*/ 2147483646 w 10141"/>
                <a:gd name="T61" fmla="*/ 2147483646 h 1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141" h="10000">
                  <a:moveTo>
                    <a:pt x="6087" y="9512"/>
                  </a:moveTo>
                  <a:lnTo>
                    <a:pt x="6087" y="9024"/>
                  </a:lnTo>
                  <a:lnTo>
                    <a:pt x="8249" y="7561"/>
                  </a:lnTo>
                  <a:lnTo>
                    <a:pt x="9600" y="7561"/>
                  </a:lnTo>
                  <a:lnTo>
                    <a:pt x="10141" y="7805"/>
                  </a:lnTo>
                  <a:lnTo>
                    <a:pt x="10141" y="6098"/>
                  </a:lnTo>
                  <a:lnTo>
                    <a:pt x="10141" y="5122"/>
                  </a:lnTo>
                  <a:cubicBezTo>
                    <a:pt x="10141" y="5122"/>
                    <a:pt x="8790" y="4878"/>
                    <a:pt x="8519" y="4878"/>
                  </a:cubicBezTo>
                  <a:lnTo>
                    <a:pt x="7979" y="4146"/>
                  </a:lnTo>
                  <a:lnTo>
                    <a:pt x="7979" y="3171"/>
                  </a:lnTo>
                  <a:lnTo>
                    <a:pt x="6087" y="2439"/>
                  </a:lnTo>
                  <a:lnTo>
                    <a:pt x="4465" y="1707"/>
                  </a:lnTo>
                  <a:lnTo>
                    <a:pt x="4195" y="244"/>
                  </a:lnTo>
                  <a:lnTo>
                    <a:pt x="2573" y="0"/>
                  </a:lnTo>
                  <a:lnTo>
                    <a:pt x="1492" y="732"/>
                  </a:lnTo>
                  <a:lnTo>
                    <a:pt x="411" y="976"/>
                  </a:lnTo>
                  <a:cubicBezTo>
                    <a:pt x="591" y="1220"/>
                    <a:pt x="924" y="1260"/>
                    <a:pt x="952" y="1707"/>
                  </a:cubicBezTo>
                  <a:cubicBezTo>
                    <a:pt x="980" y="2154"/>
                    <a:pt x="691" y="3085"/>
                    <a:pt x="578" y="3659"/>
                  </a:cubicBezTo>
                  <a:cubicBezTo>
                    <a:pt x="465" y="4234"/>
                    <a:pt x="368" y="4765"/>
                    <a:pt x="272" y="5154"/>
                  </a:cubicBezTo>
                  <a:cubicBezTo>
                    <a:pt x="176" y="5543"/>
                    <a:pt x="-27" y="5787"/>
                    <a:pt x="2" y="5992"/>
                  </a:cubicBezTo>
                  <a:cubicBezTo>
                    <a:pt x="31" y="6197"/>
                    <a:pt x="243" y="6244"/>
                    <a:pt x="446" y="6383"/>
                  </a:cubicBezTo>
                  <a:cubicBezTo>
                    <a:pt x="649" y="6522"/>
                    <a:pt x="1138" y="6592"/>
                    <a:pt x="1222" y="6829"/>
                  </a:cubicBezTo>
                  <a:cubicBezTo>
                    <a:pt x="1306" y="7066"/>
                    <a:pt x="1042" y="7480"/>
                    <a:pt x="952" y="7805"/>
                  </a:cubicBezTo>
                  <a:lnTo>
                    <a:pt x="2033" y="9512"/>
                  </a:lnTo>
                  <a:lnTo>
                    <a:pt x="2303" y="10000"/>
                  </a:lnTo>
                  <a:lnTo>
                    <a:pt x="2844" y="9756"/>
                  </a:lnTo>
                  <a:lnTo>
                    <a:pt x="3384" y="9756"/>
                  </a:lnTo>
                  <a:lnTo>
                    <a:pt x="4736" y="10000"/>
                  </a:lnTo>
                  <a:lnTo>
                    <a:pt x="5006" y="9756"/>
                  </a:lnTo>
                  <a:lnTo>
                    <a:pt x="6087" y="9512"/>
                  </a:lnTo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3" name="Freeform 405"/>
            <p:cNvSpPr>
              <a:spLocks/>
            </p:cNvSpPr>
            <p:nvPr userDrawn="1"/>
          </p:nvSpPr>
          <p:spPr bwMode="auto">
            <a:xfrm>
              <a:off x="2532063" y="4629150"/>
              <a:ext cx="195262" cy="139700"/>
            </a:xfrm>
            <a:custGeom>
              <a:avLst/>
              <a:gdLst>
                <a:gd name="T0" fmla="*/ 0 w 10000"/>
                <a:gd name="T1" fmla="*/ 2147483646 h 10000"/>
                <a:gd name="T2" fmla="*/ 0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0 h 1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000" h="10000">
                  <a:moveTo>
                    <a:pt x="0" y="3889"/>
                  </a:moveTo>
                  <a:lnTo>
                    <a:pt x="0" y="3889"/>
                  </a:lnTo>
                  <a:lnTo>
                    <a:pt x="2000" y="5556"/>
                  </a:lnTo>
                  <a:lnTo>
                    <a:pt x="3200" y="7222"/>
                  </a:lnTo>
                  <a:lnTo>
                    <a:pt x="4800" y="7222"/>
                  </a:lnTo>
                  <a:lnTo>
                    <a:pt x="5600" y="8889"/>
                  </a:lnTo>
                  <a:lnTo>
                    <a:pt x="5268" y="8163"/>
                  </a:lnTo>
                  <a:lnTo>
                    <a:pt x="5600" y="8889"/>
                  </a:lnTo>
                  <a:lnTo>
                    <a:pt x="6400" y="10000"/>
                  </a:lnTo>
                  <a:lnTo>
                    <a:pt x="7200" y="3889"/>
                  </a:lnTo>
                  <a:cubicBezTo>
                    <a:pt x="7067" y="2963"/>
                    <a:pt x="6933" y="2037"/>
                    <a:pt x="6800" y="1111"/>
                  </a:cubicBezTo>
                  <a:lnTo>
                    <a:pt x="10000" y="0"/>
                  </a:lnTo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4" name="Freeform 407"/>
            <p:cNvSpPr>
              <a:spLocks/>
            </p:cNvSpPr>
            <p:nvPr userDrawn="1"/>
          </p:nvSpPr>
          <p:spPr bwMode="auto">
            <a:xfrm>
              <a:off x="2854325" y="4462463"/>
              <a:ext cx="117475" cy="179387"/>
            </a:xfrm>
            <a:custGeom>
              <a:avLst/>
              <a:gdLst>
                <a:gd name="T0" fmla="*/ 2147483646 w 90"/>
                <a:gd name="T1" fmla="*/ 2147483646 h 138"/>
                <a:gd name="T2" fmla="*/ 2147483646 w 90"/>
                <a:gd name="T3" fmla="*/ 2147483646 h 138"/>
                <a:gd name="T4" fmla="*/ 2147483646 w 90"/>
                <a:gd name="T5" fmla="*/ 2147483646 h 138"/>
                <a:gd name="T6" fmla="*/ 2147483646 w 90"/>
                <a:gd name="T7" fmla="*/ 2147483646 h 138"/>
                <a:gd name="T8" fmla="*/ 2147483646 w 90"/>
                <a:gd name="T9" fmla="*/ 2147483646 h 138"/>
                <a:gd name="T10" fmla="*/ 2147483646 w 90"/>
                <a:gd name="T11" fmla="*/ 2147483646 h 138"/>
                <a:gd name="T12" fmla="*/ 2147483646 w 90"/>
                <a:gd name="T13" fmla="*/ 2147483646 h 138"/>
                <a:gd name="T14" fmla="*/ 2147483646 w 90"/>
                <a:gd name="T15" fmla="*/ 0 h 138"/>
                <a:gd name="T16" fmla="*/ 2147483646 w 90"/>
                <a:gd name="T17" fmla="*/ 2147483646 h 138"/>
                <a:gd name="T18" fmla="*/ 0 w 90"/>
                <a:gd name="T19" fmla="*/ 2147483646 h 138"/>
                <a:gd name="T20" fmla="*/ 2147483646 w 90"/>
                <a:gd name="T21" fmla="*/ 2147483646 h 138"/>
                <a:gd name="T22" fmla="*/ 2147483646 w 90"/>
                <a:gd name="T23" fmla="*/ 2147483646 h 138"/>
                <a:gd name="T24" fmla="*/ 2147483646 w 90"/>
                <a:gd name="T25" fmla="*/ 2147483646 h 138"/>
                <a:gd name="T26" fmla="*/ 2147483646 w 90"/>
                <a:gd name="T27" fmla="*/ 2147483646 h 138"/>
                <a:gd name="T28" fmla="*/ 2147483646 w 90"/>
                <a:gd name="T29" fmla="*/ 2147483646 h 138"/>
                <a:gd name="T30" fmla="*/ 2147483646 w 90"/>
                <a:gd name="T31" fmla="*/ 2147483646 h 138"/>
                <a:gd name="T32" fmla="*/ 2147483646 w 90"/>
                <a:gd name="T33" fmla="*/ 2147483646 h 138"/>
                <a:gd name="T34" fmla="*/ 2147483646 w 90"/>
                <a:gd name="T35" fmla="*/ 2147483646 h 13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0" h="138">
                  <a:moveTo>
                    <a:pt x="90" y="126"/>
                  </a:moveTo>
                  <a:lnTo>
                    <a:pt x="78" y="102"/>
                  </a:lnTo>
                  <a:lnTo>
                    <a:pt x="66" y="78"/>
                  </a:lnTo>
                  <a:lnTo>
                    <a:pt x="84" y="60"/>
                  </a:lnTo>
                  <a:lnTo>
                    <a:pt x="90" y="42"/>
                  </a:lnTo>
                  <a:lnTo>
                    <a:pt x="66" y="36"/>
                  </a:lnTo>
                  <a:lnTo>
                    <a:pt x="60" y="18"/>
                  </a:lnTo>
                  <a:lnTo>
                    <a:pt x="36" y="0"/>
                  </a:lnTo>
                  <a:lnTo>
                    <a:pt x="12" y="24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84"/>
                  </a:lnTo>
                  <a:lnTo>
                    <a:pt x="24" y="120"/>
                  </a:lnTo>
                  <a:lnTo>
                    <a:pt x="42" y="138"/>
                  </a:lnTo>
                  <a:lnTo>
                    <a:pt x="60" y="132"/>
                  </a:lnTo>
                  <a:lnTo>
                    <a:pt x="90" y="126"/>
                  </a:lnTo>
                </a:path>
              </a:pathLst>
            </a:custGeom>
            <a:noFill/>
            <a:ln w="3175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85" name="Freeform 408"/>
            <p:cNvSpPr>
              <a:spLocks/>
            </p:cNvSpPr>
            <p:nvPr userDrawn="1"/>
          </p:nvSpPr>
          <p:spPr bwMode="auto">
            <a:xfrm>
              <a:off x="3036888" y="4525963"/>
              <a:ext cx="76200" cy="93662"/>
            </a:xfrm>
            <a:custGeom>
              <a:avLst/>
              <a:gdLst>
                <a:gd name="T0" fmla="*/ 2147483646 w 60"/>
                <a:gd name="T1" fmla="*/ 2147483646 h 72"/>
                <a:gd name="T2" fmla="*/ 2147483646 w 60"/>
                <a:gd name="T3" fmla="*/ 2147483646 h 72"/>
                <a:gd name="T4" fmla="*/ 2147483646 w 60"/>
                <a:gd name="T5" fmla="*/ 2147483646 h 72"/>
                <a:gd name="T6" fmla="*/ 2147483646 w 60"/>
                <a:gd name="T7" fmla="*/ 2147483646 h 72"/>
                <a:gd name="T8" fmla="*/ 2147483646 w 60"/>
                <a:gd name="T9" fmla="*/ 2147483646 h 72"/>
                <a:gd name="T10" fmla="*/ 2147483646 w 60"/>
                <a:gd name="T11" fmla="*/ 0 h 72"/>
                <a:gd name="T12" fmla="*/ 2147483646 w 60"/>
                <a:gd name="T13" fmla="*/ 0 h 72"/>
                <a:gd name="T14" fmla="*/ 0 w 60"/>
                <a:gd name="T15" fmla="*/ 2147483646 h 72"/>
                <a:gd name="T16" fmla="*/ 2147483646 w 60"/>
                <a:gd name="T17" fmla="*/ 2147483646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" h="72">
                  <a:moveTo>
                    <a:pt x="6" y="42"/>
                  </a:moveTo>
                  <a:lnTo>
                    <a:pt x="6" y="66"/>
                  </a:lnTo>
                  <a:lnTo>
                    <a:pt x="12" y="72"/>
                  </a:lnTo>
                  <a:lnTo>
                    <a:pt x="36" y="60"/>
                  </a:lnTo>
                  <a:lnTo>
                    <a:pt x="60" y="24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18"/>
                  </a:lnTo>
                  <a:lnTo>
                    <a:pt x="6" y="42"/>
                  </a:lnTo>
                  <a:close/>
                </a:path>
              </a:pathLst>
            </a:custGeom>
            <a:noFill/>
            <a:ln w="3175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86" name="Freeform 417"/>
            <p:cNvSpPr>
              <a:spLocks/>
            </p:cNvSpPr>
            <p:nvPr userDrawn="1"/>
          </p:nvSpPr>
          <p:spPr bwMode="auto">
            <a:xfrm>
              <a:off x="2943225" y="4522788"/>
              <a:ext cx="96838" cy="109537"/>
            </a:xfrm>
            <a:custGeom>
              <a:avLst/>
              <a:gdLst>
                <a:gd name="T0" fmla="*/ 2147483646 w 72"/>
                <a:gd name="T1" fmla="*/ 2147483646 h 84"/>
                <a:gd name="T2" fmla="*/ 2147483646 w 72"/>
                <a:gd name="T3" fmla="*/ 2147483646 h 84"/>
                <a:gd name="T4" fmla="*/ 2147483646 w 72"/>
                <a:gd name="T5" fmla="*/ 2147483646 h 84"/>
                <a:gd name="T6" fmla="*/ 2147483646 w 72"/>
                <a:gd name="T7" fmla="*/ 2147483646 h 84"/>
                <a:gd name="T8" fmla="*/ 2147483646 w 72"/>
                <a:gd name="T9" fmla="*/ 2147483646 h 84"/>
                <a:gd name="T10" fmla="*/ 2147483646 w 72"/>
                <a:gd name="T11" fmla="*/ 0 h 84"/>
                <a:gd name="T12" fmla="*/ 2147483646 w 72"/>
                <a:gd name="T13" fmla="*/ 2147483646 h 84"/>
                <a:gd name="T14" fmla="*/ 0 w 72"/>
                <a:gd name="T15" fmla="*/ 2147483646 h 84"/>
                <a:gd name="T16" fmla="*/ 2147483646 w 72"/>
                <a:gd name="T17" fmla="*/ 2147483646 h 84"/>
                <a:gd name="T18" fmla="*/ 2147483646 w 72"/>
                <a:gd name="T19" fmla="*/ 2147483646 h 84"/>
                <a:gd name="T20" fmla="*/ 2147483646 w 72"/>
                <a:gd name="T21" fmla="*/ 2147483646 h 84"/>
                <a:gd name="T22" fmla="*/ 2147483646 w 72"/>
                <a:gd name="T23" fmla="*/ 2147483646 h 84"/>
                <a:gd name="T24" fmla="*/ 2147483646 w 72"/>
                <a:gd name="T25" fmla="*/ 2147483646 h 84"/>
                <a:gd name="T26" fmla="*/ 2147483646 w 72"/>
                <a:gd name="T27" fmla="*/ 2147483646 h 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2" h="84">
                  <a:moveTo>
                    <a:pt x="72" y="78"/>
                  </a:moveTo>
                  <a:lnTo>
                    <a:pt x="72" y="54"/>
                  </a:lnTo>
                  <a:lnTo>
                    <a:pt x="66" y="30"/>
                  </a:lnTo>
                  <a:lnTo>
                    <a:pt x="72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8" y="18"/>
                  </a:lnTo>
                  <a:lnTo>
                    <a:pt x="0" y="36"/>
                  </a:lnTo>
                  <a:lnTo>
                    <a:pt x="12" y="6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42" y="78"/>
                  </a:lnTo>
                  <a:lnTo>
                    <a:pt x="72" y="78"/>
                  </a:lnTo>
                </a:path>
              </a:pathLst>
            </a:custGeom>
            <a:noFill/>
            <a:ln w="3175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87" name="Freeform 418"/>
            <p:cNvSpPr>
              <a:spLocks/>
            </p:cNvSpPr>
            <p:nvPr userDrawn="1"/>
          </p:nvSpPr>
          <p:spPr bwMode="auto">
            <a:xfrm>
              <a:off x="2579688" y="4378325"/>
              <a:ext cx="333375" cy="280988"/>
            </a:xfrm>
            <a:custGeom>
              <a:avLst/>
              <a:gdLst>
                <a:gd name="T0" fmla="*/ 2147483646 w 43"/>
                <a:gd name="T1" fmla="*/ 2147483646 h 36"/>
                <a:gd name="T2" fmla="*/ 2147483646 w 43"/>
                <a:gd name="T3" fmla="*/ 2147483646 h 36"/>
                <a:gd name="T4" fmla="*/ 2147483646 w 43"/>
                <a:gd name="T5" fmla="*/ 2147483646 h 36"/>
                <a:gd name="T6" fmla="*/ 2147483646 w 43"/>
                <a:gd name="T7" fmla="*/ 2147483646 h 36"/>
                <a:gd name="T8" fmla="*/ 2147483646 w 43"/>
                <a:gd name="T9" fmla="*/ 2147483646 h 36"/>
                <a:gd name="T10" fmla="*/ 2147483646 w 43"/>
                <a:gd name="T11" fmla="*/ 2147483646 h 36"/>
                <a:gd name="T12" fmla="*/ 2147483646 w 43"/>
                <a:gd name="T13" fmla="*/ 2147483646 h 36"/>
                <a:gd name="T14" fmla="*/ 2147483646 w 43"/>
                <a:gd name="T15" fmla="*/ 2147483646 h 36"/>
                <a:gd name="T16" fmla="*/ 2147483646 w 43"/>
                <a:gd name="T17" fmla="*/ 2147483646 h 36"/>
                <a:gd name="T18" fmla="*/ 2147483646 w 43"/>
                <a:gd name="T19" fmla="*/ 2147483646 h 36"/>
                <a:gd name="T20" fmla="*/ 2147483646 w 43"/>
                <a:gd name="T21" fmla="*/ 2147483646 h 36"/>
                <a:gd name="T22" fmla="*/ 2147483646 w 43"/>
                <a:gd name="T23" fmla="*/ 2147483646 h 36"/>
                <a:gd name="T24" fmla="*/ 2147483646 w 43"/>
                <a:gd name="T25" fmla="*/ 2147483646 h 36"/>
                <a:gd name="T26" fmla="*/ 2147483646 w 43"/>
                <a:gd name="T27" fmla="*/ 0 h 36"/>
                <a:gd name="T28" fmla="*/ 2147483646 w 43"/>
                <a:gd name="T29" fmla="*/ 2147483646 h 36"/>
                <a:gd name="T30" fmla="*/ 0 w 43"/>
                <a:gd name="T31" fmla="*/ 2147483646 h 36"/>
                <a:gd name="T32" fmla="*/ 2147483646 w 43"/>
                <a:gd name="T33" fmla="*/ 2147483646 h 36"/>
                <a:gd name="T34" fmla="*/ 2147483646 w 43"/>
                <a:gd name="T35" fmla="*/ 2147483646 h 36"/>
                <a:gd name="T36" fmla="*/ 2147483646 w 43"/>
                <a:gd name="T37" fmla="*/ 2147483646 h 36"/>
                <a:gd name="T38" fmla="*/ 2147483646 w 43"/>
                <a:gd name="T39" fmla="*/ 2147483646 h 36"/>
                <a:gd name="T40" fmla="*/ 2147483646 w 43"/>
                <a:gd name="T41" fmla="*/ 2147483646 h 36"/>
                <a:gd name="T42" fmla="*/ 2147483646 w 43"/>
                <a:gd name="T43" fmla="*/ 2147483646 h 36"/>
                <a:gd name="T44" fmla="*/ 2147483646 w 43"/>
                <a:gd name="T45" fmla="*/ 2147483646 h 36"/>
                <a:gd name="T46" fmla="*/ 2147483646 w 43"/>
                <a:gd name="T47" fmla="*/ 2147483646 h 36"/>
                <a:gd name="T48" fmla="*/ 2147483646 w 43"/>
                <a:gd name="T49" fmla="*/ 2147483646 h 36"/>
                <a:gd name="T50" fmla="*/ 2147483646 w 43"/>
                <a:gd name="T51" fmla="*/ 2147483646 h 36"/>
                <a:gd name="T52" fmla="*/ 2147483646 w 43"/>
                <a:gd name="T53" fmla="*/ 2147483646 h 36"/>
                <a:gd name="T54" fmla="*/ 2147483646 w 43"/>
                <a:gd name="T55" fmla="*/ 2147483646 h 36"/>
                <a:gd name="T56" fmla="*/ 2147483646 w 43"/>
                <a:gd name="T57" fmla="*/ 2147483646 h 36"/>
                <a:gd name="T58" fmla="*/ 2147483646 w 43"/>
                <a:gd name="T59" fmla="*/ 2147483646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3" h="36">
                  <a:moveTo>
                    <a:pt x="38" y="21"/>
                  </a:moveTo>
                  <a:cubicBezTo>
                    <a:pt x="37" y="18"/>
                    <a:pt x="37" y="18"/>
                    <a:pt x="37" y="18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7" y="3"/>
                    <a:pt x="6" y="3"/>
                  </a:cubicBezTo>
                  <a:cubicBezTo>
                    <a:pt x="5" y="3"/>
                    <a:pt x="5" y="1"/>
                    <a:pt x="5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1"/>
                    <a:pt x="38" y="21"/>
                    <a:pt x="38" y="21"/>
                  </a:cubicBezTo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8" name="Freeform 421"/>
            <p:cNvSpPr>
              <a:spLocks/>
            </p:cNvSpPr>
            <p:nvPr userDrawn="1"/>
          </p:nvSpPr>
          <p:spPr bwMode="auto">
            <a:xfrm>
              <a:off x="2390775" y="4627563"/>
              <a:ext cx="134938" cy="149225"/>
            </a:xfrm>
            <a:custGeom>
              <a:avLst/>
              <a:gdLst>
                <a:gd name="T0" fmla="*/ 2147483646 w 102"/>
                <a:gd name="T1" fmla="*/ 2147483646 h 114"/>
                <a:gd name="T2" fmla="*/ 2147483646 w 102"/>
                <a:gd name="T3" fmla="*/ 2147483646 h 114"/>
                <a:gd name="T4" fmla="*/ 2147483646 w 102"/>
                <a:gd name="T5" fmla="*/ 2147483646 h 114"/>
                <a:gd name="T6" fmla="*/ 2147483646 w 102"/>
                <a:gd name="T7" fmla="*/ 2147483646 h 114"/>
                <a:gd name="T8" fmla="*/ 2147483646 w 102"/>
                <a:gd name="T9" fmla="*/ 2147483646 h 114"/>
                <a:gd name="T10" fmla="*/ 2147483646 w 102"/>
                <a:gd name="T11" fmla="*/ 2147483646 h 114"/>
                <a:gd name="T12" fmla="*/ 2147483646 w 102"/>
                <a:gd name="T13" fmla="*/ 0 h 114"/>
                <a:gd name="T14" fmla="*/ 2147483646 w 102"/>
                <a:gd name="T15" fmla="*/ 2147483646 h 114"/>
                <a:gd name="T16" fmla="*/ 0 w 102"/>
                <a:gd name="T17" fmla="*/ 2147483646 h 114"/>
                <a:gd name="T18" fmla="*/ 2147483646 w 102"/>
                <a:gd name="T19" fmla="*/ 2147483646 h 114"/>
                <a:gd name="T20" fmla="*/ 0 w 102"/>
                <a:gd name="T21" fmla="*/ 2147483646 h 114"/>
                <a:gd name="T22" fmla="*/ 2147483646 w 102"/>
                <a:gd name="T23" fmla="*/ 2147483646 h 114"/>
                <a:gd name="T24" fmla="*/ 2147483646 w 102"/>
                <a:gd name="T25" fmla="*/ 2147483646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14">
                  <a:moveTo>
                    <a:pt x="24" y="114"/>
                  </a:moveTo>
                  <a:lnTo>
                    <a:pt x="48" y="90"/>
                  </a:lnTo>
                  <a:lnTo>
                    <a:pt x="66" y="84"/>
                  </a:lnTo>
                  <a:lnTo>
                    <a:pt x="90" y="60"/>
                  </a:lnTo>
                  <a:lnTo>
                    <a:pt x="102" y="36"/>
                  </a:lnTo>
                  <a:lnTo>
                    <a:pt x="78" y="18"/>
                  </a:lnTo>
                  <a:lnTo>
                    <a:pt x="30" y="0"/>
                  </a:lnTo>
                  <a:lnTo>
                    <a:pt x="24" y="12"/>
                  </a:lnTo>
                  <a:lnTo>
                    <a:pt x="0" y="66"/>
                  </a:lnTo>
                  <a:lnTo>
                    <a:pt x="12" y="90"/>
                  </a:lnTo>
                  <a:lnTo>
                    <a:pt x="0" y="96"/>
                  </a:lnTo>
                  <a:lnTo>
                    <a:pt x="6" y="108"/>
                  </a:lnTo>
                  <a:lnTo>
                    <a:pt x="24" y="114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9" name="Freeform 263"/>
            <p:cNvSpPr>
              <a:spLocks/>
            </p:cNvSpPr>
            <p:nvPr userDrawn="1"/>
          </p:nvSpPr>
          <p:spPr bwMode="auto">
            <a:xfrm>
              <a:off x="4757738" y="2967038"/>
              <a:ext cx="49212" cy="96837"/>
            </a:xfrm>
            <a:custGeom>
              <a:avLst/>
              <a:gdLst>
                <a:gd name="T0" fmla="*/ 0 w 429209"/>
                <a:gd name="T1" fmla="*/ 2 h 839755"/>
                <a:gd name="T2" fmla="*/ 0 w 429209"/>
                <a:gd name="T3" fmla="*/ 1 h 839755"/>
                <a:gd name="T4" fmla="*/ 0 w 429209"/>
                <a:gd name="T5" fmla="*/ 1 h 839755"/>
                <a:gd name="T6" fmla="*/ 0 w 429209"/>
                <a:gd name="T7" fmla="*/ 0 h 839755"/>
                <a:gd name="T8" fmla="*/ 1 w 429209"/>
                <a:gd name="T9" fmla="*/ 0 h 839755"/>
                <a:gd name="T10" fmla="*/ 1 w 429209"/>
                <a:gd name="T11" fmla="*/ 0 h 839755"/>
                <a:gd name="T12" fmla="*/ 1 w 429209"/>
                <a:gd name="T13" fmla="*/ 1 h 839755"/>
                <a:gd name="T14" fmla="*/ 1 w 429209"/>
                <a:gd name="T15" fmla="*/ 1 h 839755"/>
                <a:gd name="T16" fmla="*/ 0 w 429209"/>
                <a:gd name="T17" fmla="*/ 1 h 839755"/>
                <a:gd name="T18" fmla="*/ 0 w 429209"/>
                <a:gd name="T19" fmla="*/ 2 h 839755"/>
                <a:gd name="T20" fmla="*/ 0 w 429209"/>
                <a:gd name="T21" fmla="*/ 2 h 839755"/>
                <a:gd name="T22" fmla="*/ 0 w 429209"/>
                <a:gd name="T23" fmla="*/ 2 h 8397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9209" h="839755">
                  <a:moveTo>
                    <a:pt x="53214" y="797282"/>
                  </a:moveTo>
                  <a:cubicBezTo>
                    <a:pt x="54137" y="718133"/>
                    <a:pt x="55061" y="638985"/>
                    <a:pt x="55984" y="559836"/>
                  </a:cubicBezTo>
                  <a:lnTo>
                    <a:pt x="0" y="522514"/>
                  </a:lnTo>
                  <a:lnTo>
                    <a:pt x="111968" y="130628"/>
                  </a:lnTo>
                  <a:lnTo>
                    <a:pt x="261258" y="130628"/>
                  </a:lnTo>
                  <a:lnTo>
                    <a:pt x="391886" y="0"/>
                  </a:lnTo>
                  <a:lnTo>
                    <a:pt x="410547" y="261257"/>
                  </a:lnTo>
                  <a:lnTo>
                    <a:pt x="429209" y="410547"/>
                  </a:lnTo>
                  <a:lnTo>
                    <a:pt x="223935" y="634481"/>
                  </a:lnTo>
                  <a:lnTo>
                    <a:pt x="223935" y="839755"/>
                  </a:lnTo>
                  <a:lnTo>
                    <a:pt x="111968" y="783771"/>
                  </a:lnTo>
                  <a:lnTo>
                    <a:pt x="53214" y="797282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0" name="Freeform 295"/>
            <p:cNvSpPr>
              <a:spLocks/>
            </p:cNvSpPr>
            <p:nvPr userDrawn="1"/>
          </p:nvSpPr>
          <p:spPr bwMode="auto">
            <a:xfrm>
              <a:off x="6019800" y="3652838"/>
              <a:ext cx="438150" cy="417512"/>
            </a:xfrm>
            <a:custGeom>
              <a:avLst/>
              <a:gdLst>
                <a:gd name="T0" fmla="*/ 2147483646 w 10944"/>
                <a:gd name="T1" fmla="*/ 2147483646 h 10652"/>
                <a:gd name="T2" fmla="*/ 2147483646 w 10944"/>
                <a:gd name="T3" fmla="*/ 2147483646 h 10652"/>
                <a:gd name="T4" fmla="*/ 2147483646 w 10944"/>
                <a:gd name="T5" fmla="*/ 2147483646 h 10652"/>
                <a:gd name="T6" fmla="*/ 2147483646 w 10944"/>
                <a:gd name="T7" fmla="*/ 2147483646 h 10652"/>
                <a:gd name="T8" fmla="*/ 2147483646 w 10944"/>
                <a:gd name="T9" fmla="*/ 2147483646 h 10652"/>
                <a:gd name="T10" fmla="*/ 2147483646 w 10944"/>
                <a:gd name="T11" fmla="*/ 2147483646 h 10652"/>
                <a:gd name="T12" fmla="*/ 2147483646 w 10944"/>
                <a:gd name="T13" fmla="*/ 2147483646 h 10652"/>
                <a:gd name="T14" fmla="*/ 2147483646 w 10944"/>
                <a:gd name="T15" fmla="*/ 2147483646 h 10652"/>
                <a:gd name="T16" fmla="*/ 2147483646 w 10944"/>
                <a:gd name="T17" fmla="*/ 2147483646 h 10652"/>
                <a:gd name="T18" fmla="*/ 2147483646 w 10944"/>
                <a:gd name="T19" fmla="*/ 2147483646 h 10652"/>
                <a:gd name="T20" fmla="*/ 2147483646 w 10944"/>
                <a:gd name="T21" fmla="*/ 2147483646 h 10652"/>
                <a:gd name="T22" fmla="*/ 2147483646 w 10944"/>
                <a:gd name="T23" fmla="*/ 1997793352 h 10652"/>
                <a:gd name="T24" fmla="*/ 2147483646 w 10944"/>
                <a:gd name="T25" fmla="*/ 1101535252 h 10652"/>
                <a:gd name="T26" fmla="*/ 2147483646 w 10944"/>
                <a:gd name="T27" fmla="*/ 422176360 h 10652"/>
                <a:gd name="T28" fmla="*/ 2147483646 w 10944"/>
                <a:gd name="T29" fmla="*/ 2348995 h 10652"/>
                <a:gd name="T30" fmla="*/ 2147483646 w 10944"/>
                <a:gd name="T31" fmla="*/ 558986835 h 10652"/>
                <a:gd name="T32" fmla="*/ 2147483646 w 10944"/>
                <a:gd name="T33" fmla="*/ 620348125 h 10652"/>
                <a:gd name="T34" fmla="*/ 2147483646 w 10944"/>
                <a:gd name="T35" fmla="*/ 1351552467 h 10652"/>
                <a:gd name="T36" fmla="*/ 2147483646 w 10944"/>
                <a:gd name="T37" fmla="*/ 2147483646 h 10652"/>
                <a:gd name="T38" fmla="*/ 2147483646 w 10944"/>
                <a:gd name="T39" fmla="*/ 2147483646 h 10652"/>
                <a:gd name="T40" fmla="*/ 2147483646 w 10944"/>
                <a:gd name="T41" fmla="*/ 2147483646 h 10652"/>
                <a:gd name="T42" fmla="*/ 2147483646 w 10944"/>
                <a:gd name="T43" fmla="*/ 2147483646 h 10652"/>
                <a:gd name="T44" fmla="*/ 2147483646 w 10944"/>
                <a:gd name="T45" fmla="*/ 2147483646 h 10652"/>
                <a:gd name="T46" fmla="*/ 2147483646 w 10944"/>
                <a:gd name="T47" fmla="*/ 2147483646 h 10652"/>
                <a:gd name="T48" fmla="*/ 2147483646 w 10944"/>
                <a:gd name="T49" fmla="*/ 2147483646 h 10652"/>
                <a:gd name="T50" fmla="*/ 2147483646 w 10944"/>
                <a:gd name="T51" fmla="*/ 2147483646 h 10652"/>
                <a:gd name="T52" fmla="*/ 2147483646 w 10944"/>
                <a:gd name="T53" fmla="*/ 2147483646 h 10652"/>
                <a:gd name="T54" fmla="*/ 434246325 w 10944"/>
                <a:gd name="T55" fmla="*/ 2147483646 h 10652"/>
                <a:gd name="T56" fmla="*/ 1801221118 w 10944"/>
                <a:gd name="T57" fmla="*/ 2147483646 h 10652"/>
                <a:gd name="T58" fmla="*/ 2147483646 w 10944"/>
                <a:gd name="T59" fmla="*/ 2147483646 h 10652"/>
                <a:gd name="T60" fmla="*/ 2147483646 w 10944"/>
                <a:gd name="T61" fmla="*/ 2147483646 h 10652"/>
                <a:gd name="T62" fmla="*/ 2147483646 w 10944"/>
                <a:gd name="T63" fmla="*/ 2147483646 h 10652"/>
                <a:gd name="T64" fmla="*/ 2147483646 w 10944"/>
                <a:gd name="T65" fmla="*/ 2147483646 h 10652"/>
                <a:gd name="T66" fmla="*/ 827358637 w 10944"/>
                <a:gd name="T67" fmla="*/ 2147483646 h 10652"/>
                <a:gd name="T68" fmla="*/ 1202504557 w 10944"/>
                <a:gd name="T69" fmla="*/ 2147483646 h 10652"/>
                <a:gd name="T70" fmla="*/ 2147483646 w 10944"/>
                <a:gd name="T71" fmla="*/ 2147483646 h 10652"/>
                <a:gd name="T72" fmla="*/ 2147483646 w 10944"/>
                <a:gd name="T73" fmla="*/ 2147483646 h 10652"/>
                <a:gd name="T74" fmla="*/ 2147483646 w 10944"/>
                <a:gd name="T75" fmla="*/ 2147483646 h 106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944" h="10652">
                  <a:moveTo>
                    <a:pt x="7267" y="10169"/>
                  </a:moveTo>
                  <a:cubicBezTo>
                    <a:pt x="7552" y="10018"/>
                    <a:pt x="8071" y="10028"/>
                    <a:pt x="8061" y="9685"/>
                  </a:cubicBezTo>
                  <a:cubicBezTo>
                    <a:pt x="8051" y="9342"/>
                    <a:pt x="7322" y="8474"/>
                    <a:pt x="7207" y="8110"/>
                  </a:cubicBezTo>
                  <a:cubicBezTo>
                    <a:pt x="7092" y="7746"/>
                    <a:pt x="7292" y="7666"/>
                    <a:pt x="7371" y="7500"/>
                  </a:cubicBezTo>
                  <a:cubicBezTo>
                    <a:pt x="7450" y="7334"/>
                    <a:pt x="7495" y="7193"/>
                    <a:pt x="7679" y="7116"/>
                  </a:cubicBezTo>
                  <a:cubicBezTo>
                    <a:pt x="7863" y="7039"/>
                    <a:pt x="8176" y="7379"/>
                    <a:pt x="8474" y="7039"/>
                  </a:cubicBezTo>
                  <a:cubicBezTo>
                    <a:pt x="8772" y="6699"/>
                    <a:pt x="9211" y="5615"/>
                    <a:pt x="9468" y="5078"/>
                  </a:cubicBezTo>
                  <a:cubicBezTo>
                    <a:pt x="9725" y="4541"/>
                    <a:pt x="9869" y="4241"/>
                    <a:pt x="10017" y="3816"/>
                  </a:cubicBezTo>
                  <a:cubicBezTo>
                    <a:pt x="10165" y="3391"/>
                    <a:pt x="10406" y="2817"/>
                    <a:pt x="10355" y="2527"/>
                  </a:cubicBezTo>
                  <a:cubicBezTo>
                    <a:pt x="10304" y="2237"/>
                    <a:pt x="9687" y="2325"/>
                    <a:pt x="9713" y="2075"/>
                  </a:cubicBezTo>
                  <a:cubicBezTo>
                    <a:pt x="9740" y="1811"/>
                    <a:pt x="9649" y="1164"/>
                    <a:pt x="9789" y="1129"/>
                  </a:cubicBezTo>
                  <a:cubicBezTo>
                    <a:pt x="10290" y="1004"/>
                    <a:pt x="10747" y="957"/>
                    <a:pt x="10897" y="847"/>
                  </a:cubicBezTo>
                  <a:cubicBezTo>
                    <a:pt x="11047" y="737"/>
                    <a:pt x="10802" y="578"/>
                    <a:pt x="10692" y="467"/>
                  </a:cubicBezTo>
                  <a:cubicBezTo>
                    <a:pt x="10582" y="356"/>
                    <a:pt x="10409" y="257"/>
                    <a:pt x="10234" y="179"/>
                  </a:cubicBezTo>
                  <a:cubicBezTo>
                    <a:pt x="10060" y="102"/>
                    <a:pt x="9954" y="-9"/>
                    <a:pt x="9646" y="1"/>
                  </a:cubicBezTo>
                  <a:cubicBezTo>
                    <a:pt x="9341" y="11"/>
                    <a:pt x="8705" y="193"/>
                    <a:pt x="8396" y="237"/>
                  </a:cubicBezTo>
                  <a:cubicBezTo>
                    <a:pt x="8087" y="279"/>
                    <a:pt x="8007" y="208"/>
                    <a:pt x="7788" y="263"/>
                  </a:cubicBezTo>
                  <a:cubicBezTo>
                    <a:pt x="7570" y="320"/>
                    <a:pt x="7301" y="573"/>
                    <a:pt x="7086" y="573"/>
                  </a:cubicBezTo>
                  <a:cubicBezTo>
                    <a:pt x="7035" y="922"/>
                    <a:pt x="6959" y="1372"/>
                    <a:pt x="6933" y="1623"/>
                  </a:cubicBezTo>
                  <a:cubicBezTo>
                    <a:pt x="6907" y="1873"/>
                    <a:pt x="6933" y="1924"/>
                    <a:pt x="6933" y="2075"/>
                  </a:cubicBezTo>
                  <a:cubicBezTo>
                    <a:pt x="6861" y="2150"/>
                    <a:pt x="6794" y="2133"/>
                    <a:pt x="6718" y="2301"/>
                  </a:cubicBezTo>
                  <a:cubicBezTo>
                    <a:pt x="6642" y="2469"/>
                    <a:pt x="6556" y="2823"/>
                    <a:pt x="6475" y="3084"/>
                  </a:cubicBezTo>
                  <a:cubicBezTo>
                    <a:pt x="6475" y="3084"/>
                    <a:pt x="5537" y="3490"/>
                    <a:pt x="5221" y="3661"/>
                  </a:cubicBezTo>
                  <a:cubicBezTo>
                    <a:pt x="4905" y="3832"/>
                    <a:pt x="4793" y="3888"/>
                    <a:pt x="4580" y="4113"/>
                  </a:cubicBezTo>
                  <a:cubicBezTo>
                    <a:pt x="4366" y="4338"/>
                    <a:pt x="3937" y="5012"/>
                    <a:pt x="3937" y="5012"/>
                  </a:cubicBezTo>
                  <a:cubicBezTo>
                    <a:pt x="3937" y="5012"/>
                    <a:pt x="3074" y="5037"/>
                    <a:pt x="2655" y="5245"/>
                  </a:cubicBezTo>
                  <a:cubicBezTo>
                    <a:pt x="2236" y="5453"/>
                    <a:pt x="1833" y="6101"/>
                    <a:pt x="1419" y="6260"/>
                  </a:cubicBezTo>
                  <a:cubicBezTo>
                    <a:pt x="1005" y="6419"/>
                    <a:pt x="289" y="6073"/>
                    <a:pt x="169" y="6198"/>
                  </a:cubicBezTo>
                  <a:cubicBezTo>
                    <a:pt x="49" y="6323"/>
                    <a:pt x="507" y="6820"/>
                    <a:pt x="701" y="7008"/>
                  </a:cubicBezTo>
                  <a:cubicBezTo>
                    <a:pt x="895" y="7196"/>
                    <a:pt x="1223" y="7217"/>
                    <a:pt x="1331" y="7324"/>
                  </a:cubicBezTo>
                  <a:cubicBezTo>
                    <a:pt x="1439" y="7431"/>
                    <a:pt x="1341" y="7543"/>
                    <a:pt x="1348" y="7649"/>
                  </a:cubicBezTo>
                  <a:cubicBezTo>
                    <a:pt x="1355" y="7755"/>
                    <a:pt x="1428" y="7881"/>
                    <a:pt x="1372" y="7962"/>
                  </a:cubicBezTo>
                  <a:cubicBezTo>
                    <a:pt x="1316" y="8043"/>
                    <a:pt x="1188" y="8009"/>
                    <a:pt x="1013" y="8134"/>
                  </a:cubicBezTo>
                  <a:cubicBezTo>
                    <a:pt x="838" y="8259"/>
                    <a:pt x="295" y="8195"/>
                    <a:pt x="322" y="8711"/>
                  </a:cubicBezTo>
                  <a:cubicBezTo>
                    <a:pt x="331" y="8882"/>
                    <a:pt x="-498" y="8858"/>
                    <a:pt x="468" y="9181"/>
                  </a:cubicBezTo>
                  <a:cubicBezTo>
                    <a:pt x="1434" y="9504"/>
                    <a:pt x="5678" y="9982"/>
                    <a:pt x="6120" y="10652"/>
                  </a:cubicBezTo>
                  <a:lnTo>
                    <a:pt x="6381" y="10504"/>
                  </a:lnTo>
                  <a:lnTo>
                    <a:pt x="7267" y="10169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1" name="Freeform 296"/>
            <p:cNvSpPr>
              <a:spLocks/>
            </p:cNvSpPr>
            <p:nvPr userDrawn="1"/>
          </p:nvSpPr>
          <p:spPr bwMode="auto">
            <a:xfrm>
              <a:off x="6264275" y="3657600"/>
              <a:ext cx="730250" cy="890588"/>
            </a:xfrm>
            <a:custGeom>
              <a:avLst/>
              <a:gdLst>
                <a:gd name="T0" fmla="*/ 43475790 w 10736"/>
                <a:gd name="T1" fmla="*/ 36857519 h 10000"/>
                <a:gd name="T2" fmla="*/ 44151285 w 10736"/>
                <a:gd name="T3" fmla="*/ 41259517 h 10000"/>
                <a:gd name="T4" fmla="*/ 49670740 w 10736"/>
                <a:gd name="T5" fmla="*/ 32122440 h 10000"/>
                <a:gd name="T6" fmla="*/ 49009121 w 10736"/>
                <a:gd name="T7" fmla="*/ 26808391 h 10000"/>
                <a:gd name="T8" fmla="*/ 46520040 w 10736"/>
                <a:gd name="T9" fmla="*/ 22128796 h 10000"/>
                <a:gd name="T10" fmla="*/ 41986042 w 10736"/>
                <a:gd name="T11" fmla="*/ 20145902 h 10000"/>
                <a:gd name="T12" fmla="*/ 40681305 w 10736"/>
                <a:gd name="T13" fmla="*/ 25642433 h 10000"/>
                <a:gd name="T14" fmla="*/ 39034298 w 10736"/>
                <a:gd name="T15" fmla="*/ 27434920 h 10000"/>
                <a:gd name="T16" fmla="*/ 38224602 w 10736"/>
                <a:gd name="T17" fmla="*/ 24976184 h 10000"/>
                <a:gd name="T18" fmla="*/ 33561028 w 10736"/>
                <a:gd name="T19" fmla="*/ 24999963 h 10000"/>
                <a:gd name="T20" fmla="*/ 31497609 w 10736"/>
                <a:gd name="T21" fmla="*/ 27506345 h 10000"/>
                <a:gd name="T22" fmla="*/ 28397787 w 10736"/>
                <a:gd name="T23" fmla="*/ 26673556 h 10000"/>
                <a:gd name="T24" fmla="*/ 19616626 w 10736"/>
                <a:gd name="T25" fmla="*/ 21668808 h 10000"/>
                <a:gd name="T26" fmla="*/ 18584917 w 10736"/>
                <a:gd name="T27" fmla="*/ 14998393 h 10000"/>
                <a:gd name="T28" fmla="*/ 18584917 w 10736"/>
                <a:gd name="T29" fmla="*/ 9168782 h 10000"/>
                <a:gd name="T30" fmla="*/ 19584249 w 10736"/>
                <a:gd name="T31" fmla="*/ 4766783 h 10000"/>
                <a:gd name="T32" fmla="*/ 16521430 w 10736"/>
                <a:gd name="T33" fmla="*/ 0 h 10000"/>
                <a:gd name="T34" fmla="*/ 14971553 w 10736"/>
                <a:gd name="T35" fmla="*/ 832789 h 10000"/>
                <a:gd name="T36" fmla="*/ 9808313 w 10736"/>
                <a:gd name="T37" fmla="*/ 3331244 h 10000"/>
                <a:gd name="T38" fmla="*/ 11358190 w 10736"/>
                <a:gd name="T39" fmla="*/ 9168782 h 10000"/>
                <a:gd name="T40" fmla="*/ 9294771 w 10736"/>
                <a:gd name="T41" fmla="*/ 16671985 h 10000"/>
                <a:gd name="T42" fmla="*/ 4131531 w 10736"/>
                <a:gd name="T43" fmla="*/ 24167174 h 10000"/>
                <a:gd name="T44" fmla="*/ 3613364 w 10736"/>
                <a:gd name="T45" fmla="*/ 30004711 h 10000"/>
                <a:gd name="T46" fmla="*/ 3099821 w 10736"/>
                <a:gd name="T47" fmla="*/ 35001533 h 10000"/>
                <a:gd name="T48" fmla="*/ 0 w 10736"/>
                <a:gd name="T49" fmla="*/ 36667200 h 10000"/>
                <a:gd name="T50" fmla="*/ 3613364 w 10736"/>
                <a:gd name="T51" fmla="*/ 44170315 h 10000"/>
                <a:gd name="T52" fmla="*/ 7740201 w 10736"/>
                <a:gd name="T53" fmla="*/ 56670341 h 10000"/>
                <a:gd name="T54" fmla="*/ 11871732 w 10736"/>
                <a:gd name="T55" fmla="*/ 70978706 h 10000"/>
                <a:gd name="T56" fmla="*/ 14971553 w 10736"/>
                <a:gd name="T57" fmla="*/ 79314699 h 10000"/>
                <a:gd name="T58" fmla="*/ 18584917 w 10736"/>
                <a:gd name="T59" fmla="*/ 72644373 h 10000"/>
                <a:gd name="T60" fmla="*/ 19616626 w 10736"/>
                <a:gd name="T61" fmla="*/ 63483517 h 10000"/>
                <a:gd name="T62" fmla="*/ 23748157 w 10736"/>
                <a:gd name="T63" fmla="*/ 53339096 h 10000"/>
                <a:gd name="T64" fmla="*/ 30715733 w 10736"/>
                <a:gd name="T65" fmla="*/ 46597345 h 10000"/>
                <a:gd name="T66" fmla="*/ 37299342 w 10736"/>
                <a:gd name="T67" fmla="*/ 42084380 h 10000"/>
                <a:gd name="T68" fmla="*/ 36799675 w 10736"/>
                <a:gd name="T69" fmla="*/ 34842920 h 10000"/>
                <a:gd name="T70" fmla="*/ 38913972 w 10736"/>
                <a:gd name="T71" fmla="*/ 33534290 h 1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736" h="10000">
                  <a:moveTo>
                    <a:pt x="8784" y="4472"/>
                  </a:moveTo>
                  <a:cubicBezTo>
                    <a:pt x="8948" y="4542"/>
                    <a:pt x="9262" y="4499"/>
                    <a:pt x="9397" y="4647"/>
                  </a:cubicBezTo>
                  <a:cubicBezTo>
                    <a:pt x="9282" y="4891"/>
                    <a:pt x="9246" y="4846"/>
                    <a:pt x="9150" y="5059"/>
                  </a:cubicBezTo>
                  <a:cubicBezTo>
                    <a:pt x="9278" y="5100"/>
                    <a:pt x="9553" y="5244"/>
                    <a:pt x="9543" y="5202"/>
                  </a:cubicBezTo>
                  <a:cubicBezTo>
                    <a:pt x="9555" y="5140"/>
                    <a:pt x="9941" y="4675"/>
                    <a:pt x="9949" y="4570"/>
                  </a:cubicBezTo>
                  <a:cubicBezTo>
                    <a:pt x="10062" y="4506"/>
                    <a:pt x="10576" y="4087"/>
                    <a:pt x="10736" y="4050"/>
                  </a:cubicBezTo>
                  <a:lnTo>
                    <a:pt x="10429" y="3991"/>
                  </a:lnTo>
                  <a:cubicBezTo>
                    <a:pt x="10556" y="3858"/>
                    <a:pt x="10557" y="3689"/>
                    <a:pt x="10593" y="3380"/>
                  </a:cubicBezTo>
                  <a:cubicBezTo>
                    <a:pt x="10678" y="3109"/>
                    <a:pt x="10563" y="3146"/>
                    <a:pt x="10508" y="3001"/>
                  </a:cubicBezTo>
                  <a:cubicBezTo>
                    <a:pt x="10453" y="2856"/>
                    <a:pt x="10430" y="2809"/>
                    <a:pt x="10055" y="2790"/>
                  </a:cubicBezTo>
                  <a:cubicBezTo>
                    <a:pt x="9757" y="2713"/>
                    <a:pt x="9789" y="2667"/>
                    <a:pt x="9600" y="2544"/>
                  </a:cubicBezTo>
                  <a:lnTo>
                    <a:pt x="9075" y="2540"/>
                  </a:lnTo>
                  <a:cubicBezTo>
                    <a:pt x="8904" y="2631"/>
                    <a:pt x="8281" y="3056"/>
                    <a:pt x="8247" y="3163"/>
                  </a:cubicBezTo>
                  <a:cubicBezTo>
                    <a:pt x="8213" y="3270"/>
                    <a:pt x="8677" y="3148"/>
                    <a:pt x="8793" y="3233"/>
                  </a:cubicBezTo>
                  <a:cubicBezTo>
                    <a:pt x="8909" y="3318"/>
                    <a:pt x="8879" y="3366"/>
                    <a:pt x="8859" y="3438"/>
                  </a:cubicBezTo>
                  <a:lnTo>
                    <a:pt x="8437" y="3459"/>
                  </a:lnTo>
                  <a:cubicBezTo>
                    <a:pt x="8303" y="3436"/>
                    <a:pt x="8184" y="3409"/>
                    <a:pt x="8149" y="3340"/>
                  </a:cubicBezTo>
                  <a:lnTo>
                    <a:pt x="8262" y="3149"/>
                  </a:lnTo>
                  <a:lnTo>
                    <a:pt x="7715" y="3110"/>
                  </a:lnTo>
                  <a:lnTo>
                    <a:pt x="7254" y="3152"/>
                  </a:lnTo>
                  <a:lnTo>
                    <a:pt x="7031" y="3152"/>
                  </a:lnTo>
                  <a:lnTo>
                    <a:pt x="6808" y="3468"/>
                  </a:lnTo>
                  <a:lnTo>
                    <a:pt x="6584" y="3468"/>
                  </a:lnTo>
                  <a:lnTo>
                    <a:pt x="6138" y="3363"/>
                  </a:lnTo>
                  <a:lnTo>
                    <a:pt x="5357" y="3257"/>
                  </a:lnTo>
                  <a:lnTo>
                    <a:pt x="4240" y="2732"/>
                  </a:lnTo>
                  <a:lnTo>
                    <a:pt x="4575" y="2102"/>
                  </a:lnTo>
                  <a:lnTo>
                    <a:pt x="4017" y="1891"/>
                  </a:lnTo>
                  <a:lnTo>
                    <a:pt x="3794" y="1471"/>
                  </a:lnTo>
                  <a:lnTo>
                    <a:pt x="4017" y="1156"/>
                  </a:lnTo>
                  <a:cubicBezTo>
                    <a:pt x="3980" y="1051"/>
                    <a:pt x="4011" y="999"/>
                    <a:pt x="3974" y="894"/>
                  </a:cubicBezTo>
                  <a:lnTo>
                    <a:pt x="4233" y="601"/>
                  </a:lnTo>
                  <a:cubicBezTo>
                    <a:pt x="4235" y="401"/>
                    <a:pt x="4238" y="200"/>
                    <a:pt x="4240" y="0"/>
                  </a:cubicBezTo>
                  <a:lnTo>
                    <a:pt x="3571" y="0"/>
                  </a:lnTo>
                  <a:lnTo>
                    <a:pt x="3125" y="0"/>
                  </a:lnTo>
                  <a:lnTo>
                    <a:pt x="3236" y="105"/>
                  </a:lnTo>
                  <a:lnTo>
                    <a:pt x="3348" y="210"/>
                  </a:lnTo>
                  <a:lnTo>
                    <a:pt x="2120" y="420"/>
                  </a:lnTo>
                  <a:lnTo>
                    <a:pt x="2120" y="946"/>
                  </a:lnTo>
                  <a:lnTo>
                    <a:pt x="2455" y="1156"/>
                  </a:lnTo>
                  <a:cubicBezTo>
                    <a:pt x="2381" y="1331"/>
                    <a:pt x="2306" y="1506"/>
                    <a:pt x="2232" y="1681"/>
                  </a:cubicBezTo>
                  <a:lnTo>
                    <a:pt x="2009" y="2102"/>
                  </a:lnTo>
                  <a:lnTo>
                    <a:pt x="1339" y="3047"/>
                  </a:lnTo>
                  <a:lnTo>
                    <a:pt x="893" y="3047"/>
                  </a:lnTo>
                  <a:lnTo>
                    <a:pt x="557" y="3363"/>
                  </a:lnTo>
                  <a:lnTo>
                    <a:pt x="781" y="3783"/>
                  </a:lnTo>
                  <a:lnTo>
                    <a:pt x="1116" y="4203"/>
                  </a:lnTo>
                  <a:lnTo>
                    <a:pt x="670" y="4413"/>
                  </a:lnTo>
                  <a:lnTo>
                    <a:pt x="223" y="4518"/>
                  </a:lnTo>
                  <a:lnTo>
                    <a:pt x="0" y="4623"/>
                  </a:lnTo>
                  <a:lnTo>
                    <a:pt x="446" y="5149"/>
                  </a:lnTo>
                  <a:lnTo>
                    <a:pt x="781" y="5569"/>
                  </a:lnTo>
                  <a:lnTo>
                    <a:pt x="1450" y="5149"/>
                  </a:lnTo>
                  <a:cubicBezTo>
                    <a:pt x="1524" y="5814"/>
                    <a:pt x="1599" y="6480"/>
                    <a:pt x="1673" y="7145"/>
                  </a:cubicBezTo>
                  <a:lnTo>
                    <a:pt x="2009" y="8004"/>
                  </a:lnTo>
                  <a:lnTo>
                    <a:pt x="2566" y="8949"/>
                  </a:lnTo>
                  <a:lnTo>
                    <a:pt x="2901" y="9475"/>
                  </a:lnTo>
                  <a:lnTo>
                    <a:pt x="3236" y="10000"/>
                  </a:lnTo>
                  <a:lnTo>
                    <a:pt x="3571" y="9685"/>
                  </a:lnTo>
                  <a:lnTo>
                    <a:pt x="4017" y="9159"/>
                  </a:lnTo>
                  <a:lnTo>
                    <a:pt x="4128" y="8739"/>
                  </a:lnTo>
                  <a:cubicBezTo>
                    <a:pt x="4165" y="8494"/>
                    <a:pt x="4203" y="8249"/>
                    <a:pt x="4240" y="8004"/>
                  </a:cubicBezTo>
                  <a:cubicBezTo>
                    <a:pt x="4277" y="7788"/>
                    <a:pt x="4315" y="7572"/>
                    <a:pt x="4352" y="7356"/>
                  </a:cubicBezTo>
                  <a:lnTo>
                    <a:pt x="5133" y="6725"/>
                  </a:lnTo>
                  <a:lnTo>
                    <a:pt x="5915" y="6200"/>
                  </a:lnTo>
                  <a:lnTo>
                    <a:pt x="6639" y="5875"/>
                  </a:lnTo>
                  <a:cubicBezTo>
                    <a:pt x="6658" y="5668"/>
                    <a:pt x="7156" y="5557"/>
                    <a:pt x="7176" y="5350"/>
                  </a:cubicBezTo>
                  <a:cubicBezTo>
                    <a:pt x="7217" y="5258"/>
                    <a:pt x="8021" y="5398"/>
                    <a:pt x="8062" y="5306"/>
                  </a:cubicBezTo>
                  <a:cubicBezTo>
                    <a:pt x="7988" y="5026"/>
                    <a:pt x="7935" y="4864"/>
                    <a:pt x="7861" y="4584"/>
                  </a:cubicBezTo>
                  <a:cubicBezTo>
                    <a:pt x="7833" y="4487"/>
                    <a:pt x="7982" y="4490"/>
                    <a:pt x="7954" y="4393"/>
                  </a:cubicBezTo>
                  <a:cubicBezTo>
                    <a:pt x="7982" y="4385"/>
                    <a:pt x="8059" y="4243"/>
                    <a:pt x="8087" y="4235"/>
                  </a:cubicBezTo>
                  <a:cubicBezTo>
                    <a:pt x="8120" y="4206"/>
                    <a:pt x="8344" y="4234"/>
                    <a:pt x="8411" y="4228"/>
                  </a:cubicBezTo>
                  <a:cubicBezTo>
                    <a:pt x="8478" y="4222"/>
                    <a:pt x="8620" y="4402"/>
                    <a:pt x="8784" y="4472"/>
                  </a:cubicBez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2" name="Freeform 297"/>
            <p:cNvSpPr>
              <a:spLocks/>
            </p:cNvSpPr>
            <p:nvPr userDrawn="1"/>
          </p:nvSpPr>
          <p:spPr bwMode="auto">
            <a:xfrm>
              <a:off x="6002338" y="3625850"/>
              <a:ext cx="354012" cy="274638"/>
            </a:xfrm>
            <a:custGeom>
              <a:avLst/>
              <a:gdLst>
                <a:gd name="T0" fmla="*/ 2147483646 w 10348"/>
                <a:gd name="T1" fmla="*/ 127370832 h 11017"/>
                <a:gd name="T2" fmla="*/ 2147483646 w 10348"/>
                <a:gd name="T3" fmla="*/ 455278234 h 11017"/>
                <a:gd name="T4" fmla="*/ 2147483646 w 10348"/>
                <a:gd name="T5" fmla="*/ 455278234 h 11017"/>
                <a:gd name="T6" fmla="*/ 2147483646 w 10348"/>
                <a:gd name="T7" fmla="*/ 113815526 h 11017"/>
                <a:gd name="T8" fmla="*/ 2147483646 w 10348"/>
                <a:gd name="T9" fmla="*/ 0 h 11017"/>
                <a:gd name="T10" fmla="*/ 2147483646 w 10348"/>
                <a:gd name="T11" fmla="*/ 341462085 h 11017"/>
                <a:gd name="T12" fmla="*/ 2147483646 w 10348"/>
                <a:gd name="T13" fmla="*/ 569480901 h 11017"/>
                <a:gd name="T14" fmla="*/ 2147483646 w 10348"/>
                <a:gd name="T15" fmla="*/ 449081292 h 11017"/>
                <a:gd name="T16" fmla="*/ 2147483646 w 10348"/>
                <a:gd name="T17" fmla="*/ 455278234 h 11017"/>
                <a:gd name="T18" fmla="*/ 2147483646 w 10348"/>
                <a:gd name="T19" fmla="*/ 455278234 h 11017"/>
                <a:gd name="T20" fmla="*/ 2147483646 w 10348"/>
                <a:gd name="T21" fmla="*/ 341462085 h 11017"/>
                <a:gd name="T22" fmla="*/ 2147483646 w 10348"/>
                <a:gd name="T23" fmla="*/ 910942986 h 11017"/>
                <a:gd name="T24" fmla="*/ 2147483646 w 10348"/>
                <a:gd name="T25" fmla="*/ 1138590192 h 11017"/>
                <a:gd name="T26" fmla="*/ 2147483646 w 10348"/>
                <a:gd name="T27" fmla="*/ 1366221220 h 11017"/>
                <a:gd name="T28" fmla="*/ 1666989379 w 10348"/>
                <a:gd name="T29" fmla="*/ 1252405693 h 11017"/>
                <a:gd name="T30" fmla="*/ 785608426 w 10348"/>
                <a:gd name="T31" fmla="*/ 1101813130 h 11017"/>
                <a:gd name="T32" fmla="*/ 487236657 w 10348"/>
                <a:gd name="T33" fmla="*/ 1821886594 h 11017"/>
                <a:gd name="T34" fmla="*/ 476265638 w 10348"/>
                <a:gd name="T35" fmla="*/ 2147483646 h 11017"/>
                <a:gd name="T36" fmla="*/ 0 w 10348"/>
                <a:gd name="T37" fmla="*/ 2147483646 h 11017"/>
                <a:gd name="T38" fmla="*/ 1094910263 w 10348"/>
                <a:gd name="T39" fmla="*/ 2147483646 h 11017"/>
                <a:gd name="T40" fmla="*/ 1071648001 w 10348"/>
                <a:gd name="T41" fmla="*/ 2147483646 h 11017"/>
                <a:gd name="T42" fmla="*/ 645991505 w 10348"/>
                <a:gd name="T43" fmla="*/ 2147483646 h 11017"/>
                <a:gd name="T44" fmla="*/ 1868186495 w 10348"/>
                <a:gd name="T45" fmla="*/ 2147483646 h 11017"/>
                <a:gd name="T46" fmla="*/ 2147483646 w 10348"/>
                <a:gd name="T47" fmla="*/ 2147483646 h 11017"/>
                <a:gd name="T48" fmla="*/ 2147483646 w 10348"/>
                <a:gd name="T49" fmla="*/ 2147483646 h 11017"/>
                <a:gd name="T50" fmla="*/ 2147483646 w 10348"/>
                <a:gd name="T51" fmla="*/ 2147483646 h 11017"/>
                <a:gd name="T52" fmla="*/ 2147483646 w 10348"/>
                <a:gd name="T53" fmla="*/ 2147483646 h 11017"/>
                <a:gd name="T54" fmla="*/ 2147483646 w 10348"/>
                <a:gd name="T55" fmla="*/ 2147483646 h 11017"/>
                <a:gd name="T56" fmla="*/ 2147483646 w 10348"/>
                <a:gd name="T57" fmla="*/ 2147483646 h 11017"/>
                <a:gd name="T58" fmla="*/ 2147483646 w 10348"/>
                <a:gd name="T59" fmla="*/ 2147483646 h 11017"/>
                <a:gd name="T60" fmla="*/ 2147483646 w 10348"/>
                <a:gd name="T61" fmla="*/ 2147483646 h 11017"/>
                <a:gd name="T62" fmla="*/ 2147483646 w 10348"/>
                <a:gd name="T63" fmla="*/ 2147483646 h 11017"/>
                <a:gd name="T64" fmla="*/ 2147483646 w 10348"/>
                <a:gd name="T65" fmla="*/ 1910544014 h 11017"/>
                <a:gd name="T66" fmla="*/ 2147483646 w 10348"/>
                <a:gd name="T67" fmla="*/ 1644586688 h 11017"/>
                <a:gd name="T68" fmla="*/ 2147483646 w 10348"/>
                <a:gd name="T69" fmla="*/ 1240012457 h 11017"/>
                <a:gd name="T70" fmla="*/ 2147483646 w 10348"/>
                <a:gd name="T71" fmla="*/ 797127484 h 11017"/>
                <a:gd name="T72" fmla="*/ 2147483646 w 10348"/>
                <a:gd name="T73" fmla="*/ 683311958 h 11017"/>
                <a:gd name="T74" fmla="*/ 2147483646 w 10348"/>
                <a:gd name="T75" fmla="*/ 341462085 h 11017"/>
                <a:gd name="T76" fmla="*/ 2147483646 w 10348"/>
                <a:gd name="T77" fmla="*/ 127370832 h 110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48" h="11017">
                  <a:moveTo>
                    <a:pt x="9574" y="329"/>
                  </a:moveTo>
                  <a:cubicBezTo>
                    <a:pt x="9252" y="611"/>
                    <a:pt x="8879" y="1035"/>
                    <a:pt x="8609" y="1176"/>
                  </a:cubicBezTo>
                  <a:cubicBezTo>
                    <a:pt x="8340" y="1317"/>
                    <a:pt x="8174" y="1176"/>
                    <a:pt x="7957" y="1176"/>
                  </a:cubicBezTo>
                  <a:cubicBezTo>
                    <a:pt x="7884" y="882"/>
                    <a:pt x="7812" y="588"/>
                    <a:pt x="7739" y="294"/>
                  </a:cubicBezTo>
                  <a:lnTo>
                    <a:pt x="7522" y="0"/>
                  </a:lnTo>
                  <a:lnTo>
                    <a:pt x="6870" y="882"/>
                  </a:lnTo>
                  <a:cubicBezTo>
                    <a:pt x="6725" y="1078"/>
                    <a:pt x="6646" y="1425"/>
                    <a:pt x="6435" y="1471"/>
                  </a:cubicBezTo>
                  <a:cubicBezTo>
                    <a:pt x="6224" y="1517"/>
                    <a:pt x="5881" y="1264"/>
                    <a:pt x="5604" y="1160"/>
                  </a:cubicBezTo>
                  <a:cubicBezTo>
                    <a:pt x="5446" y="1165"/>
                    <a:pt x="5319" y="1173"/>
                    <a:pt x="5131" y="1176"/>
                  </a:cubicBezTo>
                  <a:cubicBezTo>
                    <a:pt x="4943" y="1179"/>
                    <a:pt x="4696" y="1176"/>
                    <a:pt x="4478" y="1176"/>
                  </a:cubicBezTo>
                  <a:lnTo>
                    <a:pt x="3609" y="882"/>
                  </a:lnTo>
                  <a:cubicBezTo>
                    <a:pt x="3536" y="1372"/>
                    <a:pt x="3464" y="1863"/>
                    <a:pt x="3391" y="2353"/>
                  </a:cubicBezTo>
                  <a:lnTo>
                    <a:pt x="2305" y="2941"/>
                  </a:lnTo>
                  <a:lnTo>
                    <a:pt x="1870" y="3529"/>
                  </a:lnTo>
                  <a:lnTo>
                    <a:pt x="1218" y="3235"/>
                  </a:lnTo>
                  <a:lnTo>
                    <a:pt x="574" y="2846"/>
                  </a:lnTo>
                  <a:cubicBezTo>
                    <a:pt x="501" y="3434"/>
                    <a:pt x="429" y="4118"/>
                    <a:pt x="356" y="4706"/>
                  </a:cubicBezTo>
                  <a:cubicBezTo>
                    <a:pt x="284" y="5098"/>
                    <a:pt x="420" y="5490"/>
                    <a:pt x="348" y="5882"/>
                  </a:cubicBezTo>
                  <a:cubicBezTo>
                    <a:pt x="278" y="6404"/>
                    <a:pt x="70" y="7212"/>
                    <a:pt x="0" y="7734"/>
                  </a:cubicBezTo>
                  <a:cubicBezTo>
                    <a:pt x="290" y="7930"/>
                    <a:pt x="510" y="8221"/>
                    <a:pt x="800" y="8417"/>
                  </a:cubicBezTo>
                  <a:cubicBezTo>
                    <a:pt x="365" y="10182"/>
                    <a:pt x="838" y="9339"/>
                    <a:pt x="783" y="9706"/>
                  </a:cubicBezTo>
                  <a:cubicBezTo>
                    <a:pt x="728" y="10073"/>
                    <a:pt x="375" y="10425"/>
                    <a:pt x="472" y="10621"/>
                  </a:cubicBezTo>
                  <a:cubicBezTo>
                    <a:pt x="569" y="10817"/>
                    <a:pt x="1142" y="10837"/>
                    <a:pt x="1365" y="10882"/>
                  </a:cubicBezTo>
                  <a:cubicBezTo>
                    <a:pt x="1588" y="10927"/>
                    <a:pt x="1663" y="10844"/>
                    <a:pt x="1808" y="10893"/>
                  </a:cubicBezTo>
                  <a:cubicBezTo>
                    <a:pt x="1953" y="10942"/>
                    <a:pt x="2528" y="11085"/>
                    <a:pt x="3024" y="10980"/>
                  </a:cubicBezTo>
                  <a:cubicBezTo>
                    <a:pt x="3520" y="10875"/>
                    <a:pt x="4444" y="10604"/>
                    <a:pt x="4782" y="10261"/>
                  </a:cubicBezTo>
                  <a:cubicBezTo>
                    <a:pt x="5120" y="9918"/>
                    <a:pt x="4865" y="9199"/>
                    <a:pt x="5051" y="8921"/>
                  </a:cubicBezTo>
                  <a:cubicBezTo>
                    <a:pt x="5237" y="8643"/>
                    <a:pt x="5530" y="8785"/>
                    <a:pt x="5896" y="8595"/>
                  </a:cubicBezTo>
                  <a:cubicBezTo>
                    <a:pt x="6262" y="8405"/>
                    <a:pt x="7014" y="8083"/>
                    <a:pt x="7247" y="7778"/>
                  </a:cubicBezTo>
                  <a:cubicBezTo>
                    <a:pt x="7481" y="7473"/>
                    <a:pt x="7240" y="6977"/>
                    <a:pt x="7297" y="6764"/>
                  </a:cubicBezTo>
                  <a:cubicBezTo>
                    <a:pt x="7354" y="6552"/>
                    <a:pt x="7475" y="6617"/>
                    <a:pt x="7587" y="6503"/>
                  </a:cubicBezTo>
                  <a:cubicBezTo>
                    <a:pt x="7699" y="6389"/>
                    <a:pt x="7797" y="6339"/>
                    <a:pt x="7969" y="6078"/>
                  </a:cubicBezTo>
                  <a:cubicBezTo>
                    <a:pt x="8141" y="5817"/>
                    <a:pt x="8490" y="5240"/>
                    <a:pt x="8619" y="4935"/>
                  </a:cubicBezTo>
                  <a:cubicBezTo>
                    <a:pt x="8748" y="4630"/>
                    <a:pt x="8651" y="4537"/>
                    <a:pt x="8743" y="4248"/>
                  </a:cubicBezTo>
                  <a:cubicBezTo>
                    <a:pt x="8835" y="3959"/>
                    <a:pt x="9159" y="3568"/>
                    <a:pt x="9173" y="3203"/>
                  </a:cubicBezTo>
                  <a:cubicBezTo>
                    <a:pt x="9187" y="2838"/>
                    <a:pt x="8630" y="2299"/>
                    <a:pt x="8826" y="2059"/>
                  </a:cubicBezTo>
                  <a:cubicBezTo>
                    <a:pt x="9022" y="1819"/>
                    <a:pt x="9841" y="1863"/>
                    <a:pt x="10348" y="1765"/>
                  </a:cubicBezTo>
                  <a:lnTo>
                    <a:pt x="9913" y="882"/>
                  </a:lnTo>
                  <a:lnTo>
                    <a:pt x="9574" y="329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3" name="Freeform 298"/>
            <p:cNvSpPr>
              <a:spLocks/>
            </p:cNvSpPr>
            <p:nvPr userDrawn="1"/>
          </p:nvSpPr>
          <p:spPr bwMode="auto">
            <a:xfrm>
              <a:off x="6797675" y="4035425"/>
              <a:ext cx="112713" cy="138113"/>
            </a:xfrm>
            <a:custGeom>
              <a:avLst/>
              <a:gdLst>
                <a:gd name="T0" fmla="*/ 2147483646 w 90"/>
                <a:gd name="T1" fmla="*/ 2147483646 h 78"/>
                <a:gd name="T2" fmla="*/ 2147483646 w 90"/>
                <a:gd name="T3" fmla="*/ 2147483646 h 78"/>
                <a:gd name="T4" fmla="*/ 2147483646 w 90"/>
                <a:gd name="T5" fmla="*/ 2147483646 h 78"/>
                <a:gd name="T6" fmla="*/ 2147483646 w 90"/>
                <a:gd name="T7" fmla="*/ 2147483646 h 78"/>
                <a:gd name="T8" fmla="*/ 2147483646 w 90"/>
                <a:gd name="T9" fmla="*/ 0 h 78"/>
                <a:gd name="T10" fmla="*/ 2147483646 w 90"/>
                <a:gd name="T11" fmla="*/ 0 h 78"/>
                <a:gd name="T12" fmla="*/ 2147483646 w 90"/>
                <a:gd name="T13" fmla="*/ 2147483646 h 78"/>
                <a:gd name="T14" fmla="*/ 0 w 90"/>
                <a:gd name="T15" fmla="*/ 2147483646 h 78"/>
                <a:gd name="T16" fmla="*/ 2147483646 w 90"/>
                <a:gd name="T17" fmla="*/ 2147483646 h 78"/>
                <a:gd name="T18" fmla="*/ 2147483646 w 90"/>
                <a:gd name="T19" fmla="*/ 2147483646 h 78"/>
                <a:gd name="T20" fmla="*/ 2147483646 w 90"/>
                <a:gd name="T21" fmla="*/ 2147483646 h 78"/>
                <a:gd name="T22" fmla="*/ 2147483646 w 90"/>
                <a:gd name="T23" fmla="*/ 2147483646 h 78"/>
                <a:gd name="T24" fmla="*/ 2147483646 w 90"/>
                <a:gd name="T25" fmla="*/ 2147483646 h 78"/>
                <a:gd name="T26" fmla="*/ 2147483646 w 90"/>
                <a:gd name="T27" fmla="*/ 2147483646 h 78"/>
                <a:gd name="T28" fmla="*/ 2147483646 w 90"/>
                <a:gd name="T29" fmla="*/ 2147483646 h 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0" h="78">
                  <a:moveTo>
                    <a:pt x="72" y="42"/>
                  </a:moveTo>
                  <a:lnTo>
                    <a:pt x="78" y="30"/>
                  </a:lnTo>
                  <a:lnTo>
                    <a:pt x="84" y="18"/>
                  </a:lnTo>
                  <a:lnTo>
                    <a:pt x="48" y="12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30"/>
                  </a:lnTo>
                  <a:lnTo>
                    <a:pt x="18" y="78"/>
                  </a:lnTo>
                  <a:lnTo>
                    <a:pt x="54" y="72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90" y="48"/>
                  </a:lnTo>
                  <a:lnTo>
                    <a:pt x="72" y="42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4" name="Freeform 331"/>
            <p:cNvSpPr>
              <a:spLocks/>
            </p:cNvSpPr>
            <p:nvPr userDrawn="1"/>
          </p:nvSpPr>
          <p:spPr bwMode="auto">
            <a:xfrm>
              <a:off x="6554788" y="3852863"/>
              <a:ext cx="214312" cy="120650"/>
            </a:xfrm>
            <a:custGeom>
              <a:avLst/>
              <a:gdLst>
                <a:gd name="T0" fmla="*/ 2147483646 w 10000"/>
                <a:gd name="T1" fmla="*/ 2147483646 h 11631"/>
                <a:gd name="T2" fmla="*/ 2147483646 w 10000"/>
                <a:gd name="T3" fmla="*/ 2094439447 h 11631"/>
                <a:gd name="T4" fmla="*/ 2147483646 w 10000"/>
                <a:gd name="T5" fmla="*/ 545154810 h 11631"/>
                <a:gd name="T6" fmla="*/ 2147483646 w 10000"/>
                <a:gd name="T7" fmla="*/ 0 h 11631"/>
                <a:gd name="T8" fmla="*/ 0 w 10000"/>
                <a:gd name="T9" fmla="*/ 2147483646 h 11631"/>
                <a:gd name="T10" fmla="*/ 2147483646 w 10000"/>
                <a:gd name="T11" fmla="*/ 2147483646 h 11631"/>
                <a:gd name="T12" fmla="*/ 2147483646 w 10000"/>
                <a:gd name="T13" fmla="*/ 2147483646 h 11631"/>
                <a:gd name="T14" fmla="*/ 2147483646 w 10000"/>
                <a:gd name="T15" fmla="*/ 2147483646 h 11631"/>
                <a:gd name="T16" fmla="*/ 2147483646 w 10000"/>
                <a:gd name="T17" fmla="*/ 2147483646 h 11631"/>
                <a:gd name="T18" fmla="*/ 2147483646 w 10000"/>
                <a:gd name="T19" fmla="*/ 2147483646 h 11631"/>
                <a:gd name="T20" fmla="*/ 2147483646 w 10000"/>
                <a:gd name="T21" fmla="*/ 2147483646 h 11631"/>
                <a:gd name="T22" fmla="*/ 2147483646 w 10000"/>
                <a:gd name="T23" fmla="*/ 2147483646 h 11631"/>
                <a:gd name="T24" fmla="*/ 2147483646 w 10000"/>
                <a:gd name="T25" fmla="*/ 2147483646 h 116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000" h="11631">
                  <a:moveTo>
                    <a:pt x="7686" y="5391"/>
                  </a:moveTo>
                  <a:lnTo>
                    <a:pt x="5498" y="4472"/>
                  </a:lnTo>
                  <a:lnTo>
                    <a:pt x="2084" y="1164"/>
                  </a:lnTo>
                  <a:lnTo>
                    <a:pt x="886" y="0"/>
                  </a:lnTo>
                  <a:lnTo>
                    <a:pt x="0" y="4803"/>
                  </a:lnTo>
                  <a:lnTo>
                    <a:pt x="3459" y="9284"/>
                  </a:lnTo>
                  <a:lnTo>
                    <a:pt x="5903" y="10259"/>
                  </a:lnTo>
                  <a:lnTo>
                    <a:pt x="8016" y="11631"/>
                  </a:lnTo>
                  <a:lnTo>
                    <a:pt x="8676" y="8710"/>
                  </a:lnTo>
                  <a:lnTo>
                    <a:pt x="10000" y="8128"/>
                  </a:lnTo>
                  <a:lnTo>
                    <a:pt x="8915" y="6759"/>
                  </a:lnTo>
                  <a:lnTo>
                    <a:pt x="8310" y="6622"/>
                  </a:lnTo>
                  <a:cubicBezTo>
                    <a:pt x="8207" y="6039"/>
                    <a:pt x="7790" y="5973"/>
                    <a:pt x="7686" y="5391"/>
                  </a:cubicBez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5" name="Freeform 447"/>
            <p:cNvSpPr>
              <a:spLocks/>
            </p:cNvSpPr>
            <p:nvPr userDrawn="1"/>
          </p:nvSpPr>
          <p:spPr bwMode="auto">
            <a:xfrm>
              <a:off x="6902450" y="3989388"/>
              <a:ext cx="269875" cy="488950"/>
            </a:xfrm>
            <a:custGeom>
              <a:avLst/>
              <a:gdLst>
                <a:gd name="T0" fmla="*/ 1293612372 w 12864"/>
                <a:gd name="T1" fmla="*/ 0 h 10000"/>
                <a:gd name="T2" fmla="*/ 1011967180 w 12864"/>
                <a:gd name="T3" fmla="*/ 2147483646 h 10000"/>
                <a:gd name="T4" fmla="*/ 874630155 w 12864"/>
                <a:gd name="T5" fmla="*/ 2147483646 h 10000"/>
                <a:gd name="T6" fmla="*/ 831178203 w 12864"/>
                <a:gd name="T7" fmla="*/ 2147483646 h 10000"/>
                <a:gd name="T8" fmla="*/ 358854491 w 12864"/>
                <a:gd name="T9" fmla="*/ 2147483646 h 10000"/>
                <a:gd name="T10" fmla="*/ 70025639 w 12864"/>
                <a:gd name="T11" fmla="*/ 2147483646 h 10000"/>
                <a:gd name="T12" fmla="*/ 0 w 12864"/>
                <a:gd name="T13" fmla="*/ 2147483646 h 10000"/>
                <a:gd name="T14" fmla="*/ 478343703 w 12864"/>
                <a:gd name="T15" fmla="*/ 2147483646 h 10000"/>
                <a:gd name="T16" fmla="*/ 370876432 w 12864"/>
                <a:gd name="T17" fmla="*/ 2147483646 h 10000"/>
                <a:gd name="T18" fmla="*/ 921572691 w 12864"/>
                <a:gd name="T19" fmla="*/ 2147483646 h 10000"/>
                <a:gd name="T20" fmla="*/ 1237556645 w 12864"/>
                <a:gd name="T21" fmla="*/ 2147483646 h 10000"/>
                <a:gd name="T22" fmla="*/ 1061624411 w 12864"/>
                <a:gd name="T23" fmla="*/ 2147483646 h 10000"/>
                <a:gd name="T24" fmla="*/ 1177817116 w 12864"/>
                <a:gd name="T25" fmla="*/ 2147483646 h 10000"/>
                <a:gd name="T26" fmla="*/ 1296336297 w 12864"/>
                <a:gd name="T27" fmla="*/ 2147483646 h 10000"/>
                <a:gd name="T28" fmla="*/ 1433082236 w 12864"/>
                <a:gd name="T29" fmla="*/ 2147483646 h 10000"/>
                <a:gd name="T30" fmla="*/ 1465667125 w 12864"/>
                <a:gd name="T31" fmla="*/ 2147483646 h 10000"/>
                <a:gd name="T32" fmla="*/ 1747127470 w 12864"/>
                <a:gd name="T33" fmla="*/ 2147483646 h 10000"/>
                <a:gd name="T34" fmla="*/ 1625118103 w 12864"/>
                <a:gd name="T35" fmla="*/ 2147483646 h 10000"/>
                <a:gd name="T36" fmla="*/ 1426296004 w 12864"/>
                <a:gd name="T37" fmla="*/ 2147483646 h 10000"/>
                <a:gd name="T38" fmla="*/ 1525610004 w 12864"/>
                <a:gd name="T39" fmla="*/ 2147483646 h 10000"/>
                <a:gd name="T40" fmla="*/ 1508925419 w 12864"/>
                <a:gd name="T41" fmla="*/ 2147483646 h 10000"/>
                <a:gd name="T42" fmla="*/ 1243955582 w 12864"/>
                <a:gd name="T43" fmla="*/ 2147483646 h 10000"/>
                <a:gd name="T44" fmla="*/ 1376445116 w 12864"/>
                <a:gd name="T45" fmla="*/ 2147483646 h 10000"/>
                <a:gd name="T46" fmla="*/ 1535499106 w 12864"/>
                <a:gd name="T47" fmla="*/ 2147483646 h 10000"/>
                <a:gd name="T48" fmla="*/ 1878647414 w 12864"/>
                <a:gd name="T49" fmla="*/ 2147483646 h 10000"/>
                <a:gd name="T50" fmla="*/ 2003177775 w 12864"/>
                <a:gd name="T51" fmla="*/ 2147483646 h 10000"/>
                <a:gd name="T52" fmla="*/ 2147483646 w 12864"/>
                <a:gd name="T53" fmla="*/ 2147483646 h 10000"/>
                <a:gd name="T54" fmla="*/ 2147483646 w 12864"/>
                <a:gd name="T55" fmla="*/ 2147483646 h 10000"/>
                <a:gd name="T56" fmla="*/ 2147483646 w 12864"/>
                <a:gd name="T57" fmla="*/ 2147483646 h 10000"/>
                <a:gd name="T58" fmla="*/ 2143802098 w 12864"/>
                <a:gd name="T59" fmla="*/ 2147483646 h 10000"/>
                <a:gd name="T60" fmla="*/ 1844502730 w 12864"/>
                <a:gd name="T61" fmla="*/ 2147483646 h 10000"/>
                <a:gd name="T62" fmla="*/ 1508731320 w 12864"/>
                <a:gd name="T63" fmla="*/ 2147483646 h 10000"/>
                <a:gd name="T64" fmla="*/ 1441226277 w 12864"/>
                <a:gd name="T65" fmla="*/ 2147483646 h 10000"/>
                <a:gd name="T66" fmla="*/ 1376445116 w 12864"/>
                <a:gd name="T67" fmla="*/ 2147483646 h 10000"/>
                <a:gd name="T68" fmla="*/ 1525610004 w 12864"/>
                <a:gd name="T69" fmla="*/ 2147483646 h 10000"/>
                <a:gd name="T70" fmla="*/ 1525610004 w 12864"/>
                <a:gd name="T71" fmla="*/ 2147483646 h 10000"/>
                <a:gd name="T72" fmla="*/ 1293612372 w 12864"/>
                <a:gd name="T73" fmla="*/ 0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2864" h="10000">
                  <a:moveTo>
                    <a:pt x="6669" y="0"/>
                  </a:moveTo>
                  <a:lnTo>
                    <a:pt x="5217" y="627"/>
                  </a:lnTo>
                  <a:lnTo>
                    <a:pt x="4509" y="795"/>
                  </a:lnTo>
                  <a:lnTo>
                    <a:pt x="4285" y="602"/>
                  </a:lnTo>
                  <a:lnTo>
                    <a:pt x="1850" y="1511"/>
                  </a:lnTo>
                  <a:lnTo>
                    <a:pt x="361" y="2700"/>
                  </a:lnTo>
                  <a:lnTo>
                    <a:pt x="0" y="3527"/>
                  </a:lnTo>
                  <a:lnTo>
                    <a:pt x="2466" y="5401"/>
                  </a:lnTo>
                  <a:lnTo>
                    <a:pt x="1912" y="6416"/>
                  </a:lnTo>
                  <a:cubicBezTo>
                    <a:pt x="2658" y="6304"/>
                    <a:pt x="4006" y="6725"/>
                    <a:pt x="4751" y="6612"/>
                  </a:cubicBezTo>
                  <a:lnTo>
                    <a:pt x="6380" y="6578"/>
                  </a:lnTo>
                  <a:lnTo>
                    <a:pt x="5473" y="5791"/>
                  </a:lnTo>
                  <a:lnTo>
                    <a:pt x="6072" y="6005"/>
                  </a:lnTo>
                  <a:lnTo>
                    <a:pt x="6683" y="7153"/>
                  </a:lnTo>
                  <a:lnTo>
                    <a:pt x="7388" y="8015"/>
                  </a:lnTo>
                  <a:cubicBezTo>
                    <a:pt x="7359" y="8285"/>
                    <a:pt x="7584" y="9729"/>
                    <a:pt x="7556" y="10000"/>
                  </a:cubicBezTo>
                  <a:lnTo>
                    <a:pt x="9007" y="8884"/>
                  </a:lnTo>
                  <a:lnTo>
                    <a:pt x="8378" y="6935"/>
                  </a:lnTo>
                  <a:lnTo>
                    <a:pt x="7353" y="6381"/>
                  </a:lnTo>
                  <a:lnTo>
                    <a:pt x="7865" y="5938"/>
                  </a:lnTo>
                  <a:cubicBezTo>
                    <a:pt x="7836" y="5815"/>
                    <a:pt x="7808" y="5693"/>
                    <a:pt x="7779" y="5570"/>
                  </a:cubicBezTo>
                  <a:lnTo>
                    <a:pt x="6413" y="4795"/>
                  </a:lnTo>
                  <a:lnTo>
                    <a:pt x="7096" y="4205"/>
                  </a:lnTo>
                  <a:lnTo>
                    <a:pt x="7916" y="4196"/>
                  </a:lnTo>
                  <a:lnTo>
                    <a:pt x="9685" y="3821"/>
                  </a:lnTo>
                  <a:cubicBezTo>
                    <a:pt x="9793" y="3687"/>
                    <a:pt x="10219" y="3634"/>
                    <a:pt x="10327" y="3500"/>
                  </a:cubicBezTo>
                  <a:lnTo>
                    <a:pt x="11115" y="3002"/>
                  </a:lnTo>
                  <a:cubicBezTo>
                    <a:pt x="11093" y="2923"/>
                    <a:pt x="12886" y="2990"/>
                    <a:pt x="12864" y="2911"/>
                  </a:cubicBezTo>
                  <a:lnTo>
                    <a:pt x="12264" y="2052"/>
                  </a:lnTo>
                  <a:cubicBezTo>
                    <a:pt x="12238" y="1992"/>
                    <a:pt x="11078" y="1787"/>
                    <a:pt x="11052" y="1727"/>
                  </a:cubicBezTo>
                  <a:cubicBezTo>
                    <a:pt x="11067" y="1385"/>
                    <a:pt x="9494" y="1967"/>
                    <a:pt x="9509" y="1625"/>
                  </a:cubicBezTo>
                  <a:lnTo>
                    <a:pt x="7778" y="1711"/>
                  </a:lnTo>
                  <a:lnTo>
                    <a:pt x="7430" y="1763"/>
                  </a:lnTo>
                  <a:lnTo>
                    <a:pt x="7096" y="1550"/>
                  </a:lnTo>
                  <a:lnTo>
                    <a:pt x="7865" y="1254"/>
                  </a:lnTo>
                  <a:lnTo>
                    <a:pt x="7865" y="480"/>
                  </a:lnTo>
                  <a:lnTo>
                    <a:pt x="6669" y="0"/>
                  </a:lnTo>
                  <a:close/>
                </a:path>
              </a:pathLst>
            </a:custGeom>
            <a:noFill/>
            <a:ln w="3175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96" name="Freeform 241"/>
            <p:cNvSpPr>
              <a:spLocks/>
            </p:cNvSpPr>
            <p:nvPr userDrawn="1"/>
          </p:nvSpPr>
          <p:spPr bwMode="auto">
            <a:xfrm>
              <a:off x="6789738" y="3922713"/>
              <a:ext cx="88900" cy="49212"/>
            </a:xfrm>
            <a:custGeom>
              <a:avLst/>
              <a:gdLst>
                <a:gd name="T0" fmla="*/ 0 w 348468"/>
                <a:gd name="T1" fmla="*/ 595 h 191264"/>
                <a:gd name="T2" fmla="*/ 432 w 348468"/>
                <a:gd name="T3" fmla="*/ 836 h 191264"/>
                <a:gd name="T4" fmla="*/ 687 w 348468"/>
                <a:gd name="T5" fmla="*/ 710 h 191264"/>
                <a:gd name="T6" fmla="*/ 920 w 348468"/>
                <a:gd name="T7" fmla="*/ 824 h 191264"/>
                <a:gd name="T8" fmla="*/ 1375 w 348468"/>
                <a:gd name="T9" fmla="*/ 733 h 191264"/>
                <a:gd name="T10" fmla="*/ 1475 w 348468"/>
                <a:gd name="T11" fmla="*/ 458 h 191264"/>
                <a:gd name="T12" fmla="*/ 1075 w 348468"/>
                <a:gd name="T13" fmla="*/ 23 h 191264"/>
                <a:gd name="T14" fmla="*/ 709 w 348468"/>
                <a:gd name="T15" fmla="*/ 92 h 191264"/>
                <a:gd name="T16" fmla="*/ 488 w 348468"/>
                <a:gd name="T17" fmla="*/ 0 h 191264"/>
                <a:gd name="T18" fmla="*/ 122 w 348468"/>
                <a:gd name="T19" fmla="*/ 321 h 191264"/>
                <a:gd name="T20" fmla="*/ 0 w 348468"/>
                <a:gd name="T21" fmla="*/ 595 h 1912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8468" h="191264">
                  <a:moveTo>
                    <a:pt x="0" y="136243"/>
                  </a:moveTo>
                  <a:lnTo>
                    <a:pt x="102182" y="191264"/>
                  </a:lnTo>
                  <a:lnTo>
                    <a:pt x="162443" y="162443"/>
                  </a:lnTo>
                  <a:lnTo>
                    <a:pt x="217465" y="188644"/>
                  </a:lnTo>
                  <a:lnTo>
                    <a:pt x="324887" y="167683"/>
                  </a:lnTo>
                  <a:lnTo>
                    <a:pt x="348468" y="104802"/>
                  </a:lnTo>
                  <a:lnTo>
                    <a:pt x="254145" y="5240"/>
                  </a:lnTo>
                  <a:lnTo>
                    <a:pt x="167684" y="20960"/>
                  </a:lnTo>
                  <a:lnTo>
                    <a:pt x="115282" y="0"/>
                  </a:lnTo>
                  <a:lnTo>
                    <a:pt x="28821" y="73361"/>
                  </a:lnTo>
                  <a:lnTo>
                    <a:pt x="0" y="136243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7" name="Freeform 448"/>
            <p:cNvSpPr>
              <a:spLocks/>
            </p:cNvSpPr>
            <p:nvPr userDrawn="1"/>
          </p:nvSpPr>
          <p:spPr bwMode="auto">
            <a:xfrm>
              <a:off x="7129463" y="4565650"/>
              <a:ext cx="128587" cy="147638"/>
            </a:xfrm>
            <a:custGeom>
              <a:avLst/>
              <a:gdLst>
                <a:gd name="T0" fmla="*/ 0 w 675"/>
                <a:gd name="T1" fmla="*/ 2147483646 h 773"/>
                <a:gd name="T2" fmla="*/ 2147483646 w 675"/>
                <a:gd name="T3" fmla="*/ 2147483646 h 773"/>
                <a:gd name="T4" fmla="*/ 2147483646 w 675"/>
                <a:gd name="T5" fmla="*/ 2147483646 h 773"/>
                <a:gd name="T6" fmla="*/ 2147483646 w 675"/>
                <a:gd name="T7" fmla="*/ 2147483646 h 773"/>
                <a:gd name="T8" fmla="*/ 2147483646 w 675"/>
                <a:gd name="T9" fmla="*/ 2147483646 h 773"/>
                <a:gd name="T10" fmla="*/ 2147483646 w 675"/>
                <a:gd name="T11" fmla="*/ 2147483646 h 773"/>
                <a:gd name="T12" fmla="*/ 2147483646 w 675"/>
                <a:gd name="T13" fmla="*/ 2147483646 h 773"/>
                <a:gd name="T14" fmla="*/ 2147483646 w 675"/>
                <a:gd name="T15" fmla="*/ 2147483646 h 773"/>
                <a:gd name="T16" fmla="*/ 2147483646 w 675"/>
                <a:gd name="T17" fmla="*/ 2147483646 h 773"/>
                <a:gd name="T18" fmla="*/ 2147483646 w 675"/>
                <a:gd name="T19" fmla="*/ 2147483646 h 773"/>
                <a:gd name="T20" fmla="*/ 2147483646 w 675"/>
                <a:gd name="T21" fmla="*/ 2147483646 h 773"/>
                <a:gd name="T22" fmla="*/ 2147483646 w 675"/>
                <a:gd name="T23" fmla="*/ 2147483646 h 773"/>
                <a:gd name="T24" fmla="*/ 2147483646 w 675"/>
                <a:gd name="T25" fmla="*/ 2147483646 h 773"/>
                <a:gd name="T26" fmla="*/ 2147483646 w 675"/>
                <a:gd name="T27" fmla="*/ 0 h 773"/>
                <a:gd name="T28" fmla="*/ 0 w 675"/>
                <a:gd name="T29" fmla="*/ 2147483646 h 7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5" h="773">
                  <a:moveTo>
                    <a:pt x="0" y="41"/>
                  </a:moveTo>
                  <a:lnTo>
                    <a:pt x="75" y="339"/>
                  </a:lnTo>
                  <a:lnTo>
                    <a:pt x="273" y="579"/>
                  </a:lnTo>
                  <a:lnTo>
                    <a:pt x="605" y="769"/>
                  </a:lnTo>
                  <a:lnTo>
                    <a:pt x="675" y="773"/>
                  </a:lnTo>
                  <a:lnTo>
                    <a:pt x="563" y="583"/>
                  </a:lnTo>
                  <a:lnTo>
                    <a:pt x="493" y="521"/>
                  </a:lnTo>
                  <a:lnTo>
                    <a:pt x="493" y="269"/>
                  </a:lnTo>
                  <a:lnTo>
                    <a:pt x="323" y="78"/>
                  </a:lnTo>
                  <a:lnTo>
                    <a:pt x="286" y="58"/>
                  </a:lnTo>
                  <a:lnTo>
                    <a:pt x="253" y="111"/>
                  </a:lnTo>
                  <a:lnTo>
                    <a:pt x="141" y="128"/>
                  </a:lnTo>
                  <a:lnTo>
                    <a:pt x="145" y="70"/>
                  </a:lnTo>
                  <a:lnTo>
                    <a:pt x="17" y="0"/>
                  </a:lnTo>
                  <a:lnTo>
                    <a:pt x="0" y="41"/>
                  </a:lnTo>
                  <a:close/>
                </a:path>
              </a:pathLst>
            </a:custGeom>
            <a:noFill/>
            <a:ln w="3175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98" name="Freeform 330"/>
            <p:cNvSpPr>
              <a:spLocks/>
            </p:cNvSpPr>
            <p:nvPr userDrawn="1"/>
          </p:nvSpPr>
          <p:spPr bwMode="auto">
            <a:xfrm>
              <a:off x="7164388" y="4108450"/>
              <a:ext cx="200025" cy="392113"/>
            </a:xfrm>
            <a:custGeom>
              <a:avLst/>
              <a:gdLst>
                <a:gd name="T0" fmla="*/ 2147483646 w 138"/>
                <a:gd name="T1" fmla="*/ 0 h 271"/>
                <a:gd name="T2" fmla="*/ 2147483646 w 138"/>
                <a:gd name="T3" fmla="*/ 0 h 271"/>
                <a:gd name="T4" fmla="*/ 0 w 138"/>
                <a:gd name="T5" fmla="*/ 2147483646 h 271"/>
                <a:gd name="T6" fmla="*/ 2147483646 w 138"/>
                <a:gd name="T7" fmla="*/ 2147483646 h 271"/>
                <a:gd name="T8" fmla="*/ 2147483646 w 138"/>
                <a:gd name="T9" fmla="*/ 2147483646 h 271"/>
                <a:gd name="T10" fmla="*/ 2147483646 w 138"/>
                <a:gd name="T11" fmla="*/ 2147483646 h 271"/>
                <a:gd name="T12" fmla="*/ 2147483646 w 138"/>
                <a:gd name="T13" fmla="*/ 2147483646 h 271"/>
                <a:gd name="T14" fmla="*/ 2147483646 w 138"/>
                <a:gd name="T15" fmla="*/ 2147483646 h 271"/>
                <a:gd name="T16" fmla="*/ 2147483646 w 138"/>
                <a:gd name="T17" fmla="*/ 2147483646 h 271"/>
                <a:gd name="T18" fmla="*/ 2147483646 w 138"/>
                <a:gd name="T19" fmla="*/ 2147483646 h 271"/>
                <a:gd name="T20" fmla="*/ 2147483646 w 138"/>
                <a:gd name="T21" fmla="*/ 2147483646 h 271"/>
                <a:gd name="T22" fmla="*/ 2147483646 w 138"/>
                <a:gd name="T23" fmla="*/ 2147483646 h 271"/>
                <a:gd name="T24" fmla="*/ 2147483646 w 138"/>
                <a:gd name="T25" fmla="*/ 2147483646 h 271"/>
                <a:gd name="T26" fmla="*/ 2147483646 w 138"/>
                <a:gd name="T27" fmla="*/ 2147483646 h 271"/>
                <a:gd name="T28" fmla="*/ 2147483646 w 138"/>
                <a:gd name="T29" fmla="*/ 2147483646 h 271"/>
                <a:gd name="T30" fmla="*/ 2147483646 w 138"/>
                <a:gd name="T31" fmla="*/ 2147483646 h 271"/>
                <a:gd name="T32" fmla="*/ 2147483646 w 138"/>
                <a:gd name="T33" fmla="*/ 2147483646 h 271"/>
                <a:gd name="T34" fmla="*/ 2147483646 w 138"/>
                <a:gd name="T35" fmla="*/ 2147483646 h 271"/>
                <a:gd name="T36" fmla="*/ 2147483646 w 138"/>
                <a:gd name="T37" fmla="*/ 2147483646 h 271"/>
                <a:gd name="T38" fmla="*/ 2147483646 w 138"/>
                <a:gd name="T39" fmla="*/ 2147483646 h 271"/>
                <a:gd name="T40" fmla="*/ 2147483646 w 138"/>
                <a:gd name="T41" fmla="*/ 2147483646 h 271"/>
                <a:gd name="T42" fmla="*/ 2147483646 w 138"/>
                <a:gd name="T43" fmla="*/ 2147483646 h 271"/>
                <a:gd name="T44" fmla="*/ 2147483646 w 138"/>
                <a:gd name="T45" fmla="*/ 2147483646 h 271"/>
                <a:gd name="T46" fmla="*/ 2147483646 w 138"/>
                <a:gd name="T47" fmla="*/ 2147483646 h 271"/>
                <a:gd name="T48" fmla="*/ 2147483646 w 138"/>
                <a:gd name="T49" fmla="*/ 2147483646 h 271"/>
                <a:gd name="T50" fmla="*/ 2147483646 w 138"/>
                <a:gd name="T51" fmla="*/ 2147483646 h 271"/>
                <a:gd name="T52" fmla="*/ 2147483646 w 138"/>
                <a:gd name="T53" fmla="*/ 2147483646 h 271"/>
                <a:gd name="T54" fmla="*/ 2147483646 w 138"/>
                <a:gd name="T55" fmla="*/ 2147483646 h 271"/>
                <a:gd name="T56" fmla="*/ 2147483646 w 138"/>
                <a:gd name="T57" fmla="*/ 0 h 2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38" h="271">
                  <a:moveTo>
                    <a:pt x="66" y="0"/>
                  </a:moveTo>
                  <a:lnTo>
                    <a:pt x="6" y="0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18" y="42"/>
                  </a:lnTo>
                  <a:lnTo>
                    <a:pt x="36" y="48"/>
                  </a:lnTo>
                  <a:lnTo>
                    <a:pt x="42" y="60"/>
                  </a:lnTo>
                  <a:lnTo>
                    <a:pt x="36" y="72"/>
                  </a:lnTo>
                  <a:lnTo>
                    <a:pt x="54" y="96"/>
                  </a:lnTo>
                  <a:lnTo>
                    <a:pt x="78" y="126"/>
                  </a:lnTo>
                  <a:lnTo>
                    <a:pt x="96" y="144"/>
                  </a:lnTo>
                  <a:lnTo>
                    <a:pt x="96" y="175"/>
                  </a:lnTo>
                  <a:lnTo>
                    <a:pt x="96" y="211"/>
                  </a:lnTo>
                  <a:lnTo>
                    <a:pt x="78" y="223"/>
                  </a:lnTo>
                  <a:lnTo>
                    <a:pt x="60" y="229"/>
                  </a:lnTo>
                  <a:lnTo>
                    <a:pt x="54" y="241"/>
                  </a:lnTo>
                  <a:lnTo>
                    <a:pt x="42" y="247"/>
                  </a:lnTo>
                  <a:lnTo>
                    <a:pt x="48" y="253"/>
                  </a:lnTo>
                  <a:lnTo>
                    <a:pt x="66" y="271"/>
                  </a:lnTo>
                  <a:lnTo>
                    <a:pt x="108" y="241"/>
                  </a:lnTo>
                  <a:lnTo>
                    <a:pt x="138" y="211"/>
                  </a:lnTo>
                  <a:lnTo>
                    <a:pt x="114" y="132"/>
                  </a:lnTo>
                  <a:lnTo>
                    <a:pt x="102" y="114"/>
                  </a:lnTo>
                  <a:lnTo>
                    <a:pt x="78" y="84"/>
                  </a:lnTo>
                  <a:lnTo>
                    <a:pt x="66" y="60"/>
                  </a:lnTo>
                  <a:lnTo>
                    <a:pt x="78" y="48"/>
                  </a:lnTo>
                  <a:lnTo>
                    <a:pt x="96" y="36"/>
                  </a:lnTo>
                  <a:lnTo>
                    <a:pt x="90" y="18"/>
                  </a:lnTo>
                  <a:lnTo>
                    <a:pt x="66" y="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9" name="Freeform 446"/>
            <p:cNvSpPr>
              <a:spLocks/>
            </p:cNvSpPr>
            <p:nvPr userDrawn="1"/>
          </p:nvSpPr>
          <p:spPr bwMode="auto">
            <a:xfrm>
              <a:off x="7035800" y="4173538"/>
              <a:ext cx="222250" cy="400050"/>
            </a:xfrm>
            <a:custGeom>
              <a:avLst/>
              <a:gdLst>
                <a:gd name="T0" fmla="*/ 2147483646 w 107"/>
                <a:gd name="T1" fmla="*/ 2147483646 h 190"/>
                <a:gd name="T2" fmla="*/ 0 w 107"/>
                <a:gd name="T3" fmla="*/ 2147483646 h 190"/>
                <a:gd name="T4" fmla="*/ 2147483646 w 107"/>
                <a:gd name="T5" fmla="*/ 2147483646 h 190"/>
                <a:gd name="T6" fmla="*/ 2147483646 w 107"/>
                <a:gd name="T7" fmla="*/ 2147483646 h 190"/>
                <a:gd name="T8" fmla="*/ 2147483646 w 107"/>
                <a:gd name="T9" fmla="*/ 2147483646 h 190"/>
                <a:gd name="T10" fmla="*/ 2147483646 w 107"/>
                <a:gd name="T11" fmla="*/ 2147483646 h 190"/>
                <a:gd name="T12" fmla="*/ 2147483646 w 107"/>
                <a:gd name="T13" fmla="*/ 2147483646 h 190"/>
                <a:gd name="T14" fmla="*/ 2147483646 w 107"/>
                <a:gd name="T15" fmla="*/ 2147483646 h 190"/>
                <a:gd name="T16" fmla="*/ 2147483646 w 107"/>
                <a:gd name="T17" fmla="*/ 2147483646 h 190"/>
                <a:gd name="T18" fmla="*/ 2147483646 w 107"/>
                <a:gd name="T19" fmla="*/ 2147483646 h 190"/>
                <a:gd name="T20" fmla="*/ 2147483646 w 107"/>
                <a:gd name="T21" fmla="*/ 2147483646 h 190"/>
                <a:gd name="T22" fmla="*/ 2147483646 w 107"/>
                <a:gd name="T23" fmla="*/ 2147483646 h 190"/>
                <a:gd name="T24" fmla="*/ 2147483646 w 107"/>
                <a:gd name="T25" fmla="*/ 2147483646 h 190"/>
                <a:gd name="T26" fmla="*/ 2147483646 w 107"/>
                <a:gd name="T27" fmla="*/ 2147483646 h 190"/>
                <a:gd name="T28" fmla="*/ 2147483646 w 107"/>
                <a:gd name="T29" fmla="*/ 2147483646 h 190"/>
                <a:gd name="T30" fmla="*/ 2147483646 w 107"/>
                <a:gd name="T31" fmla="*/ 2147483646 h 190"/>
                <a:gd name="T32" fmla="*/ 2147483646 w 107"/>
                <a:gd name="T33" fmla="*/ 2147483646 h 190"/>
                <a:gd name="T34" fmla="*/ 2147483646 w 107"/>
                <a:gd name="T35" fmla="*/ 2147483646 h 190"/>
                <a:gd name="T36" fmla="*/ 2147483646 w 107"/>
                <a:gd name="T37" fmla="*/ 2147483646 h 190"/>
                <a:gd name="T38" fmla="*/ 2147483646 w 107"/>
                <a:gd name="T39" fmla="*/ 2147483646 h 190"/>
                <a:gd name="T40" fmla="*/ 2147483646 w 107"/>
                <a:gd name="T41" fmla="*/ 2147483646 h 190"/>
                <a:gd name="T42" fmla="*/ 2147483646 w 107"/>
                <a:gd name="T43" fmla="*/ 2147483646 h 190"/>
                <a:gd name="T44" fmla="*/ 2147483646 w 107"/>
                <a:gd name="T45" fmla="*/ 2147483646 h 190"/>
                <a:gd name="T46" fmla="*/ 2147483646 w 107"/>
                <a:gd name="T47" fmla="*/ 2147483646 h 190"/>
                <a:gd name="T48" fmla="*/ 2147483646 w 107"/>
                <a:gd name="T49" fmla="*/ 2147483646 h 190"/>
                <a:gd name="T50" fmla="*/ 2147483646 w 107"/>
                <a:gd name="T51" fmla="*/ 2147483646 h 190"/>
                <a:gd name="T52" fmla="*/ 2147483646 w 107"/>
                <a:gd name="T53" fmla="*/ 2147483646 h 190"/>
                <a:gd name="T54" fmla="*/ 2147483646 w 107"/>
                <a:gd name="T55" fmla="*/ 2147483646 h 190"/>
                <a:gd name="T56" fmla="*/ 2147483646 w 107"/>
                <a:gd name="T57" fmla="*/ 2147483646 h 190"/>
                <a:gd name="T58" fmla="*/ 2147483646 w 107"/>
                <a:gd name="T59" fmla="*/ 0 h 190"/>
                <a:gd name="T60" fmla="*/ 2147483646 w 107"/>
                <a:gd name="T61" fmla="*/ 2147483646 h 19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7" h="190">
                  <a:moveTo>
                    <a:pt x="7" y="9"/>
                  </a:moveTo>
                  <a:lnTo>
                    <a:pt x="0" y="23"/>
                  </a:lnTo>
                  <a:lnTo>
                    <a:pt x="15" y="47"/>
                  </a:lnTo>
                  <a:lnTo>
                    <a:pt x="15" y="60"/>
                  </a:lnTo>
                  <a:lnTo>
                    <a:pt x="22" y="78"/>
                  </a:lnTo>
                  <a:lnTo>
                    <a:pt x="19" y="93"/>
                  </a:lnTo>
                  <a:lnTo>
                    <a:pt x="23" y="110"/>
                  </a:lnTo>
                  <a:lnTo>
                    <a:pt x="26" y="118"/>
                  </a:lnTo>
                  <a:lnTo>
                    <a:pt x="19" y="126"/>
                  </a:lnTo>
                  <a:lnTo>
                    <a:pt x="13" y="159"/>
                  </a:lnTo>
                  <a:lnTo>
                    <a:pt x="33" y="182"/>
                  </a:lnTo>
                  <a:lnTo>
                    <a:pt x="34" y="178"/>
                  </a:lnTo>
                  <a:lnTo>
                    <a:pt x="46" y="185"/>
                  </a:lnTo>
                  <a:lnTo>
                    <a:pt x="46" y="190"/>
                  </a:lnTo>
                  <a:lnTo>
                    <a:pt x="56" y="188"/>
                  </a:lnTo>
                  <a:lnTo>
                    <a:pt x="59" y="184"/>
                  </a:lnTo>
                  <a:lnTo>
                    <a:pt x="43" y="174"/>
                  </a:lnTo>
                  <a:lnTo>
                    <a:pt x="27" y="149"/>
                  </a:lnTo>
                  <a:lnTo>
                    <a:pt x="19" y="138"/>
                  </a:lnTo>
                  <a:lnTo>
                    <a:pt x="32" y="113"/>
                  </a:lnTo>
                  <a:lnTo>
                    <a:pt x="57" y="108"/>
                  </a:lnTo>
                  <a:lnTo>
                    <a:pt x="70" y="119"/>
                  </a:lnTo>
                  <a:lnTo>
                    <a:pt x="63" y="97"/>
                  </a:lnTo>
                  <a:lnTo>
                    <a:pt x="72" y="87"/>
                  </a:lnTo>
                  <a:lnTo>
                    <a:pt x="101" y="87"/>
                  </a:lnTo>
                  <a:lnTo>
                    <a:pt x="107" y="73"/>
                  </a:lnTo>
                  <a:lnTo>
                    <a:pt x="95" y="50"/>
                  </a:lnTo>
                  <a:lnTo>
                    <a:pt x="85" y="37"/>
                  </a:lnTo>
                  <a:lnTo>
                    <a:pt x="48" y="27"/>
                  </a:lnTo>
                  <a:lnTo>
                    <a:pt x="36" y="0"/>
                  </a:lnTo>
                  <a:lnTo>
                    <a:pt x="7" y="9"/>
                  </a:lnTo>
                  <a:close/>
                </a:path>
              </a:pathLst>
            </a:custGeom>
            <a:noFill/>
            <a:ln w="3175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200" name="Freeform 329"/>
            <p:cNvSpPr>
              <a:spLocks/>
            </p:cNvSpPr>
            <p:nvPr userDrawn="1"/>
          </p:nvSpPr>
          <p:spPr bwMode="auto">
            <a:xfrm>
              <a:off x="7102475" y="4133850"/>
              <a:ext cx="211138" cy="230188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0 h 10000"/>
                <a:gd name="T20" fmla="*/ 2147483646 w 10000"/>
                <a:gd name="T21" fmla="*/ 0 h 10000"/>
                <a:gd name="T22" fmla="*/ 2147483646 w 10000"/>
                <a:gd name="T23" fmla="*/ 2147483646 h 10000"/>
                <a:gd name="T24" fmla="*/ 0 w 10000"/>
                <a:gd name="T25" fmla="*/ 2147483646 h 10000"/>
                <a:gd name="T26" fmla="*/ 1649038812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000" h="10000">
                  <a:moveTo>
                    <a:pt x="8672" y="9830"/>
                  </a:moveTo>
                  <a:lnTo>
                    <a:pt x="10000" y="10000"/>
                  </a:lnTo>
                  <a:lnTo>
                    <a:pt x="10000" y="7948"/>
                  </a:lnTo>
                  <a:lnTo>
                    <a:pt x="8696" y="6754"/>
                  </a:lnTo>
                  <a:lnTo>
                    <a:pt x="6957" y="4769"/>
                  </a:lnTo>
                  <a:lnTo>
                    <a:pt x="5652" y="3176"/>
                  </a:lnTo>
                  <a:lnTo>
                    <a:pt x="6087" y="2384"/>
                  </a:lnTo>
                  <a:lnTo>
                    <a:pt x="5652" y="1590"/>
                  </a:lnTo>
                  <a:lnTo>
                    <a:pt x="4348" y="1191"/>
                  </a:lnTo>
                  <a:lnTo>
                    <a:pt x="3478" y="0"/>
                  </a:lnTo>
                  <a:lnTo>
                    <a:pt x="3043" y="0"/>
                  </a:lnTo>
                  <a:lnTo>
                    <a:pt x="870" y="396"/>
                  </a:lnTo>
                  <a:lnTo>
                    <a:pt x="0" y="1590"/>
                  </a:lnTo>
                  <a:lnTo>
                    <a:pt x="435" y="2384"/>
                  </a:lnTo>
                  <a:lnTo>
                    <a:pt x="870" y="4769"/>
                  </a:lnTo>
                  <a:lnTo>
                    <a:pt x="3913" y="4769"/>
                  </a:lnTo>
                  <a:lnTo>
                    <a:pt x="5217" y="5165"/>
                  </a:lnTo>
                  <a:lnTo>
                    <a:pt x="7391" y="8344"/>
                  </a:lnTo>
                  <a:lnTo>
                    <a:pt x="6957" y="9602"/>
                  </a:lnTo>
                  <a:lnTo>
                    <a:pt x="8672" y="9830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1" name="Freeform 329"/>
            <p:cNvSpPr>
              <a:spLocks/>
            </p:cNvSpPr>
            <p:nvPr userDrawn="1"/>
          </p:nvSpPr>
          <p:spPr bwMode="auto">
            <a:xfrm>
              <a:off x="7165975" y="4348163"/>
              <a:ext cx="147638" cy="117475"/>
            </a:xfrm>
            <a:custGeom>
              <a:avLst/>
              <a:gdLst>
                <a:gd name="T0" fmla="*/ 2147483646 w 10000"/>
                <a:gd name="T1" fmla="*/ 495727010 h 6448"/>
                <a:gd name="T2" fmla="*/ 2147483646 w 10000"/>
                <a:gd name="T3" fmla="*/ 274643943 h 6448"/>
                <a:gd name="T4" fmla="*/ 2147483646 w 10000"/>
                <a:gd name="T5" fmla="*/ 0 h 6448"/>
                <a:gd name="T6" fmla="*/ 1183506868 w 10000"/>
                <a:gd name="T7" fmla="*/ 914091121 h 6448"/>
                <a:gd name="T8" fmla="*/ 0 w 10000"/>
                <a:gd name="T9" fmla="*/ 2147483646 h 6448"/>
                <a:gd name="T10" fmla="*/ 0 w 10000"/>
                <a:gd name="T11" fmla="*/ 2147483646 h 6448"/>
                <a:gd name="T12" fmla="*/ 1972543557 w 10000"/>
                <a:gd name="T13" fmla="*/ 2147483646 h 6448"/>
                <a:gd name="T14" fmla="*/ 2147483646 w 10000"/>
                <a:gd name="T15" fmla="*/ 2147483646 h 6448"/>
                <a:gd name="T16" fmla="*/ 2147483646 w 10000"/>
                <a:gd name="T17" fmla="*/ 2147483646 h 6448"/>
                <a:gd name="T18" fmla="*/ 2147483646 w 10000"/>
                <a:gd name="T19" fmla="*/ 2147483646 h 6448"/>
                <a:gd name="T20" fmla="*/ 2147483646 w 10000"/>
                <a:gd name="T21" fmla="*/ 2147483646 h 6448"/>
                <a:gd name="T22" fmla="*/ 2147483646 w 10000"/>
                <a:gd name="T23" fmla="*/ 2147483646 h 6448"/>
                <a:gd name="T24" fmla="*/ 2147483646 w 10000"/>
                <a:gd name="T25" fmla="*/ 914091121 h 6448"/>
                <a:gd name="T26" fmla="*/ 2147483646 w 10000"/>
                <a:gd name="T27" fmla="*/ 495727010 h 64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000" h="6448">
                  <a:moveTo>
                    <a:pt x="8160" y="269"/>
                  </a:moveTo>
                  <a:cubicBezTo>
                    <a:pt x="7722" y="211"/>
                    <a:pt x="7792" y="194"/>
                    <a:pt x="7370" y="149"/>
                  </a:cubicBezTo>
                  <a:lnTo>
                    <a:pt x="5626" y="0"/>
                  </a:lnTo>
                  <a:lnTo>
                    <a:pt x="1875" y="496"/>
                  </a:lnTo>
                  <a:lnTo>
                    <a:pt x="0" y="1489"/>
                  </a:lnTo>
                  <a:lnTo>
                    <a:pt x="0" y="3473"/>
                  </a:lnTo>
                  <a:lnTo>
                    <a:pt x="3125" y="5951"/>
                  </a:lnTo>
                  <a:lnTo>
                    <a:pt x="4375" y="6448"/>
                  </a:lnTo>
                  <a:lnTo>
                    <a:pt x="5626" y="5951"/>
                  </a:lnTo>
                  <a:lnTo>
                    <a:pt x="6249" y="4959"/>
                  </a:lnTo>
                  <a:lnTo>
                    <a:pt x="8126" y="4466"/>
                  </a:lnTo>
                  <a:lnTo>
                    <a:pt x="10000" y="3473"/>
                  </a:lnTo>
                  <a:lnTo>
                    <a:pt x="10000" y="496"/>
                  </a:lnTo>
                  <a:lnTo>
                    <a:pt x="8160" y="269"/>
                  </a:lnTo>
                  <a:close/>
                </a:path>
              </a:pathLst>
            </a:custGeom>
            <a:noFill/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203" name="Picture 20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839" y="50036"/>
            <a:ext cx="2440174" cy="370093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788" y="50037"/>
            <a:ext cx="2440174" cy="370093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defRPr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defRPr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defRPr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D89D42C8-1A5C-B348-B57A-890001BE24E4}" type="datetime3">
              <a:rPr lang="en-US" smtClean="0"/>
              <a:t>22 November 2016</a:t>
            </a:fld>
            <a:r>
              <a:rPr lang="hu-HU" dirty="0" smtClean="0"/>
              <a:t> </a:t>
            </a:r>
            <a:r>
              <a:rPr lang="it-IT" dirty="0" smtClean="0"/>
              <a:t>© Commsignia Ltd</a:t>
            </a:r>
            <a:r>
              <a:rPr lang="hu-HU" dirty="0" smtClean="0"/>
              <a:t>.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200C-152C-D84A-90BA-3DDEC8710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98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defRPr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defRPr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defRPr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D89D42C8-1A5C-B348-B57A-890001BE24E4}" type="datetime3">
              <a:rPr lang="en-US" smtClean="0"/>
              <a:t>22 November 2016</a:t>
            </a:fld>
            <a:r>
              <a:rPr lang="hu-HU" dirty="0" smtClean="0"/>
              <a:t> </a:t>
            </a:r>
            <a:r>
              <a:rPr lang="it-IT" dirty="0" smtClean="0"/>
              <a:t>© Commsignia Ltd</a:t>
            </a:r>
            <a:r>
              <a:rPr lang="hu-HU" dirty="0" smtClean="0"/>
              <a:t>.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200C-152C-D84A-90BA-3DDEC871008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71" y="92075"/>
            <a:ext cx="2402005" cy="36512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800" y="5741537"/>
            <a:ext cx="7772400" cy="11164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76" y="598698"/>
            <a:ext cx="3675448" cy="55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8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395792BE-4714-5C40-950D-6A89EF57BA8E}" type="datetime3">
              <a:rPr lang="en-US" smtClean="0"/>
              <a:t>22 November 2016</a:t>
            </a:fld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200C-152C-D84A-90BA-3DDEC8710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16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12EBA7BA-0748-1847-9163-7ACB29D5BD61}" type="datetime3">
              <a:rPr lang="en-US" smtClean="0"/>
              <a:t>22 November 2016</a:t>
            </a:fld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200C-152C-D84A-90BA-3DDEC8710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55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D8A16811-2E0C-A547-A154-8D98714E77C7}" type="datetime3">
              <a:rPr lang="en-US" smtClean="0"/>
              <a:t>22 November 2016</a:t>
            </a:fld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200C-152C-D84A-90BA-3DDEC8710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95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16C89B3C-17D9-1549-95FE-92EF8063D02F}" type="datetime3">
              <a:rPr lang="en-US" smtClean="0"/>
              <a:t>22 November 2016</a:t>
            </a:fld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200C-152C-D84A-90BA-3DDEC8710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76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ECA74128-CF35-E849-BAA1-EB8F8D533DD8}" type="datetime3">
              <a:rPr lang="en-US" smtClean="0"/>
              <a:t>22 November 2016</a:t>
            </a:fld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200C-152C-D84A-90BA-3DDEC8710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92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5720" y="274638"/>
            <a:ext cx="874438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719" y="1600200"/>
            <a:ext cx="8744387" cy="4774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5719" y="6374576"/>
            <a:ext cx="26321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306E48C6-FFF6-AC41-995B-0BD01098D483}" type="datetime3">
              <a:rPr lang="en-US" smtClean="0"/>
              <a:pPr/>
              <a:t>22 November 2016</a:t>
            </a:fld>
            <a:r>
              <a:rPr lang="hu-HU" dirty="0" smtClean="0"/>
              <a:t>  </a:t>
            </a:r>
            <a:r>
              <a:rPr lang="it-IT" dirty="0" smtClean="0"/>
              <a:t>© Commsignia Ltd</a:t>
            </a:r>
            <a:r>
              <a:rPr lang="hu-HU" dirty="0" smtClean="0"/>
              <a:t>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6506" y="63745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9B57200C-152C-D84A-90BA-3DDEC871008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39_logo_dark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75750"/>
            <a:ext cx="2474900" cy="39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2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9DCA2A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microsoft.com/office/2007/relationships/hdphoto" Target="../media/hdphoto4.wdp"/><Relationship Id="rId7" Type="http://schemas.openxmlformats.org/officeDocument/2006/relationships/image" Target="../media/image38.png"/><Relationship Id="rId8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1" Type="http://schemas.microsoft.com/office/2007/relationships/hdphoto" Target="../media/hdphoto5.wdp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Relationship Id="rId3" Type="http://schemas.microsoft.com/office/2007/relationships/hdphoto" Target="../media/hdphoto6.wdp"/><Relationship Id="rId4" Type="http://schemas.openxmlformats.org/officeDocument/2006/relationships/image" Target="../media/image39.jpeg"/><Relationship Id="rId5" Type="http://schemas.microsoft.com/office/2007/relationships/hdphoto" Target="../media/hdphoto7.wdp"/><Relationship Id="rId6" Type="http://schemas.openxmlformats.org/officeDocument/2006/relationships/image" Target="../media/image13.emf"/><Relationship Id="rId7" Type="http://schemas.openxmlformats.org/officeDocument/2006/relationships/image" Target="../media/image40.png"/><Relationship Id="rId8" Type="http://schemas.openxmlformats.org/officeDocument/2006/relationships/image" Target="../media/image37.png"/><Relationship Id="rId9" Type="http://schemas.microsoft.com/office/2007/relationships/hdphoto" Target="../media/hdphoto4.wdp"/><Relationship Id="rId10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microsoft.com/office/2007/relationships/hdphoto" Target="../media/hdphoto2.wdp"/><Relationship Id="rId5" Type="http://schemas.openxmlformats.org/officeDocument/2006/relationships/image" Target="../media/image11.gif"/><Relationship Id="rId6" Type="http://schemas.openxmlformats.org/officeDocument/2006/relationships/image" Target="../media/image12.png"/><Relationship Id="rId7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5" Type="http://schemas.openxmlformats.org/officeDocument/2006/relationships/image" Target="../media/image16.png"/><Relationship Id="rId6" Type="http://schemas.openxmlformats.org/officeDocument/2006/relationships/image" Target="../media/image17.JP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microsoft.com/office/2007/relationships/hdphoto" Target="../media/hdphoto3.wdp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0" y="701569"/>
            <a:ext cx="9144000" cy="175669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hu-HU" sz="3600" dirty="0" smtClean="0">
                <a:solidFill>
                  <a:srgbClr val="282A2D"/>
                </a:solidFill>
                <a:sym typeface="Arial"/>
              </a:rPr>
              <a:t>Napjaink egymással beszélő </a:t>
            </a:r>
            <a:r>
              <a:rPr lang="hu-HU" sz="3600" dirty="0" err="1" smtClean="0">
                <a:solidFill>
                  <a:srgbClr val="282A2D"/>
                </a:solidFill>
                <a:sym typeface="Arial"/>
              </a:rPr>
              <a:t>járművei</a:t>
            </a:r>
            <a:r>
              <a:rPr lang="hu-HU" sz="3600" dirty="0" smtClean="0">
                <a:solidFill>
                  <a:srgbClr val="282A2D"/>
                </a:solidFill>
                <a:sym typeface="Arial"/>
              </a:rPr>
              <a:t>, úton az önvezető autók felé</a:t>
            </a:r>
            <a:endParaRPr lang="hu-HU" sz="3600" dirty="0">
              <a:solidFill>
                <a:srgbClr val="282A2D"/>
              </a:solidFill>
              <a:sym typeface="Arial"/>
            </a:endParaRPr>
          </a:p>
        </p:txBody>
      </p:sp>
      <p:pic>
        <p:nvPicPr>
          <p:cNvPr id="100" name="Shape 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77071"/>
            <a:ext cx="9157032" cy="286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/>
          <p:nvPr/>
        </p:nvSpPr>
        <p:spPr>
          <a:xfrm>
            <a:off x="3131840" y="4437112"/>
            <a:ext cx="288032" cy="288032"/>
          </a:xfrm>
          <a:prstGeom prst="ellipse">
            <a:avLst/>
          </a:prstGeom>
          <a:solidFill>
            <a:srgbClr val="ACD41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Shape 102"/>
          <p:cNvSpPr/>
          <p:nvPr/>
        </p:nvSpPr>
        <p:spPr>
          <a:xfrm>
            <a:off x="4067944" y="5877271"/>
            <a:ext cx="288032" cy="288032"/>
          </a:xfrm>
          <a:prstGeom prst="ellipse">
            <a:avLst/>
          </a:prstGeom>
          <a:solidFill>
            <a:srgbClr val="ACD41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Shape 103"/>
          <p:cNvSpPr/>
          <p:nvPr/>
        </p:nvSpPr>
        <p:spPr>
          <a:xfrm>
            <a:off x="4689348" y="5507857"/>
            <a:ext cx="288032" cy="288032"/>
          </a:xfrm>
          <a:prstGeom prst="ellipse">
            <a:avLst/>
          </a:prstGeom>
          <a:solidFill>
            <a:srgbClr val="ACD41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4644007" y="6021287"/>
            <a:ext cx="288032" cy="288032"/>
          </a:xfrm>
          <a:prstGeom prst="ellipse">
            <a:avLst/>
          </a:prstGeom>
          <a:solidFill>
            <a:srgbClr val="ACD41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Shape 105"/>
          <p:cNvSpPr/>
          <p:nvPr/>
        </p:nvSpPr>
        <p:spPr>
          <a:xfrm>
            <a:off x="5652119" y="6021287"/>
            <a:ext cx="288032" cy="288032"/>
          </a:xfrm>
          <a:prstGeom prst="ellipse">
            <a:avLst/>
          </a:prstGeom>
          <a:solidFill>
            <a:srgbClr val="ACD41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5724128" y="5329435"/>
            <a:ext cx="288032" cy="288032"/>
          </a:xfrm>
          <a:prstGeom prst="ellipse">
            <a:avLst/>
          </a:prstGeom>
          <a:solidFill>
            <a:srgbClr val="ACD41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6727697" y="5256305"/>
            <a:ext cx="288032" cy="288032"/>
          </a:xfrm>
          <a:prstGeom prst="ellipse">
            <a:avLst/>
          </a:prstGeom>
          <a:solidFill>
            <a:srgbClr val="ACD41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6560325" y="6381328"/>
            <a:ext cx="288032" cy="288032"/>
          </a:xfrm>
          <a:prstGeom prst="ellipse">
            <a:avLst/>
          </a:prstGeom>
          <a:solidFill>
            <a:srgbClr val="ACD41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/>
          <p:nvPr/>
        </p:nvSpPr>
        <p:spPr>
          <a:xfrm>
            <a:off x="7740352" y="5589239"/>
            <a:ext cx="288032" cy="288032"/>
          </a:xfrm>
          <a:prstGeom prst="ellipse">
            <a:avLst/>
          </a:prstGeom>
          <a:solidFill>
            <a:srgbClr val="ACD41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8716467" y="5673080"/>
            <a:ext cx="288032" cy="288032"/>
          </a:xfrm>
          <a:prstGeom prst="ellipse">
            <a:avLst/>
          </a:prstGeom>
          <a:solidFill>
            <a:srgbClr val="ACD41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2344"/>
            <a:ext cx="9157032" cy="355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hape 99"/>
          <p:cNvSpPr txBox="1">
            <a:spLocks/>
          </p:cNvSpPr>
          <p:nvPr/>
        </p:nvSpPr>
        <p:spPr>
          <a:xfrm>
            <a:off x="0" y="2458262"/>
            <a:ext cx="9144000" cy="17100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20040" marR="0" indent="-18288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82A2D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40080" marR="0" indent="-19558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CA5047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-14287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A5047"/>
              </a:buClr>
              <a:buFont typeface="Noto Symbol"/>
              <a:buChar char="■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-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■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-16256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Font typeface="Noto Symbol"/>
              <a:buChar char="■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103120" marR="0" indent="-12192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377440" marR="0" indent="-1168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51760" marR="0" indent="-12446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6080" marR="0" indent="-11937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SzPct val="25000"/>
              <a:buFont typeface="Noto Symbol"/>
              <a:buNone/>
            </a:pPr>
            <a:r>
              <a:rPr lang="hu-HU" sz="2000" dirty="0" smtClean="0">
                <a:solidFill>
                  <a:srgbClr val="9DCA2A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Takács </a:t>
            </a:r>
            <a:r>
              <a:rPr lang="hu-HU" sz="2000" dirty="0" smtClean="0">
                <a:solidFill>
                  <a:srgbClr val="9DCA2A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András</a:t>
            </a:r>
          </a:p>
          <a:p>
            <a:pPr marL="0" indent="0" algn="ctr">
              <a:buSzPct val="25000"/>
              <a:buFont typeface="Noto Symbol"/>
              <a:buNone/>
            </a:pPr>
            <a:r>
              <a:rPr lang="hu-HU" sz="2000" dirty="0" smtClean="0">
                <a:solidFill>
                  <a:srgbClr val="9DCA2A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Head of R&amp;D</a:t>
            </a:r>
          </a:p>
          <a:p>
            <a:pPr marL="0" indent="0" algn="ctr">
              <a:buSzPct val="25000"/>
              <a:buFont typeface="Noto Symbol"/>
              <a:buNone/>
            </a:pPr>
            <a:r>
              <a:rPr lang="hu-HU" sz="2000" dirty="0" err="1" smtClean="0">
                <a:solidFill>
                  <a:srgbClr val="9DCA2A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Commsignia</a:t>
            </a:r>
            <a:r>
              <a:rPr lang="hu-HU" sz="2000" dirty="0" smtClean="0">
                <a:solidFill>
                  <a:srgbClr val="9DCA2A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</a:t>
            </a:r>
            <a:r>
              <a:rPr lang="hu-HU" sz="2000" dirty="0" smtClean="0">
                <a:solidFill>
                  <a:srgbClr val="9DCA2A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Kft</a:t>
            </a:r>
          </a:p>
        </p:txBody>
      </p:sp>
      <p:sp>
        <p:nvSpPr>
          <p:cNvPr id="16" name="Dátum helye 3"/>
          <p:cNvSpPr>
            <a:spLocks noGrp="1"/>
          </p:cNvSpPr>
          <p:nvPr>
            <p:ph type="dt" sz="half" idx="10"/>
          </p:nvPr>
        </p:nvSpPr>
        <p:spPr>
          <a:xfrm>
            <a:off x="51702" y="7034640"/>
            <a:ext cx="8808781" cy="365125"/>
          </a:xfrm>
        </p:spPr>
        <p:txBody>
          <a:bodyPr/>
          <a:lstStyle/>
          <a:p>
            <a:fld id="{D89D42C8-1A5C-B348-B57A-890001BE24E4}" type="datetime3">
              <a:rPr lang="en-US" smtClean="0">
                <a:solidFill>
                  <a:schemeClr val="bg1"/>
                </a:solidFill>
              </a:rPr>
              <a:pPr/>
              <a:t>22 November 2016</a:t>
            </a:fld>
            <a:r>
              <a:rPr lang="en-US" dirty="0" smtClean="0">
                <a:solidFill>
                  <a:schemeClr val="bg1"/>
                </a:solidFill>
              </a:rPr>
              <a:t> © Commsignia Ltd. All rights reserved.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800" dirty="0" smtClean="0">
                <a:solidFill>
                  <a:schemeClr val="bg1"/>
                </a:solidFill>
              </a:rPr>
              <a:t>Documents supplied in confidence may not be disclosed to any third party or used for other purpose without the written permission of Commsignia Ltd.</a:t>
            </a:r>
          </a:p>
        </p:txBody>
      </p:sp>
    </p:spTree>
    <p:extLst>
      <p:ext uri="{BB962C8B-B14F-4D97-AF65-F5344CB8AC3E}">
        <p14:creationId xmlns:p14="http://schemas.microsoft.com/office/powerpoint/2010/main" val="16413032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V2V </a:t>
            </a:r>
            <a:r>
              <a:rPr lang="en-US" dirty="0" err="1" smtClean="0"/>
              <a:t>evolució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D42C8-1A5C-B348-B57A-890001BE24E4}" type="datetime3">
              <a:rPr lang="en-US" smtClean="0"/>
              <a:t>22 November 2016</a:t>
            </a:fld>
            <a:r>
              <a:rPr lang="hu-HU" smtClean="0"/>
              <a:t> </a:t>
            </a:r>
            <a:r>
              <a:rPr lang="it-IT" smtClean="0"/>
              <a:t>© Commsignia Ltd</a:t>
            </a:r>
            <a:r>
              <a:rPr lang="hu-HU" smtClean="0"/>
              <a:t>.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200C-152C-D84A-90BA-3DDEC8710086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69904"/>
              </p:ext>
            </p:extLst>
          </p:nvPr>
        </p:nvGraphicFramePr>
        <p:xfrm>
          <a:off x="195719" y="1417638"/>
          <a:ext cx="8744387" cy="477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337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D42C8-1A5C-B348-B57A-890001BE24E4}" type="datetime3">
              <a:rPr lang="en-US" smtClean="0"/>
              <a:t>22 November 2016</a:t>
            </a:fld>
            <a:r>
              <a:rPr lang="hu-HU" dirty="0" smtClean="0"/>
              <a:t> </a:t>
            </a:r>
            <a:r>
              <a:rPr lang="it-IT" dirty="0" smtClean="0"/>
              <a:t>© Commsignia Ltd</a:t>
            </a:r>
            <a:r>
              <a:rPr lang="hu-HU" dirty="0" smtClean="0"/>
              <a:t>.</a:t>
            </a:r>
            <a:endParaRPr lang="en-US" dirty="0" smtClean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200C-152C-D84A-90BA-3DDEC8710086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9" y="789123"/>
            <a:ext cx="8744387" cy="55854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507" y="2497873"/>
            <a:ext cx="405582" cy="20518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658" y="3434575"/>
            <a:ext cx="237084" cy="2370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409" y="3308517"/>
            <a:ext cx="190226" cy="1902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096" y="3226684"/>
            <a:ext cx="163665" cy="1636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844" y="3165138"/>
            <a:ext cx="143378" cy="143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893" y="3120149"/>
            <a:ext cx="116678" cy="1166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32" y="3403630"/>
            <a:ext cx="237084" cy="23708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992285" y="2683858"/>
            <a:ext cx="354647" cy="354647"/>
            <a:chOff x="2913061" y="2943870"/>
            <a:chExt cx="1605827" cy="1605827"/>
          </a:xfrm>
        </p:grpSpPr>
        <p:sp>
          <p:nvSpPr>
            <p:cNvPr id="21" name="Triangle 20"/>
            <p:cNvSpPr/>
            <p:nvPr/>
          </p:nvSpPr>
          <p:spPr>
            <a:xfrm>
              <a:off x="3018275" y="3120149"/>
              <a:ext cx="1328658" cy="126628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61" b="93182" l="1061" r="98788">
                          <a14:foregroundMark x1="52879" y1="50000" x2="52879" y2="50000"/>
                          <a14:foregroundMark x1="51667" y1="30909" x2="51667" y2="30909"/>
                          <a14:foregroundMark x1="39394" y1="51061" x2="39394" y2="51061"/>
                          <a14:foregroundMark x1="56364" y1="76364" x2="56364" y2="76364"/>
                          <a14:foregroundMark x1="63030" y1="75152" x2="63030" y2="75152"/>
                          <a14:foregroundMark x1="47273" y1="56970" x2="47273" y2="56970"/>
                          <a14:foregroundMark x1="49242" y1="58182" x2="49242" y2="58182"/>
                          <a14:foregroundMark x1="38788" y1="59848" x2="38788" y2="59848"/>
                          <a14:foregroundMark x1="31818" y1="57576" x2="31818" y2="57576"/>
                          <a14:foregroundMark x1="20909" y1="70152" x2="20909" y2="70152"/>
                          <a14:foregroundMark x1="26212" y1="73636" x2="26212" y2="736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3061" y="2943870"/>
              <a:ext cx="1605827" cy="1605827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039997" y="2980890"/>
            <a:ext cx="284520" cy="278518"/>
            <a:chOff x="3130836" y="1916600"/>
            <a:chExt cx="3901135" cy="3818844"/>
          </a:xfrm>
        </p:grpSpPr>
        <p:sp>
          <p:nvSpPr>
            <p:cNvPr id="25" name="Oval 24"/>
            <p:cNvSpPr/>
            <p:nvPr/>
          </p:nvSpPr>
          <p:spPr>
            <a:xfrm>
              <a:off x="3220112" y="1925444"/>
              <a:ext cx="3811859" cy="381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582212" y="2275778"/>
              <a:ext cx="3087658" cy="31093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42333" y1="59667" x2="42333" y2="59667"/>
                          <a14:backgroundMark x1="32667" y1="23000" x2="32667" y2="23000"/>
                          <a14:backgroundMark x1="51000" y1="26000" x2="51000" y2="2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0836" y="1916600"/>
              <a:ext cx="3810000" cy="381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289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D42C8-1A5C-B348-B57A-890001BE24E4}" type="datetime3">
              <a:rPr lang="en-US" smtClean="0"/>
              <a:t>22 November 2016</a:t>
            </a:fld>
            <a:r>
              <a:rPr lang="hu-HU" smtClean="0"/>
              <a:t> </a:t>
            </a:r>
            <a:r>
              <a:rPr lang="it-IT" smtClean="0"/>
              <a:t>© Commsignia Ltd</a:t>
            </a:r>
            <a:r>
              <a:rPr lang="hu-HU" smtClean="0"/>
              <a:t>.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200C-152C-D84A-90BA-3DDEC8710086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19876" y="1309566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Akácfa utca</a:t>
            </a:r>
            <a:endParaRPr lang="hu-HU" dirty="0">
              <a:solidFill>
                <a:schemeClr val="bg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65092" y="3723264"/>
            <a:ext cx="1755453" cy="76508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710" y="1678521"/>
            <a:ext cx="1755453" cy="76508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flipV="1">
            <a:off x="4545443" y="1327984"/>
            <a:ext cx="4394663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 rot="5400000" flipV="1">
            <a:off x="3986411" y="749568"/>
            <a:ext cx="1163783" cy="457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5400000">
            <a:off x="2477836" y="4751591"/>
            <a:ext cx="3996668" cy="471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 flipV="1">
            <a:off x="4499723" y="2767806"/>
            <a:ext cx="4394663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 flipV="1">
            <a:off x="23160" y="1280520"/>
            <a:ext cx="273989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 rot="5400000" flipV="1">
            <a:off x="2158304" y="721488"/>
            <a:ext cx="1163783" cy="457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53" name="Oval 52"/>
          <p:cNvSpPr/>
          <p:nvPr/>
        </p:nvSpPr>
        <p:spPr>
          <a:xfrm>
            <a:off x="3384837" y="2127448"/>
            <a:ext cx="2133750" cy="2133750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966314" y="1689574"/>
            <a:ext cx="2973503" cy="2973503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70802" y="2391429"/>
            <a:ext cx="1605788" cy="1605788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816647" y="2551131"/>
            <a:ext cx="1307533" cy="1307533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958302" y="2677151"/>
            <a:ext cx="1038329" cy="1038329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V="1">
            <a:off x="23160" y="2790666"/>
            <a:ext cx="273989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5400000" flipV="1">
            <a:off x="739495" y="4791367"/>
            <a:ext cx="404712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2451166" y="1203448"/>
            <a:ext cx="4002897" cy="4002897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696" y="5206345"/>
            <a:ext cx="4024499" cy="6264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879147" y="5863283"/>
            <a:ext cx="4142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Vehicle-to-vehicle solutions</a:t>
            </a:r>
            <a:endParaRPr lang="en-US" sz="2400" b="1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97526" y="-335297"/>
            <a:ext cx="640080" cy="1679579"/>
          </a:xfrm>
          <a:prstGeom prst="rect">
            <a:avLst/>
          </a:prstGeom>
          <a:pattFill prst="wdDnDiag">
            <a:fgClr>
              <a:srgbClr val="FFC000"/>
            </a:fgClr>
            <a:bgClr>
              <a:schemeClr val="tx1"/>
            </a:bgClr>
          </a:pattFill>
          <a:ln w="3492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2008927" y="819423"/>
            <a:ext cx="4915739" cy="4915739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577345" y="313813"/>
            <a:ext cx="5782166" cy="5782166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043662" y="-204494"/>
            <a:ext cx="6816099" cy="6816099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535892" y="-644333"/>
            <a:ext cx="7833445" cy="7833445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87006" y="0"/>
            <a:ext cx="4556994" cy="13231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0" y="96024"/>
            <a:ext cx="2712486" cy="120250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-15232" y="2823598"/>
            <a:ext cx="2758930" cy="41648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503876" y="2824575"/>
            <a:ext cx="4666231" cy="437402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2419" y="916163"/>
            <a:ext cx="402346" cy="794155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2618416" y="773147"/>
            <a:ext cx="354647" cy="354647"/>
            <a:chOff x="2913061" y="2943870"/>
            <a:chExt cx="1605827" cy="1605827"/>
          </a:xfrm>
        </p:grpSpPr>
        <p:sp>
          <p:nvSpPr>
            <p:cNvPr id="83" name="Triangle 82"/>
            <p:cNvSpPr/>
            <p:nvPr/>
          </p:nvSpPr>
          <p:spPr>
            <a:xfrm>
              <a:off x="3018275" y="3120149"/>
              <a:ext cx="1328658" cy="126628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061" b="93182" l="1061" r="98788">
                          <a14:foregroundMark x1="52879" y1="50000" x2="52879" y2="50000"/>
                          <a14:foregroundMark x1="51667" y1="30909" x2="51667" y2="30909"/>
                          <a14:foregroundMark x1="39394" y1="51061" x2="39394" y2="51061"/>
                          <a14:foregroundMark x1="56364" y1="76364" x2="56364" y2="76364"/>
                          <a14:foregroundMark x1="63030" y1="75152" x2="63030" y2="75152"/>
                          <a14:foregroundMark x1="47273" y1="56970" x2="47273" y2="56970"/>
                          <a14:foregroundMark x1="49242" y1="58182" x2="49242" y2="58182"/>
                          <a14:foregroundMark x1="38788" y1="59848" x2="38788" y2="59848"/>
                          <a14:foregroundMark x1="31818" y1="57576" x2="31818" y2="57576"/>
                          <a14:foregroundMark x1="20909" y1="70152" x2="20909" y2="70152"/>
                          <a14:foregroundMark x1="26212" y1="73636" x2="26212" y2="736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3061" y="2943870"/>
              <a:ext cx="1605827" cy="1605827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2666128" y="1070179"/>
            <a:ext cx="284520" cy="278518"/>
            <a:chOff x="3130836" y="1916600"/>
            <a:chExt cx="3901135" cy="3818844"/>
          </a:xfrm>
        </p:grpSpPr>
        <p:sp>
          <p:nvSpPr>
            <p:cNvPr id="86" name="Oval 85"/>
            <p:cNvSpPr/>
            <p:nvPr/>
          </p:nvSpPr>
          <p:spPr>
            <a:xfrm>
              <a:off x="3220112" y="1925444"/>
              <a:ext cx="3811859" cy="381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582212" y="2275778"/>
              <a:ext cx="3087658" cy="31093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42333" y1="59667" x2="42333" y2="59667"/>
                          <a14:backgroundMark x1="32667" y1="23000" x2="32667" y2="23000"/>
                          <a14:backgroundMark x1="51000" y1="26000" x2="51000" y2="2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0836" y="1916600"/>
              <a:ext cx="3810000" cy="3810000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/>
        </p:nvSpPr>
        <p:spPr>
          <a:xfrm>
            <a:off x="2717335" y="162456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Dob utca</a:t>
            </a:r>
            <a:endParaRPr lang="hu-HU" dirty="0">
              <a:solidFill>
                <a:schemeClr val="bg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76" y="5358745"/>
            <a:ext cx="4024499" cy="626455"/>
          </a:xfrm>
          <a:prstGeom prst="rect">
            <a:avLst/>
          </a:prstGeom>
        </p:spPr>
      </p:pic>
      <p:sp>
        <p:nvSpPr>
          <p:cNvPr id="90" name="Rounded Rectangular Callout 89"/>
          <p:cNvSpPr/>
          <p:nvPr/>
        </p:nvSpPr>
        <p:spPr>
          <a:xfrm>
            <a:off x="4996631" y="3654674"/>
            <a:ext cx="3967984" cy="1544950"/>
          </a:xfrm>
          <a:prstGeom prst="wedgeRoundRectCallout">
            <a:avLst>
              <a:gd name="adj1" fmla="val -73228"/>
              <a:gd name="adj2" fmla="val -87471"/>
              <a:gd name="adj3" fmla="val 16667"/>
            </a:avLst>
          </a:prstGeom>
          <a:solidFill>
            <a:srgbClr val="9DCA2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numCol="2" rtlCol="0" anchor="t"/>
          <a:lstStyle/>
          <a:p>
            <a:r>
              <a:rPr lang="hu-HU" sz="16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Események</a:t>
            </a:r>
          </a:p>
          <a:p>
            <a:r>
              <a:rPr lang="hu-HU" sz="16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Figyelmeztetések</a:t>
            </a:r>
          </a:p>
          <a:p>
            <a:r>
              <a:rPr lang="hu-HU" sz="16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Terelések</a:t>
            </a:r>
          </a:p>
          <a:p>
            <a:r>
              <a:rPr lang="hu-HU" sz="16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Korlátozások</a:t>
            </a:r>
          </a:p>
          <a:p>
            <a:r>
              <a:rPr lang="hu-HU" sz="16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Változások</a:t>
            </a:r>
          </a:p>
          <a:p>
            <a:r>
              <a:rPr lang="hu-HU" sz="16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Térkép adatok</a:t>
            </a:r>
          </a:p>
          <a:p>
            <a:r>
              <a:rPr lang="hu-HU" sz="16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Jelzőlámpa szekvencia</a:t>
            </a:r>
            <a:endParaRPr lang="hu-HU" sz="1600" dirty="0" smtClean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463360" y="5894962"/>
            <a:ext cx="3004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Smart City solutions</a:t>
            </a:r>
            <a:endParaRPr lang="en-US" sz="2400" b="1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467" y="2735789"/>
            <a:ext cx="440512" cy="86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3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12" grpId="0" animBg="1"/>
      <p:bldP spid="51" grpId="0" animBg="1"/>
      <p:bldP spid="52" grpId="0" animBg="1"/>
      <p:bldP spid="55" grpId="0" animBg="1"/>
      <p:bldP spid="17" grpId="0"/>
      <p:bldP spid="56" grpId="0" animBg="1"/>
      <p:bldP spid="57" grpId="0" animBg="1"/>
      <p:bldP spid="58" grpId="0" animBg="1"/>
      <p:bldP spid="59" grpId="0" animBg="1"/>
      <p:bldP spid="90" grpId="0" animBg="1"/>
      <p:bldP spid="9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V2I alkalmazások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719" y="1417638"/>
            <a:ext cx="8744387" cy="4956938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Figyelmeztetések veszélyes területek vagy forgalmi szituációk esetén</a:t>
            </a:r>
          </a:p>
          <a:p>
            <a:pPr lvl="1"/>
            <a:r>
              <a:rPr lang="en-US" sz="2000" b="1" dirty="0"/>
              <a:t>p</a:t>
            </a:r>
            <a:r>
              <a:rPr lang="en-US" sz="2000" b="1" dirty="0" smtClean="0"/>
              <a:t>l.:</a:t>
            </a:r>
            <a:r>
              <a:rPr lang="en-US" sz="2000" b="1" dirty="0" smtClean="0">
                <a:solidFill>
                  <a:srgbClr val="92D050"/>
                </a:solidFill>
              </a:rPr>
              <a:t> HLW </a:t>
            </a:r>
            <a:r>
              <a:rPr lang="mr-IN" sz="2000" b="1" dirty="0" smtClean="0">
                <a:solidFill>
                  <a:srgbClr val="92D050"/>
                </a:solidFill>
              </a:rPr>
              <a:t>–</a:t>
            </a:r>
            <a:r>
              <a:rPr lang="en-US" sz="2000" b="1" dirty="0" smtClean="0">
                <a:solidFill>
                  <a:srgbClr val="92D050"/>
                </a:solidFill>
              </a:rPr>
              <a:t> Hazardous Location Warning</a:t>
            </a:r>
          </a:p>
          <a:p>
            <a:pPr lvl="1"/>
            <a:r>
              <a:rPr lang="en-US" sz="2000" b="1" dirty="0"/>
              <a:t>pl.:</a:t>
            </a:r>
            <a:r>
              <a:rPr lang="en-US" sz="2000" b="1" dirty="0">
                <a:solidFill>
                  <a:srgbClr val="92D050"/>
                </a:solidFill>
              </a:rPr>
              <a:t> </a:t>
            </a:r>
            <a:r>
              <a:rPr lang="en-US" sz="2000" b="1" dirty="0" smtClean="0">
                <a:solidFill>
                  <a:srgbClr val="92D050"/>
                </a:solidFill>
              </a:rPr>
              <a:t>RLV </a:t>
            </a:r>
            <a:r>
              <a:rPr lang="mr-IN" sz="2000" b="1" dirty="0">
                <a:solidFill>
                  <a:srgbClr val="92D050"/>
                </a:solidFill>
              </a:rPr>
              <a:t>–</a:t>
            </a:r>
            <a:r>
              <a:rPr lang="en-US" sz="2000" b="1" dirty="0">
                <a:solidFill>
                  <a:srgbClr val="92D050"/>
                </a:solidFill>
              </a:rPr>
              <a:t> </a:t>
            </a:r>
            <a:r>
              <a:rPr lang="en-US" sz="2000" b="1" dirty="0" smtClean="0">
                <a:solidFill>
                  <a:srgbClr val="92D050"/>
                </a:solidFill>
              </a:rPr>
              <a:t>Red Light Violation</a:t>
            </a:r>
          </a:p>
          <a:p>
            <a:r>
              <a:rPr lang="hu-HU" dirty="0" smtClean="0"/>
              <a:t>Korlátozások, egyéb forgalomirányító információk</a:t>
            </a:r>
          </a:p>
          <a:p>
            <a:pPr lvl="1"/>
            <a:r>
              <a:rPr lang="en-US" sz="2000" b="1" dirty="0" smtClean="0">
                <a:solidFill>
                  <a:srgbClr val="92D050"/>
                </a:solidFill>
              </a:rPr>
              <a:t>IVS </a:t>
            </a:r>
            <a:r>
              <a:rPr lang="mr-IN" sz="2000" b="1" dirty="0" smtClean="0">
                <a:solidFill>
                  <a:srgbClr val="92D050"/>
                </a:solidFill>
              </a:rPr>
              <a:t>–</a:t>
            </a:r>
            <a:r>
              <a:rPr lang="en-US" sz="2000" b="1" dirty="0" smtClean="0">
                <a:solidFill>
                  <a:srgbClr val="92D050"/>
                </a:solidFill>
              </a:rPr>
              <a:t> In-Vehicle Signage</a:t>
            </a:r>
            <a:endParaRPr lang="en-US" sz="2000" dirty="0" smtClean="0"/>
          </a:p>
          <a:p>
            <a:r>
              <a:rPr lang="hu-HU" dirty="0" smtClean="0"/>
              <a:t>Hatékonyabb közlekedés: optimális sebesség, zöld-hullám támogatás</a:t>
            </a:r>
          </a:p>
          <a:p>
            <a:pPr lvl="1"/>
            <a:r>
              <a:rPr lang="en-US" sz="2000" b="1" dirty="0" smtClean="0">
                <a:solidFill>
                  <a:srgbClr val="92D050"/>
                </a:solidFill>
              </a:rPr>
              <a:t>GLOSA – Green Light Optimized Speed Advise</a:t>
            </a:r>
          </a:p>
          <a:p>
            <a:pPr lvl="1"/>
            <a:r>
              <a:rPr lang="en-US" sz="2000" b="1" dirty="0" smtClean="0">
                <a:solidFill>
                  <a:srgbClr val="92D050"/>
                </a:solidFill>
              </a:rPr>
              <a:t>TTG – Time-To Green</a:t>
            </a:r>
            <a:endParaRPr lang="en-US" sz="2400" b="1" dirty="0" smtClean="0">
              <a:solidFill>
                <a:srgbClr val="92D050"/>
              </a:solidFill>
            </a:endParaRPr>
          </a:p>
          <a:p>
            <a:r>
              <a:rPr lang="hu-HU" dirty="0" smtClean="0"/>
              <a:t>Prioritás biztosítása a kereszteződésekben megkülönböztetett járművek számára</a:t>
            </a:r>
          </a:p>
          <a:p>
            <a:endParaRPr lang="hu-HU" dirty="0" smtClean="0"/>
          </a:p>
          <a:p>
            <a:endParaRPr lang="hu-HU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D42C8-1A5C-B348-B57A-890001BE24E4}" type="datetime3">
              <a:rPr lang="en-US" smtClean="0"/>
              <a:t>22 November 2016</a:t>
            </a:fld>
            <a:r>
              <a:rPr lang="hu-HU" smtClean="0"/>
              <a:t> </a:t>
            </a:r>
            <a:r>
              <a:rPr lang="it-IT" smtClean="0"/>
              <a:t>© Commsignia Ltd</a:t>
            </a:r>
            <a:r>
              <a:rPr lang="hu-HU" smtClean="0"/>
              <a:t>.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200C-152C-D84A-90BA-3DDEC87100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Biztonság </a:t>
            </a:r>
            <a:r>
              <a:rPr lang="mr-IN" dirty="0" smtClean="0"/>
              <a:t>–</a:t>
            </a:r>
            <a:r>
              <a:rPr lang="hu-HU" dirty="0" smtClean="0"/>
              <a:t> támadási lehetőségek</a:t>
            </a:r>
            <a:endParaRPr lang="hu-HU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7124101"/>
              </p:ext>
            </p:extLst>
          </p:nvPr>
        </p:nvGraphicFramePr>
        <p:xfrm>
          <a:off x="195719" y="1417638"/>
          <a:ext cx="8744387" cy="4956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D42C8-1A5C-B348-B57A-890001BE24E4}" type="datetime3">
              <a:rPr lang="en-US" smtClean="0"/>
              <a:t>22 November 2016</a:t>
            </a:fld>
            <a:r>
              <a:rPr lang="hu-HU" smtClean="0"/>
              <a:t> </a:t>
            </a:r>
            <a:r>
              <a:rPr lang="it-IT" smtClean="0"/>
              <a:t>© Commsignia Ltd</a:t>
            </a:r>
            <a:r>
              <a:rPr lang="hu-HU" smtClean="0"/>
              <a:t>.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200C-152C-D84A-90BA-3DDEC87100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3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195720" y="274638"/>
            <a:ext cx="8744387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9DCA2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hu-HU" dirty="0" smtClean="0"/>
              <a:t>Biztonság</a:t>
            </a:r>
            <a:endParaRPr lang="hu-HU" dirty="0"/>
          </a:p>
        </p:txBody>
      </p:sp>
      <p:sp>
        <p:nvSpPr>
          <p:cNvPr id="2" name="TextBox 1"/>
          <p:cNvSpPr txBox="1"/>
          <p:nvPr/>
        </p:nvSpPr>
        <p:spPr>
          <a:xfrm>
            <a:off x="195720" y="3699164"/>
            <a:ext cx="87443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Hardveres biztonsági egység (HSM)</a:t>
            </a:r>
          </a:p>
          <a:p>
            <a:pPr algn="ctr"/>
            <a:r>
              <a:rPr lang="hu-HU" sz="3200" dirty="0" smtClean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Aszimmetrikus kulcsú aláírás és titkosítás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Elliptic Curve Cryptography</a:t>
            </a:r>
          </a:p>
          <a:p>
            <a:pPr algn="ctr"/>
            <a:r>
              <a:rPr lang="hu-HU" sz="3200" dirty="0" smtClean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Speciális attribútumok az üzenetek és a tanúsítványok érvényességének szabályozásához </a:t>
            </a:r>
            <a:endParaRPr lang="hu-HU" sz="3200" dirty="0">
              <a:solidFill>
                <a:schemeClr val="bg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32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Adatvédelem</a:t>
            </a:r>
            <a:endParaRPr lang="hu-H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D42C8-1A5C-B348-B57A-890001BE24E4}" type="datetime3">
              <a:rPr lang="en-US" smtClean="0"/>
              <a:t>22 November 2016</a:t>
            </a:fld>
            <a:r>
              <a:rPr lang="hu-HU" smtClean="0"/>
              <a:t> </a:t>
            </a:r>
            <a:r>
              <a:rPr lang="it-IT" smtClean="0"/>
              <a:t>© Commsignia Ltd</a:t>
            </a:r>
            <a:r>
              <a:rPr lang="hu-HU" smtClean="0"/>
              <a:t>.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200C-152C-D84A-90BA-3DDEC8710086}" type="slidenum">
              <a:rPr lang="en-US" smtClean="0"/>
              <a:t>16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 rtl="0"/>
            <a:r>
              <a:rPr lang="hu-HU" dirty="0" smtClean="0"/>
              <a:t>Egyedi azonosítók kötelező lecserélése</a:t>
            </a:r>
          </a:p>
          <a:p>
            <a:pPr lvl="1"/>
            <a:r>
              <a:rPr lang="hu-HU" dirty="0" smtClean="0"/>
              <a:t>Minden 5 percben</a:t>
            </a:r>
          </a:p>
          <a:p>
            <a:pPr lvl="1"/>
            <a:r>
              <a:rPr lang="hu-HU" dirty="0" smtClean="0"/>
              <a:t>Ide értve a MAC címeket és a biztonsági tanúsítványokat is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2183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2.commsignia.com/wp-content/themes/commsignia/assets/img/us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685" y="446982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2.commsignia.com/wp-content/themes/commsignia/assets/img/us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847" y="5855866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2.commsignia.com/wp-content/themes/commsignia/assets/img/use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408" y="446982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2.commsignia.com/wp-content/themes/commsignia/assets/img/use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54" y="5184195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2.commsignia.com/wp-content/themes/commsignia/assets/img/use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685" y="5184195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2.commsignia.com/wp-content/themes/commsignia/assets/img/use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406" y="585927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847620"/>
            <a:ext cx="3831336" cy="4369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r"/>
            <a:r>
              <a:rPr lang="hu-HU" sz="2000" dirty="0" err="1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WiFi-hez</a:t>
            </a:r>
            <a:r>
              <a:rPr lang="hu-HU" sz="20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hasonló RF technológia</a:t>
            </a:r>
            <a:endParaRPr lang="hu-HU" sz="2000" dirty="0" smtClean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0844" y="4509120"/>
            <a:ext cx="3591065" cy="4369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r"/>
            <a:r>
              <a:rPr lang="hu-HU" sz="20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Biztonságos</a:t>
            </a:r>
            <a:endParaRPr lang="hu-HU" sz="2000" dirty="0" smtClean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929" y="5203845"/>
            <a:ext cx="3578979" cy="4369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r"/>
            <a:r>
              <a:rPr lang="hu-HU" sz="20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Nagy hatótáv közúton</a:t>
            </a:r>
            <a:endParaRPr lang="hu-HU" sz="2000" dirty="0" smtClean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930" y="5859270"/>
            <a:ext cx="3578978" cy="4369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r"/>
            <a:r>
              <a:rPr lang="hu-HU" sz="20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Nagy lefedettség városban</a:t>
            </a:r>
            <a:endParaRPr lang="hu-HU" sz="2000" dirty="0" smtClean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42030" y="5878920"/>
            <a:ext cx="4328640" cy="4369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Változatos </a:t>
            </a:r>
            <a:r>
              <a:rPr lang="hu-HU" sz="200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felhasználási lehetőségek</a:t>
            </a:r>
            <a:endParaRPr lang="hu-HU" sz="2000" dirty="0" smtClean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94804" y="5203845"/>
            <a:ext cx="4033124" cy="4369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Változatos üzenet típusok</a:t>
            </a:r>
            <a:endParaRPr lang="hu-HU" sz="2000" dirty="0" smtClean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94804" y="4505007"/>
            <a:ext cx="4486940" cy="4369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Jármű-infrastruktúra kommunikáció</a:t>
            </a:r>
            <a:endParaRPr lang="hu-HU" sz="2800" dirty="0" smtClean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94805" y="3853316"/>
            <a:ext cx="4022912" cy="4369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Jármű-jármű kommunikáció</a:t>
            </a:r>
            <a:endParaRPr lang="hu-HU" sz="2000" dirty="0" smtClean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0" name="Picture 16" descr="http://www2.commsignia.com/wp-content/themes/commsignia/assets/img/use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54" y="3794687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http://www2.commsignia.com/wp-content/themes/commsignia/assets/img/use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855" y="3775453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53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 rot="21163818">
            <a:off x="2018218" y="3658948"/>
            <a:ext cx="422165" cy="274799"/>
          </a:xfrm>
          <a:custGeom>
            <a:avLst/>
            <a:gdLst>
              <a:gd name="T0" fmla="*/ 2147483647 w 9500"/>
              <a:gd name="T1" fmla="*/ 2147483647 h 6521"/>
              <a:gd name="T2" fmla="*/ 2147483647 w 9500"/>
              <a:gd name="T3" fmla="*/ 2147483647 h 6521"/>
              <a:gd name="T4" fmla="*/ 2147483647 w 9500"/>
              <a:gd name="T5" fmla="*/ 2147483647 h 6521"/>
              <a:gd name="T6" fmla="*/ 2147483647 w 9500"/>
              <a:gd name="T7" fmla="*/ 2147483647 h 6521"/>
              <a:gd name="T8" fmla="*/ 2147483647 w 9500"/>
              <a:gd name="T9" fmla="*/ 2147483647 h 6521"/>
              <a:gd name="T10" fmla="*/ 2147483647 w 9500"/>
              <a:gd name="T11" fmla="*/ 2147483647 h 6521"/>
              <a:gd name="T12" fmla="*/ 2147483647 w 9500"/>
              <a:gd name="T13" fmla="*/ 2147483647 h 6521"/>
              <a:gd name="T14" fmla="*/ 2147483647 w 9500"/>
              <a:gd name="T15" fmla="*/ 2147483647 h 6521"/>
              <a:gd name="T16" fmla="*/ 2147483647 w 9500"/>
              <a:gd name="T17" fmla="*/ 2147483647 h 6521"/>
              <a:gd name="T18" fmla="*/ 2147483647 w 9500"/>
              <a:gd name="T19" fmla="*/ 2147483647 h 6521"/>
              <a:gd name="T20" fmla="*/ 2147483647 w 9500"/>
              <a:gd name="T21" fmla="*/ 2147483647 h 6521"/>
              <a:gd name="T22" fmla="*/ 2147483647 w 9500"/>
              <a:gd name="T23" fmla="*/ 2147483647 h 6521"/>
              <a:gd name="T24" fmla="*/ 2147483647 w 9500"/>
              <a:gd name="T25" fmla="*/ 2147483647 h 6521"/>
              <a:gd name="T26" fmla="*/ 2147483647 w 9500"/>
              <a:gd name="T27" fmla="*/ 2147483647 h 6521"/>
              <a:gd name="T28" fmla="*/ 2147483647 w 9500"/>
              <a:gd name="T29" fmla="*/ 2147483647 h 6521"/>
              <a:gd name="T30" fmla="*/ 2147483647 w 9500"/>
              <a:gd name="T31" fmla="*/ 2147483647 h 6521"/>
              <a:gd name="T32" fmla="*/ 2147483647 w 9500"/>
              <a:gd name="T33" fmla="*/ 2147483647 h 6521"/>
              <a:gd name="T34" fmla="*/ 2147483647 w 9500"/>
              <a:gd name="T35" fmla="*/ 2147483647 h 6521"/>
              <a:gd name="T36" fmla="*/ 2147483647 w 9500"/>
              <a:gd name="T37" fmla="*/ 2147483647 h 6521"/>
              <a:gd name="T38" fmla="*/ 2147483647 w 9500"/>
              <a:gd name="T39" fmla="*/ 2147483647 h 6521"/>
              <a:gd name="T40" fmla="*/ 2147483647 w 9500"/>
              <a:gd name="T41" fmla="*/ 2147483647 h 6521"/>
              <a:gd name="T42" fmla="*/ 2147483647 w 9500"/>
              <a:gd name="T43" fmla="*/ 2147483647 h 6521"/>
              <a:gd name="T44" fmla="*/ 2147483647 w 9500"/>
              <a:gd name="T45" fmla="*/ 2147483647 h 6521"/>
              <a:gd name="T46" fmla="*/ 2147483647 w 9500"/>
              <a:gd name="T47" fmla="*/ 2147483647 h 6521"/>
              <a:gd name="T48" fmla="*/ 2147483647 w 9500"/>
              <a:gd name="T49" fmla="*/ 2147483647 h 6521"/>
              <a:gd name="T50" fmla="*/ 2147483647 w 9500"/>
              <a:gd name="T51" fmla="*/ 2147483647 h 6521"/>
              <a:gd name="T52" fmla="*/ 2147483647 w 9500"/>
              <a:gd name="T53" fmla="*/ 2147483647 h 6521"/>
              <a:gd name="T54" fmla="*/ 2147483647 w 9500"/>
              <a:gd name="T55" fmla="*/ 2147483647 h 6521"/>
              <a:gd name="T56" fmla="*/ 2147483647 w 9500"/>
              <a:gd name="T57" fmla="*/ 2147483647 h 6521"/>
              <a:gd name="T58" fmla="*/ 2147483647 w 9500"/>
              <a:gd name="T59" fmla="*/ 2147483647 h 6521"/>
              <a:gd name="T60" fmla="*/ 0 w 9500"/>
              <a:gd name="T61" fmla="*/ 2147483647 h 6521"/>
              <a:gd name="T62" fmla="*/ 2147483647 w 9500"/>
              <a:gd name="T63" fmla="*/ 2147483647 h 6521"/>
              <a:gd name="T64" fmla="*/ 2147483647 w 9500"/>
              <a:gd name="T65" fmla="*/ 2147483647 h 6521"/>
              <a:gd name="T66" fmla="*/ 2147483647 w 9500"/>
              <a:gd name="T67" fmla="*/ 2147483647 h 652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connsiteX0" fmla="*/ 257 w 9999"/>
              <a:gd name="connsiteY0" fmla="*/ 0 h 9998"/>
              <a:gd name="connsiteX1" fmla="*/ 8447 w 9999"/>
              <a:gd name="connsiteY1" fmla="*/ 90 h 9998"/>
              <a:gd name="connsiteX2" fmla="*/ 8352 w 9999"/>
              <a:gd name="connsiteY2" fmla="*/ 561 h 9998"/>
              <a:gd name="connsiteX3" fmla="*/ 8681 w 9999"/>
              <a:gd name="connsiteY3" fmla="*/ 969 h 9998"/>
              <a:gd name="connsiteX4" fmla="*/ 8425 w 9999"/>
              <a:gd name="connsiteY4" fmla="*/ 1225 h 9998"/>
              <a:gd name="connsiteX5" fmla="*/ 8425 w 9999"/>
              <a:gd name="connsiteY5" fmla="*/ 1938 h 9998"/>
              <a:gd name="connsiteX6" fmla="*/ 8536 w 9999"/>
              <a:gd name="connsiteY6" fmla="*/ 2194 h 9998"/>
              <a:gd name="connsiteX7" fmla="*/ 8571 w 9999"/>
              <a:gd name="connsiteY7" fmla="*/ 2501 h 9998"/>
              <a:gd name="connsiteX8" fmla="*/ 8975 w 9999"/>
              <a:gd name="connsiteY8" fmla="*/ 3010 h 9998"/>
              <a:gd name="connsiteX9" fmla="*/ 9232 w 9999"/>
              <a:gd name="connsiteY9" fmla="*/ 3519 h 9998"/>
              <a:gd name="connsiteX10" fmla="*/ 9560 w 9999"/>
              <a:gd name="connsiteY10" fmla="*/ 3929 h 9998"/>
              <a:gd name="connsiteX11" fmla="*/ 9742 w 9999"/>
              <a:gd name="connsiteY11" fmla="*/ 4285 h 9998"/>
              <a:gd name="connsiteX12" fmla="*/ 9889 w 9999"/>
              <a:gd name="connsiteY12" fmla="*/ 4541 h 9998"/>
              <a:gd name="connsiteX13" fmla="*/ 9999 w 9999"/>
              <a:gd name="connsiteY13" fmla="*/ 5306 h 9998"/>
              <a:gd name="connsiteX14" fmla="*/ 9780 w 9999"/>
              <a:gd name="connsiteY14" fmla="*/ 5764 h 9998"/>
              <a:gd name="connsiteX15" fmla="*/ 9669 w 9999"/>
              <a:gd name="connsiteY15" fmla="*/ 6021 h 9998"/>
              <a:gd name="connsiteX16" fmla="*/ 9669 w 9999"/>
              <a:gd name="connsiteY16" fmla="*/ 6479 h 9998"/>
              <a:gd name="connsiteX17" fmla="*/ 9232 w 9999"/>
              <a:gd name="connsiteY17" fmla="*/ 6427 h 9998"/>
              <a:gd name="connsiteX18" fmla="*/ 8901 w 9999"/>
              <a:gd name="connsiteY18" fmla="*/ 6683 h 9998"/>
              <a:gd name="connsiteX19" fmla="*/ 8755 w 9999"/>
              <a:gd name="connsiteY19" fmla="*/ 6887 h 9998"/>
              <a:gd name="connsiteX20" fmla="*/ 8571 w 9999"/>
              <a:gd name="connsiteY20" fmla="*/ 7295 h 9998"/>
              <a:gd name="connsiteX21" fmla="*/ 8608 w 9999"/>
              <a:gd name="connsiteY21" fmla="*/ 7654 h 9998"/>
              <a:gd name="connsiteX22" fmla="*/ 8792 w 9999"/>
              <a:gd name="connsiteY22" fmla="*/ 8264 h 9998"/>
              <a:gd name="connsiteX23" fmla="*/ 8536 w 9999"/>
              <a:gd name="connsiteY23" fmla="*/ 8623 h 9998"/>
              <a:gd name="connsiteX24" fmla="*/ 8536 w 9999"/>
              <a:gd name="connsiteY24" fmla="*/ 9031 h 9998"/>
              <a:gd name="connsiteX25" fmla="*/ 8536 w 9999"/>
              <a:gd name="connsiteY25" fmla="*/ 9285 h 9998"/>
              <a:gd name="connsiteX26" fmla="*/ 8169 w 9999"/>
              <a:gd name="connsiteY26" fmla="*/ 9437 h 9998"/>
              <a:gd name="connsiteX27" fmla="*/ 8096 w 9999"/>
              <a:gd name="connsiteY27" fmla="*/ 9692 h 9998"/>
              <a:gd name="connsiteX28" fmla="*/ 8133 w 9999"/>
              <a:gd name="connsiteY28" fmla="*/ 9948 h 9998"/>
              <a:gd name="connsiteX29" fmla="*/ 8022 w 9999"/>
              <a:gd name="connsiteY29" fmla="*/ 9998 h 9998"/>
              <a:gd name="connsiteX30" fmla="*/ 7765 w 9999"/>
              <a:gd name="connsiteY30" fmla="*/ 9641 h 9998"/>
              <a:gd name="connsiteX31" fmla="*/ 7545 w 9999"/>
              <a:gd name="connsiteY31" fmla="*/ 9540 h 9998"/>
              <a:gd name="connsiteX32" fmla="*/ 7399 w 9999"/>
              <a:gd name="connsiteY32" fmla="*/ 9437 h 9998"/>
              <a:gd name="connsiteX33" fmla="*/ 1502 w 9999"/>
              <a:gd name="connsiteY33" fmla="*/ 9641 h 9998"/>
              <a:gd name="connsiteX34" fmla="*/ 1428 w 9999"/>
              <a:gd name="connsiteY34" fmla="*/ 9183 h 9998"/>
              <a:gd name="connsiteX35" fmla="*/ 1428 w 9999"/>
              <a:gd name="connsiteY35" fmla="*/ 9083 h 9998"/>
              <a:gd name="connsiteX36" fmla="*/ 1428 w 9999"/>
              <a:gd name="connsiteY36" fmla="*/ 8724 h 9998"/>
              <a:gd name="connsiteX37" fmla="*/ 1466 w 9999"/>
              <a:gd name="connsiteY37" fmla="*/ 8419 h 9998"/>
              <a:gd name="connsiteX38" fmla="*/ 1392 w 9999"/>
              <a:gd name="connsiteY38" fmla="*/ 7959 h 9998"/>
              <a:gd name="connsiteX39" fmla="*/ 1246 w 9999"/>
              <a:gd name="connsiteY39" fmla="*/ 7396 h 9998"/>
              <a:gd name="connsiteX40" fmla="*/ 1173 w 9999"/>
              <a:gd name="connsiteY40" fmla="*/ 6990 h 9998"/>
              <a:gd name="connsiteX41" fmla="*/ 1356 w 9999"/>
              <a:gd name="connsiteY41" fmla="*/ 6683 h 9998"/>
              <a:gd name="connsiteX42" fmla="*/ 1062 w 9999"/>
              <a:gd name="connsiteY42" fmla="*/ 6225 h 9998"/>
              <a:gd name="connsiteX43" fmla="*/ 1062 w 9999"/>
              <a:gd name="connsiteY43" fmla="*/ 6123 h 9998"/>
              <a:gd name="connsiteX44" fmla="*/ 1100 w 9999"/>
              <a:gd name="connsiteY44" fmla="*/ 5613 h 9998"/>
              <a:gd name="connsiteX45" fmla="*/ 953 w 9999"/>
              <a:gd name="connsiteY45" fmla="*/ 5203 h 9998"/>
              <a:gd name="connsiteX46" fmla="*/ 696 w 9999"/>
              <a:gd name="connsiteY46" fmla="*/ 4387 h 9998"/>
              <a:gd name="connsiteX47" fmla="*/ 623 w 9999"/>
              <a:gd name="connsiteY47" fmla="*/ 3775 h 9998"/>
              <a:gd name="connsiteX48" fmla="*/ 623 w 9999"/>
              <a:gd name="connsiteY48" fmla="*/ 3366 h 9998"/>
              <a:gd name="connsiteX49" fmla="*/ 0 w 9999"/>
              <a:gd name="connsiteY49" fmla="*/ 2552 h 9998"/>
              <a:gd name="connsiteX50" fmla="*/ 477 w 9999"/>
              <a:gd name="connsiteY50" fmla="*/ 1990 h 9998"/>
              <a:gd name="connsiteX51" fmla="*/ 477 w 9999"/>
              <a:gd name="connsiteY51" fmla="*/ 1736 h 9998"/>
              <a:gd name="connsiteX52" fmla="*/ 477 w 9999"/>
              <a:gd name="connsiteY52" fmla="*/ 969 h 9998"/>
              <a:gd name="connsiteX53" fmla="*/ 147 w 9999"/>
              <a:gd name="connsiteY53" fmla="*/ 459 h 9998"/>
              <a:gd name="connsiteX54" fmla="*/ 257 w 9999"/>
              <a:gd name="connsiteY54" fmla="*/ 0 h 9998"/>
              <a:gd name="connsiteX0" fmla="*/ 257 w 10000"/>
              <a:gd name="connsiteY0" fmla="*/ 0 h 10000"/>
              <a:gd name="connsiteX1" fmla="*/ 8448 w 10000"/>
              <a:gd name="connsiteY1" fmla="*/ 90 h 10000"/>
              <a:gd name="connsiteX2" fmla="*/ 8353 w 10000"/>
              <a:gd name="connsiteY2" fmla="*/ 561 h 10000"/>
              <a:gd name="connsiteX3" fmla="*/ 8682 w 10000"/>
              <a:gd name="connsiteY3" fmla="*/ 969 h 10000"/>
              <a:gd name="connsiteX4" fmla="*/ 8631 w 10000"/>
              <a:gd name="connsiteY4" fmla="*/ 1264 h 10000"/>
              <a:gd name="connsiteX5" fmla="*/ 8426 w 10000"/>
              <a:gd name="connsiteY5" fmla="*/ 1938 h 10000"/>
              <a:gd name="connsiteX6" fmla="*/ 8537 w 10000"/>
              <a:gd name="connsiteY6" fmla="*/ 2194 h 10000"/>
              <a:gd name="connsiteX7" fmla="*/ 8572 w 10000"/>
              <a:gd name="connsiteY7" fmla="*/ 2502 h 10000"/>
              <a:gd name="connsiteX8" fmla="*/ 8976 w 10000"/>
              <a:gd name="connsiteY8" fmla="*/ 3011 h 10000"/>
              <a:gd name="connsiteX9" fmla="*/ 9233 w 10000"/>
              <a:gd name="connsiteY9" fmla="*/ 3520 h 10000"/>
              <a:gd name="connsiteX10" fmla="*/ 9561 w 10000"/>
              <a:gd name="connsiteY10" fmla="*/ 3930 h 10000"/>
              <a:gd name="connsiteX11" fmla="*/ 9743 w 10000"/>
              <a:gd name="connsiteY11" fmla="*/ 4286 h 10000"/>
              <a:gd name="connsiteX12" fmla="*/ 9890 w 10000"/>
              <a:gd name="connsiteY12" fmla="*/ 4542 h 10000"/>
              <a:gd name="connsiteX13" fmla="*/ 10000 w 10000"/>
              <a:gd name="connsiteY13" fmla="*/ 5307 h 10000"/>
              <a:gd name="connsiteX14" fmla="*/ 9781 w 10000"/>
              <a:gd name="connsiteY14" fmla="*/ 5765 h 10000"/>
              <a:gd name="connsiteX15" fmla="*/ 9670 w 10000"/>
              <a:gd name="connsiteY15" fmla="*/ 6022 h 10000"/>
              <a:gd name="connsiteX16" fmla="*/ 9670 w 10000"/>
              <a:gd name="connsiteY16" fmla="*/ 6480 h 10000"/>
              <a:gd name="connsiteX17" fmla="*/ 9233 w 10000"/>
              <a:gd name="connsiteY17" fmla="*/ 6428 h 10000"/>
              <a:gd name="connsiteX18" fmla="*/ 8902 w 10000"/>
              <a:gd name="connsiteY18" fmla="*/ 6684 h 10000"/>
              <a:gd name="connsiteX19" fmla="*/ 8756 w 10000"/>
              <a:gd name="connsiteY19" fmla="*/ 6888 h 10000"/>
              <a:gd name="connsiteX20" fmla="*/ 8572 w 10000"/>
              <a:gd name="connsiteY20" fmla="*/ 7296 h 10000"/>
              <a:gd name="connsiteX21" fmla="*/ 8609 w 10000"/>
              <a:gd name="connsiteY21" fmla="*/ 7656 h 10000"/>
              <a:gd name="connsiteX22" fmla="*/ 8793 w 10000"/>
              <a:gd name="connsiteY22" fmla="*/ 8266 h 10000"/>
              <a:gd name="connsiteX23" fmla="*/ 8537 w 10000"/>
              <a:gd name="connsiteY23" fmla="*/ 8625 h 10000"/>
              <a:gd name="connsiteX24" fmla="*/ 8537 w 10000"/>
              <a:gd name="connsiteY24" fmla="*/ 9033 h 10000"/>
              <a:gd name="connsiteX25" fmla="*/ 8537 w 10000"/>
              <a:gd name="connsiteY25" fmla="*/ 9287 h 10000"/>
              <a:gd name="connsiteX26" fmla="*/ 8170 w 10000"/>
              <a:gd name="connsiteY26" fmla="*/ 9439 h 10000"/>
              <a:gd name="connsiteX27" fmla="*/ 8097 w 10000"/>
              <a:gd name="connsiteY27" fmla="*/ 9694 h 10000"/>
              <a:gd name="connsiteX28" fmla="*/ 8134 w 10000"/>
              <a:gd name="connsiteY28" fmla="*/ 9950 h 10000"/>
              <a:gd name="connsiteX29" fmla="*/ 8023 w 10000"/>
              <a:gd name="connsiteY29" fmla="*/ 10000 h 10000"/>
              <a:gd name="connsiteX30" fmla="*/ 7766 w 10000"/>
              <a:gd name="connsiteY30" fmla="*/ 9643 h 10000"/>
              <a:gd name="connsiteX31" fmla="*/ 7546 w 10000"/>
              <a:gd name="connsiteY31" fmla="*/ 9542 h 10000"/>
              <a:gd name="connsiteX32" fmla="*/ 7400 w 10000"/>
              <a:gd name="connsiteY32" fmla="*/ 9439 h 10000"/>
              <a:gd name="connsiteX33" fmla="*/ 1502 w 10000"/>
              <a:gd name="connsiteY33" fmla="*/ 9643 h 10000"/>
              <a:gd name="connsiteX34" fmla="*/ 1428 w 10000"/>
              <a:gd name="connsiteY34" fmla="*/ 9185 h 10000"/>
              <a:gd name="connsiteX35" fmla="*/ 1428 w 10000"/>
              <a:gd name="connsiteY35" fmla="*/ 9085 h 10000"/>
              <a:gd name="connsiteX36" fmla="*/ 1428 w 10000"/>
              <a:gd name="connsiteY36" fmla="*/ 8726 h 10000"/>
              <a:gd name="connsiteX37" fmla="*/ 1466 w 10000"/>
              <a:gd name="connsiteY37" fmla="*/ 8421 h 10000"/>
              <a:gd name="connsiteX38" fmla="*/ 1392 w 10000"/>
              <a:gd name="connsiteY38" fmla="*/ 7961 h 10000"/>
              <a:gd name="connsiteX39" fmla="*/ 1246 w 10000"/>
              <a:gd name="connsiteY39" fmla="*/ 7397 h 10000"/>
              <a:gd name="connsiteX40" fmla="*/ 1173 w 10000"/>
              <a:gd name="connsiteY40" fmla="*/ 6991 h 10000"/>
              <a:gd name="connsiteX41" fmla="*/ 1356 w 10000"/>
              <a:gd name="connsiteY41" fmla="*/ 6684 h 10000"/>
              <a:gd name="connsiteX42" fmla="*/ 1062 w 10000"/>
              <a:gd name="connsiteY42" fmla="*/ 6226 h 10000"/>
              <a:gd name="connsiteX43" fmla="*/ 1062 w 10000"/>
              <a:gd name="connsiteY43" fmla="*/ 6124 h 10000"/>
              <a:gd name="connsiteX44" fmla="*/ 1100 w 10000"/>
              <a:gd name="connsiteY44" fmla="*/ 5614 h 10000"/>
              <a:gd name="connsiteX45" fmla="*/ 953 w 10000"/>
              <a:gd name="connsiteY45" fmla="*/ 5204 h 10000"/>
              <a:gd name="connsiteX46" fmla="*/ 696 w 10000"/>
              <a:gd name="connsiteY46" fmla="*/ 4388 h 10000"/>
              <a:gd name="connsiteX47" fmla="*/ 623 w 10000"/>
              <a:gd name="connsiteY47" fmla="*/ 3776 h 10000"/>
              <a:gd name="connsiteX48" fmla="*/ 623 w 10000"/>
              <a:gd name="connsiteY48" fmla="*/ 3367 h 10000"/>
              <a:gd name="connsiteX49" fmla="*/ 0 w 10000"/>
              <a:gd name="connsiteY49" fmla="*/ 2553 h 10000"/>
              <a:gd name="connsiteX50" fmla="*/ 477 w 10000"/>
              <a:gd name="connsiteY50" fmla="*/ 1990 h 10000"/>
              <a:gd name="connsiteX51" fmla="*/ 477 w 10000"/>
              <a:gd name="connsiteY51" fmla="*/ 1736 h 10000"/>
              <a:gd name="connsiteX52" fmla="*/ 477 w 10000"/>
              <a:gd name="connsiteY52" fmla="*/ 969 h 10000"/>
              <a:gd name="connsiteX53" fmla="*/ 147 w 10000"/>
              <a:gd name="connsiteY53" fmla="*/ 459 h 10000"/>
              <a:gd name="connsiteX54" fmla="*/ 257 w 10000"/>
              <a:gd name="connsiteY54" fmla="*/ 0 h 10000"/>
              <a:gd name="connsiteX0" fmla="*/ 257 w 10000"/>
              <a:gd name="connsiteY0" fmla="*/ 0 h 10000"/>
              <a:gd name="connsiteX1" fmla="*/ 8448 w 10000"/>
              <a:gd name="connsiteY1" fmla="*/ 90 h 10000"/>
              <a:gd name="connsiteX2" fmla="*/ 8353 w 10000"/>
              <a:gd name="connsiteY2" fmla="*/ 561 h 10000"/>
              <a:gd name="connsiteX3" fmla="*/ 8682 w 10000"/>
              <a:gd name="connsiteY3" fmla="*/ 969 h 10000"/>
              <a:gd name="connsiteX4" fmla="*/ 8631 w 10000"/>
              <a:gd name="connsiteY4" fmla="*/ 1264 h 10000"/>
              <a:gd name="connsiteX5" fmla="*/ 8426 w 10000"/>
              <a:gd name="connsiteY5" fmla="*/ 1938 h 10000"/>
              <a:gd name="connsiteX6" fmla="*/ 8537 w 10000"/>
              <a:gd name="connsiteY6" fmla="*/ 2194 h 10000"/>
              <a:gd name="connsiteX7" fmla="*/ 8572 w 10000"/>
              <a:gd name="connsiteY7" fmla="*/ 2502 h 10000"/>
              <a:gd name="connsiteX8" fmla="*/ 8976 w 10000"/>
              <a:gd name="connsiteY8" fmla="*/ 3011 h 10000"/>
              <a:gd name="connsiteX9" fmla="*/ 9458 w 10000"/>
              <a:gd name="connsiteY9" fmla="*/ 3329 h 10000"/>
              <a:gd name="connsiteX10" fmla="*/ 9561 w 10000"/>
              <a:gd name="connsiteY10" fmla="*/ 3930 h 10000"/>
              <a:gd name="connsiteX11" fmla="*/ 9743 w 10000"/>
              <a:gd name="connsiteY11" fmla="*/ 4286 h 10000"/>
              <a:gd name="connsiteX12" fmla="*/ 9890 w 10000"/>
              <a:gd name="connsiteY12" fmla="*/ 4542 h 10000"/>
              <a:gd name="connsiteX13" fmla="*/ 10000 w 10000"/>
              <a:gd name="connsiteY13" fmla="*/ 5307 h 10000"/>
              <a:gd name="connsiteX14" fmla="*/ 9781 w 10000"/>
              <a:gd name="connsiteY14" fmla="*/ 5765 h 10000"/>
              <a:gd name="connsiteX15" fmla="*/ 9670 w 10000"/>
              <a:gd name="connsiteY15" fmla="*/ 6022 h 10000"/>
              <a:gd name="connsiteX16" fmla="*/ 9670 w 10000"/>
              <a:gd name="connsiteY16" fmla="*/ 6480 h 10000"/>
              <a:gd name="connsiteX17" fmla="*/ 9233 w 10000"/>
              <a:gd name="connsiteY17" fmla="*/ 6428 h 10000"/>
              <a:gd name="connsiteX18" fmla="*/ 8902 w 10000"/>
              <a:gd name="connsiteY18" fmla="*/ 6684 h 10000"/>
              <a:gd name="connsiteX19" fmla="*/ 8756 w 10000"/>
              <a:gd name="connsiteY19" fmla="*/ 6888 h 10000"/>
              <a:gd name="connsiteX20" fmla="*/ 8572 w 10000"/>
              <a:gd name="connsiteY20" fmla="*/ 7296 h 10000"/>
              <a:gd name="connsiteX21" fmla="*/ 8609 w 10000"/>
              <a:gd name="connsiteY21" fmla="*/ 7656 h 10000"/>
              <a:gd name="connsiteX22" fmla="*/ 8793 w 10000"/>
              <a:gd name="connsiteY22" fmla="*/ 8266 h 10000"/>
              <a:gd name="connsiteX23" fmla="*/ 8537 w 10000"/>
              <a:gd name="connsiteY23" fmla="*/ 8625 h 10000"/>
              <a:gd name="connsiteX24" fmla="*/ 8537 w 10000"/>
              <a:gd name="connsiteY24" fmla="*/ 9033 h 10000"/>
              <a:gd name="connsiteX25" fmla="*/ 8537 w 10000"/>
              <a:gd name="connsiteY25" fmla="*/ 9287 h 10000"/>
              <a:gd name="connsiteX26" fmla="*/ 8170 w 10000"/>
              <a:gd name="connsiteY26" fmla="*/ 9439 h 10000"/>
              <a:gd name="connsiteX27" fmla="*/ 8097 w 10000"/>
              <a:gd name="connsiteY27" fmla="*/ 9694 h 10000"/>
              <a:gd name="connsiteX28" fmla="*/ 8134 w 10000"/>
              <a:gd name="connsiteY28" fmla="*/ 9950 h 10000"/>
              <a:gd name="connsiteX29" fmla="*/ 8023 w 10000"/>
              <a:gd name="connsiteY29" fmla="*/ 10000 h 10000"/>
              <a:gd name="connsiteX30" fmla="*/ 7766 w 10000"/>
              <a:gd name="connsiteY30" fmla="*/ 9643 h 10000"/>
              <a:gd name="connsiteX31" fmla="*/ 7546 w 10000"/>
              <a:gd name="connsiteY31" fmla="*/ 9542 h 10000"/>
              <a:gd name="connsiteX32" fmla="*/ 7400 w 10000"/>
              <a:gd name="connsiteY32" fmla="*/ 9439 h 10000"/>
              <a:gd name="connsiteX33" fmla="*/ 1502 w 10000"/>
              <a:gd name="connsiteY33" fmla="*/ 9643 h 10000"/>
              <a:gd name="connsiteX34" fmla="*/ 1428 w 10000"/>
              <a:gd name="connsiteY34" fmla="*/ 9185 h 10000"/>
              <a:gd name="connsiteX35" fmla="*/ 1428 w 10000"/>
              <a:gd name="connsiteY35" fmla="*/ 9085 h 10000"/>
              <a:gd name="connsiteX36" fmla="*/ 1428 w 10000"/>
              <a:gd name="connsiteY36" fmla="*/ 8726 h 10000"/>
              <a:gd name="connsiteX37" fmla="*/ 1466 w 10000"/>
              <a:gd name="connsiteY37" fmla="*/ 8421 h 10000"/>
              <a:gd name="connsiteX38" fmla="*/ 1392 w 10000"/>
              <a:gd name="connsiteY38" fmla="*/ 7961 h 10000"/>
              <a:gd name="connsiteX39" fmla="*/ 1246 w 10000"/>
              <a:gd name="connsiteY39" fmla="*/ 7397 h 10000"/>
              <a:gd name="connsiteX40" fmla="*/ 1173 w 10000"/>
              <a:gd name="connsiteY40" fmla="*/ 6991 h 10000"/>
              <a:gd name="connsiteX41" fmla="*/ 1356 w 10000"/>
              <a:gd name="connsiteY41" fmla="*/ 6684 h 10000"/>
              <a:gd name="connsiteX42" fmla="*/ 1062 w 10000"/>
              <a:gd name="connsiteY42" fmla="*/ 6226 h 10000"/>
              <a:gd name="connsiteX43" fmla="*/ 1062 w 10000"/>
              <a:gd name="connsiteY43" fmla="*/ 6124 h 10000"/>
              <a:gd name="connsiteX44" fmla="*/ 1100 w 10000"/>
              <a:gd name="connsiteY44" fmla="*/ 5614 h 10000"/>
              <a:gd name="connsiteX45" fmla="*/ 953 w 10000"/>
              <a:gd name="connsiteY45" fmla="*/ 5204 h 10000"/>
              <a:gd name="connsiteX46" fmla="*/ 696 w 10000"/>
              <a:gd name="connsiteY46" fmla="*/ 4388 h 10000"/>
              <a:gd name="connsiteX47" fmla="*/ 623 w 10000"/>
              <a:gd name="connsiteY47" fmla="*/ 3776 h 10000"/>
              <a:gd name="connsiteX48" fmla="*/ 623 w 10000"/>
              <a:gd name="connsiteY48" fmla="*/ 3367 h 10000"/>
              <a:gd name="connsiteX49" fmla="*/ 0 w 10000"/>
              <a:gd name="connsiteY49" fmla="*/ 2553 h 10000"/>
              <a:gd name="connsiteX50" fmla="*/ 477 w 10000"/>
              <a:gd name="connsiteY50" fmla="*/ 1990 h 10000"/>
              <a:gd name="connsiteX51" fmla="*/ 477 w 10000"/>
              <a:gd name="connsiteY51" fmla="*/ 1736 h 10000"/>
              <a:gd name="connsiteX52" fmla="*/ 477 w 10000"/>
              <a:gd name="connsiteY52" fmla="*/ 969 h 10000"/>
              <a:gd name="connsiteX53" fmla="*/ 147 w 10000"/>
              <a:gd name="connsiteY53" fmla="*/ 459 h 10000"/>
              <a:gd name="connsiteX54" fmla="*/ 257 w 10000"/>
              <a:gd name="connsiteY54" fmla="*/ 0 h 10000"/>
              <a:gd name="connsiteX0" fmla="*/ 257 w 10000"/>
              <a:gd name="connsiteY0" fmla="*/ 0 h 10000"/>
              <a:gd name="connsiteX1" fmla="*/ 8448 w 10000"/>
              <a:gd name="connsiteY1" fmla="*/ 90 h 10000"/>
              <a:gd name="connsiteX2" fmla="*/ 8353 w 10000"/>
              <a:gd name="connsiteY2" fmla="*/ 561 h 10000"/>
              <a:gd name="connsiteX3" fmla="*/ 8682 w 10000"/>
              <a:gd name="connsiteY3" fmla="*/ 969 h 10000"/>
              <a:gd name="connsiteX4" fmla="*/ 8631 w 10000"/>
              <a:gd name="connsiteY4" fmla="*/ 1264 h 10000"/>
              <a:gd name="connsiteX5" fmla="*/ 8426 w 10000"/>
              <a:gd name="connsiteY5" fmla="*/ 1938 h 10000"/>
              <a:gd name="connsiteX6" fmla="*/ 8537 w 10000"/>
              <a:gd name="connsiteY6" fmla="*/ 2194 h 10000"/>
              <a:gd name="connsiteX7" fmla="*/ 8572 w 10000"/>
              <a:gd name="connsiteY7" fmla="*/ 2502 h 10000"/>
              <a:gd name="connsiteX8" fmla="*/ 8976 w 10000"/>
              <a:gd name="connsiteY8" fmla="*/ 3011 h 10000"/>
              <a:gd name="connsiteX9" fmla="*/ 9458 w 10000"/>
              <a:gd name="connsiteY9" fmla="*/ 3329 h 10000"/>
              <a:gd name="connsiteX10" fmla="*/ 9561 w 10000"/>
              <a:gd name="connsiteY10" fmla="*/ 3930 h 10000"/>
              <a:gd name="connsiteX11" fmla="*/ 9743 w 10000"/>
              <a:gd name="connsiteY11" fmla="*/ 4286 h 10000"/>
              <a:gd name="connsiteX12" fmla="*/ 9890 w 10000"/>
              <a:gd name="connsiteY12" fmla="*/ 4542 h 10000"/>
              <a:gd name="connsiteX13" fmla="*/ 10000 w 10000"/>
              <a:gd name="connsiteY13" fmla="*/ 5307 h 10000"/>
              <a:gd name="connsiteX14" fmla="*/ 9781 w 10000"/>
              <a:gd name="connsiteY14" fmla="*/ 5765 h 10000"/>
              <a:gd name="connsiteX15" fmla="*/ 9670 w 10000"/>
              <a:gd name="connsiteY15" fmla="*/ 6022 h 10000"/>
              <a:gd name="connsiteX16" fmla="*/ 9670 w 10000"/>
              <a:gd name="connsiteY16" fmla="*/ 6480 h 10000"/>
              <a:gd name="connsiteX17" fmla="*/ 9233 w 10000"/>
              <a:gd name="connsiteY17" fmla="*/ 6428 h 10000"/>
              <a:gd name="connsiteX18" fmla="*/ 8902 w 10000"/>
              <a:gd name="connsiteY18" fmla="*/ 6684 h 10000"/>
              <a:gd name="connsiteX19" fmla="*/ 8756 w 10000"/>
              <a:gd name="connsiteY19" fmla="*/ 6888 h 10000"/>
              <a:gd name="connsiteX20" fmla="*/ 8572 w 10000"/>
              <a:gd name="connsiteY20" fmla="*/ 7296 h 10000"/>
              <a:gd name="connsiteX21" fmla="*/ 8609 w 10000"/>
              <a:gd name="connsiteY21" fmla="*/ 7656 h 10000"/>
              <a:gd name="connsiteX22" fmla="*/ 8793 w 10000"/>
              <a:gd name="connsiteY22" fmla="*/ 8266 h 10000"/>
              <a:gd name="connsiteX23" fmla="*/ 8537 w 10000"/>
              <a:gd name="connsiteY23" fmla="*/ 8625 h 10000"/>
              <a:gd name="connsiteX24" fmla="*/ 8537 w 10000"/>
              <a:gd name="connsiteY24" fmla="*/ 9033 h 10000"/>
              <a:gd name="connsiteX25" fmla="*/ 8170 w 10000"/>
              <a:gd name="connsiteY25" fmla="*/ 9439 h 10000"/>
              <a:gd name="connsiteX26" fmla="*/ 8097 w 10000"/>
              <a:gd name="connsiteY26" fmla="*/ 9694 h 10000"/>
              <a:gd name="connsiteX27" fmla="*/ 8134 w 10000"/>
              <a:gd name="connsiteY27" fmla="*/ 9950 h 10000"/>
              <a:gd name="connsiteX28" fmla="*/ 8023 w 10000"/>
              <a:gd name="connsiteY28" fmla="*/ 10000 h 10000"/>
              <a:gd name="connsiteX29" fmla="*/ 7766 w 10000"/>
              <a:gd name="connsiteY29" fmla="*/ 9643 h 10000"/>
              <a:gd name="connsiteX30" fmla="*/ 7546 w 10000"/>
              <a:gd name="connsiteY30" fmla="*/ 9542 h 10000"/>
              <a:gd name="connsiteX31" fmla="*/ 7400 w 10000"/>
              <a:gd name="connsiteY31" fmla="*/ 9439 h 10000"/>
              <a:gd name="connsiteX32" fmla="*/ 1502 w 10000"/>
              <a:gd name="connsiteY32" fmla="*/ 9643 h 10000"/>
              <a:gd name="connsiteX33" fmla="*/ 1428 w 10000"/>
              <a:gd name="connsiteY33" fmla="*/ 9185 h 10000"/>
              <a:gd name="connsiteX34" fmla="*/ 1428 w 10000"/>
              <a:gd name="connsiteY34" fmla="*/ 9085 h 10000"/>
              <a:gd name="connsiteX35" fmla="*/ 1428 w 10000"/>
              <a:gd name="connsiteY35" fmla="*/ 8726 h 10000"/>
              <a:gd name="connsiteX36" fmla="*/ 1466 w 10000"/>
              <a:gd name="connsiteY36" fmla="*/ 8421 h 10000"/>
              <a:gd name="connsiteX37" fmla="*/ 1392 w 10000"/>
              <a:gd name="connsiteY37" fmla="*/ 7961 h 10000"/>
              <a:gd name="connsiteX38" fmla="*/ 1246 w 10000"/>
              <a:gd name="connsiteY38" fmla="*/ 7397 h 10000"/>
              <a:gd name="connsiteX39" fmla="*/ 1173 w 10000"/>
              <a:gd name="connsiteY39" fmla="*/ 6991 h 10000"/>
              <a:gd name="connsiteX40" fmla="*/ 1356 w 10000"/>
              <a:gd name="connsiteY40" fmla="*/ 6684 h 10000"/>
              <a:gd name="connsiteX41" fmla="*/ 1062 w 10000"/>
              <a:gd name="connsiteY41" fmla="*/ 6226 h 10000"/>
              <a:gd name="connsiteX42" fmla="*/ 1062 w 10000"/>
              <a:gd name="connsiteY42" fmla="*/ 6124 h 10000"/>
              <a:gd name="connsiteX43" fmla="*/ 1100 w 10000"/>
              <a:gd name="connsiteY43" fmla="*/ 5614 h 10000"/>
              <a:gd name="connsiteX44" fmla="*/ 953 w 10000"/>
              <a:gd name="connsiteY44" fmla="*/ 5204 h 10000"/>
              <a:gd name="connsiteX45" fmla="*/ 696 w 10000"/>
              <a:gd name="connsiteY45" fmla="*/ 4388 h 10000"/>
              <a:gd name="connsiteX46" fmla="*/ 623 w 10000"/>
              <a:gd name="connsiteY46" fmla="*/ 3776 h 10000"/>
              <a:gd name="connsiteX47" fmla="*/ 623 w 10000"/>
              <a:gd name="connsiteY47" fmla="*/ 3367 h 10000"/>
              <a:gd name="connsiteX48" fmla="*/ 0 w 10000"/>
              <a:gd name="connsiteY48" fmla="*/ 2553 h 10000"/>
              <a:gd name="connsiteX49" fmla="*/ 477 w 10000"/>
              <a:gd name="connsiteY49" fmla="*/ 1990 h 10000"/>
              <a:gd name="connsiteX50" fmla="*/ 477 w 10000"/>
              <a:gd name="connsiteY50" fmla="*/ 1736 h 10000"/>
              <a:gd name="connsiteX51" fmla="*/ 477 w 10000"/>
              <a:gd name="connsiteY51" fmla="*/ 969 h 10000"/>
              <a:gd name="connsiteX52" fmla="*/ 147 w 10000"/>
              <a:gd name="connsiteY52" fmla="*/ 459 h 10000"/>
              <a:gd name="connsiteX53" fmla="*/ 257 w 10000"/>
              <a:gd name="connsiteY53" fmla="*/ 0 h 10000"/>
              <a:gd name="connsiteX0" fmla="*/ 257 w 10000"/>
              <a:gd name="connsiteY0" fmla="*/ 0 h 10000"/>
              <a:gd name="connsiteX1" fmla="*/ 8448 w 10000"/>
              <a:gd name="connsiteY1" fmla="*/ 90 h 10000"/>
              <a:gd name="connsiteX2" fmla="*/ 8353 w 10000"/>
              <a:gd name="connsiteY2" fmla="*/ 561 h 10000"/>
              <a:gd name="connsiteX3" fmla="*/ 8682 w 10000"/>
              <a:gd name="connsiteY3" fmla="*/ 969 h 10000"/>
              <a:gd name="connsiteX4" fmla="*/ 8631 w 10000"/>
              <a:gd name="connsiteY4" fmla="*/ 1264 h 10000"/>
              <a:gd name="connsiteX5" fmla="*/ 8426 w 10000"/>
              <a:gd name="connsiteY5" fmla="*/ 1938 h 10000"/>
              <a:gd name="connsiteX6" fmla="*/ 8537 w 10000"/>
              <a:gd name="connsiteY6" fmla="*/ 2194 h 10000"/>
              <a:gd name="connsiteX7" fmla="*/ 8572 w 10000"/>
              <a:gd name="connsiteY7" fmla="*/ 2502 h 10000"/>
              <a:gd name="connsiteX8" fmla="*/ 8976 w 10000"/>
              <a:gd name="connsiteY8" fmla="*/ 3011 h 10000"/>
              <a:gd name="connsiteX9" fmla="*/ 9458 w 10000"/>
              <a:gd name="connsiteY9" fmla="*/ 3329 h 10000"/>
              <a:gd name="connsiteX10" fmla="*/ 9561 w 10000"/>
              <a:gd name="connsiteY10" fmla="*/ 3930 h 10000"/>
              <a:gd name="connsiteX11" fmla="*/ 9743 w 10000"/>
              <a:gd name="connsiteY11" fmla="*/ 4286 h 10000"/>
              <a:gd name="connsiteX12" fmla="*/ 9890 w 10000"/>
              <a:gd name="connsiteY12" fmla="*/ 4542 h 10000"/>
              <a:gd name="connsiteX13" fmla="*/ 10000 w 10000"/>
              <a:gd name="connsiteY13" fmla="*/ 5307 h 10000"/>
              <a:gd name="connsiteX14" fmla="*/ 9781 w 10000"/>
              <a:gd name="connsiteY14" fmla="*/ 5765 h 10000"/>
              <a:gd name="connsiteX15" fmla="*/ 9670 w 10000"/>
              <a:gd name="connsiteY15" fmla="*/ 6022 h 10000"/>
              <a:gd name="connsiteX16" fmla="*/ 9670 w 10000"/>
              <a:gd name="connsiteY16" fmla="*/ 6480 h 10000"/>
              <a:gd name="connsiteX17" fmla="*/ 9233 w 10000"/>
              <a:gd name="connsiteY17" fmla="*/ 6428 h 10000"/>
              <a:gd name="connsiteX18" fmla="*/ 8902 w 10000"/>
              <a:gd name="connsiteY18" fmla="*/ 6684 h 10000"/>
              <a:gd name="connsiteX19" fmla="*/ 8756 w 10000"/>
              <a:gd name="connsiteY19" fmla="*/ 6888 h 10000"/>
              <a:gd name="connsiteX20" fmla="*/ 8572 w 10000"/>
              <a:gd name="connsiteY20" fmla="*/ 7296 h 10000"/>
              <a:gd name="connsiteX21" fmla="*/ 8609 w 10000"/>
              <a:gd name="connsiteY21" fmla="*/ 7656 h 10000"/>
              <a:gd name="connsiteX22" fmla="*/ 8793 w 10000"/>
              <a:gd name="connsiteY22" fmla="*/ 8266 h 10000"/>
              <a:gd name="connsiteX23" fmla="*/ 8537 w 10000"/>
              <a:gd name="connsiteY23" fmla="*/ 8625 h 10000"/>
              <a:gd name="connsiteX24" fmla="*/ 8170 w 10000"/>
              <a:gd name="connsiteY24" fmla="*/ 9439 h 10000"/>
              <a:gd name="connsiteX25" fmla="*/ 8097 w 10000"/>
              <a:gd name="connsiteY25" fmla="*/ 9694 h 10000"/>
              <a:gd name="connsiteX26" fmla="*/ 8134 w 10000"/>
              <a:gd name="connsiteY26" fmla="*/ 9950 h 10000"/>
              <a:gd name="connsiteX27" fmla="*/ 8023 w 10000"/>
              <a:gd name="connsiteY27" fmla="*/ 10000 h 10000"/>
              <a:gd name="connsiteX28" fmla="*/ 7766 w 10000"/>
              <a:gd name="connsiteY28" fmla="*/ 9643 h 10000"/>
              <a:gd name="connsiteX29" fmla="*/ 7546 w 10000"/>
              <a:gd name="connsiteY29" fmla="*/ 9542 h 10000"/>
              <a:gd name="connsiteX30" fmla="*/ 7400 w 10000"/>
              <a:gd name="connsiteY30" fmla="*/ 9439 h 10000"/>
              <a:gd name="connsiteX31" fmla="*/ 1502 w 10000"/>
              <a:gd name="connsiteY31" fmla="*/ 9643 h 10000"/>
              <a:gd name="connsiteX32" fmla="*/ 1428 w 10000"/>
              <a:gd name="connsiteY32" fmla="*/ 9185 h 10000"/>
              <a:gd name="connsiteX33" fmla="*/ 1428 w 10000"/>
              <a:gd name="connsiteY33" fmla="*/ 9085 h 10000"/>
              <a:gd name="connsiteX34" fmla="*/ 1428 w 10000"/>
              <a:gd name="connsiteY34" fmla="*/ 8726 h 10000"/>
              <a:gd name="connsiteX35" fmla="*/ 1466 w 10000"/>
              <a:gd name="connsiteY35" fmla="*/ 8421 h 10000"/>
              <a:gd name="connsiteX36" fmla="*/ 1392 w 10000"/>
              <a:gd name="connsiteY36" fmla="*/ 7961 h 10000"/>
              <a:gd name="connsiteX37" fmla="*/ 1246 w 10000"/>
              <a:gd name="connsiteY37" fmla="*/ 7397 h 10000"/>
              <a:gd name="connsiteX38" fmla="*/ 1173 w 10000"/>
              <a:gd name="connsiteY38" fmla="*/ 6991 h 10000"/>
              <a:gd name="connsiteX39" fmla="*/ 1356 w 10000"/>
              <a:gd name="connsiteY39" fmla="*/ 6684 h 10000"/>
              <a:gd name="connsiteX40" fmla="*/ 1062 w 10000"/>
              <a:gd name="connsiteY40" fmla="*/ 6226 h 10000"/>
              <a:gd name="connsiteX41" fmla="*/ 1062 w 10000"/>
              <a:gd name="connsiteY41" fmla="*/ 6124 h 10000"/>
              <a:gd name="connsiteX42" fmla="*/ 1100 w 10000"/>
              <a:gd name="connsiteY42" fmla="*/ 5614 h 10000"/>
              <a:gd name="connsiteX43" fmla="*/ 953 w 10000"/>
              <a:gd name="connsiteY43" fmla="*/ 5204 h 10000"/>
              <a:gd name="connsiteX44" fmla="*/ 696 w 10000"/>
              <a:gd name="connsiteY44" fmla="*/ 4388 h 10000"/>
              <a:gd name="connsiteX45" fmla="*/ 623 w 10000"/>
              <a:gd name="connsiteY45" fmla="*/ 3776 h 10000"/>
              <a:gd name="connsiteX46" fmla="*/ 623 w 10000"/>
              <a:gd name="connsiteY46" fmla="*/ 3367 h 10000"/>
              <a:gd name="connsiteX47" fmla="*/ 0 w 10000"/>
              <a:gd name="connsiteY47" fmla="*/ 2553 h 10000"/>
              <a:gd name="connsiteX48" fmla="*/ 477 w 10000"/>
              <a:gd name="connsiteY48" fmla="*/ 1990 h 10000"/>
              <a:gd name="connsiteX49" fmla="*/ 477 w 10000"/>
              <a:gd name="connsiteY49" fmla="*/ 1736 h 10000"/>
              <a:gd name="connsiteX50" fmla="*/ 477 w 10000"/>
              <a:gd name="connsiteY50" fmla="*/ 969 h 10000"/>
              <a:gd name="connsiteX51" fmla="*/ 147 w 10000"/>
              <a:gd name="connsiteY51" fmla="*/ 459 h 10000"/>
              <a:gd name="connsiteX52" fmla="*/ 257 w 10000"/>
              <a:gd name="connsiteY52" fmla="*/ 0 h 10000"/>
              <a:gd name="connsiteX0" fmla="*/ 257 w 10000"/>
              <a:gd name="connsiteY0" fmla="*/ 0 h 9950"/>
              <a:gd name="connsiteX1" fmla="*/ 8448 w 10000"/>
              <a:gd name="connsiteY1" fmla="*/ 90 h 9950"/>
              <a:gd name="connsiteX2" fmla="*/ 8353 w 10000"/>
              <a:gd name="connsiteY2" fmla="*/ 561 h 9950"/>
              <a:gd name="connsiteX3" fmla="*/ 8682 w 10000"/>
              <a:gd name="connsiteY3" fmla="*/ 969 h 9950"/>
              <a:gd name="connsiteX4" fmla="*/ 8631 w 10000"/>
              <a:gd name="connsiteY4" fmla="*/ 1264 h 9950"/>
              <a:gd name="connsiteX5" fmla="*/ 8426 w 10000"/>
              <a:gd name="connsiteY5" fmla="*/ 1938 h 9950"/>
              <a:gd name="connsiteX6" fmla="*/ 8537 w 10000"/>
              <a:gd name="connsiteY6" fmla="*/ 2194 h 9950"/>
              <a:gd name="connsiteX7" fmla="*/ 8572 w 10000"/>
              <a:gd name="connsiteY7" fmla="*/ 2502 h 9950"/>
              <a:gd name="connsiteX8" fmla="*/ 8976 w 10000"/>
              <a:gd name="connsiteY8" fmla="*/ 3011 h 9950"/>
              <a:gd name="connsiteX9" fmla="*/ 9458 w 10000"/>
              <a:gd name="connsiteY9" fmla="*/ 3329 h 9950"/>
              <a:gd name="connsiteX10" fmla="*/ 9561 w 10000"/>
              <a:gd name="connsiteY10" fmla="*/ 3930 h 9950"/>
              <a:gd name="connsiteX11" fmla="*/ 9743 w 10000"/>
              <a:gd name="connsiteY11" fmla="*/ 4286 h 9950"/>
              <a:gd name="connsiteX12" fmla="*/ 9890 w 10000"/>
              <a:gd name="connsiteY12" fmla="*/ 4542 h 9950"/>
              <a:gd name="connsiteX13" fmla="*/ 10000 w 10000"/>
              <a:gd name="connsiteY13" fmla="*/ 5307 h 9950"/>
              <a:gd name="connsiteX14" fmla="*/ 9781 w 10000"/>
              <a:gd name="connsiteY14" fmla="*/ 5765 h 9950"/>
              <a:gd name="connsiteX15" fmla="*/ 9670 w 10000"/>
              <a:gd name="connsiteY15" fmla="*/ 6022 h 9950"/>
              <a:gd name="connsiteX16" fmla="*/ 9670 w 10000"/>
              <a:gd name="connsiteY16" fmla="*/ 6480 h 9950"/>
              <a:gd name="connsiteX17" fmla="*/ 9233 w 10000"/>
              <a:gd name="connsiteY17" fmla="*/ 6428 h 9950"/>
              <a:gd name="connsiteX18" fmla="*/ 8902 w 10000"/>
              <a:gd name="connsiteY18" fmla="*/ 6684 h 9950"/>
              <a:gd name="connsiteX19" fmla="*/ 8756 w 10000"/>
              <a:gd name="connsiteY19" fmla="*/ 6888 h 9950"/>
              <a:gd name="connsiteX20" fmla="*/ 8572 w 10000"/>
              <a:gd name="connsiteY20" fmla="*/ 7296 h 9950"/>
              <a:gd name="connsiteX21" fmla="*/ 8609 w 10000"/>
              <a:gd name="connsiteY21" fmla="*/ 7656 h 9950"/>
              <a:gd name="connsiteX22" fmla="*/ 8793 w 10000"/>
              <a:gd name="connsiteY22" fmla="*/ 8266 h 9950"/>
              <a:gd name="connsiteX23" fmla="*/ 8537 w 10000"/>
              <a:gd name="connsiteY23" fmla="*/ 8625 h 9950"/>
              <a:gd name="connsiteX24" fmla="*/ 8170 w 10000"/>
              <a:gd name="connsiteY24" fmla="*/ 9439 h 9950"/>
              <a:gd name="connsiteX25" fmla="*/ 8097 w 10000"/>
              <a:gd name="connsiteY25" fmla="*/ 9694 h 9950"/>
              <a:gd name="connsiteX26" fmla="*/ 8134 w 10000"/>
              <a:gd name="connsiteY26" fmla="*/ 9950 h 9950"/>
              <a:gd name="connsiteX27" fmla="*/ 7766 w 10000"/>
              <a:gd name="connsiteY27" fmla="*/ 9643 h 9950"/>
              <a:gd name="connsiteX28" fmla="*/ 7546 w 10000"/>
              <a:gd name="connsiteY28" fmla="*/ 9542 h 9950"/>
              <a:gd name="connsiteX29" fmla="*/ 7400 w 10000"/>
              <a:gd name="connsiteY29" fmla="*/ 9439 h 9950"/>
              <a:gd name="connsiteX30" fmla="*/ 1502 w 10000"/>
              <a:gd name="connsiteY30" fmla="*/ 9643 h 9950"/>
              <a:gd name="connsiteX31" fmla="*/ 1428 w 10000"/>
              <a:gd name="connsiteY31" fmla="*/ 9185 h 9950"/>
              <a:gd name="connsiteX32" fmla="*/ 1428 w 10000"/>
              <a:gd name="connsiteY32" fmla="*/ 9085 h 9950"/>
              <a:gd name="connsiteX33" fmla="*/ 1428 w 10000"/>
              <a:gd name="connsiteY33" fmla="*/ 8726 h 9950"/>
              <a:gd name="connsiteX34" fmla="*/ 1466 w 10000"/>
              <a:gd name="connsiteY34" fmla="*/ 8421 h 9950"/>
              <a:gd name="connsiteX35" fmla="*/ 1392 w 10000"/>
              <a:gd name="connsiteY35" fmla="*/ 7961 h 9950"/>
              <a:gd name="connsiteX36" fmla="*/ 1246 w 10000"/>
              <a:gd name="connsiteY36" fmla="*/ 7397 h 9950"/>
              <a:gd name="connsiteX37" fmla="*/ 1173 w 10000"/>
              <a:gd name="connsiteY37" fmla="*/ 6991 h 9950"/>
              <a:gd name="connsiteX38" fmla="*/ 1356 w 10000"/>
              <a:gd name="connsiteY38" fmla="*/ 6684 h 9950"/>
              <a:gd name="connsiteX39" fmla="*/ 1062 w 10000"/>
              <a:gd name="connsiteY39" fmla="*/ 6226 h 9950"/>
              <a:gd name="connsiteX40" fmla="*/ 1062 w 10000"/>
              <a:gd name="connsiteY40" fmla="*/ 6124 h 9950"/>
              <a:gd name="connsiteX41" fmla="*/ 1100 w 10000"/>
              <a:gd name="connsiteY41" fmla="*/ 5614 h 9950"/>
              <a:gd name="connsiteX42" fmla="*/ 953 w 10000"/>
              <a:gd name="connsiteY42" fmla="*/ 5204 h 9950"/>
              <a:gd name="connsiteX43" fmla="*/ 696 w 10000"/>
              <a:gd name="connsiteY43" fmla="*/ 4388 h 9950"/>
              <a:gd name="connsiteX44" fmla="*/ 623 w 10000"/>
              <a:gd name="connsiteY44" fmla="*/ 3776 h 9950"/>
              <a:gd name="connsiteX45" fmla="*/ 623 w 10000"/>
              <a:gd name="connsiteY45" fmla="*/ 3367 h 9950"/>
              <a:gd name="connsiteX46" fmla="*/ 0 w 10000"/>
              <a:gd name="connsiteY46" fmla="*/ 2553 h 9950"/>
              <a:gd name="connsiteX47" fmla="*/ 477 w 10000"/>
              <a:gd name="connsiteY47" fmla="*/ 1990 h 9950"/>
              <a:gd name="connsiteX48" fmla="*/ 477 w 10000"/>
              <a:gd name="connsiteY48" fmla="*/ 1736 h 9950"/>
              <a:gd name="connsiteX49" fmla="*/ 477 w 10000"/>
              <a:gd name="connsiteY49" fmla="*/ 969 h 9950"/>
              <a:gd name="connsiteX50" fmla="*/ 147 w 10000"/>
              <a:gd name="connsiteY50" fmla="*/ 459 h 9950"/>
              <a:gd name="connsiteX51" fmla="*/ 257 w 10000"/>
              <a:gd name="connsiteY51" fmla="*/ 0 h 9950"/>
              <a:gd name="connsiteX0" fmla="*/ 257 w 10000"/>
              <a:gd name="connsiteY0" fmla="*/ 0 h 9753"/>
              <a:gd name="connsiteX1" fmla="*/ 8448 w 10000"/>
              <a:gd name="connsiteY1" fmla="*/ 90 h 9753"/>
              <a:gd name="connsiteX2" fmla="*/ 8353 w 10000"/>
              <a:gd name="connsiteY2" fmla="*/ 564 h 9753"/>
              <a:gd name="connsiteX3" fmla="*/ 8682 w 10000"/>
              <a:gd name="connsiteY3" fmla="*/ 974 h 9753"/>
              <a:gd name="connsiteX4" fmla="*/ 8631 w 10000"/>
              <a:gd name="connsiteY4" fmla="*/ 1270 h 9753"/>
              <a:gd name="connsiteX5" fmla="*/ 8426 w 10000"/>
              <a:gd name="connsiteY5" fmla="*/ 1948 h 9753"/>
              <a:gd name="connsiteX6" fmla="*/ 8537 w 10000"/>
              <a:gd name="connsiteY6" fmla="*/ 2205 h 9753"/>
              <a:gd name="connsiteX7" fmla="*/ 8572 w 10000"/>
              <a:gd name="connsiteY7" fmla="*/ 2515 h 9753"/>
              <a:gd name="connsiteX8" fmla="*/ 8976 w 10000"/>
              <a:gd name="connsiteY8" fmla="*/ 3026 h 9753"/>
              <a:gd name="connsiteX9" fmla="*/ 9458 w 10000"/>
              <a:gd name="connsiteY9" fmla="*/ 3346 h 9753"/>
              <a:gd name="connsiteX10" fmla="*/ 9561 w 10000"/>
              <a:gd name="connsiteY10" fmla="*/ 3950 h 9753"/>
              <a:gd name="connsiteX11" fmla="*/ 9743 w 10000"/>
              <a:gd name="connsiteY11" fmla="*/ 4308 h 9753"/>
              <a:gd name="connsiteX12" fmla="*/ 9890 w 10000"/>
              <a:gd name="connsiteY12" fmla="*/ 4565 h 9753"/>
              <a:gd name="connsiteX13" fmla="*/ 10000 w 10000"/>
              <a:gd name="connsiteY13" fmla="*/ 5334 h 9753"/>
              <a:gd name="connsiteX14" fmla="*/ 9781 w 10000"/>
              <a:gd name="connsiteY14" fmla="*/ 5794 h 9753"/>
              <a:gd name="connsiteX15" fmla="*/ 9670 w 10000"/>
              <a:gd name="connsiteY15" fmla="*/ 6052 h 9753"/>
              <a:gd name="connsiteX16" fmla="*/ 9670 w 10000"/>
              <a:gd name="connsiteY16" fmla="*/ 6513 h 9753"/>
              <a:gd name="connsiteX17" fmla="*/ 9233 w 10000"/>
              <a:gd name="connsiteY17" fmla="*/ 6460 h 9753"/>
              <a:gd name="connsiteX18" fmla="*/ 8902 w 10000"/>
              <a:gd name="connsiteY18" fmla="*/ 6718 h 9753"/>
              <a:gd name="connsiteX19" fmla="*/ 8756 w 10000"/>
              <a:gd name="connsiteY19" fmla="*/ 6923 h 9753"/>
              <a:gd name="connsiteX20" fmla="*/ 8572 w 10000"/>
              <a:gd name="connsiteY20" fmla="*/ 7333 h 9753"/>
              <a:gd name="connsiteX21" fmla="*/ 8609 w 10000"/>
              <a:gd name="connsiteY21" fmla="*/ 7694 h 9753"/>
              <a:gd name="connsiteX22" fmla="*/ 8793 w 10000"/>
              <a:gd name="connsiteY22" fmla="*/ 8308 h 9753"/>
              <a:gd name="connsiteX23" fmla="*/ 8537 w 10000"/>
              <a:gd name="connsiteY23" fmla="*/ 8668 h 9753"/>
              <a:gd name="connsiteX24" fmla="*/ 8170 w 10000"/>
              <a:gd name="connsiteY24" fmla="*/ 9486 h 9753"/>
              <a:gd name="connsiteX25" fmla="*/ 8097 w 10000"/>
              <a:gd name="connsiteY25" fmla="*/ 9743 h 9753"/>
              <a:gd name="connsiteX26" fmla="*/ 7766 w 10000"/>
              <a:gd name="connsiteY26" fmla="*/ 9691 h 9753"/>
              <a:gd name="connsiteX27" fmla="*/ 7546 w 10000"/>
              <a:gd name="connsiteY27" fmla="*/ 9590 h 9753"/>
              <a:gd name="connsiteX28" fmla="*/ 7400 w 10000"/>
              <a:gd name="connsiteY28" fmla="*/ 9486 h 9753"/>
              <a:gd name="connsiteX29" fmla="*/ 1502 w 10000"/>
              <a:gd name="connsiteY29" fmla="*/ 9691 h 9753"/>
              <a:gd name="connsiteX30" fmla="*/ 1428 w 10000"/>
              <a:gd name="connsiteY30" fmla="*/ 9231 h 9753"/>
              <a:gd name="connsiteX31" fmla="*/ 1428 w 10000"/>
              <a:gd name="connsiteY31" fmla="*/ 9131 h 9753"/>
              <a:gd name="connsiteX32" fmla="*/ 1428 w 10000"/>
              <a:gd name="connsiteY32" fmla="*/ 8770 h 9753"/>
              <a:gd name="connsiteX33" fmla="*/ 1466 w 10000"/>
              <a:gd name="connsiteY33" fmla="*/ 8463 h 9753"/>
              <a:gd name="connsiteX34" fmla="*/ 1392 w 10000"/>
              <a:gd name="connsiteY34" fmla="*/ 8001 h 9753"/>
              <a:gd name="connsiteX35" fmla="*/ 1246 w 10000"/>
              <a:gd name="connsiteY35" fmla="*/ 7434 h 9753"/>
              <a:gd name="connsiteX36" fmla="*/ 1173 w 10000"/>
              <a:gd name="connsiteY36" fmla="*/ 7026 h 9753"/>
              <a:gd name="connsiteX37" fmla="*/ 1356 w 10000"/>
              <a:gd name="connsiteY37" fmla="*/ 6718 h 9753"/>
              <a:gd name="connsiteX38" fmla="*/ 1062 w 10000"/>
              <a:gd name="connsiteY38" fmla="*/ 6257 h 9753"/>
              <a:gd name="connsiteX39" fmla="*/ 1062 w 10000"/>
              <a:gd name="connsiteY39" fmla="*/ 6155 h 9753"/>
              <a:gd name="connsiteX40" fmla="*/ 1100 w 10000"/>
              <a:gd name="connsiteY40" fmla="*/ 5642 h 9753"/>
              <a:gd name="connsiteX41" fmla="*/ 953 w 10000"/>
              <a:gd name="connsiteY41" fmla="*/ 5230 h 9753"/>
              <a:gd name="connsiteX42" fmla="*/ 696 w 10000"/>
              <a:gd name="connsiteY42" fmla="*/ 4410 h 9753"/>
              <a:gd name="connsiteX43" fmla="*/ 623 w 10000"/>
              <a:gd name="connsiteY43" fmla="*/ 3795 h 9753"/>
              <a:gd name="connsiteX44" fmla="*/ 623 w 10000"/>
              <a:gd name="connsiteY44" fmla="*/ 3384 h 9753"/>
              <a:gd name="connsiteX45" fmla="*/ 0 w 10000"/>
              <a:gd name="connsiteY45" fmla="*/ 2566 h 9753"/>
              <a:gd name="connsiteX46" fmla="*/ 477 w 10000"/>
              <a:gd name="connsiteY46" fmla="*/ 2000 h 9753"/>
              <a:gd name="connsiteX47" fmla="*/ 477 w 10000"/>
              <a:gd name="connsiteY47" fmla="*/ 1745 h 9753"/>
              <a:gd name="connsiteX48" fmla="*/ 477 w 10000"/>
              <a:gd name="connsiteY48" fmla="*/ 974 h 9753"/>
              <a:gd name="connsiteX49" fmla="*/ 147 w 10000"/>
              <a:gd name="connsiteY49" fmla="*/ 461 h 9753"/>
              <a:gd name="connsiteX50" fmla="*/ 257 w 10000"/>
              <a:gd name="connsiteY50" fmla="*/ 0 h 9753"/>
              <a:gd name="connsiteX0" fmla="*/ 257 w 10000"/>
              <a:gd name="connsiteY0" fmla="*/ 0 h 10000"/>
              <a:gd name="connsiteX1" fmla="*/ 8448 w 10000"/>
              <a:gd name="connsiteY1" fmla="*/ 92 h 10000"/>
              <a:gd name="connsiteX2" fmla="*/ 8353 w 10000"/>
              <a:gd name="connsiteY2" fmla="*/ 578 h 10000"/>
              <a:gd name="connsiteX3" fmla="*/ 8682 w 10000"/>
              <a:gd name="connsiteY3" fmla="*/ 999 h 10000"/>
              <a:gd name="connsiteX4" fmla="*/ 8631 w 10000"/>
              <a:gd name="connsiteY4" fmla="*/ 1302 h 10000"/>
              <a:gd name="connsiteX5" fmla="*/ 8426 w 10000"/>
              <a:gd name="connsiteY5" fmla="*/ 1997 h 10000"/>
              <a:gd name="connsiteX6" fmla="*/ 8537 w 10000"/>
              <a:gd name="connsiteY6" fmla="*/ 2261 h 10000"/>
              <a:gd name="connsiteX7" fmla="*/ 8572 w 10000"/>
              <a:gd name="connsiteY7" fmla="*/ 2579 h 10000"/>
              <a:gd name="connsiteX8" fmla="*/ 8976 w 10000"/>
              <a:gd name="connsiteY8" fmla="*/ 3103 h 10000"/>
              <a:gd name="connsiteX9" fmla="*/ 9458 w 10000"/>
              <a:gd name="connsiteY9" fmla="*/ 3431 h 10000"/>
              <a:gd name="connsiteX10" fmla="*/ 9561 w 10000"/>
              <a:gd name="connsiteY10" fmla="*/ 4050 h 10000"/>
              <a:gd name="connsiteX11" fmla="*/ 9743 w 10000"/>
              <a:gd name="connsiteY11" fmla="*/ 4417 h 10000"/>
              <a:gd name="connsiteX12" fmla="*/ 9890 w 10000"/>
              <a:gd name="connsiteY12" fmla="*/ 4681 h 10000"/>
              <a:gd name="connsiteX13" fmla="*/ 10000 w 10000"/>
              <a:gd name="connsiteY13" fmla="*/ 5469 h 10000"/>
              <a:gd name="connsiteX14" fmla="*/ 9781 w 10000"/>
              <a:gd name="connsiteY14" fmla="*/ 5941 h 10000"/>
              <a:gd name="connsiteX15" fmla="*/ 9670 w 10000"/>
              <a:gd name="connsiteY15" fmla="*/ 6205 h 10000"/>
              <a:gd name="connsiteX16" fmla="*/ 9670 w 10000"/>
              <a:gd name="connsiteY16" fmla="*/ 6678 h 10000"/>
              <a:gd name="connsiteX17" fmla="*/ 9233 w 10000"/>
              <a:gd name="connsiteY17" fmla="*/ 6624 h 10000"/>
              <a:gd name="connsiteX18" fmla="*/ 8902 w 10000"/>
              <a:gd name="connsiteY18" fmla="*/ 6888 h 10000"/>
              <a:gd name="connsiteX19" fmla="*/ 8756 w 10000"/>
              <a:gd name="connsiteY19" fmla="*/ 7098 h 10000"/>
              <a:gd name="connsiteX20" fmla="*/ 8572 w 10000"/>
              <a:gd name="connsiteY20" fmla="*/ 7519 h 10000"/>
              <a:gd name="connsiteX21" fmla="*/ 8609 w 10000"/>
              <a:gd name="connsiteY21" fmla="*/ 7889 h 10000"/>
              <a:gd name="connsiteX22" fmla="*/ 8793 w 10000"/>
              <a:gd name="connsiteY22" fmla="*/ 8518 h 10000"/>
              <a:gd name="connsiteX23" fmla="*/ 8537 w 10000"/>
              <a:gd name="connsiteY23" fmla="*/ 8888 h 10000"/>
              <a:gd name="connsiteX24" fmla="*/ 8170 w 10000"/>
              <a:gd name="connsiteY24" fmla="*/ 9726 h 10000"/>
              <a:gd name="connsiteX25" fmla="*/ 8097 w 10000"/>
              <a:gd name="connsiteY25" fmla="*/ 9990 h 10000"/>
              <a:gd name="connsiteX26" fmla="*/ 7766 w 10000"/>
              <a:gd name="connsiteY26" fmla="*/ 9936 h 10000"/>
              <a:gd name="connsiteX27" fmla="*/ 7400 w 10000"/>
              <a:gd name="connsiteY27" fmla="*/ 9726 h 10000"/>
              <a:gd name="connsiteX28" fmla="*/ 1502 w 10000"/>
              <a:gd name="connsiteY28" fmla="*/ 9936 h 10000"/>
              <a:gd name="connsiteX29" fmla="*/ 1428 w 10000"/>
              <a:gd name="connsiteY29" fmla="*/ 9465 h 10000"/>
              <a:gd name="connsiteX30" fmla="*/ 1428 w 10000"/>
              <a:gd name="connsiteY30" fmla="*/ 9362 h 10000"/>
              <a:gd name="connsiteX31" fmla="*/ 1428 w 10000"/>
              <a:gd name="connsiteY31" fmla="*/ 8992 h 10000"/>
              <a:gd name="connsiteX32" fmla="*/ 1466 w 10000"/>
              <a:gd name="connsiteY32" fmla="*/ 8677 h 10000"/>
              <a:gd name="connsiteX33" fmla="*/ 1392 w 10000"/>
              <a:gd name="connsiteY33" fmla="*/ 8204 h 10000"/>
              <a:gd name="connsiteX34" fmla="*/ 1246 w 10000"/>
              <a:gd name="connsiteY34" fmla="*/ 7622 h 10000"/>
              <a:gd name="connsiteX35" fmla="*/ 1173 w 10000"/>
              <a:gd name="connsiteY35" fmla="*/ 7204 h 10000"/>
              <a:gd name="connsiteX36" fmla="*/ 1356 w 10000"/>
              <a:gd name="connsiteY36" fmla="*/ 6888 h 10000"/>
              <a:gd name="connsiteX37" fmla="*/ 1062 w 10000"/>
              <a:gd name="connsiteY37" fmla="*/ 6415 h 10000"/>
              <a:gd name="connsiteX38" fmla="*/ 1062 w 10000"/>
              <a:gd name="connsiteY38" fmla="*/ 6311 h 10000"/>
              <a:gd name="connsiteX39" fmla="*/ 1100 w 10000"/>
              <a:gd name="connsiteY39" fmla="*/ 5785 h 10000"/>
              <a:gd name="connsiteX40" fmla="*/ 953 w 10000"/>
              <a:gd name="connsiteY40" fmla="*/ 5362 h 10000"/>
              <a:gd name="connsiteX41" fmla="*/ 696 w 10000"/>
              <a:gd name="connsiteY41" fmla="*/ 4522 h 10000"/>
              <a:gd name="connsiteX42" fmla="*/ 623 w 10000"/>
              <a:gd name="connsiteY42" fmla="*/ 3891 h 10000"/>
              <a:gd name="connsiteX43" fmla="*/ 623 w 10000"/>
              <a:gd name="connsiteY43" fmla="*/ 3470 h 10000"/>
              <a:gd name="connsiteX44" fmla="*/ 0 w 10000"/>
              <a:gd name="connsiteY44" fmla="*/ 2631 h 10000"/>
              <a:gd name="connsiteX45" fmla="*/ 477 w 10000"/>
              <a:gd name="connsiteY45" fmla="*/ 2051 h 10000"/>
              <a:gd name="connsiteX46" fmla="*/ 477 w 10000"/>
              <a:gd name="connsiteY46" fmla="*/ 1789 h 10000"/>
              <a:gd name="connsiteX47" fmla="*/ 477 w 10000"/>
              <a:gd name="connsiteY47" fmla="*/ 999 h 10000"/>
              <a:gd name="connsiteX48" fmla="*/ 147 w 10000"/>
              <a:gd name="connsiteY48" fmla="*/ 473 h 10000"/>
              <a:gd name="connsiteX49" fmla="*/ 257 w 10000"/>
              <a:gd name="connsiteY49" fmla="*/ 0 h 10000"/>
              <a:gd name="connsiteX0" fmla="*/ 257 w 10000"/>
              <a:gd name="connsiteY0" fmla="*/ 0 h 10000"/>
              <a:gd name="connsiteX1" fmla="*/ 8448 w 10000"/>
              <a:gd name="connsiteY1" fmla="*/ 92 h 10000"/>
              <a:gd name="connsiteX2" fmla="*/ 8353 w 10000"/>
              <a:gd name="connsiteY2" fmla="*/ 578 h 10000"/>
              <a:gd name="connsiteX3" fmla="*/ 8682 w 10000"/>
              <a:gd name="connsiteY3" fmla="*/ 999 h 10000"/>
              <a:gd name="connsiteX4" fmla="*/ 8631 w 10000"/>
              <a:gd name="connsiteY4" fmla="*/ 1302 h 10000"/>
              <a:gd name="connsiteX5" fmla="*/ 8426 w 10000"/>
              <a:gd name="connsiteY5" fmla="*/ 1997 h 10000"/>
              <a:gd name="connsiteX6" fmla="*/ 8537 w 10000"/>
              <a:gd name="connsiteY6" fmla="*/ 2261 h 10000"/>
              <a:gd name="connsiteX7" fmla="*/ 8572 w 10000"/>
              <a:gd name="connsiteY7" fmla="*/ 2579 h 10000"/>
              <a:gd name="connsiteX8" fmla="*/ 8976 w 10000"/>
              <a:gd name="connsiteY8" fmla="*/ 3103 h 10000"/>
              <a:gd name="connsiteX9" fmla="*/ 9458 w 10000"/>
              <a:gd name="connsiteY9" fmla="*/ 3431 h 10000"/>
              <a:gd name="connsiteX10" fmla="*/ 9561 w 10000"/>
              <a:gd name="connsiteY10" fmla="*/ 4050 h 10000"/>
              <a:gd name="connsiteX11" fmla="*/ 9743 w 10000"/>
              <a:gd name="connsiteY11" fmla="*/ 4417 h 10000"/>
              <a:gd name="connsiteX12" fmla="*/ 9890 w 10000"/>
              <a:gd name="connsiteY12" fmla="*/ 4681 h 10000"/>
              <a:gd name="connsiteX13" fmla="*/ 10000 w 10000"/>
              <a:gd name="connsiteY13" fmla="*/ 5469 h 10000"/>
              <a:gd name="connsiteX14" fmla="*/ 9781 w 10000"/>
              <a:gd name="connsiteY14" fmla="*/ 5941 h 10000"/>
              <a:gd name="connsiteX15" fmla="*/ 9670 w 10000"/>
              <a:gd name="connsiteY15" fmla="*/ 6205 h 10000"/>
              <a:gd name="connsiteX16" fmla="*/ 9670 w 10000"/>
              <a:gd name="connsiteY16" fmla="*/ 6678 h 10000"/>
              <a:gd name="connsiteX17" fmla="*/ 9233 w 10000"/>
              <a:gd name="connsiteY17" fmla="*/ 6624 h 10000"/>
              <a:gd name="connsiteX18" fmla="*/ 8902 w 10000"/>
              <a:gd name="connsiteY18" fmla="*/ 6888 h 10000"/>
              <a:gd name="connsiteX19" fmla="*/ 8756 w 10000"/>
              <a:gd name="connsiteY19" fmla="*/ 7098 h 10000"/>
              <a:gd name="connsiteX20" fmla="*/ 8572 w 10000"/>
              <a:gd name="connsiteY20" fmla="*/ 7519 h 10000"/>
              <a:gd name="connsiteX21" fmla="*/ 8609 w 10000"/>
              <a:gd name="connsiteY21" fmla="*/ 7889 h 10000"/>
              <a:gd name="connsiteX22" fmla="*/ 8793 w 10000"/>
              <a:gd name="connsiteY22" fmla="*/ 8518 h 10000"/>
              <a:gd name="connsiteX23" fmla="*/ 8537 w 10000"/>
              <a:gd name="connsiteY23" fmla="*/ 8888 h 10000"/>
              <a:gd name="connsiteX24" fmla="*/ 8170 w 10000"/>
              <a:gd name="connsiteY24" fmla="*/ 9726 h 10000"/>
              <a:gd name="connsiteX25" fmla="*/ 8097 w 10000"/>
              <a:gd name="connsiteY25" fmla="*/ 9990 h 10000"/>
              <a:gd name="connsiteX26" fmla="*/ 7766 w 10000"/>
              <a:gd name="connsiteY26" fmla="*/ 9936 h 10000"/>
              <a:gd name="connsiteX27" fmla="*/ 7400 w 10000"/>
              <a:gd name="connsiteY27" fmla="*/ 9726 h 10000"/>
              <a:gd name="connsiteX28" fmla="*/ 1502 w 10000"/>
              <a:gd name="connsiteY28" fmla="*/ 9936 h 10000"/>
              <a:gd name="connsiteX29" fmla="*/ 1428 w 10000"/>
              <a:gd name="connsiteY29" fmla="*/ 9465 h 10000"/>
              <a:gd name="connsiteX30" fmla="*/ 1223 w 10000"/>
              <a:gd name="connsiteY30" fmla="*/ 9322 h 10000"/>
              <a:gd name="connsiteX31" fmla="*/ 1428 w 10000"/>
              <a:gd name="connsiteY31" fmla="*/ 8992 h 10000"/>
              <a:gd name="connsiteX32" fmla="*/ 1466 w 10000"/>
              <a:gd name="connsiteY32" fmla="*/ 8677 h 10000"/>
              <a:gd name="connsiteX33" fmla="*/ 1392 w 10000"/>
              <a:gd name="connsiteY33" fmla="*/ 8204 h 10000"/>
              <a:gd name="connsiteX34" fmla="*/ 1246 w 10000"/>
              <a:gd name="connsiteY34" fmla="*/ 7622 h 10000"/>
              <a:gd name="connsiteX35" fmla="*/ 1173 w 10000"/>
              <a:gd name="connsiteY35" fmla="*/ 7204 h 10000"/>
              <a:gd name="connsiteX36" fmla="*/ 1356 w 10000"/>
              <a:gd name="connsiteY36" fmla="*/ 6888 h 10000"/>
              <a:gd name="connsiteX37" fmla="*/ 1062 w 10000"/>
              <a:gd name="connsiteY37" fmla="*/ 6415 h 10000"/>
              <a:gd name="connsiteX38" fmla="*/ 1062 w 10000"/>
              <a:gd name="connsiteY38" fmla="*/ 6311 h 10000"/>
              <a:gd name="connsiteX39" fmla="*/ 1100 w 10000"/>
              <a:gd name="connsiteY39" fmla="*/ 5785 h 10000"/>
              <a:gd name="connsiteX40" fmla="*/ 953 w 10000"/>
              <a:gd name="connsiteY40" fmla="*/ 5362 h 10000"/>
              <a:gd name="connsiteX41" fmla="*/ 696 w 10000"/>
              <a:gd name="connsiteY41" fmla="*/ 4522 h 10000"/>
              <a:gd name="connsiteX42" fmla="*/ 623 w 10000"/>
              <a:gd name="connsiteY42" fmla="*/ 3891 h 10000"/>
              <a:gd name="connsiteX43" fmla="*/ 623 w 10000"/>
              <a:gd name="connsiteY43" fmla="*/ 3470 h 10000"/>
              <a:gd name="connsiteX44" fmla="*/ 0 w 10000"/>
              <a:gd name="connsiteY44" fmla="*/ 2631 h 10000"/>
              <a:gd name="connsiteX45" fmla="*/ 477 w 10000"/>
              <a:gd name="connsiteY45" fmla="*/ 2051 h 10000"/>
              <a:gd name="connsiteX46" fmla="*/ 477 w 10000"/>
              <a:gd name="connsiteY46" fmla="*/ 1789 h 10000"/>
              <a:gd name="connsiteX47" fmla="*/ 477 w 10000"/>
              <a:gd name="connsiteY47" fmla="*/ 999 h 10000"/>
              <a:gd name="connsiteX48" fmla="*/ 147 w 10000"/>
              <a:gd name="connsiteY48" fmla="*/ 473 h 10000"/>
              <a:gd name="connsiteX49" fmla="*/ 257 w 10000"/>
              <a:gd name="connsiteY49" fmla="*/ 0 h 10000"/>
              <a:gd name="connsiteX0" fmla="*/ 257 w 10000"/>
              <a:gd name="connsiteY0" fmla="*/ 0 h 10000"/>
              <a:gd name="connsiteX1" fmla="*/ 8448 w 10000"/>
              <a:gd name="connsiteY1" fmla="*/ 92 h 10000"/>
              <a:gd name="connsiteX2" fmla="*/ 8353 w 10000"/>
              <a:gd name="connsiteY2" fmla="*/ 578 h 10000"/>
              <a:gd name="connsiteX3" fmla="*/ 8682 w 10000"/>
              <a:gd name="connsiteY3" fmla="*/ 999 h 10000"/>
              <a:gd name="connsiteX4" fmla="*/ 8631 w 10000"/>
              <a:gd name="connsiteY4" fmla="*/ 1302 h 10000"/>
              <a:gd name="connsiteX5" fmla="*/ 8426 w 10000"/>
              <a:gd name="connsiteY5" fmla="*/ 1997 h 10000"/>
              <a:gd name="connsiteX6" fmla="*/ 8537 w 10000"/>
              <a:gd name="connsiteY6" fmla="*/ 2261 h 10000"/>
              <a:gd name="connsiteX7" fmla="*/ 8572 w 10000"/>
              <a:gd name="connsiteY7" fmla="*/ 2579 h 10000"/>
              <a:gd name="connsiteX8" fmla="*/ 8976 w 10000"/>
              <a:gd name="connsiteY8" fmla="*/ 3103 h 10000"/>
              <a:gd name="connsiteX9" fmla="*/ 9458 w 10000"/>
              <a:gd name="connsiteY9" fmla="*/ 3431 h 10000"/>
              <a:gd name="connsiteX10" fmla="*/ 9561 w 10000"/>
              <a:gd name="connsiteY10" fmla="*/ 4050 h 10000"/>
              <a:gd name="connsiteX11" fmla="*/ 9743 w 10000"/>
              <a:gd name="connsiteY11" fmla="*/ 4417 h 10000"/>
              <a:gd name="connsiteX12" fmla="*/ 9890 w 10000"/>
              <a:gd name="connsiteY12" fmla="*/ 4681 h 10000"/>
              <a:gd name="connsiteX13" fmla="*/ 10000 w 10000"/>
              <a:gd name="connsiteY13" fmla="*/ 5469 h 10000"/>
              <a:gd name="connsiteX14" fmla="*/ 9781 w 10000"/>
              <a:gd name="connsiteY14" fmla="*/ 5941 h 10000"/>
              <a:gd name="connsiteX15" fmla="*/ 9670 w 10000"/>
              <a:gd name="connsiteY15" fmla="*/ 6205 h 10000"/>
              <a:gd name="connsiteX16" fmla="*/ 9670 w 10000"/>
              <a:gd name="connsiteY16" fmla="*/ 6678 h 10000"/>
              <a:gd name="connsiteX17" fmla="*/ 9233 w 10000"/>
              <a:gd name="connsiteY17" fmla="*/ 6624 h 10000"/>
              <a:gd name="connsiteX18" fmla="*/ 8902 w 10000"/>
              <a:gd name="connsiteY18" fmla="*/ 6888 h 10000"/>
              <a:gd name="connsiteX19" fmla="*/ 8756 w 10000"/>
              <a:gd name="connsiteY19" fmla="*/ 7098 h 10000"/>
              <a:gd name="connsiteX20" fmla="*/ 8572 w 10000"/>
              <a:gd name="connsiteY20" fmla="*/ 7519 h 10000"/>
              <a:gd name="connsiteX21" fmla="*/ 8609 w 10000"/>
              <a:gd name="connsiteY21" fmla="*/ 7889 h 10000"/>
              <a:gd name="connsiteX22" fmla="*/ 8793 w 10000"/>
              <a:gd name="connsiteY22" fmla="*/ 8518 h 10000"/>
              <a:gd name="connsiteX23" fmla="*/ 8537 w 10000"/>
              <a:gd name="connsiteY23" fmla="*/ 8888 h 10000"/>
              <a:gd name="connsiteX24" fmla="*/ 8170 w 10000"/>
              <a:gd name="connsiteY24" fmla="*/ 9726 h 10000"/>
              <a:gd name="connsiteX25" fmla="*/ 8097 w 10000"/>
              <a:gd name="connsiteY25" fmla="*/ 9990 h 10000"/>
              <a:gd name="connsiteX26" fmla="*/ 7766 w 10000"/>
              <a:gd name="connsiteY26" fmla="*/ 9936 h 10000"/>
              <a:gd name="connsiteX27" fmla="*/ 7400 w 10000"/>
              <a:gd name="connsiteY27" fmla="*/ 9726 h 10000"/>
              <a:gd name="connsiteX28" fmla="*/ 1502 w 10000"/>
              <a:gd name="connsiteY28" fmla="*/ 9936 h 10000"/>
              <a:gd name="connsiteX29" fmla="*/ 1428 w 10000"/>
              <a:gd name="connsiteY29" fmla="*/ 9465 h 10000"/>
              <a:gd name="connsiteX30" fmla="*/ 1223 w 10000"/>
              <a:gd name="connsiteY30" fmla="*/ 9322 h 10000"/>
              <a:gd name="connsiteX31" fmla="*/ 1120 w 10000"/>
              <a:gd name="connsiteY31" fmla="*/ 8931 h 10000"/>
              <a:gd name="connsiteX32" fmla="*/ 1466 w 10000"/>
              <a:gd name="connsiteY32" fmla="*/ 8677 h 10000"/>
              <a:gd name="connsiteX33" fmla="*/ 1392 w 10000"/>
              <a:gd name="connsiteY33" fmla="*/ 8204 h 10000"/>
              <a:gd name="connsiteX34" fmla="*/ 1246 w 10000"/>
              <a:gd name="connsiteY34" fmla="*/ 7622 h 10000"/>
              <a:gd name="connsiteX35" fmla="*/ 1173 w 10000"/>
              <a:gd name="connsiteY35" fmla="*/ 7204 h 10000"/>
              <a:gd name="connsiteX36" fmla="*/ 1356 w 10000"/>
              <a:gd name="connsiteY36" fmla="*/ 6888 h 10000"/>
              <a:gd name="connsiteX37" fmla="*/ 1062 w 10000"/>
              <a:gd name="connsiteY37" fmla="*/ 6415 h 10000"/>
              <a:gd name="connsiteX38" fmla="*/ 1062 w 10000"/>
              <a:gd name="connsiteY38" fmla="*/ 6311 h 10000"/>
              <a:gd name="connsiteX39" fmla="*/ 1100 w 10000"/>
              <a:gd name="connsiteY39" fmla="*/ 5785 h 10000"/>
              <a:gd name="connsiteX40" fmla="*/ 953 w 10000"/>
              <a:gd name="connsiteY40" fmla="*/ 5362 h 10000"/>
              <a:gd name="connsiteX41" fmla="*/ 696 w 10000"/>
              <a:gd name="connsiteY41" fmla="*/ 4522 h 10000"/>
              <a:gd name="connsiteX42" fmla="*/ 623 w 10000"/>
              <a:gd name="connsiteY42" fmla="*/ 3891 h 10000"/>
              <a:gd name="connsiteX43" fmla="*/ 623 w 10000"/>
              <a:gd name="connsiteY43" fmla="*/ 3470 h 10000"/>
              <a:gd name="connsiteX44" fmla="*/ 0 w 10000"/>
              <a:gd name="connsiteY44" fmla="*/ 2631 h 10000"/>
              <a:gd name="connsiteX45" fmla="*/ 477 w 10000"/>
              <a:gd name="connsiteY45" fmla="*/ 2051 h 10000"/>
              <a:gd name="connsiteX46" fmla="*/ 477 w 10000"/>
              <a:gd name="connsiteY46" fmla="*/ 1789 h 10000"/>
              <a:gd name="connsiteX47" fmla="*/ 477 w 10000"/>
              <a:gd name="connsiteY47" fmla="*/ 999 h 10000"/>
              <a:gd name="connsiteX48" fmla="*/ 147 w 10000"/>
              <a:gd name="connsiteY48" fmla="*/ 473 h 10000"/>
              <a:gd name="connsiteX49" fmla="*/ 257 w 10000"/>
              <a:gd name="connsiteY49" fmla="*/ 0 h 10000"/>
              <a:gd name="connsiteX0" fmla="*/ 257 w 10000"/>
              <a:gd name="connsiteY0" fmla="*/ 0 h 10000"/>
              <a:gd name="connsiteX1" fmla="*/ 8448 w 10000"/>
              <a:gd name="connsiteY1" fmla="*/ 92 h 10000"/>
              <a:gd name="connsiteX2" fmla="*/ 8353 w 10000"/>
              <a:gd name="connsiteY2" fmla="*/ 578 h 10000"/>
              <a:gd name="connsiteX3" fmla="*/ 8682 w 10000"/>
              <a:gd name="connsiteY3" fmla="*/ 999 h 10000"/>
              <a:gd name="connsiteX4" fmla="*/ 8631 w 10000"/>
              <a:gd name="connsiteY4" fmla="*/ 1302 h 10000"/>
              <a:gd name="connsiteX5" fmla="*/ 8426 w 10000"/>
              <a:gd name="connsiteY5" fmla="*/ 1997 h 10000"/>
              <a:gd name="connsiteX6" fmla="*/ 8537 w 10000"/>
              <a:gd name="connsiteY6" fmla="*/ 2261 h 10000"/>
              <a:gd name="connsiteX7" fmla="*/ 8572 w 10000"/>
              <a:gd name="connsiteY7" fmla="*/ 2579 h 10000"/>
              <a:gd name="connsiteX8" fmla="*/ 8976 w 10000"/>
              <a:gd name="connsiteY8" fmla="*/ 3103 h 10000"/>
              <a:gd name="connsiteX9" fmla="*/ 9458 w 10000"/>
              <a:gd name="connsiteY9" fmla="*/ 3431 h 10000"/>
              <a:gd name="connsiteX10" fmla="*/ 9561 w 10000"/>
              <a:gd name="connsiteY10" fmla="*/ 4050 h 10000"/>
              <a:gd name="connsiteX11" fmla="*/ 9743 w 10000"/>
              <a:gd name="connsiteY11" fmla="*/ 4417 h 10000"/>
              <a:gd name="connsiteX12" fmla="*/ 9890 w 10000"/>
              <a:gd name="connsiteY12" fmla="*/ 4681 h 10000"/>
              <a:gd name="connsiteX13" fmla="*/ 10000 w 10000"/>
              <a:gd name="connsiteY13" fmla="*/ 5469 h 10000"/>
              <a:gd name="connsiteX14" fmla="*/ 9781 w 10000"/>
              <a:gd name="connsiteY14" fmla="*/ 5941 h 10000"/>
              <a:gd name="connsiteX15" fmla="*/ 9670 w 10000"/>
              <a:gd name="connsiteY15" fmla="*/ 6205 h 10000"/>
              <a:gd name="connsiteX16" fmla="*/ 9670 w 10000"/>
              <a:gd name="connsiteY16" fmla="*/ 6678 h 10000"/>
              <a:gd name="connsiteX17" fmla="*/ 9233 w 10000"/>
              <a:gd name="connsiteY17" fmla="*/ 6624 h 10000"/>
              <a:gd name="connsiteX18" fmla="*/ 8902 w 10000"/>
              <a:gd name="connsiteY18" fmla="*/ 6888 h 10000"/>
              <a:gd name="connsiteX19" fmla="*/ 8756 w 10000"/>
              <a:gd name="connsiteY19" fmla="*/ 7098 h 10000"/>
              <a:gd name="connsiteX20" fmla="*/ 8572 w 10000"/>
              <a:gd name="connsiteY20" fmla="*/ 7519 h 10000"/>
              <a:gd name="connsiteX21" fmla="*/ 8609 w 10000"/>
              <a:gd name="connsiteY21" fmla="*/ 7889 h 10000"/>
              <a:gd name="connsiteX22" fmla="*/ 8793 w 10000"/>
              <a:gd name="connsiteY22" fmla="*/ 8518 h 10000"/>
              <a:gd name="connsiteX23" fmla="*/ 8537 w 10000"/>
              <a:gd name="connsiteY23" fmla="*/ 8888 h 10000"/>
              <a:gd name="connsiteX24" fmla="*/ 8170 w 10000"/>
              <a:gd name="connsiteY24" fmla="*/ 9726 h 10000"/>
              <a:gd name="connsiteX25" fmla="*/ 8097 w 10000"/>
              <a:gd name="connsiteY25" fmla="*/ 9990 h 10000"/>
              <a:gd name="connsiteX26" fmla="*/ 7766 w 10000"/>
              <a:gd name="connsiteY26" fmla="*/ 9936 h 10000"/>
              <a:gd name="connsiteX27" fmla="*/ 7400 w 10000"/>
              <a:gd name="connsiteY27" fmla="*/ 9726 h 10000"/>
              <a:gd name="connsiteX28" fmla="*/ 1502 w 10000"/>
              <a:gd name="connsiteY28" fmla="*/ 9936 h 10000"/>
              <a:gd name="connsiteX29" fmla="*/ 1428 w 10000"/>
              <a:gd name="connsiteY29" fmla="*/ 9465 h 10000"/>
              <a:gd name="connsiteX30" fmla="*/ 1223 w 10000"/>
              <a:gd name="connsiteY30" fmla="*/ 9322 h 10000"/>
              <a:gd name="connsiteX31" fmla="*/ 1120 w 10000"/>
              <a:gd name="connsiteY31" fmla="*/ 8931 h 10000"/>
              <a:gd name="connsiteX32" fmla="*/ 1145 w 10000"/>
              <a:gd name="connsiteY32" fmla="*/ 8453 h 10000"/>
              <a:gd name="connsiteX33" fmla="*/ 1392 w 10000"/>
              <a:gd name="connsiteY33" fmla="*/ 8204 h 10000"/>
              <a:gd name="connsiteX34" fmla="*/ 1246 w 10000"/>
              <a:gd name="connsiteY34" fmla="*/ 7622 h 10000"/>
              <a:gd name="connsiteX35" fmla="*/ 1173 w 10000"/>
              <a:gd name="connsiteY35" fmla="*/ 7204 h 10000"/>
              <a:gd name="connsiteX36" fmla="*/ 1356 w 10000"/>
              <a:gd name="connsiteY36" fmla="*/ 6888 h 10000"/>
              <a:gd name="connsiteX37" fmla="*/ 1062 w 10000"/>
              <a:gd name="connsiteY37" fmla="*/ 6415 h 10000"/>
              <a:gd name="connsiteX38" fmla="*/ 1062 w 10000"/>
              <a:gd name="connsiteY38" fmla="*/ 6311 h 10000"/>
              <a:gd name="connsiteX39" fmla="*/ 1100 w 10000"/>
              <a:gd name="connsiteY39" fmla="*/ 5785 h 10000"/>
              <a:gd name="connsiteX40" fmla="*/ 953 w 10000"/>
              <a:gd name="connsiteY40" fmla="*/ 5362 h 10000"/>
              <a:gd name="connsiteX41" fmla="*/ 696 w 10000"/>
              <a:gd name="connsiteY41" fmla="*/ 4522 h 10000"/>
              <a:gd name="connsiteX42" fmla="*/ 623 w 10000"/>
              <a:gd name="connsiteY42" fmla="*/ 3891 h 10000"/>
              <a:gd name="connsiteX43" fmla="*/ 623 w 10000"/>
              <a:gd name="connsiteY43" fmla="*/ 3470 h 10000"/>
              <a:gd name="connsiteX44" fmla="*/ 0 w 10000"/>
              <a:gd name="connsiteY44" fmla="*/ 2631 h 10000"/>
              <a:gd name="connsiteX45" fmla="*/ 477 w 10000"/>
              <a:gd name="connsiteY45" fmla="*/ 2051 h 10000"/>
              <a:gd name="connsiteX46" fmla="*/ 477 w 10000"/>
              <a:gd name="connsiteY46" fmla="*/ 1789 h 10000"/>
              <a:gd name="connsiteX47" fmla="*/ 477 w 10000"/>
              <a:gd name="connsiteY47" fmla="*/ 999 h 10000"/>
              <a:gd name="connsiteX48" fmla="*/ 147 w 10000"/>
              <a:gd name="connsiteY48" fmla="*/ 473 h 10000"/>
              <a:gd name="connsiteX49" fmla="*/ 257 w 10000"/>
              <a:gd name="connsiteY49" fmla="*/ 0 h 10000"/>
              <a:gd name="connsiteX0" fmla="*/ 257 w 10000"/>
              <a:gd name="connsiteY0" fmla="*/ 0 h 10000"/>
              <a:gd name="connsiteX1" fmla="*/ 8448 w 10000"/>
              <a:gd name="connsiteY1" fmla="*/ 92 h 10000"/>
              <a:gd name="connsiteX2" fmla="*/ 8353 w 10000"/>
              <a:gd name="connsiteY2" fmla="*/ 578 h 10000"/>
              <a:gd name="connsiteX3" fmla="*/ 8682 w 10000"/>
              <a:gd name="connsiteY3" fmla="*/ 999 h 10000"/>
              <a:gd name="connsiteX4" fmla="*/ 8631 w 10000"/>
              <a:gd name="connsiteY4" fmla="*/ 1302 h 10000"/>
              <a:gd name="connsiteX5" fmla="*/ 8426 w 10000"/>
              <a:gd name="connsiteY5" fmla="*/ 1997 h 10000"/>
              <a:gd name="connsiteX6" fmla="*/ 8537 w 10000"/>
              <a:gd name="connsiteY6" fmla="*/ 2261 h 10000"/>
              <a:gd name="connsiteX7" fmla="*/ 8572 w 10000"/>
              <a:gd name="connsiteY7" fmla="*/ 2579 h 10000"/>
              <a:gd name="connsiteX8" fmla="*/ 8976 w 10000"/>
              <a:gd name="connsiteY8" fmla="*/ 3103 h 10000"/>
              <a:gd name="connsiteX9" fmla="*/ 9458 w 10000"/>
              <a:gd name="connsiteY9" fmla="*/ 3431 h 10000"/>
              <a:gd name="connsiteX10" fmla="*/ 9561 w 10000"/>
              <a:gd name="connsiteY10" fmla="*/ 4050 h 10000"/>
              <a:gd name="connsiteX11" fmla="*/ 9743 w 10000"/>
              <a:gd name="connsiteY11" fmla="*/ 4417 h 10000"/>
              <a:gd name="connsiteX12" fmla="*/ 9890 w 10000"/>
              <a:gd name="connsiteY12" fmla="*/ 4681 h 10000"/>
              <a:gd name="connsiteX13" fmla="*/ 10000 w 10000"/>
              <a:gd name="connsiteY13" fmla="*/ 5469 h 10000"/>
              <a:gd name="connsiteX14" fmla="*/ 9781 w 10000"/>
              <a:gd name="connsiteY14" fmla="*/ 5941 h 10000"/>
              <a:gd name="connsiteX15" fmla="*/ 9670 w 10000"/>
              <a:gd name="connsiteY15" fmla="*/ 6205 h 10000"/>
              <a:gd name="connsiteX16" fmla="*/ 9670 w 10000"/>
              <a:gd name="connsiteY16" fmla="*/ 6678 h 10000"/>
              <a:gd name="connsiteX17" fmla="*/ 9233 w 10000"/>
              <a:gd name="connsiteY17" fmla="*/ 6624 h 10000"/>
              <a:gd name="connsiteX18" fmla="*/ 8902 w 10000"/>
              <a:gd name="connsiteY18" fmla="*/ 6888 h 10000"/>
              <a:gd name="connsiteX19" fmla="*/ 8756 w 10000"/>
              <a:gd name="connsiteY19" fmla="*/ 7098 h 10000"/>
              <a:gd name="connsiteX20" fmla="*/ 8572 w 10000"/>
              <a:gd name="connsiteY20" fmla="*/ 7519 h 10000"/>
              <a:gd name="connsiteX21" fmla="*/ 8609 w 10000"/>
              <a:gd name="connsiteY21" fmla="*/ 7889 h 10000"/>
              <a:gd name="connsiteX22" fmla="*/ 8793 w 10000"/>
              <a:gd name="connsiteY22" fmla="*/ 8518 h 10000"/>
              <a:gd name="connsiteX23" fmla="*/ 8537 w 10000"/>
              <a:gd name="connsiteY23" fmla="*/ 8888 h 10000"/>
              <a:gd name="connsiteX24" fmla="*/ 8170 w 10000"/>
              <a:gd name="connsiteY24" fmla="*/ 9726 h 10000"/>
              <a:gd name="connsiteX25" fmla="*/ 8097 w 10000"/>
              <a:gd name="connsiteY25" fmla="*/ 9990 h 10000"/>
              <a:gd name="connsiteX26" fmla="*/ 7766 w 10000"/>
              <a:gd name="connsiteY26" fmla="*/ 9936 h 10000"/>
              <a:gd name="connsiteX27" fmla="*/ 7400 w 10000"/>
              <a:gd name="connsiteY27" fmla="*/ 9726 h 10000"/>
              <a:gd name="connsiteX28" fmla="*/ 1502 w 10000"/>
              <a:gd name="connsiteY28" fmla="*/ 9936 h 10000"/>
              <a:gd name="connsiteX29" fmla="*/ 1428 w 10000"/>
              <a:gd name="connsiteY29" fmla="*/ 9465 h 10000"/>
              <a:gd name="connsiteX30" fmla="*/ 1223 w 10000"/>
              <a:gd name="connsiteY30" fmla="*/ 9322 h 10000"/>
              <a:gd name="connsiteX31" fmla="*/ 1120 w 10000"/>
              <a:gd name="connsiteY31" fmla="*/ 8931 h 10000"/>
              <a:gd name="connsiteX32" fmla="*/ 1145 w 10000"/>
              <a:gd name="connsiteY32" fmla="*/ 8453 h 10000"/>
              <a:gd name="connsiteX33" fmla="*/ 1167 w 10000"/>
              <a:gd name="connsiteY33" fmla="*/ 8079 h 10000"/>
              <a:gd name="connsiteX34" fmla="*/ 1246 w 10000"/>
              <a:gd name="connsiteY34" fmla="*/ 7622 h 10000"/>
              <a:gd name="connsiteX35" fmla="*/ 1173 w 10000"/>
              <a:gd name="connsiteY35" fmla="*/ 7204 h 10000"/>
              <a:gd name="connsiteX36" fmla="*/ 1356 w 10000"/>
              <a:gd name="connsiteY36" fmla="*/ 6888 h 10000"/>
              <a:gd name="connsiteX37" fmla="*/ 1062 w 10000"/>
              <a:gd name="connsiteY37" fmla="*/ 6415 h 10000"/>
              <a:gd name="connsiteX38" fmla="*/ 1062 w 10000"/>
              <a:gd name="connsiteY38" fmla="*/ 6311 h 10000"/>
              <a:gd name="connsiteX39" fmla="*/ 1100 w 10000"/>
              <a:gd name="connsiteY39" fmla="*/ 5785 h 10000"/>
              <a:gd name="connsiteX40" fmla="*/ 953 w 10000"/>
              <a:gd name="connsiteY40" fmla="*/ 5362 h 10000"/>
              <a:gd name="connsiteX41" fmla="*/ 696 w 10000"/>
              <a:gd name="connsiteY41" fmla="*/ 4522 h 10000"/>
              <a:gd name="connsiteX42" fmla="*/ 623 w 10000"/>
              <a:gd name="connsiteY42" fmla="*/ 3891 h 10000"/>
              <a:gd name="connsiteX43" fmla="*/ 623 w 10000"/>
              <a:gd name="connsiteY43" fmla="*/ 3470 h 10000"/>
              <a:gd name="connsiteX44" fmla="*/ 0 w 10000"/>
              <a:gd name="connsiteY44" fmla="*/ 2631 h 10000"/>
              <a:gd name="connsiteX45" fmla="*/ 477 w 10000"/>
              <a:gd name="connsiteY45" fmla="*/ 2051 h 10000"/>
              <a:gd name="connsiteX46" fmla="*/ 477 w 10000"/>
              <a:gd name="connsiteY46" fmla="*/ 1789 h 10000"/>
              <a:gd name="connsiteX47" fmla="*/ 477 w 10000"/>
              <a:gd name="connsiteY47" fmla="*/ 999 h 10000"/>
              <a:gd name="connsiteX48" fmla="*/ 147 w 10000"/>
              <a:gd name="connsiteY48" fmla="*/ 473 h 10000"/>
              <a:gd name="connsiteX49" fmla="*/ 257 w 10000"/>
              <a:gd name="connsiteY49" fmla="*/ 0 h 10000"/>
              <a:gd name="connsiteX0" fmla="*/ 257 w 10000"/>
              <a:gd name="connsiteY0" fmla="*/ 0 h 10000"/>
              <a:gd name="connsiteX1" fmla="*/ 8448 w 10000"/>
              <a:gd name="connsiteY1" fmla="*/ 92 h 10000"/>
              <a:gd name="connsiteX2" fmla="*/ 8353 w 10000"/>
              <a:gd name="connsiteY2" fmla="*/ 578 h 10000"/>
              <a:gd name="connsiteX3" fmla="*/ 8682 w 10000"/>
              <a:gd name="connsiteY3" fmla="*/ 999 h 10000"/>
              <a:gd name="connsiteX4" fmla="*/ 8631 w 10000"/>
              <a:gd name="connsiteY4" fmla="*/ 1302 h 10000"/>
              <a:gd name="connsiteX5" fmla="*/ 8426 w 10000"/>
              <a:gd name="connsiteY5" fmla="*/ 1997 h 10000"/>
              <a:gd name="connsiteX6" fmla="*/ 8537 w 10000"/>
              <a:gd name="connsiteY6" fmla="*/ 2261 h 10000"/>
              <a:gd name="connsiteX7" fmla="*/ 8572 w 10000"/>
              <a:gd name="connsiteY7" fmla="*/ 2579 h 10000"/>
              <a:gd name="connsiteX8" fmla="*/ 8976 w 10000"/>
              <a:gd name="connsiteY8" fmla="*/ 3103 h 10000"/>
              <a:gd name="connsiteX9" fmla="*/ 9458 w 10000"/>
              <a:gd name="connsiteY9" fmla="*/ 3431 h 10000"/>
              <a:gd name="connsiteX10" fmla="*/ 9561 w 10000"/>
              <a:gd name="connsiteY10" fmla="*/ 4050 h 10000"/>
              <a:gd name="connsiteX11" fmla="*/ 9743 w 10000"/>
              <a:gd name="connsiteY11" fmla="*/ 4417 h 10000"/>
              <a:gd name="connsiteX12" fmla="*/ 9890 w 10000"/>
              <a:gd name="connsiteY12" fmla="*/ 4681 h 10000"/>
              <a:gd name="connsiteX13" fmla="*/ 10000 w 10000"/>
              <a:gd name="connsiteY13" fmla="*/ 5469 h 10000"/>
              <a:gd name="connsiteX14" fmla="*/ 9781 w 10000"/>
              <a:gd name="connsiteY14" fmla="*/ 5941 h 10000"/>
              <a:gd name="connsiteX15" fmla="*/ 9670 w 10000"/>
              <a:gd name="connsiteY15" fmla="*/ 6205 h 10000"/>
              <a:gd name="connsiteX16" fmla="*/ 9670 w 10000"/>
              <a:gd name="connsiteY16" fmla="*/ 6678 h 10000"/>
              <a:gd name="connsiteX17" fmla="*/ 9233 w 10000"/>
              <a:gd name="connsiteY17" fmla="*/ 6624 h 10000"/>
              <a:gd name="connsiteX18" fmla="*/ 8902 w 10000"/>
              <a:gd name="connsiteY18" fmla="*/ 6888 h 10000"/>
              <a:gd name="connsiteX19" fmla="*/ 8756 w 10000"/>
              <a:gd name="connsiteY19" fmla="*/ 7098 h 10000"/>
              <a:gd name="connsiteX20" fmla="*/ 8572 w 10000"/>
              <a:gd name="connsiteY20" fmla="*/ 7519 h 10000"/>
              <a:gd name="connsiteX21" fmla="*/ 8609 w 10000"/>
              <a:gd name="connsiteY21" fmla="*/ 7889 h 10000"/>
              <a:gd name="connsiteX22" fmla="*/ 8793 w 10000"/>
              <a:gd name="connsiteY22" fmla="*/ 8518 h 10000"/>
              <a:gd name="connsiteX23" fmla="*/ 8537 w 10000"/>
              <a:gd name="connsiteY23" fmla="*/ 8888 h 10000"/>
              <a:gd name="connsiteX24" fmla="*/ 8170 w 10000"/>
              <a:gd name="connsiteY24" fmla="*/ 9726 h 10000"/>
              <a:gd name="connsiteX25" fmla="*/ 8097 w 10000"/>
              <a:gd name="connsiteY25" fmla="*/ 9990 h 10000"/>
              <a:gd name="connsiteX26" fmla="*/ 7766 w 10000"/>
              <a:gd name="connsiteY26" fmla="*/ 9936 h 10000"/>
              <a:gd name="connsiteX27" fmla="*/ 7400 w 10000"/>
              <a:gd name="connsiteY27" fmla="*/ 9726 h 10000"/>
              <a:gd name="connsiteX28" fmla="*/ 1502 w 10000"/>
              <a:gd name="connsiteY28" fmla="*/ 9936 h 10000"/>
              <a:gd name="connsiteX29" fmla="*/ 1428 w 10000"/>
              <a:gd name="connsiteY29" fmla="*/ 9465 h 10000"/>
              <a:gd name="connsiteX30" fmla="*/ 1223 w 10000"/>
              <a:gd name="connsiteY30" fmla="*/ 9322 h 10000"/>
              <a:gd name="connsiteX31" fmla="*/ 1120 w 10000"/>
              <a:gd name="connsiteY31" fmla="*/ 8931 h 10000"/>
              <a:gd name="connsiteX32" fmla="*/ 1145 w 10000"/>
              <a:gd name="connsiteY32" fmla="*/ 8453 h 10000"/>
              <a:gd name="connsiteX33" fmla="*/ 1167 w 10000"/>
              <a:gd name="connsiteY33" fmla="*/ 8079 h 10000"/>
              <a:gd name="connsiteX34" fmla="*/ 1246 w 10000"/>
              <a:gd name="connsiteY34" fmla="*/ 7622 h 10000"/>
              <a:gd name="connsiteX35" fmla="*/ 1173 w 10000"/>
              <a:gd name="connsiteY35" fmla="*/ 7204 h 10000"/>
              <a:gd name="connsiteX36" fmla="*/ 1051 w 10000"/>
              <a:gd name="connsiteY36" fmla="*/ 6788 h 10000"/>
              <a:gd name="connsiteX37" fmla="*/ 1062 w 10000"/>
              <a:gd name="connsiteY37" fmla="*/ 6415 h 10000"/>
              <a:gd name="connsiteX38" fmla="*/ 1062 w 10000"/>
              <a:gd name="connsiteY38" fmla="*/ 6311 h 10000"/>
              <a:gd name="connsiteX39" fmla="*/ 1100 w 10000"/>
              <a:gd name="connsiteY39" fmla="*/ 5785 h 10000"/>
              <a:gd name="connsiteX40" fmla="*/ 953 w 10000"/>
              <a:gd name="connsiteY40" fmla="*/ 5362 h 10000"/>
              <a:gd name="connsiteX41" fmla="*/ 696 w 10000"/>
              <a:gd name="connsiteY41" fmla="*/ 4522 h 10000"/>
              <a:gd name="connsiteX42" fmla="*/ 623 w 10000"/>
              <a:gd name="connsiteY42" fmla="*/ 3891 h 10000"/>
              <a:gd name="connsiteX43" fmla="*/ 623 w 10000"/>
              <a:gd name="connsiteY43" fmla="*/ 3470 h 10000"/>
              <a:gd name="connsiteX44" fmla="*/ 0 w 10000"/>
              <a:gd name="connsiteY44" fmla="*/ 2631 h 10000"/>
              <a:gd name="connsiteX45" fmla="*/ 477 w 10000"/>
              <a:gd name="connsiteY45" fmla="*/ 2051 h 10000"/>
              <a:gd name="connsiteX46" fmla="*/ 477 w 10000"/>
              <a:gd name="connsiteY46" fmla="*/ 1789 h 10000"/>
              <a:gd name="connsiteX47" fmla="*/ 477 w 10000"/>
              <a:gd name="connsiteY47" fmla="*/ 999 h 10000"/>
              <a:gd name="connsiteX48" fmla="*/ 147 w 10000"/>
              <a:gd name="connsiteY48" fmla="*/ 473 h 10000"/>
              <a:gd name="connsiteX49" fmla="*/ 257 w 10000"/>
              <a:gd name="connsiteY49" fmla="*/ 0 h 10000"/>
              <a:gd name="connsiteX0" fmla="*/ 257 w 10000"/>
              <a:gd name="connsiteY0" fmla="*/ 0 h 10000"/>
              <a:gd name="connsiteX1" fmla="*/ 8448 w 10000"/>
              <a:gd name="connsiteY1" fmla="*/ 92 h 10000"/>
              <a:gd name="connsiteX2" fmla="*/ 8353 w 10000"/>
              <a:gd name="connsiteY2" fmla="*/ 578 h 10000"/>
              <a:gd name="connsiteX3" fmla="*/ 8682 w 10000"/>
              <a:gd name="connsiteY3" fmla="*/ 999 h 10000"/>
              <a:gd name="connsiteX4" fmla="*/ 8631 w 10000"/>
              <a:gd name="connsiteY4" fmla="*/ 1302 h 10000"/>
              <a:gd name="connsiteX5" fmla="*/ 8426 w 10000"/>
              <a:gd name="connsiteY5" fmla="*/ 1997 h 10000"/>
              <a:gd name="connsiteX6" fmla="*/ 8537 w 10000"/>
              <a:gd name="connsiteY6" fmla="*/ 2261 h 10000"/>
              <a:gd name="connsiteX7" fmla="*/ 8572 w 10000"/>
              <a:gd name="connsiteY7" fmla="*/ 2579 h 10000"/>
              <a:gd name="connsiteX8" fmla="*/ 8976 w 10000"/>
              <a:gd name="connsiteY8" fmla="*/ 3103 h 10000"/>
              <a:gd name="connsiteX9" fmla="*/ 9458 w 10000"/>
              <a:gd name="connsiteY9" fmla="*/ 3431 h 10000"/>
              <a:gd name="connsiteX10" fmla="*/ 9561 w 10000"/>
              <a:gd name="connsiteY10" fmla="*/ 4050 h 10000"/>
              <a:gd name="connsiteX11" fmla="*/ 9743 w 10000"/>
              <a:gd name="connsiteY11" fmla="*/ 4417 h 10000"/>
              <a:gd name="connsiteX12" fmla="*/ 9890 w 10000"/>
              <a:gd name="connsiteY12" fmla="*/ 4681 h 10000"/>
              <a:gd name="connsiteX13" fmla="*/ 10000 w 10000"/>
              <a:gd name="connsiteY13" fmla="*/ 5469 h 10000"/>
              <a:gd name="connsiteX14" fmla="*/ 9781 w 10000"/>
              <a:gd name="connsiteY14" fmla="*/ 5941 h 10000"/>
              <a:gd name="connsiteX15" fmla="*/ 9670 w 10000"/>
              <a:gd name="connsiteY15" fmla="*/ 6205 h 10000"/>
              <a:gd name="connsiteX16" fmla="*/ 9670 w 10000"/>
              <a:gd name="connsiteY16" fmla="*/ 6678 h 10000"/>
              <a:gd name="connsiteX17" fmla="*/ 9233 w 10000"/>
              <a:gd name="connsiteY17" fmla="*/ 6624 h 10000"/>
              <a:gd name="connsiteX18" fmla="*/ 8902 w 10000"/>
              <a:gd name="connsiteY18" fmla="*/ 6888 h 10000"/>
              <a:gd name="connsiteX19" fmla="*/ 8756 w 10000"/>
              <a:gd name="connsiteY19" fmla="*/ 7098 h 10000"/>
              <a:gd name="connsiteX20" fmla="*/ 8572 w 10000"/>
              <a:gd name="connsiteY20" fmla="*/ 7519 h 10000"/>
              <a:gd name="connsiteX21" fmla="*/ 8609 w 10000"/>
              <a:gd name="connsiteY21" fmla="*/ 7889 h 10000"/>
              <a:gd name="connsiteX22" fmla="*/ 8793 w 10000"/>
              <a:gd name="connsiteY22" fmla="*/ 8518 h 10000"/>
              <a:gd name="connsiteX23" fmla="*/ 8537 w 10000"/>
              <a:gd name="connsiteY23" fmla="*/ 8888 h 10000"/>
              <a:gd name="connsiteX24" fmla="*/ 8170 w 10000"/>
              <a:gd name="connsiteY24" fmla="*/ 9726 h 10000"/>
              <a:gd name="connsiteX25" fmla="*/ 8097 w 10000"/>
              <a:gd name="connsiteY25" fmla="*/ 9990 h 10000"/>
              <a:gd name="connsiteX26" fmla="*/ 7766 w 10000"/>
              <a:gd name="connsiteY26" fmla="*/ 9936 h 10000"/>
              <a:gd name="connsiteX27" fmla="*/ 7400 w 10000"/>
              <a:gd name="connsiteY27" fmla="*/ 9726 h 10000"/>
              <a:gd name="connsiteX28" fmla="*/ 1502 w 10000"/>
              <a:gd name="connsiteY28" fmla="*/ 9936 h 10000"/>
              <a:gd name="connsiteX29" fmla="*/ 1428 w 10000"/>
              <a:gd name="connsiteY29" fmla="*/ 9465 h 10000"/>
              <a:gd name="connsiteX30" fmla="*/ 1223 w 10000"/>
              <a:gd name="connsiteY30" fmla="*/ 9322 h 10000"/>
              <a:gd name="connsiteX31" fmla="*/ 1120 w 10000"/>
              <a:gd name="connsiteY31" fmla="*/ 8931 h 10000"/>
              <a:gd name="connsiteX32" fmla="*/ 1145 w 10000"/>
              <a:gd name="connsiteY32" fmla="*/ 8453 h 10000"/>
              <a:gd name="connsiteX33" fmla="*/ 1167 w 10000"/>
              <a:gd name="connsiteY33" fmla="*/ 8079 h 10000"/>
              <a:gd name="connsiteX34" fmla="*/ 1246 w 10000"/>
              <a:gd name="connsiteY34" fmla="*/ 7622 h 10000"/>
              <a:gd name="connsiteX35" fmla="*/ 1173 w 10000"/>
              <a:gd name="connsiteY35" fmla="*/ 7204 h 10000"/>
              <a:gd name="connsiteX36" fmla="*/ 1051 w 10000"/>
              <a:gd name="connsiteY36" fmla="*/ 6788 h 10000"/>
              <a:gd name="connsiteX37" fmla="*/ 1062 w 10000"/>
              <a:gd name="connsiteY37" fmla="*/ 6415 h 10000"/>
              <a:gd name="connsiteX38" fmla="*/ 1062 w 10000"/>
              <a:gd name="connsiteY38" fmla="*/ 6311 h 10000"/>
              <a:gd name="connsiteX39" fmla="*/ 1100 w 10000"/>
              <a:gd name="connsiteY39" fmla="*/ 5785 h 10000"/>
              <a:gd name="connsiteX40" fmla="*/ 953 w 10000"/>
              <a:gd name="connsiteY40" fmla="*/ 5362 h 10000"/>
              <a:gd name="connsiteX41" fmla="*/ 696 w 10000"/>
              <a:gd name="connsiteY41" fmla="*/ 4522 h 10000"/>
              <a:gd name="connsiteX42" fmla="*/ 623 w 10000"/>
              <a:gd name="connsiteY42" fmla="*/ 3891 h 10000"/>
              <a:gd name="connsiteX43" fmla="*/ 623 w 10000"/>
              <a:gd name="connsiteY43" fmla="*/ 3470 h 10000"/>
              <a:gd name="connsiteX44" fmla="*/ 0 w 10000"/>
              <a:gd name="connsiteY44" fmla="*/ 2631 h 10000"/>
              <a:gd name="connsiteX45" fmla="*/ 477 w 10000"/>
              <a:gd name="connsiteY45" fmla="*/ 2051 h 10000"/>
              <a:gd name="connsiteX46" fmla="*/ 477 w 10000"/>
              <a:gd name="connsiteY46" fmla="*/ 1789 h 10000"/>
              <a:gd name="connsiteX47" fmla="*/ 477 w 10000"/>
              <a:gd name="connsiteY47" fmla="*/ 999 h 10000"/>
              <a:gd name="connsiteX48" fmla="*/ 532 w 10000"/>
              <a:gd name="connsiteY48" fmla="*/ 549 h 10000"/>
              <a:gd name="connsiteX49" fmla="*/ 257 w 10000"/>
              <a:gd name="connsiteY49" fmla="*/ 0 h 10000"/>
              <a:gd name="connsiteX0" fmla="*/ 257 w 10000"/>
              <a:gd name="connsiteY0" fmla="*/ 0 h 10000"/>
              <a:gd name="connsiteX1" fmla="*/ 8448 w 10000"/>
              <a:gd name="connsiteY1" fmla="*/ 92 h 10000"/>
              <a:gd name="connsiteX2" fmla="*/ 8353 w 10000"/>
              <a:gd name="connsiteY2" fmla="*/ 578 h 10000"/>
              <a:gd name="connsiteX3" fmla="*/ 8682 w 10000"/>
              <a:gd name="connsiteY3" fmla="*/ 999 h 10000"/>
              <a:gd name="connsiteX4" fmla="*/ 8631 w 10000"/>
              <a:gd name="connsiteY4" fmla="*/ 1302 h 10000"/>
              <a:gd name="connsiteX5" fmla="*/ 8426 w 10000"/>
              <a:gd name="connsiteY5" fmla="*/ 1997 h 10000"/>
              <a:gd name="connsiteX6" fmla="*/ 8537 w 10000"/>
              <a:gd name="connsiteY6" fmla="*/ 2261 h 10000"/>
              <a:gd name="connsiteX7" fmla="*/ 8572 w 10000"/>
              <a:gd name="connsiteY7" fmla="*/ 2579 h 10000"/>
              <a:gd name="connsiteX8" fmla="*/ 8976 w 10000"/>
              <a:gd name="connsiteY8" fmla="*/ 3103 h 10000"/>
              <a:gd name="connsiteX9" fmla="*/ 9458 w 10000"/>
              <a:gd name="connsiteY9" fmla="*/ 3431 h 10000"/>
              <a:gd name="connsiteX10" fmla="*/ 9561 w 10000"/>
              <a:gd name="connsiteY10" fmla="*/ 4050 h 10000"/>
              <a:gd name="connsiteX11" fmla="*/ 9743 w 10000"/>
              <a:gd name="connsiteY11" fmla="*/ 4417 h 10000"/>
              <a:gd name="connsiteX12" fmla="*/ 9890 w 10000"/>
              <a:gd name="connsiteY12" fmla="*/ 4681 h 10000"/>
              <a:gd name="connsiteX13" fmla="*/ 10000 w 10000"/>
              <a:gd name="connsiteY13" fmla="*/ 5469 h 10000"/>
              <a:gd name="connsiteX14" fmla="*/ 9781 w 10000"/>
              <a:gd name="connsiteY14" fmla="*/ 5941 h 10000"/>
              <a:gd name="connsiteX15" fmla="*/ 9670 w 10000"/>
              <a:gd name="connsiteY15" fmla="*/ 6205 h 10000"/>
              <a:gd name="connsiteX16" fmla="*/ 9670 w 10000"/>
              <a:gd name="connsiteY16" fmla="*/ 6678 h 10000"/>
              <a:gd name="connsiteX17" fmla="*/ 9233 w 10000"/>
              <a:gd name="connsiteY17" fmla="*/ 6624 h 10000"/>
              <a:gd name="connsiteX18" fmla="*/ 8902 w 10000"/>
              <a:gd name="connsiteY18" fmla="*/ 6888 h 10000"/>
              <a:gd name="connsiteX19" fmla="*/ 8756 w 10000"/>
              <a:gd name="connsiteY19" fmla="*/ 7098 h 10000"/>
              <a:gd name="connsiteX20" fmla="*/ 8572 w 10000"/>
              <a:gd name="connsiteY20" fmla="*/ 7519 h 10000"/>
              <a:gd name="connsiteX21" fmla="*/ 8609 w 10000"/>
              <a:gd name="connsiteY21" fmla="*/ 7889 h 10000"/>
              <a:gd name="connsiteX22" fmla="*/ 8793 w 10000"/>
              <a:gd name="connsiteY22" fmla="*/ 8518 h 10000"/>
              <a:gd name="connsiteX23" fmla="*/ 8537 w 10000"/>
              <a:gd name="connsiteY23" fmla="*/ 8888 h 10000"/>
              <a:gd name="connsiteX24" fmla="*/ 8170 w 10000"/>
              <a:gd name="connsiteY24" fmla="*/ 9726 h 10000"/>
              <a:gd name="connsiteX25" fmla="*/ 8097 w 10000"/>
              <a:gd name="connsiteY25" fmla="*/ 9990 h 10000"/>
              <a:gd name="connsiteX26" fmla="*/ 7766 w 10000"/>
              <a:gd name="connsiteY26" fmla="*/ 9936 h 10000"/>
              <a:gd name="connsiteX27" fmla="*/ 7400 w 10000"/>
              <a:gd name="connsiteY27" fmla="*/ 9726 h 10000"/>
              <a:gd name="connsiteX28" fmla="*/ 1502 w 10000"/>
              <a:gd name="connsiteY28" fmla="*/ 9936 h 10000"/>
              <a:gd name="connsiteX29" fmla="*/ 1428 w 10000"/>
              <a:gd name="connsiteY29" fmla="*/ 9465 h 10000"/>
              <a:gd name="connsiteX30" fmla="*/ 1223 w 10000"/>
              <a:gd name="connsiteY30" fmla="*/ 9322 h 10000"/>
              <a:gd name="connsiteX31" fmla="*/ 1120 w 10000"/>
              <a:gd name="connsiteY31" fmla="*/ 8931 h 10000"/>
              <a:gd name="connsiteX32" fmla="*/ 1145 w 10000"/>
              <a:gd name="connsiteY32" fmla="*/ 8453 h 10000"/>
              <a:gd name="connsiteX33" fmla="*/ 1167 w 10000"/>
              <a:gd name="connsiteY33" fmla="*/ 8079 h 10000"/>
              <a:gd name="connsiteX34" fmla="*/ 1246 w 10000"/>
              <a:gd name="connsiteY34" fmla="*/ 7622 h 10000"/>
              <a:gd name="connsiteX35" fmla="*/ 1173 w 10000"/>
              <a:gd name="connsiteY35" fmla="*/ 7204 h 10000"/>
              <a:gd name="connsiteX36" fmla="*/ 1051 w 10000"/>
              <a:gd name="connsiteY36" fmla="*/ 6788 h 10000"/>
              <a:gd name="connsiteX37" fmla="*/ 1062 w 10000"/>
              <a:gd name="connsiteY37" fmla="*/ 6415 h 10000"/>
              <a:gd name="connsiteX38" fmla="*/ 1062 w 10000"/>
              <a:gd name="connsiteY38" fmla="*/ 6311 h 10000"/>
              <a:gd name="connsiteX39" fmla="*/ 1100 w 10000"/>
              <a:gd name="connsiteY39" fmla="*/ 5785 h 10000"/>
              <a:gd name="connsiteX40" fmla="*/ 953 w 10000"/>
              <a:gd name="connsiteY40" fmla="*/ 5362 h 10000"/>
              <a:gd name="connsiteX41" fmla="*/ 696 w 10000"/>
              <a:gd name="connsiteY41" fmla="*/ 4522 h 10000"/>
              <a:gd name="connsiteX42" fmla="*/ 623 w 10000"/>
              <a:gd name="connsiteY42" fmla="*/ 3891 h 10000"/>
              <a:gd name="connsiteX43" fmla="*/ 623 w 10000"/>
              <a:gd name="connsiteY43" fmla="*/ 3470 h 10000"/>
              <a:gd name="connsiteX44" fmla="*/ 0 w 10000"/>
              <a:gd name="connsiteY44" fmla="*/ 2631 h 10000"/>
              <a:gd name="connsiteX45" fmla="*/ 477 w 10000"/>
              <a:gd name="connsiteY45" fmla="*/ 2051 h 10000"/>
              <a:gd name="connsiteX46" fmla="*/ 477 w 10000"/>
              <a:gd name="connsiteY46" fmla="*/ 1789 h 10000"/>
              <a:gd name="connsiteX47" fmla="*/ 477 w 10000"/>
              <a:gd name="connsiteY47" fmla="*/ 999 h 10000"/>
              <a:gd name="connsiteX48" fmla="*/ 532 w 10000"/>
              <a:gd name="connsiteY48" fmla="*/ 549 h 10000"/>
              <a:gd name="connsiteX49" fmla="*/ 4732 w 10000"/>
              <a:gd name="connsiteY49" fmla="*/ 478 h 10000"/>
              <a:gd name="connsiteX0" fmla="*/ 8448 w 10000"/>
              <a:gd name="connsiteY0" fmla="*/ 0 h 9908"/>
              <a:gd name="connsiteX1" fmla="*/ 8353 w 10000"/>
              <a:gd name="connsiteY1" fmla="*/ 486 h 9908"/>
              <a:gd name="connsiteX2" fmla="*/ 8682 w 10000"/>
              <a:gd name="connsiteY2" fmla="*/ 907 h 9908"/>
              <a:gd name="connsiteX3" fmla="*/ 8631 w 10000"/>
              <a:gd name="connsiteY3" fmla="*/ 1210 h 9908"/>
              <a:gd name="connsiteX4" fmla="*/ 8426 w 10000"/>
              <a:gd name="connsiteY4" fmla="*/ 1905 h 9908"/>
              <a:gd name="connsiteX5" fmla="*/ 8537 w 10000"/>
              <a:gd name="connsiteY5" fmla="*/ 2169 h 9908"/>
              <a:gd name="connsiteX6" fmla="*/ 8572 w 10000"/>
              <a:gd name="connsiteY6" fmla="*/ 2487 h 9908"/>
              <a:gd name="connsiteX7" fmla="*/ 8976 w 10000"/>
              <a:gd name="connsiteY7" fmla="*/ 3011 h 9908"/>
              <a:gd name="connsiteX8" fmla="*/ 9458 w 10000"/>
              <a:gd name="connsiteY8" fmla="*/ 3339 h 9908"/>
              <a:gd name="connsiteX9" fmla="*/ 9561 w 10000"/>
              <a:gd name="connsiteY9" fmla="*/ 3958 h 9908"/>
              <a:gd name="connsiteX10" fmla="*/ 9743 w 10000"/>
              <a:gd name="connsiteY10" fmla="*/ 4325 h 9908"/>
              <a:gd name="connsiteX11" fmla="*/ 9890 w 10000"/>
              <a:gd name="connsiteY11" fmla="*/ 4589 h 9908"/>
              <a:gd name="connsiteX12" fmla="*/ 10000 w 10000"/>
              <a:gd name="connsiteY12" fmla="*/ 5377 h 9908"/>
              <a:gd name="connsiteX13" fmla="*/ 9781 w 10000"/>
              <a:gd name="connsiteY13" fmla="*/ 5849 h 9908"/>
              <a:gd name="connsiteX14" fmla="*/ 9670 w 10000"/>
              <a:gd name="connsiteY14" fmla="*/ 6113 h 9908"/>
              <a:gd name="connsiteX15" fmla="*/ 9670 w 10000"/>
              <a:gd name="connsiteY15" fmla="*/ 6586 h 9908"/>
              <a:gd name="connsiteX16" fmla="*/ 9233 w 10000"/>
              <a:gd name="connsiteY16" fmla="*/ 6532 h 9908"/>
              <a:gd name="connsiteX17" fmla="*/ 8902 w 10000"/>
              <a:gd name="connsiteY17" fmla="*/ 6796 h 9908"/>
              <a:gd name="connsiteX18" fmla="*/ 8756 w 10000"/>
              <a:gd name="connsiteY18" fmla="*/ 7006 h 9908"/>
              <a:gd name="connsiteX19" fmla="*/ 8572 w 10000"/>
              <a:gd name="connsiteY19" fmla="*/ 7427 h 9908"/>
              <a:gd name="connsiteX20" fmla="*/ 8609 w 10000"/>
              <a:gd name="connsiteY20" fmla="*/ 7797 h 9908"/>
              <a:gd name="connsiteX21" fmla="*/ 8793 w 10000"/>
              <a:gd name="connsiteY21" fmla="*/ 8426 h 9908"/>
              <a:gd name="connsiteX22" fmla="*/ 8537 w 10000"/>
              <a:gd name="connsiteY22" fmla="*/ 8796 h 9908"/>
              <a:gd name="connsiteX23" fmla="*/ 8170 w 10000"/>
              <a:gd name="connsiteY23" fmla="*/ 9634 h 9908"/>
              <a:gd name="connsiteX24" fmla="*/ 8097 w 10000"/>
              <a:gd name="connsiteY24" fmla="*/ 9898 h 9908"/>
              <a:gd name="connsiteX25" fmla="*/ 7766 w 10000"/>
              <a:gd name="connsiteY25" fmla="*/ 9844 h 9908"/>
              <a:gd name="connsiteX26" fmla="*/ 7400 w 10000"/>
              <a:gd name="connsiteY26" fmla="*/ 9634 h 9908"/>
              <a:gd name="connsiteX27" fmla="*/ 1502 w 10000"/>
              <a:gd name="connsiteY27" fmla="*/ 9844 h 9908"/>
              <a:gd name="connsiteX28" fmla="*/ 1428 w 10000"/>
              <a:gd name="connsiteY28" fmla="*/ 9373 h 9908"/>
              <a:gd name="connsiteX29" fmla="*/ 1223 w 10000"/>
              <a:gd name="connsiteY29" fmla="*/ 9230 h 9908"/>
              <a:gd name="connsiteX30" fmla="*/ 1120 w 10000"/>
              <a:gd name="connsiteY30" fmla="*/ 8839 h 9908"/>
              <a:gd name="connsiteX31" fmla="*/ 1145 w 10000"/>
              <a:gd name="connsiteY31" fmla="*/ 8361 h 9908"/>
              <a:gd name="connsiteX32" fmla="*/ 1167 w 10000"/>
              <a:gd name="connsiteY32" fmla="*/ 7987 h 9908"/>
              <a:gd name="connsiteX33" fmla="*/ 1246 w 10000"/>
              <a:gd name="connsiteY33" fmla="*/ 7530 h 9908"/>
              <a:gd name="connsiteX34" fmla="*/ 1173 w 10000"/>
              <a:gd name="connsiteY34" fmla="*/ 7112 h 9908"/>
              <a:gd name="connsiteX35" fmla="*/ 1051 w 10000"/>
              <a:gd name="connsiteY35" fmla="*/ 6696 h 9908"/>
              <a:gd name="connsiteX36" fmla="*/ 1062 w 10000"/>
              <a:gd name="connsiteY36" fmla="*/ 6323 h 9908"/>
              <a:gd name="connsiteX37" fmla="*/ 1062 w 10000"/>
              <a:gd name="connsiteY37" fmla="*/ 6219 h 9908"/>
              <a:gd name="connsiteX38" fmla="*/ 1100 w 10000"/>
              <a:gd name="connsiteY38" fmla="*/ 5693 h 9908"/>
              <a:gd name="connsiteX39" fmla="*/ 953 w 10000"/>
              <a:gd name="connsiteY39" fmla="*/ 5270 h 9908"/>
              <a:gd name="connsiteX40" fmla="*/ 696 w 10000"/>
              <a:gd name="connsiteY40" fmla="*/ 4430 h 9908"/>
              <a:gd name="connsiteX41" fmla="*/ 623 w 10000"/>
              <a:gd name="connsiteY41" fmla="*/ 3799 h 9908"/>
              <a:gd name="connsiteX42" fmla="*/ 623 w 10000"/>
              <a:gd name="connsiteY42" fmla="*/ 3378 h 9908"/>
              <a:gd name="connsiteX43" fmla="*/ 0 w 10000"/>
              <a:gd name="connsiteY43" fmla="*/ 2539 h 9908"/>
              <a:gd name="connsiteX44" fmla="*/ 477 w 10000"/>
              <a:gd name="connsiteY44" fmla="*/ 1959 h 9908"/>
              <a:gd name="connsiteX45" fmla="*/ 477 w 10000"/>
              <a:gd name="connsiteY45" fmla="*/ 1697 h 9908"/>
              <a:gd name="connsiteX46" fmla="*/ 477 w 10000"/>
              <a:gd name="connsiteY46" fmla="*/ 907 h 9908"/>
              <a:gd name="connsiteX47" fmla="*/ 532 w 10000"/>
              <a:gd name="connsiteY47" fmla="*/ 457 h 9908"/>
              <a:gd name="connsiteX48" fmla="*/ 4732 w 10000"/>
              <a:gd name="connsiteY48" fmla="*/ 386 h 9908"/>
              <a:gd name="connsiteX0" fmla="*/ 8448 w 10000"/>
              <a:gd name="connsiteY0" fmla="*/ 79 h 10079"/>
              <a:gd name="connsiteX1" fmla="*/ 8353 w 10000"/>
              <a:gd name="connsiteY1" fmla="*/ 570 h 10079"/>
              <a:gd name="connsiteX2" fmla="*/ 8682 w 10000"/>
              <a:gd name="connsiteY2" fmla="*/ 994 h 10079"/>
              <a:gd name="connsiteX3" fmla="*/ 8631 w 10000"/>
              <a:gd name="connsiteY3" fmla="*/ 1300 h 10079"/>
              <a:gd name="connsiteX4" fmla="*/ 8426 w 10000"/>
              <a:gd name="connsiteY4" fmla="*/ 2002 h 10079"/>
              <a:gd name="connsiteX5" fmla="*/ 8537 w 10000"/>
              <a:gd name="connsiteY5" fmla="*/ 2268 h 10079"/>
              <a:gd name="connsiteX6" fmla="*/ 8572 w 10000"/>
              <a:gd name="connsiteY6" fmla="*/ 2589 h 10079"/>
              <a:gd name="connsiteX7" fmla="*/ 8976 w 10000"/>
              <a:gd name="connsiteY7" fmla="*/ 3118 h 10079"/>
              <a:gd name="connsiteX8" fmla="*/ 9458 w 10000"/>
              <a:gd name="connsiteY8" fmla="*/ 3449 h 10079"/>
              <a:gd name="connsiteX9" fmla="*/ 9561 w 10000"/>
              <a:gd name="connsiteY9" fmla="*/ 4074 h 10079"/>
              <a:gd name="connsiteX10" fmla="*/ 9743 w 10000"/>
              <a:gd name="connsiteY10" fmla="*/ 4444 h 10079"/>
              <a:gd name="connsiteX11" fmla="*/ 9890 w 10000"/>
              <a:gd name="connsiteY11" fmla="*/ 4711 h 10079"/>
              <a:gd name="connsiteX12" fmla="*/ 10000 w 10000"/>
              <a:gd name="connsiteY12" fmla="*/ 5506 h 10079"/>
              <a:gd name="connsiteX13" fmla="*/ 9781 w 10000"/>
              <a:gd name="connsiteY13" fmla="*/ 5982 h 10079"/>
              <a:gd name="connsiteX14" fmla="*/ 9670 w 10000"/>
              <a:gd name="connsiteY14" fmla="*/ 6249 h 10079"/>
              <a:gd name="connsiteX15" fmla="*/ 9670 w 10000"/>
              <a:gd name="connsiteY15" fmla="*/ 6726 h 10079"/>
              <a:gd name="connsiteX16" fmla="*/ 9233 w 10000"/>
              <a:gd name="connsiteY16" fmla="*/ 6672 h 10079"/>
              <a:gd name="connsiteX17" fmla="*/ 8902 w 10000"/>
              <a:gd name="connsiteY17" fmla="*/ 6938 h 10079"/>
              <a:gd name="connsiteX18" fmla="*/ 8756 w 10000"/>
              <a:gd name="connsiteY18" fmla="*/ 7150 h 10079"/>
              <a:gd name="connsiteX19" fmla="*/ 8572 w 10000"/>
              <a:gd name="connsiteY19" fmla="*/ 7575 h 10079"/>
              <a:gd name="connsiteX20" fmla="*/ 8609 w 10000"/>
              <a:gd name="connsiteY20" fmla="*/ 7948 h 10079"/>
              <a:gd name="connsiteX21" fmla="*/ 8793 w 10000"/>
              <a:gd name="connsiteY21" fmla="*/ 8583 h 10079"/>
              <a:gd name="connsiteX22" fmla="*/ 8537 w 10000"/>
              <a:gd name="connsiteY22" fmla="*/ 8957 h 10079"/>
              <a:gd name="connsiteX23" fmla="*/ 8170 w 10000"/>
              <a:gd name="connsiteY23" fmla="*/ 9802 h 10079"/>
              <a:gd name="connsiteX24" fmla="*/ 8097 w 10000"/>
              <a:gd name="connsiteY24" fmla="*/ 10069 h 10079"/>
              <a:gd name="connsiteX25" fmla="*/ 7766 w 10000"/>
              <a:gd name="connsiteY25" fmla="*/ 10014 h 10079"/>
              <a:gd name="connsiteX26" fmla="*/ 7400 w 10000"/>
              <a:gd name="connsiteY26" fmla="*/ 9802 h 10079"/>
              <a:gd name="connsiteX27" fmla="*/ 1502 w 10000"/>
              <a:gd name="connsiteY27" fmla="*/ 10014 h 10079"/>
              <a:gd name="connsiteX28" fmla="*/ 1428 w 10000"/>
              <a:gd name="connsiteY28" fmla="*/ 9539 h 10079"/>
              <a:gd name="connsiteX29" fmla="*/ 1223 w 10000"/>
              <a:gd name="connsiteY29" fmla="*/ 9395 h 10079"/>
              <a:gd name="connsiteX30" fmla="*/ 1120 w 10000"/>
              <a:gd name="connsiteY30" fmla="*/ 9000 h 10079"/>
              <a:gd name="connsiteX31" fmla="*/ 1145 w 10000"/>
              <a:gd name="connsiteY31" fmla="*/ 8518 h 10079"/>
              <a:gd name="connsiteX32" fmla="*/ 1167 w 10000"/>
              <a:gd name="connsiteY32" fmla="*/ 8140 h 10079"/>
              <a:gd name="connsiteX33" fmla="*/ 1246 w 10000"/>
              <a:gd name="connsiteY33" fmla="*/ 7679 h 10079"/>
              <a:gd name="connsiteX34" fmla="*/ 1173 w 10000"/>
              <a:gd name="connsiteY34" fmla="*/ 7257 h 10079"/>
              <a:gd name="connsiteX35" fmla="*/ 1051 w 10000"/>
              <a:gd name="connsiteY35" fmla="*/ 6837 h 10079"/>
              <a:gd name="connsiteX36" fmla="*/ 1062 w 10000"/>
              <a:gd name="connsiteY36" fmla="*/ 6461 h 10079"/>
              <a:gd name="connsiteX37" fmla="*/ 1062 w 10000"/>
              <a:gd name="connsiteY37" fmla="*/ 6356 h 10079"/>
              <a:gd name="connsiteX38" fmla="*/ 1100 w 10000"/>
              <a:gd name="connsiteY38" fmla="*/ 5825 h 10079"/>
              <a:gd name="connsiteX39" fmla="*/ 953 w 10000"/>
              <a:gd name="connsiteY39" fmla="*/ 5398 h 10079"/>
              <a:gd name="connsiteX40" fmla="*/ 696 w 10000"/>
              <a:gd name="connsiteY40" fmla="*/ 4550 h 10079"/>
              <a:gd name="connsiteX41" fmla="*/ 623 w 10000"/>
              <a:gd name="connsiteY41" fmla="*/ 3913 h 10079"/>
              <a:gd name="connsiteX42" fmla="*/ 623 w 10000"/>
              <a:gd name="connsiteY42" fmla="*/ 3488 h 10079"/>
              <a:gd name="connsiteX43" fmla="*/ 0 w 10000"/>
              <a:gd name="connsiteY43" fmla="*/ 2642 h 10079"/>
              <a:gd name="connsiteX44" fmla="*/ 477 w 10000"/>
              <a:gd name="connsiteY44" fmla="*/ 2056 h 10079"/>
              <a:gd name="connsiteX45" fmla="*/ 477 w 10000"/>
              <a:gd name="connsiteY45" fmla="*/ 1792 h 10079"/>
              <a:gd name="connsiteX46" fmla="*/ 477 w 10000"/>
              <a:gd name="connsiteY46" fmla="*/ 994 h 10079"/>
              <a:gd name="connsiteX47" fmla="*/ 575 w 10000"/>
              <a:gd name="connsiteY47" fmla="*/ 21 h 10079"/>
              <a:gd name="connsiteX48" fmla="*/ 4732 w 10000"/>
              <a:gd name="connsiteY48" fmla="*/ 469 h 10079"/>
              <a:gd name="connsiteX0" fmla="*/ 8448 w 10000"/>
              <a:gd name="connsiteY0" fmla="*/ 87 h 10087"/>
              <a:gd name="connsiteX1" fmla="*/ 8353 w 10000"/>
              <a:gd name="connsiteY1" fmla="*/ 578 h 10087"/>
              <a:gd name="connsiteX2" fmla="*/ 8682 w 10000"/>
              <a:gd name="connsiteY2" fmla="*/ 1002 h 10087"/>
              <a:gd name="connsiteX3" fmla="*/ 8631 w 10000"/>
              <a:gd name="connsiteY3" fmla="*/ 1308 h 10087"/>
              <a:gd name="connsiteX4" fmla="*/ 8426 w 10000"/>
              <a:gd name="connsiteY4" fmla="*/ 2010 h 10087"/>
              <a:gd name="connsiteX5" fmla="*/ 8537 w 10000"/>
              <a:gd name="connsiteY5" fmla="*/ 2276 h 10087"/>
              <a:gd name="connsiteX6" fmla="*/ 8572 w 10000"/>
              <a:gd name="connsiteY6" fmla="*/ 2597 h 10087"/>
              <a:gd name="connsiteX7" fmla="*/ 8976 w 10000"/>
              <a:gd name="connsiteY7" fmla="*/ 3126 h 10087"/>
              <a:gd name="connsiteX8" fmla="*/ 9458 w 10000"/>
              <a:gd name="connsiteY8" fmla="*/ 3457 h 10087"/>
              <a:gd name="connsiteX9" fmla="*/ 9561 w 10000"/>
              <a:gd name="connsiteY9" fmla="*/ 4082 h 10087"/>
              <a:gd name="connsiteX10" fmla="*/ 9743 w 10000"/>
              <a:gd name="connsiteY10" fmla="*/ 4452 h 10087"/>
              <a:gd name="connsiteX11" fmla="*/ 9890 w 10000"/>
              <a:gd name="connsiteY11" fmla="*/ 4719 h 10087"/>
              <a:gd name="connsiteX12" fmla="*/ 10000 w 10000"/>
              <a:gd name="connsiteY12" fmla="*/ 5514 h 10087"/>
              <a:gd name="connsiteX13" fmla="*/ 9781 w 10000"/>
              <a:gd name="connsiteY13" fmla="*/ 5990 h 10087"/>
              <a:gd name="connsiteX14" fmla="*/ 9670 w 10000"/>
              <a:gd name="connsiteY14" fmla="*/ 6257 h 10087"/>
              <a:gd name="connsiteX15" fmla="*/ 9670 w 10000"/>
              <a:gd name="connsiteY15" fmla="*/ 6734 h 10087"/>
              <a:gd name="connsiteX16" fmla="*/ 9233 w 10000"/>
              <a:gd name="connsiteY16" fmla="*/ 6680 h 10087"/>
              <a:gd name="connsiteX17" fmla="*/ 8902 w 10000"/>
              <a:gd name="connsiteY17" fmla="*/ 6946 h 10087"/>
              <a:gd name="connsiteX18" fmla="*/ 8756 w 10000"/>
              <a:gd name="connsiteY18" fmla="*/ 7158 h 10087"/>
              <a:gd name="connsiteX19" fmla="*/ 8572 w 10000"/>
              <a:gd name="connsiteY19" fmla="*/ 7583 h 10087"/>
              <a:gd name="connsiteX20" fmla="*/ 8609 w 10000"/>
              <a:gd name="connsiteY20" fmla="*/ 7956 h 10087"/>
              <a:gd name="connsiteX21" fmla="*/ 8793 w 10000"/>
              <a:gd name="connsiteY21" fmla="*/ 8591 h 10087"/>
              <a:gd name="connsiteX22" fmla="*/ 8537 w 10000"/>
              <a:gd name="connsiteY22" fmla="*/ 8965 h 10087"/>
              <a:gd name="connsiteX23" fmla="*/ 8170 w 10000"/>
              <a:gd name="connsiteY23" fmla="*/ 9810 h 10087"/>
              <a:gd name="connsiteX24" fmla="*/ 8097 w 10000"/>
              <a:gd name="connsiteY24" fmla="*/ 10077 h 10087"/>
              <a:gd name="connsiteX25" fmla="*/ 7766 w 10000"/>
              <a:gd name="connsiteY25" fmla="*/ 10022 h 10087"/>
              <a:gd name="connsiteX26" fmla="*/ 7400 w 10000"/>
              <a:gd name="connsiteY26" fmla="*/ 9810 h 10087"/>
              <a:gd name="connsiteX27" fmla="*/ 1502 w 10000"/>
              <a:gd name="connsiteY27" fmla="*/ 10022 h 10087"/>
              <a:gd name="connsiteX28" fmla="*/ 1428 w 10000"/>
              <a:gd name="connsiteY28" fmla="*/ 9547 h 10087"/>
              <a:gd name="connsiteX29" fmla="*/ 1223 w 10000"/>
              <a:gd name="connsiteY29" fmla="*/ 9403 h 10087"/>
              <a:gd name="connsiteX30" fmla="*/ 1120 w 10000"/>
              <a:gd name="connsiteY30" fmla="*/ 9008 h 10087"/>
              <a:gd name="connsiteX31" fmla="*/ 1145 w 10000"/>
              <a:gd name="connsiteY31" fmla="*/ 8526 h 10087"/>
              <a:gd name="connsiteX32" fmla="*/ 1167 w 10000"/>
              <a:gd name="connsiteY32" fmla="*/ 8148 h 10087"/>
              <a:gd name="connsiteX33" fmla="*/ 1246 w 10000"/>
              <a:gd name="connsiteY33" fmla="*/ 7687 h 10087"/>
              <a:gd name="connsiteX34" fmla="*/ 1173 w 10000"/>
              <a:gd name="connsiteY34" fmla="*/ 7265 h 10087"/>
              <a:gd name="connsiteX35" fmla="*/ 1051 w 10000"/>
              <a:gd name="connsiteY35" fmla="*/ 6845 h 10087"/>
              <a:gd name="connsiteX36" fmla="*/ 1062 w 10000"/>
              <a:gd name="connsiteY36" fmla="*/ 6469 h 10087"/>
              <a:gd name="connsiteX37" fmla="*/ 1062 w 10000"/>
              <a:gd name="connsiteY37" fmla="*/ 6364 h 10087"/>
              <a:gd name="connsiteX38" fmla="*/ 1100 w 10000"/>
              <a:gd name="connsiteY38" fmla="*/ 5833 h 10087"/>
              <a:gd name="connsiteX39" fmla="*/ 953 w 10000"/>
              <a:gd name="connsiteY39" fmla="*/ 5406 h 10087"/>
              <a:gd name="connsiteX40" fmla="*/ 696 w 10000"/>
              <a:gd name="connsiteY40" fmla="*/ 4558 h 10087"/>
              <a:gd name="connsiteX41" fmla="*/ 623 w 10000"/>
              <a:gd name="connsiteY41" fmla="*/ 3921 h 10087"/>
              <a:gd name="connsiteX42" fmla="*/ 623 w 10000"/>
              <a:gd name="connsiteY42" fmla="*/ 3496 h 10087"/>
              <a:gd name="connsiteX43" fmla="*/ 0 w 10000"/>
              <a:gd name="connsiteY43" fmla="*/ 2650 h 10087"/>
              <a:gd name="connsiteX44" fmla="*/ 477 w 10000"/>
              <a:gd name="connsiteY44" fmla="*/ 2064 h 10087"/>
              <a:gd name="connsiteX45" fmla="*/ 477 w 10000"/>
              <a:gd name="connsiteY45" fmla="*/ 1800 h 10087"/>
              <a:gd name="connsiteX46" fmla="*/ 477 w 10000"/>
              <a:gd name="connsiteY46" fmla="*/ 1002 h 10087"/>
              <a:gd name="connsiteX47" fmla="*/ 575 w 10000"/>
              <a:gd name="connsiteY47" fmla="*/ 29 h 10087"/>
              <a:gd name="connsiteX48" fmla="*/ 4777 w 10000"/>
              <a:gd name="connsiteY48" fmla="*/ 249 h 10087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756 w 10000"/>
              <a:gd name="connsiteY18" fmla="*/ 7071 h 10000"/>
              <a:gd name="connsiteX19" fmla="*/ 8572 w 10000"/>
              <a:gd name="connsiteY19" fmla="*/ 7496 h 10000"/>
              <a:gd name="connsiteX20" fmla="*/ 8609 w 10000"/>
              <a:gd name="connsiteY20" fmla="*/ 7869 h 10000"/>
              <a:gd name="connsiteX21" fmla="*/ 8793 w 10000"/>
              <a:gd name="connsiteY21" fmla="*/ 8504 h 10000"/>
              <a:gd name="connsiteX22" fmla="*/ 8537 w 10000"/>
              <a:gd name="connsiteY22" fmla="*/ 8878 h 10000"/>
              <a:gd name="connsiteX23" fmla="*/ 8170 w 10000"/>
              <a:gd name="connsiteY23" fmla="*/ 9723 h 10000"/>
              <a:gd name="connsiteX24" fmla="*/ 8097 w 10000"/>
              <a:gd name="connsiteY24" fmla="*/ 9990 h 10000"/>
              <a:gd name="connsiteX25" fmla="*/ 7766 w 10000"/>
              <a:gd name="connsiteY25" fmla="*/ 9935 h 10000"/>
              <a:gd name="connsiteX26" fmla="*/ 7400 w 10000"/>
              <a:gd name="connsiteY26" fmla="*/ 9723 h 10000"/>
              <a:gd name="connsiteX27" fmla="*/ 1502 w 10000"/>
              <a:gd name="connsiteY27" fmla="*/ 9935 h 10000"/>
              <a:gd name="connsiteX28" fmla="*/ 1428 w 10000"/>
              <a:gd name="connsiteY28" fmla="*/ 9460 h 10000"/>
              <a:gd name="connsiteX29" fmla="*/ 1223 w 10000"/>
              <a:gd name="connsiteY29" fmla="*/ 9316 h 10000"/>
              <a:gd name="connsiteX30" fmla="*/ 1120 w 10000"/>
              <a:gd name="connsiteY30" fmla="*/ 8921 h 10000"/>
              <a:gd name="connsiteX31" fmla="*/ 1145 w 10000"/>
              <a:gd name="connsiteY31" fmla="*/ 8439 h 10000"/>
              <a:gd name="connsiteX32" fmla="*/ 1167 w 10000"/>
              <a:gd name="connsiteY32" fmla="*/ 8061 h 10000"/>
              <a:gd name="connsiteX33" fmla="*/ 1246 w 10000"/>
              <a:gd name="connsiteY33" fmla="*/ 7600 h 10000"/>
              <a:gd name="connsiteX34" fmla="*/ 1173 w 10000"/>
              <a:gd name="connsiteY34" fmla="*/ 7178 h 10000"/>
              <a:gd name="connsiteX35" fmla="*/ 1051 w 10000"/>
              <a:gd name="connsiteY35" fmla="*/ 6758 h 10000"/>
              <a:gd name="connsiteX36" fmla="*/ 1062 w 10000"/>
              <a:gd name="connsiteY36" fmla="*/ 6382 h 10000"/>
              <a:gd name="connsiteX37" fmla="*/ 1062 w 10000"/>
              <a:gd name="connsiteY37" fmla="*/ 6277 h 10000"/>
              <a:gd name="connsiteX38" fmla="*/ 1100 w 10000"/>
              <a:gd name="connsiteY38" fmla="*/ 5746 h 10000"/>
              <a:gd name="connsiteX39" fmla="*/ 953 w 10000"/>
              <a:gd name="connsiteY39" fmla="*/ 5319 h 10000"/>
              <a:gd name="connsiteX40" fmla="*/ 696 w 10000"/>
              <a:gd name="connsiteY40" fmla="*/ 4471 h 10000"/>
              <a:gd name="connsiteX41" fmla="*/ 623 w 10000"/>
              <a:gd name="connsiteY41" fmla="*/ 3834 h 10000"/>
              <a:gd name="connsiteX42" fmla="*/ 623 w 10000"/>
              <a:gd name="connsiteY42" fmla="*/ 3409 h 10000"/>
              <a:gd name="connsiteX43" fmla="*/ 0 w 10000"/>
              <a:gd name="connsiteY43" fmla="*/ 2563 h 10000"/>
              <a:gd name="connsiteX44" fmla="*/ 477 w 10000"/>
              <a:gd name="connsiteY44" fmla="*/ 1977 h 10000"/>
              <a:gd name="connsiteX45" fmla="*/ 477 w 10000"/>
              <a:gd name="connsiteY45" fmla="*/ 1713 h 10000"/>
              <a:gd name="connsiteX46" fmla="*/ 477 w 10000"/>
              <a:gd name="connsiteY46" fmla="*/ 915 h 10000"/>
              <a:gd name="connsiteX47" fmla="*/ 715 w 10000"/>
              <a:gd name="connsiteY47" fmla="*/ 127 h 10000"/>
              <a:gd name="connsiteX48" fmla="*/ 4777 w 10000"/>
              <a:gd name="connsiteY48" fmla="*/ 162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756 w 10000"/>
              <a:gd name="connsiteY18" fmla="*/ 7071 h 10000"/>
              <a:gd name="connsiteX19" fmla="*/ 8572 w 10000"/>
              <a:gd name="connsiteY19" fmla="*/ 7496 h 10000"/>
              <a:gd name="connsiteX20" fmla="*/ 8609 w 10000"/>
              <a:gd name="connsiteY20" fmla="*/ 7869 h 10000"/>
              <a:gd name="connsiteX21" fmla="*/ 8793 w 10000"/>
              <a:gd name="connsiteY21" fmla="*/ 8504 h 10000"/>
              <a:gd name="connsiteX22" fmla="*/ 8537 w 10000"/>
              <a:gd name="connsiteY22" fmla="*/ 8878 h 10000"/>
              <a:gd name="connsiteX23" fmla="*/ 8170 w 10000"/>
              <a:gd name="connsiteY23" fmla="*/ 9723 h 10000"/>
              <a:gd name="connsiteX24" fmla="*/ 8097 w 10000"/>
              <a:gd name="connsiteY24" fmla="*/ 9990 h 10000"/>
              <a:gd name="connsiteX25" fmla="*/ 7766 w 10000"/>
              <a:gd name="connsiteY25" fmla="*/ 9935 h 10000"/>
              <a:gd name="connsiteX26" fmla="*/ 7400 w 10000"/>
              <a:gd name="connsiteY26" fmla="*/ 9723 h 10000"/>
              <a:gd name="connsiteX27" fmla="*/ 1502 w 10000"/>
              <a:gd name="connsiteY27" fmla="*/ 9935 h 10000"/>
              <a:gd name="connsiteX28" fmla="*/ 1428 w 10000"/>
              <a:gd name="connsiteY28" fmla="*/ 9460 h 10000"/>
              <a:gd name="connsiteX29" fmla="*/ 1223 w 10000"/>
              <a:gd name="connsiteY29" fmla="*/ 9316 h 10000"/>
              <a:gd name="connsiteX30" fmla="*/ 1120 w 10000"/>
              <a:gd name="connsiteY30" fmla="*/ 8921 h 10000"/>
              <a:gd name="connsiteX31" fmla="*/ 1145 w 10000"/>
              <a:gd name="connsiteY31" fmla="*/ 8439 h 10000"/>
              <a:gd name="connsiteX32" fmla="*/ 1167 w 10000"/>
              <a:gd name="connsiteY32" fmla="*/ 8061 h 10000"/>
              <a:gd name="connsiteX33" fmla="*/ 1246 w 10000"/>
              <a:gd name="connsiteY33" fmla="*/ 7600 h 10000"/>
              <a:gd name="connsiteX34" fmla="*/ 1173 w 10000"/>
              <a:gd name="connsiteY34" fmla="*/ 7178 h 10000"/>
              <a:gd name="connsiteX35" fmla="*/ 1051 w 10000"/>
              <a:gd name="connsiteY35" fmla="*/ 6758 h 10000"/>
              <a:gd name="connsiteX36" fmla="*/ 1062 w 10000"/>
              <a:gd name="connsiteY36" fmla="*/ 6382 h 10000"/>
              <a:gd name="connsiteX37" fmla="*/ 1062 w 10000"/>
              <a:gd name="connsiteY37" fmla="*/ 6277 h 10000"/>
              <a:gd name="connsiteX38" fmla="*/ 1100 w 10000"/>
              <a:gd name="connsiteY38" fmla="*/ 5746 h 10000"/>
              <a:gd name="connsiteX39" fmla="*/ 953 w 10000"/>
              <a:gd name="connsiteY39" fmla="*/ 5319 h 10000"/>
              <a:gd name="connsiteX40" fmla="*/ 696 w 10000"/>
              <a:gd name="connsiteY40" fmla="*/ 4471 h 10000"/>
              <a:gd name="connsiteX41" fmla="*/ 623 w 10000"/>
              <a:gd name="connsiteY41" fmla="*/ 3834 h 10000"/>
              <a:gd name="connsiteX42" fmla="*/ 521 w 10000"/>
              <a:gd name="connsiteY42" fmla="*/ 3389 h 10000"/>
              <a:gd name="connsiteX43" fmla="*/ 0 w 10000"/>
              <a:gd name="connsiteY43" fmla="*/ 2563 h 10000"/>
              <a:gd name="connsiteX44" fmla="*/ 477 w 10000"/>
              <a:gd name="connsiteY44" fmla="*/ 1977 h 10000"/>
              <a:gd name="connsiteX45" fmla="*/ 477 w 10000"/>
              <a:gd name="connsiteY45" fmla="*/ 1713 h 10000"/>
              <a:gd name="connsiteX46" fmla="*/ 477 w 10000"/>
              <a:gd name="connsiteY46" fmla="*/ 915 h 10000"/>
              <a:gd name="connsiteX47" fmla="*/ 715 w 10000"/>
              <a:gd name="connsiteY47" fmla="*/ 127 h 10000"/>
              <a:gd name="connsiteX48" fmla="*/ 4777 w 10000"/>
              <a:gd name="connsiteY48" fmla="*/ 162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756 w 10000"/>
              <a:gd name="connsiteY18" fmla="*/ 7071 h 10000"/>
              <a:gd name="connsiteX19" fmla="*/ 8572 w 10000"/>
              <a:gd name="connsiteY19" fmla="*/ 7496 h 10000"/>
              <a:gd name="connsiteX20" fmla="*/ 8609 w 10000"/>
              <a:gd name="connsiteY20" fmla="*/ 7869 h 10000"/>
              <a:gd name="connsiteX21" fmla="*/ 8793 w 10000"/>
              <a:gd name="connsiteY21" fmla="*/ 8504 h 10000"/>
              <a:gd name="connsiteX22" fmla="*/ 8537 w 10000"/>
              <a:gd name="connsiteY22" fmla="*/ 8878 h 10000"/>
              <a:gd name="connsiteX23" fmla="*/ 8170 w 10000"/>
              <a:gd name="connsiteY23" fmla="*/ 9723 h 10000"/>
              <a:gd name="connsiteX24" fmla="*/ 8097 w 10000"/>
              <a:gd name="connsiteY24" fmla="*/ 9990 h 10000"/>
              <a:gd name="connsiteX25" fmla="*/ 7766 w 10000"/>
              <a:gd name="connsiteY25" fmla="*/ 9935 h 10000"/>
              <a:gd name="connsiteX26" fmla="*/ 7400 w 10000"/>
              <a:gd name="connsiteY26" fmla="*/ 9723 h 10000"/>
              <a:gd name="connsiteX27" fmla="*/ 1502 w 10000"/>
              <a:gd name="connsiteY27" fmla="*/ 9935 h 10000"/>
              <a:gd name="connsiteX28" fmla="*/ 1428 w 10000"/>
              <a:gd name="connsiteY28" fmla="*/ 9460 h 10000"/>
              <a:gd name="connsiteX29" fmla="*/ 1223 w 10000"/>
              <a:gd name="connsiteY29" fmla="*/ 9316 h 10000"/>
              <a:gd name="connsiteX30" fmla="*/ 1120 w 10000"/>
              <a:gd name="connsiteY30" fmla="*/ 8921 h 10000"/>
              <a:gd name="connsiteX31" fmla="*/ 1145 w 10000"/>
              <a:gd name="connsiteY31" fmla="*/ 8439 h 10000"/>
              <a:gd name="connsiteX32" fmla="*/ 1167 w 10000"/>
              <a:gd name="connsiteY32" fmla="*/ 8061 h 10000"/>
              <a:gd name="connsiteX33" fmla="*/ 1246 w 10000"/>
              <a:gd name="connsiteY33" fmla="*/ 7600 h 10000"/>
              <a:gd name="connsiteX34" fmla="*/ 1173 w 10000"/>
              <a:gd name="connsiteY34" fmla="*/ 7178 h 10000"/>
              <a:gd name="connsiteX35" fmla="*/ 1051 w 10000"/>
              <a:gd name="connsiteY35" fmla="*/ 6758 h 10000"/>
              <a:gd name="connsiteX36" fmla="*/ 1062 w 10000"/>
              <a:gd name="connsiteY36" fmla="*/ 6382 h 10000"/>
              <a:gd name="connsiteX37" fmla="*/ 1062 w 10000"/>
              <a:gd name="connsiteY37" fmla="*/ 6277 h 10000"/>
              <a:gd name="connsiteX38" fmla="*/ 1100 w 10000"/>
              <a:gd name="connsiteY38" fmla="*/ 5746 h 10000"/>
              <a:gd name="connsiteX39" fmla="*/ 953 w 10000"/>
              <a:gd name="connsiteY39" fmla="*/ 5319 h 10000"/>
              <a:gd name="connsiteX40" fmla="*/ 696 w 10000"/>
              <a:gd name="connsiteY40" fmla="*/ 4471 h 10000"/>
              <a:gd name="connsiteX41" fmla="*/ 543 w 10000"/>
              <a:gd name="connsiteY41" fmla="*/ 3858 h 10000"/>
              <a:gd name="connsiteX42" fmla="*/ 521 w 10000"/>
              <a:gd name="connsiteY42" fmla="*/ 3389 h 10000"/>
              <a:gd name="connsiteX43" fmla="*/ 0 w 10000"/>
              <a:gd name="connsiteY43" fmla="*/ 2563 h 10000"/>
              <a:gd name="connsiteX44" fmla="*/ 477 w 10000"/>
              <a:gd name="connsiteY44" fmla="*/ 1977 h 10000"/>
              <a:gd name="connsiteX45" fmla="*/ 477 w 10000"/>
              <a:gd name="connsiteY45" fmla="*/ 1713 h 10000"/>
              <a:gd name="connsiteX46" fmla="*/ 477 w 10000"/>
              <a:gd name="connsiteY46" fmla="*/ 915 h 10000"/>
              <a:gd name="connsiteX47" fmla="*/ 715 w 10000"/>
              <a:gd name="connsiteY47" fmla="*/ 127 h 10000"/>
              <a:gd name="connsiteX48" fmla="*/ 4777 w 10000"/>
              <a:gd name="connsiteY48" fmla="*/ 162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756 w 10000"/>
              <a:gd name="connsiteY18" fmla="*/ 7071 h 10000"/>
              <a:gd name="connsiteX19" fmla="*/ 8572 w 10000"/>
              <a:gd name="connsiteY19" fmla="*/ 7496 h 10000"/>
              <a:gd name="connsiteX20" fmla="*/ 8609 w 10000"/>
              <a:gd name="connsiteY20" fmla="*/ 7869 h 10000"/>
              <a:gd name="connsiteX21" fmla="*/ 8793 w 10000"/>
              <a:gd name="connsiteY21" fmla="*/ 8504 h 10000"/>
              <a:gd name="connsiteX22" fmla="*/ 8537 w 10000"/>
              <a:gd name="connsiteY22" fmla="*/ 8878 h 10000"/>
              <a:gd name="connsiteX23" fmla="*/ 8170 w 10000"/>
              <a:gd name="connsiteY23" fmla="*/ 9723 h 10000"/>
              <a:gd name="connsiteX24" fmla="*/ 8097 w 10000"/>
              <a:gd name="connsiteY24" fmla="*/ 9990 h 10000"/>
              <a:gd name="connsiteX25" fmla="*/ 7766 w 10000"/>
              <a:gd name="connsiteY25" fmla="*/ 9935 h 10000"/>
              <a:gd name="connsiteX26" fmla="*/ 7400 w 10000"/>
              <a:gd name="connsiteY26" fmla="*/ 9723 h 10000"/>
              <a:gd name="connsiteX27" fmla="*/ 1502 w 10000"/>
              <a:gd name="connsiteY27" fmla="*/ 9935 h 10000"/>
              <a:gd name="connsiteX28" fmla="*/ 1428 w 10000"/>
              <a:gd name="connsiteY28" fmla="*/ 9460 h 10000"/>
              <a:gd name="connsiteX29" fmla="*/ 1223 w 10000"/>
              <a:gd name="connsiteY29" fmla="*/ 9316 h 10000"/>
              <a:gd name="connsiteX30" fmla="*/ 1120 w 10000"/>
              <a:gd name="connsiteY30" fmla="*/ 8921 h 10000"/>
              <a:gd name="connsiteX31" fmla="*/ 1145 w 10000"/>
              <a:gd name="connsiteY31" fmla="*/ 8439 h 10000"/>
              <a:gd name="connsiteX32" fmla="*/ 1167 w 10000"/>
              <a:gd name="connsiteY32" fmla="*/ 8061 h 10000"/>
              <a:gd name="connsiteX33" fmla="*/ 1246 w 10000"/>
              <a:gd name="connsiteY33" fmla="*/ 7600 h 10000"/>
              <a:gd name="connsiteX34" fmla="*/ 1173 w 10000"/>
              <a:gd name="connsiteY34" fmla="*/ 7178 h 10000"/>
              <a:gd name="connsiteX35" fmla="*/ 1051 w 10000"/>
              <a:gd name="connsiteY35" fmla="*/ 6758 h 10000"/>
              <a:gd name="connsiteX36" fmla="*/ 1062 w 10000"/>
              <a:gd name="connsiteY36" fmla="*/ 6382 h 10000"/>
              <a:gd name="connsiteX37" fmla="*/ 1062 w 10000"/>
              <a:gd name="connsiteY37" fmla="*/ 6277 h 10000"/>
              <a:gd name="connsiteX38" fmla="*/ 953 w 10000"/>
              <a:gd name="connsiteY38" fmla="*/ 5319 h 10000"/>
              <a:gd name="connsiteX39" fmla="*/ 696 w 10000"/>
              <a:gd name="connsiteY39" fmla="*/ 4471 h 10000"/>
              <a:gd name="connsiteX40" fmla="*/ 543 w 10000"/>
              <a:gd name="connsiteY40" fmla="*/ 3858 h 10000"/>
              <a:gd name="connsiteX41" fmla="*/ 521 w 10000"/>
              <a:gd name="connsiteY41" fmla="*/ 3389 h 10000"/>
              <a:gd name="connsiteX42" fmla="*/ 0 w 10000"/>
              <a:gd name="connsiteY42" fmla="*/ 2563 h 10000"/>
              <a:gd name="connsiteX43" fmla="*/ 477 w 10000"/>
              <a:gd name="connsiteY43" fmla="*/ 1977 h 10000"/>
              <a:gd name="connsiteX44" fmla="*/ 477 w 10000"/>
              <a:gd name="connsiteY44" fmla="*/ 1713 h 10000"/>
              <a:gd name="connsiteX45" fmla="*/ 477 w 10000"/>
              <a:gd name="connsiteY45" fmla="*/ 915 h 10000"/>
              <a:gd name="connsiteX46" fmla="*/ 715 w 10000"/>
              <a:gd name="connsiteY46" fmla="*/ 127 h 10000"/>
              <a:gd name="connsiteX47" fmla="*/ 4777 w 10000"/>
              <a:gd name="connsiteY47" fmla="*/ 162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756 w 10000"/>
              <a:gd name="connsiteY18" fmla="*/ 7071 h 10000"/>
              <a:gd name="connsiteX19" fmla="*/ 8572 w 10000"/>
              <a:gd name="connsiteY19" fmla="*/ 7496 h 10000"/>
              <a:gd name="connsiteX20" fmla="*/ 8609 w 10000"/>
              <a:gd name="connsiteY20" fmla="*/ 7869 h 10000"/>
              <a:gd name="connsiteX21" fmla="*/ 8793 w 10000"/>
              <a:gd name="connsiteY21" fmla="*/ 8504 h 10000"/>
              <a:gd name="connsiteX22" fmla="*/ 8537 w 10000"/>
              <a:gd name="connsiteY22" fmla="*/ 8878 h 10000"/>
              <a:gd name="connsiteX23" fmla="*/ 8170 w 10000"/>
              <a:gd name="connsiteY23" fmla="*/ 9723 h 10000"/>
              <a:gd name="connsiteX24" fmla="*/ 8097 w 10000"/>
              <a:gd name="connsiteY24" fmla="*/ 9990 h 10000"/>
              <a:gd name="connsiteX25" fmla="*/ 7766 w 10000"/>
              <a:gd name="connsiteY25" fmla="*/ 9935 h 10000"/>
              <a:gd name="connsiteX26" fmla="*/ 7400 w 10000"/>
              <a:gd name="connsiteY26" fmla="*/ 9723 h 10000"/>
              <a:gd name="connsiteX27" fmla="*/ 1502 w 10000"/>
              <a:gd name="connsiteY27" fmla="*/ 9935 h 10000"/>
              <a:gd name="connsiteX28" fmla="*/ 1428 w 10000"/>
              <a:gd name="connsiteY28" fmla="*/ 9460 h 10000"/>
              <a:gd name="connsiteX29" fmla="*/ 1223 w 10000"/>
              <a:gd name="connsiteY29" fmla="*/ 9316 h 10000"/>
              <a:gd name="connsiteX30" fmla="*/ 1120 w 10000"/>
              <a:gd name="connsiteY30" fmla="*/ 8921 h 10000"/>
              <a:gd name="connsiteX31" fmla="*/ 1145 w 10000"/>
              <a:gd name="connsiteY31" fmla="*/ 8439 h 10000"/>
              <a:gd name="connsiteX32" fmla="*/ 1167 w 10000"/>
              <a:gd name="connsiteY32" fmla="*/ 8061 h 10000"/>
              <a:gd name="connsiteX33" fmla="*/ 1246 w 10000"/>
              <a:gd name="connsiteY33" fmla="*/ 7600 h 10000"/>
              <a:gd name="connsiteX34" fmla="*/ 1173 w 10000"/>
              <a:gd name="connsiteY34" fmla="*/ 7178 h 10000"/>
              <a:gd name="connsiteX35" fmla="*/ 1051 w 10000"/>
              <a:gd name="connsiteY35" fmla="*/ 6758 h 10000"/>
              <a:gd name="connsiteX36" fmla="*/ 1062 w 10000"/>
              <a:gd name="connsiteY36" fmla="*/ 6382 h 10000"/>
              <a:gd name="connsiteX37" fmla="*/ 1062 w 10000"/>
              <a:gd name="connsiteY37" fmla="*/ 6277 h 10000"/>
              <a:gd name="connsiteX38" fmla="*/ 838 w 10000"/>
              <a:gd name="connsiteY38" fmla="*/ 5455 h 10000"/>
              <a:gd name="connsiteX39" fmla="*/ 696 w 10000"/>
              <a:gd name="connsiteY39" fmla="*/ 4471 h 10000"/>
              <a:gd name="connsiteX40" fmla="*/ 543 w 10000"/>
              <a:gd name="connsiteY40" fmla="*/ 3858 h 10000"/>
              <a:gd name="connsiteX41" fmla="*/ 521 w 10000"/>
              <a:gd name="connsiteY41" fmla="*/ 3389 h 10000"/>
              <a:gd name="connsiteX42" fmla="*/ 0 w 10000"/>
              <a:gd name="connsiteY42" fmla="*/ 2563 h 10000"/>
              <a:gd name="connsiteX43" fmla="*/ 477 w 10000"/>
              <a:gd name="connsiteY43" fmla="*/ 1977 h 10000"/>
              <a:gd name="connsiteX44" fmla="*/ 477 w 10000"/>
              <a:gd name="connsiteY44" fmla="*/ 1713 h 10000"/>
              <a:gd name="connsiteX45" fmla="*/ 477 w 10000"/>
              <a:gd name="connsiteY45" fmla="*/ 915 h 10000"/>
              <a:gd name="connsiteX46" fmla="*/ 715 w 10000"/>
              <a:gd name="connsiteY46" fmla="*/ 127 h 10000"/>
              <a:gd name="connsiteX47" fmla="*/ 4777 w 10000"/>
              <a:gd name="connsiteY47" fmla="*/ 162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667 w 10000"/>
              <a:gd name="connsiteY18" fmla="*/ 6896 h 10000"/>
              <a:gd name="connsiteX19" fmla="*/ 8572 w 10000"/>
              <a:gd name="connsiteY19" fmla="*/ 7496 h 10000"/>
              <a:gd name="connsiteX20" fmla="*/ 8609 w 10000"/>
              <a:gd name="connsiteY20" fmla="*/ 7869 h 10000"/>
              <a:gd name="connsiteX21" fmla="*/ 8793 w 10000"/>
              <a:gd name="connsiteY21" fmla="*/ 8504 h 10000"/>
              <a:gd name="connsiteX22" fmla="*/ 8537 w 10000"/>
              <a:gd name="connsiteY22" fmla="*/ 8878 h 10000"/>
              <a:gd name="connsiteX23" fmla="*/ 8170 w 10000"/>
              <a:gd name="connsiteY23" fmla="*/ 9723 h 10000"/>
              <a:gd name="connsiteX24" fmla="*/ 8097 w 10000"/>
              <a:gd name="connsiteY24" fmla="*/ 9990 h 10000"/>
              <a:gd name="connsiteX25" fmla="*/ 7766 w 10000"/>
              <a:gd name="connsiteY25" fmla="*/ 9935 h 10000"/>
              <a:gd name="connsiteX26" fmla="*/ 7400 w 10000"/>
              <a:gd name="connsiteY26" fmla="*/ 9723 h 10000"/>
              <a:gd name="connsiteX27" fmla="*/ 1502 w 10000"/>
              <a:gd name="connsiteY27" fmla="*/ 9935 h 10000"/>
              <a:gd name="connsiteX28" fmla="*/ 1428 w 10000"/>
              <a:gd name="connsiteY28" fmla="*/ 9460 h 10000"/>
              <a:gd name="connsiteX29" fmla="*/ 1223 w 10000"/>
              <a:gd name="connsiteY29" fmla="*/ 9316 h 10000"/>
              <a:gd name="connsiteX30" fmla="*/ 1120 w 10000"/>
              <a:gd name="connsiteY30" fmla="*/ 8921 h 10000"/>
              <a:gd name="connsiteX31" fmla="*/ 1145 w 10000"/>
              <a:gd name="connsiteY31" fmla="*/ 8439 h 10000"/>
              <a:gd name="connsiteX32" fmla="*/ 1167 w 10000"/>
              <a:gd name="connsiteY32" fmla="*/ 8061 h 10000"/>
              <a:gd name="connsiteX33" fmla="*/ 1246 w 10000"/>
              <a:gd name="connsiteY33" fmla="*/ 7600 h 10000"/>
              <a:gd name="connsiteX34" fmla="*/ 1173 w 10000"/>
              <a:gd name="connsiteY34" fmla="*/ 7178 h 10000"/>
              <a:gd name="connsiteX35" fmla="*/ 1051 w 10000"/>
              <a:gd name="connsiteY35" fmla="*/ 6758 h 10000"/>
              <a:gd name="connsiteX36" fmla="*/ 1062 w 10000"/>
              <a:gd name="connsiteY36" fmla="*/ 6382 h 10000"/>
              <a:gd name="connsiteX37" fmla="*/ 1062 w 10000"/>
              <a:gd name="connsiteY37" fmla="*/ 6277 h 10000"/>
              <a:gd name="connsiteX38" fmla="*/ 838 w 10000"/>
              <a:gd name="connsiteY38" fmla="*/ 5455 h 10000"/>
              <a:gd name="connsiteX39" fmla="*/ 696 w 10000"/>
              <a:gd name="connsiteY39" fmla="*/ 4471 h 10000"/>
              <a:gd name="connsiteX40" fmla="*/ 543 w 10000"/>
              <a:gd name="connsiteY40" fmla="*/ 3858 h 10000"/>
              <a:gd name="connsiteX41" fmla="*/ 521 w 10000"/>
              <a:gd name="connsiteY41" fmla="*/ 3389 h 10000"/>
              <a:gd name="connsiteX42" fmla="*/ 0 w 10000"/>
              <a:gd name="connsiteY42" fmla="*/ 2563 h 10000"/>
              <a:gd name="connsiteX43" fmla="*/ 477 w 10000"/>
              <a:gd name="connsiteY43" fmla="*/ 1977 h 10000"/>
              <a:gd name="connsiteX44" fmla="*/ 477 w 10000"/>
              <a:gd name="connsiteY44" fmla="*/ 1713 h 10000"/>
              <a:gd name="connsiteX45" fmla="*/ 477 w 10000"/>
              <a:gd name="connsiteY45" fmla="*/ 915 h 10000"/>
              <a:gd name="connsiteX46" fmla="*/ 715 w 10000"/>
              <a:gd name="connsiteY46" fmla="*/ 127 h 10000"/>
              <a:gd name="connsiteX47" fmla="*/ 4777 w 10000"/>
              <a:gd name="connsiteY47" fmla="*/ 162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667 w 10000"/>
              <a:gd name="connsiteY18" fmla="*/ 6896 h 10000"/>
              <a:gd name="connsiteX19" fmla="*/ 8572 w 10000"/>
              <a:gd name="connsiteY19" fmla="*/ 7496 h 10000"/>
              <a:gd name="connsiteX20" fmla="*/ 8609 w 10000"/>
              <a:gd name="connsiteY20" fmla="*/ 7869 h 10000"/>
              <a:gd name="connsiteX21" fmla="*/ 8621 w 10000"/>
              <a:gd name="connsiteY21" fmla="*/ 8392 h 10000"/>
              <a:gd name="connsiteX22" fmla="*/ 8537 w 10000"/>
              <a:gd name="connsiteY22" fmla="*/ 8878 h 10000"/>
              <a:gd name="connsiteX23" fmla="*/ 8170 w 10000"/>
              <a:gd name="connsiteY23" fmla="*/ 9723 h 10000"/>
              <a:gd name="connsiteX24" fmla="*/ 8097 w 10000"/>
              <a:gd name="connsiteY24" fmla="*/ 9990 h 10000"/>
              <a:gd name="connsiteX25" fmla="*/ 7766 w 10000"/>
              <a:gd name="connsiteY25" fmla="*/ 9935 h 10000"/>
              <a:gd name="connsiteX26" fmla="*/ 7400 w 10000"/>
              <a:gd name="connsiteY26" fmla="*/ 9723 h 10000"/>
              <a:gd name="connsiteX27" fmla="*/ 1502 w 10000"/>
              <a:gd name="connsiteY27" fmla="*/ 9935 h 10000"/>
              <a:gd name="connsiteX28" fmla="*/ 1428 w 10000"/>
              <a:gd name="connsiteY28" fmla="*/ 9460 h 10000"/>
              <a:gd name="connsiteX29" fmla="*/ 1223 w 10000"/>
              <a:gd name="connsiteY29" fmla="*/ 9316 h 10000"/>
              <a:gd name="connsiteX30" fmla="*/ 1120 w 10000"/>
              <a:gd name="connsiteY30" fmla="*/ 8921 h 10000"/>
              <a:gd name="connsiteX31" fmla="*/ 1145 w 10000"/>
              <a:gd name="connsiteY31" fmla="*/ 8439 h 10000"/>
              <a:gd name="connsiteX32" fmla="*/ 1167 w 10000"/>
              <a:gd name="connsiteY32" fmla="*/ 8061 h 10000"/>
              <a:gd name="connsiteX33" fmla="*/ 1246 w 10000"/>
              <a:gd name="connsiteY33" fmla="*/ 7600 h 10000"/>
              <a:gd name="connsiteX34" fmla="*/ 1173 w 10000"/>
              <a:gd name="connsiteY34" fmla="*/ 7178 h 10000"/>
              <a:gd name="connsiteX35" fmla="*/ 1051 w 10000"/>
              <a:gd name="connsiteY35" fmla="*/ 6758 h 10000"/>
              <a:gd name="connsiteX36" fmla="*/ 1062 w 10000"/>
              <a:gd name="connsiteY36" fmla="*/ 6382 h 10000"/>
              <a:gd name="connsiteX37" fmla="*/ 1062 w 10000"/>
              <a:gd name="connsiteY37" fmla="*/ 6277 h 10000"/>
              <a:gd name="connsiteX38" fmla="*/ 838 w 10000"/>
              <a:gd name="connsiteY38" fmla="*/ 5455 h 10000"/>
              <a:gd name="connsiteX39" fmla="*/ 696 w 10000"/>
              <a:gd name="connsiteY39" fmla="*/ 4471 h 10000"/>
              <a:gd name="connsiteX40" fmla="*/ 543 w 10000"/>
              <a:gd name="connsiteY40" fmla="*/ 3858 h 10000"/>
              <a:gd name="connsiteX41" fmla="*/ 521 w 10000"/>
              <a:gd name="connsiteY41" fmla="*/ 3389 h 10000"/>
              <a:gd name="connsiteX42" fmla="*/ 0 w 10000"/>
              <a:gd name="connsiteY42" fmla="*/ 2563 h 10000"/>
              <a:gd name="connsiteX43" fmla="*/ 477 w 10000"/>
              <a:gd name="connsiteY43" fmla="*/ 1977 h 10000"/>
              <a:gd name="connsiteX44" fmla="*/ 477 w 10000"/>
              <a:gd name="connsiteY44" fmla="*/ 1713 h 10000"/>
              <a:gd name="connsiteX45" fmla="*/ 477 w 10000"/>
              <a:gd name="connsiteY45" fmla="*/ 915 h 10000"/>
              <a:gd name="connsiteX46" fmla="*/ 715 w 10000"/>
              <a:gd name="connsiteY46" fmla="*/ 127 h 10000"/>
              <a:gd name="connsiteX47" fmla="*/ 4777 w 10000"/>
              <a:gd name="connsiteY47" fmla="*/ 162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667 w 10000"/>
              <a:gd name="connsiteY18" fmla="*/ 6896 h 10000"/>
              <a:gd name="connsiteX19" fmla="*/ 8572 w 10000"/>
              <a:gd name="connsiteY19" fmla="*/ 7496 h 10000"/>
              <a:gd name="connsiteX20" fmla="*/ 8609 w 10000"/>
              <a:gd name="connsiteY20" fmla="*/ 7869 h 10000"/>
              <a:gd name="connsiteX21" fmla="*/ 8621 w 10000"/>
              <a:gd name="connsiteY21" fmla="*/ 8392 h 10000"/>
              <a:gd name="connsiteX22" fmla="*/ 8537 w 10000"/>
              <a:gd name="connsiteY22" fmla="*/ 8878 h 10000"/>
              <a:gd name="connsiteX23" fmla="*/ 8170 w 10000"/>
              <a:gd name="connsiteY23" fmla="*/ 9723 h 10000"/>
              <a:gd name="connsiteX24" fmla="*/ 8097 w 10000"/>
              <a:gd name="connsiteY24" fmla="*/ 9990 h 10000"/>
              <a:gd name="connsiteX25" fmla="*/ 7766 w 10000"/>
              <a:gd name="connsiteY25" fmla="*/ 9935 h 10000"/>
              <a:gd name="connsiteX26" fmla="*/ 7400 w 10000"/>
              <a:gd name="connsiteY26" fmla="*/ 9723 h 10000"/>
              <a:gd name="connsiteX27" fmla="*/ 1502 w 10000"/>
              <a:gd name="connsiteY27" fmla="*/ 9935 h 10000"/>
              <a:gd name="connsiteX28" fmla="*/ 1428 w 10000"/>
              <a:gd name="connsiteY28" fmla="*/ 9460 h 10000"/>
              <a:gd name="connsiteX29" fmla="*/ 1223 w 10000"/>
              <a:gd name="connsiteY29" fmla="*/ 9316 h 10000"/>
              <a:gd name="connsiteX30" fmla="*/ 1120 w 10000"/>
              <a:gd name="connsiteY30" fmla="*/ 8921 h 10000"/>
              <a:gd name="connsiteX31" fmla="*/ 1145 w 10000"/>
              <a:gd name="connsiteY31" fmla="*/ 8439 h 10000"/>
              <a:gd name="connsiteX32" fmla="*/ 1167 w 10000"/>
              <a:gd name="connsiteY32" fmla="*/ 8061 h 10000"/>
              <a:gd name="connsiteX33" fmla="*/ 1246 w 10000"/>
              <a:gd name="connsiteY33" fmla="*/ 7600 h 10000"/>
              <a:gd name="connsiteX34" fmla="*/ 1173 w 10000"/>
              <a:gd name="connsiteY34" fmla="*/ 7178 h 10000"/>
              <a:gd name="connsiteX35" fmla="*/ 1051 w 10000"/>
              <a:gd name="connsiteY35" fmla="*/ 6758 h 10000"/>
              <a:gd name="connsiteX36" fmla="*/ 1062 w 10000"/>
              <a:gd name="connsiteY36" fmla="*/ 6382 h 10000"/>
              <a:gd name="connsiteX37" fmla="*/ 1062 w 10000"/>
              <a:gd name="connsiteY37" fmla="*/ 6277 h 10000"/>
              <a:gd name="connsiteX38" fmla="*/ 838 w 10000"/>
              <a:gd name="connsiteY38" fmla="*/ 5455 h 10000"/>
              <a:gd name="connsiteX39" fmla="*/ 696 w 10000"/>
              <a:gd name="connsiteY39" fmla="*/ 4471 h 10000"/>
              <a:gd name="connsiteX40" fmla="*/ 543 w 10000"/>
              <a:gd name="connsiteY40" fmla="*/ 3858 h 10000"/>
              <a:gd name="connsiteX41" fmla="*/ 521 w 10000"/>
              <a:gd name="connsiteY41" fmla="*/ 3389 h 10000"/>
              <a:gd name="connsiteX42" fmla="*/ 0 w 10000"/>
              <a:gd name="connsiteY42" fmla="*/ 2563 h 10000"/>
              <a:gd name="connsiteX43" fmla="*/ 477 w 10000"/>
              <a:gd name="connsiteY43" fmla="*/ 1977 h 10000"/>
              <a:gd name="connsiteX44" fmla="*/ 477 w 10000"/>
              <a:gd name="connsiteY44" fmla="*/ 1713 h 10000"/>
              <a:gd name="connsiteX45" fmla="*/ 477 w 10000"/>
              <a:gd name="connsiteY45" fmla="*/ 915 h 10000"/>
              <a:gd name="connsiteX46" fmla="*/ 715 w 10000"/>
              <a:gd name="connsiteY46" fmla="*/ 127 h 10000"/>
              <a:gd name="connsiteX47" fmla="*/ 4777 w 10000"/>
              <a:gd name="connsiteY47" fmla="*/ 162 h 10000"/>
              <a:gd name="connsiteX48" fmla="*/ 8448 w 10000"/>
              <a:gd name="connsiteY48" fmla="*/ 0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667 w 10000"/>
              <a:gd name="connsiteY18" fmla="*/ 6896 h 10000"/>
              <a:gd name="connsiteX19" fmla="*/ 8572 w 10000"/>
              <a:gd name="connsiteY19" fmla="*/ 7496 h 10000"/>
              <a:gd name="connsiteX20" fmla="*/ 8754 w 10000"/>
              <a:gd name="connsiteY20" fmla="*/ 7424 h 10000"/>
              <a:gd name="connsiteX21" fmla="*/ 8609 w 10000"/>
              <a:gd name="connsiteY21" fmla="*/ 7869 h 10000"/>
              <a:gd name="connsiteX22" fmla="*/ 8621 w 10000"/>
              <a:gd name="connsiteY22" fmla="*/ 8392 h 10000"/>
              <a:gd name="connsiteX23" fmla="*/ 8537 w 10000"/>
              <a:gd name="connsiteY23" fmla="*/ 8878 h 10000"/>
              <a:gd name="connsiteX24" fmla="*/ 8170 w 10000"/>
              <a:gd name="connsiteY24" fmla="*/ 9723 h 10000"/>
              <a:gd name="connsiteX25" fmla="*/ 8097 w 10000"/>
              <a:gd name="connsiteY25" fmla="*/ 9990 h 10000"/>
              <a:gd name="connsiteX26" fmla="*/ 7766 w 10000"/>
              <a:gd name="connsiteY26" fmla="*/ 9935 h 10000"/>
              <a:gd name="connsiteX27" fmla="*/ 7400 w 10000"/>
              <a:gd name="connsiteY27" fmla="*/ 9723 h 10000"/>
              <a:gd name="connsiteX28" fmla="*/ 1502 w 10000"/>
              <a:gd name="connsiteY28" fmla="*/ 9935 h 10000"/>
              <a:gd name="connsiteX29" fmla="*/ 1428 w 10000"/>
              <a:gd name="connsiteY29" fmla="*/ 9460 h 10000"/>
              <a:gd name="connsiteX30" fmla="*/ 1223 w 10000"/>
              <a:gd name="connsiteY30" fmla="*/ 9316 h 10000"/>
              <a:gd name="connsiteX31" fmla="*/ 1120 w 10000"/>
              <a:gd name="connsiteY31" fmla="*/ 8921 h 10000"/>
              <a:gd name="connsiteX32" fmla="*/ 1145 w 10000"/>
              <a:gd name="connsiteY32" fmla="*/ 8439 h 10000"/>
              <a:gd name="connsiteX33" fmla="*/ 1167 w 10000"/>
              <a:gd name="connsiteY33" fmla="*/ 8061 h 10000"/>
              <a:gd name="connsiteX34" fmla="*/ 1246 w 10000"/>
              <a:gd name="connsiteY34" fmla="*/ 7600 h 10000"/>
              <a:gd name="connsiteX35" fmla="*/ 1173 w 10000"/>
              <a:gd name="connsiteY35" fmla="*/ 7178 h 10000"/>
              <a:gd name="connsiteX36" fmla="*/ 1051 w 10000"/>
              <a:gd name="connsiteY36" fmla="*/ 6758 h 10000"/>
              <a:gd name="connsiteX37" fmla="*/ 1062 w 10000"/>
              <a:gd name="connsiteY37" fmla="*/ 6382 h 10000"/>
              <a:gd name="connsiteX38" fmla="*/ 1062 w 10000"/>
              <a:gd name="connsiteY38" fmla="*/ 6277 h 10000"/>
              <a:gd name="connsiteX39" fmla="*/ 838 w 10000"/>
              <a:gd name="connsiteY39" fmla="*/ 5455 h 10000"/>
              <a:gd name="connsiteX40" fmla="*/ 696 w 10000"/>
              <a:gd name="connsiteY40" fmla="*/ 4471 h 10000"/>
              <a:gd name="connsiteX41" fmla="*/ 543 w 10000"/>
              <a:gd name="connsiteY41" fmla="*/ 3858 h 10000"/>
              <a:gd name="connsiteX42" fmla="*/ 521 w 10000"/>
              <a:gd name="connsiteY42" fmla="*/ 3389 h 10000"/>
              <a:gd name="connsiteX43" fmla="*/ 0 w 10000"/>
              <a:gd name="connsiteY43" fmla="*/ 2563 h 10000"/>
              <a:gd name="connsiteX44" fmla="*/ 477 w 10000"/>
              <a:gd name="connsiteY44" fmla="*/ 1977 h 10000"/>
              <a:gd name="connsiteX45" fmla="*/ 477 w 10000"/>
              <a:gd name="connsiteY45" fmla="*/ 1713 h 10000"/>
              <a:gd name="connsiteX46" fmla="*/ 477 w 10000"/>
              <a:gd name="connsiteY46" fmla="*/ 915 h 10000"/>
              <a:gd name="connsiteX47" fmla="*/ 715 w 10000"/>
              <a:gd name="connsiteY47" fmla="*/ 127 h 10000"/>
              <a:gd name="connsiteX48" fmla="*/ 4777 w 10000"/>
              <a:gd name="connsiteY48" fmla="*/ 162 h 10000"/>
              <a:gd name="connsiteX49" fmla="*/ 8448 w 10000"/>
              <a:gd name="connsiteY49" fmla="*/ 0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667 w 10000"/>
              <a:gd name="connsiteY18" fmla="*/ 6896 h 10000"/>
              <a:gd name="connsiteX19" fmla="*/ 8572 w 10000"/>
              <a:gd name="connsiteY19" fmla="*/ 7496 h 10000"/>
              <a:gd name="connsiteX20" fmla="*/ 8609 w 10000"/>
              <a:gd name="connsiteY20" fmla="*/ 7869 h 10000"/>
              <a:gd name="connsiteX21" fmla="*/ 8621 w 10000"/>
              <a:gd name="connsiteY21" fmla="*/ 8392 h 10000"/>
              <a:gd name="connsiteX22" fmla="*/ 8537 w 10000"/>
              <a:gd name="connsiteY22" fmla="*/ 8878 h 10000"/>
              <a:gd name="connsiteX23" fmla="*/ 8170 w 10000"/>
              <a:gd name="connsiteY23" fmla="*/ 9723 h 10000"/>
              <a:gd name="connsiteX24" fmla="*/ 8097 w 10000"/>
              <a:gd name="connsiteY24" fmla="*/ 9990 h 10000"/>
              <a:gd name="connsiteX25" fmla="*/ 7766 w 10000"/>
              <a:gd name="connsiteY25" fmla="*/ 9935 h 10000"/>
              <a:gd name="connsiteX26" fmla="*/ 7400 w 10000"/>
              <a:gd name="connsiteY26" fmla="*/ 9723 h 10000"/>
              <a:gd name="connsiteX27" fmla="*/ 1502 w 10000"/>
              <a:gd name="connsiteY27" fmla="*/ 9935 h 10000"/>
              <a:gd name="connsiteX28" fmla="*/ 1428 w 10000"/>
              <a:gd name="connsiteY28" fmla="*/ 9460 h 10000"/>
              <a:gd name="connsiteX29" fmla="*/ 1223 w 10000"/>
              <a:gd name="connsiteY29" fmla="*/ 9316 h 10000"/>
              <a:gd name="connsiteX30" fmla="*/ 1120 w 10000"/>
              <a:gd name="connsiteY30" fmla="*/ 8921 h 10000"/>
              <a:gd name="connsiteX31" fmla="*/ 1145 w 10000"/>
              <a:gd name="connsiteY31" fmla="*/ 8439 h 10000"/>
              <a:gd name="connsiteX32" fmla="*/ 1167 w 10000"/>
              <a:gd name="connsiteY32" fmla="*/ 8061 h 10000"/>
              <a:gd name="connsiteX33" fmla="*/ 1246 w 10000"/>
              <a:gd name="connsiteY33" fmla="*/ 7600 h 10000"/>
              <a:gd name="connsiteX34" fmla="*/ 1173 w 10000"/>
              <a:gd name="connsiteY34" fmla="*/ 7178 h 10000"/>
              <a:gd name="connsiteX35" fmla="*/ 1051 w 10000"/>
              <a:gd name="connsiteY35" fmla="*/ 6758 h 10000"/>
              <a:gd name="connsiteX36" fmla="*/ 1062 w 10000"/>
              <a:gd name="connsiteY36" fmla="*/ 6382 h 10000"/>
              <a:gd name="connsiteX37" fmla="*/ 1062 w 10000"/>
              <a:gd name="connsiteY37" fmla="*/ 6277 h 10000"/>
              <a:gd name="connsiteX38" fmla="*/ 838 w 10000"/>
              <a:gd name="connsiteY38" fmla="*/ 5455 h 10000"/>
              <a:gd name="connsiteX39" fmla="*/ 696 w 10000"/>
              <a:gd name="connsiteY39" fmla="*/ 4471 h 10000"/>
              <a:gd name="connsiteX40" fmla="*/ 543 w 10000"/>
              <a:gd name="connsiteY40" fmla="*/ 3858 h 10000"/>
              <a:gd name="connsiteX41" fmla="*/ 521 w 10000"/>
              <a:gd name="connsiteY41" fmla="*/ 3389 h 10000"/>
              <a:gd name="connsiteX42" fmla="*/ 0 w 10000"/>
              <a:gd name="connsiteY42" fmla="*/ 2563 h 10000"/>
              <a:gd name="connsiteX43" fmla="*/ 477 w 10000"/>
              <a:gd name="connsiteY43" fmla="*/ 1977 h 10000"/>
              <a:gd name="connsiteX44" fmla="*/ 477 w 10000"/>
              <a:gd name="connsiteY44" fmla="*/ 1713 h 10000"/>
              <a:gd name="connsiteX45" fmla="*/ 477 w 10000"/>
              <a:gd name="connsiteY45" fmla="*/ 915 h 10000"/>
              <a:gd name="connsiteX46" fmla="*/ 715 w 10000"/>
              <a:gd name="connsiteY46" fmla="*/ 127 h 10000"/>
              <a:gd name="connsiteX47" fmla="*/ 4777 w 10000"/>
              <a:gd name="connsiteY47" fmla="*/ 162 h 10000"/>
              <a:gd name="connsiteX48" fmla="*/ 8448 w 10000"/>
              <a:gd name="connsiteY48" fmla="*/ 0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667 w 10000"/>
              <a:gd name="connsiteY18" fmla="*/ 6896 h 10000"/>
              <a:gd name="connsiteX19" fmla="*/ 8609 w 10000"/>
              <a:gd name="connsiteY19" fmla="*/ 7869 h 10000"/>
              <a:gd name="connsiteX20" fmla="*/ 8621 w 10000"/>
              <a:gd name="connsiteY20" fmla="*/ 8392 h 10000"/>
              <a:gd name="connsiteX21" fmla="*/ 8537 w 10000"/>
              <a:gd name="connsiteY21" fmla="*/ 8878 h 10000"/>
              <a:gd name="connsiteX22" fmla="*/ 8170 w 10000"/>
              <a:gd name="connsiteY22" fmla="*/ 9723 h 10000"/>
              <a:gd name="connsiteX23" fmla="*/ 8097 w 10000"/>
              <a:gd name="connsiteY23" fmla="*/ 9990 h 10000"/>
              <a:gd name="connsiteX24" fmla="*/ 7766 w 10000"/>
              <a:gd name="connsiteY24" fmla="*/ 9935 h 10000"/>
              <a:gd name="connsiteX25" fmla="*/ 7400 w 10000"/>
              <a:gd name="connsiteY25" fmla="*/ 9723 h 10000"/>
              <a:gd name="connsiteX26" fmla="*/ 1502 w 10000"/>
              <a:gd name="connsiteY26" fmla="*/ 9935 h 10000"/>
              <a:gd name="connsiteX27" fmla="*/ 1428 w 10000"/>
              <a:gd name="connsiteY27" fmla="*/ 9460 h 10000"/>
              <a:gd name="connsiteX28" fmla="*/ 1223 w 10000"/>
              <a:gd name="connsiteY28" fmla="*/ 9316 h 10000"/>
              <a:gd name="connsiteX29" fmla="*/ 1120 w 10000"/>
              <a:gd name="connsiteY29" fmla="*/ 8921 h 10000"/>
              <a:gd name="connsiteX30" fmla="*/ 1145 w 10000"/>
              <a:gd name="connsiteY30" fmla="*/ 8439 h 10000"/>
              <a:gd name="connsiteX31" fmla="*/ 1167 w 10000"/>
              <a:gd name="connsiteY31" fmla="*/ 8061 h 10000"/>
              <a:gd name="connsiteX32" fmla="*/ 1246 w 10000"/>
              <a:gd name="connsiteY32" fmla="*/ 7600 h 10000"/>
              <a:gd name="connsiteX33" fmla="*/ 1173 w 10000"/>
              <a:gd name="connsiteY33" fmla="*/ 7178 h 10000"/>
              <a:gd name="connsiteX34" fmla="*/ 1051 w 10000"/>
              <a:gd name="connsiteY34" fmla="*/ 6758 h 10000"/>
              <a:gd name="connsiteX35" fmla="*/ 1062 w 10000"/>
              <a:gd name="connsiteY35" fmla="*/ 6382 h 10000"/>
              <a:gd name="connsiteX36" fmla="*/ 1062 w 10000"/>
              <a:gd name="connsiteY36" fmla="*/ 6277 h 10000"/>
              <a:gd name="connsiteX37" fmla="*/ 838 w 10000"/>
              <a:gd name="connsiteY37" fmla="*/ 5455 h 10000"/>
              <a:gd name="connsiteX38" fmla="*/ 696 w 10000"/>
              <a:gd name="connsiteY38" fmla="*/ 4471 h 10000"/>
              <a:gd name="connsiteX39" fmla="*/ 543 w 10000"/>
              <a:gd name="connsiteY39" fmla="*/ 3858 h 10000"/>
              <a:gd name="connsiteX40" fmla="*/ 521 w 10000"/>
              <a:gd name="connsiteY40" fmla="*/ 3389 h 10000"/>
              <a:gd name="connsiteX41" fmla="*/ 0 w 10000"/>
              <a:gd name="connsiteY41" fmla="*/ 2563 h 10000"/>
              <a:gd name="connsiteX42" fmla="*/ 477 w 10000"/>
              <a:gd name="connsiteY42" fmla="*/ 1977 h 10000"/>
              <a:gd name="connsiteX43" fmla="*/ 477 w 10000"/>
              <a:gd name="connsiteY43" fmla="*/ 1713 h 10000"/>
              <a:gd name="connsiteX44" fmla="*/ 477 w 10000"/>
              <a:gd name="connsiteY44" fmla="*/ 915 h 10000"/>
              <a:gd name="connsiteX45" fmla="*/ 715 w 10000"/>
              <a:gd name="connsiteY45" fmla="*/ 127 h 10000"/>
              <a:gd name="connsiteX46" fmla="*/ 4777 w 10000"/>
              <a:gd name="connsiteY46" fmla="*/ 162 h 10000"/>
              <a:gd name="connsiteX47" fmla="*/ 8448 w 10000"/>
              <a:gd name="connsiteY47" fmla="*/ 0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667 w 10000"/>
              <a:gd name="connsiteY18" fmla="*/ 6896 h 10000"/>
              <a:gd name="connsiteX19" fmla="*/ 8813 w 10000"/>
              <a:gd name="connsiteY19" fmla="*/ 7909 h 10000"/>
              <a:gd name="connsiteX20" fmla="*/ 8621 w 10000"/>
              <a:gd name="connsiteY20" fmla="*/ 8392 h 10000"/>
              <a:gd name="connsiteX21" fmla="*/ 8537 w 10000"/>
              <a:gd name="connsiteY21" fmla="*/ 8878 h 10000"/>
              <a:gd name="connsiteX22" fmla="*/ 8170 w 10000"/>
              <a:gd name="connsiteY22" fmla="*/ 9723 h 10000"/>
              <a:gd name="connsiteX23" fmla="*/ 8097 w 10000"/>
              <a:gd name="connsiteY23" fmla="*/ 9990 h 10000"/>
              <a:gd name="connsiteX24" fmla="*/ 7766 w 10000"/>
              <a:gd name="connsiteY24" fmla="*/ 9935 h 10000"/>
              <a:gd name="connsiteX25" fmla="*/ 7400 w 10000"/>
              <a:gd name="connsiteY25" fmla="*/ 9723 h 10000"/>
              <a:gd name="connsiteX26" fmla="*/ 1502 w 10000"/>
              <a:gd name="connsiteY26" fmla="*/ 9935 h 10000"/>
              <a:gd name="connsiteX27" fmla="*/ 1428 w 10000"/>
              <a:gd name="connsiteY27" fmla="*/ 9460 h 10000"/>
              <a:gd name="connsiteX28" fmla="*/ 1223 w 10000"/>
              <a:gd name="connsiteY28" fmla="*/ 9316 h 10000"/>
              <a:gd name="connsiteX29" fmla="*/ 1120 w 10000"/>
              <a:gd name="connsiteY29" fmla="*/ 8921 h 10000"/>
              <a:gd name="connsiteX30" fmla="*/ 1145 w 10000"/>
              <a:gd name="connsiteY30" fmla="*/ 8439 h 10000"/>
              <a:gd name="connsiteX31" fmla="*/ 1167 w 10000"/>
              <a:gd name="connsiteY31" fmla="*/ 8061 h 10000"/>
              <a:gd name="connsiteX32" fmla="*/ 1246 w 10000"/>
              <a:gd name="connsiteY32" fmla="*/ 7600 h 10000"/>
              <a:gd name="connsiteX33" fmla="*/ 1173 w 10000"/>
              <a:gd name="connsiteY33" fmla="*/ 7178 h 10000"/>
              <a:gd name="connsiteX34" fmla="*/ 1051 w 10000"/>
              <a:gd name="connsiteY34" fmla="*/ 6758 h 10000"/>
              <a:gd name="connsiteX35" fmla="*/ 1062 w 10000"/>
              <a:gd name="connsiteY35" fmla="*/ 6382 h 10000"/>
              <a:gd name="connsiteX36" fmla="*/ 1062 w 10000"/>
              <a:gd name="connsiteY36" fmla="*/ 6277 h 10000"/>
              <a:gd name="connsiteX37" fmla="*/ 838 w 10000"/>
              <a:gd name="connsiteY37" fmla="*/ 5455 h 10000"/>
              <a:gd name="connsiteX38" fmla="*/ 696 w 10000"/>
              <a:gd name="connsiteY38" fmla="*/ 4471 h 10000"/>
              <a:gd name="connsiteX39" fmla="*/ 543 w 10000"/>
              <a:gd name="connsiteY39" fmla="*/ 3858 h 10000"/>
              <a:gd name="connsiteX40" fmla="*/ 521 w 10000"/>
              <a:gd name="connsiteY40" fmla="*/ 3389 h 10000"/>
              <a:gd name="connsiteX41" fmla="*/ 0 w 10000"/>
              <a:gd name="connsiteY41" fmla="*/ 2563 h 10000"/>
              <a:gd name="connsiteX42" fmla="*/ 477 w 10000"/>
              <a:gd name="connsiteY42" fmla="*/ 1977 h 10000"/>
              <a:gd name="connsiteX43" fmla="*/ 477 w 10000"/>
              <a:gd name="connsiteY43" fmla="*/ 1713 h 10000"/>
              <a:gd name="connsiteX44" fmla="*/ 477 w 10000"/>
              <a:gd name="connsiteY44" fmla="*/ 915 h 10000"/>
              <a:gd name="connsiteX45" fmla="*/ 715 w 10000"/>
              <a:gd name="connsiteY45" fmla="*/ 127 h 10000"/>
              <a:gd name="connsiteX46" fmla="*/ 4777 w 10000"/>
              <a:gd name="connsiteY46" fmla="*/ 162 h 10000"/>
              <a:gd name="connsiteX47" fmla="*/ 8448 w 10000"/>
              <a:gd name="connsiteY47" fmla="*/ 0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667 w 10000"/>
              <a:gd name="connsiteY18" fmla="*/ 6896 h 10000"/>
              <a:gd name="connsiteX19" fmla="*/ 8813 w 10000"/>
              <a:gd name="connsiteY19" fmla="*/ 7909 h 10000"/>
              <a:gd name="connsiteX20" fmla="*/ 8537 w 10000"/>
              <a:gd name="connsiteY20" fmla="*/ 8878 h 10000"/>
              <a:gd name="connsiteX21" fmla="*/ 8170 w 10000"/>
              <a:gd name="connsiteY21" fmla="*/ 9723 h 10000"/>
              <a:gd name="connsiteX22" fmla="*/ 8097 w 10000"/>
              <a:gd name="connsiteY22" fmla="*/ 9990 h 10000"/>
              <a:gd name="connsiteX23" fmla="*/ 7766 w 10000"/>
              <a:gd name="connsiteY23" fmla="*/ 9935 h 10000"/>
              <a:gd name="connsiteX24" fmla="*/ 7400 w 10000"/>
              <a:gd name="connsiteY24" fmla="*/ 9723 h 10000"/>
              <a:gd name="connsiteX25" fmla="*/ 1502 w 10000"/>
              <a:gd name="connsiteY25" fmla="*/ 9935 h 10000"/>
              <a:gd name="connsiteX26" fmla="*/ 1428 w 10000"/>
              <a:gd name="connsiteY26" fmla="*/ 9460 h 10000"/>
              <a:gd name="connsiteX27" fmla="*/ 1223 w 10000"/>
              <a:gd name="connsiteY27" fmla="*/ 9316 h 10000"/>
              <a:gd name="connsiteX28" fmla="*/ 1120 w 10000"/>
              <a:gd name="connsiteY28" fmla="*/ 8921 h 10000"/>
              <a:gd name="connsiteX29" fmla="*/ 1145 w 10000"/>
              <a:gd name="connsiteY29" fmla="*/ 8439 h 10000"/>
              <a:gd name="connsiteX30" fmla="*/ 1167 w 10000"/>
              <a:gd name="connsiteY30" fmla="*/ 8061 h 10000"/>
              <a:gd name="connsiteX31" fmla="*/ 1246 w 10000"/>
              <a:gd name="connsiteY31" fmla="*/ 7600 h 10000"/>
              <a:gd name="connsiteX32" fmla="*/ 1173 w 10000"/>
              <a:gd name="connsiteY32" fmla="*/ 7178 h 10000"/>
              <a:gd name="connsiteX33" fmla="*/ 1051 w 10000"/>
              <a:gd name="connsiteY33" fmla="*/ 6758 h 10000"/>
              <a:gd name="connsiteX34" fmla="*/ 1062 w 10000"/>
              <a:gd name="connsiteY34" fmla="*/ 6382 h 10000"/>
              <a:gd name="connsiteX35" fmla="*/ 1062 w 10000"/>
              <a:gd name="connsiteY35" fmla="*/ 6277 h 10000"/>
              <a:gd name="connsiteX36" fmla="*/ 838 w 10000"/>
              <a:gd name="connsiteY36" fmla="*/ 5455 h 10000"/>
              <a:gd name="connsiteX37" fmla="*/ 696 w 10000"/>
              <a:gd name="connsiteY37" fmla="*/ 4471 h 10000"/>
              <a:gd name="connsiteX38" fmla="*/ 543 w 10000"/>
              <a:gd name="connsiteY38" fmla="*/ 3858 h 10000"/>
              <a:gd name="connsiteX39" fmla="*/ 521 w 10000"/>
              <a:gd name="connsiteY39" fmla="*/ 3389 h 10000"/>
              <a:gd name="connsiteX40" fmla="*/ 0 w 10000"/>
              <a:gd name="connsiteY40" fmla="*/ 2563 h 10000"/>
              <a:gd name="connsiteX41" fmla="*/ 477 w 10000"/>
              <a:gd name="connsiteY41" fmla="*/ 1977 h 10000"/>
              <a:gd name="connsiteX42" fmla="*/ 477 w 10000"/>
              <a:gd name="connsiteY42" fmla="*/ 1713 h 10000"/>
              <a:gd name="connsiteX43" fmla="*/ 477 w 10000"/>
              <a:gd name="connsiteY43" fmla="*/ 915 h 10000"/>
              <a:gd name="connsiteX44" fmla="*/ 715 w 10000"/>
              <a:gd name="connsiteY44" fmla="*/ 127 h 10000"/>
              <a:gd name="connsiteX45" fmla="*/ 4777 w 10000"/>
              <a:gd name="connsiteY45" fmla="*/ 162 h 10000"/>
              <a:gd name="connsiteX46" fmla="*/ 8448 w 10000"/>
              <a:gd name="connsiteY46" fmla="*/ 0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667 w 10000"/>
              <a:gd name="connsiteY18" fmla="*/ 6896 h 10000"/>
              <a:gd name="connsiteX19" fmla="*/ 8813 w 10000"/>
              <a:gd name="connsiteY19" fmla="*/ 7909 h 10000"/>
              <a:gd name="connsiteX20" fmla="*/ 8218 w 10000"/>
              <a:gd name="connsiteY20" fmla="*/ 8974 h 10000"/>
              <a:gd name="connsiteX21" fmla="*/ 8170 w 10000"/>
              <a:gd name="connsiteY21" fmla="*/ 9723 h 10000"/>
              <a:gd name="connsiteX22" fmla="*/ 8097 w 10000"/>
              <a:gd name="connsiteY22" fmla="*/ 9990 h 10000"/>
              <a:gd name="connsiteX23" fmla="*/ 7766 w 10000"/>
              <a:gd name="connsiteY23" fmla="*/ 9935 h 10000"/>
              <a:gd name="connsiteX24" fmla="*/ 7400 w 10000"/>
              <a:gd name="connsiteY24" fmla="*/ 9723 h 10000"/>
              <a:gd name="connsiteX25" fmla="*/ 1502 w 10000"/>
              <a:gd name="connsiteY25" fmla="*/ 9935 h 10000"/>
              <a:gd name="connsiteX26" fmla="*/ 1428 w 10000"/>
              <a:gd name="connsiteY26" fmla="*/ 9460 h 10000"/>
              <a:gd name="connsiteX27" fmla="*/ 1223 w 10000"/>
              <a:gd name="connsiteY27" fmla="*/ 9316 h 10000"/>
              <a:gd name="connsiteX28" fmla="*/ 1120 w 10000"/>
              <a:gd name="connsiteY28" fmla="*/ 8921 h 10000"/>
              <a:gd name="connsiteX29" fmla="*/ 1145 w 10000"/>
              <a:gd name="connsiteY29" fmla="*/ 8439 h 10000"/>
              <a:gd name="connsiteX30" fmla="*/ 1167 w 10000"/>
              <a:gd name="connsiteY30" fmla="*/ 8061 h 10000"/>
              <a:gd name="connsiteX31" fmla="*/ 1246 w 10000"/>
              <a:gd name="connsiteY31" fmla="*/ 7600 h 10000"/>
              <a:gd name="connsiteX32" fmla="*/ 1173 w 10000"/>
              <a:gd name="connsiteY32" fmla="*/ 7178 h 10000"/>
              <a:gd name="connsiteX33" fmla="*/ 1051 w 10000"/>
              <a:gd name="connsiteY33" fmla="*/ 6758 h 10000"/>
              <a:gd name="connsiteX34" fmla="*/ 1062 w 10000"/>
              <a:gd name="connsiteY34" fmla="*/ 6382 h 10000"/>
              <a:gd name="connsiteX35" fmla="*/ 1062 w 10000"/>
              <a:gd name="connsiteY35" fmla="*/ 6277 h 10000"/>
              <a:gd name="connsiteX36" fmla="*/ 838 w 10000"/>
              <a:gd name="connsiteY36" fmla="*/ 5455 h 10000"/>
              <a:gd name="connsiteX37" fmla="*/ 696 w 10000"/>
              <a:gd name="connsiteY37" fmla="*/ 4471 h 10000"/>
              <a:gd name="connsiteX38" fmla="*/ 543 w 10000"/>
              <a:gd name="connsiteY38" fmla="*/ 3858 h 10000"/>
              <a:gd name="connsiteX39" fmla="*/ 521 w 10000"/>
              <a:gd name="connsiteY39" fmla="*/ 3389 h 10000"/>
              <a:gd name="connsiteX40" fmla="*/ 0 w 10000"/>
              <a:gd name="connsiteY40" fmla="*/ 2563 h 10000"/>
              <a:gd name="connsiteX41" fmla="*/ 477 w 10000"/>
              <a:gd name="connsiteY41" fmla="*/ 1977 h 10000"/>
              <a:gd name="connsiteX42" fmla="*/ 477 w 10000"/>
              <a:gd name="connsiteY42" fmla="*/ 1713 h 10000"/>
              <a:gd name="connsiteX43" fmla="*/ 477 w 10000"/>
              <a:gd name="connsiteY43" fmla="*/ 915 h 10000"/>
              <a:gd name="connsiteX44" fmla="*/ 715 w 10000"/>
              <a:gd name="connsiteY44" fmla="*/ 127 h 10000"/>
              <a:gd name="connsiteX45" fmla="*/ 4777 w 10000"/>
              <a:gd name="connsiteY45" fmla="*/ 162 h 10000"/>
              <a:gd name="connsiteX46" fmla="*/ 8448 w 10000"/>
              <a:gd name="connsiteY46" fmla="*/ 0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667 w 10000"/>
              <a:gd name="connsiteY18" fmla="*/ 6896 h 10000"/>
              <a:gd name="connsiteX19" fmla="*/ 8813 w 10000"/>
              <a:gd name="connsiteY19" fmla="*/ 7909 h 10000"/>
              <a:gd name="connsiteX20" fmla="*/ 8218 w 10000"/>
              <a:gd name="connsiteY20" fmla="*/ 8974 h 10000"/>
              <a:gd name="connsiteX21" fmla="*/ 8097 w 10000"/>
              <a:gd name="connsiteY21" fmla="*/ 9990 h 10000"/>
              <a:gd name="connsiteX22" fmla="*/ 7766 w 10000"/>
              <a:gd name="connsiteY22" fmla="*/ 9935 h 10000"/>
              <a:gd name="connsiteX23" fmla="*/ 7400 w 10000"/>
              <a:gd name="connsiteY23" fmla="*/ 9723 h 10000"/>
              <a:gd name="connsiteX24" fmla="*/ 1502 w 10000"/>
              <a:gd name="connsiteY24" fmla="*/ 9935 h 10000"/>
              <a:gd name="connsiteX25" fmla="*/ 1428 w 10000"/>
              <a:gd name="connsiteY25" fmla="*/ 9460 h 10000"/>
              <a:gd name="connsiteX26" fmla="*/ 1223 w 10000"/>
              <a:gd name="connsiteY26" fmla="*/ 9316 h 10000"/>
              <a:gd name="connsiteX27" fmla="*/ 1120 w 10000"/>
              <a:gd name="connsiteY27" fmla="*/ 8921 h 10000"/>
              <a:gd name="connsiteX28" fmla="*/ 1145 w 10000"/>
              <a:gd name="connsiteY28" fmla="*/ 8439 h 10000"/>
              <a:gd name="connsiteX29" fmla="*/ 1167 w 10000"/>
              <a:gd name="connsiteY29" fmla="*/ 8061 h 10000"/>
              <a:gd name="connsiteX30" fmla="*/ 1246 w 10000"/>
              <a:gd name="connsiteY30" fmla="*/ 7600 h 10000"/>
              <a:gd name="connsiteX31" fmla="*/ 1173 w 10000"/>
              <a:gd name="connsiteY31" fmla="*/ 7178 h 10000"/>
              <a:gd name="connsiteX32" fmla="*/ 1051 w 10000"/>
              <a:gd name="connsiteY32" fmla="*/ 6758 h 10000"/>
              <a:gd name="connsiteX33" fmla="*/ 1062 w 10000"/>
              <a:gd name="connsiteY33" fmla="*/ 6382 h 10000"/>
              <a:gd name="connsiteX34" fmla="*/ 1062 w 10000"/>
              <a:gd name="connsiteY34" fmla="*/ 6277 h 10000"/>
              <a:gd name="connsiteX35" fmla="*/ 838 w 10000"/>
              <a:gd name="connsiteY35" fmla="*/ 5455 h 10000"/>
              <a:gd name="connsiteX36" fmla="*/ 696 w 10000"/>
              <a:gd name="connsiteY36" fmla="*/ 4471 h 10000"/>
              <a:gd name="connsiteX37" fmla="*/ 543 w 10000"/>
              <a:gd name="connsiteY37" fmla="*/ 3858 h 10000"/>
              <a:gd name="connsiteX38" fmla="*/ 521 w 10000"/>
              <a:gd name="connsiteY38" fmla="*/ 3389 h 10000"/>
              <a:gd name="connsiteX39" fmla="*/ 0 w 10000"/>
              <a:gd name="connsiteY39" fmla="*/ 2563 h 10000"/>
              <a:gd name="connsiteX40" fmla="*/ 477 w 10000"/>
              <a:gd name="connsiteY40" fmla="*/ 1977 h 10000"/>
              <a:gd name="connsiteX41" fmla="*/ 477 w 10000"/>
              <a:gd name="connsiteY41" fmla="*/ 1713 h 10000"/>
              <a:gd name="connsiteX42" fmla="*/ 477 w 10000"/>
              <a:gd name="connsiteY42" fmla="*/ 915 h 10000"/>
              <a:gd name="connsiteX43" fmla="*/ 715 w 10000"/>
              <a:gd name="connsiteY43" fmla="*/ 127 h 10000"/>
              <a:gd name="connsiteX44" fmla="*/ 4777 w 10000"/>
              <a:gd name="connsiteY44" fmla="*/ 162 h 10000"/>
              <a:gd name="connsiteX45" fmla="*/ 8448 w 10000"/>
              <a:gd name="connsiteY45" fmla="*/ 0 h 10000"/>
              <a:gd name="connsiteX0" fmla="*/ 8448 w 10000"/>
              <a:gd name="connsiteY0" fmla="*/ 0 h 10015"/>
              <a:gd name="connsiteX1" fmla="*/ 8353 w 10000"/>
              <a:gd name="connsiteY1" fmla="*/ 491 h 10015"/>
              <a:gd name="connsiteX2" fmla="*/ 8682 w 10000"/>
              <a:gd name="connsiteY2" fmla="*/ 915 h 10015"/>
              <a:gd name="connsiteX3" fmla="*/ 8631 w 10000"/>
              <a:gd name="connsiteY3" fmla="*/ 1221 h 10015"/>
              <a:gd name="connsiteX4" fmla="*/ 8426 w 10000"/>
              <a:gd name="connsiteY4" fmla="*/ 1923 h 10015"/>
              <a:gd name="connsiteX5" fmla="*/ 8537 w 10000"/>
              <a:gd name="connsiteY5" fmla="*/ 2189 h 10015"/>
              <a:gd name="connsiteX6" fmla="*/ 8572 w 10000"/>
              <a:gd name="connsiteY6" fmla="*/ 2510 h 10015"/>
              <a:gd name="connsiteX7" fmla="*/ 8976 w 10000"/>
              <a:gd name="connsiteY7" fmla="*/ 3039 h 10015"/>
              <a:gd name="connsiteX8" fmla="*/ 9458 w 10000"/>
              <a:gd name="connsiteY8" fmla="*/ 3370 h 10015"/>
              <a:gd name="connsiteX9" fmla="*/ 9561 w 10000"/>
              <a:gd name="connsiteY9" fmla="*/ 3995 h 10015"/>
              <a:gd name="connsiteX10" fmla="*/ 9743 w 10000"/>
              <a:gd name="connsiteY10" fmla="*/ 4365 h 10015"/>
              <a:gd name="connsiteX11" fmla="*/ 9890 w 10000"/>
              <a:gd name="connsiteY11" fmla="*/ 4632 h 10015"/>
              <a:gd name="connsiteX12" fmla="*/ 10000 w 10000"/>
              <a:gd name="connsiteY12" fmla="*/ 5427 h 10015"/>
              <a:gd name="connsiteX13" fmla="*/ 9781 w 10000"/>
              <a:gd name="connsiteY13" fmla="*/ 5903 h 10015"/>
              <a:gd name="connsiteX14" fmla="*/ 9670 w 10000"/>
              <a:gd name="connsiteY14" fmla="*/ 6170 h 10015"/>
              <a:gd name="connsiteX15" fmla="*/ 9670 w 10000"/>
              <a:gd name="connsiteY15" fmla="*/ 6647 h 10015"/>
              <a:gd name="connsiteX16" fmla="*/ 9233 w 10000"/>
              <a:gd name="connsiteY16" fmla="*/ 6593 h 10015"/>
              <a:gd name="connsiteX17" fmla="*/ 8902 w 10000"/>
              <a:gd name="connsiteY17" fmla="*/ 6859 h 10015"/>
              <a:gd name="connsiteX18" fmla="*/ 8667 w 10000"/>
              <a:gd name="connsiteY18" fmla="*/ 6896 h 10015"/>
              <a:gd name="connsiteX19" fmla="*/ 8813 w 10000"/>
              <a:gd name="connsiteY19" fmla="*/ 7909 h 10015"/>
              <a:gd name="connsiteX20" fmla="*/ 8218 w 10000"/>
              <a:gd name="connsiteY20" fmla="*/ 8974 h 10015"/>
              <a:gd name="connsiteX21" fmla="*/ 8097 w 10000"/>
              <a:gd name="connsiteY21" fmla="*/ 9990 h 10015"/>
              <a:gd name="connsiteX22" fmla="*/ 7400 w 10000"/>
              <a:gd name="connsiteY22" fmla="*/ 9723 h 10015"/>
              <a:gd name="connsiteX23" fmla="*/ 1502 w 10000"/>
              <a:gd name="connsiteY23" fmla="*/ 9935 h 10015"/>
              <a:gd name="connsiteX24" fmla="*/ 1428 w 10000"/>
              <a:gd name="connsiteY24" fmla="*/ 9460 h 10015"/>
              <a:gd name="connsiteX25" fmla="*/ 1223 w 10000"/>
              <a:gd name="connsiteY25" fmla="*/ 9316 h 10015"/>
              <a:gd name="connsiteX26" fmla="*/ 1120 w 10000"/>
              <a:gd name="connsiteY26" fmla="*/ 8921 h 10015"/>
              <a:gd name="connsiteX27" fmla="*/ 1145 w 10000"/>
              <a:gd name="connsiteY27" fmla="*/ 8439 h 10015"/>
              <a:gd name="connsiteX28" fmla="*/ 1167 w 10000"/>
              <a:gd name="connsiteY28" fmla="*/ 8061 h 10015"/>
              <a:gd name="connsiteX29" fmla="*/ 1246 w 10000"/>
              <a:gd name="connsiteY29" fmla="*/ 7600 h 10015"/>
              <a:gd name="connsiteX30" fmla="*/ 1173 w 10000"/>
              <a:gd name="connsiteY30" fmla="*/ 7178 h 10015"/>
              <a:gd name="connsiteX31" fmla="*/ 1051 w 10000"/>
              <a:gd name="connsiteY31" fmla="*/ 6758 h 10015"/>
              <a:gd name="connsiteX32" fmla="*/ 1062 w 10000"/>
              <a:gd name="connsiteY32" fmla="*/ 6382 h 10015"/>
              <a:gd name="connsiteX33" fmla="*/ 1062 w 10000"/>
              <a:gd name="connsiteY33" fmla="*/ 6277 h 10015"/>
              <a:gd name="connsiteX34" fmla="*/ 838 w 10000"/>
              <a:gd name="connsiteY34" fmla="*/ 5455 h 10015"/>
              <a:gd name="connsiteX35" fmla="*/ 696 w 10000"/>
              <a:gd name="connsiteY35" fmla="*/ 4471 h 10015"/>
              <a:gd name="connsiteX36" fmla="*/ 543 w 10000"/>
              <a:gd name="connsiteY36" fmla="*/ 3858 h 10015"/>
              <a:gd name="connsiteX37" fmla="*/ 521 w 10000"/>
              <a:gd name="connsiteY37" fmla="*/ 3389 h 10015"/>
              <a:gd name="connsiteX38" fmla="*/ 0 w 10000"/>
              <a:gd name="connsiteY38" fmla="*/ 2563 h 10015"/>
              <a:gd name="connsiteX39" fmla="*/ 477 w 10000"/>
              <a:gd name="connsiteY39" fmla="*/ 1977 h 10015"/>
              <a:gd name="connsiteX40" fmla="*/ 477 w 10000"/>
              <a:gd name="connsiteY40" fmla="*/ 1713 h 10015"/>
              <a:gd name="connsiteX41" fmla="*/ 477 w 10000"/>
              <a:gd name="connsiteY41" fmla="*/ 915 h 10015"/>
              <a:gd name="connsiteX42" fmla="*/ 715 w 10000"/>
              <a:gd name="connsiteY42" fmla="*/ 127 h 10015"/>
              <a:gd name="connsiteX43" fmla="*/ 4777 w 10000"/>
              <a:gd name="connsiteY43" fmla="*/ 162 h 10015"/>
              <a:gd name="connsiteX44" fmla="*/ 8448 w 10000"/>
              <a:gd name="connsiteY44" fmla="*/ 0 h 10015"/>
              <a:gd name="connsiteX0" fmla="*/ 8448 w 10000"/>
              <a:gd name="connsiteY0" fmla="*/ 0 h 10015"/>
              <a:gd name="connsiteX1" fmla="*/ 8570 w 10000"/>
              <a:gd name="connsiteY1" fmla="*/ 375 h 10015"/>
              <a:gd name="connsiteX2" fmla="*/ 8682 w 10000"/>
              <a:gd name="connsiteY2" fmla="*/ 915 h 10015"/>
              <a:gd name="connsiteX3" fmla="*/ 8631 w 10000"/>
              <a:gd name="connsiteY3" fmla="*/ 1221 h 10015"/>
              <a:gd name="connsiteX4" fmla="*/ 8426 w 10000"/>
              <a:gd name="connsiteY4" fmla="*/ 1923 h 10015"/>
              <a:gd name="connsiteX5" fmla="*/ 8537 w 10000"/>
              <a:gd name="connsiteY5" fmla="*/ 2189 h 10015"/>
              <a:gd name="connsiteX6" fmla="*/ 8572 w 10000"/>
              <a:gd name="connsiteY6" fmla="*/ 2510 h 10015"/>
              <a:gd name="connsiteX7" fmla="*/ 8976 w 10000"/>
              <a:gd name="connsiteY7" fmla="*/ 3039 h 10015"/>
              <a:gd name="connsiteX8" fmla="*/ 9458 w 10000"/>
              <a:gd name="connsiteY8" fmla="*/ 3370 h 10015"/>
              <a:gd name="connsiteX9" fmla="*/ 9561 w 10000"/>
              <a:gd name="connsiteY9" fmla="*/ 3995 h 10015"/>
              <a:gd name="connsiteX10" fmla="*/ 9743 w 10000"/>
              <a:gd name="connsiteY10" fmla="*/ 4365 h 10015"/>
              <a:gd name="connsiteX11" fmla="*/ 9890 w 10000"/>
              <a:gd name="connsiteY11" fmla="*/ 4632 h 10015"/>
              <a:gd name="connsiteX12" fmla="*/ 10000 w 10000"/>
              <a:gd name="connsiteY12" fmla="*/ 5427 h 10015"/>
              <a:gd name="connsiteX13" fmla="*/ 9781 w 10000"/>
              <a:gd name="connsiteY13" fmla="*/ 5903 h 10015"/>
              <a:gd name="connsiteX14" fmla="*/ 9670 w 10000"/>
              <a:gd name="connsiteY14" fmla="*/ 6170 h 10015"/>
              <a:gd name="connsiteX15" fmla="*/ 9670 w 10000"/>
              <a:gd name="connsiteY15" fmla="*/ 6647 h 10015"/>
              <a:gd name="connsiteX16" fmla="*/ 9233 w 10000"/>
              <a:gd name="connsiteY16" fmla="*/ 6593 h 10015"/>
              <a:gd name="connsiteX17" fmla="*/ 8902 w 10000"/>
              <a:gd name="connsiteY17" fmla="*/ 6859 h 10015"/>
              <a:gd name="connsiteX18" fmla="*/ 8667 w 10000"/>
              <a:gd name="connsiteY18" fmla="*/ 6896 h 10015"/>
              <a:gd name="connsiteX19" fmla="*/ 8813 w 10000"/>
              <a:gd name="connsiteY19" fmla="*/ 7909 h 10015"/>
              <a:gd name="connsiteX20" fmla="*/ 8218 w 10000"/>
              <a:gd name="connsiteY20" fmla="*/ 8974 h 10015"/>
              <a:gd name="connsiteX21" fmla="*/ 8097 w 10000"/>
              <a:gd name="connsiteY21" fmla="*/ 9990 h 10015"/>
              <a:gd name="connsiteX22" fmla="*/ 7400 w 10000"/>
              <a:gd name="connsiteY22" fmla="*/ 9723 h 10015"/>
              <a:gd name="connsiteX23" fmla="*/ 1502 w 10000"/>
              <a:gd name="connsiteY23" fmla="*/ 9935 h 10015"/>
              <a:gd name="connsiteX24" fmla="*/ 1428 w 10000"/>
              <a:gd name="connsiteY24" fmla="*/ 9460 h 10015"/>
              <a:gd name="connsiteX25" fmla="*/ 1223 w 10000"/>
              <a:gd name="connsiteY25" fmla="*/ 9316 h 10015"/>
              <a:gd name="connsiteX26" fmla="*/ 1120 w 10000"/>
              <a:gd name="connsiteY26" fmla="*/ 8921 h 10015"/>
              <a:gd name="connsiteX27" fmla="*/ 1145 w 10000"/>
              <a:gd name="connsiteY27" fmla="*/ 8439 h 10015"/>
              <a:gd name="connsiteX28" fmla="*/ 1167 w 10000"/>
              <a:gd name="connsiteY28" fmla="*/ 8061 h 10015"/>
              <a:gd name="connsiteX29" fmla="*/ 1246 w 10000"/>
              <a:gd name="connsiteY29" fmla="*/ 7600 h 10015"/>
              <a:gd name="connsiteX30" fmla="*/ 1173 w 10000"/>
              <a:gd name="connsiteY30" fmla="*/ 7178 h 10015"/>
              <a:gd name="connsiteX31" fmla="*/ 1051 w 10000"/>
              <a:gd name="connsiteY31" fmla="*/ 6758 h 10015"/>
              <a:gd name="connsiteX32" fmla="*/ 1062 w 10000"/>
              <a:gd name="connsiteY32" fmla="*/ 6382 h 10015"/>
              <a:gd name="connsiteX33" fmla="*/ 1062 w 10000"/>
              <a:gd name="connsiteY33" fmla="*/ 6277 h 10015"/>
              <a:gd name="connsiteX34" fmla="*/ 838 w 10000"/>
              <a:gd name="connsiteY34" fmla="*/ 5455 h 10015"/>
              <a:gd name="connsiteX35" fmla="*/ 696 w 10000"/>
              <a:gd name="connsiteY35" fmla="*/ 4471 h 10015"/>
              <a:gd name="connsiteX36" fmla="*/ 543 w 10000"/>
              <a:gd name="connsiteY36" fmla="*/ 3858 h 10015"/>
              <a:gd name="connsiteX37" fmla="*/ 521 w 10000"/>
              <a:gd name="connsiteY37" fmla="*/ 3389 h 10015"/>
              <a:gd name="connsiteX38" fmla="*/ 0 w 10000"/>
              <a:gd name="connsiteY38" fmla="*/ 2563 h 10015"/>
              <a:gd name="connsiteX39" fmla="*/ 477 w 10000"/>
              <a:gd name="connsiteY39" fmla="*/ 1977 h 10015"/>
              <a:gd name="connsiteX40" fmla="*/ 477 w 10000"/>
              <a:gd name="connsiteY40" fmla="*/ 1713 h 10015"/>
              <a:gd name="connsiteX41" fmla="*/ 477 w 10000"/>
              <a:gd name="connsiteY41" fmla="*/ 915 h 10015"/>
              <a:gd name="connsiteX42" fmla="*/ 715 w 10000"/>
              <a:gd name="connsiteY42" fmla="*/ 127 h 10015"/>
              <a:gd name="connsiteX43" fmla="*/ 4777 w 10000"/>
              <a:gd name="connsiteY43" fmla="*/ 162 h 10015"/>
              <a:gd name="connsiteX44" fmla="*/ 8448 w 10000"/>
              <a:gd name="connsiteY44" fmla="*/ 0 h 10015"/>
              <a:gd name="connsiteX0" fmla="*/ 8448 w 10000"/>
              <a:gd name="connsiteY0" fmla="*/ 0 h 10015"/>
              <a:gd name="connsiteX1" fmla="*/ 8570 w 10000"/>
              <a:gd name="connsiteY1" fmla="*/ 375 h 10015"/>
              <a:gd name="connsiteX2" fmla="*/ 8682 w 10000"/>
              <a:gd name="connsiteY2" fmla="*/ 915 h 10015"/>
              <a:gd name="connsiteX3" fmla="*/ 8631 w 10000"/>
              <a:gd name="connsiteY3" fmla="*/ 1221 h 10015"/>
              <a:gd name="connsiteX4" fmla="*/ 8426 w 10000"/>
              <a:gd name="connsiteY4" fmla="*/ 1923 h 10015"/>
              <a:gd name="connsiteX5" fmla="*/ 8537 w 10000"/>
              <a:gd name="connsiteY5" fmla="*/ 2189 h 10015"/>
              <a:gd name="connsiteX6" fmla="*/ 8572 w 10000"/>
              <a:gd name="connsiteY6" fmla="*/ 2510 h 10015"/>
              <a:gd name="connsiteX7" fmla="*/ 8976 w 10000"/>
              <a:gd name="connsiteY7" fmla="*/ 3039 h 10015"/>
              <a:gd name="connsiteX8" fmla="*/ 9458 w 10000"/>
              <a:gd name="connsiteY8" fmla="*/ 3370 h 10015"/>
              <a:gd name="connsiteX9" fmla="*/ 9561 w 10000"/>
              <a:gd name="connsiteY9" fmla="*/ 3995 h 10015"/>
              <a:gd name="connsiteX10" fmla="*/ 9743 w 10000"/>
              <a:gd name="connsiteY10" fmla="*/ 4365 h 10015"/>
              <a:gd name="connsiteX11" fmla="*/ 9890 w 10000"/>
              <a:gd name="connsiteY11" fmla="*/ 4632 h 10015"/>
              <a:gd name="connsiteX12" fmla="*/ 10000 w 10000"/>
              <a:gd name="connsiteY12" fmla="*/ 5427 h 10015"/>
              <a:gd name="connsiteX13" fmla="*/ 9781 w 10000"/>
              <a:gd name="connsiteY13" fmla="*/ 5903 h 10015"/>
              <a:gd name="connsiteX14" fmla="*/ 9670 w 10000"/>
              <a:gd name="connsiteY14" fmla="*/ 6170 h 10015"/>
              <a:gd name="connsiteX15" fmla="*/ 9670 w 10000"/>
              <a:gd name="connsiteY15" fmla="*/ 6647 h 10015"/>
              <a:gd name="connsiteX16" fmla="*/ 9354 w 10000"/>
              <a:gd name="connsiteY16" fmla="*/ 7012 h 10015"/>
              <a:gd name="connsiteX17" fmla="*/ 8902 w 10000"/>
              <a:gd name="connsiteY17" fmla="*/ 6859 h 10015"/>
              <a:gd name="connsiteX18" fmla="*/ 8667 w 10000"/>
              <a:gd name="connsiteY18" fmla="*/ 6896 h 10015"/>
              <a:gd name="connsiteX19" fmla="*/ 8813 w 10000"/>
              <a:gd name="connsiteY19" fmla="*/ 7909 h 10015"/>
              <a:gd name="connsiteX20" fmla="*/ 8218 w 10000"/>
              <a:gd name="connsiteY20" fmla="*/ 8974 h 10015"/>
              <a:gd name="connsiteX21" fmla="*/ 8097 w 10000"/>
              <a:gd name="connsiteY21" fmla="*/ 9990 h 10015"/>
              <a:gd name="connsiteX22" fmla="*/ 7400 w 10000"/>
              <a:gd name="connsiteY22" fmla="*/ 9723 h 10015"/>
              <a:gd name="connsiteX23" fmla="*/ 1502 w 10000"/>
              <a:gd name="connsiteY23" fmla="*/ 9935 h 10015"/>
              <a:gd name="connsiteX24" fmla="*/ 1428 w 10000"/>
              <a:gd name="connsiteY24" fmla="*/ 9460 h 10015"/>
              <a:gd name="connsiteX25" fmla="*/ 1223 w 10000"/>
              <a:gd name="connsiteY25" fmla="*/ 9316 h 10015"/>
              <a:gd name="connsiteX26" fmla="*/ 1120 w 10000"/>
              <a:gd name="connsiteY26" fmla="*/ 8921 h 10015"/>
              <a:gd name="connsiteX27" fmla="*/ 1145 w 10000"/>
              <a:gd name="connsiteY27" fmla="*/ 8439 h 10015"/>
              <a:gd name="connsiteX28" fmla="*/ 1167 w 10000"/>
              <a:gd name="connsiteY28" fmla="*/ 8061 h 10015"/>
              <a:gd name="connsiteX29" fmla="*/ 1246 w 10000"/>
              <a:gd name="connsiteY29" fmla="*/ 7600 h 10015"/>
              <a:gd name="connsiteX30" fmla="*/ 1173 w 10000"/>
              <a:gd name="connsiteY30" fmla="*/ 7178 h 10015"/>
              <a:gd name="connsiteX31" fmla="*/ 1051 w 10000"/>
              <a:gd name="connsiteY31" fmla="*/ 6758 h 10015"/>
              <a:gd name="connsiteX32" fmla="*/ 1062 w 10000"/>
              <a:gd name="connsiteY32" fmla="*/ 6382 h 10015"/>
              <a:gd name="connsiteX33" fmla="*/ 1062 w 10000"/>
              <a:gd name="connsiteY33" fmla="*/ 6277 h 10015"/>
              <a:gd name="connsiteX34" fmla="*/ 838 w 10000"/>
              <a:gd name="connsiteY34" fmla="*/ 5455 h 10015"/>
              <a:gd name="connsiteX35" fmla="*/ 696 w 10000"/>
              <a:gd name="connsiteY35" fmla="*/ 4471 h 10015"/>
              <a:gd name="connsiteX36" fmla="*/ 543 w 10000"/>
              <a:gd name="connsiteY36" fmla="*/ 3858 h 10015"/>
              <a:gd name="connsiteX37" fmla="*/ 521 w 10000"/>
              <a:gd name="connsiteY37" fmla="*/ 3389 h 10015"/>
              <a:gd name="connsiteX38" fmla="*/ 0 w 10000"/>
              <a:gd name="connsiteY38" fmla="*/ 2563 h 10015"/>
              <a:gd name="connsiteX39" fmla="*/ 477 w 10000"/>
              <a:gd name="connsiteY39" fmla="*/ 1977 h 10015"/>
              <a:gd name="connsiteX40" fmla="*/ 477 w 10000"/>
              <a:gd name="connsiteY40" fmla="*/ 1713 h 10015"/>
              <a:gd name="connsiteX41" fmla="*/ 477 w 10000"/>
              <a:gd name="connsiteY41" fmla="*/ 915 h 10015"/>
              <a:gd name="connsiteX42" fmla="*/ 715 w 10000"/>
              <a:gd name="connsiteY42" fmla="*/ 127 h 10015"/>
              <a:gd name="connsiteX43" fmla="*/ 4777 w 10000"/>
              <a:gd name="connsiteY43" fmla="*/ 162 h 10015"/>
              <a:gd name="connsiteX44" fmla="*/ 8448 w 10000"/>
              <a:gd name="connsiteY44" fmla="*/ 0 h 10015"/>
              <a:gd name="connsiteX0" fmla="*/ 8448 w 10000"/>
              <a:gd name="connsiteY0" fmla="*/ 0 h 10007"/>
              <a:gd name="connsiteX1" fmla="*/ 8570 w 10000"/>
              <a:gd name="connsiteY1" fmla="*/ 375 h 10007"/>
              <a:gd name="connsiteX2" fmla="*/ 8682 w 10000"/>
              <a:gd name="connsiteY2" fmla="*/ 915 h 10007"/>
              <a:gd name="connsiteX3" fmla="*/ 8631 w 10000"/>
              <a:gd name="connsiteY3" fmla="*/ 1221 h 10007"/>
              <a:gd name="connsiteX4" fmla="*/ 8426 w 10000"/>
              <a:gd name="connsiteY4" fmla="*/ 1923 h 10007"/>
              <a:gd name="connsiteX5" fmla="*/ 8537 w 10000"/>
              <a:gd name="connsiteY5" fmla="*/ 2189 h 10007"/>
              <a:gd name="connsiteX6" fmla="*/ 8572 w 10000"/>
              <a:gd name="connsiteY6" fmla="*/ 2510 h 10007"/>
              <a:gd name="connsiteX7" fmla="*/ 8976 w 10000"/>
              <a:gd name="connsiteY7" fmla="*/ 3039 h 10007"/>
              <a:gd name="connsiteX8" fmla="*/ 9458 w 10000"/>
              <a:gd name="connsiteY8" fmla="*/ 3370 h 10007"/>
              <a:gd name="connsiteX9" fmla="*/ 9561 w 10000"/>
              <a:gd name="connsiteY9" fmla="*/ 3995 h 10007"/>
              <a:gd name="connsiteX10" fmla="*/ 9743 w 10000"/>
              <a:gd name="connsiteY10" fmla="*/ 4365 h 10007"/>
              <a:gd name="connsiteX11" fmla="*/ 9890 w 10000"/>
              <a:gd name="connsiteY11" fmla="*/ 4632 h 10007"/>
              <a:gd name="connsiteX12" fmla="*/ 10000 w 10000"/>
              <a:gd name="connsiteY12" fmla="*/ 5427 h 10007"/>
              <a:gd name="connsiteX13" fmla="*/ 9781 w 10000"/>
              <a:gd name="connsiteY13" fmla="*/ 5903 h 10007"/>
              <a:gd name="connsiteX14" fmla="*/ 9670 w 10000"/>
              <a:gd name="connsiteY14" fmla="*/ 6170 h 10007"/>
              <a:gd name="connsiteX15" fmla="*/ 9670 w 10000"/>
              <a:gd name="connsiteY15" fmla="*/ 6647 h 10007"/>
              <a:gd name="connsiteX16" fmla="*/ 9354 w 10000"/>
              <a:gd name="connsiteY16" fmla="*/ 7012 h 10007"/>
              <a:gd name="connsiteX17" fmla="*/ 8902 w 10000"/>
              <a:gd name="connsiteY17" fmla="*/ 6859 h 10007"/>
              <a:gd name="connsiteX18" fmla="*/ 8667 w 10000"/>
              <a:gd name="connsiteY18" fmla="*/ 6896 h 10007"/>
              <a:gd name="connsiteX19" fmla="*/ 8813 w 10000"/>
              <a:gd name="connsiteY19" fmla="*/ 7909 h 10007"/>
              <a:gd name="connsiteX20" fmla="*/ 8218 w 10000"/>
              <a:gd name="connsiteY20" fmla="*/ 8974 h 10007"/>
              <a:gd name="connsiteX21" fmla="*/ 8097 w 10000"/>
              <a:gd name="connsiteY21" fmla="*/ 9990 h 10007"/>
              <a:gd name="connsiteX22" fmla="*/ 7496 w 10000"/>
              <a:gd name="connsiteY22" fmla="*/ 9505 h 10007"/>
              <a:gd name="connsiteX23" fmla="*/ 1502 w 10000"/>
              <a:gd name="connsiteY23" fmla="*/ 9935 h 10007"/>
              <a:gd name="connsiteX24" fmla="*/ 1428 w 10000"/>
              <a:gd name="connsiteY24" fmla="*/ 9460 h 10007"/>
              <a:gd name="connsiteX25" fmla="*/ 1223 w 10000"/>
              <a:gd name="connsiteY25" fmla="*/ 9316 h 10007"/>
              <a:gd name="connsiteX26" fmla="*/ 1120 w 10000"/>
              <a:gd name="connsiteY26" fmla="*/ 8921 h 10007"/>
              <a:gd name="connsiteX27" fmla="*/ 1145 w 10000"/>
              <a:gd name="connsiteY27" fmla="*/ 8439 h 10007"/>
              <a:gd name="connsiteX28" fmla="*/ 1167 w 10000"/>
              <a:gd name="connsiteY28" fmla="*/ 8061 h 10007"/>
              <a:gd name="connsiteX29" fmla="*/ 1246 w 10000"/>
              <a:gd name="connsiteY29" fmla="*/ 7600 h 10007"/>
              <a:gd name="connsiteX30" fmla="*/ 1173 w 10000"/>
              <a:gd name="connsiteY30" fmla="*/ 7178 h 10007"/>
              <a:gd name="connsiteX31" fmla="*/ 1051 w 10000"/>
              <a:gd name="connsiteY31" fmla="*/ 6758 h 10007"/>
              <a:gd name="connsiteX32" fmla="*/ 1062 w 10000"/>
              <a:gd name="connsiteY32" fmla="*/ 6382 h 10007"/>
              <a:gd name="connsiteX33" fmla="*/ 1062 w 10000"/>
              <a:gd name="connsiteY33" fmla="*/ 6277 h 10007"/>
              <a:gd name="connsiteX34" fmla="*/ 838 w 10000"/>
              <a:gd name="connsiteY34" fmla="*/ 5455 h 10007"/>
              <a:gd name="connsiteX35" fmla="*/ 696 w 10000"/>
              <a:gd name="connsiteY35" fmla="*/ 4471 h 10007"/>
              <a:gd name="connsiteX36" fmla="*/ 543 w 10000"/>
              <a:gd name="connsiteY36" fmla="*/ 3858 h 10007"/>
              <a:gd name="connsiteX37" fmla="*/ 521 w 10000"/>
              <a:gd name="connsiteY37" fmla="*/ 3389 h 10007"/>
              <a:gd name="connsiteX38" fmla="*/ 0 w 10000"/>
              <a:gd name="connsiteY38" fmla="*/ 2563 h 10007"/>
              <a:gd name="connsiteX39" fmla="*/ 477 w 10000"/>
              <a:gd name="connsiteY39" fmla="*/ 1977 h 10007"/>
              <a:gd name="connsiteX40" fmla="*/ 477 w 10000"/>
              <a:gd name="connsiteY40" fmla="*/ 1713 h 10007"/>
              <a:gd name="connsiteX41" fmla="*/ 477 w 10000"/>
              <a:gd name="connsiteY41" fmla="*/ 915 h 10007"/>
              <a:gd name="connsiteX42" fmla="*/ 715 w 10000"/>
              <a:gd name="connsiteY42" fmla="*/ 127 h 10007"/>
              <a:gd name="connsiteX43" fmla="*/ 4777 w 10000"/>
              <a:gd name="connsiteY43" fmla="*/ 162 h 10007"/>
              <a:gd name="connsiteX44" fmla="*/ 8448 w 10000"/>
              <a:gd name="connsiteY44" fmla="*/ 0 h 10007"/>
              <a:gd name="connsiteX0" fmla="*/ 8448 w 10000"/>
              <a:gd name="connsiteY0" fmla="*/ 0 h 10007"/>
              <a:gd name="connsiteX1" fmla="*/ 8570 w 10000"/>
              <a:gd name="connsiteY1" fmla="*/ 375 h 10007"/>
              <a:gd name="connsiteX2" fmla="*/ 8682 w 10000"/>
              <a:gd name="connsiteY2" fmla="*/ 915 h 10007"/>
              <a:gd name="connsiteX3" fmla="*/ 8631 w 10000"/>
              <a:gd name="connsiteY3" fmla="*/ 1221 h 10007"/>
              <a:gd name="connsiteX4" fmla="*/ 8426 w 10000"/>
              <a:gd name="connsiteY4" fmla="*/ 1923 h 10007"/>
              <a:gd name="connsiteX5" fmla="*/ 8537 w 10000"/>
              <a:gd name="connsiteY5" fmla="*/ 2189 h 10007"/>
              <a:gd name="connsiteX6" fmla="*/ 8572 w 10000"/>
              <a:gd name="connsiteY6" fmla="*/ 2510 h 10007"/>
              <a:gd name="connsiteX7" fmla="*/ 8976 w 10000"/>
              <a:gd name="connsiteY7" fmla="*/ 3039 h 10007"/>
              <a:gd name="connsiteX8" fmla="*/ 9458 w 10000"/>
              <a:gd name="connsiteY8" fmla="*/ 3370 h 10007"/>
              <a:gd name="connsiteX9" fmla="*/ 9561 w 10000"/>
              <a:gd name="connsiteY9" fmla="*/ 3995 h 10007"/>
              <a:gd name="connsiteX10" fmla="*/ 9743 w 10000"/>
              <a:gd name="connsiteY10" fmla="*/ 4365 h 10007"/>
              <a:gd name="connsiteX11" fmla="*/ 9890 w 10000"/>
              <a:gd name="connsiteY11" fmla="*/ 4632 h 10007"/>
              <a:gd name="connsiteX12" fmla="*/ 10000 w 10000"/>
              <a:gd name="connsiteY12" fmla="*/ 5427 h 10007"/>
              <a:gd name="connsiteX13" fmla="*/ 9781 w 10000"/>
              <a:gd name="connsiteY13" fmla="*/ 5903 h 10007"/>
              <a:gd name="connsiteX14" fmla="*/ 9670 w 10000"/>
              <a:gd name="connsiteY14" fmla="*/ 6170 h 10007"/>
              <a:gd name="connsiteX15" fmla="*/ 9670 w 10000"/>
              <a:gd name="connsiteY15" fmla="*/ 6647 h 10007"/>
              <a:gd name="connsiteX16" fmla="*/ 9354 w 10000"/>
              <a:gd name="connsiteY16" fmla="*/ 7012 h 10007"/>
              <a:gd name="connsiteX17" fmla="*/ 8902 w 10000"/>
              <a:gd name="connsiteY17" fmla="*/ 6859 h 10007"/>
              <a:gd name="connsiteX18" fmla="*/ 8667 w 10000"/>
              <a:gd name="connsiteY18" fmla="*/ 6896 h 10007"/>
              <a:gd name="connsiteX19" fmla="*/ 8813 w 10000"/>
              <a:gd name="connsiteY19" fmla="*/ 7909 h 10007"/>
              <a:gd name="connsiteX20" fmla="*/ 8218 w 10000"/>
              <a:gd name="connsiteY20" fmla="*/ 8974 h 10007"/>
              <a:gd name="connsiteX21" fmla="*/ 8097 w 10000"/>
              <a:gd name="connsiteY21" fmla="*/ 9990 h 10007"/>
              <a:gd name="connsiteX22" fmla="*/ 7496 w 10000"/>
              <a:gd name="connsiteY22" fmla="*/ 9505 h 10007"/>
              <a:gd name="connsiteX23" fmla="*/ 3102 w 10000"/>
              <a:gd name="connsiteY23" fmla="*/ 9416 h 10007"/>
              <a:gd name="connsiteX24" fmla="*/ 1428 w 10000"/>
              <a:gd name="connsiteY24" fmla="*/ 9460 h 10007"/>
              <a:gd name="connsiteX25" fmla="*/ 1223 w 10000"/>
              <a:gd name="connsiteY25" fmla="*/ 9316 h 10007"/>
              <a:gd name="connsiteX26" fmla="*/ 1120 w 10000"/>
              <a:gd name="connsiteY26" fmla="*/ 8921 h 10007"/>
              <a:gd name="connsiteX27" fmla="*/ 1145 w 10000"/>
              <a:gd name="connsiteY27" fmla="*/ 8439 h 10007"/>
              <a:gd name="connsiteX28" fmla="*/ 1167 w 10000"/>
              <a:gd name="connsiteY28" fmla="*/ 8061 h 10007"/>
              <a:gd name="connsiteX29" fmla="*/ 1246 w 10000"/>
              <a:gd name="connsiteY29" fmla="*/ 7600 h 10007"/>
              <a:gd name="connsiteX30" fmla="*/ 1173 w 10000"/>
              <a:gd name="connsiteY30" fmla="*/ 7178 h 10007"/>
              <a:gd name="connsiteX31" fmla="*/ 1051 w 10000"/>
              <a:gd name="connsiteY31" fmla="*/ 6758 h 10007"/>
              <a:gd name="connsiteX32" fmla="*/ 1062 w 10000"/>
              <a:gd name="connsiteY32" fmla="*/ 6382 h 10007"/>
              <a:gd name="connsiteX33" fmla="*/ 1062 w 10000"/>
              <a:gd name="connsiteY33" fmla="*/ 6277 h 10007"/>
              <a:gd name="connsiteX34" fmla="*/ 838 w 10000"/>
              <a:gd name="connsiteY34" fmla="*/ 5455 h 10007"/>
              <a:gd name="connsiteX35" fmla="*/ 696 w 10000"/>
              <a:gd name="connsiteY35" fmla="*/ 4471 h 10007"/>
              <a:gd name="connsiteX36" fmla="*/ 543 w 10000"/>
              <a:gd name="connsiteY36" fmla="*/ 3858 h 10007"/>
              <a:gd name="connsiteX37" fmla="*/ 521 w 10000"/>
              <a:gd name="connsiteY37" fmla="*/ 3389 h 10007"/>
              <a:gd name="connsiteX38" fmla="*/ 0 w 10000"/>
              <a:gd name="connsiteY38" fmla="*/ 2563 h 10007"/>
              <a:gd name="connsiteX39" fmla="*/ 477 w 10000"/>
              <a:gd name="connsiteY39" fmla="*/ 1977 h 10007"/>
              <a:gd name="connsiteX40" fmla="*/ 477 w 10000"/>
              <a:gd name="connsiteY40" fmla="*/ 1713 h 10007"/>
              <a:gd name="connsiteX41" fmla="*/ 477 w 10000"/>
              <a:gd name="connsiteY41" fmla="*/ 915 h 10007"/>
              <a:gd name="connsiteX42" fmla="*/ 715 w 10000"/>
              <a:gd name="connsiteY42" fmla="*/ 127 h 10007"/>
              <a:gd name="connsiteX43" fmla="*/ 4777 w 10000"/>
              <a:gd name="connsiteY43" fmla="*/ 162 h 10007"/>
              <a:gd name="connsiteX44" fmla="*/ 8448 w 10000"/>
              <a:gd name="connsiteY44" fmla="*/ 0 h 10007"/>
              <a:gd name="connsiteX0" fmla="*/ 8448 w 10000"/>
              <a:gd name="connsiteY0" fmla="*/ 0 h 10007"/>
              <a:gd name="connsiteX1" fmla="*/ 8570 w 10000"/>
              <a:gd name="connsiteY1" fmla="*/ 375 h 10007"/>
              <a:gd name="connsiteX2" fmla="*/ 8682 w 10000"/>
              <a:gd name="connsiteY2" fmla="*/ 915 h 10007"/>
              <a:gd name="connsiteX3" fmla="*/ 8631 w 10000"/>
              <a:gd name="connsiteY3" fmla="*/ 1221 h 10007"/>
              <a:gd name="connsiteX4" fmla="*/ 8426 w 10000"/>
              <a:gd name="connsiteY4" fmla="*/ 1923 h 10007"/>
              <a:gd name="connsiteX5" fmla="*/ 8537 w 10000"/>
              <a:gd name="connsiteY5" fmla="*/ 2189 h 10007"/>
              <a:gd name="connsiteX6" fmla="*/ 8572 w 10000"/>
              <a:gd name="connsiteY6" fmla="*/ 2510 h 10007"/>
              <a:gd name="connsiteX7" fmla="*/ 8976 w 10000"/>
              <a:gd name="connsiteY7" fmla="*/ 3039 h 10007"/>
              <a:gd name="connsiteX8" fmla="*/ 9458 w 10000"/>
              <a:gd name="connsiteY8" fmla="*/ 3370 h 10007"/>
              <a:gd name="connsiteX9" fmla="*/ 9561 w 10000"/>
              <a:gd name="connsiteY9" fmla="*/ 3995 h 10007"/>
              <a:gd name="connsiteX10" fmla="*/ 9743 w 10000"/>
              <a:gd name="connsiteY10" fmla="*/ 4365 h 10007"/>
              <a:gd name="connsiteX11" fmla="*/ 9890 w 10000"/>
              <a:gd name="connsiteY11" fmla="*/ 4632 h 10007"/>
              <a:gd name="connsiteX12" fmla="*/ 10000 w 10000"/>
              <a:gd name="connsiteY12" fmla="*/ 5427 h 10007"/>
              <a:gd name="connsiteX13" fmla="*/ 9781 w 10000"/>
              <a:gd name="connsiteY13" fmla="*/ 5903 h 10007"/>
              <a:gd name="connsiteX14" fmla="*/ 9670 w 10000"/>
              <a:gd name="connsiteY14" fmla="*/ 6170 h 10007"/>
              <a:gd name="connsiteX15" fmla="*/ 9670 w 10000"/>
              <a:gd name="connsiteY15" fmla="*/ 6647 h 10007"/>
              <a:gd name="connsiteX16" fmla="*/ 9354 w 10000"/>
              <a:gd name="connsiteY16" fmla="*/ 7012 h 10007"/>
              <a:gd name="connsiteX17" fmla="*/ 8902 w 10000"/>
              <a:gd name="connsiteY17" fmla="*/ 6859 h 10007"/>
              <a:gd name="connsiteX18" fmla="*/ 8667 w 10000"/>
              <a:gd name="connsiteY18" fmla="*/ 6896 h 10007"/>
              <a:gd name="connsiteX19" fmla="*/ 8813 w 10000"/>
              <a:gd name="connsiteY19" fmla="*/ 7909 h 10007"/>
              <a:gd name="connsiteX20" fmla="*/ 8218 w 10000"/>
              <a:gd name="connsiteY20" fmla="*/ 8974 h 10007"/>
              <a:gd name="connsiteX21" fmla="*/ 8097 w 10000"/>
              <a:gd name="connsiteY21" fmla="*/ 9990 h 10007"/>
              <a:gd name="connsiteX22" fmla="*/ 7496 w 10000"/>
              <a:gd name="connsiteY22" fmla="*/ 9505 h 10007"/>
              <a:gd name="connsiteX23" fmla="*/ 3102 w 10000"/>
              <a:gd name="connsiteY23" fmla="*/ 9416 h 10007"/>
              <a:gd name="connsiteX24" fmla="*/ 1223 w 10000"/>
              <a:gd name="connsiteY24" fmla="*/ 9316 h 10007"/>
              <a:gd name="connsiteX25" fmla="*/ 1120 w 10000"/>
              <a:gd name="connsiteY25" fmla="*/ 8921 h 10007"/>
              <a:gd name="connsiteX26" fmla="*/ 1145 w 10000"/>
              <a:gd name="connsiteY26" fmla="*/ 8439 h 10007"/>
              <a:gd name="connsiteX27" fmla="*/ 1167 w 10000"/>
              <a:gd name="connsiteY27" fmla="*/ 8061 h 10007"/>
              <a:gd name="connsiteX28" fmla="*/ 1246 w 10000"/>
              <a:gd name="connsiteY28" fmla="*/ 7600 h 10007"/>
              <a:gd name="connsiteX29" fmla="*/ 1173 w 10000"/>
              <a:gd name="connsiteY29" fmla="*/ 7178 h 10007"/>
              <a:gd name="connsiteX30" fmla="*/ 1051 w 10000"/>
              <a:gd name="connsiteY30" fmla="*/ 6758 h 10007"/>
              <a:gd name="connsiteX31" fmla="*/ 1062 w 10000"/>
              <a:gd name="connsiteY31" fmla="*/ 6382 h 10007"/>
              <a:gd name="connsiteX32" fmla="*/ 1062 w 10000"/>
              <a:gd name="connsiteY32" fmla="*/ 6277 h 10007"/>
              <a:gd name="connsiteX33" fmla="*/ 838 w 10000"/>
              <a:gd name="connsiteY33" fmla="*/ 5455 h 10007"/>
              <a:gd name="connsiteX34" fmla="*/ 696 w 10000"/>
              <a:gd name="connsiteY34" fmla="*/ 4471 h 10007"/>
              <a:gd name="connsiteX35" fmla="*/ 543 w 10000"/>
              <a:gd name="connsiteY35" fmla="*/ 3858 h 10007"/>
              <a:gd name="connsiteX36" fmla="*/ 521 w 10000"/>
              <a:gd name="connsiteY36" fmla="*/ 3389 h 10007"/>
              <a:gd name="connsiteX37" fmla="*/ 0 w 10000"/>
              <a:gd name="connsiteY37" fmla="*/ 2563 h 10007"/>
              <a:gd name="connsiteX38" fmla="*/ 477 w 10000"/>
              <a:gd name="connsiteY38" fmla="*/ 1977 h 10007"/>
              <a:gd name="connsiteX39" fmla="*/ 477 w 10000"/>
              <a:gd name="connsiteY39" fmla="*/ 1713 h 10007"/>
              <a:gd name="connsiteX40" fmla="*/ 477 w 10000"/>
              <a:gd name="connsiteY40" fmla="*/ 915 h 10007"/>
              <a:gd name="connsiteX41" fmla="*/ 715 w 10000"/>
              <a:gd name="connsiteY41" fmla="*/ 127 h 10007"/>
              <a:gd name="connsiteX42" fmla="*/ 4777 w 10000"/>
              <a:gd name="connsiteY42" fmla="*/ 162 h 10007"/>
              <a:gd name="connsiteX43" fmla="*/ 8448 w 10000"/>
              <a:gd name="connsiteY43" fmla="*/ 0 h 10007"/>
              <a:gd name="connsiteX0" fmla="*/ 8448 w 10000"/>
              <a:gd name="connsiteY0" fmla="*/ 0 h 9505"/>
              <a:gd name="connsiteX1" fmla="*/ 8570 w 10000"/>
              <a:gd name="connsiteY1" fmla="*/ 375 h 9505"/>
              <a:gd name="connsiteX2" fmla="*/ 8682 w 10000"/>
              <a:gd name="connsiteY2" fmla="*/ 915 h 9505"/>
              <a:gd name="connsiteX3" fmla="*/ 8631 w 10000"/>
              <a:gd name="connsiteY3" fmla="*/ 1221 h 9505"/>
              <a:gd name="connsiteX4" fmla="*/ 8426 w 10000"/>
              <a:gd name="connsiteY4" fmla="*/ 1923 h 9505"/>
              <a:gd name="connsiteX5" fmla="*/ 8537 w 10000"/>
              <a:gd name="connsiteY5" fmla="*/ 2189 h 9505"/>
              <a:gd name="connsiteX6" fmla="*/ 8572 w 10000"/>
              <a:gd name="connsiteY6" fmla="*/ 2510 h 9505"/>
              <a:gd name="connsiteX7" fmla="*/ 8976 w 10000"/>
              <a:gd name="connsiteY7" fmla="*/ 3039 h 9505"/>
              <a:gd name="connsiteX8" fmla="*/ 9458 w 10000"/>
              <a:gd name="connsiteY8" fmla="*/ 3370 h 9505"/>
              <a:gd name="connsiteX9" fmla="*/ 9561 w 10000"/>
              <a:gd name="connsiteY9" fmla="*/ 3995 h 9505"/>
              <a:gd name="connsiteX10" fmla="*/ 9743 w 10000"/>
              <a:gd name="connsiteY10" fmla="*/ 4365 h 9505"/>
              <a:gd name="connsiteX11" fmla="*/ 9890 w 10000"/>
              <a:gd name="connsiteY11" fmla="*/ 4632 h 9505"/>
              <a:gd name="connsiteX12" fmla="*/ 10000 w 10000"/>
              <a:gd name="connsiteY12" fmla="*/ 5427 h 9505"/>
              <a:gd name="connsiteX13" fmla="*/ 9781 w 10000"/>
              <a:gd name="connsiteY13" fmla="*/ 5903 h 9505"/>
              <a:gd name="connsiteX14" fmla="*/ 9670 w 10000"/>
              <a:gd name="connsiteY14" fmla="*/ 6170 h 9505"/>
              <a:gd name="connsiteX15" fmla="*/ 9670 w 10000"/>
              <a:gd name="connsiteY15" fmla="*/ 6647 h 9505"/>
              <a:gd name="connsiteX16" fmla="*/ 9354 w 10000"/>
              <a:gd name="connsiteY16" fmla="*/ 7012 h 9505"/>
              <a:gd name="connsiteX17" fmla="*/ 8902 w 10000"/>
              <a:gd name="connsiteY17" fmla="*/ 6859 h 9505"/>
              <a:gd name="connsiteX18" fmla="*/ 8667 w 10000"/>
              <a:gd name="connsiteY18" fmla="*/ 6896 h 9505"/>
              <a:gd name="connsiteX19" fmla="*/ 8813 w 10000"/>
              <a:gd name="connsiteY19" fmla="*/ 7909 h 9505"/>
              <a:gd name="connsiteX20" fmla="*/ 8218 w 10000"/>
              <a:gd name="connsiteY20" fmla="*/ 8974 h 9505"/>
              <a:gd name="connsiteX21" fmla="*/ 7496 w 10000"/>
              <a:gd name="connsiteY21" fmla="*/ 9505 h 9505"/>
              <a:gd name="connsiteX22" fmla="*/ 3102 w 10000"/>
              <a:gd name="connsiteY22" fmla="*/ 9416 h 9505"/>
              <a:gd name="connsiteX23" fmla="*/ 1223 w 10000"/>
              <a:gd name="connsiteY23" fmla="*/ 9316 h 9505"/>
              <a:gd name="connsiteX24" fmla="*/ 1120 w 10000"/>
              <a:gd name="connsiteY24" fmla="*/ 8921 h 9505"/>
              <a:gd name="connsiteX25" fmla="*/ 1145 w 10000"/>
              <a:gd name="connsiteY25" fmla="*/ 8439 h 9505"/>
              <a:gd name="connsiteX26" fmla="*/ 1167 w 10000"/>
              <a:gd name="connsiteY26" fmla="*/ 8061 h 9505"/>
              <a:gd name="connsiteX27" fmla="*/ 1246 w 10000"/>
              <a:gd name="connsiteY27" fmla="*/ 7600 h 9505"/>
              <a:gd name="connsiteX28" fmla="*/ 1173 w 10000"/>
              <a:gd name="connsiteY28" fmla="*/ 7178 h 9505"/>
              <a:gd name="connsiteX29" fmla="*/ 1051 w 10000"/>
              <a:gd name="connsiteY29" fmla="*/ 6758 h 9505"/>
              <a:gd name="connsiteX30" fmla="*/ 1062 w 10000"/>
              <a:gd name="connsiteY30" fmla="*/ 6382 h 9505"/>
              <a:gd name="connsiteX31" fmla="*/ 1062 w 10000"/>
              <a:gd name="connsiteY31" fmla="*/ 6277 h 9505"/>
              <a:gd name="connsiteX32" fmla="*/ 838 w 10000"/>
              <a:gd name="connsiteY32" fmla="*/ 5455 h 9505"/>
              <a:gd name="connsiteX33" fmla="*/ 696 w 10000"/>
              <a:gd name="connsiteY33" fmla="*/ 4471 h 9505"/>
              <a:gd name="connsiteX34" fmla="*/ 543 w 10000"/>
              <a:gd name="connsiteY34" fmla="*/ 3858 h 9505"/>
              <a:gd name="connsiteX35" fmla="*/ 521 w 10000"/>
              <a:gd name="connsiteY35" fmla="*/ 3389 h 9505"/>
              <a:gd name="connsiteX36" fmla="*/ 0 w 10000"/>
              <a:gd name="connsiteY36" fmla="*/ 2563 h 9505"/>
              <a:gd name="connsiteX37" fmla="*/ 477 w 10000"/>
              <a:gd name="connsiteY37" fmla="*/ 1977 h 9505"/>
              <a:gd name="connsiteX38" fmla="*/ 477 w 10000"/>
              <a:gd name="connsiteY38" fmla="*/ 1713 h 9505"/>
              <a:gd name="connsiteX39" fmla="*/ 477 w 10000"/>
              <a:gd name="connsiteY39" fmla="*/ 915 h 9505"/>
              <a:gd name="connsiteX40" fmla="*/ 715 w 10000"/>
              <a:gd name="connsiteY40" fmla="*/ 127 h 9505"/>
              <a:gd name="connsiteX41" fmla="*/ 4777 w 10000"/>
              <a:gd name="connsiteY41" fmla="*/ 162 h 9505"/>
              <a:gd name="connsiteX42" fmla="*/ 8448 w 10000"/>
              <a:gd name="connsiteY42" fmla="*/ 0 h 9505"/>
              <a:gd name="connsiteX0" fmla="*/ 8448 w 10000"/>
              <a:gd name="connsiteY0" fmla="*/ 0 h 10000"/>
              <a:gd name="connsiteX1" fmla="*/ 8570 w 10000"/>
              <a:gd name="connsiteY1" fmla="*/ 395 h 10000"/>
              <a:gd name="connsiteX2" fmla="*/ 8682 w 10000"/>
              <a:gd name="connsiteY2" fmla="*/ 963 h 10000"/>
              <a:gd name="connsiteX3" fmla="*/ 8631 w 10000"/>
              <a:gd name="connsiteY3" fmla="*/ 1285 h 10000"/>
              <a:gd name="connsiteX4" fmla="*/ 8426 w 10000"/>
              <a:gd name="connsiteY4" fmla="*/ 2023 h 10000"/>
              <a:gd name="connsiteX5" fmla="*/ 8537 w 10000"/>
              <a:gd name="connsiteY5" fmla="*/ 2303 h 10000"/>
              <a:gd name="connsiteX6" fmla="*/ 8572 w 10000"/>
              <a:gd name="connsiteY6" fmla="*/ 2641 h 10000"/>
              <a:gd name="connsiteX7" fmla="*/ 8976 w 10000"/>
              <a:gd name="connsiteY7" fmla="*/ 3197 h 10000"/>
              <a:gd name="connsiteX8" fmla="*/ 9458 w 10000"/>
              <a:gd name="connsiteY8" fmla="*/ 3546 h 10000"/>
              <a:gd name="connsiteX9" fmla="*/ 9561 w 10000"/>
              <a:gd name="connsiteY9" fmla="*/ 4203 h 10000"/>
              <a:gd name="connsiteX10" fmla="*/ 9743 w 10000"/>
              <a:gd name="connsiteY10" fmla="*/ 4592 h 10000"/>
              <a:gd name="connsiteX11" fmla="*/ 9890 w 10000"/>
              <a:gd name="connsiteY11" fmla="*/ 4873 h 10000"/>
              <a:gd name="connsiteX12" fmla="*/ 10000 w 10000"/>
              <a:gd name="connsiteY12" fmla="*/ 5710 h 10000"/>
              <a:gd name="connsiteX13" fmla="*/ 9781 w 10000"/>
              <a:gd name="connsiteY13" fmla="*/ 6210 h 10000"/>
              <a:gd name="connsiteX14" fmla="*/ 9670 w 10000"/>
              <a:gd name="connsiteY14" fmla="*/ 6491 h 10000"/>
              <a:gd name="connsiteX15" fmla="*/ 9670 w 10000"/>
              <a:gd name="connsiteY15" fmla="*/ 6993 h 10000"/>
              <a:gd name="connsiteX16" fmla="*/ 9354 w 10000"/>
              <a:gd name="connsiteY16" fmla="*/ 7377 h 10000"/>
              <a:gd name="connsiteX17" fmla="*/ 8902 w 10000"/>
              <a:gd name="connsiteY17" fmla="*/ 7216 h 10000"/>
              <a:gd name="connsiteX18" fmla="*/ 8667 w 10000"/>
              <a:gd name="connsiteY18" fmla="*/ 7255 h 10000"/>
              <a:gd name="connsiteX19" fmla="*/ 8813 w 10000"/>
              <a:gd name="connsiteY19" fmla="*/ 8321 h 10000"/>
              <a:gd name="connsiteX20" fmla="*/ 8218 w 10000"/>
              <a:gd name="connsiteY20" fmla="*/ 9441 h 10000"/>
              <a:gd name="connsiteX21" fmla="*/ 7965 w 10000"/>
              <a:gd name="connsiteY21" fmla="*/ 9894 h 10000"/>
              <a:gd name="connsiteX22" fmla="*/ 7496 w 10000"/>
              <a:gd name="connsiteY22" fmla="*/ 10000 h 10000"/>
              <a:gd name="connsiteX23" fmla="*/ 3102 w 10000"/>
              <a:gd name="connsiteY23" fmla="*/ 9906 h 10000"/>
              <a:gd name="connsiteX24" fmla="*/ 1223 w 10000"/>
              <a:gd name="connsiteY24" fmla="*/ 9801 h 10000"/>
              <a:gd name="connsiteX25" fmla="*/ 1120 w 10000"/>
              <a:gd name="connsiteY25" fmla="*/ 9386 h 10000"/>
              <a:gd name="connsiteX26" fmla="*/ 1145 w 10000"/>
              <a:gd name="connsiteY26" fmla="*/ 8878 h 10000"/>
              <a:gd name="connsiteX27" fmla="*/ 1167 w 10000"/>
              <a:gd name="connsiteY27" fmla="*/ 8481 h 10000"/>
              <a:gd name="connsiteX28" fmla="*/ 1246 w 10000"/>
              <a:gd name="connsiteY28" fmla="*/ 7996 h 10000"/>
              <a:gd name="connsiteX29" fmla="*/ 1173 w 10000"/>
              <a:gd name="connsiteY29" fmla="*/ 7552 h 10000"/>
              <a:gd name="connsiteX30" fmla="*/ 1051 w 10000"/>
              <a:gd name="connsiteY30" fmla="*/ 7110 h 10000"/>
              <a:gd name="connsiteX31" fmla="*/ 1062 w 10000"/>
              <a:gd name="connsiteY31" fmla="*/ 6714 h 10000"/>
              <a:gd name="connsiteX32" fmla="*/ 1062 w 10000"/>
              <a:gd name="connsiteY32" fmla="*/ 6604 h 10000"/>
              <a:gd name="connsiteX33" fmla="*/ 838 w 10000"/>
              <a:gd name="connsiteY33" fmla="*/ 5739 h 10000"/>
              <a:gd name="connsiteX34" fmla="*/ 696 w 10000"/>
              <a:gd name="connsiteY34" fmla="*/ 4704 h 10000"/>
              <a:gd name="connsiteX35" fmla="*/ 543 w 10000"/>
              <a:gd name="connsiteY35" fmla="*/ 4059 h 10000"/>
              <a:gd name="connsiteX36" fmla="*/ 521 w 10000"/>
              <a:gd name="connsiteY36" fmla="*/ 3565 h 10000"/>
              <a:gd name="connsiteX37" fmla="*/ 0 w 10000"/>
              <a:gd name="connsiteY37" fmla="*/ 2696 h 10000"/>
              <a:gd name="connsiteX38" fmla="*/ 477 w 10000"/>
              <a:gd name="connsiteY38" fmla="*/ 2080 h 10000"/>
              <a:gd name="connsiteX39" fmla="*/ 477 w 10000"/>
              <a:gd name="connsiteY39" fmla="*/ 1802 h 10000"/>
              <a:gd name="connsiteX40" fmla="*/ 477 w 10000"/>
              <a:gd name="connsiteY40" fmla="*/ 963 h 10000"/>
              <a:gd name="connsiteX41" fmla="*/ 715 w 10000"/>
              <a:gd name="connsiteY41" fmla="*/ 134 h 10000"/>
              <a:gd name="connsiteX42" fmla="*/ 4777 w 10000"/>
              <a:gd name="connsiteY42" fmla="*/ 170 h 10000"/>
              <a:gd name="connsiteX43" fmla="*/ 8448 w 10000"/>
              <a:gd name="connsiteY43" fmla="*/ 0 h 10000"/>
              <a:gd name="connsiteX0" fmla="*/ 8448 w 10000"/>
              <a:gd name="connsiteY0" fmla="*/ 0 h 10603"/>
              <a:gd name="connsiteX1" fmla="*/ 8570 w 10000"/>
              <a:gd name="connsiteY1" fmla="*/ 395 h 10603"/>
              <a:gd name="connsiteX2" fmla="*/ 8682 w 10000"/>
              <a:gd name="connsiteY2" fmla="*/ 963 h 10603"/>
              <a:gd name="connsiteX3" fmla="*/ 8631 w 10000"/>
              <a:gd name="connsiteY3" fmla="*/ 1285 h 10603"/>
              <a:gd name="connsiteX4" fmla="*/ 8426 w 10000"/>
              <a:gd name="connsiteY4" fmla="*/ 2023 h 10603"/>
              <a:gd name="connsiteX5" fmla="*/ 8537 w 10000"/>
              <a:gd name="connsiteY5" fmla="*/ 2303 h 10603"/>
              <a:gd name="connsiteX6" fmla="*/ 8572 w 10000"/>
              <a:gd name="connsiteY6" fmla="*/ 2641 h 10603"/>
              <a:gd name="connsiteX7" fmla="*/ 8976 w 10000"/>
              <a:gd name="connsiteY7" fmla="*/ 3197 h 10603"/>
              <a:gd name="connsiteX8" fmla="*/ 9458 w 10000"/>
              <a:gd name="connsiteY8" fmla="*/ 3546 h 10603"/>
              <a:gd name="connsiteX9" fmla="*/ 9561 w 10000"/>
              <a:gd name="connsiteY9" fmla="*/ 4203 h 10603"/>
              <a:gd name="connsiteX10" fmla="*/ 9743 w 10000"/>
              <a:gd name="connsiteY10" fmla="*/ 4592 h 10603"/>
              <a:gd name="connsiteX11" fmla="*/ 9890 w 10000"/>
              <a:gd name="connsiteY11" fmla="*/ 4873 h 10603"/>
              <a:gd name="connsiteX12" fmla="*/ 10000 w 10000"/>
              <a:gd name="connsiteY12" fmla="*/ 5710 h 10603"/>
              <a:gd name="connsiteX13" fmla="*/ 9781 w 10000"/>
              <a:gd name="connsiteY13" fmla="*/ 6210 h 10603"/>
              <a:gd name="connsiteX14" fmla="*/ 9670 w 10000"/>
              <a:gd name="connsiteY14" fmla="*/ 6491 h 10603"/>
              <a:gd name="connsiteX15" fmla="*/ 9670 w 10000"/>
              <a:gd name="connsiteY15" fmla="*/ 6993 h 10603"/>
              <a:gd name="connsiteX16" fmla="*/ 9354 w 10000"/>
              <a:gd name="connsiteY16" fmla="*/ 7377 h 10603"/>
              <a:gd name="connsiteX17" fmla="*/ 8902 w 10000"/>
              <a:gd name="connsiteY17" fmla="*/ 7216 h 10603"/>
              <a:gd name="connsiteX18" fmla="*/ 8667 w 10000"/>
              <a:gd name="connsiteY18" fmla="*/ 7255 h 10603"/>
              <a:gd name="connsiteX19" fmla="*/ 8813 w 10000"/>
              <a:gd name="connsiteY19" fmla="*/ 8321 h 10603"/>
              <a:gd name="connsiteX20" fmla="*/ 8218 w 10000"/>
              <a:gd name="connsiteY20" fmla="*/ 9441 h 10603"/>
              <a:gd name="connsiteX21" fmla="*/ 8143 w 10000"/>
              <a:gd name="connsiteY21" fmla="*/ 10595 h 10603"/>
              <a:gd name="connsiteX22" fmla="*/ 7496 w 10000"/>
              <a:gd name="connsiteY22" fmla="*/ 10000 h 10603"/>
              <a:gd name="connsiteX23" fmla="*/ 3102 w 10000"/>
              <a:gd name="connsiteY23" fmla="*/ 9906 h 10603"/>
              <a:gd name="connsiteX24" fmla="*/ 1223 w 10000"/>
              <a:gd name="connsiteY24" fmla="*/ 9801 h 10603"/>
              <a:gd name="connsiteX25" fmla="*/ 1120 w 10000"/>
              <a:gd name="connsiteY25" fmla="*/ 9386 h 10603"/>
              <a:gd name="connsiteX26" fmla="*/ 1145 w 10000"/>
              <a:gd name="connsiteY26" fmla="*/ 8878 h 10603"/>
              <a:gd name="connsiteX27" fmla="*/ 1167 w 10000"/>
              <a:gd name="connsiteY27" fmla="*/ 8481 h 10603"/>
              <a:gd name="connsiteX28" fmla="*/ 1246 w 10000"/>
              <a:gd name="connsiteY28" fmla="*/ 7996 h 10603"/>
              <a:gd name="connsiteX29" fmla="*/ 1173 w 10000"/>
              <a:gd name="connsiteY29" fmla="*/ 7552 h 10603"/>
              <a:gd name="connsiteX30" fmla="*/ 1051 w 10000"/>
              <a:gd name="connsiteY30" fmla="*/ 7110 h 10603"/>
              <a:gd name="connsiteX31" fmla="*/ 1062 w 10000"/>
              <a:gd name="connsiteY31" fmla="*/ 6714 h 10603"/>
              <a:gd name="connsiteX32" fmla="*/ 1062 w 10000"/>
              <a:gd name="connsiteY32" fmla="*/ 6604 h 10603"/>
              <a:gd name="connsiteX33" fmla="*/ 838 w 10000"/>
              <a:gd name="connsiteY33" fmla="*/ 5739 h 10603"/>
              <a:gd name="connsiteX34" fmla="*/ 696 w 10000"/>
              <a:gd name="connsiteY34" fmla="*/ 4704 h 10603"/>
              <a:gd name="connsiteX35" fmla="*/ 543 w 10000"/>
              <a:gd name="connsiteY35" fmla="*/ 4059 h 10603"/>
              <a:gd name="connsiteX36" fmla="*/ 521 w 10000"/>
              <a:gd name="connsiteY36" fmla="*/ 3565 h 10603"/>
              <a:gd name="connsiteX37" fmla="*/ 0 w 10000"/>
              <a:gd name="connsiteY37" fmla="*/ 2696 h 10603"/>
              <a:gd name="connsiteX38" fmla="*/ 477 w 10000"/>
              <a:gd name="connsiteY38" fmla="*/ 2080 h 10603"/>
              <a:gd name="connsiteX39" fmla="*/ 477 w 10000"/>
              <a:gd name="connsiteY39" fmla="*/ 1802 h 10603"/>
              <a:gd name="connsiteX40" fmla="*/ 477 w 10000"/>
              <a:gd name="connsiteY40" fmla="*/ 963 h 10603"/>
              <a:gd name="connsiteX41" fmla="*/ 715 w 10000"/>
              <a:gd name="connsiteY41" fmla="*/ 134 h 10603"/>
              <a:gd name="connsiteX42" fmla="*/ 4777 w 10000"/>
              <a:gd name="connsiteY42" fmla="*/ 170 h 10603"/>
              <a:gd name="connsiteX43" fmla="*/ 8448 w 10000"/>
              <a:gd name="connsiteY43" fmla="*/ 0 h 10603"/>
              <a:gd name="connsiteX0" fmla="*/ 8448 w 10000"/>
              <a:gd name="connsiteY0" fmla="*/ 0 h 10603"/>
              <a:gd name="connsiteX1" fmla="*/ 8570 w 10000"/>
              <a:gd name="connsiteY1" fmla="*/ 395 h 10603"/>
              <a:gd name="connsiteX2" fmla="*/ 8682 w 10000"/>
              <a:gd name="connsiteY2" fmla="*/ 963 h 10603"/>
              <a:gd name="connsiteX3" fmla="*/ 8631 w 10000"/>
              <a:gd name="connsiteY3" fmla="*/ 1285 h 10603"/>
              <a:gd name="connsiteX4" fmla="*/ 8426 w 10000"/>
              <a:gd name="connsiteY4" fmla="*/ 2023 h 10603"/>
              <a:gd name="connsiteX5" fmla="*/ 8537 w 10000"/>
              <a:gd name="connsiteY5" fmla="*/ 2303 h 10603"/>
              <a:gd name="connsiteX6" fmla="*/ 8572 w 10000"/>
              <a:gd name="connsiteY6" fmla="*/ 2641 h 10603"/>
              <a:gd name="connsiteX7" fmla="*/ 8976 w 10000"/>
              <a:gd name="connsiteY7" fmla="*/ 3197 h 10603"/>
              <a:gd name="connsiteX8" fmla="*/ 9458 w 10000"/>
              <a:gd name="connsiteY8" fmla="*/ 3546 h 10603"/>
              <a:gd name="connsiteX9" fmla="*/ 9561 w 10000"/>
              <a:gd name="connsiteY9" fmla="*/ 4203 h 10603"/>
              <a:gd name="connsiteX10" fmla="*/ 9743 w 10000"/>
              <a:gd name="connsiteY10" fmla="*/ 4592 h 10603"/>
              <a:gd name="connsiteX11" fmla="*/ 9890 w 10000"/>
              <a:gd name="connsiteY11" fmla="*/ 4873 h 10603"/>
              <a:gd name="connsiteX12" fmla="*/ 10000 w 10000"/>
              <a:gd name="connsiteY12" fmla="*/ 5710 h 10603"/>
              <a:gd name="connsiteX13" fmla="*/ 9781 w 10000"/>
              <a:gd name="connsiteY13" fmla="*/ 6210 h 10603"/>
              <a:gd name="connsiteX14" fmla="*/ 9670 w 10000"/>
              <a:gd name="connsiteY14" fmla="*/ 6491 h 10603"/>
              <a:gd name="connsiteX15" fmla="*/ 9670 w 10000"/>
              <a:gd name="connsiteY15" fmla="*/ 6993 h 10603"/>
              <a:gd name="connsiteX16" fmla="*/ 9354 w 10000"/>
              <a:gd name="connsiteY16" fmla="*/ 7377 h 10603"/>
              <a:gd name="connsiteX17" fmla="*/ 8902 w 10000"/>
              <a:gd name="connsiteY17" fmla="*/ 7216 h 10603"/>
              <a:gd name="connsiteX18" fmla="*/ 8667 w 10000"/>
              <a:gd name="connsiteY18" fmla="*/ 7255 h 10603"/>
              <a:gd name="connsiteX19" fmla="*/ 8813 w 10000"/>
              <a:gd name="connsiteY19" fmla="*/ 8321 h 10603"/>
              <a:gd name="connsiteX20" fmla="*/ 8218 w 10000"/>
              <a:gd name="connsiteY20" fmla="*/ 9441 h 10603"/>
              <a:gd name="connsiteX21" fmla="*/ 8143 w 10000"/>
              <a:gd name="connsiteY21" fmla="*/ 10595 h 10603"/>
              <a:gd name="connsiteX22" fmla="*/ 7496 w 10000"/>
              <a:gd name="connsiteY22" fmla="*/ 10000 h 10603"/>
              <a:gd name="connsiteX23" fmla="*/ 3102 w 10000"/>
              <a:gd name="connsiteY23" fmla="*/ 9906 h 10603"/>
              <a:gd name="connsiteX24" fmla="*/ 1223 w 10000"/>
              <a:gd name="connsiteY24" fmla="*/ 9801 h 10603"/>
              <a:gd name="connsiteX25" fmla="*/ 1120 w 10000"/>
              <a:gd name="connsiteY25" fmla="*/ 9386 h 10603"/>
              <a:gd name="connsiteX26" fmla="*/ 1145 w 10000"/>
              <a:gd name="connsiteY26" fmla="*/ 8878 h 10603"/>
              <a:gd name="connsiteX27" fmla="*/ 1167 w 10000"/>
              <a:gd name="connsiteY27" fmla="*/ 8481 h 10603"/>
              <a:gd name="connsiteX28" fmla="*/ 1246 w 10000"/>
              <a:gd name="connsiteY28" fmla="*/ 7996 h 10603"/>
              <a:gd name="connsiteX29" fmla="*/ 1173 w 10000"/>
              <a:gd name="connsiteY29" fmla="*/ 7552 h 10603"/>
              <a:gd name="connsiteX30" fmla="*/ 1051 w 10000"/>
              <a:gd name="connsiteY30" fmla="*/ 7110 h 10603"/>
              <a:gd name="connsiteX31" fmla="*/ 1062 w 10000"/>
              <a:gd name="connsiteY31" fmla="*/ 6714 h 10603"/>
              <a:gd name="connsiteX32" fmla="*/ 1062 w 10000"/>
              <a:gd name="connsiteY32" fmla="*/ 6604 h 10603"/>
              <a:gd name="connsiteX33" fmla="*/ 838 w 10000"/>
              <a:gd name="connsiteY33" fmla="*/ 5739 h 10603"/>
              <a:gd name="connsiteX34" fmla="*/ 696 w 10000"/>
              <a:gd name="connsiteY34" fmla="*/ 4704 h 10603"/>
              <a:gd name="connsiteX35" fmla="*/ 543 w 10000"/>
              <a:gd name="connsiteY35" fmla="*/ 4059 h 10603"/>
              <a:gd name="connsiteX36" fmla="*/ 521 w 10000"/>
              <a:gd name="connsiteY36" fmla="*/ 3565 h 10603"/>
              <a:gd name="connsiteX37" fmla="*/ 0 w 10000"/>
              <a:gd name="connsiteY37" fmla="*/ 2696 h 10603"/>
              <a:gd name="connsiteX38" fmla="*/ 477 w 10000"/>
              <a:gd name="connsiteY38" fmla="*/ 2080 h 10603"/>
              <a:gd name="connsiteX39" fmla="*/ 477 w 10000"/>
              <a:gd name="connsiteY39" fmla="*/ 1802 h 10603"/>
              <a:gd name="connsiteX40" fmla="*/ 477 w 10000"/>
              <a:gd name="connsiteY40" fmla="*/ 963 h 10603"/>
              <a:gd name="connsiteX41" fmla="*/ 715 w 10000"/>
              <a:gd name="connsiteY41" fmla="*/ 134 h 10603"/>
              <a:gd name="connsiteX42" fmla="*/ 4777 w 10000"/>
              <a:gd name="connsiteY42" fmla="*/ 170 h 10603"/>
              <a:gd name="connsiteX43" fmla="*/ 8448 w 10000"/>
              <a:gd name="connsiteY43" fmla="*/ 0 h 10603"/>
              <a:gd name="connsiteX0" fmla="*/ 8448 w 10000"/>
              <a:gd name="connsiteY0" fmla="*/ 0 h 10614"/>
              <a:gd name="connsiteX1" fmla="*/ 8570 w 10000"/>
              <a:gd name="connsiteY1" fmla="*/ 395 h 10614"/>
              <a:gd name="connsiteX2" fmla="*/ 8682 w 10000"/>
              <a:gd name="connsiteY2" fmla="*/ 963 h 10614"/>
              <a:gd name="connsiteX3" fmla="*/ 8631 w 10000"/>
              <a:gd name="connsiteY3" fmla="*/ 1285 h 10614"/>
              <a:gd name="connsiteX4" fmla="*/ 8426 w 10000"/>
              <a:gd name="connsiteY4" fmla="*/ 2023 h 10614"/>
              <a:gd name="connsiteX5" fmla="*/ 8537 w 10000"/>
              <a:gd name="connsiteY5" fmla="*/ 2303 h 10614"/>
              <a:gd name="connsiteX6" fmla="*/ 8572 w 10000"/>
              <a:gd name="connsiteY6" fmla="*/ 2641 h 10614"/>
              <a:gd name="connsiteX7" fmla="*/ 8976 w 10000"/>
              <a:gd name="connsiteY7" fmla="*/ 3197 h 10614"/>
              <a:gd name="connsiteX8" fmla="*/ 9458 w 10000"/>
              <a:gd name="connsiteY8" fmla="*/ 3546 h 10614"/>
              <a:gd name="connsiteX9" fmla="*/ 9561 w 10000"/>
              <a:gd name="connsiteY9" fmla="*/ 4203 h 10614"/>
              <a:gd name="connsiteX10" fmla="*/ 9743 w 10000"/>
              <a:gd name="connsiteY10" fmla="*/ 4592 h 10614"/>
              <a:gd name="connsiteX11" fmla="*/ 9890 w 10000"/>
              <a:gd name="connsiteY11" fmla="*/ 4873 h 10614"/>
              <a:gd name="connsiteX12" fmla="*/ 10000 w 10000"/>
              <a:gd name="connsiteY12" fmla="*/ 5710 h 10614"/>
              <a:gd name="connsiteX13" fmla="*/ 9781 w 10000"/>
              <a:gd name="connsiteY13" fmla="*/ 6210 h 10614"/>
              <a:gd name="connsiteX14" fmla="*/ 9670 w 10000"/>
              <a:gd name="connsiteY14" fmla="*/ 6491 h 10614"/>
              <a:gd name="connsiteX15" fmla="*/ 9670 w 10000"/>
              <a:gd name="connsiteY15" fmla="*/ 6993 h 10614"/>
              <a:gd name="connsiteX16" fmla="*/ 9354 w 10000"/>
              <a:gd name="connsiteY16" fmla="*/ 7377 h 10614"/>
              <a:gd name="connsiteX17" fmla="*/ 8902 w 10000"/>
              <a:gd name="connsiteY17" fmla="*/ 7216 h 10614"/>
              <a:gd name="connsiteX18" fmla="*/ 8667 w 10000"/>
              <a:gd name="connsiteY18" fmla="*/ 7255 h 10614"/>
              <a:gd name="connsiteX19" fmla="*/ 8813 w 10000"/>
              <a:gd name="connsiteY19" fmla="*/ 8321 h 10614"/>
              <a:gd name="connsiteX20" fmla="*/ 8218 w 10000"/>
              <a:gd name="connsiteY20" fmla="*/ 9441 h 10614"/>
              <a:gd name="connsiteX21" fmla="*/ 8143 w 10000"/>
              <a:gd name="connsiteY21" fmla="*/ 10595 h 10614"/>
              <a:gd name="connsiteX22" fmla="*/ 7496 w 10000"/>
              <a:gd name="connsiteY22" fmla="*/ 10000 h 10614"/>
              <a:gd name="connsiteX23" fmla="*/ 3102 w 10000"/>
              <a:gd name="connsiteY23" fmla="*/ 9906 h 10614"/>
              <a:gd name="connsiteX24" fmla="*/ 1223 w 10000"/>
              <a:gd name="connsiteY24" fmla="*/ 9801 h 10614"/>
              <a:gd name="connsiteX25" fmla="*/ 1120 w 10000"/>
              <a:gd name="connsiteY25" fmla="*/ 9386 h 10614"/>
              <a:gd name="connsiteX26" fmla="*/ 1145 w 10000"/>
              <a:gd name="connsiteY26" fmla="*/ 8878 h 10614"/>
              <a:gd name="connsiteX27" fmla="*/ 1167 w 10000"/>
              <a:gd name="connsiteY27" fmla="*/ 8481 h 10614"/>
              <a:gd name="connsiteX28" fmla="*/ 1246 w 10000"/>
              <a:gd name="connsiteY28" fmla="*/ 7996 h 10614"/>
              <a:gd name="connsiteX29" fmla="*/ 1173 w 10000"/>
              <a:gd name="connsiteY29" fmla="*/ 7552 h 10614"/>
              <a:gd name="connsiteX30" fmla="*/ 1051 w 10000"/>
              <a:gd name="connsiteY30" fmla="*/ 7110 h 10614"/>
              <a:gd name="connsiteX31" fmla="*/ 1062 w 10000"/>
              <a:gd name="connsiteY31" fmla="*/ 6714 h 10614"/>
              <a:gd name="connsiteX32" fmla="*/ 1062 w 10000"/>
              <a:gd name="connsiteY32" fmla="*/ 6604 h 10614"/>
              <a:gd name="connsiteX33" fmla="*/ 838 w 10000"/>
              <a:gd name="connsiteY33" fmla="*/ 5739 h 10614"/>
              <a:gd name="connsiteX34" fmla="*/ 696 w 10000"/>
              <a:gd name="connsiteY34" fmla="*/ 4704 h 10614"/>
              <a:gd name="connsiteX35" fmla="*/ 543 w 10000"/>
              <a:gd name="connsiteY35" fmla="*/ 4059 h 10614"/>
              <a:gd name="connsiteX36" fmla="*/ 521 w 10000"/>
              <a:gd name="connsiteY36" fmla="*/ 3565 h 10614"/>
              <a:gd name="connsiteX37" fmla="*/ 0 w 10000"/>
              <a:gd name="connsiteY37" fmla="*/ 2696 h 10614"/>
              <a:gd name="connsiteX38" fmla="*/ 477 w 10000"/>
              <a:gd name="connsiteY38" fmla="*/ 2080 h 10614"/>
              <a:gd name="connsiteX39" fmla="*/ 477 w 10000"/>
              <a:gd name="connsiteY39" fmla="*/ 1802 h 10614"/>
              <a:gd name="connsiteX40" fmla="*/ 477 w 10000"/>
              <a:gd name="connsiteY40" fmla="*/ 963 h 10614"/>
              <a:gd name="connsiteX41" fmla="*/ 715 w 10000"/>
              <a:gd name="connsiteY41" fmla="*/ 134 h 10614"/>
              <a:gd name="connsiteX42" fmla="*/ 4777 w 10000"/>
              <a:gd name="connsiteY42" fmla="*/ 170 h 10614"/>
              <a:gd name="connsiteX43" fmla="*/ 8448 w 10000"/>
              <a:gd name="connsiteY43" fmla="*/ 0 h 10614"/>
              <a:gd name="connsiteX0" fmla="*/ 8448 w 10000"/>
              <a:gd name="connsiteY0" fmla="*/ 0 h 10614"/>
              <a:gd name="connsiteX1" fmla="*/ 8570 w 10000"/>
              <a:gd name="connsiteY1" fmla="*/ 395 h 10614"/>
              <a:gd name="connsiteX2" fmla="*/ 8682 w 10000"/>
              <a:gd name="connsiteY2" fmla="*/ 963 h 10614"/>
              <a:gd name="connsiteX3" fmla="*/ 8631 w 10000"/>
              <a:gd name="connsiteY3" fmla="*/ 1285 h 10614"/>
              <a:gd name="connsiteX4" fmla="*/ 8426 w 10000"/>
              <a:gd name="connsiteY4" fmla="*/ 2023 h 10614"/>
              <a:gd name="connsiteX5" fmla="*/ 8537 w 10000"/>
              <a:gd name="connsiteY5" fmla="*/ 2303 h 10614"/>
              <a:gd name="connsiteX6" fmla="*/ 8572 w 10000"/>
              <a:gd name="connsiteY6" fmla="*/ 2641 h 10614"/>
              <a:gd name="connsiteX7" fmla="*/ 8976 w 10000"/>
              <a:gd name="connsiteY7" fmla="*/ 3197 h 10614"/>
              <a:gd name="connsiteX8" fmla="*/ 9458 w 10000"/>
              <a:gd name="connsiteY8" fmla="*/ 3546 h 10614"/>
              <a:gd name="connsiteX9" fmla="*/ 9561 w 10000"/>
              <a:gd name="connsiteY9" fmla="*/ 4203 h 10614"/>
              <a:gd name="connsiteX10" fmla="*/ 9743 w 10000"/>
              <a:gd name="connsiteY10" fmla="*/ 4592 h 10614"/>
              <a:gd name="connsiteX11" fmla="*/ 9890 w 10000"/>
              <a:gd name="connsiteY11" fmla="*/ 4873 h 10614"/>
              <a:gd name="connsiteX12" fmla="*/ 10000 w 10000"/>
              <a:gd name="connsiteY12" fmla="*/ 5710 h 10614"/>
              <a:gd name="connsiteX13" fmla="*/ 9781 w 10000"/>
              <a:gd name="connsiteY13" fmla="*/ 6210 h 10614"/>
              <a:gd name="connsiteX14" fmla="*/ 9670 w 10000"/>
              <a:gd name="connsiteY14" fmla="*/ 6491 h 10614"/>
              <a:gd name="connsiteX15" fmla="*/ 9670 w 10000"/>
              <a:gd name="connsiteY15" fmla="*/ 6993 h 10614"/>
              <a:gd name="connsiteX16" fmla="*/ 9354 w 10000"/>
              <a:gd name="connsiteY16" fmla="*/ 7377 h 10614"/>
              <a:gd name="connsiteX17" fmla="*/ 8902 w 10000"/>
              <a:gd name="connsiteY17" fmla="*/ 7216 h 10614"/>
              <a:gd name="connsiteX18" fmla="*/ 8667 w 10000"/>
              <a:gd name="connsiteY18" fmla="*/ 7255 h 10614"/>
              <a:gd name="connsiteX19" fmla="*/ 8813 w 10000"/>
              <a:gd name="connsiteY19" fmla="*/ 8321 h 10614"/>
              <a:gd name="connsiteX20" fmla="*/ 8218 w 10000"/>
              <a:gd name="connsiteY20" fmla="*/ 9441 h 10614"/>
              <a:gd name="connsiteX21" fmla="*/ 8143 w 10000"/>
              <a:gd name="connsiteY21" fmla="*/ 10595 h 10614"/>
              <a:gd name="connsiteX22" fmla="*/ 7496 w 10000"/>
              <a:gd name="connsiteY22" fmla="*/ 10000 h 10614"/>
              <a:gd name="connsiteX23" fmla="*/ 3102 w 10000"/>
              <a:gd name="connsiteY23" fmla="*/ 9906 h 10614"/>
              <a:gd name="connsiteX24" fmla="*/ 1223 w 10000"/>
              <a:gd name="connsiteY24" fmla="*/ 9801 h 10614"/>
              <a:gd name="connsiteX25" fmla="*/ 1120 w 10000"/>
              <a:gd name="connsiteY25" fmla="*/ 9386 h 10614"/>
              <a:gd name="connsiteX26" fmla="*/ 1145 w 10000"/>
              <a:gd name="connsiteY26" fmla="*/ 8878 h 10614"/>
              <a:gd name="connsiteX27" fmla="*/ 1167 w 10000"/>
              <a:gd name="connsiteY27" fmla="*/ 8481 h 10614"/>
              <a:gd name="connsiteX28" fmla="*/ 1246 w 10000"/>
              <a:gd name="connsiteY28" fmla="*/ 7996 h 10614"/>
              <a:gd name="connsiteX29" fmla="*/ 1173 w 10000"/>
              <a:gd name="connsiteY29" fmla="*/ 7552 h 10614"/>
              <a:gd name="connsiteX30" fmla="*/ 1051 w 10000"/>
              <a:gd name="connsiteY30" fmla="*/ 7110 h 10614"/>
              <a:gd name="connsiteX31" fmla="*/ 1062 w 10000"/>
              <a:gd name="connsiteY31" fmla="*/ 6714 h 10614"/>
              <a:gd name="connsiteX32" fmla="*/ 1062 w 10000"/>
              <a:gd name="connsiteY32" fmla="*/ 6604 h 10614"/>
              <a:gd name="connsiteX33" fmla="*/ 838 w 10000"/>
              <a:gd name="connsiteY33" fmla="*/ 5739 h 10614"/>
              <a:gd name="connsiteX34" fmla="*/ 696 w 10000"/>
              <a:gd name="connsiteY34" fmla="*/ 4704 h 10614"/>
              <a:gd name="connsiteX35" fmla="*/ 543 w 10000"/>
              <a:gd name="connsiteY35" fmla="*/ 4059 h 10614"/>
              <a:gd name="connsiteX36" fmla="*/ 521 w 10000"/>
              <a:gd name="connsiteY36" fmla="*/ 3565 h 10614"/>
              <a:gd name="connsiteX37" fmla="*/ 0 w 10000"/>
              <a:gd name="connsiteY37" fmla="*/ 2696 h 10614"/>
              <a:gd name="connsiteX38" fmla="*/ 477 w 10000"/>
              <a:gd name="connsiteY38" fmla="*/ 2080 h 10614"/>
              <a:gd name="connsiteX39" fmla="*/ 477 w 10000"/>
              <a:gd name="connsiteY39" fmla="*/ 1802 h 10614"/>
              <a:gd name="connsiteX40" fmla="*/ 477 w 10000"/>
              <a:gd name="connsiteY40" fmla="*/ 963 h 10614"/>
              <a:gd name="connsiteX41" fmla="*/ 715 w 10000"/>
              <a:gd name="connsiteY41" fmla="*/ 134 h 10614"/>
              <a:gd name="connsiteX42" fmla="*/ 4777 w 10000"/>
              <a:gd name="connsiteY42" fmla="*/ 170 h 10614"/>
              <a:gd name="connsiteX43" fmla="*/ 8448 w 10000"/>
              <a:gd name="connsiteY43" fmla="*/ 0 h 10614"/>
              <a:gd name="connsiteX0" fmla="*/ 8448 w 10000"/>
              <a:gd name="connsiteY0" fmla="*/ 0 h 10614"/>
              <a:gd name="connsiteX1" fmla="*/ 8570 w 10000"/>
              <a:gd name="connsiteY1" fmla="*/ 395 h 10614"/>
              <a:gd name="connsiteX2" fmla="*/ 8682 w 10000"/>
              <a:gd name="connsiteY2" fmla="*/ 963 h 10614"/>
              <a:gd name="connsiteX3" fmla="*/ 8631 w 10000"/>
              <a:gd name="connsiteY3" fmla="*/ 1285 h 10614"/>
              <a:gd name="connsiteX4" fmla="*/ 8426 w 10000"/>
              <a:gd name="connsiteY4" fmla="*/ 2023 h 10614"/>
              <a:gd name="connsiteX5" fmla="*/ 8537 w 10000"/>
              <a:gd name="connsiteY5" fmla="*/ 2303 h 10614"/>
              <a:gd name="connsiteX6" fmla="*/ 8572 w 10000"/>
              <a:gd name="connsiteY6" fmla="*/ 2641 h 10614"/>
              <a:gd name="connsiteX7" fmla="*/ 8976 w 10000"/>
              <a:gd name="connsiteY7" fmla="*/ 3197 h 10614"/>
              <a:gd name="connsiteX8" fmla="*/ 9458 w 10000"/>
              <a:gd name="connsiteY8" fmla="*/ 3546 h 10614"/>
              <a:gd name="connsiteX9" fmla="*/ 9561 w 10000"/>
              <a:gd name="connsiteY9" fmla="*/ 4203 h 10614"/>
              <a:gd name="connsiteX10" fmla="*/ 9743 w 10000"/>
              <a:gd name="connsiteY10" fmla="*/ 4592 h 10614"/>
              <a:gd name="connsiteX11" fmla="*/ 9890 w 10000"/>
              <a:gd name="connsiteY11" fmla="*/ 4873 h 10614"/>
              <a:gd name="connsiteX12" fmla="*/ 10000 w 10000"/>
              <a:gd name="connsiteY12" fmla="*/ 5710 h 10614"/>
              <a:gd name="connsiteX13" fmla="*/ 9781 w 10000"/>
              <a:gd name="connsiteY13" fmla="*/ 6210 h 10614"/>
              <a:gd name="connsiteX14" fmla="*/ 9670 w 10000"/>
              <a:gd name="connsiteY14" fmla="*/ 6491 h 10614"/>
              <a:gd name="connsiteX15" fmla="*/ 9670 w 10000"/>
              <a:gd name="connsiteY15" fmla="*/ 6993 h 10614"/>
              <a:gd name="connsiteX16" fmla="*/ 9354 w 10000"/>
              <a:gd name="connsiteY16" fmla="*/ 7377 h 10614"/>
              <a:gd name="connsiteX17" fmla="*/ 8902 w 10000"/>
              <a:gd name="connsiteY17" fmla="*/ 7216 h 10614"/>
              <a:gd name="connsiteX18" fmla="*/ 8667 w 10000"/>
              <a:gd name="connsiteY18" fmla="*/ 7255 h 10614"/>
              <a:gd name="connsiteX19" fmla="*/ 8813 w 10000"/>
              <a:gd name="connsiteY19" fmla="*/ 8321 h 10614"/>
              <a:gd name="connsiteX20" fmla="*/ 8218 w 10000"/>
              <a:gd name="connsiteY20" fmla="*/ 9441 h 10614"/>
              <a:gd name="connsiteX21" fmla="*/ 8143 w 10000"/>
              <a:gd name="connsiteY21" fmla="*/ 10595 h 10614"/>
              <a:gd name="connsiteX22" fmla="*/ 7496 w 10000"/>
              <a:gd name="connsiteY22" fmla="*/ 10000 h 10614"/>
              <a:gd name="connsiteX23" fmla="*/ 3102 w 10000"/>
              <a:gd name="connsiteY23" fmla="*/ 9906 h 10614"/>
              <a:gd name="connsiteX24" fmla="*/ 1223 w 10000"/>
              <a:gd name="connsiteY24" fmla="*/ 9801 h 10614"/>
              <a:gd name="connsiteX25" fmla="*/ 1120 w 10000"/>
              <a:gd name="connsiteY25" fmla="*/ 9386 h 10614"/>
              <a:gd name="connsiteX26" fmla="*/ 1145 w 10000"/>
              <a:gd name="connsiteY26" fmla="*/ 8878 h 10614"/>
              <a:gd name="connsiteX27" fmla="*/ 1167 w 10000"/>
              <a:gd name="connsiteY27" fmla="*/ 8481 h 10614"/>
              <a:gd name="connsiteX28" fmla="*/ 1246 w 10000"/>
              <a:gd name="connsiteY28" fmla="*/ 7996 h 10614"/>
              <a:gd name="connsiteX29" fmla="*/ 1173 w 10000"/>
              <a:gd name="connsiteY29" fmla="*/ 7552 h 10614"/>
              <a:gd name="connsiteX30" fmla="*/ 1051 w 10000"/>
              <a:gd name="connsiteY30" fmla="*/ 7110 h 10614"/>
              <a:gd name="connsiteX31" fmla="*/ 1062 w 10000"/>
              <a:gd name="connsiteY31" fmla="*/ 6714 h 10614"/>
              <a:gd name="connsiteX32" fmla="*/ 1062 w 10000"/>
              <a:gd name="connsiteY32" fmla="*/ 6604 h 10614"/>
              <a:gd name="connsiteX33" fmla="*/ 838 w 10000"/>
              <a:gd name="connsiteY33" fmla="*/ 5739 h 10614"/>
              <a:gd name="connsiteX34" fmla="*/ 696 w 10000"/>
              <a:gd name="connsiteY34" fmla="*/ 4704 h 10614"/>
              <a:gd name="connsiteX35" fmla="*/ 543 w 10000"/>
              <a:gd name="connsiteY35" fmla="*/ 4059 h 10614"/>
              <a:gd name="connsiteX36" fmla="*/ 521 w 10000"/>
              <a:gd name="connsiteY36" fmla="*/ 3565 h 10614"/>
              <a:gd name="connsiteX37" fmla="*/ 0 w 10000"/>
              <a:gd name="connsiteY37" fmla="*/ 2696 h 10614"/>
              <a:gd name="connsiteX38" fmla="*/ 477 w 10000"/>
              <a:gd name="connsiteY38" fmla="*/ 2080 h 10614"/>
              <a:gd name="connsiteX39" fmla="*/ 477 w 10000"/>
              <a:gd name="connsiteY39" fmla="*/ 1802 h 10614"/>
              <a:gd name="connsiteX40" fmla="*/ 477 w 10000"/>
              <a:gd name="connsiteY40" fmla="*/ 963 h 10614"/>
              <a:gd name="connsiteX41" fmla="*/ 715 w 10000"/>
              <a:gd name="connsiteY41" fmla="*/ 134 h 10614"/>
              <a:gd name="connsiteX42" fmla="*/ 4777 w 10000"/>
              <a:gd name="connsiteY42" fmla="*/ 170 h 10614"/>
              <a:gd name="connsiteX43" fmla="*/ 8448 w 10000"/>
              <a:gd name="connsiteY43" fmla="*/ 0 h 10614"/>
              <a:gd name="connsiteX0" fmla="*/ 8448 w 10179"/>
              <a:gd name="connsiteY0" fmla="*/ 0 h 10614"/>
              <a:gd name="connsiteX1" fmla="*/ 8570 w 10179"/>
              <a:gd name="connsiteY1" fmla="*/ 395 h 10614"/>
              <a:gd name="connsiteX2" fmla="*/ 8682 w 10179"/>
              <a:gd name="connsiteY2" fmla="*/ 963 h 10614"/>
              <a:gd name="connsiteX3" fmla="*/ 8631 w 10179"/>
              <a:gd name="connsiteY3" fmla="*/ 1285 h 10614"/>
              <a:gd name="connsiteX4" fmla="*/ 8426 w 10179"/>
              <a:gd name="connsiteY4" fmla="*/ 2023 h 10614"/>
              <a:gd name="connsiteX5" fmla="*/ 8537 w 10179"/>
              <a:gd name="connsiteY5" fmla="*/ 2303 h 10614"/>
              <a:gd name="connsiteX6" fmla="*/ 8572 w 10179"/>
              <a:gd name="connsiteY6" fmla="*/ 2641 h 10614"/>
              <a:gd name="connsiteX7" fmla="*/ 8976 w 10179"/>
              <a:gd name="connsiteY7" fmla="*/ 3197 h 10614"/>
              <a:gd name="connsiteX8" fmla="*/ 9458 w 10179"/>
              <a:gd name="connsiteY8" fmla="*/ 3546 h 10614"/>
              <a:gd name="connsiteX9" fmla="*/ 9561 w 10179"/>
              <a:gd name="connsiteY9" fmla="*/ 4203 h 10614"/>
              <a:gd name="connsiteX10" fmla="*/ 9743 w 10179"/>
              <a:gd name="connsiteY10" fmla="*/ 4592 h 10614"/>
              <a:gd name="connsiteX11" fmla="*/ 9890 w 10179"/>
              <a:gd name="connsiteY11" fmla="*/ 4873 h 10614"/>
              <a:gd name="connsiteX12" fmla="*/ 10179 w 10179"/>
              <a:gd name="connsiteY12" fmla="*/ 5747 h 10614"/>
              <a:gd name="connsiteX13" fmla="*/ 9781 w 10179"/>
              <a:gd name="connsiteY13" fmla="*/ 6210 h 10614"/>
              <a:gd name="connsiteX14" fmla="*/ 9670 w 10179"/>
              <a:gd name="connsiteY14" fmla="*/ 6491 h 10614"/>
              <a:gd name="connsiteX15" fmla="*/ 9670 w 10179"/>
              <a:gd name="connsiteY15" fmla="*/ 6993 h 10614"/>
              <a:gd name="connsiteX16" fmla="*/ 9354 w 10179"/>
              <a:gd name="connsiteY16" fmla="*/ 7377 h 10614"/>
              <a:gd name="connsiteX17" fmla="*/ 8902 w 10179"/>
              <a:gd name="connsiteY17" fmla="*/ 7216 h 10614"/>
              <a:gd name="connsiteX18" fmla="*/ 8667 w 10179"/>
              <a:gd name="connsiteY18" fmla="*/ 7255 h 10614"/>
              <a:gd name="connsiteX19" fmla="*/ 8813 w 10179"/>
              <a:gd name="connsiteY19" fmla="*/ 8321 h 10614"/>
              <a:gd name="connsiteX20" fmla="*/ 8218 w 10179"/>
              <a:gd name="connsiteY20" fmla="*/ 9441 h 10614"/>
              <a:gd name="connsiteX21" fmla="*/ 8143 w 10179"/>
              <a:gd name="connsiteY21" fmla="*/ 10595 h 10614"/>
              <a:gd name="connsiteX22" fmla="*/ 7496 w 10179"/>
              <a:gd name="connsiteY22" fmla="*/ 10000 h 10614"/>
              <a:gd name="connsiteX23" fmla="*/ 3102 w 10179"/>
              <a:gd name="connsiteY23" fmla="*/ 9906 h 10614"/>
              <a:gd name="connsiteX24" fmla="*/ 1223 w 10179"/>
              <a:gd name="connsiteY24" fmla="*/ 9801 h 10614"/>
              <a:gd name="connsiteX25" fmla="*/ 1120 w 10179"/>
              <a:gd name="connsiteY25" fmla="*/ 9386 h 10614"/>
              <a:gd name="connsiteX26" fmla="*/ 1145 w 10179"/>
              <a:gd name="connsiteY26" fmla="*/ 8878 h 10614"/>
              <a:gd name="connsiteX27" fmla="*/ 1167 w 10179"/>
              <a:gd name="connsiteY27" fmla="*/ 8481 h 10614"/>
              <a:gd name="connsiteX28" fmla="*/ 1246 w 10179"/>
              <a:gd name="connsiteY28" fmla="*/ 7996 h 10614"/>
              <a:gd name="connsiteX29" fmla="*/ 1173 w 10179"/>
              <a:gd name="connsiteY29" fmla="*/ 7552 h 10614"/>
              <a:gd name="connsiteX30" fmla="*/ 1051 w 10179"/>
              <a:gd name="connsiteY30" fmla="*/ 7110 h 10614"/>
              <a:gd name="connsiteX31" fmla="*/ 1062 w 10179"/>
              <a:gd name="connsiteY31" fmla="*/ 6714 h 10614"/>
              <a:gd name="connsiteX32" fmla="*/ 1062 w 10179"/>
              <a:gd name="connsiteY32" fmla="*/ 6604 h 10614"/>
              <a:gd name="connsiteX33" fmla="*/ 838 w 10179"/>
              <a:gd name="connsiteY33" fmla="*/ 5739 h 10614"/>
              <a:gd name="connsiteX34" fmla="*/ 696 w 10179"/>
              <a:gd name="connsiteY34" fmla="*/ 4704 h 10614"/>
              <a:gd name="connsiteX35" fmla="*/ 543 w 10179"/>
              <a:gd name="connsiteY35" fmla="*/ 4059 h 10614"/>
              <a:gd name="connsiteX36" fmla="*/ 521 w 10179"/>
              <a:gd name="connsiteY36" fmla="*/ 3565 h 10614"/>
              <a:gd name="connsiteX37" fmla="*/ 0 w 10179"/>
              <a:gd name="connsiteY37" fmla="*/ 2696 h 10614"/>
              <a:gd name="connsiteX38" fmla="*/ 477 w 10179"/>
              <a:gd name="connsiteY38" fmla="*/ 2080 h 10614"/>
              <a:gd name="connsiteX39" fmla="*/ 477 w 10179"/>
              <a:gd name="connsiteY39" fmla="*/ 1802 h 10614"/>
              <a:gd name="connsiteX40" fmla="*/ 477 w 10179"/>
              <a:gd name="connsiteY40" fmla="*/ 963 h 10614"/>
              <a:gd name="connsiteX41" fmla="*/ 715 w 10179"/>
              <a:gd name="connsiteY41" fmla="*/ 134 h 10614"/>
              <a:gd name="connsiteX42" fmla="*/ 4777 w 10179"/>
              <a:gd name="connsiteY42" fmla="*/ 170 h 10614"/>
              <a:gd name="connsiteX43" fmla="*/ 8448 w 10179"/>
              <a:gd name="connsiteY43" fmla="*/ 0 h 10614"/>
              <a:gd name="connsiteX0" fmla="*/ 8448 w 10179"/>
              <a:gd name="connsiteY0" fmla="*/ 0 h 10614"/>
              <a:gd name="connsiteX1" fmla="*/ 8570 w 10179"/>
              <a:gd name="connsiteY1" fmla="*/ 395 h 10614"/>
              <a:gd name="connsiteX2" fmla="*/ 8682 w 10179"/>
              <a:gd name="connsiteY2" fmla="*/ 963 h 10614"/>
              <a:gd name="connsiteX3" fmla="*/ 8631 w 10179"/>
              <a:gd name="connsiteY3" fmla="*/ 1285 h 10614"/>
              <a:gd name="connsiteX4" fmla="*/ 8426 w 10179"/>
              <a:gd name="connsiteY4" fmla="*/ 2023 h 10614"/>
              <a:gd name="connsiteX5" fmla="*/ 8537 w 10179"/>
              <a:gd name="connsiteY5" fmla="*/ 2303 h 10614"/>
              <a:gd name="connsiteX6" fmla="*/ 8572 w 10179"/>
              <a:gd name="connsiteY6" fmla="*/ 2641 h 10614"/>
              <a:gd name="connsiteX7" fmla="*/ 8976 w 10179"/>
              <a:gd name="connsiteY7" fmla="*/ 3197 h 10614"/>
              <a:gd name="connsiteX8" fmla="*/ 9458 w 10179"/>
              <a:gd name="connsiteY8" fmla="*/ 3546 h 10614"/>
              <a:gd name="connsiteX9" fmla="*/ 9561 w 10179"/>
              <a:gd name="connsiteY9" fmla="*/ 4203 h 10614"/>
              <a:gd name="connsiteX10" fmla="*/ 9743 w 10179"/>
              <a:gd name="connsiteY10" fmla="*/ 4592 h 10614"/>
              <a:gd name="connsiteX11" fmla="*/ 9890 w 10179"/>
              <a:gd name="connsiteY11" fmla="*/ 4873 h 10614"/>
              <a:gd name="connsiteX12" fmla="*/ 10179 w 10179"/>
              <a:gd name="connsiteY12" fmla="*/ 5747 h 10614"/>
              <a:gd name="connsiteX13" fmla="*/ 9924 w 10179"/>
              <a:gd name="connsiteY13" fmla="*/ 6364 h 10614"/>
              <a:gd name="connsiteX14" fmla="*/ 9670 w 10179"/>
              <a:gd name="connsiteY14" fmla="*/ 6491 h 10614"/>
              <a:gd name="connsiteX15" fmla="*/ 9670 w 10179"/>
              <a:gd name="connsiteY15" fmla="*/ 6993 h 10614"/>
              <a:gd name="connsiteX16" fmla="*/ 9354 w 10179"/>
              <a:gd name="connsiteY16" fmla="*/ 7377 h 10614"/>
              <a:gd name="connsiteX17" fmla="*/ 8902 w 10179"/>
              <a:gd name="connsiteY17" fmla="*/ 7216 h 10614"/>
              <a:gd name="connsiteX18" fmla="*/ 8667 w 10179"/>
              <a:gd name="connsiteY18" fmla="*/ 7255 h 10614"/>
              <a:gd name="connsiteX19" fmla="*/ 8813 w 10179"/>
              <a:gd name="connsiteY19" fmla="*/ 8321 h 10614"/>
              <a:gd name="connsiteX20" fmla="*/ 8218 w 10179"/>
              <a:gd name="connsiteY20" fmla="*/ 9441 h 10614"/>
              <a:gd name="connsiteX21" fmla="*/ 8143 w 10179"/>
              <a:gd name="connsiteY21" fmla="*/ 10595 h 10614"/>
              <a:gd name="connsiteX22" fmla="*/ 7496 w 10179"/>
              <a:gd name="connsiteY22" fmla="*/ 10000 h 10614"/>
              <a:gd name="connsiteX23" fmla="*/ 3102 w 10179"/>
              <a:gd name="connsiteY23" fmla="*/ 9906 h 10614"/>
              <a:gd name="connsiteX24" fmla="*/ 1223 w 10179"/>
              <a:gd name="connsiteY24" fmla="*/ 9801 h 10614"/>
              <a:gd name="connsiteX25" fmla="*/ 1120 w 10179"/>
              <a:gd name="connsiteY25" fmla="*/ 9386 h 10614"/>
              <a:gd name="connsiteX26" fmla="*/ 1145 w 10179"/>
              <a:gd name="connsiteY26" fmla="*/ 8878 h 10614"/>
              <a:gd name="connsiteX27" fmla="*/ 1167 w 10179"/>
              <a:gd name="connsiteY27" fmla="*/ 8481 h 10614"/>
              <a:gd name="connsiteX28" fmla="*/ 1246 w 10179"/>
              <a:gd name="connsiteY28" fmla="*/ 7996 h 10614"/>
              <a:gd name="connsiteX29" fmla="*/ 1173 w 10179"/>
              <a:gd name="connsiteY29" fmla="*/ 7552 h 10614"/>
              <a:gd name="connsiteX30" fmla="*/ 1051 w 10179"/>
              <a:gd name="connsiteY30" fmla="*/ 7110 h 10614"/>
              <a:gd name="connsiteX31" fmla="*/ 1062 w 10179"/>
              <a:gd name="connsiteY31" fmla="*/ 6714 h 10614"/>
              <a:gd name="connsiteX32" fmla="*/ 1062 w 10179"/>
              <a:gd name="connsiteY32" fmla="*/ 6604 h 10614"/>
              <a:gd name="connsiteX33" fmla="*/ 838 w 10179"/>
              <a:gd name="connsiteY33" fmla="*/ 5739 h 10614"/>
              <a:gd name="connsiteX34" fmla="*/ 696 w 10179"/>
              <a:gd name="connsiteY34" fmla="*/ 4704 h 10614"/>
              <a:gd name="connsiteX35" fmla="*/ 543 w 10179"/>
              <a:gd name="connsiteY35" fmla="*/ 4059 h 10614"/>
              <a:gd name="connsiteX36" fmla="*/ 521 w 10179"/>
              <a:gd name="connsiteY36" fmla="*/ 3565 h 10614"/>
              <a:gd name="connsiteX37" fmla="*/ 0 w 10179"/>
              <a:gd name="connsiteY37" fmla="*/ 2696 h 10614"/>
              <a:gd name="connsiteX38" fmla="*/ 477 w 10179"/>
              <a:gd name="connsiteY38" fmla="*/ 2080 h 10614"/>
              <a:gd name="connsiteX39" fmla="*/ 477 w 10179"/>
              <a:gd name="connsiteY39" fmla="*/ 1802 h 10614"/>
              <a:gd name="connsiteX40" fmla="*/ 477 w 10179"/>
              <a:gd name="connsiteY40" fmla="*/ 963 h 10614"/>
              <a:gd name="connsiteX41" fmla="*/ 715 w 10179"/>
              <a:gd name="connsiteY41" fmla="*/ 134 h 10614"/>
              <a:gd name="connsiteX42" fmla="*/ 4777 w 10179"/>
              <a:gd name="connsiteY42" fmla="*/ 170 h 10614"/>
              <a:gd name="connsiteX43" fmla="*/ 8448 w 10179"/>
              <a:gd name="connsiteY43" fmla="*/ 0 h 10614"/>
              <a:gd name="connsiteX0" fmla="*/ 8448 w 10179"/>
              <a:gd name="connsiteY0" fmla="*/ 0 h 10614"/>
              <a:gd name="connsiteX1" fmla="*/ 8570 w 10179"/>
              <a:gd name="connsiteY1" fmla="*/ 395 h 10614"/>
              <a:gd name="connsiteX2" fmla="*/ 8682 w 10179"/>
              <a:gd name="connsiteY2" fmla="*/ 963 h 10614"/>
              <a:gd name="connsiteX3" fmla="*/ 8631 w 10179"/>
              <a:gd name="connsiteY3" fmla="*/ 1285 h 10614"/>
              <a:gd name="connsiteX4" fmla="*/ 8426 w 10179"/>
              <a:gd name="connsiteY4" fmla="*/ 2023 h 10614"/>
              <a:gd name="connsiteX5" fmla="*/ 8537 w 10179"/>
              <a:gd name="connsiteY5" fmla="*/ 2303 h 10614"/>
              <a:gd name="connsiteX6" fmla="*/ 8572 w 10179"/>
              <a:gd name="connsiteY6" fmla="*/ 2641 h 10614"/>
              <a:gd name="connsiteX7" fmla="*/ 8976 w 10179"/>
              <a:gd name="connsiteY7" fmla="*/ 3197 h 10614"/>
              <a:gd name="connsiteX8" fmla="*/ 9458 w 10179"/>
              <a:gd name="connsiteY8" fmla="*/ 3546 h 10614"/>
              <a:gd name="connsiteX9" fmla="*/ 9561 w 10179"/>
              <a:gd name="connsiteY9" fmla="*/ 4203 h 10614"/>
              <a:gd name="connsiteX10" fmla="*/ 9743 w 10179"/>
              <a:gd name="connsiteY10" fmla="*/ 4592 h 10614"/>
              <a:gd name="connsiteX11" fmla="*/ 9890 w 10179"/>
              <a:gd name="connsiteY11" fmla="*/ 4873 h 10614"/>
              <a:gd name="connsiteX12" fmla="*/ 10179 w 10179"/>
              <a:gd name="connsiteY12" fmla="*/ 5747 h 10614"/>
              <a:gd name="connsiteX13" fmla="*/ 9924 w 10179"/>
              <a:gd name="connsiteY13" fmla="*/ 6364 h 10614"/>
              <a:gd name="connsiteX14" fmla="*/ 9670 w 10179"/>
              <a:gd name="connsiteY14" fmla="*/ 6993 h 10614"/>
              <a:gd name="connsiteX15" fmla="*/ 9354 w 10179"/>
              <a:gd name="connsiteY15" fmla="*/ 7377 h 10614"/>
              <a:gd name="connsiteX16" fmla="*/ 8902 w 10179"/>
              <a:gd name="connsiteY16" fmla="*/ 7216 h 10614"/>
              <a:gd name="connsiteX17" fmla="*/ 8667 w 10179"/>
              <a:gd name="connsiteY17" fmla="*/ 7255 h 10614"/>
              <a:gd name="connsiteX18" fmla="*/ 8813 w 10179"/>
              <a:gd name="connsiteY18" fmla="*/ 8321 h 10614"/>
              <a:gd name="connsiteX19" fmla="*/ 8218 w 10179"/>
              <a:gd name="connsiteY19" fmla="*/ 9441 h 10614"/>
              <a:gd name="connsiteX20" fmla="*/ 8143 w 10179"/>
              <a:gd name="connsiteY20" fmla="*/ 10595 h 10614"/>
              <a:gd name="connsiteX21" fmla="*/ 7496 w 10179"/>
              <a:gd name="connsiteY21" fmla="*/ 10000 h 10614"/>
              <a:gd name="connsiteX22" fmla="*/ 3102 w 10179"/>
              <a:gd name="connsiteY22" fmla="*/ 9906 h 10614"/>
              <a:gd name="connsiteX23" fmla="*/ 1223 w 10179"/>
              <a:gd name="connsiteY23" fmla="*/ 9801 h 10614"/>
              <a:gd name="connsiteX24" fmla="*/ 1120 w 10179"/>
              <a:gd name="connsiteY24" fmla="*/ 9386 h 10614"/>
              <a:gd name="connsiteX25" fmla="*/ 1145 w 10179"/>
              <a:gd name="connsiteY25" fmla="*/ 8878 h 10614"/>
              <a:gd name="connsiteX26" fmla="*/ 1167 w 10179"/>
              <a:gd name="connsiteY26" fmla="*/ 8481 h 10614"/>
              <a:gd name="connsiteX27" fmla="*/ 1246 w 10179"/>
              <a:gd name="connsiteY27" fmla="*/ 7996 h 10614"/>
              <a:gd name="connsiteX28" fmla="*/ 1173 w 10179"/>
              <a:gd name="connsiteY28" fmla="*/ 7552 h 10614"/>
              <a:gd name="connsiteX29" fmla="*/ 1051 w 10179"/>
              <a:gd name="connsiteY29" fmla="*/ 7110 h 10614"/>
              <a:gd name="connsiteX30" fmla="*/ 1062 w 10179"/>
              <a:gd name="connsiteY30" fmla="*/ 6714 h 10614"/>
              <a:gd name="connsiteX31" fmla="*/ 1062 w 10179"/>
              <a:gd name="connsiteY31" fmla="*/ 6604 h 10614"/>
              <a:gd name="connsiteX32" fmla="*/ 838 w 10179"/>
              <a:gd name="connsiteY32" fmla="*/ 5739 h 10614"/>
              <a:gd name="connsiteX33" fmla="*/ 696 w 10179"/>
              <a:gd name="connsiteY33" fmla="*/ 4704 h 10614"/>
              <a:gd name="connsiteX34" fmla="*/ 543 w 10179"/>
              <a:gd name="connsiteY34" fmla="*/ 4059 h 10614"/>
              <a:gd name="connsiteX35" fmla="*/ 521 w 10179"/>
              <a:gd name="connsiteY35" fmla="*/ 3565 h 10614"/>
              <a:gd name="connsiteX36" fmla="*/ 0 w 10179"/>
              <a:gd name="connsiteY36" fmla="*/ 2696 h 10614"/>
              <a:gd name="connsiteX37" fmla="*/ 477 w 10179"/>
              <a:gd name="connsiteY37" fmla="*/ 2080 h 10614"/>
              <a:gd name="connsiteX38" fmla="*/ 477 w 10179"/>
              <a:gd name="connsiteY38" fmla="*/ 1802 h 10614"/>
              <a:gd name="connsiteX39" fmla="*/ 477 w 10179"/>
              <a:gd name="connsiteY39" fmla="*/ 963 h 10614"/>
              <a:gd name="connsiteX40" fmla="*/ 715 w 10179"/>
              <a:gd name="connsiteY40" fmla="*/ 134 h 10614"/>
              <a:gd name="connsiteX41" fmla="*/ 4777 w 10179"/>
              <a:gd name="connsiteY41" fmla="*/ 170 h 10614"/>
              <a:gd name="connsiteX42" fmla="*/ 8448 w 10179"/>
              <a:gd name="connsiteY42" fmla="*/ 0 h 1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179" h="10614">
                <a:moveTo>
                  <a:pt x="8448" y="0"/>
                </a:moveTo>
                <a:cubicBezTo>
                  <a:pt x="8416" y="173"/>
                  <a:pt x="8602" y="222"/>
                  <a:pt x="8570" y="395"/>
                </a:cubicBezTo>
                <a:cubicBezTo>
                  <a:pt x="8607" y="584"/>
                  <a:pt x="8645" y="773"/>
                  <a:pt x="8682" y="963"/>
                </a:cubicBezTo>
                <a:cubicBezTo>
                  <a:pt x="8665" y="1069"/>
                  <a:pt x="8648" y="1178"/>
                  <a:pt x="8631" y="1285"/>
                </a:cubicBezTo>
                <a:cubicBezTo>
                  <a:pt x="8563" y="1531"/>
                  <a:pt x="8494" y="1778"/>
                  <a:pt x="8426" y="2023"/>
                </a:cubicBezTo>
                <a:lnTo>
                  <a:pt x="8537" y="2303"/>
                </a:lnTo>
                <a:cubicBezTo>
                  <a:pt x="8549" y="2415"/>
                  <a:pt x="8560" y="2527"/>
                  <a:pt x="8572" y="2641"/>
                </a:cubicBezTo>
                <a:lnTo>
                  <a:pt x="8976" y="3197"/>
                </a:lnTo>
                <a:lnTo>
                  <a:pt x="9458" y="3546"/>
                </a:lnTo>
                <a:cubicBezTo>
                  <a:pt x="9492" y="3764"/>
                  <a:pt x="9527" y="3984"/>
                  <a:pt x="9561" y="4203"/>
                </a:cubicBezTo>
                <a:cubicBezTo>
                  <a:pt x="9622" y="4332"/>
                  <a:pt x="9682" y="4463"/>
                  <a:pt x="9743" y="4592"/>
                </a:cubicBezTo>
                <a:lnTo>
                  <a:pt x="9890" y="4873"/>
                </a:lnTo>
                <a:cubicBezTo>
                  <a:pt x="9927" y="5151"/>
                  <a:pt x="10142" y="5467"/>
                  <a:pt x="10179" y="5747"/>
                </a:cubicBezTo>
                <a:lnTo>
                  <a:pt x="9924" y="6364"/>
                </a:lnTo>
                <a:lnTo>
                  <a:pt x="9670" y="6993"/>
                </a:lnTo>
                <a:cubicBezTo>
                  <a:pt x="9670" y="6993"/>
                  <a:pt x="9499" y="7211"/>
                  <a:pt x="9354" y="7377"/>
                </a:cubicBezTo>
                <a:cubicBezTo>
                  <a:pt x="9206" y="7544"/>
                  <a:pt x="9017" y="7236"/>
                  <a:pt x="8902" y="7216"/>
                </a:cubicBezTo>
                <a:cubicBezTo>
                  <a:pt x="8788" y="7196"/>
                  <a:pt x="8682" y="7071"/>
                  <a:pt x="8667" y="7255"/>
                </a:cubicBezTo>
                <a:cubicBezTo>
                  <a:pt x="8652" y="7439"/>
                  <a:pt x="8888" y="7957"/>
                  <a:pt x="8813" y="8321"/>
                </a:cubicBezTo>
                <a:cubicBezTo>
                  <a:pt x="8738" y="8685"/>
                  <a:pt x="8359" y="9179"/>
                  <a:pt x="8218" y="9441"/>
                </a:cubicBezTo>
                <a:cubicBezTo>
                  <a:pt x="8077" y="9703"/>
                  <a:pt x="8263" y="10502"/>
                  <a:pt x="8143" y="10595"/>
                </a:cubicBezTo>
                <a:cubicBezTo>
                  <a:pt x="8023" y="10688"/>
                  <a:pt x="8324" y="10436"/>
                  <a:pt x="7496" y="10000"/>
                </a:cubicBezTo>
                <a:cubicBezTo>
                  <a:pt x="6303" y="9962"/>
                  <a:pt x="4567" y="9937"/>
                  <a:pt x="3102" y="9906"/>
                </a:cubicBezTo>
                <a:cubicBezTo>
                  <a:pt x="2057" y="9874"/>
                  <a:pt x="1553" y="9888"/>
                  <a:pt x="1223" y="9801"/>
                </a:cubicBezTo>
                <a:cubicBezTo>
                  <a:pt x="1189" y="9662"/>
                  <a:pt x="1154" y="9523"/>
                  <a:pt x="1120" y="9386"/>
                </a:cubicBezTo>
                <a:cubicBezTo>
                  <a:pt x="1133" y="9273"/>
                  <a:pt x="1132" y="8991"/>
                  <a:pt x="1145" y="8878"/>
                </a:cubicBezTo>
                <a:cubicBezTo>
                  <a:pt x="1120" y="8711"/>
                  <a:pt x="1192" y="8649"/>
                  <a:pt x="1167" y="8481"/>
                </a:cubicBezTo>
                <a:cubicBezTo>
                  <a:pt x="1118" y="8275"/>
                  <a:pt x="1295" y="8203"/>
                  <a:pt x="1246" y="7996"/>
                </a:cubicBezTo>
                <a:cubicBezTo>
                  <a:pt x="1222" y="7849"/>
                  <a:pt x="1197" y="7699"/>
                  <a:pt x="1173" y="7552"/>
                </a:cubicBezTo>
                <a:cubicBezTo>
                  <a:pt x="1173" y="7552"/>
                  <a:pt x="1197" y="7277"/>
                  <a:pt x="1051" y="7110"/>
                </a:cubicBezTo>
                <a:cubicBezTo>
                  <a:pt x="906" y="6943"/>
                  <a:pt x="1062" y="6714"/>
                  <a:pt x="1062" y="6714"/>
                </a:cubicBezTo>
                <a:lnTo>
                  <a:pt x="1062" y="6604"/>
                </a:lnTo>
                <a:cubicBezTo>
                  <a:pt x="1044" y="6418"/>
                  <a:pt x="899" y="6056"/>
                  <a:pt x="838" y="5739"/>
                </a:cubicBezTo>
                <a:cubicBezTo>
                  <a:pt x="691" y="5349"/>
                  <a:pt x="771" y="4984"/>
                  <a:pt x="696" y="4704"/>
                </a:cubicBezTo>
                <a:cubicBezTo>
                  <a:pt x="623" y="4426"/>
                  <a:pt x="543" y="4059"/>
                  <a:pt x="543" y="4059"/>
                </a:cubicBezTo>
                <a:cubicBezTo>
                  <a:pt x="536" y="3895"/>
                  <a:pt x="528" y="3730"/>
                  <a:pt x="521" y="3565"/>
                </a:cubicBezTo>
                <a:lnTo>
                  <a:pt x="0" y="2696"/>
                </a:lnTo>
                <a:lnTo>
                  <a:pt x="477" y="2080"/>
                </a:lnTo>
                <a:lnTo>
                  <a:pt x="477" y="1802"/>
                </a:lnTo>
                <a:lnTo>
                  <a:pt x="477" y="963"/>
                </a:lnTo>
                <a:cubicBezTo>
                  <a:pt x="495" y="804"/>
                  <a:pt x="697" y="294"/>
                  <a:pt x="715" y="134"/>
                </a:cubicBezTo>
                <a:cubicBezTo>
                  <a:pt x="752" y="-33"/>
                  <a:pt x="4740" y="338"/>
                  <a:pt x="4777" y="170"/>
                </a:cubicBezTo>
                <a:lnTo>
                  <a:pt x="8448" y="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ＭＳ Ｐゴシック" charset="-128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98330" y="3126436"/>
            <a:ext cx="410774" cy="654249"/>
          </a:xfrm>
          <a:custGeom>
            <a:avLst/>
            <a:gdLst>
              <a:gd name="connsiteX0" fmla="*/ 238328 w 890081"/>
              <a:gd name="connsiteY0" fmla="*/ 0 h 1449421"/>
              <a:gd name="connsiteX1" fmla="*/ 141052 w 890081"/>
              <a:gd name="connsiteY1" fmla="*/ 549613 h 1449421"/>
              <a:gd name="connsiteX2" fmla="*/ 160507 w 890081"/>
              <a:gd name="connsiteY2" fmla="*/ 569068 h 1449421"/>
              <a:gd name="connsiteX3" fmla="*/ 175098 w 890081"/>
              <a:gd name="connsiteY3" fmla="*/ 593387 h 1449421"/>
              <a:gd name="connsiteX4" fmla="*/ 175098 w 890081"/>
              <a:gd name="connsiteY4" fmla="*/ 671208 h 1449421"/>
              <a:gd name="connsiteX5" fmla="*/ 126460 w 890081"/>
              <a:gd name="connsiteY5" fmla="*/ 700391 h 1449421"/>
              <a:gd name="connsiteX6" fmla="*/ 107005 w 890081"/>
              <a:gd name="connsiteY6" fmla="*/ 792804 h 1449421"/>
              <a:gd name="connsiteX7" fmla="*/ 58366 w 890081"/>
              <a:gd name="connsiteY7" fmla="*/ 817123 h 1449421"/>
              <a:gd name="connsiteX8" fmla="*/ 53503 w 890081"/>
              <a:gd name="connsiteY8" fmla="*/ 880353 h 1449421"/>
              <a:gd name="connsiteX9" fmla="*/ 58366 w 890081"/>
              <a:gd name="connsiteY9" fmla="*/ 899808 h 1449421"/>
              <a:gd name="connsiteX10" fmla="*/ 72958 w 890081"/>
              <a:gd name="connsiteY10" fmla="*/ 894944 h 1449421"/>
              <a:gd name="connsiteX11" fmla="*/ 82686 w 890081"/>
              <a:gd name="connsiteY11" fmla="*/ 919264 h 1449421"/>
              <a:gd name="connsiteX12" fmla="*/ 43775 w 890081"/>
              <a:gd name="connsiteY12" fmla="*/ 997085 h 1449421"/>
              <a:gd name="connsiteX13" fmla="*/ 0 w 890081"/>
              <a:gd name="connsiteY13" fmla="*/ 1293779 h 1449421"/>
              <a:gd name="connsiteX14" fmla="*/ 846307 w 890081"/>
              <a:gd name="connsiteY14" fmla="*/ 1449421 h 1449421"/>
              <a:gd name="connsiteX15" fmla="*/ 890081 w 890081"/>
              <a:gd name="connsiteY15" fmla="*/ 967902 h 1449421"/>
              <a:gd name="connsiteX16" fmla="*/ 851171 w 890081"/>
              <a:gd name="connsiteY16" fmla="*/ 933855 h 1449421"/>
              <a:gd name="connsiteX17" fmla="*/ 821988 w 890081"/>
              <a:gd name="connsiteY17" fmla="*/ 963038 h 1449421"/>
              <a:gd name="connsiteX18" fmla="*/ 783077 w 890081"/>
              <a:gd name="connsiteY18" fmla="*/ 972766 h 1449421"/>
              <a:gd name="connsiteX19" fmla="*/ 749030 w 890081"/>
              <a:gd name="connsiteY19" fmla="*/ 953310 h 1449421"/>
              <a:gd name="connsiteX20" fmla="*/ 666345 w 890081"/>
              <a:gd name="connsiteY20" fmla="*/ 967902 h 1449421"/>
              <a:gd name="connsiteX21" fmla="*/ 607979 w 890081"/>
              <a:gd name="connsiteY21" fmla="*/ 914400 h 1449421"/>
              <a:gd name="connsiteX22" fmla="*/ 583660 w 890081"/>
              <a:gd name="connsiteY22" fmla="*/ 890081 h 1449421"/>
              <a:gd name="connsiteX23" fmla="*/ 588524 w 890081"/>
              <a:gd name="connsiteY23" fmla="*/ 841442 h 1449421"/>
              <a:gd name="connsiteX24" fmla="*/ 564205 w 890081"/>
              <a:gd name="connsiteY24" fmla="*/ 792804 h 1449421"/>
              <a:gd name="connsiteX25" fmla="*/ 564205 w 890081"/>
              <a:gd name="connsiteY25" fmla="*/ 763621 h 1449421"/>
              <a:gd name="connsiteX26" fmla="*/ 544749 w 890081"/>
              <a:gd name="connsiteY26" fmla="*/ 700391 h 1449421"/>
              <a:gd name="connsiteX27" fmla="*/ 466928 w 890081"/>
              <a:gd name="connsiteY27" fmla="*/ 705255 h 1449421"/>
              <a:gd name="connsiteX28" fmla="*/ 462064 w 890081"/>
              <a:gd name="connsiteY28" fmla="*/ 661481 h 1449421"/>
              <a:gd name="connsiteX29" fmla="*/ 491247 w 890081"/>
              <a:gd name="connsiteY29" fmla="*/ 646889 h 1449421"/>
              <a:gd name="connsiteX30" fmla="*/ 481520 w 890081"/>
              <a:gd name="connsiteY30" fmla="*/ 588523 h 1449421"/>
              <a:gd name="connsiteX31" fmla="*/ 505839 w 890081"/>
              <a:gd name="connsiteY31" fmla="*/ 510702 h 1449421"/>
              <a:gd name="connsiteX32" fmla="*/ 428018 w 890081"/>
              <a:gd name="connsiteY32" fmla="*/ 432881 h 1449421"/>
              <a:gd name="connsiteX33" fmla="*/ 384243 w 890081"/>
              <a:gd name="connsiteY33" fmla="*/ 364787 h 1449421"/>
              <a:gd name="connsiteX34" fmla="*/ 355060 w 890081"/>
              <a:gd name="connsiteY34" fmla="*/ 325876 h 1449421"/>
              <a:gd name="connsiteX35" fmla="*/ 355060 w 890081"/>
              <a:gd name="connsiteY35" fmla="*/ 218872 h 1449421"/>
              <a:gd name="connsiteX36" fmla="*/ 350196 w 890081"/>
              <a:gd name="connsiteY36" fmla="*/ 179961 h 1449421"/>
              <a:gd name="connsiteX37" fmla="*/ 369652 w 890081"/>
              <a:gd name="connsiteY37" fmla="*/ 102140 h 1449421"/>
              <a:gd name="connsiteX38" fmla="*/ 364788 w 890081"/>
              <a:gd name="connsiteY38" fmla="*/ 34047 h 1449421"/>
              <a:gd name="connsiteX39" fmla="*/ 238328 w 890081"/>
              <a:gd name="connsiteY39" fmla="*/ 0 h 1449421"/>
              <a:gd name="connsiteX0" fmla="*/ 238328 w 915754"/>
              <a:gd name="connsiteY0" fmla="*/ 0 h 1449421"/>
              <a:gd name="connsiteX1" fmla="*/ 141052 w 915754"/>
              <a:gd name="connsiteY1" fmla="*/ 549613 h 1449421"/>
              <a:gd name="connsiteX2" fmla="*/ 160507 w 915754"/>
              <a:gd name="connsiteY2" fmla="*/ 569068 h 1449421"/>
              <a:gd name="connsiteX3" fmla="*/ 175098 w 915754"/>
              <a:gd name="connsiteY3" fmla="*/ 593387 h 1449421"/>
              <a:gd name="connsiteX4" fmla="*/ 175098 w 915754"/>
              <a:gd name="connsiteY4" fmla="*/ 671208 h 1449421"/>
              <a:gd name="connsiteX5" fmla="*/ 126460 w 915754"/>
              <a:gd name="connsiteY5" fmla="*/ 700391 h 1449421"/>
              <a:gd name="connsiteX6" fmla="*/ 107005 w 915754"/>
              <a:gd name="connsiteY6" fmla="*/ 792804 h 1449421"/>
              <a:gd name="connsiteX7" fmla="*/ 58366 w 915754"/>
              <a:gd name="connsiteY7" fmla="*/ 817123 h 1449421"/>
              <a:gd name="connsiteX8" fmla="*/ 53503 w 915754"/>
              <a:gd name="connsiteY8" fmla="*/ 880353 h 1449421"/>
              <a:gd name="connsiteX9" fmla="*/ 58366 w 915754"/>
              <a:gd name="connsiteY9" fmla="*/ 899808 h 1449421"/>
              <a:gd name="connsiteX10" fmla="*/ 72958 w 915754"/>
              <a:gd name="connsiteY10" fmla="*/ 894944 h 1449421"/>
              <a:gd name="connsiteX11" fmla="*/ 82686 w 915754"/>
              <a:gd name="connsiteY11" fmla="*/ 919264 h 1449421"/>
              <a:gd name="connsiteX12" fmla="*/ 43775 w 915754"/>
              <a:gd name="connsiteY12" fmla="*/ 997085 h 1449421"/>
              <a:gd name="connsiteX13" fmla="*/ 0 w 915754"/>
              <a:gd name="connsiteY13" fmla="*/ 1293779 h 1449421"/>
              <a:gd name="connsiteX14" fmla="*/ 846307 w 915754"/>
              <a:gd name="connsiteY14" fmla="*/ 1449421 h 1449421"/>
              <a:gd name="connsiteX15" fmla="*/ 915754 w 915754"/>
              <a:gd name="connsiteY15" fmla="*/ 970305 h 1449421"/>
              <a:gd name="connsiteX16" fmla="*/ 851171 w 915754"/>
              <a:gd name="connsiteY16" fmla="*/ 933855 h 1449421"/>
              <a:gd name="connsiteX17" fmla="*/ 821988 w 915754"/>
              <a:gd name="connsiteY17" fmla="*/ 963038 h 1449421"/>
              <a:gd name="connsiteX18" fmla="*/ 783077 w 915754"/>
              <a:gd name="connsiteY18" fmla="*/ 972766 h 1449421"/>
              <a:gd name="connsiteX19" fmla="*/ 749030 w 915754"/>
              <a:gd name="connsiteY19" fmla="*/ 953310 h 1449421"/>
              <a:gd name="connsiteX20" fmla="*/ 666345 w 915754"/>
              <a:gd name="connsiteY20" fmla="*/ 967902 h 1449421"/>
              <a:gd name="connsiteX21" fmla="*/ 607979 w 915754"/>
              <a:gd name="connsiteY21" fmla="*/ 914400 h 1449421"/>
              <a:gd name="connsiteX22" fmla="*/ 583660 w 915754"/>
              <a:gd name="connsiteY22" fmla="*/ 890081 h 1449421"/>
              <a:gd name="connsiteX23" fmla="*/ 588524 w 915754"/>
              <a:gd name="connsiteY23" fmla="*/ 841442 h 1449421"/>
              <a:gd name="connsiteX24" fmla="*/ 564205 w 915754"/>
              <a:gd name="connsiteY24" fmla="*/ 792804 h 1449421"/>
              <a:gd name="connsiteX25" fmla="*/ 564205 w 915754"/>
              <a:gd name="connsiteY25" fmla="*/ 763621 h 1449421"/>
              <a:gd name="connsiteX26" fmla="*/ 544749 w 915754"/>
              <a:gd name="connsiteY26" fmla="*/ 700391 h 1449421"/>
              <a:gd name="connsiteX27" fmla="*/ 466928 w 915754"/>
              <a:gd name="connsiteY27" fmla="*/ 705255 h 1449421"/>
              <a:gd name="connsiteX28" fmla="*/ 462064 w 915754"/>
              <a:gd name="connsiteY28" fmla="*/ 661481 h 1449421"/>
              <a:gd name="connsiteX29" fmla="*/ 491247 w 915754"/>
              <a:gd name="connsiteY29" fmla="*/ 646889 h 1449421"/>
              <a:gd name="connsiteX30" fmla="*/ 481520 w 915754"/>
              <a:gd name="connsiteY30" fmla="*/ 588523 h 1449421"/>
              <a:gd name="connsiteX31" fmla="*/ 505839 w 915754"/>
              <a:gd name="connsiteY31" fmla="*/ 510702 h 1449421"/>
              <a:gd name="connsiteX32" fmla="*/ 428018 w 915754"/>
              <a:gd name="connsiteY32" fmla="*/ 432881 h 1449421"/>
              <a:gd name="connsiteX33" fmla="*/ 384243 w 915754"/>
              <a:gd name="connsiteY33" fmla="*/ 364787 h 1449421"/>
              <a:gd name="connsiteX34" fmla="*/ 355060 w 915754"/>
              <a:gd name="connsiteY34" fmla="*/ 325876 h 1449421"/>
              <a:gd name="connsiteX35" fmla="*/ 355060 w 915754"/>
              <a:gd name="connsiteY35" fmla="*/ 218872 h 1449421"/>
              <a:gd name="connsiteX36" fmla="*/ 350196 w 915754"/>
              <a:gd name="connsiteY36" fmla="*/ 179961 h 1449421"/>
              <a:gd name="connsiteX37" fmla="*/ 369652 w 915754"/>
              <a:gd name="connsiteY37" fmla="*/ 102140 h 1449421"/>
              <a:gd name="connsiteX38" fmla="*/ 364788 w 915754"/>
              <a:gd name="connsiteY38" fmla="*/ 34047 h 1449421"/>
              <a:gd name="connsiteX39" fmla="*/ 238328 w 915754"/>
              <a:gd name="connsiteY39" fmla="*/ 0 h 1449421"/>
              <a:gd name="connsiteX0" fmla="*/ 238328 w 915754"/>
              <a:gd name="connsiteY0" fmla="*/ 0 h 1449421"/>
              <a:gd name="connsiteX1" fmla="*/ 141052 w 915754"/>
              <a:gd name="connsiteY1" fmla="*/ 549613 h 1449421"/>
              <a:gd name="connsiteX2" fmla="*/ 160507 w 915754"/>
              <a:gd name="connsiteY2" fmla="*/ 569068 h 1449421"/>
              <a:gd name="connsiteX3" fmla="*/ 175098 w 915754"/>
              <a:gd name="connsiteY3" fmla="*/ 593387 h 1449421"/>
              <a:gd name="connsiteX4" fmla="*/ 175098 w 915754"/>
              <a:gd name="connsiteY4" fmla="*/ 671208 h 1449421"/>
              <a:gd name="connsiteX5" fmla="*/ 126460 w 915754"/>
              <a:gd name="connsiteY5" fmla="*/ 700391 h 1449421"/>
              <a:gd name="connsiteX6" fmla="*/ 107005 w 915754"/>
              <a:gd name="connsiteY6" fmla="*/ 792804 h 1449421"/>
              <a:gd name="connsiteX7" fmla="*/ 58366 w 915754"/>
              <a:gd name="connsiteY7" fmla="*/ 817123 h 1449421"/>
              <a:gd name="connsiteX8" fmla="*/ 53503 w 915754"/>
              <a:gd name="connsiteY8" fmla="*/ 880353 h 1449421"/>
              <a:gd name="connsiteX9" fmla="*/ 58366 w 915754"/>
              <a:gd name="connsiteY9" fmla="*/ 899808 h 1449421"/>
              <a:gd name="connsiteX10" fmla="*/ 72958 w 915754"/>
              <a:gd name="connsiteY10" fmla="*/ 894944 h 1449421"/>
              <a:gd name="connsiteX11" fmla="*/ 82686 w 915754"/>
              <a:gd name="connsiteY11" fmla="*/ 919264 h 1449421"/>
              <a:gd name="connsiteX12" fmla="*/ 43775 w 915754"/>
              <a:gd name="connsiteY12" fmla="*/ 997085 h 1449421"/>
              <a:gd name="connsiteX13" fmla="*/ 0 w 915754"/>
              <a:gd name="connsiteY13" fmla="*/ 1293779 h 1449421"/>
              <a:gd name="connsiteX14" fmla="*/ 846307 w 915754"/>
              <a:gd name="connsiteY14" fmla="*/ 1449421 h 1449421"/>
              <a:gd name="connsiteX15" fmla="*/ 915754 w 915754"/>
              <a:gd name="connsiteY15" fmla="*/ 970305 h 1449421"/>
              <a:gd name="connsiteX16" fmla="*/ 875802 w 915754"/>
              <a:gd name="connsiteY16" fmla="*/ 924740 h 1449421"/>
              <a:gd name="connsiteX17" fmla="*/ 851171 w 915754"/>
              <a:gd name="connsiteY17" fmla="*/ 933855 h 1449421"/>
              <a:gd name="connsiteX18" fmla="*/ 821988 w 915754"/>
              <a:gd name="connsiteY18" fmla="*/ 963038 h 1449421"/>
              <a:gd name="connsiteX19" fmla="*/ 783077 w 915754"/>
              <a:gd name="connsiteY19" fmla="*/ 972766 h 1449421"/>
              <a:gd name="connsiteX20" fmla="*/ 749030 w 915754"/>
              <a:gd name="connsiteY20" fmla="*/ 953310 h 1449421"/>
              <a:gd name="connsiteX21" fmla="*/ 666345 w 915754"/>
              <a:gd name="connsiteY21" fmla="*/ 967902 h 1449421"/>
              <a:gd name="connsiteX22" fmla="*/ 607979 w 915754"/>
              <a:gd name="connsiteY22" fmla="*/ 914400 h 1449421"/>
              <a:gd name="connsiteX23" fmla="*/ 583660 w 915754"/>
              <a:gd name="connsiteY23" fmla="*/ 890081 h 1449421"/>
              <a:gd name="connsiteX24" fmla="*/ 588524 w 915754"/>
              <a:gd name="connsiteY24" fmla="*/ 841442 h 1449421"/>
              <a:gd name="connsiteX25" fmla="*/ 564205 w 915754"/>
              <a:gd name="connsiteY25" fmla="*/ 792804 h 1449421"/>
              <a:gd name="connsiteX26" fmla="*/ 564205 w 915754"/>
              <a:gd name="connsiteY26" fmla="*/ 763621 h 1449421"/>
              <a:gd name="connsiteX27" fmla="*/ 544749 w 915754"/>
              <a:gd name="connsiteY27" fmla="*/ 700391 h 1449421"/>
              <a:gd name="connsiteX28" fmla="*/ 466928 w 915754"/>
              <a:gd name="connsiteY28" fmla="*/ 705255 h 1449421"/>
              <a:gd name="connsiteX29" fmla="*/ 462064 w 915754"/>
              <a:gd name="connsiteY29" fmla="*/ 661481 h 1449421"/>
              <a:gd name="connsiteX30" fmla="*/ 491247 w 915754"/>
              <a:gd name="connsiteY30" fmla="*/ 646889 h 1449421"/>
              <a:gd name="connsiteX31" fmla="*/ 481520 w 915754"/>
              <a:gd name="connsiteY31" fmla="*/ 588523 h 1449421"/>
              <a:gd name="connsiteX32" fmla="*/ 505839 w 915754"/>
              <a:gd name="connsiteY32" fmla="*/ 510702 h 1449421"/>
              <a:gd name="connsiteX33" fmla="*/ 428018 w 915754"/>
              <a:gd name="connsiteY33" fmla="*/ 432881 h 1449421"/>
              <a:gd name="connsiteX34" fmla="*/ 384243 w 915754"/>
              <a:gd name="connsiteY34" fmla="*/ 364787 h 1449421"/>
              <a:gd name="connsiteX35" fmla="*/ 355060 w 915754"/>
              <a:gd name="connsiteY35" fmla="*/ 325876 h 1449421"/>
              <a:gd name="connsiteX36" fmla="*/ 355060 w 915754"/>
              <a:gd name="connsiteY36" fmla="*/ 218872 h 1449421"/>
              <a:gd name="connsiteX37" fmla="*/ 350196 w 915754"/>
              <a:gd name="connsiteY37" fmla="*/ 179961 h 1449421"/>
              <a:gd name="connsiteX38" fmla="*/ 369652 w 915754"/>
              <a:gd name="connsiteY38" fmla="*/ 102140 h 1449421"/>
              <a:gd name="connsiteX39" fmla="*/ 364788 w 915754"/>
              <a:gd name="connsiteY39" fmla="*/ 34047 h 1449421"/>
              <a:gd name="connsiteX40" fmla="*/ 238328 w 915754"/>
              <a:gd name="connsiteY40" fmla="*/ 0 h 1449421"/>
              <a:gd name="connsiteX0" fmla="*/ 238328 w 915754"/>
              <a:gd name="connsiteY0" fmla="*/ 0 h 1458979"/>
              <a:gd name="connsiteX1" fmla="*/ 141052 w 915754"/>
              <a:gd name="connsiteY1" fmla="*/ 549613 h 1458979"/>
              <a:gd name="connsiteX2" fmla="*/ 160507 w 915754"/>
              <a:gd name="connsiteY2" fmla="*/ 569068 h 1458979"/>
              <a:gd name="connsiteX3" fmla="*/ 175098 w 915754"/>
              <a:gd name="connsiteY3" fmla="*/ 593387 h 1458979"/>
              <a:gd name="connsiteX4" fmla="*/ 175098 w 915754"/>
              <a:gd name="connsiteY4" fmla="*/ 671208 h 1458979"/>
              <a:gd name="connsiteX5" fmla="*/ 126460 w 915754"/>
              <a:gd name="connsiteY5" fmla="*/ 700391 h 1458979"/>
              <a:gd name="connsiteX6" fmla="*/ 107005 w 915754"/>
              <a:gd name="connsiteY6" fmla="*/ 792804 h 1458979"/>
              <a:gd name="connsiteX7" fmla="*/ 58366 w 915754"/>
              <a:gd name="connsiteY7" fmla="*/ 817123 h 1458979"/>
              <a:gd name="connsiteX8" fmla="*/ 53503 w 915754"/>
              <a:gd name="connsiteY8" fmla="*/ 880353 h 1458979"/>
              <a:gd name="connsiteX9" fmla="*/ 58366 w 915754"/>
              <a:gd name="connsiteY9" fmla="*/ 899808 h 1458979"/>
              <a:gd name="connsiteX10" fmla="*/ 72958 w 915754"/>
              <a:gd name="connsiteY10" fmla="*/ 894944 h 1458979"/>
              <a:gd name="connsiteX11" fmla="*/ 82686 w 915754"/>
              <a:gd name="connsiteY11" fmla="*/ 919264 h 1458979"/>
              <a:gd name="connsiteX12" fmla="*/ 43775 w 915754"/>
              <a:gd name="connsiteY12" fmla="*/ 997085 h 1458979"/>
              <a:gd name="connsiteX13" fmla="*/ 0 w 915754"/>
              <a:gd name="connsiteY13" fmla="*/ 1293779 h 1458979"/>
              <a:gd name="connsiteX14" fmla="*/ 852966 w 915754"/>
              <a:gd name="connsiteY14" fmla="*/ 1458979 h 1458979"/>
              <a:gd name="connsiteX15" fmla="*/ 915754 w 915754"/>
              <a:gd name="connsiteY15" fmla="*/ 970305 h 1458979"/>
              <a:gd name="connsiteX16" fmla="*/ 875802 w 915754"/>
              <a:gd name="connsiteY16" fmla="*/ 924740 h 1458979"/>
              <a:gd name="connsiteX17" fmla="*/ 851171 w 915754"/>
              <a:gd name="connsiteY17" fmla="*/ 933855 h 1458979"/>
              <a:gd name="connsiteX18" fmla="*/ 821988 w 915754"/>
              <a:gd name="connsiteY18" fmla="*/ 963038 h 1458979"/>
              <a:gd name="connsiteX19" fmla="*/ 783077 w 915754"/>
              <a:gd name="connsiteY19" fmla="*/ 972766 h 1458979"/>
              <a:gd name="connsiteX20" fmla="*/ 749030 w 915754"/>
              <a:gd name="connsiteY20" fmla="*/ 953310 h 1458979"/>
              <a:gd name="connsiteX21" fmla="*/ 666345 w 915754"/>
              <a:gd name="connsiteY21" fmla="*/ 967902 h 1458979"/>
              <a:gd name="connsiteX22" fmla="*/ 607979 w 915754"/>
              <a:gd name="connsiteY22" fmla="*/ 914400 h 1458979"/>
              <a:gd name="connsiteX23" fmla="*/ 583660 w 915754"/>
              <a:gd name="connsiteY23" fmla="*/ 890081 h 1458979"/>
              <a:gd name="connsiteX24" fmla="*/ 588524 w 915754"/>
              <a:gd name="connsiteY24" fmla="*/ 841442 h 1458979"/>
              <a:gd name="connsiteX25" fmla="*/ 564205 w 915754"/>
              <a:gd name="connsiteY25" fmla="*/ 792804 h 1458979"/>
              <a:gd name="connsiteX26" fmla="*/ 564205 w 915754"/>
              <a:gd name="connsiteY26" fmla="*/ 763621 h 1458979"/>
              <a:gd name="connsiteX27" fmla="*/ 544749 w 915754"/>
              <a:gd name="connsiteY27" fmla="*/ 700391 h 1458979"/>
              <a:gd name="connsiteX28" fmla="*/ 466928 w 915754"/>
              <a:gd name="connsiteY28" fmla="*/ 705255 h 1458979"/>
              <a:gd name="connsiteX29" fmla="*/ 462064 w 915754"/>
              <a:gd name="connsiteY29" fmla="*/ 661481 h 1458979"/>
              <a:gd name="connsiteX30" fmla="*/ 491247 w 915754"/>
              <a:gd name="connsiteY30" fmla="*/ 646889 h 1458979"/>
              <a:gd name="connsiteX31" fmla="*/ 481520 w 915754"/>
              <a:gd name="connsiteY31" fmla="*/ 588523 h 1458979"/>
              <a:gd name="connsiteX32" fmla="*/ 505839 w 915754"/>
              <a:gd name="connsiteY32" fmla="*/ 510702 h 1458979"/>
              <a:gd name="connsiteX33" fmla="*/ 428018 w 915754"/>
              <a:gd name="connsiteY33" fmla="*/ 432881 h 1458979"/>
              <a:gd name="connsiteX34" fmla="*/ 384243 w 915754"/>
              <a:gd name="connsiteY34" fmla="*/ 364787 h 1458979"/>
              <a:gd name="connsiteX35" fmla="*/ 355060 w 915754"/>
              <a:gd name="connsiteY35" fmla="*/ 325876 h 1458979"/>
              <a:gd name="connsiteX36" fmla="*/ 355060 w 915754"/>
              <a:gd name="connsiteY36" fmla="*/ 218872 h 1458979"/>
              <a:gd name="connsiteX37" fmla="*/ 350196 w 915754"/>
              <a:gd name="connsiteY37" fmla="*/ 179961 h 1458979"/>
              <a:gd name="connsiteX38" fmla="*/ 369652 w 915754"/>
              <a:gd name="connsiteY38" fmla="*/ 102140 h 1458979"/>
              <a:gd name="connsiteX39" fmla="*/ 364788 w 915754"/>
              <a:gd name="connsiteY39" fmla="*/ 34047 h 1458979"/>
              <a:gd name="connsiteX40" fmla="*/ 238328 w 915754"/>
              <a:gd name="connsiteY40" fmla="*/ 0 h 1458979"/>
              <a:gd name="connsiteX0" fmla="*/ 238328 w 915754"/>
              <a:gd name="connsiteY0" fmla="*/ 0 h 1458979"/>
              <a:gd name="connsiteX1" fmla="*/ 141052 w 915754"/>
              <a:gd name="connsiteY1" fmla="*/ 549613 h 1458979"/>
              <a:gd name="connsiteX2" fmla="*/ 160507 w 915754"/>
              <a:gd name="connsiteY2" fmla="*/ 569068 h 1458979"/>
              <a:gd name="connsiteX3" fmla="*/ 175098 w 915754"/>
              <a:gd name="connsiteY3" fmla="*/ 593387 h 1458979"/>
              <a:gd name="connsiteX4" fmla="*/ 175098 w 915754"/>
              <a:gd name="connsiteY4" fmla="*/ 671208 h 1458979"/>
              <a:gd name="connsiteX5" fmla="*/ 126460 w 915754"/>
              <a:gd name="connsiteY5" fmla="*/ 700391 h 1458979"/>
              <a:gd name="connsiteX6" fmla="*/ 107005 w 915754"/>
              <a:gd name="connsiteY6" fmla="*/ 792804 h 1458979"/>
              <a:gd name="connsiteX7" fmla="*/ 58366 w 915754"/>
              <a:gd name="connsiteY7" fmla="*/ 817123 h 1458979"/>
              <a:gd name="connsiteX8" fmla="*/ 53503 w 915754"/>
              <a:gd name="connsiteY8" fmla="*/ 880353 h 1458979"/>
              <a:gd name="connsiteX9" fmla="*/ 58366 w 915754"/>
              <a:gd name="connsiteY9" fmla="*/ 899808 h 1458979"/>
              <a:gd name="connsiteX10" fmla="*/ 72958 w 915754"/>
              <a:gd name="connsiteY10" fmla="*/ 894944 h 1458979"/>
              <a:gd name="connsiteX11" fmla="*/ 82686 w 915754"/>
              <a:gd name="connsiteY11" fmla="*/ 919264 h 1458979"/>
              <a:gd name="connsiteX12" fmla="*/ 43775 w 915754"/>
              <a:gd name="connsiteY12" fmla="*/ 997085 h 1458979"/>
              <a:gd name="connsiteX13" fmla="*/ 0 w 915754"/>
              <a:gd name="connsiteY13" fmla="*/ 1293779 h 1458979"/>
              <a:gd name="connsiteX14" fmla="*/ 852966 w 915754"/>
              <a:gd name="connsiteY14" fmla="*/ 1458979 h 1458979"/>
              <a:gd name="connsiteX15" fmla="*/ 915754 w 915754"/>
              <a:gd name="connsiteY15" fmla="*/ 970305 h 1458979"/>
              <a:gd name="connsiteX16" fmla="*/ 875802 w 915754"/>
              <a:gd name="connsiteY16" fmla="*/ 924740 h 1458979"/>
              <a:gd name="connsiteX17" fmla="*/ 851171 w 915754"/>
              <a:gd name="connsiteY17" fmla="*/ 933855 h 1458979"/>
              <a:gd name="connsiteX18" fmla="*/ 821988 w 915754"/>
              <a:gd name="connsiteY18" fmla="*/ 963038 h 1458979"/>
              <a:gd name="connsiteX19" fmla="*/ 783077 w 915754"/>
              <a:gd name="connsiteY19" fmla="*/ 972766 h 1458979"/>
              <a:gd name="connsiteX20" fmla="*/ 749030 w 915754"/>
              <a:gd name="connsiteY20" fmla="*/ 953310 h 1458979"/>
              <a:gd name="connsiteX21" fmla="*/ 666345 w 915754"/>
              <a:gd name="connsiteY21" fmla="*/ 967902 h 1458979"/>
              <a:gd name="connsiteX22" fmla="*/ 607979 w 915754"/>
              <a:gd name="connsiteY22" fmla="*/ 914400 h 1458979"/>
              <a:gd name="connsiteX23" fmla="*/ 583660 w 915754"/>
              <a:gd name="connsiteY23" fmla="*/ 890081 h 1458979"/>
              <a:gd name="connsiteX24" fmla="*/ 588524 w 915754"/>
              <a:gd name="connsiteY24" fmla="*/ 841442 h 1458979"/>
              <a:gd name="connsiteX25" fmla="*/ 564205 w 915754"/>
              <a:gd name="connsiteY25" fmla="*/ 792804 h 1458979"/>
              <a:gd name="connsiteX26" fmla="*/ 564205 w 915754"/>
              <a:gd name="connsiteY26" fmla="*/ 763621 h 1458979"/>
              <a:gd name="connsiteX27" fmla="*/ 544749 w 915754"/>
              <a:gd name="connsiteY27" fmla="*/ 700391 h 1458979"/>
              <a:gd name="connsiteX28" fmla="*/ 466928 w 915754"/>
              <a:gd name="connsiteY28" fmla="*/ 705255 h 1458979"/>
              <a:gd name="connsiteX29" fmla="*/ 462064 w 915754"/>
              <a:gd name="connsiteY29" fmla="*/ 661481 h 1458979"/>
              <a:gd name="connsiteX30" fmla="*/ 491247 w 915754"/>
              <a:gd name="connsiteY30" fmla="*/ 646889 h 1458979"/>
              <a:gd name="connsiteX31" fmla="*/ 481520 w 915754"/>
              <a:gd name="connsiteY31" fmla="*/ 588523 h 1458979"/>
              <a:gd name="connsiteX32" fmla="*/ 505839 w 915754"/>
              <a:gd name="connsiteY32" fmla="*/ 510702 h 1458979"/>
              <a:gd name="connsiteX33" fmla="*/ 428018 w 915754"/>
              <a:gd name="connsiteY33" fmla="*/ 432881 h 1458979"/>
              <a:gd name="connsiteX34" fmla="*/ 384243 w 915754"/>
              <a:gd name="connsiteY34" fmla="*/ 364787 h 1458979"/>
              <a:gd name="connsiteX35" fmla="*/ 355060 w 915754"/>
              <a:gd name="connsiteY35" fmla="*/ 325876 h 1458979"/>
              <a:gd name="connsiteX36" fmla="*/ 355060 w 915754"/>
              <a:gd name="connsiteY36" fmla="*/ 218872 h 1458979"/>
              <a:gd name="connsiteX37" fmla="*/ 350196 w 915754"/>
              <a:gd name="connsiteY37" fmla="*/ 179961 h 1458979"/>
              <a:gd name="connsiteX38" fmla="*/ 369652 w 915754"/>
              <a:gd name="connsiteY38" fmla="*/ 102140 h 1458979"/>
              <a:gd name="connsiteX39" fmla="*/ 388379 w 915754"/>
              <a:gd name="connsiteY39" fmla="*/ 29286 h 1458979"/>
              <a:gd name="connsiteX40" fmla="*/ 238328 w 915754"/>
              <a:gd name="connsiteY40" fmla="*/ 0 h 145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5754" h="1458979">
                <a:moveTo>
                  <a:pt x="238328" y="0"/>
                </a:moveTo>
                <a:lnTo>
                  <a:pt x="141052" y="549613"/>
                </a:lnTo>
                <a:lnTo>
                  <a:pt x="160507" y="569068"/>
                </a:lnTo>
                <a:lnTo>
                  <a:pt x="175098" y="593387"/>
                </a:lnTo>
                <a:lnTo>
                  <a:pt x="175098" y="671208"/>
                </a:lnTo>
                <a:lnTo>
                  <a:pt x="126460" y="700391"/>
                </a:lnTo>
                <a:lnTo>
                  <a:pt x="107005" y="792804"/>
                </a:lnTo>
                <a:lnTo>
                  <a:pt x="58366" y="817123"/>
                </a:lnTo>
                <a:lnTo>
                  <a:pt x="53503" y="880353"/>
                </a:lnTo>
                <a:lnTo>
                  <a:pt x="58366" y="899808"/>
                </a:lnTo>
                <a:lnTo>
                  <a:pt x="72958" y="894944"/>
                </a:lnTo>
                <a:lnTo>
                  <a:pt x="82686" y="919264"/>
                </a:lnTo>
                <a:lnTo>
                  <a:pt x="43775" y="997085"/>
                </a:lnTo>
                <a:lnTo>
                  <a:pt x="0" y="1293779"/>
                </a:lnTo>
                <a:lnTo>
                  <a:pt x="852966" y="1458979"/>
                </a:lnTo>
                <a:lnTo>
                  <a:pt x="915754" y="970305"/>
                </a:lnTo>
                <a:cubicBezTo>
                  <a:pt x="897677" y="959085"/>
                  <a:pt x="893879" y="935960"/>
                  <a:pt x="875802" y="924740"/>
                </a:cubicBezTo>
                <a:lnTo>
                  <a:pt x="851171" y="933855"/>
                </a:lnTo>
                <a:lnTo>
                  <a:pt x="821988" y="963038"/>
                </a:lnTo>
                <a:lnTo>
                  <a:pt x="783077" y="972766"/>
                </a:lnTo>
                <a:lnTo>
                  <a:pt x="749030" y="953310"/>
                </a:lnTo>
                <a:lnTo>
                  <a:pt x="666345" y="967902"/>
                </a:lnTo>
                <a:lnTo>
                  <a:pt x="607979" y="914400"/>
                </a:lnTo>
                <a:lnTo>
                  <a:pt x="583660" y="890081"/>
                </a:lnTo>
                <a:lnTo>
                  <a:pt x="588524" y="841442"/>
                </a:lnTo>
                <a:lnTo>
                  <a:pt x="564205" y="792804"/>
                </a:lnTo>
                <a:lnTo>
                  <a:pt x="564205" y="763621"/>
                </a:lnTo>
                <a:lnTo>
                  <a:pt x="544749" y="700391"/>
                </a:lnTo>
                <a:lnTo>
                  <a:pt x="466928" y="705255"/>
                </a:lnTo>
                <a:lnTo>
                  <a:pt x="462064" y="661481"/>
                </a:lnTo>
                <a:lnTo>
                  <a:pt x="491247" y="646889"/>
                </a:lnTo>
                <a:lnTo>
                  <a:pt x="481520" y="588523"/>
                </a:lnTo>
                <a:lnTo>
                  <a:pt x="505839" y="510702"/>
                </a:lnTo>
                <a:lnTo>
                  <a:pt x="428018" y="432881"/>
                </a:lnTo>
                <a:lnTo>
                  <a:pt x="384243" y="364787"/>
                </a:lnTo>
                <a:lnTo>
                  <a:pt x="355060" y="325876"/>
                </a:lnTo>
                <a:lnTo>
                  <a:pt x="355060" y="218872"/>
                </a:lnTo>
                <a:lnTo>
                  <a:pt x="350196" y="179961"/>
                </a:lnTo>
                <a:lnTo>
                  <a:pt x="369652" y="102140"/>
                </a:lnTo>
                <a:lnTo>
                  <a:pt x="388379" y="29286"/>
                </a:lnTo>
                <a:lnTo>
                  <a:pt x="238328" y="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355899" y="3045278"/>
            <a:ext cx="451353" cy="336023"/>
          </a:xfrm>
          <a:custGeom>
            <a:avLst/>
            <a:gdLst>
              <a:gd name="connsiteX0" fmla="*/ 992221 w 992221"/>
              <a:gd name="connsiteY0" fmla="*/ 184826 h 749030"/>
              <a:gd name="connsiteX1" fmla="*/ 262647 w 992221"/>
              <a:gd name="connsiteY1" fmla="*/ 0 h 749030"/>
              <a:gd name="connsiteX2" fmla="*/ 291830 w 992221"/>
              <a:gd name="connsiteY2" fmla="*/ 24319 h 749030"/>
              <a:gd name="connsiteX3" fmla="*/ 325877 w 992221"/>
              <a:gd name="connsiteY3" fmla="*/ 63230 h 749030"/>
              <a:gd name="connsiteX4" fmla="*/ 296694 w 992221"/>
              <a:gd name="connsiteY4" fmla="*/ 102141 h 749030"/>
              <a:gd name="connsiteX5" fmla="*/ 316149 w 992221"/>
              <a:gd name="connsiteY5" fmla="*/ 136187 h 749030"/>
              <a:gd name="connsiteX6" fmla="*/ 296694 w 992221"/>
              <a:gd name="connsiteY6" fmla="*/ 160506 h 749030"/>
              <a:gd name="connsiteX7" fmla="*/ 321013 w 992221"/>
              <a:gd name="connsiteY7" fmla="*/ 189689 h 749030"/>
              <a:gd name="connsiteX8" fmla="*/ 321013 w 992221"/>
              <a:gd name="connsiteY8" fmla="*/ 233464 h 749030"/>
              <a:gd name="connsiteX9" fmla="*/ 282102 w 992221"/>
              <a:gd name="connsiteY9" fmla="*/ 243192 h 749030"/>
              <a:gd name="connsiteX10" fmla="*/ 277239 w 992221"/>
              <a:gd name="connsiteY10" fmla="*/ 291830 h 749030"/>
              <a:gd name="connsiteX11" fmla="*/ 218873 w 992221"/>
              <a:gd name="connsiteY11" fmla="*/ 350196 h 749030"/>
              <a:gd name="connsiteX12" fmla="*/ 189690 w 992221"/>
              <a:gd name="connsiteY12" fmla="*/ 335604 h 749030"/>
              <a:gd name="connsiteX13" fmla="*/ 189690 w 992221"/>
              <a:gd name="connsiteY13" fmla="*/ 335604 h 749030"/>
              <a:gd name="connsiteX14" fmla="*/ 238328 w 992221"/>
              <a:gd name="connsiteY14" fmla="*/ 291830 h 749030"/>
              <a:gd name="connsiteX15" fmla="*/ 248056 w 992221"/>
              <a:gd name="connsiteY15" fmla="*/ 262647 h 749030"/>
              <a:gd name="connsiteX16" fmla="*/ 218873 w 992221"/>
              <a:gd name="connsiteY16" fmla="*/ 233464 h 749030"/>
              <a:gd name="connsiteX17" fmla="*/ 252919 w 992221"/>
              <a:gd name="connsiteY17" fmla="*/ 204281 h 749030"/>
              <a:gd name="connsiteX18" fmla="*/ 238328 w 992221"/>
              <a:gd name="connsiteY18" fmla="*/ 175098 h 749030"/>
              <a:gd name="connsiteX19" fmla="*/ 199417 w 992221"/>
              <a:gd name="connsiteY19" fmla="*/ 145915 h 749030"/>
              <a:gd name="connsiteX20" fmla="*/ 34047 w 992221"/>
              <a:gd name="connsiteY20" fmla="*/ 63230 h 749030"/>
              <a:gd name="connsiteX21" fmla="*/ 0 w 992221"/>
              <a:gd name="connsiteY21" fmla="*/ 92413 h 749030"/>
              <a:gd name="connsiteX22" fmla="*/ 29183 w 992221"/>
              <a:gd name="connsiteY22" fmla="*/ 189689 h 749030"/>
              <a:gd name="connsiteX23" fmla="*/ 24319 w 992221"/>
              <a:gd name="connsiteY23" fmla="*/ 223736 h 749030"/>
              <a:gd name="connsiteX24" fmla="*/ 9728 w 992221"/>
              <a:gd name="connsiteY24" fmla="*/ 286966 h 749030"/>
              <a:gd name="connsiteX25" fmla="*/ 14592 w 992221"/>
              <a:gd name="connsiteY25" fmla="*/ 306421 h 749030"/>
              <a:gd name="connsiteX26" fmla="*/ 34047 w 992221"/>
              <a:gd name="connsiteY26" fmla="*/ 306421 h 749030"/>
              <a:gd name="connsiteX27" fmla="*/ 48639 w 992221"/>
              <a:gd name="connsiteY27" fmla="*/ 325877 h 749030"/>
              <a:gd name="connsiteX28" fmla="*/ 43775 w 992221"/>
              <a:gd name="connsiteY28" fmla="*/ 345332 h 749030"/>
              <a:gd name="connsiteX29" fmla="*/ 14592 w 992221"/>
              <a:gd name="connsiteY29" fmla="*/ 345332 h 749030"/>
              <a:gd name="connsiteX30" fmla="*/ 29183 w 992221"/>
              <a:gd name="connsiteY30" fmla="*/ 379379 h 749030"/>
              <a:gd name="connsiteX31" fmla="*/ 0 w 992221"/>
              <a:gd name="connsiteY31" fmla="*/ 413426 h 749030"/>
              <a:gd name="connsiteX32" fmla="*/ 4864 w 992221"/>
              <a:gd name="connsiteY32" fmla="*/ 452336 h 749030"/>
              <a:gd name="connsiteX33" fmla="*/ 43775 w 992221"/>
              <a:gd name="connsiteY33" fmla="*/ 457200 h 749030"/>
              <a:gd name="connsiteX34" fmla="*/ 58366 w 992221"/>
              <a:gd name="connsiteY34" fmla="*/ 476655 h 749030"/>
              <a:gd name="connsiteX35" fmla="*/ 136187 w 992221"/>
              <a:gd name="connsiteY35" fmla="*/ 515566 h 749030"/>
              <a:gd name="connsiteX36" fmla="*/ 145915 w 992221"/>
              <a:gd name="connsiteY36" fmla="*/ 627434 h 749030"/>
              <a:gd name="connsiteX37" fmla="*/ 145915 w 992221"/>
              <a:gd name="connsiteY37" fmla="*/ 627434 h 749030"/>
              <a:gd name="connsiteX38" fmla="*/ 199417 w 992221"/>
              <a:gd name="connsiteY38" fmla="*/ 622570 h 749030"/>
              <a:gd name="connsiteX39" fmla="*/ 223736 w 992221"/>
              <a:gd name="connsiteY39" fmla="*/ 617706 h 749030"/>
              <a:gd name="connsiteX40" fmla="*/ 248056 w 992221"/>
              <a:gd name="connsiteY40" fmla="*/ 617706 h 749030"/>
              <a:gd name="connsiteX41" fmla="*/ 272375 w 992221"/>
              <a:gd name="connsiteY41" fmla="*/ 603115 h 749030"/>
              <a:gd name="connsiteX42" fmla="*/ 330741 w 992221"/>
              <a:gd name="connsiteY42" fmla="*/ 661481 h 749030"/>
              <a:gd name="connsiteX43" fmla="*/ 389107 w 992221"/>
              <a:gd name="connsiteY43" fmla="*/ 637162 h 749030"/>
              <a:gd name="connsiteX44" fmla="*/ 452336 w 992221"/>
              <a:gd name="connsiteY44" fmla="*/ 680936 h 749030"/>
              <a:gd name="connsiteX45" fmla="*/ 515566 w 992221"/>
              <a:gd name="connsiteY45" fmla="*/ 676072 h 749030"/>
              <a:gd name="connsiteX46" fmla="*/ 569068 w 992221"/>
              <a:gd name="connsiteY46" fmla="*/ 680936 h 749030"/>
              <a:gd name="connsiteX47" fmla="*/ 598251 w 992221"/>
              <a:gd name="connsiteY47" fmla="*/ 690664 h 749030"/>
              <a:gd name="connsiteX48" fmla="*/ 642026 w 992221"/>
              <a:gd name="connsiteY48" fmla="*/ 676072 h 749030"/>
              <a:gd name="connsiteX49" fmla="*/ 710119 w 992221"/>
              <a:gd name="connsiteY49" fmla="*/ 700392 h 749030"/>
              <a:gd name="connsiteX50" fmla="*/ 749030 w 992221"/>
              <a:gd name="connsiteY50" fmla="*/ 695528 h 749030"/>
              <a:gd name="connsiteX51" fmla="*/ 797668 w 992221"/>
              <a:gd name="connsiteY51" fmla="*/ 719847 h 749030"/>
              <a:gd name="connsiteX52" fmla="*/ 846307 w 992221"/>
              <a:gd name="connsiteY52" fmla="*/ 729575 h 749030"/>
              <a:gd name="connsiteX53" fmla="*/ 870626 w 992221"/>
              <a:gd name="connsiteY53" fmla="*/ 724711 h 749030"/>
              <a:gd name="connsiteX54" fmla="*/ 894945 w 992221"/>
              <a:gd name="connsiteY54" fmla="*/ 739302 h 749030"/>
              <a:gd name="connsiteX55" fmla="*/ 919264 w 992221"/>
              <a:gd name="connsiteY55" fmla="*/ 749030 h 749030"/>
              <a:gd name="connsiteX56" fmla="*/ 992221 w 992221"/>
              <a:gd name="connsiteY56" fmla="*/ 184826 h 749030"/>
              <a:gd name="connsiteX0" fmla="*/ 1006541 w 1006541"/>
              <a:gd name="connsiteY0" fmla="*/ 182379 h 749030"/>
              <a:gd name="connsiteX1" fmla="*/ 262647 w 1006541"/>
              <a:gd name="connsiteY1" fmla="*/ 0 h 749030"/>
              <a:gd name="connsiteX2" fmla="*/ 291830 w 1006541"/>
              <a:gd name="connsiteY2" fmla="*/ 24319 h 749030"/>
              <a:gd name="connsiteX3" fmla="*/ 325877 w 1006541"/>
              <a:gd name="connsiteY3" fmla="*/ 63230 h 749030"/>
              <a:gd name="connsiteX4" fmla="*/ 296694 w 1006541"/>
              <a:gd name="connsiteY4" fmla="*/ 102141 h 749030"/>
              <a:gd name="connsiteX5" fmla="*/ 316149 w 1006541"/>
              <a:gd name="connsiteY5" fmla="*/ 136187 h 749030"/>
              <a:gd name="connsiteX6" fmla="*/ 296694 w 1006541"/>
              <a:gd name="connsiteY6" fmla="*/ 160506 h 749030"/>
              <a:gd name="connsiteX7" fmla="*/ 321013 w 1006541"/>
              <a:gd name="connsiteY7" fmla="*/ 189689 h 749030"/>
              <a:gd name="connsiteX8" fmla="*/ 321013 w 1006541"/>
              <a:gd name="connsiteY8" fmla="*/ 233464 h 749030"/>
              <a:gd name="connsiteX9" fmla="*/ 282102 w 1006541"/>
              <a:gd name="connsiteY9" fmla="*/ 243192 h 749030"/>
              <a:gd name="connsiteX10" fmla="*/ 277239 w 1006541"/>
              <a:gd name="connsiteY10" fmla="*/ 291830 h 749030"/>
              <a:gd name="connsiteX11" fmla="*/ 218873 w 1006541"/>
              <a:gd name="connsiteY11" fmla="*/ 350196 h 749030"/>
              <a:gd name="connsiteX12" fmla="*/ 189690 w 1006541"/>
              <a:gd name="connsiteY12" fmla="*/ 335604 h 749030"/>
              <a:gd name="connsiteX13" fmla="*/ 189690 w 1006541"/>
              <a:gd name="connsiteY13" fmla="*/ 335604 h 749030"/>
              <a:gd name="connsiteX14" fmla="*/ 238328 w 1006541"/>
              <a:gd name="connsiteY14" fmla="*/ 291830 h 749030"/>
              <a:gd name="connsiteX15" fmla="*/ 248056 w 1006541"/>
              <a:gd name="connsiteY15" fmla="*/ 262647 h 749030"/>
              <a:gd name="connsiteX16" fmla="*/ 218873 w 1006541"/>
              <a:gd name="connsiteY16" fmla="*/ 233464 h 749030"/>
              <a:gd name="connsiteX17" fmla="*/ 252919 w 1006541"/>
              <a:gd name="connsiteY17" fmla="*/ 204281 h 749030"/>
              <a:gd name="connsiteX18" fmla="*/ 238328 w 1006541"/>
              <a:gd name="connsiteY18" fmla="*/ 175098 h 749030"/>
              <a:gd name="connsiteX19" fmla="*/ 199417 w 1006541"/>
              <a:gd name="connsiteY19" fmla="*/ 145915 h 749030"/>
              <a:gd name="connsiteX20" fmla="*/ 34047 w 1006541"/>
              <a:gd name="connsiteY20" fmla="*/ 63230 h 749030"/>
              <a:gd name="connsiteX21" fmla="*/ 0 w 1006541"/>
              <a:gd name="connsiteY21" fmla="*/ 92413 h 749030"/>
              <a:gd name="connsiteX22" fmla="*/ 29183 w 1006541"/>
              <a:gd name="connsiteY22" fmla="*/ 189689 h 749030"/>
              <a:gd name="connsiteX23" fmla="*/ 24319 w 1006541"/>
              <a:gd name="connsiteY23" fmla="*/ 223736 h 749030"/>
              <a:gd name="connsiteX24" fmla="*/ 9728 w 1006541"/>
              <a:gd name="connsiteY24" fmla="*/ 286966 h 749030"/>
              <a:gd name="connsiteX25" fmla="*/ 14592 w 1006541"/>
              <a:gd name="connsiteY25" fmla="*/ 306421 h 749030"/>
              <a:gd name="connsiteX26" fmla="*/ 34047 w 1006541"/>
              <a:gd name="connsiteY26" fmla="*/ 306421 h 749030"/>
              <a:gd name="connsiteX27" fmla="*/ 48639 w 1006541"/>
              <a:gd name="connsiteY27" fmla="*/ 325877 h 749030"/>
              <a:gd name="connsiteX28" fmla="*/ 43775 w 1006541"/>
              <a:gd name="connsiteY28" fmla="*/ 345332 h 749030"/>
              <a:gd name="connsiteX29" fmla="*/ 14592 w 1006541"/>
              <a:gd name="connsiteY29" fmla="*/ 345332 h 749030"/>
              <a:gd name="connsiteX30" fmla="*/ 29183 w 1006541"/>
              <a:gd name="connsiteY30" fmla="*/ 379379 h 749030"/>
              <a:gd name="connsiteX31" fmla="*/ 0 w 1006541"/>
              <a:gd name="connsiteY31" fmla="*/ 413426 h 749030"/>
              <a:gd name="connsiteX32" fmla="*/ 4864 w 1006541"/>
              <a:gd name="connsiteY32" fmla="*/ 452336 h 749030"/>
              <a:gd name="connsiteX33" fmla="*/ 43775 w 1006541"/>
              <a:gd name="connsiteY33" fmla="*/ 457200 h 749030"/>
              <a:gd name="connsiteX34" fmla="*/ 58366 w 1006541"/>
              <a:gd name="connsiteY34" fmla="*/ 476655 h 749030"/>
              <a:gd name="connsiteX35" fmla="*/ 136187 w 1006541"/>
              <a:gd name="connsiteY35" fmla="*/ 515566 h 749030"/>
              <a:gd name="connsiteX36" fmla="*/ 145915 w 1006541"/>
              <a:gd name="connsiteY36" fmla="*/ 627434 h 749030"/>
              <a:gd name="connsiteX37" fmla="*/ 145915 w 1006541"/>
              <a:gd name="connsiteY37" fmla="*/ 627434 h 749030"/>
              <a:gd name="connsiteX38" fmla="*/ 199417 w 1006541"/>
              <a:gd name="connsiteY38" fmla="*/ 622570 h 749030"/>
              <a:gd name="connsiteX39" fmla="*/ 223736 w 1006541"/>
              <a:gd name="connsiteY39" fmla="*/ 617706 h 749030"/>
              <a:gd name="connsiteX40" fmla="*/ 248056 w 1006541"/>
              <a:gd name="connsiteY40" fmla="*/ 617706 h 749030"/>
              <a:gd name="connsiteX41" fmla="*/ 272375 w 1006541"/>
              <a:gd name="connsiteY41" fmla="*/ 603115 h 749030"/>
              <a:gd name="connsiteX42" fmla="*/ 330741 w 1006541"/>
              <a:gd name="connsiteY42" fmla="*/ 661481 h 749030"/>
              <a:gd name="connsiteX43" fmla="*/ 389107 w 1006541"/>
              <a:gd name="connsiteY43" fmla="*/ 637162 h 749030"/>
              <a:gd name="connsiteX44" fmla="*/ 452336 w 1006541"/>
              <a:gd name="connsiteY44" fmla="*/ 680936 h 749030"/>
              <a:gd name="connsiteX45" fmla="*/ 515566 w 1006541"/>
              <a:gd name="connsiteY45" fmla="*/ 676072 h 749030"/>
              <a:gd name="connsiteX46" fmla="*/ 569068 w 1006541"/>
              <a:gd name="connsiteY46" fmla="*/ 680936 h 749030"/>
              <a:gd name="connsiteX47" fmla="*/ 598251 w 1006541"/>
              <a:gd name="connsiteY47" fmla="*/ 690664 h 749030"/>
              <a:gd name="connsiteX48" fmla="*/ 642026 w 1006541"/>
              <a:gd name="connsiteY48" fmla="*/ 676072 h 749030"/>
              <a:gd name="connsiteX49" fmla="*/ 710119 w 1006541"/>
              <a:gd name="connsiteY49" fmla="*/ 700392 h 749030"/>
              <a:gd name="connsiteX50" fmla="*/ 749030 w 1006541"/>
              <a:gd name="connsiteY50" fmla="*/ 695528 h 749030"/>
              <a:gd name="connsiteX51" fmla="*/ 797668 w 1006541"/>
              <a:gd name="connsiteY51" fmla="*/ 719847 h 749030"/>
              <a:gd name="connsiteX52" fmla="*/ 846307 w 1006541"/>
              <a:gd name="connsiteY52" fmla="*/ 729575 h 749030"/>
              <a:gd name="connsiteX53" fmla="*/ 870626 w 1006541"/>
              <a:gd name="connsiteY53" fmla="*/ 724711 h 749030"/>
              <a:gd name="connsiteX54" fmla="*/ 894945 w 1006541"/>
              <a:gd name="connsiteY54" fmla="*/ 739302 h 749030"/>
              <a:gd name="connsiteX55" fmla="*/ 919264 w 1006541"/>
              <a:gd name="connsiteY55" fmla="*/ 749030 h 749030"/>
              <a:gd name="connsiteX56" fmla="*/ 1006541 w 1006541"/>
              <a:gd name="connsiteY56" fmla="*/ 182379 h 749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06541" h="749030">
                <a:moveTo>
                  <a:pt x="1006541" y="182379"/>
                </a:moveTo>
                <a:lnTo>
                  <a:pt x="262647" y="0"/>
                </a:lnTo>
                <a:lnTo>
                  <a:pt x="291830" y="24319"/>
                </a:lnTo>
                <a:lnTo>
                  <a:pt x="325877" y="63230"/>
                </a:lnTo>
                <a:lnTo>
                  <a:pt x="296694" y="102141"/>
                </a:lnTo>
                <a:lnTo>
                  <a:pt x="316149" y="136187"/>
                </a:lnTo>
                <a:lnTo>
                  <a:pt x="296694" y="160506"/>
                </a:lnTo>
                <a:lnTo>
                  <a:pt x="321013" y="189689"/>
                </a:lnTo>
                <a:lnTo>
                  <a:pt x="321013" y="233464"/>
                </a:lnTo>
                <a:lnTo>
                  <a:pt x="282102" y="243192"/>
                </a:lnTo>
                <a:lnTo>
                  <a:pt x="277239" y="291830"/>
                </a:lnTo>
                <a:lnTo>
                  <a:pt x="218873" y="350196"/>
                </a:lnTo>
                <a:lnTo>
                  <a:pt x="189690" y="335604"/>
                </a:lnTo>
                <a:lnTo>
                  <a:pt x="189690" y="335604"/>
                </a:lnTo>
                <a:lnTo>
                  <a:pt x="238328" y="291830"/>
                </a:lnTo>
                <a:lnTo>
                  <a:pt x="248056" y="262647"/>
                </a:lnTo>
                <a:lnTo>
                  <a:pt x="218873" y="233464"/>
                </a:lnTo>
                <a:lnTo>
                  <a:pt x="252919" y="204281"/>
                </a:lnTo>
                <a:lnTo>
                  <a:pt x="238328" y="175098"/>
                </a:lnTo>
                <a:lnTo>
                  <a:pt x="199417" y="145915"/>
                </a:lnTo>
                <a:lnTo>
                  <a:pt x="34047" y="63230"/>
                </a:lnTo>
                <a:lnTo>
                  <a:pt x="0" y="92413"/>
                </a:lnTo>
                <a:lnTo>
                  <a:pt x="29183" y="189689"/>
                </a:lnTo>
                <a:lnTo>
                  <a:pt x="24319" y="223736"/>
                </a:lnTo>
                <a:lnTo>
                  <a:pt x="9728" y="286966"/>
                </a:lnTo>
                <a:lnTo>
                  <a:pt x="14592" y="306421"/>
                </a:lnTo>
                <a:lnTo>
                  <a:pt x="34047" y="306421"/>
                </a:lnTo>
                <a:lnTo>
                  <a:pt x="48639" y="325877"/>
                </a:lnTo>
                <a:lnTo>
                  <a:pt x="43775" y="345332"/>
                </a:lnTo>
                <a:lnTo>
                  <a:pt x="14592" y="345332"/>
                </a:lnTo>
                <a:lnTo>
                  <a:pt x="29183" y="379379"/>
                </a:lnTo>
                <a:lnTo>
                  <a:pt x="0" y="413426"/>
                </a:lnTo>
                <a:lnTo>
                  <a:pt x="4864" y="452336"/>
                </a:lnTo>
                <a:lnTo>
                  <a:pt x="43775" y="457200"/>
                </a:lnTo>
                <a:lnTo>
                  <a:pt x="58366" y="476655"/>
                </a:lnTo>
                <a:lnTo>
                  <a:pt x="136187" y="515566"/>
                </a:lnTo>
                <a:lnTo>
                  <a:pt x="145915" y="627434"/>
                </a:lnTo>
                <a:lnTo>
                  <a:pt x="145915" y="627434"/>
                </a:lnTo>
                <a:lnTo>
                  <a:pt x="199417" y="622570"/>
                </a:lnTo>
                <a:lnTo>
                  <a:pt x="223736" y="617706"/>
                </a:lnTo>
                <a:lnTo>
                  <a:pt x="248056" y="617706"/>
                </a:lnTo>
                <a:lnTo>
                  <a:pt x="272375" y="603115"/>
                </a:lnTo>
                <a:lnTo>
                  <a:pt x="330741" y="661481"/>
                </a:lnTo>
                <a:lnTo>
                  <a:pt x="389107" y="637162"/>
                </a:lnTo>
                <a:lnTo>
                  <a:pt x="452336" y="680936"/>
                </a:lnTo>
                <a:lnTo>
                  <a:pt x="515566" y="676072"/>
                </a:lnTo>
                <a:lnTo>
                  <a:pt x="569068" y="680936"/>
                </a:lnTo>
                <a:lnTo>
                  <a:pt x="598251" y="690664"/>
                </a:lnTo>
                <a:lnTo>
                  <a:pt x="642026" y="676072"/>
                </a:lnTo>
                <a:lnTo>
                  <a:pt x="710119" y="700392"/>
                </a:lnTo>
                <a:lnTo>
                  <a:pt x="749030" y="695528"/>
                </a:lnTo>
                <a:lnTo>
                  <a:pt x="797668" y="719847"/>
                </a:lnTo>
                <a:lnTo>
                  <a:pt x="846307" y="729575"/>
                </a:lnTo>
                <a:lnTo>
                  <a:pt x="870626" y="724711"/>
                </a:lnTo>
                <a:lnTo>
                  <a:pt x="894945" y="739302"/>
                </a:lnTo>
                <a:lnTo>
                  <a:pt x="919264" y="749030"/>
                </a:lnTo>
                <a:lnTo>
                  <a:pt x="1006541" y="182379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239858" y="3242478"/>
            <a:ext cx="541054" cy="463456"/>
          </a:xfrm>
          <a:custGeom>
            <a:avLst/>
            <a:gdLst>
              <a:gd name="connsiteX0" fmla="*/ 265568 w 1195057"/>
              <a:gd name="connsiteY0" fmla="*/ 0 h 1013988"/>
              <a:gd name="connsiteX1" fmla="*/ 250479 w 1195057"/>
              <a:gd name="connsiteY1" fmla="*/ 72428 h 1013988"/>
              <a:gd name="connsiteX2" fmla="*/ 250479 w 1195057"/>
              <a:gd name="connsiteY2" fmla="*/ 114677 h 1013988"/>
              <a:gd name="connsiteX3" fmla="*/ 232372 w 1195057"/>
              <a:gd name="connsiteY3" fmla="*/ 132784 h 1013988"/>
              <a:gd name="connsiteX4" fmla="*/ 217283 w 1195057"/>
              <a:gd name="connsiteY4" fmla="*/ 193140 h 1013988"/>
              <a:gd name="connsiteX5" fmla="*/ 172016 w 1195057"/>
              <a:gd name="connsiteY5" fmla="*/ 238408 h 1013988"/>
              <a:gd name="connsiteX6" fmla="*/ 162962 w 1195057"/>
              <a:gd name="connsiteY6" fmla="*/ 325925 h 1013988"/>
              <a:gd name="connsiteX7" fmla="*/ 54321 w 1195057"/>
              <a:gd name="connsiteY7" fmla="*/ 476816 h 1013988"/>
              <a:gd name="connsiteX8" fmla="*/ 54321 w 1195057"/>
              <a:gd name="connsiteY8" fmla="*/ 519065 h 1013988"/>
              <a:gd name="connsiteX9" fmla="*/ 21125 w 1195057"/>
              <a:gd name="connsiteY9" fmla="*/ 558297 h 1013988"/>
              <a:gd name="connsiteX10" fmla="*/ 15089 w 1195057"/>
              <a:gd name="connsiteY10" fmla="*/ 615636 h 1013988"/>
              <a:gd name="connsiteX11" fmla="*/ 0 w 1195057"/>
              <a:gd name="connsiteY11" fmla="*/ 688063 h 1013988"/>
              <a:gd name="connsiteX12" fmla="*/ 6036 w 1195057"/>
              <a:gd name="connsiteY12" fmla="*/ 748420 h 1013988"/>
              <a:gd name="connsiteX13" fmla="*/ 591493 w 1195057"/>
              <a:gd name="connsiteY13" fmla="*/ 917418 h 1013988"/>
              <a:gd name="connsiteX14" fmla="*/ 1029077 w 1195057"/>
              <a:gd name="connsiteY14" fmla="*/ 1013988 h 1013988"/>
              <a:gd name="connsiteX15" fmla="*/ 1071327 w 1195057"/>
              <a:gd name="connsiteY15" fmla="*/ 712206 h 1013988"/>
              <a:gd name="connsiteX16" fmla="*/ 1107541 w 1195057"/>
              <a:gd name="connsiteY16" fmla="*/ 642796 h 1013988"/>
              <a:gd name="connsiteX17" fmla="*/ 1092452 w 1195057"/>
              <a:gd name="connsiteY17" fmla="*/ 612618 h 1013988"/>
              <a:gd name="connsiteX18" fmla="*/ 1083398 w 1195057"/>
              <a:gd name="connsiteY18" fmla="*/ 615636 h 1013988"/>
              <a:gd name="connsiteX19" fmla="*/ 1083398 w 1195057"/>
              <a:gd name="connsiteY19" fmla="*/ 543208 h 1013988"/>
              <a:gd name="connsiteX20" fmla="*/ 1134701 w 1195057"/>
              <a:gd name="connsiteY20" fmla="*/ 519065 h 1013988"/>
              <a:gd name="connsiteX21" fmla="*/ 1149790 w 1195057"/>
              <a:gd name="connsiteY21" fmla="*/ 419477 h 1013988"/>
              <a:gd name="connsiteX22" fmla="*/ 1195057 w 1195057"/>
              <a:gd name="connsiteY22" fmla="*/ 392317 h 1013988"/>
              <a:gd name="connsiteX23" fmla="*/ 1195057 w 1195057"/>
              <a:gd name="connsiteY23" fmla="*/ 322907 h 1013988"/>
              <a:gd name="connsiteX24" fmla="*/ 1182986 w 1195057"/>
              <a:gd name="connsiteY24" fmla="*/ 292729 h 1013988"/>
              <a:gd name="connsiteX25" fmla="*/ 1164879 w 1195057"/>
              <a:gd name="connsiteY25" fmla="*/ 292729 h 1013988"/>
              <a:gd name="connsiteX26" fmla="*/ 1131683 w 1195057"/>
              <a:gd name="connsiteY26" fmla="*/ 271604 h 1013988"/>
              <a:gd name="connsiteX27" fmla="*/ 1089434 w 1195057"/>
              <a:gd name="connsiteY27" fmla="*/ 271604 h 1013988"/>
              <a:gd name="connsiteX28" fmla="*/ 1059256 w 1195057"/>
              <a:gd name="connsiteY28" fmla="*/ 268586 h 1013988"/>
              <a:gd name="connsiteX29" fmla="*/ 998899 w 1195057"/>
              <a:gd name="connsiteY29" fmla="*/ 235390 h 1013988"/>
              <a:gd name="connsiteX30" fmla="*/ 968721 w 1195057"/>
              <a:gd name="connsiteY30" fmla="*/ 247461 h 1013988"/>
              <a:gd name="connsiteX31" fmla="*/ 908364 w 1195057"/>
              <a:gd name="connsiteY31" fmla="*/ 220301 h 1013988"/>
              <a:gd name="connsiteX32" fmla="*/ 854044 w 1195057"/>
              <a:gd name="connsiteY32" fmla="*/ 235390 h 1013988"/>
              <a:gd name="connsiteX33" fmla="*/ 832919 w 1195057"/>
              <a:gd name="connsiteY33" fmla="*/ 226336 h 1013988"/>
              <a:gd name="connsiteX34" fmla="*/ 715224 w 1195057"/>
              <a:gd name="connsiteY34" fmla="*/ 226336 h 1013988"/>
              <a:gd name="connsiteX35" fmla="*/ 648832 w 1195057"/>
              <a:gd name="connsiteY35" fmla="*/ 181069 h 1013988"/>
              <a:gd name="connsiteX36" fmla="*/ 588475 w 1195057"/>
              <a:gd name="connsiteY36" fmla="*/ 208230 h 1013988"/>
              <a:gd name="connsiteX37" fmla="*/ 531137 w 1195057"/>
              <a:gd name="connsiteY37" fmla="*/ 144855 h 1013988"/>
              <a:gd name="connsiteX38" fmla="*/ 407406 w 1195057"/>
              <a:gd name="connsiteY38" fmla="*/ 172016 h 1013988"/>
              <a:gd name="connsiteX39" fmla="*/ 392317 w 1195057"/>
              <a:gd name="connsiteY39" fmla="*/ 60356 h 1013988"/>
              <a:gd name="connsiteX40" fmla="*/ 265568 w 1195057"/>
              <a:gd name="connsiteY40" fmla="*/ 0 h 1013988"/>
              <a:gd name="connsiteX0" fmla="*/ 265568 w 1206976"/>
              <a:gd name="connsiteY0" fmla="*/ 0 h 1013988"/>
              <a:gd name="connsiteX1" fmla="*/ 250479 w 1206976"/>
              <a:gd name="connsiteY1" fmla="*/ 72428 h 1013988"/>
              <a:gd name="connsiteX2" fmla="*/ 250479 w 1206976"/>
              <a:gd name="connsiteY2" fmla="*/ 114677 h 1013988"/>
              <a:gd name="connsiteX3" fmla="*/ 232372 w 1206976"/>
              <a:gd name="connsiteY3" fmla="*/ 132784 h 1013988"/>
              <a:gd name="connsiteX4" fmla="*/ 217283 w 1206976"/>
              <a:gd name="connsiteY4" fmla="*/ 193140 h 1013988"/>
              <a:gd name="connsiteX5" fmla="*/ 172016 w 1206976"/>
              <a:gd name="connsiteY5" fmla="*/ 238408 h 1013988"/>
              <a:gd name="connsiteX6" fmla="*/ 162962 w 1206976"/>
              <a:gd name="connsiteY6" fmla="*/ 325925 h 1013988"/>
              <a:gd name="connsiteX7" fmla="*/ 54321 w 1206976"/>
              <a:gd name="connsiteY7" fmla="*/ 476816 h 1013988"/>
              <a:gd name="connsiteX8" fmla="*/ 54321 w 1206976"/>
              <a:gd name="connsiteY8" fmla="*/ 519065 h 1013988"/>
              <a:gd name="connsiteX9" fmla="*/ 21125 w 1206976"/>
              <a:gd name="connsiteY9" fmla="*/ 558297 h 1013988"/>
              <a:gd name="connsiteX10" fmla="*/ 15089 w 1206976"/>
              <a:gd name="connsiteY10" fmla="*/ 615636 h 1013988"/>
              <a:gd name="connsiteX11" fmla="*/ 0 w 1206976"/>
              <a:gd name="connsiteY11" fmla="*/ 688063 h 1013988"/>
              <a:gd name="connsiteX12" fmla="*/ 6036 w 1206976"/>
              <a:gd name="connsiteY12" fmla="*/ 748420 h 1013988"/>
              <a:gd name="connsiteX13" fmla="*/ 591493 w 1206976"/>
              <a:gd name="connsiteY13" fmla="*/ 917418 h 1013988"/>
              <a:gd name="connsiteX14" fmla="*/ 1029077 w 1206976"/>
              <a:gd name="connsiteY14" fmla="*/ 1013988 h 1013988"/>
              <a:gd name="connsiteX15" fmla="*/ 1071327 w 1206976"/>
              <a:gd name="connsiteY15" fmla="*/ 712206 h 1013988"/>
              <a:gd name="connsiteX16" fmla="*/ 1107541 w 1206976"/>
              <a:gd name="connsiteY16" fmla="*/ 642796 h 1013988"/>
              <a:gd name="connsiteX17" fmla="*/ 1092452 w 1206976"/>
              <a:gd name="connsiteY17" fmla="*/ 612618 h 1013988"/>
              <a:gd name="connsiteX18" fmla="*/ 1083398 w 1206976"/>
              <a:gd name="connsiteY18" fmla="*/ 615636 h 1013988"/>
              <a:gd name="connsiteX19" fmla="*/ 1083398 w 1206976"/>
              <a:gd name="connsiteY19" fmla="*/ 543208 h 1013988"/>
              <a:gd name="connsiteX20" fmla="*/ 1134701 w 1206976"/>
              <a:gd name="connsiteY20" fmla="*/ 519065 h 1013988"/>
              <a:gd name="connsiteX21" fmla="*/ 1149790 w 1206976"/>
              <a:gd name="connsiteY21" fmla="*/ 419477 h 1013988"/>
              <a:gd name="connsiteX22" fmla="*/ 1206976 w 1206976"/>
              <a:gd name="connsiteY22" fmla="*/ 392317 h 1013988"/>
              <a:gd name="connsiteX23" fmla="*/ 1195057 w 1206976"/>
              <a:gd name="connsiteY23" fmla="*/ 322907 h 1013988"/>
              <a:gd name="connsiteX24" fmla="*/ 1182986 w 1206976"/>
              <a:gd name="connsiteY24" fmla="*/ 292729 h 1013988"/>
              <a:gd name="connsiteX25" fmla="*/ 1164879 w 1206976"/>
              <a:gd name="connsiteY25" fmla="*/ 292729 h 1013988"/>
              <a:gd name="connsiteX26" fmla="*/ 1131683 w 1206976"/>
              <a:gd name="connsiteY26" fmla="*/ 271604 h 1013988"/>
              <a:gd name="connsiteX27" fmla="*/ 1089434 w 1206976"/>
              <a:gd name="connsiteY27" fmla="*/ 271604 h 1013988"/>
              <a:gd name="connsiteX28" fmla="*/ 1059256 w 1206976"/>
              <a:gd name="connsiteY28" fmla="*/ 268586 h 1013988"/>
              <a:gd name="connsiteX29" fmla="*/ 998899 w 1206976"/>
              <a:gd name="connsiteY29" fmla="*/ 235390 h 1013988"/>
              <a:gd name="connsiteX30" fmla="*/ 968721 w 1206976"/>
              <a:gd name="connsiteY30" fmla="*/ 247461 h 1013988"/>
              <a:gd name="connsiteX31" fmla="*/ 908364 w 1206976"/>
              <a:gd name="connsiteY31" fmla="*/ 220301 h 1013988"/>
              <a:gd name="connsiteX32" fmla="*/ 854044 w 1206976"/>
              <a:gd name="connsiteY32" fmla="*/ 235390 h 1013988"/>
              <a:gd name="connsiteX33" fmla="*/ 832919 w 1206976"/>
              <a:gd name="connsiteY33" fmla="*/ 226336 h 1013988"/>
              <a:gd name="connsiteX34" fmla="*/ 715224 w 1206976"/>
              <a:gd name="connsiteY34" fmla="*/ 226336 h 1013988"/>
              <a:gd name="connsiteX35" fmla="*/ 648832 w 1206976"/>
              <a:gd name="connsiteY35" fmla="*/ 181069 h 1013988"/>
              <a:gd name="connsiteX36" fmla="*/ 588475 w 1206976"/>
              <a:gd name="connsiteY36" fmla="*/ 208230 h 1013988"/>
              <a:gd name="connsiteX37" fmla="*/ 531137 w 1206976"/>
              <a:gd name="connsiteY37" fmla="*/ 144855 h 1013988"/>
              <a:gd name="connsiteX38" fmla="*/ 407406 w 1206976"/>
              <a:gd name="connsiteY38" fmla="*/ 172016 h 1013988"/>
              <a:gd name="connsiteX39" fmla="*/ 392317 w 1206976"/>
              <a:gd name="connsiteY39" fmla="*/ 60356 h 1013988"/>
              <a:gd name="connsiteX40" fmla="*/ 265568 w 1206976"/>
              <a:gd name="connsiteY40" fmla="*/ 0 h 1013988"/>
              <a:gd name="connsiteX0" fmla="*/ 265568 w 1206976"/>
              <a:gd name="connsiteY0" fmla="*/ 0 h 1013988"/>
              <a:gd name="connsiteX1" fmla="*/ 250479 w 1206976"/>
              <a:gd name="connsiteY1" fmla="*/ 72428 h 1013988"/>
              <a:gd name="connsiteX2" fmla="*/ 250479 w 1206976"/>
              <a:gd name="connsiteY2" fmla="*/ 114677 h 1013988"/>
              <a:gd name="connsiteX3" fmla="*/ 232372 w 1206976"/>
              <a:gd name="connsiteY3" fmla="*/ 132784 h 1013988"/>
              <a:gd name="connsiteX4" fmla="*/ 217283 w 1206976"/>
              <a:gd name="connsiteY4" fmla="*/ 193140 h 1013988"/>
              <a:gd name="connsiteX5" fmla="*/ 172016 w 1206976"/>
              <a:gd name="connsiteY5" fmla="*/ 238408 h 1013988"/>
              <a:gd name="connsiteX6" fmla="*/ 162962 w 1206976"/>
              <a:gd name="connsiteY6" fmla="*/ 325925 h 1013988"/>
              <a:gd name="connsiteX7" fmla="*/ 54321 w 1206976"/>
              <a:gd name="connsiteY7" fmla="*/ 476816 h 1013988"/>
              <a:gd name="connsiteX8" fmla="*/ 54321 w 1206976"/>
              <a:gd name="connsiteY8" fmla="*/ 519065 h 1013988"/>
              <a:gd name="connsiteX9" fmla="*/ 21125 w 1206976"/>
              <a:gd name="connsiteY9" fmla="*/ 558297 h 1013988"/>
              <a:gd name="connsiteX10" fmla="*/ 15089 w 1206976"/>
              <a:gd name="connsiteY10" fmla="*/ 615636 h 1013988"/>
              <a:gd name="connsiteX11" fmla="*/ 0 w 1206976"/>
              <a:gd name="connsiteY11" fmla="*/ 688063 h 1013988"/>
              <a:gd name="connsiteX12" fmla="*/ 6036 w 1206976"/>
              <a:gd name="connsiteY12" fmla="*/ 748420 h 1013988"/>
              <a:gd name="connsiteX13" fmla="*/ 591493 w 1206976"/>
              <a:gd name="connsiteY13" fmla="*/ 917418 h 1013988"/>
              <a:gd name="connsiteX14" fmla="*/ 1029077 w 1206976"/>
              <a:gd name="connsiteY14" fmla="*/ 1013988 h 1013988"/>
              <a:gd name="connsiteX15" fmla="*/ 1071327 w 1206976"/>
              <a:gd name="connsiteY15" fmla="*/ 712206 h 1013988"/>
              <a:gd name="connsiteX16" fmla="*/ 1107541 w 1206976"/>
              <a:gd name="connsiteY16" fmla="*/ 642796 h 1013988"/>
              <a:gd name="connsiteX17" fmla="*/ 1092452 w 1206976"/>
              <a:gd name="connsiteY17" fmla="*/ 612618 h 1013988"/>
              <a:gd name="connsiteX18" fmla="*/ 1083398 w 1206976"/>
              <a:gd name="connsiteY18" fmla="*/ 615636 h 1013988"/>
              <a:gd name="connsiteX19" fmla="*/ 1083398 w 1206976"/>
              <a:gd name="connsiteY19" fmla="*/ 543208 h 1013988"/>
              <a:gd name="connsiteX20" fmla="*/ 1134701 w 1206976"/>
              <a:gd name="connsiteY20" fmla="*/ 519065 h 1013988"/>
              <a:gd name="connsiteX21" fmla="*/ 1149790 w 1206976"/>
              <a:gd name="connsiteY21" fmla="*/ 419477 h 1013988"/>
              <a:gd name="connsiteX22" fmla="*/ 1206976 w 1206976"/>
              <a:gd name="connsiteY22" fmla="*/ 392317 h 1013988"/>
              <a:gd name="connsiteX23" fmla="*/ 1204592 w 1206976"/>
              <a:gd name="connsiteY23" fmla="*/ 322907 h 1013988"/>
              <a:gd name="connsiteX24" fmla="*/ 1182986 w 1206976"/>
              <a:gd name="connsiteY24" fmla="*/ 292729 h 1013988"/>
              <a:gd name="connsiteX25" fmla="*/ 1164879 w 1206976"/>
              <a:gd name="connsiteY25" fmla="*/ 292729 h 1013988"/>
              <a:gd name="connsiteX26" fmla="*/ 1131683 w 1206976"/>
              <a:gd name="connsiteY26" fmla="*/ 271604 h 1013988"/>
              <a:gd name="connsiteX27" fmla="*/ 1089434 w 1206976"/>
              <a:gd name="connsiteY27" fmla="*/ 271604 h 1013988"/>
              <a:gd name="connsiteX28" fmla="*/ 1059256 w 1206976"/>
              <a:gd name="connsiteY28" fmla="*/ 268586 h 1013988"/>
              <a:gd name="connsiteX29" fmla="*/ 998899 w 1206976"/>
              <a:gd name="connsiteY29" fmla="*/ 235390 h 1013988"/>
              <a:gd name="connsiteX30" fmla="*/ 968721 w 1206976"/>
              <a:gd name="connsiteY30" fmla="*/ 247461 h 1013988"/>
              <a:gd name="connsiteX31" fmla="*/ 908364 w 1206976"/>
              <a:gd name="connsiteY31" fmla="*/ 220301 h 1013988"/>
              <a:gd name="connsiteX32" fmla="*/ 854044 w 1206976"/>
              <a:gd name="connsiteY32" fmla="*/ 235390 h 1013988"/>
              <a:gd name="connsiteX33" fmla="*/ 832919 w 1206976"/>
              <a:gd name="connsiteY33" fmla="*/ 226336 h 1013988"/>
              <a:gd name="connsiteX34" fmla="*/ 715224 w 1206976"/>
              <a:gd name="connsiteY34" fmla="*/ 226336 h 1013988"/>
              <a:gd name="connsiteX35" fmla="*/ 648832 w 1206976"/>
              <a:gd name="connsiteY35" fmla="*/ 181069 h 1013988"/>
              <a:gd name="connsiteX36" fmla="*/ 588475 w 1206976"/>
              <a:gd name="connsiteY36" fmla="*/ 208230 h 1013988"/>
              <a:gd name="connsiteX37" fmla="*/ 531137 w 1206976"/>
              <a:gd name="connsiteY37" fmla="*/ 144855 h 1013988"/>
              <a:gd name="connsiteX38" fmla="*/ 407406 w 1206976"/>
              <a:gd name="connsiteY38" fmla="*/ 172016 h 1013988"/>
              <a:gd name="connsiteX39" fmla="*/ 392317 w 1206976"/>
              <a:gd name="connsiteY39" fmla="*/ 60356 h 1013988"/>
              <a:gd name="connsiteX40" fmla="*/ 265568 w 1206976"/>
              <a:gd name="connsiteY40" fmla="*/ 0 h 1013988"/>
              <a:gd name="connsiteX0" fmla="*/ 265568 w 1206976"/>
              <a:gd name="connsiteY0" fmla="*/ 0 h 1013988"/>
              <a:gd name="connsiteX1" fmla="*/ 250479 w 1206976"/>
              <a:gd name="connsiteY1" fmla="*/ 72428 h 1013988"/>
              <a:gd name="connsiteX2" fmla="*/ 250479 w 1206976"/>
              <a:gd name="connsiteY2" fmla="*/ 114677 h 1013988"/>
              <a:gd name="connsiteX3" fmla="*/ 232372 w 1206976"/>
              <a:gd name="connsiteY3" fmla="*/ 132784 h 1013988"/>
              <a:gd name="connsiteX4" fmla="*/ 217283 w 1206976"/>
              <a:gd name="connsiteY4" fmla="*/ 193140 h 1013988"/>
              <a:gd name="connsiteX5" fmla="*/ 172016 w 1206976"/>
              <a:gd name="connsiteY5" fmla="*/ 238408 h 1013988"/>
              <a:gd name="connsiteX6" fmla="*/ 162962 w 1206976"/>
              <a:gd name="connsiteY6" fmla="*/ 325925 h 1013988"/>
              <a:gd name="connsiteX7" fmla="*/ 54321 w 1206976"/>
              <a:gd name="connsiteY7" fmla="*/ 476816 h 1013988"/>
              <a:gd name="connsiteX8" fmla="*/ 54321 w 1206976"/>
              <a:gd name="connsiteY8" fmla="*/ 519065 h 1013988"/>
              <a:gd name="connsiteX9" fmla="*/ 21125 w 1206976"/>
              <a:gd name="connsiteY9" fmla="*/ 558297 h 1013988"/>
              <a:gd name="connsiteX10" fmla="*/ 15089 w 1206976"/>
              <a:gd name="connsiteY10" fmla="*/ 615636 h 1013988"/>
              <a:gd name="connsiteX11" fmla="*/ 0 w 1206976"/>
              <a:gd name="connsiteY11" fmla="*/ 688063 h 1013988"/>
              <a:gd name="connsiteX12" fmla="*/ 6036 w 1206976"/>
              <a:gd name="connsiteY12" fmla="*/ 748420 h 1013988"/>
              <a:gd name="connsiteX13" fmla="*/ 591493 w 1206976"/>
              <a:gd name="connsiteY13" fmla="*/ 917418 h 1013988"/>
              <a:gd name="connsiteX14" fmla="*/ 1029077 w 1206976"/>
              <a:gd name="connsiteY14" fmla="*/ 1013988 h 1013988"/>
              <a:gd name="connsiteX15" fmla="*/ 1071327 w 1206976"/>
              <a:gd name="connsiteY15" fmla="*/ 712206 h 1013988"/>
              <a:gd name="connsiteX16" fmla="*/ 1107541 w 1206976"/>
              <a:gd name="connsiteY16" fmla="*/ 642796 h 1013988"/>
              <a:gd name="connsiteX17" fmla="*/ 1092452 w 1206976"/>
              <a:gd name="connsiteY17" fmla="*/ 612618 h 1013988"/>
              <a:gd name="connsiteX18" fmla="*/ 1083398 w 1206976"/>
              <a:gd name="connsiteY18" fmla="*/ 615636 h 1013988"/>
              <a:gd name="connsiteX19" fmla="*/ 1083398 w 1206976"/>
              <a:gd name="connsiteY19" fmla="*/ 543208 h 1013988"/>
              <a:gd name="connsiteX20" fmla="*/ 1134701 w 1206976"/>
              <a:gd name="connsiteY20" fmla="*/ 519065 h 1013988"/>
              <a:gd name="connsiteX21" fmla="*/ 1149790 w 1206976"/>
              <a:gd name="connsiteY21" fmla="*/ 419477 h 1013988"/>
              <a:gd name="connsiteX22" fmla="*/ 1206976 w 1206976"/>
              <a:gd name="connsiteY22" fmla="*/ 392317 h 1013988"/>
              <a:gd name="connsiteX23" fmla="*/ 1204592 w 1206976"/>
              <a:gd name="connsiteY23" fmla="*/ 322907 h 1013988"/>
              <a:gd name="connsiteX24" fmla="*/ 1182986 w 1206976"/>
              <a:gd name="connsiteY24" fmla="*/ 292729 h 1013988"/>
              <a:gd name="connsiteX25" fmla="*/ 1164879 w 1206976"/>
              <a:gd name="connsiteY25" fmla="*/ 292729 h 1013988"/>
              <a:gd name="connsiteX26" fmla="*/ 1131683 w 1206976"/>
              <a:gd name="connsiteY26" fmla="*/ 271604 h 1013988"/>
              <a:gd name="connsiteX27" fmla="*/ 1089434 w 1206976"/>
              <a:gd name="connsiteY27" fmla="*/ 271604 h 1013988"/>
              <a:gd name="connsiteX28" fmla="*/ 1059256 w 1206976"/>
              <a:gd name="connsiteY28" fmla="*/ 268586 h 1013988"/>
              <a:gd name="connsiteX29" fmla="*/ 998899 w 1206976"/>
              <a:gd name="connsiteY29" fmla="*/ 235390 h 1013988"/>
              <a:gd name="connsiteX30" fmla="*/ 968721 w 1206976"/>
              <a:gd name="connsiteY30" fmla="*/ 247461 h 1013988"/>
              <a:gd name="connsiteX31" fmla="*/ 908364 w 1206976"/>
              <a:gd name="connsiteY31" fmla="*/ 220301 h 1013988"/>
              <a:gd name="connsiteX32" fmla="*/ 854044 w 1206976"/>
              <a:gd name="connsiteY32" fmla="*/ 235390 h 1013988"/>
              <a:gd name="connsiteX33" fmla="*/ 832919 w 1206976"/>
              <a:gd name="connsiteY33" fmla="*/ 226336 h 1013988"/>
              <a:gd name="connsiteX34" fmla="*/ 717607 w 1206976"/>
              <a:gd name="connsiteY34" fmla="*/ 214435 h 1013988"/>
              <a:gd name="connsiteX35" fmla="*/ 648832 w 1206976"/>
              <a:gd name="connsiteY35" fmla="*/ 181069 h 1013988"/>
              <a:gd name="connsiteX36" fmla="*/ 588475 w 1206976"/>
              <a:gd name="connsiteY36" fmla="*/ 208230 h 1013988"/>
              <a:gd name="connsiteX37" fmla="*/ 531137 w 1206976"/>
              <a:gd name="connsiteY37" fmla="*/ 144855 h 1013988"/>
              <a:gd name="connsiteX38" fmla="*/ 407406 w 1206976"/>
              <a:gd name="connsiteY38" fmla="*/ 172016 h 1013988"/>
              <a:gd name="connsiteX39" fmla="*/ 392317 w 1206976"/>
              <a:gd name="connsiteY39" fmla="*/ 60356 h 1013988"/>
              <a:gd name="connsiteX40" fmla="*/ 265568 w 1206976"/>
              <a:gd name="connsiteY40" fmla="*/ 0 h 1013988"/>
              <a:gd name="connsiteX0" fmla="*/ 265568 w 1206976"/>
              <a:gd name="connsiteY0" fmla="*/ 0 h 1013988"/>
              <a:gd name="connsiteX1" fmla="*/ 250479 w 1206976"/>
              <a:gd name="connsiteY1" fmla="*/ 72428 h 1013988"/>
              <a:gd name="connsiteX2" fmla="*/ 250479 w 1206976"/>
              <a:gd name="connsiteY2" fmla="*/ 114677 h 1013988"/>
              <a:gd name="connsiteX3" fmla="*/ 232372 w 1206976"/>
              <a:gd name="connsiteY3" fmla="*/ 132784 h 1013988"/>
              <a:gd name="connsiteX4" fmla="*/ 217283 w 1206976"/>
              <a:gd name="connsiteY4" fmla="*/ 193140 h 1013988"/>
              <a:gd name="connsiteX5" fmla="*/ 172016 w 1206976"/>
              <a:gd name="connsiteY5" fmla="*/ 238408 h 1013988"/>
              <a:gd name="connsiteX6" fmla="*/ 162962 w 1206976"/>
              <a:gd name="connsiteY6" fmla="*/ 325925 h 1013988"/>
              <a:gd name="connsiteX7" fmla="*/ 54321 w 1206976"/>
              <a:gd name="connsiteY7" fmla="*/ 476816 h 1013988"/>
              <a:gd name="connsiteX8" fmla="*/ 54321 w 1206976"/>
              <a:gd name="connsiteY8" fmla="*/ 519065 h 1013988"/>
              <a:gd name="connsiteX9" fmla="*/ 21125 w 1206976"/>
              <a:gd name="connsiteY9" fmla="*/ 558297 h 1013988"/>
              <a:gd name="connsiteX10" fmla="*/ 15089 w 1206976"/>
              <a:gd name="connsiteY10" fmla="*/ 615636 h 1013988"/>
              <a:gd name="connsiteX11" fmla="*/ 0 w 1206976"/>
              <a:gd name="connsiteY11" fmla="*/ 688063 h 1013988"/>
              <a:gd name="connsiteX12" fmla="*/ 6036 w 1206976"/>
              <a:gd name="connsiteY12" fmla="*/ 748420 h 1013988"/>
              <a:gd name="connsiteX13" fmla="*/ 591493 w 1206976"/>
              <a:gd name="connsiteY13" fmla="*/ 917418 h 1013988"/>
              <a:gd name="connsiteX14" fmla="*/ 1029077 w 1206976"/>
              <a:gd name="connsiteY14" fmla="*/ 1013988 h 1013988"/>
              <a:gd name="connsiteX15" fmla="*/ 1071327 w 1206976"/>
              <a:gd name="connsiteY15" fmla="*/ 712206 h 1013988"/>
              <a:gd name="connsiteX16" fmla="*/ 1107541 w 1206976"/>
              <a:gd name="connsiteY16" fmla="*/ 642796 h 1013988"/>
              <a:gd name="connsiteX17" fmla="*/ 1092452 w 1206976"/>
              <a:gd name="connsiteY17" fmla="*/ 612618 h 1013988"/>
              <a:gd name="connsiteX18" fmla="*/ 1083398 w 1206976"/>
              <a:gd name="connsiteY18" fmla="*/ 615636 h 1013988"/>
              <a:gd name="connsiteX19" fmla="*/ 1083398 w 1206976"/>
              <a:gd name="connsiteY19" fmla="*/ 543208 h 1013988"/>
              <a:gd name="connsiteX20" fmla="*/ 1134701 w 1206976"/>
              <a:gd name="connsiteY20" fmla="*/ 519065 h 1013988"/>
              <a:gd name="connsiteX21" fmla="*/ 1149790 w 1206976"/>
              <a:gd name="connsiteY21" fmla="*/ 419477 h 1013988"/>
              <a:gd name="connsiteX22" fmla="*/ 1206976 w 1206976"/>
              <a:gd name="connsiteY22" fmla="*/ 392317 h 1013988"/>
              <a:gd name="connsiteX23" fmla="*/ 1204592 w 1206976"/>
              <a:gd name="connsiteY23" fmla="*/ 322907 h 1013988"/>
              <a:gd name="connsiteX24" fmla="*/ 1182986 w 1206976"/>
              <a:gd name="connsiteY24" fmla="*/ 292729 h 1013988"/>
              <a:gd name="connsiteX25" fmla="*/ 1164879 w 1206976"/>
              <a:gd name="connsiteY25" fmla="*/ 292729 h 1013988"/>
              <a:gd name="connsiteX26" fmla="*/ 1131683 w 1206976"/>
              <a:gd name="connsiteY26" fmla="*/ 271604 h 1013988"/>
              <a:gd name="connsiteX27" fmla="*/ 1089434 w 1206976"/>
              <a:gd name="connsiteY27" fmla="*/ 271604 h 1013988"/>
              <a:gd name="connsiteX28" fmla="*/ 1059256 w 1206976"/>
              <a:gd name="connsiteY28" fmla="*/ 268586 h 1013988"/>
              <a:gd name="connsiteX29" fmla="*/ 998899 w 1206976"/>
              <a:gd name="connsiteY29" fmla="*/ 235390 h 1013988"/>
              <a:gd name="connsiteX30" fmla="*/ 968721 w 1206976"/>
              <a:gd name="connsiteY30" fmla="*/ 247461 h 1013988"/>
              <a:gd name="connsiteX31" fmla="*/ 908364 w 1206976"/>
              <a:gd name="connsiteY31" fmla="*/ 220301 h 1013988"/>
              <a:gd name="connsiteX32" fmla="*/ 854044 w 1206976"/>
              <a:gd name="connsiteY32" fmla="*/ 235390 h 1013988"/>
              <a:gd name="connsiteX33" fmla="*/ 823384 w 1206976"/>
              <a:gd name="connsiteY33" fmla="*/ 219195 h 1013988"/>
              <a:gd name="connsiteX34" fmla="*/ 717607 w 1206976"/>
              <a:gd name="connsiteY34" fmla="*/ 214435 h 1013988"/>
              <a:gd name="connsiteX35" fmla="*/ 648832 w 1206976"/>
              <a:gd name="connsiteY35" fmla="*/ 181069 h 1013988"/>
              <a:gd name="connsiteX36" fmla="*/ 588475 w 1206976"/>
              <a:gd name="connsiteY36" fmla="*/ 208230 h 1013988"/>
              <a:gd name="connsiteX37" fmla="*/ 531137 w 1206976"/>
              <a:gd name="connsiteY37" fmla="*/ 144855 h 1013988"/>
              <a:gd name="connsiteX38" fmla="*/ 407406 w 1206976"/>
              <a:gd name="connsiteY38" fmla="*/ 172016 h 1013988"/>
              <a:gd name="connsiteX39" fmla="*/ 392317 w 1206976"/>
              <a:gd name="connsiteY39" fmla="*/ 60356 h 1013988"/>
              <a:gd name="connsiteX40" fmla="*/ 265568 w 1206976"/>
              <a:gd name="connsiteY40" fmla="*/ 0 h 1013988"/>
              <a:gd name="connsiteX0" fmla="*/ 275103 w 1206976"/>
              <a:gd name="connsiteY0" fmla="*/ 0 h 1033030"/>
              <a:gd name="connsiteX1" fmla="*/ 250479 w 1206976"/>
              <a:gd name="connsiteY1" fmla="*/ 91470 h 1033030"/>
              <a:gd name="connsiteX2" fmla="*/ 250479 w 1206976"/>
              <a:gd name="connsiteY2" fmla="*/ 133719 h 1033030"/>
              <a:gd name="connsiteX3" fmla="*/ 232372 w 1206976"/>
              <a:gd name="connsiteY3" fmla="*/ 151826 h 1033030"/>
              <a:gd name="connsiteX4" fmla="*/ 217283 w 1206976"/>
              <a:gd name="connsiteY4" fmla="*/ 212182 h 1033030"/>
              <a:gd name="connsiteX5" fmla="*/ 172016 w 1206976"/>
              <a:gd name="connsiteY5" fmla="*/ 257450 h 1033030"/>
              <a:gd name="connsiteX6" fmla="*/ 162962 w 1206976"/>
              <a:gd name="connsiteY6" fmla="*/ 344967 h 1033030"/>
              <a:gd name="connsiteX7" fmla="*/ 54321 w 1206976"/>
              <a:gd name="connsiteY7" fmla="*/ 495858 h 1033030"/>
              <a:gd name="connsiteX8" fmla="*/ 54321 w 1206976"/>
              <a:gd name="connsiteY8" fmla="*/ 538107 h 1033030"/>
              <a:gd name="connsiteX9" fmla="*/ 21125 w 1206976"/>
              <a:gd name="connsiteY9" fmla="*/ 577339 h 1033030"/>
              <a:gd name="connsiteX10" fmla="*/ 15089 w 1206976"/>
              <a:gd name="connsiteY10" fmla="*/ 634678 h 1033030"/>
              <a:gd name="connsiteX11" fmla="*/ 0 w 1206976"/>
              <a:gd name="connsiteY11" fmla="*/ 707105 h 1033030"/>
              <a:gd name="connsiteX12" fmla="*/ 6036 w 1206976"/>
              <a:gd name="connsiteY12" fmla="*/ 767462 h 1033030"/>
              <a:gd name="connsiteX13" fmla="*/ 591493 w 1206976"/>
              <a:gd name="connsiteY13" fmla="*/ 936460 h 1033030"/>
              <a:gd name="connsiteX14" fmla="*/ 1029077 w 1206976"/>
              <a:gd name="connsiteY14" fmla="*/ 1033030 h 1033030"/>
              <a:gd name="connsiteX15" fmla="*/ 1071327 w 1206976"/>
              <a:gd name="connsiteY15" fmla="*/ 731248 h 1033030"/>
              <a:gd name="connsiteX16" fmla="*/ 1107541 w 1206976"/>
              <a:gd name="connsiteY16" fmla="*/ 661838 h 1033030"/>
              <a:gd name="connsiteX17" fmla="*/ 1092452 w 1206976"/>
              <a:gd name="connsiteY17" fmla="*/ 631660 h 1033030"/>
              <a:gd name="connsiteX18" fmla="*/ 1083398 w 1206976"/>
              <a:gd name="connsiteY18" fmla="*/ 634678 h 1033030"/>
              <a:gd name="connsiteX19" fmla="*/ 1083398 w 1206976"/>
              <a:gd name="connsiteY19" fmla="*/ 562250 h 1033030"/>
              <a:gd name="connsiteX20" fmla="*/ 1134701 w 1206976"/>
              <a:gd name="connsiteY20" fmla="*/ 538107 h 1033030"/>
              <a:gd name="connsiteX21" fmla="*/ 1149790 w 1206976"/>
              <a:gd name="connsiteY21" fmla="*/ 438519 h 1033030"/>
              <a:gd name="connsiteX22" fmla="*/ 1206976 w 1206976"/>
              <a:gd name="connsiteY22" fmla="*/ 411359 h 1033030"/>
              <a:gd name="connsiteX23" fmla="*/ 1204592 w 1206976"/>
              <a:gd name="connsiteY23" fmla="*/ 341949 h 1033030"/>
              <a:gd name="connsiteX24" fmla="*/ 1182986 w 1206976"/>
              <a:gd name="connsiteY24" fmla="*/ 311771 h 1033030"/>
              <a:gd name="connsiteX25" fmla="*/ 1164879 w 1206976"/>
              <a:gd name="connsiteY25" fmla="*/ 311771 h 1033030"/>
              <a:gd name="connsiteX26" fmla="*/ 1131683 w 1206976"/>
              <a:gd name="connsiteY26" fmla="*/ 290646 h 1033030"/>
              <a:gd name="connsiteX27" fmla="*/ 1089434 w 1206976"/>
              <a:gd name="connsiteY27" fmla="*/ 290646 h 1033030"/>
              <a:gd name="connsiteX28" fmla="*/ 1059256 w 1206976"/>
              <a:gd name="connsiteY28" fmla="*/ 287628 h 1033030"/>
              <a:gd name="connsiteX29" fmla="*/ 998899 w 1206976"/>
              <a:gd name="connsiteY29" fmla="*/ 254432 h 1033030"/>
              <a:gd name="connsiteX30" fmla="*/ 968721 w 1206976"/>
              <a:gd name="connsiteY30" fmla="*/ 266503 h 1033030"/>
              <a:gd name="connsiteX31" fmla="*/ 908364 w 1206976"/>
              <a:gd name="connsiteY31" fmla="*/ 239343 h 1033030"/>
              <a:gd name="connsiteX32" fmla="*/ 854044 w 1206976"/>
              <a:gd name="connsiteY32" fmla="*/ 254432 h 1033030"/>
              <a:gd name="connsiteX33" fmla="*/ 823384 w 1206976"/>
              <a:gd name="connsiteY33" fmla="*/ 238237 h 1033030"/>
              <a:gd name="connsiteX34" fmla="*/ 717607 w 1206976"/>
              <a:gd name="connsiteY34" fmla="*/ 233477 h 1033030"/>
              <a:gd name="connsiteX35" fmla="*/ 648832 w 1206976"/>
              <a:gd name="connsiteY35" fmla="*/ 200111 h 1033030"/>
              <a:gd name="connsiteX36" fmla="*/ 588475 w 1206976"/>
              <a:gd name="connsiteY36" fmla="*/ 227272 h 1033030"/>
              <a:gd name="connsiteX37" fmla="*/ 531137 w 1206976"/>
              <a:gd name="connsiteY37" fmla="*/ 163897 h 1033030"/>
              <a:gd name="connsiteX38" fmla="*/ 407406 w 1206976"/>
              <a:gd name="connsiteY38" fmla="*/ 191058 h 1033030"/>
              <a:gd name="connsiteX39" fmla="*/ 392317 w 1206976"/>
              <a:gd name="connsiteY39" fmla="*/ 79398 h 1033030"/>
              <a:gd name="connsiteX40" fmla="*/ 275103 w 1206976"/>
              <a:gd name="connsiteY40" fmla="*/ 0 h 1033030"/>
              <a:gd name="connsiteX0" fmla="*/ 275103 w 1206976"/>
              <a:gd name="connsiteY0" fmla="*/ 0 h 1033030"/>
              <a:gd name="connsiteX1" fmla="*/ 250479 w 1206976"/>
              <a:gd name="connsiteY1" fmla="*/ 91470 h 1033030"/>
              <a:gd name="connsiteX2" fmla="*/ 250479 w 1206976"/>
              <a:gd name="connsiteY2" fmla="*/ 133719 h 1033030"/>
              <a:gd name="connsiteX3" fmla="*/ 232372 w 1206976"/>
              <a:gd name="connsiteY3" fmla="*/ 151826 h 1033030"/>
              <a:gd name="connsiteX4" fmla="*/ 217283 w 1206976"/>
              <a:gd name="connsiteY4" fmla="*/ 212182 h 1033030"/>
              <a:gd name="connsiteX5" fmla="*/ 172016 w 1206976"/>
              <a:gd name="connsiteY5" fmla="*/ 257450 h 1033030"/>
              <a:gd name="connsiteX6" fmla="*/ 162962 w 1206976"/>
              <a:gd name="connsiteY6" fmla="*/ 344967 h 1033030"/>
              <a:gd name="connsiteX7" fmla="*/ 54321 w 1206976"/>
              <a:gd name="connsiteY7" fmla="*/ 495858 h 1033030"/>
              <a:gd name="connsiteX8" fmla="*/ 54321 w 1206976"/>
              <a:gd name="connsiteY8" fmla="*/ 538107 h 1033030"/>
              <a:gd name="connsiteX9" fmla="*/ 21125 w 1206976"/>
              <a:gd name="connsiteY9" fmla="*/ 577339 h 1033030"/>
              <a:gd name="connsiteX10" fmla="*/ 15089 w 1206976"/>
              <a:gd name="connsiteY10" fmla="*/ 634678 h 1033030"/>
              <a:gd name="connsiteX11" fmla="*/ 0 w 1206976"/>
              <a:gd name="connsiteY11" fmla="*/ 707105 h 1033030"/>
              <a:gd name="connsiteX12" fmla="*/ 6036 w 1206976"/>
              <a:gd name="connsiteY12" fmla="*/ 767462 h 1033030"/>
              <a:gd name="connsiteX13" fmla="*/ 591493 w 1206976"/>
              <a:gd name="connsiteY13" fmla="*/ 936460 h 1033030"/>
              <a:gd name="connsiteX14" fmla="*/ 1029077 w 1206976"/>
              <a:gd name="connsiteY14" fmla="*/ 1033030 h 1033030"/>
              <a:gd name="connsiteX15" fmla="*/ 1071327 w 1206976"/>
              <a:gd name="connsiteY15" fmla="*/ 731248 h 1033030"/>
              <a:gd name="connsiteX16" fmla="*/ 1107541 w 1206976"/>
              <a:gd name="connsiteY16" fmla="*/ 661838 h 1033030"/>
              <a:gd name="connsiteX17" fmla="*/ 1092452 w 1206976"/>
              <a:gd name="connsiteY17" fmla="*/ 631660 h 1033030"/>
              <a:gd name="connsiteX18" fmla="*/ 1083398 w 1206976"/>
              <a:gd name="connsiteY18" fmla="*/ 634678 h 1033030"/>
              <a:gd name="connsiteX19" fmla="*/ 1083398 w 1206976"/>
              <a:gd name="connsiteY19" fmla="*/ 562250 h 1033030"/>
              <a:gd name="connsiteX20" fmla="*/ 1134701 w 1206976"/>
              <a:gd name="connsiteY20" fmla="*/ 538107 h 1033030"/>
              <a:gd name="connsiteX21" fmla="*/ 1149790 w 1206976"/>
              <a:gd name="connsiteY21" fmla="*/ 438519 h 1033030"/>
              <a:gd name="connsiteX22" fmla="*/ 1206976 w 1206976"/>
              <a:gd name="connsiteY22" fmla="*/ 411359 h 1033030"/>
              <a:gd name="connsiteX23" fmla="*/ 1204592 w 1206976"/>
              <a:gd name="connsiteY23" fmla="*/ 341949 h 1033030"/>
              <a:gd name="connsiteX24" fmla="*/ 1182986 w 1206976"/>
              <a:gd name="connsiteY24" fmla="*/ 311771 h 1033030"/>
              <a:gd name="connsiteX25" fmla="*/ 1164879 w 1206976"/>
              <a:gd name="connsiteY25" fmla="*/ 311771 h 1033030"/>
              <a:gd name="connsiteX26" fmla="*/ 1131683 w 1206976"/>
              <a:gd name="connsiteY26" fmla="*/ 290646 h 1033030"/>
              <a:gd name="connsiteX27" fmla="*/ 1089434 w 1206976"/>
              <a:gd name="connsiteY27" fmla="*/ 290646 h 1033030"/>
              <a:gd name="connsiteX28" fmla="*/ 1059256 w 1206976"/>
              <a:gd name="connsiteY28" fmla="*/ 287628 h 1033030"/>
              <a:gd name="connsiteX29" fmla="*/ 998899 w 1206976"/>
              <a:gd name="connsiteY29" fmla="*/ 254432 h 1033030"/>
              <a:gd name="connsiteX30" fmla="*/ 968721 w 1206976"/>
              <a:gd name="connsiteY30" fmla="*/ 266503 h 1033030"/>
              <a:gd name="connsiteX31" fmla="*/ 908364 w 1206976"/>
              <a:gd name="connsiteY31" fmla="*/ 239343 h 1033030"/>
              <a:gd name="connsiteX32" fmla="*/ 854044 w 1206976"/>
              <a:gd name="connsiteY32" fmla="*/ 254432 h 1033030"/>
              <a:gd name="connsiteX33" fmla="*/ 823384 w 1206976"/>
              <a:gd name="connsiteY33" fmla="*/ 238237 h 1033030"/>
              <a:gd name="connsiteX34" fmla="*/ 717607 w 1206976"/>
              <a:gd name="connsiteY34" fmla="*/ 233477 h 1033030"/>
              <a:gd name="connsiteX35" fmla="*/ 648832 w 1206976"/>
              <a:gd name="connsiteY35" fmla="*/ 200111 h 1033030"/>
              <a:gd name="connsiteX36" fmla="*/ 593242 w 1206976"/>
              <a:gd name="connsiteY36" fmla="*/ 215370 h 1033030"/>
              <a:gd name="connsiteX37" fmla="*/ 531137 w 1206976"/>
              <a:gd name="connsiteY37" fmla="*/ 163897 h 1033030"/>
              <a:gd name="connsiteX38" fmla="*/ 407406 w 1206976"/>
              <a:gd name="connsiteY38" fmla="*/ 191058 h 1033030"/>
              <a:gd name="connsiteX39" fmla="*/ 392317 w 1206976"/>
              <a:gd name="connsiteY39" fmla="*/ 79398 h 1033030"/>
              <a:gd name="connsiteX40" fmla="*/ 275103 w 1206976"/>
              <a:gd name="connsiteY40" fmla="*/ 0 h 1033030"/>
              <a:gd name="connsiteX0" fmla="*/ 275103 w 1206976"/>
              <a:gd name="connsiteY0" fmla="*/ 0 h 1033030"/>
              <a:gd name="connsiteX1" fmla="*/ 250479 w 1206976"/>
              <a:gd name="connsiteY1" fmla="*/ 91470 h 1033030"/>
              <a:gd name="connsiteX2" fmla="*/ 250479 w 1206976"/>
              <a:gd name="connsiteY2" fmla="*/ 133719 h 1033030"/>
              <a:gd name="connsiteX3" fmla="*/ 232372 w 1206976"/>
              <a:gd name="connsiteY3" fmla="*/ 151826 h 1033030"/>
              <a:gd name="connsiteX4" fmla="*/ 217283 w 1206976"/>
              <a:gd name="connsiteY4" fmla="*/ 212182 h 1033030"/>
              <a:gd name="connsiteX5" fmla="*/ 172016 w 1206976"/>
              <a:gd name="connsiteY5" fmla="*/ 257450 h 1033030"/>
              <a:gd name="connsiteX6" fmla="*/ 162962 w 1206976"/>
              <a:gd name="connsiteY6" fmla="*/ 344967 h 1033030"/>
              <a:gd name="connsiteX7" fmla="*/ 54321 w 1206976"/>
              <a:gd name="connsiteY7" fmla="*/ 495858 h 1033030"/>
              <a:gd name="connsiteX8" fmla="*/ 54321 w 1206976"/>
              <a:gd name="connsiteY8" fmla="*/ 538107 h 1033030"/>
              <a:gd name="connsiteX9" fmla="*/ 21125 w 1206976"/>
              <a:gd name="connsiteY9" fmla="*/ 577339 h 1033030"/>
              <a:gd name="connsiteX10" fmla="*/ 15089 w 1206976"/>
              <a:gd name="connsiteY10" fmla="*/ 634678 h 1033030"/>
              <a:gd name="connsiteX11" fmla="*/ 0 w 1206976"/>
              <a:gd name="connsiteY11" fmla="*/ 707105 h 1033030"/>
              <a:gd name="connsiteX12" fmla="*/ 6036 w 1206976"/>
              <a:gd name="connsiteY12" fmla="*/ 767462 h 1033030"/>
              <a:gd name="connsiteX13" fmla="*/ 591493 w 1206976"/>
              <a:gd name="connsiteY13" fmla="*/ 936460 h 1033030"/>
              <a:gd name="connsiteX14" fmla="*/ 1029077 w 1206976"/>
              <a:gd name="connsiteY14" fmla="*/ 1033030 h 1033030"/>
              <a:gd name="connsiteX15" fmla="*/ 1071327 w 1206976"/>
              <a:gd name="connsiteY15" fmla="*/ 731248 h 1033030"/>
              <a:gd name="connsiteX16" fmla="*/ 1107541 w 1206976"/>
              <a:gd name="connsiteY16" fmla="*/ 661838 h 1033030"/>
              <a:gd name="connsiteX17" fmla="*/ 1092452 w 1206976"/>
              <a:gd name="connsiteY17" fmla="*/ 631660 h 1033030"/>
              <a:gd name="connsiteX18" fmla="*/ 1083398 w 1206976"/>
              <a:gd name="connsiteY18" fmla="*/ 634678 h 1033030"/>
              <a:gd name="connsiteX19" fmla="*/ 1083398 w 1206976"/>
              <a:gd name="connsiteY19" fmla="*/ 562250 h 1033030"/>
              <a:gd name="connsiteX20" fmla="*/ 1134701 w 1206976"/>
              <a:gd name="connsiteY20" fmla="*/ 538107 h 1033030"/>
              <a:gd name="connsiteX21" fmla="*/ 1149790 w 1206976"/>
              <a:gd name="connsiteY21" fmla="*/ 438519 h 1033030"/>
              <a:gd name="connsiteX22" fmla="*/ 1206976 w 1206976"/>
              <a:gd name="connsiteY22" fmla="*/ 411359 h 1033030"/>
              <a:gd name="connsiteX23" fmla="*/ 1204592 w 1206976"/>
              <a:gd name="connsiteY23" fmla="*/ 341949 h 1033030"/>
              <a:gd name="connsiteX24" fmla="*/ 1182986 w 1206976"/>
              <a:gd name="connsiteY24" fmla="*/ 311771 h 1033030"/>
              <a:gd name="connsiteX25" fmla="*/ 1164879 w 1206976"/>
              <a:gd name="connsiteY25" fmla="*/ 311771 h 1033030"/>
              <a:gd name="connsiteX26" fmla="*/ 1131683 w 1206976"/>
              <a:gd name="connsiteY26" fmla="*/ 290646 h 1033030"/>
              <a:gd name="connsiteX27" fmla="*/ 1089434 w 1206976"/>
              <a:gd name="connsiteY27" fmla="*/ 290646 h 1033030"/>
              <a:gd name="connsiteX28" fmla="*/ 1061640 w 1206976"/>
              <a:gd name="connsiteY28" fmla="*/ 275727 h 1033030"/>
              <a:gd name="connsiteX29" fmla="*/ 998899 w 1206976"/>
              <a:gd name="connsiteY29" fmla="*/ 254432 h 1033030"/>
              <a:gd name="connsiteX30" fmla="*/ 968721 w 1206976"/>
              <a:gd name="connsiteY30" fmla="*/ 266503 h 1033030"/>
              <a:gd name="connsiteX31" fmla="*/ 908364 w 1206976"/>
              <a:gd name="connsiteY31" fmla="*/ 239343 h 1033030"/>
              <a:gd name="connsiteX32" fmla="*/ 854044 w 1206976"/>
              <a:gd name="connsiteY32" fmla="*/ 254432 h 1033030"/>
              <a:gd name="connsiteX33" fmla="*/ 823384 w 1206976"/>
              <a:gd name="connsiteY33" fmla="*/ 238237 h 1033030"/>
              <a:gd name="connsiteX34" fmla="*/ 717607 w 1206976"/>
              <a:gd name="connsiteY34" fmla="*/ 233477 h 1033030"/>
              <a:gd name="connsiteX35" fmla="*/ 648832 w 1206976"/>
              <a:gd name="connsiteY35" fmla="*/ 200111 h 1033030"/>
              <a:gd name="connsiteX36" fmla="*/ 593242 w 1206976"/>
              <a:gd name="connsiteY36" fmla="*/ 215370 h 1033030"/>
              <a:gd name="connsiteX37" fmla="*/ 531137 w 1206976"/>
              <a:gd name="connsiteY37" fmla="*/ 163897 h 1033030"/>
              <a:gd name="connsiteX38" fmla="*/ 407406 w 1206976"/>
              <a:gd name="connsiteY38" fmla="*/ 191058 h 1033030"/>
              <a:gd name="connsiteX39" fmla="*/ 392317 w 1206976"/>
              <a:gd name="connsiteY39" fmla="*/ 79398 h 1033030"/>
              <a:gd name="connsiteX40" fmla="*/ 275103 w 1206976"/>
              <a:gd name="connsiteY40" fmla="*/ 0 h 1033030"/>
              <a:gd name="connsiteX0" fmla="*/ 275103 w 1206976"/>
              <a:gd name="connsiteY0" fmla="*/ 0 h 1033030"/>
              <a:gd name="connsiteX1" fmla="*/ 250479 w 1206976"/>
              <a:gd name="connsiteY1" fmla="*/ 91470 h 1033030"/>
              <a:gd name="connsiteX2" fmla="*/ 250479 w 1206976"/>
              <a:gd name="connsiteY2" fmla="*/ 133719 h 1033030"/>
              <a:gd name="connsiteX3" fmla="*/ 232372 w 1206976"/>
              <a:gd name="connsiteY3" fmla="*/ 151826 h 1033030"/>
              <a:gd name="connsiteX4" fmla="*/ 217283 w 1206976"/>
              <a:gd name="connsiteY4" fmla="*/ 212182 h 1033030"/>
              <a:gd name="connsiteX5" fmla="*/ 172016 w 1206976"/>
              <a:gd name="connsiteY5" fmla="*/ 257450 h 1033030"/>
              <a:gd name="connsiteX6" fmla="*/ 162962 w 1206976"/>
              <a:gd name="connsiteY6" fmla="*/ 344967 h 1033030"/>
              <a:gd name="connsiteX7" fmla="*/ 54321 w 1206976"/>
              <a:gd name="connsiteY7" fmla="*/ 495858 h 1033030"/>
              <a:gd name="connsiteX8" fmla="*/ 54321 w 1206976"/>
              <a:gd name="connsiteY8" fmla="*/ 538107 h 1033030"/>
              <a:gd name="connsiteX9" fmla="*/ 21125 w 1206976"/>
              <a:gd name="connsiteY9" fmla="*/ 577339 h 1033030"/>
              <a:gd name="connsiteX10" fmla="*/ 15089 w 1206976"/>
              <a:gd name="connsiteY10" fmla="*/ 634678 h 1033030"/>
              <a:gd name="connsiteX11" fmla="*/ 0 w 1206976"/>
              <a:gd name="connsiteY11" fmla="*/ 707105 h 1033030"/>
              <a:gd name="connsiteX12" fmla="*/ 6036 w 1206976"/>
              <a:gd name="connsiteY12" fmla="*/ 767462 h 1033030"/>
              <a:gd name="connsiteX13" fmla="*/ 591493 w 1206976"/>
              <a:gd name="connsiteY13" fmla="*/ 936460 h 1033030"/>
              <a:gd name="connsiteX14" fmla="*/ 1029077 w 1206976"/>
              <a:gd name="connsiteY14" fmla="*/ 1033030 h 1033030"/>
              <a:gd name="connsiteX15" fmla="*/ 1071327 w 1206976"/>
              <a:gd name="connsiteY15" fmla="*/ 731248 h 1033030"/>
              <a:gd name="connsiteX16" fmla="*/ 1107541 w 1206976"/>
              <a:gd name="connsiteY16" fmla="*/ 661838 h 1033030"/>
              <a:gd name="connsiteX17" fmla="*/ 1092452 w 1206976"/>
              <a:gd name="connsiteY17" fmla="*/ 631660 h 1033030"/>
              <a:gd name="connsiteX18" fmla="*/ 1083398 w 1206976"/>
              <a:gd name="connsiteY18" fmla="*/ 634678 h 1033030"/>
              <a:gd name="connsiteX19" fmla="*/ 1083398 w 1206976"/>
              <a:gd name="connsiteY19" fmla="*/ 562250 h 1033030"/>
              <a:gd name="connsiteX20" fmla="*/ 1134701 w 1206976"/>
              <a:gd name="connsiteY20" fmla="*/ 538107 h 1033030"/>
              <a:gd name="connsiteX21" fmla="*/ 1149790 w 1206976"/>
              <a:gd name="connsiteY21" fmla="*/ 438519 h 1033030"/>
              <a:gd name="connsiteX22" fmla="*/ 1206976 w 1206976"/>
              <a:gd name="connsiteY22" fmla="*/ 411359 h 1033030"/>
              <a:gd name="connsiteX23" fmla="*/ 1204592 w 1206976"/>
              <a:gd name="connsiteY23" fmla="*/ 341949 h 1033030"/>
              <a:gd name="connsiteX24" fmla="*/ 1182986 w 1206976"/>
              <a:gd name="connsiteY24" fmla="*/ 311771 h 1033030"/>
              <a:gd name="connsiteX25" fmla="*/ 1164879 w 1206976"/>
              <a:gd name="connsiteY25" fmla="*/ 311771 h 1033030"/>
              <a:gd name="connsiteX26" fmla="*/ 1131683 w 1206976"/>
              <a:gd name="connsiteY26" fmla="*/ 290646 h 1033030"/>
              <a:gd name="connsiteX27" fmla="*/ 1089434 w 1206976"/>
              <a:gd name="connsiteY27" fmla="*/ 290646 h 1033030"/>
              <a:gd name="connsiteX28" fmla="*/ 1061640 w 1206976"/>
              <a:gd name="connsiteY28" fmla="*/ 275727 h 1033030"/>
              <a:gd name="connsiteX29" fmla="*/ 1006050 w 1206976"/>
              <a:gd name="connsiteY29" fmla="*/ 247291 h 1033030"/>
              <a:gd name="connsiteX30" fmla="*/ 968721 w 1206976"/>
              <a:gd name="connsiteY30" fmla="*/ 266503 h 1033030"/>
              <a:gd name="connsiteX31" fmla="*/ 908364 w 1206976"/>
              <a:gd name="connsiteY31" fmla="*/ 239343 h 1033030"/>
              <a:gd name="connsiteX32" fmla="*/ 854044 w 1206976"/>
              <a:gd name="connsiteY32" fmla="*/ 254432 h 1033030"/>
              <a:gd name="connsiteX33" fmla="*/ 823384 w 1206976"/>
              <a:gd name="connsiteY33" fmla="*/ 238237 h 1033030"/>
              <a:gd name="connsiteX34" fmla="*/ 717607 w 1206976"/>
              <a:gd name="connsiteY34" fmla="*/ 233477 h 1033030"/>
              <a:gd name="connsiteX35" fmla="*/ 648832 w 1206976"/>
              <a:gd name="connsiteY35" fmla="*/ 200111 h 1033030"/>
              <a:gd name="connsiteX36" fmla="*/ 593242 w 1206976"/>
              <a:gd name="connsiteY36" fmla="*/ 215370 h 1033030"/>
              <a:gd name="connsiteX37" fmla="*/ 531137 w 1206976"/>
              <a:gd name="connsiteY37" fmla="*/ 163897 h 1033030"/>
              <a:gd name="connsiteX38" fmla="*/ 407406 w 1206976"/>
              <a:gd name="connsiteY38" fmla="*/ 191058 h 1033030"/>
              <a:gd name="connsiteX39" fmla="*/ 392317 w 1206976"/>
              <a:gd name="connsiteY39" fmla="*/ 79398 h 1033030"/>
              <a:gd name="connsiteX40" fmla="*/ 275103 w 1206976"/>
              <a:gd name="connsiteY40" fmla="*/ 0 h 1033030"/>
              <a:gd name="connsiteX0" fmla="*/ 275103 w 1206976"/>
              <a:gd name="connsiteY0" fmla="*/ 0 h 1033030"/>
              <a:gd name="connsiteX1" fmla="*/ 250479 w 1206976"/>
              <a:gd name="connsiteY1" fmla="*/ 91470 h 1033030"/>
              <a:gd name="connsiteX2" fmla="*/ 250479 w 1206976"/>
              <a:gd name="connsiteY2" fmla="*/ 133719 h 1033030"/>
              <a:gd name="connsiteX3" fmla="*/ 232372 w 1206976"/>
              <a:gd name="connsiteY3" fmla="*/ 151826 h 1033030"/>
              <a:gd name="connsiteX4" fmla="*/ 217283 w 1206976"/>
              <a:gd name="connsiteY4" fmla="*/ 212182 h 1033030"/>
              <a:gd name="connsiteX5" fmla="*/ 172016 w 1206976"/>
              <a:gd name="connsiteY5" fmla="*/ 257450 h 1033030"/>
              <a:gd name="connsiteX6" fmla="*/ 162962 w 1206976"/>
              <a:gd name="connsiteY6" fmla="*/ 344967 h 1033030"/>
              <a:gd name="connsiteX7" fmla="*/ 54321 w 1206976"/>
              <a:gd name="connsiteY7" fmla="*/ 495858 h 1033030"/>
              <a:gd name="connsiteX8" fmla="*/ 54321 w 1206976"/>
              <a:gd name="connsiteY8" fmla="*/ 538107 h 1033030"/>
              <a:gd name="connsiteX9" fmla="*/ 21125 w 1206976"/>
              <a:gd name="connsiteY9" fmla="*/ 577339 h 1033030"/>
              <a:gd name="connsiteX10" fmla="*/ 15089 w 1206976"/>
              <a:gd name="connsiteY10" fmla="*/ 634678 h 1033030"/>
              <a:gd name="connsiteX11" fmla="*/ 0 w 1206976"/>
              <a:gd name="connsiteY11" fmla="*/ 707105 h 1033030"/>
              <a:gd name="connsiteX12" fmla="*/ 6036 w 1206976"/>
              <a:gd name="connsiteY12" fmla="*/ 767462 h 1033030"/>
              <a:gd name="connsiteX13" fmla="*/ 591493 w 1206976"/>
              <a:gd name="connsiteY13" fmla="*/ 936460 h 1033030"/>
              <a:gd name="connsiteX14" fmla="*/ 1029077 w 1206976"/>
              <a:gd name="connsiteY14" fmla="*/ 1033030 h 1033030"/>
              <a:gd name="connsiteX15" fmla="*/ 1071327 w 1206976"/>
              <a:gd name="connsiteY15" fmla="*/ 731248 h 1033030"/>
              <a:gd name="connsiteX16" fmla="*/ 1107541 w 1206976"/>
              <a:gd name="connsiteY16" fmla="*/ 661838 h 1033030"/>
              <a:gd name="connsiteX17" fmla="*/ 1092452 w 1206976"/>
              <a:gd name="connsiteY17" fmla="*/ 631660 h 1033030"/>
              <a:gd name="connsiteX18" fmla="*/ 1083398 w 1206976"/>
              <a:gd name="connsiteY18" fmla="*/ 634678 h 1033030"/>
              <a:gd name="connsiteX19" fmla="*/ 1083398 w 1206976"/>
              <a:gd name="connsiteY19" fmla="*/ 562250 h 1033030"/>
              <a:gd name="connsiteX20" fmla="*/ 1134701 w 1206976"/>
              <a:gd name="connsiteY20" fmla="*/ 538107 h 1033030"/>
              <a:gd name="connsiteX21" fmla="*/ 1149790 w 1206976"/>
              <a:gd name="connsiteY21" fmla="*/ 438519 h 1033030"/>
              <a:gd name="connsiteX22" fmla="*/ 1206976 w 1206976"/>
              <a:gd name="connsiteY22" fmla="*/ 411359 h 1033030"/>
              <a:gd name="connsiteX23" fmla="*/ 1204592 w 1206976"/>
              <a:gd name="connsiteY23" fmla="*/ 341949 h 1033030"/>
              <a:gd name="connsiteX24" fmla="*/ 1182986 w 1206976"/>
              <a:gd name="connsiteY24" fmla="*/ 311771 h 1033030"/>
              <a:gd name="connsiteX25" fmla="*/ 1164879 w 1206976"/>
              <a:gd name="connsiteY25" fmla="*/ 311771 h 1033030"/>
              <a:gd name="connsiteX26" fmla="*/ 1131683 w 1206976"/>
              <a:gd name="connsiteY26" fmla="*/ 290646 h 1033030"/>
              <a:gd name="connsiteX27" fmla="*/ 1089434 w 1206976"/>
              <a:gd name="connsiteY27" fmla="*/ 290646 h 1033030"/>
              <a:gd name="connsiteX28" fmla="*/ 1061640 w 1206976"/>
              <a:gd name="connsiteY28" fmla="*/ 275727 h 1033030"/>
              <a:gd name="connsiteX29" fmla="*/ 1006050 w 1206976"/>
              <a:gd name="connsiteY29" fmla="*/ 247291 h 1033030"/>
              <a:gd name="connsiteX30" fmla="*/ 968721 w 1206976"/>
              <a:gd name="connsiteY30" fmla="*/ 266503 h 1033030"/>
              <a:gd name="connsiteX31" fmla="*/ 966217 w 1206976"/>
              <a:gd name="connsiteY31" fmla="*/ 261034 h 1033030"/>
              <a:gd name="connsiteX32" fmla="*/ 908364 w 1206976"/>
              <a:gd name="connsiteY32" fmla="*/ 239343 h 1033030"/>
              <a:gd name="connsiteX33" fmla="*/ 854044 w 1206976"/>
              <a:gd name="connsiteY33" fmla="*/ 254432 h 1033030"/>
              <a:gd name="connsiteX34" fmla="*/ 823384 w 1206976"/>
              <a:gd name="connsiteY34" fmla="*/ 238237 h 1033030"/>
              <a:gd name="connsiteX35" fmla="*/ 717607 w 1206976"/>
              <a:gd name="connsiteY35" fmla="*/ 233477 h 1033030"/>
              <a:gd name="connsiteX36" fmla="*/ 648832 w 1206976"/>
              <a:gd name="connsiteY36" fmla="*/ 200111 h 1033030"/>
              <a:gd name="connsiteX37" fmla="*/ 593242 w 1206976"/>
              <a:gd name="connsiteY37" fmla="*/ 215370 h 1033030"/>
              <a:gd name="connsiteX38" fmla="*/ 531137 w 1206976"/>
              <a:gd name="connsiteY38" fmla="*/ 163897 h 1033030"/>
              <a:gd name="connsiteX39" fmla="*/ 407406 w 1206976"/>
              <a:gd name="connsiteY39" fmla="*/ 191058 h 1033030"/>
              <a:gd name="connsiteX40" fmla="*/ 392317 w 1206976"/>
              <a:gd name="connsiteY40" fmla="*/ 79398 h 1033030"/>
              <a:gd name="connsiteX41" fmla="*/ 275103 w 1206976"/>
              <a:gd name="connsiteY41" fmla="*/ 0 h 1033030"/>
              <a:gd name="connsiteX0" fmla="*/ 275103 w 1206976"/>
              <a:gd name="connsiteY0" fmla="*/ 0 h 1033030"/>
              <a:gd name="connsiteX1" fmla="*/ 250479 w 1206976"/>
              <a:gd name="connsiteY1" fmla="*/ 91470 h 1033030"/>
              <a:gd name="connsiteX2" fmla="*/ 250479 w 1206976"/>
              <a:gd name="connsiteY2" fmla="*/ 133719 h 1033030"/>
              <a:gd name="connsiteX3" fmla="*/ 232372 w 1206976"/>
              <a:gd name="connsiteY3" fmla="*/ 151826 h 1033030"/>
              <a:gd name="connsiteX4" fmla="*/ 217283 w 1206976"/>
              <a:gd name="connsiteY4" fmla="*/ 212182 h 1033030"/>
              <a:gd name="connsiteX5" fmla="*/ 172016 w 1206976"/>
              <a:gd name="connsiteY5" fmla="*/ 257450 h 1033030"/>
              <a:gd name="connsiteX6" fmla="*/ 162962 w 1206976"/>
              <a:gd name="connsiteY6" fmla="*/ 344967 h 1033030"/>
              <a:gd name="connsiteX7" fmla="*/ 54321 w 1206976"/>
              <a:gd name="connsiteY7" fmla="*/ 495858 h 1033030"/>
              <a:gd name="connsiteX8" fmla="*/ 54321 w 1206976"/>
              <a:gd name="connsiteY8" fmla="*/ 538107 h 1033030"/>
              <a:gd name="connsiteX9" fmla="*/ 21125 w 1206976"/>
              <a:gd name="connsiteY9" fmla="*/ 577339 h 1033030"/>
              <a:gd name="connsiteX10" fmla="*/ 15089 w 1206976"/>
              <a:gd name="connsiteY10" fmla="*/ 634678 h 1033030"/>
              <a:gd name="connsiteX11" fmla="*/ 0 w 1206976"/>
              <a:gd name="connsiteY11" fmla="*/ 707105 h 1033030"/>
              <a:gd name="connsiteX12" fmla="*/ 6036 w 1206976"/>
              <a:gd name="connsiteY12" fmla="*/ 767462 h 1033030"/>
              <a:gd name="connsiteX13" fmla="*/ 591493 w 1206976"/>
              <a:gd name="connsiteY13" fmla="*/ 936460 h 1033030"/>
              <a:gd name="connsiteX14" fmla="*/ 1029077 w 1206976"/>
              <a:gd name="connsiteY14" fmla="*/ 1033030 h 1033030"/>
              <a:gd name="connsiteX15" fmla="*/ 1071327 w 1206976"/>
              <a:gd name="connsiteY15" fmla="*/ 731248 h 1033030"/>
              <a:gd name="connsiteX16" fmla="*/ 1107541 w 1206976"/>
              <a:gd name="connsiteY16" fmla="*/ 661838 h 1033030"/>
              <a:gd name="connsiteX17" fmla="*/ 1092452 w 1206976"/>
              <a:gd name="connsiteY17" fmla="*/ 631660 h 1033030"/>
              <a:gd name="connsiteX18" fmla="*/ 1083398 w 1206976"/>
              <a:gd name="connsiteY18" fmla="*/ 634678 h 1033030"/>
              <a:gd name="connsiteX19" fmla="*/ 1083398 w 1206976"/>
              <a:gd name="connsiteY19" fmla="*/ 562250 h 1033030"/>
              <a:gd name="connsiteX20" fmla="*/ 1134701 w 1206976"/>
              <a:gd name="connsiteY20" fmla="*/ 538107 h 1033030"/>
              <a:gd name="connsiteX21" fmla="*/ 1149790 w 1206976"/>
              <a:gd name="connsiteY21" fmla="*/ 438519 h 1033030"/>
              <a:gd name="connsiteX22" fmla="*/ 1206976 w 1206976"/>
              <a:gd name="connsiteY22" fmla="*/ 411359 h 1033030"/>
              <a:gd name="connsiteX23" fmla="*/ 1204592 w 1206976"/>
              <a:gd name="connsiteY23" fmla="*/ 341949 h 1033030"/>
              <a:gd name="connsiteX24" fmla="*/ 1182986 w 1206976"/>
              <a:gd name="connsiteY24" fmla="*/ 311771 h 1033030"/>
              <a:gd name="connsiteX25" fmla="*/ 1167263 w 1206976"/>
              <a:gd name="connsiteY25" fmla="*/ 287969 h 1033030"/>
              <a:gd name="connsiteX26" fmla="*/ 1131683 w 1206976"/>
              <a:gd name="connsiteY26" fmla="*/ 290646 h 1033030"/>
              <a:gd name="connsiteX27" fmla="*/ 1089434 w 1206976"/>
              <a:gd name="connsiteY27" fmla="*/ 290646 h 1033030"/>
              <a:gd name="connsiteX28" fmla="*/ 1061640 w 1206976"/>
              <a:gd name="connsiteY28" fmla="*/ 275727 h 1033030"/>
              <a:gd name="connsiteX29" fmla="*/ 1006050 w 1206976"/>
              <a:gd name="connsiteY29" fmla="*/ 247291 h 1033030"/>
              <a:gd name="connsiteX30" fmla="*/ 968721 w 1206976"/>
              <a:gd name="connsiteY30" fmla="*/ 266503 h 1033030"/>
              <a:gd name="connsiteX31" fmla="*/ 966217 w 1206976"/>
              <a:gd name="connsiteY31" fmla="*/ 261034 h 1033030"/>
              <a:gd name="connsiteX32" fmla="*/ 908364 w 1206976"/>
              <a:gd name="connsiteY32" fmla="*/ 239343 h 1033030"/>
              <a:gd name="connsiteX33" fmla="*/ 854044 w 1206976"/>
              <a:gd name="connsiteY33" fmla="*/ 254432 h 1033030"/>
              <a:gd name="connsiteX34" fmla="*/ 823384 w 1206976"/>
              <a:gd name="connsiteY34" fmla="*/ 238237 h 1033030"/>
              <a:gd name="connsiteX35" fmla="*/ 717607 w 1206976"/>
              <a:gd name="connsiteY35" fmla="*/ 233477 h 1033030"/>
              <a:gd name="connsiteX36" fmla="*/ 648832 w 1206976"/>
              <a:gd name="connsiteY36" fmla="*/ 200111 h 1033030"/>
              <a:gd name="connsiteX37" fmla="*/ 593242 w 1206976"/>
              <a:gd name="connsiteY37" fmla="*/ 215370 h 1033030"/>
              <a:gd name="connsiteX38" fmla="*/ 531137 w 1206976"/>
              <a:gd name="connsiteY38" fmla="*/ 163897 h 1033030"/>
              <a:gd name="connsiteX39" fmla="*/ 407406 w 1206976"/>
              <a:gd name="connsiteY39" fmla="*/ 191058 h 1033030"/>
              <a:gd name="connsiteX40" fmla="*/ 392317 w 1206976"/>
              <a:gd name="connsiteY40" fmla="*/ 79398 h 1033030"/>
              <a:gd name="connsiteX41" fmla="*/ 275103 w 1206976"/>
              <a:gd name="connsiteY41" fmla="*/ 0 h 103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06976" h="1033030">
                <a:moveTo>
                  <a:pt x="275103" y="0"/>
                </a:moveTo>
                <a:lnTo>
                  <a:pt x="250479" y="91470"/>
                </a:lnTo>
                <a:lnTo>
                  <a:pt x="250479" y="133719"/>
                </a:lnTo>
                <a:lnTo>
                  <a:pt x="232372" y="151826"/>
                </a:lnTo>
                <a:lnTo>
                  <a:pt x="217283" y="212182"/>
                </a:lnTo>
                <a:lnTo>
                  <a:pt x="172016" y="257450"/>
                </a:lnTo>
                <a:lnTo>
                  <a:pt x="162962" y="344967"/>
                </a:lnTo>
                <a:lnTo>
                  <a:pt x="54321" y="495858"/>
                </a:lnTo>
                <a:lnTo>
                  <a:pt x="54321" y="538107"/>
                </a:lnTo>
                <a:lnTo>
                  <a:pt x="21125" y="577339"/>
                </a:lnTo>
                <a:lnTo>
                  <a:pt x="15089" y="634678"/>
                </a:lnTo>
                <a:lnTo>
                  <a:pt x="0" y="707105"/>
                </a:lnTo>
                <a:lnTo>
                  <a:pt x="6036" y="767462"/>
                </a:lnTo>
                <a:lnTo>
                  <a:pt x="591493" y="936460"/>
                </a:lnTo>
                <a:lnTo>
                  <a:pt x="1029077" y="1033030"/>
                </a:lnTo>
                <a:lnTo>
                  <a:pt x="1071327" y="731248"/>
                </a:lnTo>
                <a:lnTo>
                  <a:pt x="1107541" y="661838"/>
                </a:lnTo>
                <a:lnTo>
                  <a:pt x="1092452" y="631660"/>
                </a:lnTo>
                <a:lnTo>
                  <a:pt x="1083398" y="634678"/>
                </a:lnTo>
                <a:lnTo>
                  <a:pt x="1083398" y="562250"/>
                </a:lnTo>
                <a:lnTo>
                  <a:pt x="1134701" y="538107"/>
                </a:lnTo>
                <a:lnTo>
                  <a:pt x="1149790" y="438519"/>
                </a:lnTo>
                <a:lnTo>
                  <a:pt x="1206976" y="411359"/>
                </a:lnTo>
                <a:cubicBezTo>
                  <a:pt x="1206181" y="388222"/>
                  <a:pt x="1205387" y="365086"/>
                  <a:pt x="1204592" y="341949"/>
                </a:cubicBezTo>
                <a:lnTo>
                  <a:pt x="1182986" y="311771"/>
                </a:lnTo>
                <a:lnTo>
                  <a:pt x="1167263" y="287969"/>
                </a:lnTo>
                <a:lnTo>
                  <a:pt x="1131683" y="290646"/>
                </a:lnTo>
                <a:lnTo>
                  <a:pt x="1089434" y="290646"/>
                </a:lnTo>
                <a:lnTo>
                  <a:pt x="1061640" y="275727"/>
                </a:lnTo>
                <a:lnTo>
                  <a:pt x="1006050" y="247291"/>
                </a:lnTo>
                <a:lnTo>
                  <a:pt x="968721" y="266503"/>
                </a:lnTo>
                <a:cubicBezTo>
                  <a:pt x="965502" y="266267"/>
                  <a:pt x="969436" y="261270"/>
                  <a:pt x="966217" y="261034"/>
                </a:cubicBezTo>
                <a:lnTo>
                  <a:pt x="908364" y="239343"/>
                </a:lnTo>
                <a:lnTo>
                  <a:pt x="854044" y="254432"/>
                </a:lnTo>
                <a:lnTo>
                  <a:pt x="823384" y="238237"/>
                </a:lnTo>
                <a:lnTo>
                  <a:pt x="717607" y="233477"/>
                </a:lnTo>
                <a:lnTo>
                  <a:pt x="648832" y="200111"/>
                </a:lnTo>
                <a:lnTo>
                  <a:pt x="593242" y="215370"/>
                </a:lnTo>
                <a:lnTo>
                  <a:pt x="531137" y="163897"/>
                </a:lnTo>
                <a:lnTo>
                  <a:pt x="407406" y="191058"/>
                </a:lnTo>
                <a:lnTo>
                  <a:pt x="392317" y="79398"/>
                </a:lnTo>
                <a:lnTo>
                  <a:pt x="275103" y="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51296" y="3665355"/>
            <a:ext cx="439251" cy="671334"/>
          </a:xfrm>
          <a:custGeom>
            <a:avLst/>
            <a:gdLst>
              <a:gd name="connsiteX0" fmla="*/ 111660 w 965703"/>
              <a:gd name="connsiteY0" fmla="*/ 0 h 1481751"/>
              <a:gd name="connsiteX1" fmla="*/ 0 w 965703"/>
              <a:gd name="connsiteY1" fmla="*/ 552262 h 1481751"/>
              <a:gd name="connsiteX2" fmla="*/ 669957 w 965703"/>
              <a:gd name="connsiteY2" fmla="*/ 1481751 h 1481751"/>
              <a:gd name="connsiteX3" fmla="*/ 700135 w 965703"/>
              <a:gd name="connsiteY3" fmla="*/ 1421394 h 1481751"/>
              <a:gd name="connsiteX4" fmla="*/ 688064 w 965703"/>
              <a:gd name="connsiteY4" fmla="*/ 1351984 h 1481751"/>
              <a:gd name="connsiteX5" fmla="*/ 712206 w 965703"/>
              <a:gd name="connsiteY5" fmla="*/ 1276539 h 1481751"/>
              <a:gd name="connsiteX6" fmla="*/ 808777 w 965703"/>
              <a:gd name="connsiteY6" fmla="*/ 1309735 h 1481751"/>
              <a:gd name="connsiteX7" fmla="*/ 965703 w 965703"/>
              <a:gd name="connsiteY7" fmla="*/ 178052 h 1481751"/>
              <a:gd name="connsiteX8" fmla="*/ 111660 w 965703"/>
              <a:gd name="connsiteY8" fmla="*/ 0 h 1481751"/>
              <a:gd name="connsiteX0" fmla="*/ 125955 w 979998"/>
              <a:gd name="connsiteY0" fmla="*/ 0 h 1481751"/>
              <a:gd name="connsiteX1" fmla="*/ 0 w 979998"/>
              <a:gd name="connsiteY1" fmla="*/ 552491 h 1481751"/>
              <a:gd name="connsiteX2" fmla="*/ 684252 w 979998"/>
              <a:gd name="connsiteY2" fmla="*/ 1481751 h 1481751"/>
              <a:gd name="connsiteX3" fmla="*/ 714430 w 979998"/>
              <a:gd name="connsiteY3" fmla="*/ 1421394 h 1481751"/>
              <a:gd name="connsiteX4" fmla="*/ 702359 w 979998"/>
              <a:gd name="connsiteY4" fmla="*/ 1351984 h 1481751"/>
              <a:gd name="connsiteX5" fmla="*/ 726501 w 979998"/>
              <a:gd name="connsiteY5" fmla="*/ 1276539 h 1481751"/>
              <a:gd name="connsiteX6" fmla="*/ 823072 w 979998"/>
              <a:gd name="connsiteY6" fmla="*/ 1309735 h 1481751"/>
              <a:gd name="connsiteX7" fmla="*/ 979998 w 979998"/>
              <a:gd name="connsiteY7" fmla="*/ 178052 h 1481751"/>
              <a:gd name="connsiteX8" fmla="*/ 125955 w 979998"/>
              <a:gd name="connsiteY8" fmla="*/ 0 h 1481751"/>
              <a:gd name="connsiteX0" fmla="*/ 125955 w 979998"/>
              <a:gd name="connsiteY0" fmla="*/ 0 h 1496659"/>
              <a:gd name="connsiteX1" fmla="*/ 0 w 979998"/>
              <a:gd name="connsiteY1" fmla="*/ 552491 h 1496659"/>
              <a:gd name="connsiteX2" fmla="*/ 684608 w 979998"/>
              <a:gd name="connsiteY2" fmla="*/ 1496659 h 1496659"/>
              <a:gd name="connsiteX3" fmla="*/ 714430 w 979998"/>
              <a:gd name="connsiteY3" fmla="*/ 1421394 h 1496659"/>
              <a:gd name="connsiteX4" fmla="*/ 702359 w 979998"/>
              <a:gd name="connsiteY4" fmla="*/ 1351984 h 1496659"/>
              <a:gd name="connsiteX5" fmla="*/ 726501 w 979998"/>
              <a:gd name="connsiteY5" fmla="*/ 1276539 h 1496659"/>
              <a:gd name="connsiteX6" fmla="*/ 823072 w 979998"/>
              <a:gd name="connsiteY6" fmla="*/ 1309735 h 1496659"/>
              <a:gd name="connsiteX7" fmla="*/ 979998 w 979998"/>
              <a:gd name="connsiteY7" fmla="*/ 178052 h 1496659"/>
              <a:gd name="connsiteX8" fmla="*/ 125955 w 979998"/>
              <a:gd name="connsiteY8" fmla="*/ 0 h 1496659"/>
              <a:gd name="connsiteX0" fmla="*/ 125955 w 979998"/>
              <a:gd name="connsiteY0" fmla="*/ 0 h 1496659"/>
              <a:gd name="connsiteX1" fmla="*/ 0 w 979998"/>
              <a:gd name="connsiteY1" fmla="*/ 552491 h 1496659"/>
              <a:gd name="connsiteX2" fmla="*/ 684608 w 979998"/>
              <a:gd name="connsiteY2" fmla="*/ 1496659 h 1496659"/>
              <a:gd name="connsiteX3" fmla="*/ 714430 w 979998"/>
              <a:gd name="connsiteY3" fmla="*/ 1421394 h 1496659"/>
              <a:gd name="connsiteX4" fmla="*/ 712255 w 979998"/>
              <a:gd name="connsiteY4" fmla="*/ 1359690 h 1496659"/>
              <a:gd name="connsiteX5" fmla="*/ 726501 w 979998"/>
              <a:gd name="connsiteY5" fmla="*/ 1276539 h 1496659"/>
              <a:gd name="connsiteX6" fmla="*/ 823072 w 979998"/>
              <a:gd name="connsiteY6" fmla="*/ 1309735 h 1496659"/>
              <a:gd name="connsiteX7" fmla="*/ 979998 w 979998"/>
              <a:gd name="connsiteY7" fmla="*/ 178052 h 1496659"/>
              <a:gd name="connsiteX8" fmla="*/ 125955 w 979998"/>
              <a:gd name="connsiteY8" fmla="*/ 0 h 1496659"/>
              <a:gd name="connsiteX0" fmla="*/ 125955 w 979998"/>
              <a:gd name="connsiteY0" fmla="*/ 0 h 1496659"/>
              <a:gd name="connsiteX1" fmla="*/ 0 w 979998"/>
              <a:gd name="connsiteY1" fmla="*/ 552491 h 1496659"/>
              <a:gd name="connsiteX2" fmla="*/ 684608 w 979998"/>
              <a:gd name="connsiteY2" fmla="*/ 1496659 h 1496659"/>
              <a:gd name="connsiteX3" fmla="*/ 714430 w 979998"/>
              <a:gd name="connsiteY3" fmla="*/ 1421394 h 1496659"/>
              <a:gd name="connsiteX4" fmla="*/ 712255 w 979998"/>
              <a:gd name="connsiteY4" fmla="*/ 1359690 h 1496659"/>
              <a:gd name="connsiteX5" fmla="*/ 743557 w 979998"/>
              <a:gd name="connsiteY5" fmla="*/ 1288979 h 1496659"/>
              <a:gd name="connsiteX6" fmla="*/ 823072 w 979998"/>
              <a:gd name="connsiteY6" fmla="*/ 1309735 h 1496659"/>
              <a:gd name="connsiteX7" fmla="*/ 979998 w 979998"/>
              <a:gd name="connsiteY7" fmla="*/ 178052 h 1496659"/>
              <a:gd name="connsiteX8" fmla="*/ 125955 w 979998"/>
              <a:gd name="connsiteY8" fmla="*/ 0 h 1496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9998" h="1496659">
                <a:moveTo>
                  <a:pt x="125955" y="0"/>
                </a:moveTo>
                <a:lnTo>
                  <a:pt x="0" y="552491"/>
                </a:lnTo>
                <a:lnTo>
                  <a:pt x="684608" y="1496659"/>
                </a:lnTo>
                <a:lnTo>
                  <a:pt x="714430" y="1421394"/>
                </a:lnTo>
                <a:lnTo>
                  <a:pt x="712255" y="1359690"/>
                </a:lnTo>
                <a:lnTo>
                  <a:pt x="743557" y="1288979"/>
                </a:lnTo>
                <a:lnTo>
                  <a:pt x="823072" y="1309735"/>
                </a:lnTo>
                <a:lnTo>
                  <a:pt x="979998" y="178052"/>
                </a:lnTo>
                <a:lnTo>
                  <a:pt x="125955" y="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830746" y="3745089"/>
            <a:ext cx="375178" cy="482678"/>
          </a:xfrm>
          <a:custGeom>
            <a:avLst/>
            <a:gdLst>
              <a:gd name="connsiteX0" fmla="*/ 132784 w 835937"/>
              <a:gd name="connsiteY0" fmla="*/ 0 h 1059255"/>
              <a:gd name="connsiteX1" fmla="*/ 0 w 835937"/>
              <a:gd name="connsiteY1" fmla="*/ 956649 h 1059255"/>
              <a:gd name="connsiteX2" fmla="*/ 775580 w 835937"/>
              <a:gd name="connsiteY2" fmla="*/ 1059255 h 1059255"/>
              <a:gd name="connsiteX3" fmla="*/ 835937 w 835937"/>
              <a:gd name="connsiteY3" fmla="*/ 286693 h 1059255"/>
              <a:gd name="connsiteX4" fmla="*/ 540190 w 835937"/>
              <a:gd name="connsiteY4" fmla="*/ 250479 h 1059255"/>
              <a:gd name="connsiteX5" fmla="*/ 555279 w 835937"/>
              <a:gd name="connsiteY5" fmla="*/ 69410 h 1059255"/>
              <a:gd name="connsiteX6" fmla="*/ 132784 w 835937"/>
              <a:gd name="connsiteY6" fmla="*/ 0 h 1059255"/>
              <a:gd name="connsiteX0" fmla="*/ 132784 w 835937"/>
              <a:gd name="connsiteY0" fmla="*/ 0 h 1075929"/>
              <a:gd name="connsiteX1" fmla="*/ 0 w 835937"/>
              <a:gd name="connsiteY1" fmla="*/ 956649 h 1075929"/>
              <a:gd name="connsiteX2" fmla="*/ 763683 w 835937"/>
              <a:gd name="connsiteY2" fmla="*/ 1075929 h 1075929"/>
              <a:gd name="connsiteX3" fmla="*/ 835937 w 835937"/>
              <a:gd name="connsiteY3" fmla="*/ 286693 h 1075929"/>
              <a:gd name="connsiteX4" fmla="*/ 540190 w 835937"/>
              <a:gd name="connsiteY4" fmla="*/ 250479 h 1075929"/>
              <a:gd name="connsiteX5" fmla="*/ 555279 w 835937"/>
              <a:gd name="connsiteY5" fmla="*/ 69410 h 1075929"/>
              <a:gd name="connsiteX6" fmla="*/ 132784 w 835937"/>
              <a:gd name="connsiteY6" fmla="*/ 0 h 1075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5937" h="1075929">
                <a:moveTo>
                  <a:pt x="132784" y="0"/>
                </a:moveTo>
                <a:lnTo>
                  <a:pt x="0" y="956649"/>
                </a:lnTo>
                <a:lnTo>
                  <a:pt x="763683" y="1075929"/>
                </a:lnTo>
                <a:lnTo>
                  <a:pt x="835937" y="286693"/>
                </a:lnTo>
                <a:lnTo>
                  <a:pt x="540190" y="250479"/>
                </a:lnTo>
                <a:lnTo>
                  <a:pt x="555279" y="69410"/>
                </a:lnTo>
                <a:lnTo>
                  <a:pt x="132784" y="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31078" y="4175085"/>
            <a:ext cx="444946" cy="538918"/>
          </a:xfrm>
          <a:custGeom>
            <a:avLst/>
            <a:gdLst>
              <a:gd name="connsiteX0" fmla="*/ 223319 w 995882"/>
              <a:gd name="connsiteY0" fmla="*/ 0 h 1201093"/>
              <a:gd name="connsiteX1" fmla="*/ 199177 w 995882"/>
              <a:gd name="connsiteY1" fmla="*/ 172016 h 1201093"/>
              <a:gd name="connsiteX2" fmla="*/ 108642 w 995882"/>
              <a:gd name="connsiteY2" fmla="*/ 147873 h 1201093"/>
              <a:gd name="connsiteX3" fmla="*/ 75446 w 995882"/>
              <a:gd name="connsiteY3" fmla="*/ 223319 h 1201093"/>
              <a:gd name="connsiteX4" fmla="*/ 84499 w 995882"/>
              <a:gd name="connsiteY4" fmla="*/ 286693 h 1201093"/>
              <a:gd name="connsiteX5" fmla="*/ 66392 w 995882"/>
              <a:gd name="connsiteY5" fmla="*/ 344032 h 1201093"/>
              <a:gd name="connsiteX6" fmla="*/ 78464 w 995882"/>
              <a:gd name="connsiteY6" fmla="*/ 383264 h 1201093"/>
              <a:gd name="connsiteX7" fmla="*/ 132785 w 995882"/>
              <a:gd name="connsiteY7" fmla="*/ 510012 h 1201093"/>
              <a:gd name="connsiteX8" fmla="*/ 132785 w 995882"/>
              <a:gd name="connsiteY8" fmla="*/ 528119 h 1201093"/>
              <a:gd name="connsiteX9" fmla="*/ 78464 w 995882"/>
              <a:gd name="connsiteY9" fmla="*/ 552262 h 1201093"/>
              <a:gd name="connsiteX10" fmla="*/ 66392 w 995882"/>
              <a:gd name="connsiteY10" fmla="*/ 633743 h 1201093"/>
              <a:gd name="connsiteX11" fmla="*/ 15089 w 995882"/>
              <a:gd name="connsiteY11" fmla="*/ 715224 h 1201093"/>
              <a:gd name="connsiteX12" fmla="*/ 45268 w 995882"/>
              <a:gd name="connsiteY12" fmla="*/ 802741 h 1201093"/>
              <a:gd name="connsiteX13" fmla="*/ 21125 w 995882"/>
              <a:gd name="connsiteY13" fmla="*/ 787652 h 1201093"/>
              <a:gd name="connsiteX14" fmla="*/ 0 w 995882"/>
              <a:gd name="connsiteY14" fmla="*/ 811794 h 1201093"/>
              <a:gd name="connsiteX15" fmla="*/ 0 w 995882"/>
              <a:gd name="connsiteY15" fmla="*/ 838955 h 1201093"/>
              <a:gd name="connsiteX16" fmla="*/ 576404 w 995882"/>
              <a:gd name="connsiteY16" fmla="*/ 1170915 h 1201093"/>
              <a:gd name="connsiteX17" fmla="*/ 908365 w 995882"/>
              <a:gd name="connsiteY17" fmla="*/ 1201093 h 1201093"/>
              <a:gd name="connsiteX18" fmla="*/ 995882 w 995882"/>
              <a:gd name="connsiteY18" fmla="*/ 102606 h 1201093"/>
              <a:gd name="connsiteX19" fmla="*/ 223319 w 995882"/>
              <a:gd name="connsiteY19" fmla="*/ 0 h 1201093"/>
              <a:gd name="connsiteX0" fmla="*/ 223319 w 995882"/>
              <a:gd name="connsiteY0" fmla="*/ 0 h 1201093"/>
              <a:gd name="connsiteX1" fmla="*/ 199177 w 995882"/>
              <a:gd name="connsiteY1" fmla="*/ 172016 h 1201093"/>
              <a:gd name="connsiteX2" fmla="*/ 108642 w 995882"/>
              <a:gd name="connsiteY2" fmla="*/ 147873 h 1201093"/>
              <a:gd name="connsiteX3" fmla="*/ 75446 w 995882"/>
              <a:gd name="connsiteY3" fmla="*/ 223319 h 1201093"/>
              <a:gd name="connsiteX4" fmla="*/ 84499 w 995882"/>
              <a:gd name="connsiteY4" fmla="*/ 286693 h 1201093"/>
              <a:gd name="connsiteX5" fmla="*/ 66392 w 995882"/>
              <a:gd name="connsiteY5" fmla="*/ 344032 h 1201093"/>
              <a:gd name="connsiteX6" fmla="*/ 78464 w 995882"/>
              <a:gd name="connsiteY6" fmla="*/ 383264 h 1201093"/>
              <a:gd name="connsiteX7" fmla="*/ 132785 w 995882"/>
              <a:gd name="connsiteY7" fmla="*/ 510012 h 1201093"/>
              <a:gd name="connsiteX8" fmla="*/ 132785 w 995882"/>
              <a:gd name="connsiteY8" fmla="*/ 528119 h 1201093"/>
              <a:gd name="connsiteX9" fmla="*/ 78464 w 995882"/>
              <a:gd name="connsiteY9" fmla="*/ 552262 h 1201093"/>
              <a:gd name="connsiteX10" fmla="*/ 66392 w 995882"/>
              <a:gd name="connsiteY10" fmla="*/ 633743 h 1201093"/>
              <a:gd name="connsiteX11" fmla="*/ 15089 w 995882"/>
              <a:gd name="connsiteY11" fmla="*/ 715224 h 1201093"/>
              <a:gd name="connsiteX12" fmla="*/ 21125 w 995882"/>
              <a:gd name="connsiteY12" fmla="*/ 787652 h 1201093"/>
              <a:gd name="connsiteX13" fmla="*/ 0 w 995882"/>
              <a:gd name="connsiteY13" fmla="*/ 811794 h 1201093"/>
              <a:gd name="connsiteX14" fmla="*/ 0 w 995882"/>
              <a:gd name="connsiteY14" fmla="*/ 838955 h 1201093"/>
              <a:gd name="connsiteX15" fmla="*/ 576404 w 995882"/>
              <a:gd name="connsiteY15" fmla="*/ 1170915 h 1201093"/>
              <a:gd name="connsiteX16" fmla="*/ 908365 w 995882"/>
              <a:gd name="connsiteY16" fmla="*/ 1201093 h 1201093"/>
              <a:gd name="connsiteX17" fmla="*/ 995882 w 995882"/>
              <a:gd name="connsiteY17" fmla="*/ 102606 h 1201093"/>
              <a:gd name="connsiteX18" fmla="*/ 223319 w 995882"/>
              <a:gd name="connsiteY18" fmla="*/ 0 h 1201093"/>
              <a:gd name="connsiteX0" fmla="*/ 223319 w 991638"/>
              <a:gd name="connsiteY0" fmla="*/ 0 h 1201093"/>
              <a:gd name="connsiteX1" fmla="*/ 199177 w 991638"/>
              <a:gd name="connsiteY1" fmla="*/ 172016 h 1201093"/>
              <a:gd name="connsiteX2" fmla="*/ 108642 w 991638"/>
              <a:gd name="connsiteY2" fmla="*/ 147873 h 1201093"/>
              <a:gd name="connsiteX3" fmla="*/ 75446 w 991638"/>
              <a:gd name="connsiteY3" fmla="*/ 223319 h 1201093"/>
              <a:gd name="connsiteX4" fmla="*/ 84499 w 991638"/>
              <a:gd name="connsiteY4" fmla="*/ 286693 h 1201093"/>
              <a:gd name="connsiteX5" fmla="*/ 66392 w 991638"/>
              <a:gd name="connsiteY5" fmla="*/ 344032 h 1201093"/>
              <a:gd name="connsiteX6" fmla="*/ 78464 w 991638"/>
              <a:gd name="connsiteY6" fmla="*/ 383264 h 1201093"/>
              <a:gd name="connsiteX7" fmla="*/ 132785 w 991638"/>
              <a:gd name="connsiteY7" fmla="*/ 510012 h 1201093"/>
              <a:gd name="connsiteX8" fmla="*/ 132785 w 991638"/>
              <a:gd name="connsiteY8" fmla="*/ 528119 h 1201093"/>
              <a:gd name="connsiteX9" fmla="*/ 78464 w 991638"/>
              <a:gd name="connsiteY9" fmla="*/ 552262 h 1201093"/>
              <a:gd name="connsiteX10" fmla="*/ 66392 w 991638"/>
              <a:gd name="connsiteY10" fmla="*/ 633743 h 1201093"/>
              <a:gd name="connsiteX11" fmla="*/ 15089 w 991638"/>
              <a:gd name="connsiteY11" fmla="*/ 715224 h 1201093"/>
              <a:gd name="connsiteX12" fmla="*/ 21125 w 991638"/>
              <a:gd name="connsiteY12" fmla="*/ 787652 h 1201093"/>
              <a:gd name="connsiteX13" fmla="*/ 0 w 991638"/>
              <a:gd name="connsiteY13" fmla="*/ 811794 h 1201093"/>
              <a:gd name="connsiteX14" fmla="*/ 0 w 991638"/>
              <a:gd name="connsiteY14" fmla="*/ 838955 h 1201093"/>
              <a:gd name="connsiteX15" fmla="*/ 576404 w 991638"/>
              <a:gd name="connsiteY15" fmla="*/ 1170915 h 1201093"/>
              <a:gd name="connsiteX16" fmla="*/ 908365 w 991638"/>
              <a:gd name="connsiteY16" fmla="*/ 1201093 h 1201093"/>
              <a:gd name="connsiteX17" fmla="*/ 991638 w 991638"/>
              <a:gd name="connsiteY17" fmla="*/ 112071 h 1201093"/>
              <a:gd name="connsiteX18" fmla="*/ 223319 w 991638"/>
              <a:gd name="connsiteY18" fmla="*/ 0 h 120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91638" h="1201093">
                <a:moveTo>
                  <a:pt x="223319" y="0"/>
                </a:moveTo>
                <a:lnTo>
                  <a:pt x="199177" y="172016"/>
                </a:lnTo>
                <a:lnTo>
                  <a:pt x="108642" y="147873"/>
                </a:lnTo>
                <a:lnTo>
                  <a:pt x="75446" y="223319"/>
                </a:lnTo>
                <a:lnTo>
                  <a:pt x="84499" y="286693"/>
                </a:lnTo>
                <a:lnTo>
                  <a:pt x="66392" y="344032"/>
                </a:lnTo>
                <a:lnTo>
                  <a:pt x="78464" y="383264"/>
                </a:lnTo>
                <a:lnTo>
                  <a:pt x="132785" y="510012"/>
                </a:lnTo>
                <a:lnTo>
                  <a:pt x="132785" y="528119"/>
                </a:lnTo>
                <a:lnTo>
                  <a:pt x="78464" y="552262"/>
                </a:lnTo>
                <a:lnTo>
                  <a:pt x="66392" y="633743"/>
                </a:lnTo>
                <a:lnTo>
                  <a:pt x="15089" y="715224"/>
                </a:lnTo>
                <a:lnTo>
                  <a:pt x="21125" y="787652"/>
                </a:lnTo>
                <a:lnTo>
                  <a:pt x="0" y="811794"/>
                </a:lnTo>
                <a:lnTo>
                  <a:pt x="0" y="838955"/>
                </a:lnTo>
                <a:lnTo>
                  <a:pt x="576404" y="1170915"/>
                </a:lnTo>
                <a:lnTo>
                  <a:pt x="908365" y="1201093"/>
                </a:lnTo>
                <a:lnTo>
                  <a:pt x="991638" y="112071"/>
                </a:lnTo>
                <a:lnTo>
                  <a:pt x="223319" y="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135445" y="4224207"/>
            <a:ext cx="459896" cy="496204"/>
          </a:xfrm>
          <a:custGeom>
            <a:avLst/>
            <a:gdLst>
              <a:gd name="connsiteX0" fmla="*/ 87517 w 1026059"/>
              <a:gd name="connsiteY0" fmla="*/ 0 h 1107540"/>
              <a:gd name="connsiteX1" fmla="*/ 0 w 1026059"/>
              <a:gd name="connsiteY1" fmla="*/ 1098487 h 1107540"/>
              <a:gd name="connsiteX2" fmla="*/ 165980 w 1026059"/>
              <a:gd name="connsiteY2" fmla="*/ 1107540 h 1107540"/>
              <a:gd name="connsiteX3" fmla="*/ 172016 w 1026059"/>
              <a:gd name="connsiteY3" fmla="*/ 1029077 h 1107540"/>
              <a:gd name="connsiteX4" fmla="*/ 416459 w 1026059"/>
              <a:gd name="connsiteY4" fmla="*/ 1032095 h 1107540"/>
              <a:gd name="connsiteX5" fmla="*/ 425513 w 1026059"/>
              <a:gd name="connsiteY5" fmla="*/ 992863 h 1107540"/>
              <a:gd name="connsiteX6" fmla="*/ 1010970 w 1026059"/>
              <a:gd name="connsiteY6" fmla="*/ 1020023 h 1107540"/>
              <a:gd name="connsiteX7" fmla="*/ 1026059 w 1026059"/>
              <a:gd name="connsiteY7" fmla="*/ 54321 h 1107540"/>
              <a:gd name="connsiteX8" fmla="*/ 377228 w 1026059"/>
              <a:gd name="connsiteY8" fmla="*/ 24142 h 1107540"/>
              <a:gd name="connsiteX9" fmla="*/ 238408 w 1026059"/>
              <a:gd name="connsiteY9" fmla="*/ 9053 h 1107540"/>
              <a:gd name="connsiteX10" fmla="*/ 87517 w 1026059"/>
              <a:gd name="connsiteY10" fmla="*/ 0 h 110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26059" h="1107540">
                <a:moveTo>
                  <a:pt x="87517" y="0"/>
                </a:moveTo>
                <a:lnTo>
                  <a:pt x="0" y="1098487"/>
                </a:lnTo>
                <a:lnTo>
                  <a:pt x="165980" y="1107540"/>
                </a:lnTo>
                <a:lnTo>
                  <a:pt x="172016" y="1029077"/>
                </a:lnTo>
                <a:lnTo>
                  <a:pt x="416459" y="1032095"/>
                </a:lnTo>
                <a:lnTo>
                  <a:pt x="425513" y="992863"/>
                </a:lnTo>
                <a:lnTo>
                  <a:pt x="1010970" y="1020023"/>
                </a:lnTo>
                <a:lnTo>
                  <a:pt x="1026059" y="54321"/>
                </a:lnTo>
                <a:lnTo>
                  <a:pt x="377228" y="24142"/>
                </a:lnTo>
                <a:lnTo>
                  <a:pt x="238408" y="9053"/>
                </a:lnTo>
                <a:lnTo>
                  <a:pt x="87517" y="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173889" y="3873234"/>
            <a:ext cx="491932" cy="376602"/>
          </a:xfrm>
          <a:custGeom>
            <a:avLst/>
            <a:gdLst>
              <a:gd name="connsiteX0" fmla="*/ 54321 w 1083398"/>
              <a:gd name="connsiteY0" fmla="*/ 0 h 838954"/>
              <a:gd name="connsiteX1" fmla="*/ 0 w 1083398"/>
              <a:gd name="connsiteY1" fmla="*/ 778598 h 838954"/>
              <a:gd name="connsiteX2" fmla="*/ 359121 w 1083398"/>
              <a:gd name="connsiteY2" fmla="*/ 811794 h 838954"/>
              <a:gd name="connsiteX3" fmla="*/ 926471 w 1083398"/>
              <a:gd name="connsiteY3" fmla="*/ 838954 h 838954"/>
              <a:gd name="connsiteX4" fmla="*/ 1071327 w 1083398"/>
              <a:gd name="connsiteY4" fmla="*/ 832919 h 838954"/>
              <a:gd name="connsiteX5" fmla="*/ 1083398 w 1083398"/>
              <a:gd name="connsiteY5" fmla="*/ 69410 h 838954"/>
              <a:gd name="connsiteX6" fmla="*/ 639778 w 1083398"/>
              <a:gd name="connsiteY6" fmla="*/ 45267 h 838954"/>
              <a:gd name="connsiteX7" fmla="*/ 416460 w 1083398"/>
              <a:gd name="connsiteY7" fmla="*/ 27160 h 838954"/>
              <a:gd name="connsiteX8" fmla="*/ 54321 w 1083398"/>
              <a:gd name="connsiteY8" fmla="*/ 0 h 838954"/>
              <a:gd name="connsiteX0" fmla="*/ 68618 w 1097695"/>
              <a:gd name="connsiteY0" fmla="*/ 0 h 838954"/>
              <a:gd name="connsiteX1" fmla="*/ 0 w 1097695"/>
              <a:gd name="connsiteY1" fmla="*/ 780977 h 838954"/>
              <a:gd name="connsiteX2" fmla="*/ 373418 w 1097695"/>
              <a:gd name="connsiteY2" fmla="*/ 811794 h 838954"/>
              <a:gd name="connsiteX3" fmla="*/ 940768 w 1097695"/>
              <a:gd name="connsiteY3" fmla="*/ 838954 h 838954"/>
              <a:gd name="connsiteX4" fmla="*/ 1085624 w 1097695"/>
              <a:gd name="connsiteY4" fmla="*/ 832919 h 838954"/>
              <a:gd name="connsiteX5" fmla="*/ 1097695 w 1097695"/>
              <a:gd name="connsiteY5" fmla="*/ 69410 h 838954"/>
              <a:gd name="connsiteX6" fmla="*/ 654075 w 1097695"/>
              <a:gd name="connsiteY6" fmla="*/ 45267 h 838954"/>
              <a:gd name="connsiteX7" fmla="*/ 430757 w 1097695"/>
              <a:gd name="connsiteY7" fmla="*/ 27160 h 838954"/>
              <a:gd name="connsiteX8" fmla="*/ 68618 w 1097695"/>
              <a:gd name="connsiteY8" fmla="*/ 0 h 83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7695" h="838954">
                <a:moveTo>
                  <a:pt x="68618" y="0"/>
                </a:moveTo>
                <a:lnTo>
                  <a:pt x="0" y="780977"/>
                </a:lnTo>
                <a:lnTo>
                  <a:pt x="373418" y="811794"/>
                </a:lnTo>
                <a:lnTo>
                  <a:pt x="940768" y="838954"/>
                </a:lnTo>
                <a:lnTo>
                  <a:pt x="1085624" y="832919"/>
                </a:lnTo>
                <a:lnTo>
                  <a:pt x="1097695" y="69410"/>
                </a:lnTo>
                <a:lnTo>
                  <a:pt x="654075" y="45267"/>
                </a:lnTo>
                <a:lnTo>
                  <a:pt x="430757" y="27160"/>
                </a:lnTo>
                <a:lnTo>
                  <a:pt x="68618" y="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075644" y="3518701"/>
            <a:ext cx="469863" cy="381586"/>
          </a:xfrm>
          <a:custGeom>
            <a:avLst/>
            <a:gdLst>
              <a:gd name="connsiteX0" fmla="*/ 81481 w 1047184"/>
              <a:gd name="connsiteY0" fmla="*/ 0 h 851025"/>
              <a:gd name="connsiteX1" fmla="*/ 12071 w 1047184"/>
              <a:gd name="connsiteY1" fmla="*/ 576404 h 851025"/>
              <a:gd name="connsiteX2" fmla="*/ 0 w 1047184"/>
              <a:gd name="connsiteY2" fmla="*/ 751437 h 851025"/>
              <a:gd name="connsiteX3" fmla="*/ 289711 w 1047184"/>
              <a:gd name="connsiteY3" fmla="*/ 796705 h 851025"/>
              <a:gd name="connsiteX4" fmla="*/ 1017006 w 1047184"/>
              <a:gd name="connsiteY4" fmla="*/ 851025 h 851025"/>
              <a:gd name="connsiteX5" fmla="*/ 1047184 w 1047184"/>
              <a:gd name="connsiteY5" fmla="*/ 78463 h 851025"/>
              <a:gd name="connsiteX6" fmla="*/ 81481 w 1047184"/>
              <a:gd name="connsiteY6" fmla="*/ 0 h 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7184" h="851025">
                <a:moveTo>
                  <a:pt x="81481" y="0"/>
                </a:moveTo>
                <a:lnTo>
                  <a:pt x="12071" y="576404"/>
                </a:lnTo>
                <a:lnTo>
                  <a:pt x="0" y="751437"/>
                </a:lnTo>
                <a:lnTo>
                  <a:pt x="289711" y="796705"/>
                </a:lnTo>
                <a:lnTo>
                  <a:pt x="1017006" y="851025"/>
                </a:lnTo>
                <a:lnTo>
                  <a:pt x="1047184" y="78463"/>
                </a:lnTo>
                <a:lnTo>
                  <a:pt x="81481" y="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857087" y="3137115"/>
            <a:ext cx="706218" cy="427148"/>
          </a:xfrm>
          <a:custGeom>
            <a:avLst/>
            <a:gdLst>
              <a:gd name="connsiteX0" fmla="*/ 27160 w 1572285"/>
              <a:gd name="connsiteY0" fmla="*/ 0 h 944578"/>
              <a:gd name="connsiteX1" fmla="*/ 24142 w 1572285"/>
              <a:gd name="connsiteY1" fmla="*/ 63374 h 944578"/>
              <a:gd name="connsiteX2" fmla="*/ 0 w 1572285"/>
              <a:gd name="connsiteY2" fmla="*/ 129766 h 944578"/>
              <a:gd name="connsiteX3" fmla="*/ 12071 w 1572285"/>
              <a:gd name="connsiteY3" fmla="*/ 301782 h 944578"/>
              <a:gd name="connsiteX4" fmla="*/ 69410 w 1572285"/>
              <a:gd name="connsiteY4" fmla="*/ 374210 h 944578"/>
              <a:gd name="connsiteX5" fmla="*/ 93552 w 1572285"/>
              <a:gd name="connsiteY5" fmla="*/ 422495 h 944578"/>
              <a:gd name="connsiteX6" fmla="*/ 132784 w 1572285"/>
              <a:gd name="connsiteY6" fmla="*/ 455691 h 944578"/>
              <a:gd name="connsiteX7" fmla="*/ 162962 w 1572285"/>
              <a:gd name="connsiteY7" fmla="*/ 485869 h 944578"/>
              <a:gd name="connsiteX8" fmla="*/ 135802 w 1572285"/>
              <a:gd name="connsiteY8" fmla="*/ 567350 h 944578"/>
              <a:gd name="connsiteX9" fmla="*/ 144855 w 1572285"/>
              <a:gd name="connsiteY9" fmla="*/ 618653 h 944578"/>
              <a:gd name="connsiteX10" fmla="*/ 111659 w 1572285"/>
              <a:gd name="connsiteY10" fmla="*/ 645814 h 944578"/>
              <a:gd name="connsiteX11" fmla="*/ 117695 w 1572285"/>
              <a:gd name="connsiteY11" fmla="*/ 679010 h 944578"/>
              <a:gd name="connsiteX12" fmla="*/ 190122 w 1572285"/>
              <a:gd name="connsiteY12" fmla="*/ 675992 h 944578"/>
              <a:gd name="connsiteX13" fmla="*/ 208229 w 1572285"/>
              <a:gd name="connsiteY13" fmla="*/ 739366 h 944578"/>
              <a:gd name="connsiteX14" fmla="*/ 214265 w 1572285"/>
              <a:gd name="connsiteY14" fmla="*/ 775580 h 944578"/>
              <a:gd name="connsiteX15" fmla="*/ 235390 w 1572285"/>
              <a:gd name="connsiteY15" fmla="*/ 817830 h 944578"/>
              <a:gd name="connsiteX16" fmla="*/ 235390 w 1572285"/>
              <a:gd name="connsiteY16" fmla="*/ 848008 h 944578"/>
              <a:gd name="connsiteX17" fmla="*/ 307817 w 1572285"/>
              <a:gd name="connsiteY17" fmla="*/ 935525 h 944578"/>
              <a:gd name="connsiteX18" fmla="*/ 404388 w 1572285"/>
              <a:gd name="connsiteY18" fmla="*/ 917418 h 944578"/>
              <a:gd name="connsiteX19" fmla="*/ 422495 w 1572285"/>
              <a:gd name="connsiteY19" fmla="*/ 938542 h 944578"/>
              <a:gd name="connsiteX20" fmla="*/ 506994 w 1572285"/>
              <a:gd name="connsiteY20" fmla="*/ 899311 h 944578"/>
              <a:gd name="connsiteX21" fmla="*/ 546225 w 1572285"/>
              <a:gd name="connsiteY21" fmla="*/ 944578 h 944578"/>
              <a:gd name="connsiteX22" fmla="*/ 564332 w 1572285"/>
              <a:gd name="connsiteY22" fmla="*/ 844990 h 944578"/>
              <a:gd name="connsiteX23" fmla="*/ 1530035 w 1572285"/>
              <a:gd name="connsiteY23" fmla="*/ 935525 h 944578"/>
              <a:gd name="connsiteX24" fmla="*/ 1572285 w 1572285"/>
              <a:gd name="connsiteY24" fmla="*/ 190123 h 944578"/>
              <a:gd name="connsiteX25" fmla="*/ 1189021 w 1572285"/>
              <a:gd name="connsiteY25" fmla="*/ 156927 h 944578"/>
              <a:gd name="connsiteX26" fmla="*/ 1007952 w 1572285"/>
              <a:gd name="connsiteY26" fmla="*/ 141837 h 944578"/>
              <a:gd name="connsiteX27" fmla="*/ 908364 w 1572285"/>
              <a:gd name="connsiteY27" fmla="*/ 138820 h 944578"/>
              <a:gd name="connsiteX28" fmla="*/ 742384 w 1572285"/>
              <a:gd name="connsiteY28" fmla="*/ 111659 h 944578"/>
              <a:gd name="connsiteX29" fmla="*/ 597528 w 1572285"/>
              <a:gd name="connsiteY29" fmla="*/ 93552 h 944578"/>
              <a:gd name="connsiteX30" fmla="*/ 27160 w 1572285"/>
              <a:gd name="connsiteY30" fmla="*/ 0 h 944578"/>
              <a:gd name="connsiteX0" fmla="*/ 27160 w 1572285"/>
              <a:gd name="connsiteY0" fmla="*/ 0 h 944594"/>
              <a:gd name="connsiteX1" fmla="*/ 24142 w 1572285"/>
              <a:gd name="connsiteY1" fmla="*/ 63374 h 944594"/>
              <a:gd name="connsiteX2" fmla="*/ 0 w 1572285"/>
              <a:gd name="connsiteY2" fmla="*/ 129766 h 944594"/>
              <a:gd name="connsiteX3" fmla="*/ 12071 w 1572285"/>
              <a:gd name="connsiteY3" fmla="*/ 301782 h 944594"/>
              <a:gd name="connsiteX4" fmla="*/ 69410 w 1572285"/>
              <a:gd name="connsiteY4" fmla="*/ 374210 h 944594"/>
              <a:gd name="connsiteX5" fmla="*/ 93552 w 1572285"/>
              <a:gd name="connsiteY5" fmla="*/ 422495 h 944594"/>
              <a:gd name="connsiteX6" fmla="*/ 132784 w 1572285"/>
              <a:gd name="connsiteY6" fmla="*/ 455691 h 944594"/>
              <a:gd name="connsiteX7" fmla="*/ 162962 w 1572285"/>
              <a:gd name="connsiteY7" fmla="*/ 485869 h 944594"/>
              <a:gd name="connsiteX8" fmla="*/ 135802 w 1572285"/>
              <a:gd name="connsiteY8" fmla="*/ 567350 h 944594"/>
              <a:gd name="connsiteX9" fmla="*/ 144855 w 1572285"/>
              <a:gd name="connsiteY9" fmla="*/ 618653 h 944594"/>
              <a:gd name="connsiteX10" fmla="*/ 111659 w 1572285"/>
              <a:gd name="connsiteY10" fmla="*/ 645814 h 944594"/>
              <a:gd name="connsiteX11" fmla="*/ 117695 w 1572285"/>
              <a:gd name="connsiteY11" fmla="*/ 679010 h 944594"/>
              <a:gd name="connsiteX12" fmla="*/ 190122 w 1572285"/>
              <a:gd name="connsiteY12" fmla="*/ 675992 h 944594"/>
              <a:gd name="connsiteX13" fmla="*/ 208229 w 1572285"/>
              <a:gd name="connsiteY13" fmla="*/ 739366 h 944594"/>
              <a:gd name="connsiteX14" fmla="*/ 214265 w 1572285"/>
              <a:gd name="connsiteY14" fmla="*/ 775580 h 944594"/>
              <a:gd name="connsiteX15" fmla="*/ 235390 w 1572285"/>
              <a:gd name="connsiteY15" fmla="*/ 817830 h 944594"/>
              <a:gd name="connsiteX16" fmla="*/ 235390 w 1572285"/>
              <a:gd name="connsiteY16" fmla="*/ 848008 h 944594"/>
              <a:gd name="connsiteX17" fmla="*/ 307817 w 1572285"/>
              <a:gd name="connsiteY17" fmla="*/ 935525 h 944594"/>
              <a:gd name="connsiteX18" fmla="*/ 404388 w 1572285"/>
              <a:gd name="connsiteY18" fmla="*/ 917418 h 944594"/>
              <a:gd name="connsiteX19" fmla="*/ 422495 w 1572285"/>
              <a:gd name="connsiteY19" fmla="*/ 938542 h 944594"/>
              <a:gd name="connsiteX20" fmla="*/ 506994 w 1572285"/>
              <a:gd name="connsiteY20" fmla="*/ 899311 h 944594"/>
              <a:gd name="connsiteX21" fmla="*/ 557802 w 1572285"/>
              <a:gd name="connsiteY21" fmla="*/ 944594 h 944594"/>
              <a:gd name="connsiteX22" fmla="*/ 564332 w 1572285"/>
              <a:gd name="connsiteY22" fmla="*/ 844990 h 944594"/>
              <a:gd name="connsiteX23" fmla="*/ 1530035 w 1572285"/>
              <a:gd name="connsiteY23" fmla="*/ 935525 h 944594"/>
              <a:gd name="connsiteX24" fmla="*/ 1572285 w 1572285"/>
              <a:gd name="connsiteY24" fmla="*/ 190123 h 944594"/>
              <a:gd name="connsiteX25" fmla="*/ 1189021 w 1572285"/>
              <a:gd name="connsiteY25" fmla="*/ 156927 h 944594"/>
              <a:gd name="connsiteX26" fmla="*/ 1007952 w 1572285"/>
              <a:gd name="connsiteY26" fmla="*/ 141837 h 944594"/>
              <a:gd name="connsiteX27" fmla="*/ 908364 w 1572285"/>
              <a:gd name="connsiteY27" fmla="*/ 138820 h 944594"/>
              <a:gd name="connsiteX28" fmla="*/ 742384 w 1572285"/>
              <a:gd name="connsiteY28" fmla="*/ 111659 h 944594"/>
              <a:gd name="connsiteX29" fmla="*/ 597528 w 1572285"/>
              <a:gd name="connsiteY29" fmla="*/ 93552 h 944594"/>
              <a:gd name="connsiteX30" fmla="*/ 27160 w 1572285"/>
              <a:gd name="connsiteY30" fmla="*/ 0 h 944594"/>
              <a:gd name="connsiteX0" fmla="*/ 29375 w 1574500"/>
              <a:gd name="connsiteY0" fmla="*/ 0 h 944594"/>
              <a:gd name="connsiteX1" fmla="*/ 26357 w 1574500"/>
              <a:gd name="connsiteY1" fmla="*/ 63374 h 944594"/>
              <a:gd name="connsiteX2" fmla="*/ 2215 w 1574500"/>
              <a:gd name="connsiteY2" fmla="*/ 129766 h 944594"/>
              <a:gd name="connsiteX3" fmla="*/ 0 w 1574500"/>
              <a:gd name="connsiteY3" fmla="*/ 308931 h 944594"/>
              <a:gd name="connsiteX4" fmla="*/ 71625 w 1574500"/>
              <a:gd name="connsiteY4" fmla="*/ 374210 h 944594"/>
              <a:gd name="connsiteX5" fmla="*/ 95767 w 1574500"/>
              <a:gd name="connsiteY5" fmla="*/ 422495 h 944594"/>
              <a:gd name="connsiteX6" fmla="*/ 134999 w 1574500"/>
              <a:gd name="connsiteY6" fmla="*/ 455691 h 944594"/>
              <a:gd name="connsiteX7" fmla="*/ 165177 w 1574500"/>
              <a:gd name="connsiteY7" fmla="*/ 485869 h 944594"/>
              <a:gd name="connsiteX8" fmla="*/ 138017 w 1574500"/>
              <a:gd name="connsiteY8" fmla="*/ 567350 h 944594"/>
              <a:gd name="connsiteX9" fmla="*/ 147070 w 1574500"/>
              <a:gd name="connsiteY9" fmla="*/ 618653 h 944594"/>
              <a:gd name="connsiteX10" fmla="*/ 113874 w 1574500"/>
              <a:gd name="connsiteY10" fmla="*/ 645814 h 944594"/>
              <a:gd name="connsiteX11" fmla="*/ 119910 w 1574500"/>
              <a:gd name="connsiteY11" fmla="*/ 679010 h 944594"/>
              <a:gd name="connsiteX12" fmla="*/ 192337 w 1574500"/>
              <a:gd name="connsiteY12" fmla="*/ 675992 h 944594"/>
              <a:gd name="connsiteX13" fmla="*/ 210444 w 1574500"/>
              <a:gd name="connsiteY13" fmla="*/ 739366 h 944594"/>
              <a:gd name="connsiteX14" fmla="*/ 216480 w 1574500"/>
              <a:gd name="connsiteY14" fmla="*/ 775580 h 944594"/>
              <a:gd name="connsiteX15" fmla="*/ 237605 w 1574500"/>
              <a:gd name="connsiteY15" fmla="*/ 817830 h 944594"/>
              <a:gd name="connsiteX16" fmla="*/ 237605 w 1574500"/>
              <a:gd name="connsiteY16" fmla="*/ 848008 h 944594"/>
              <a:gd name="connsiteX17" fmla="*/ 310032 w 1574500"/>
              <a:gd name="connsiteY17" fmla="*/ 935525 h 944594"/>
              <a:gd name="connsiteX18" fmla="*/ 406603 w 1574500"/>
              <a:gd name="connsiteY18" fmla="*/ 917418 h 944594"/>
              <a:gd name="connsiteX19" fmla="*/ 424710 w 1574500"/>
              <a:gd name="connsiteY19" fmla="*/ 938542 h 944594"/>
              <a:gd name="connsiteX20" fmla="*/ 509209 w 1574500"/>
              <a:gd name="connsiteY20" fmla="*/ 899311 h 944594"/>
              <a:gd name="connsiteX21" fmla="*/ 560017 w 1574500"/>
              <a:gd name="connsiteY21" fmla="*/ 944594 h 944594"/>
              <a:gd name="connsiteX22" fmla="*/ 566547 w 1574500"/>
              <a:gd name="connsiteY22" fmla="*/ 844990 h 944594"/>
              <a:gd name="connsiteX23" fmla="*/ 1532250 w 1574500"/>
              <a:gd name="connsiteY23" fmla="*/ 935525 h 944594"/>
              <a:gd name="connsiteX24" fmla="*/ 1574500 w 1574500"/>
              <a:gd name="connsiteY24" fmla="*/ 190123 h 944594"/>
              <a:gd name="connsiteX25" fmla="*/ 1191236 w 1574500"/>
              <a:gd name="connsiteY25" fmla="*/ 156927 h 944594"/>
              <a:gd name="connsiteX26" fmla="*/ 1010167 w 1574500"/>
              <a:gd name="connsiteY26" fmla="*/ 141837 h 944594"/>
              <a:gd name="connsiteX27" fmla="*/ 910579 w 1574500"/>
              <a:gd name="connsiteY27" fmla="*/ 138820 h 944594"/>
              <a:gd name="connsiteX28" fmla="*/ 744599 w 1574500"/>
              <a:gd name="connsiteY28" fmla="*/ 111659 h 944594"/>
              <a:gd name="connsiteX29" fmla="*/ 599743 w 1574500"/>
              <a:gd name="connsiteY29" fmla="*/ 93552 h 944594"/>
              <a:gd name="connsiteX30" fmla="*/ 29375 w 1574500"/>
              <a:gd name="connsiteY30" fmla="*/ 0 h 944594"/>
              <a:gd name="connsiteX0" fmla="*/ 29375 w 1574500"/>
              <a:gd name="connsiteY0" fmla="*/ 0 h 944594"/>
              <a:gd name="connsiteX1" fmla="*/ 26357 w 1574500"/>
              <a:gd name="connsiteY1" fmla="*/ 63374 h 944594"/>
              <a:gd name="connsiteX2" fmla="*/ 2215 w 1574500"/>
              <a:gd name="connsiteY2" fmla="*/ 129766 h 944594"/>
              <a:gd name="connsiteX3" fmla="*/ 0 w 1574500"/>
              <a:gd name="connsiteY3" fmla="*/ 308931 h 944594"/>
              <a:gd name="connsiteX4" fmla="*/ 95767 w 1574500"/>
              <a:gd name="connsiteY4" fmla="*/ 422495 h 944594"/>
              <a:gd name="connsiteX5" fmla="*/ 134999 w 1574500"/>
              <a:gd name="connsiteY5" fmla="*/ 455691 h 944594"/>
              <a:gd name="connsiteX6" fmla="*/ 165177 w 1574500"/>
              <a:gd name="connsiteY6" fmla="*/ 485869 h 944594"/>
              <a:gd name="connsiteX7" fmla="*/ 138017 w 1574500"/>
              <a:gd name="connsiteY7" fmla="*/ 567350 h 944594"/>
              <a:gd name="connsiteX8" fmla="*/ 147070 w 1574500"/>
              <a:gd name="connsiteY8" fmla="*/ 618653 h 944594"/>
              <a:gd name="connsiteX9" fmla="*/ 113874 w 1574500"/>
              <a:gd name="connsiteY9" fmla="*/ 645814 h 944594"/>
              <a:gd name="connsiteX10" fmla="*/ 119910 w 1574500"/>
              <a:gd name="connsiteY10" fmla="*/ 679010 h 944594"/>
              <a:gd name="connsiteX11" fmla="*/ 192337 w 1574500"/>
              <a:gd name="connsiteY11" fmla="*/ 675992 h 944594"/>
              <a:gd name="connsiteX12" fmla="*/ 210444 w 1574500"/>
              <a:gd name="connsiteY12" fmla="*/ 739366 h 944594"/>
              <a:gd name="connsiteX13" fmla="*/ 216480 w 1574500"/>
              <a:gd name="connsiteY13" fmla="*/ 775580 h 944594"/>
              <a:gd name="connsiteX14" fmla="*/ 237605 w 1574500"/>
              <a:gd name="connsiteY14" fmla="*/ 817830 h 944594"/>
              <a:gd name="connsiteX15" fmla="*/ 237605 w 1574500"/>
              <a:gd name="connsiteY15" fmla="*/ 848008 h 944594"/>
              <a:gd name="connsiteX16" fmla="*/ 310032 w 1574500"/>
              <a:gd name="connsiteY16" fmla="*/ 935525 h 944594"/>
              <a:gd name="connsiteX17" fmla="*/ 406603 w 1574500"/>
              <a:gd name="connsiteY17" fmla="*/ 917418 h 944594"/>
              <a:gd name="connsiteX18" fmla="*/ 424710 w 1574500"/>
              <a:gd name="connsiteY18" fmla="*/ 938542 h 944594"/>
              <a:gd name="connsiteX19" fmla="*/ 509209 w 1574500"/>
              <a:gd name="connsiteY19" fmla="*/ 899311 h 944594"/>
              <a:gd name="connsiteX20" fmla="*/ 560017 w 1574500"/>
              <a:gd name="connsiteY20" fmla="*/ 944594 h 944594"/>
              <a:gd name="connsiteX21" fmla="*/ 566547 w 1574500"/>
              <a:gd name="connsiteY21" fmla="*/ 844990 h 944594"/>
              <a:gd name="connsiteX22" fmla="*/ 1532250 w 1574500"/>
              <a:gd name="connsiteY22" fmla="*/ 935525 h 944594"/>
              <a:gd name="connsiteX23" fmla="*/ 1574500 w 1574500"/>
              <a:gd name="connsiteY23" fmla="*/ 190123 h 944594"/>
              <a:gd name="connsiteX24" fmla="*/ 1191236 w 1574500"/>
              <a:gd name="connsiteY24" fmla="*/ 156927 h 944594"/>
              <a:gd name="connsiteX25" fmla="*/ 1010167 w 1574500"/>
              <a:gd name="connsiteY25" fmla="*/ 141837 h 944594"/>
              <a:gd name="connsiteX26" fmla="*/ 910579 w 1574500"/>
              <a:gd name="connsiteY26" fmla="*/ 138820 h 944594"/>
              <a:gd name="connsiteX27" fmla="*/ 744599 w 1574500"/>
              <a:gd name="connsiteY27" fmla="*/ 111659 h 944594"/>
              <a:gd name="connsiteX28" fmla="*/ 599743 w 1574500"/>
              <a:gd name="connsiteY28" fmla="*/ 93552 h 944594"/>
              <a:gd name="connsiteX29" fmla="*/ 29375 w 1574500"/>
              <a:gd name="connsiteY29" fmla="*/ 0 h 944594"/>
              <a:gd name="connsiteX0" fmla="*/ 29375 w 1574500"/>
              <a:gd name="connsiteY0" fmla="*/ 0 h 944594"/>
              <a:gd name="connsiteX1" fmla="*/ 26357 w 1574500"/>
              <a:gd name="connsiteY1" fmla="*/ 63374 h 944594"/>
              <a:gd name="connsiteX2" fmla="*/ 2215 w 1574500"/>
              <a:gd name="connsiteY2" fmla="*/ 129766 h 944594"/>
              <a:gd name="connsiteX3" fmla="*/ 0 w 1574500"/>
              <a:gd name="connsiteY3" fmla="*/ 308931 h 944594"/>
              <a:gd name="connsiteX4" fmla="*/ 95767 w 1574500"/>
              <a:gd name="connsiteY4" fmla="*/ 422495 h 944594"/>
              <a:gd name="connsiteX5" fmla="*/ 165177 w 1574500"/>
              <a:gd name="connsiteY5" fmla="*/ 485869 h 944594"/>
              <a:gd name="connsiteX6" fmla="*/ 138017 w 1574500"/>
              <a:gd name="connsiteY6" fmla="*/ 567350 h 944594"/>
              <a:gd name="connsiteX7" fmla="*/ 147070 w 1574500"/>
              <a:gd name="connsiteY7" fmla="*/ 618653 h 944594"/>
              <a:gd name="connsiteX8" fmla="*/ 113874 w 1574500"/>
              <a:gd name="connsiteY8" fmla="*/ 645814 h 944594"/>
              <a:gd name="connsiteX9" fmla="*/ 119910 w 1574500"/>
              <a:gd name="connsiteY9" fmla="*/ 679010 h 944594"/>
              <a:gd name="connsiteX10" fmla="*/ 192337 w 1574500"/>
              <a:gd name="connsiteY10" fmla="*/ 675992 h 944594"/>
              <a:gd name="connsiteX11" fmla="*/ 210444 w 1574500"/>
              <a:gd name="connsiteY11" fmla="*/ 739366 h 944594"/>
              <a:gd name="connsiteX12" fmla="*/ 216480 w 1574500"/>
              <a:gd name="connsiteY12" fmla="*/ 775580 h 944594"/>
              <a:gd name="connsiteX13" fmla="*/ 237605 w 1574500"/>
              <a:gd name="connsiteY13" fmla="*/ 817830 h 944594"/>
              <a:gd name="connsiteX14" fmla="*/ 237605 w 1574500"/>
              <a:gd name="connsiteY14" fmla="*/ 848008 h 944594"/>
              <a:gd name="connsiteX15" fmla="*/ 310032 w 1574500"/>
              <a:gd name="connsiteY15" fmla="*/ 935525 h 944594"/>
              <a:gd name="connsiteX16" fmla="*/ 406603 w 1574500"/>
              <a:gd name="connsiteY16" fmla="*/ 917418 h 944594"/>
              <a:gd name="connsiteX17" fmla="*/ 424710 w 1574500"/>
              <a:gd name="connsiteY17" fmla="*/ 938542 h 944594"/>
              <a:gd name="connsiteX18" fmla="*/ 509209 w 1574500"/>
              <a:gd name="connsiteY18" fmla="*/ 899311 h 944594"/>
              <a:gd name="connsiteX19" fmla="*/ 560017 w 1574500"/>
              <a:gd name="connsiteY19" fmla="*/ 944594 h 944594"/>
              <a:gd name="connsiteX20" fmla="*/ 566547 w 1574500"/>
              <a:gd name="connsiteY20" fmla="*/ 844990 h 944594"/>
              <a:gd name="connsiteX21" fmla="*/ 1532250 w 1574500"/>
              <a:gd name="connsiteY21" fmla="*/ 935525 h 944594"/>
              <a:gd name="connsiteX22" fmla="*/ 1574500 w 1574500"/>
              <a:gd name="connsiteY22" fmla="*/ 190123 h 944594"/>
              <a:gd name="connsiteX23" fmla="*/ 1191236 w 1574500"/>
              <a:gd name="connsiteY23" fmla="*/ 156927 h 944594"/>
              <a:gd name="connsiteX24" fmla="*/ 1010167 w 1574500"/>
              <a:gd name="connsiteY24" fmla="*/ 141837 h 944594"/>
              <a:gd name="connsiteX25" fmla="*/ 910579 w 1574500"/>
              <a:gd name="connsiteY25" fmla="*/ 138820 h 944594"/>
              <a:gd name="connsiteX26" fmla="*/ 744599 w 1574500"/>
              <a:gd name="connsiteY26" fmla="*/ 111659 h 944594"/>
              <a:gd name="connsiteX27" fmla="*/ 599743 w 1574500"/>
              <a:gd name="connsiteY27" fmla="*/ 93552 h 944594"/>
              <a:gd name="connsiteX28" fmla="*/ 29375 w 1574500"/>
              <a:gd name="connsiteY28" fmla="*/ 0 h 944594"/>
              <a:gd name="connsiteX0" fmla="*/ 29375 w 1574500"/>
              <a:gd name="connsiteY0" fmla="*/ 0 h 944594"/>
              <a:gd name="connsiteX1" fmla="*/ 26357 w 1574500"/>
              <a:gd name="connsiteY1" fmla="*/ 63374 h 944594"/>
              <a:gd name="connsiteX2" fmla="*/ 2215 w 1574500"/>
              <a:gd name="connsiteY2" fmla="*/ 129766 h 944594"/>
              <a:gd name="connsiteX3" fmla="*/ 0 w 1574500"/>
              <a:gd name="connsiteY3" fmla="*/ 308931 h 944594"/>
              <a:gd name="connsiteX4" fmla="*/ 86191 w 1574500"/>
              <a:gd name="connsiteY4" fmla="*/ 429646 h 944594"/>
              <a:gd name="connsiteX5" fmla="*/ 165177 w 1574500"/>
              <a:gd name="connsiteY5" fmla="*/ 485869 h 944594"/>
              <a:gd name="connsiteX6" fmla="*/ 138017 w 1574500"/>
              <a:gd name="connsiteY6" fmla="*/ 567350 h 944594"/>
              <a:gd name="connsiteX7" fmla="*/ 147070 w 1574500"/>
              <a:gd name="connsiteY7" fmla="*/ 618653 h 944594"/>
              <a:gd name="connsiteX8" fmla="*/ 113874 w 1574500"/>
              <a:gd name="connsiteY8" fmla="*/ 645814 h 944594"/>
              <a:gd name="connsiteX9" fmla="*/ 119910 w 1574500"/>
              <a:gd name="connsiteY9" fmla="*/ 679010 h 944594"/>
              <a:gd name="connsiteX10" fmla="*/ 192337 w 1574500"/>
              <a:gd name="connsiteY10" fmla="*/ 675992 h 944594"/>
              <a:gd name="connsiteX11" fmla="*/ 210444 w 1574500"/>
              <a:gd name="connsiteY11" fmla="*/ 739366 h 944594"/>
              <a:gd name="connsiteX12" fmla="*/ 216480 w 1574500"/>
              <a:gd name="connsiteY12" fmla="*/ 775580 h 944594"/>
              <a:gd name="connsiteX13" fmla="*/ 237605 w 1574500"/>
              <a:gd name="connsiteY13" fmla="*/ 817830 h 944594"/>
              <a:gd name="connsiteX14" fmla="*/ 237605 w 1574500"/>
              <a:gd name="connsiteY14" fmla="*/ 848008 h 944594"/>
              <a:gd name="connsiteX15" fmla="*/ 310032 w 1574500"/>
              <a:gd name="connsiteY15" fmla="*/ 935525 h 944594"/>
              <a:gd name="connsiteX16" fmla="*/ 406603 w 1574500"/>
              <a:gd name="connsiteY16" fmla="*/ 917418 h 944594"/>
              <a:gd name="connsiteX17" fmla="*/ 424710 w 1574500"/>
              <a:gd name="connsiteY17" fmla="*/ 938542 h 944594"/>
              <a:gd name="connsiteX18" fmla="*/ 509209 w 1574500"/>
              <a:gd name="connsiteY18" fmla="*/ 899311 h 944594"/>
              <a:gd name="connsiteX19" fmla="*/ 560017 w 1574500"/>
              <a:gd name="connsiteY19" fmla="*/ 944594 h 944594"/>
              <a:gd name="connsiteX20" fmla="*/ 566547 w 1574500"/>
              <a:gd name="connsiteY20" fmla="*/ 844990 h 944594"/>
              <a:gd name="connsiteX21" fmla="*/ 1532250 w 1574500"/>
              <a:gd name="connsiteY21" fmla="*/ 935525 h 944594"/>
              <a:gd name="connsiteX22" fmla="*/ 1574500 w 1574500"/>
              <a:gd name="connsiteY22" fmla="*/ 190123 h 944594"/>
              <a:gd name="connsiteX23" fmla="*/ 1191236 w 1574500"/>
              <a:gd name="connsiteY23" fmla="*/ 156927 h 944594"/>
              <a:gd name="connsiteX24" fmla="*/ 1010167 w 1574500"/>
              <a:gd name="connsiteY24" fmla="*/ 141837 h 944594"/>
              <a:gd name="connsiteX25" fmla="*/ 910579 w 1574500"/>
              <a:gd name="connsiteY25" fmla="*/ 138820 h 944594"/>
              <a:gd name="connsiteX26" fmla="*/ 744599 w 1574500"/>
              <a:gd name="connsiteY26" fmla="*/ 111659 h 944594"/>
              <a:gd name="connsiteX27" fmla="*/ 599743 w 1574500"/>
              <a:gd name="connsiteY27" fmla="*/ 93552 h 944594"/>
              <a:gd name="connsiteX28" fmla="*/ 29375 w 1574500"/>
              <a:gd name="connsiteY28" fmla="*/ 0 h 944594"/>
              <a:gd name="connsiteX0" fmla="*/ 29375 w 1574500"/>
              <a:gd name="connsiteY0" fmla="*/ 0 h 944594"/>
              <a:gd name="connsiteX1" fmla="*/ 26357 w 1574500"/>
              <a:gd name="connsiteY1" fmla="*/ 63374 h 944594"/>
              <a:gd name="connsiteX2" fmla="*/ 2215 w 1574500"/>
              <a:gd name="connsiteY2" fmla="*/ 129766 h 944594"/>
              <a:gd name="connsiteX3" fmla="*/ 0 w 1574500"/>
              <a:gd name="connsiteY3" fmla="*/ 308931 h 944594"/>
              <a:gd name="connsiteX4" fmla="*/ 86191 w 1574500"/>
              <a:gd name="connsiteY4" fmla="*/ 429646 h 944594"/>
              <a:gd name="connsiteX5" fmla="*/ 148421 w 1574500"/>
              <a:gd name="connsiteY5" fmla="*/ 485877 h 944594"/>
              <a:gd name="connsiteX6" fmla="*/ 138017 w 1574500"/>
              <a:gd name="connsiteY6" fmla="*/ 567350 h 944594"/>
              <a:gd name="connsiteX7" fmla="*/ 147070 w 1574500"/>
              <a:gd name="connsiteY7" fmla="*/ 618653 h 944594"/>
              <a:gd name="connsiteX8" fmla="*/ 113874 w 1574500"/>
              <a:gd name="connsiteY8" fmla="*/ 645814 h 944594"/>
              <a:gd name="connsiteX9" fmla="*/ 119910 w 1574500"/>
              <a:gd name="connsiteY9" fmla="*/ 679010 h 944594"/>
              <a:gd name="connsiteX10" fmla="*/ 192337 w 1574500"/>
              <a:gd name="connsiteY10" fmla="*/ 675992 h 944594"/>
              <a:gd name="connsiteX11" fmla="*/ 210444 w 1574500"/>
              <a:gd name="connsiteY11" fmla="*/ 739366 h 944594"/>
              <a:gd name="connsiteX12" fmla="*/ 216480 w 1574500"/>
              <a:gd name="connsiteY12" fmla="*/ 775580 h 944594"/>
              <a:gd name="connsiteX13" fmla="*/ 237605 w 1574500"/>
              <a:gd name="connsiteY13" fmla="*/ 817830 h 944594"/>
              <a:gd name="connsiteX14" fmla="*/ 237605 w 1574500"/>
              <a:gd name="connsiteY14" fmla="*/ 848008 h 944594"/>
              <a:gd name="connsiteX15" fmla="*/ 310032 w 1574500"/>
              <a:gd name="connsiteY15" fmla="*/ 935525 h 944594"/>
              <a:gd name="connsiteX16" fmla="*/ 406603 w 1574500"/>
              <a:gd name="connsiteY16" fmla="*/ 917418 h 944594"/>
              <a:gd name="connsiteX17" fmla="*/ 424710 w 1574500"/>
              <a:gd name="connsiteY17" fmla="*/ 938542 h 944594"/>
              <a:gd name="connsiteX18" fmla="*/ 509209 w 1574500"/>
              <a:gd name="connsiteY18" fmla="*/ 899311 h 944594"/>
              <a:gd name="connsiteX19" fmla="*/ 560017 w 1574500"/>
              <a:gd name="connsiteY19" fmla="*/ 944594 h 944594"/>
              <a:gd name="connsiteX20" fmla="*/ 566547 w 1574500"/>
              <a:gd name="connsiteY20" fmla="*/ 844990 h 944594"/>
              <a:gd name="connsiteX21" fmla="*/ 1532250 w 1574500"/>
              <a:gd name="connsiteY21" fmla="*/ 935525 h 944594"/>
              <a:gd name="connsiteX22" fmla="*/ 1574500 w 1574500"/>
              <a:gd name="connsiteY22" fmla="*/ 190123 h 944594"/>
              <a:gd name="connsiteX23" fmla="*/ 1191236 w 1574500"/>
              <a:gd name="connsiteY23" fmla="*/ 156927 h 944594"/>
              <a:gd name="connsiteX24" fmla="*/ 1010167 w 1574500"/>
              <a:gd name="connsiteY24" fmla="*/ 141837 h 944594"/>
              <a:gd name="connsiteX25" fmla="*/ 910579 w 1574500"/>
              <a:gd name="connsiteY25" fmla="*/ 138820 h 944594"/>
              <a:gd name="connsiteX26" fmla="*/ 744599 w 1574500"/>
              <a:gd name="connsiteY26" fmla="*/ 111659 h 944594"/>
              <a:gd name="connsiteX27" fmla="*/ 599743 w 1574500"/>
              <a:gd name="connsiteY27" fmla="*/ 93552 h 944594"/>
              <a:gd name="connsiteX28" fmla="*/ 29375 w 1574500"/>
              <a:gd name="connsiteY28" fmla="*/ 0 h 944594"/>
              <a:gd name="connsiteX0" fmla="*/ 29375 w 1574500"/>
              <a:gd name="connsiteY0" fmla="*/ 0 h 944594"/>
              <a:gd name="connsiteX1" fmla="*/ 26357 w 1574500"/>
              <a:gd name="connsiteY1" fmla="*/ 63374 h 944594"/>
              <a:gd name="connsiteX2" fmla="*/ 2215 w 1574500"/>
              <a:gd name="connsiteY2" fmla="*/ 129766 h 944594"/>
              <a:gd name="connsiteX3" fmla="*/ 0 w 1574500"/>
              <a:gd name="connsiteY3" fmla="*/ 308931 h 944594"/>
              <a:gd name="connsiteX4" fmla="*/ 86191 w 1574500"/>
              <a:gd name="connsiteY4" fmla="*/ 429646 h 944594"/>
              <a:gd name="connsiteX5" fmla="*/ 148421 w 1574500"/>
              <a:gd name="connsiteY5" fmla="*/ 485877 h 944594"/>
              <a:gd name="connsiteX6" fmla="*/ 123656 w 1574500"/>
              <a:gd name="connsiteY6" fmla="*/ 567360 h 944594"/>
              <a:gd name="connsiteX7" fmla="*/ 147070 w 1574500"/>
              <a:gd name="connsiteY7" fmla="*/ 618653 h 944594"/>
              <a:gd name="connsiteX8" fmla="*/ 113874 w 1574500"/>
              <a:gd name="connsiteY8" fmla="*/ 645814 h 944594"/>
              <a:gd name="connsiteX9" fmla="*/ 119910 w 1574500"/>
              <a:gd name="connsiteY9" fmla="*/ 679010 h 944594"/>
              <a:gd name="connsiteX10" fmla="*/ 192337 w 1574500"/>
              <a:gd name="connsiteY10" fmla="*/ 675992 h 944594"/>
              <a:gd name="connsiteX11" fmla="*/ 210444 w 1574500"/>
              <a:gd name="connsiteY11" fmla="*/ 739366 h 944594"/>
              <a:gd name="connsiteX12" fmla="*/ 216480 w 1574500"/>
              <a:gd name="connsiteY12" fmla="*/ 775580 h 944594"/>
              <a:gd name="connsiteX13" fmla="*/ 237605 w 1574500"/>
              <a:gd name="connsiteY13" fmla="*/ 817830 h 944594"/>
              <a:gd name="connsiteX14" fmla="*/ 237605 w 1574500"/>
              <a:gd name="connsiteY14" fmla="*/ 848008 h 944594"/>
              <a:gd name="connsiteX15" fmla="*/ 310032 w 1574500"/>
              <a:gd name="connsiteY15" fmla="*/ 935525 h 944594"/>
              <a:gd name="connsiteX16" fmla="*/ 406603 w 1574500"/>
              <a:gd name="connsiteY16" fmla="*/ 917418 h 944594"/>
              <a:gd name="connsiteX17" fmla="*/ 424710 w 1574500"/>
              <a:gd name="connsiteY17" fmla="*/ 938542 h 944594"/>
              <a:gd name="connsiteX18" fmla="*/ 509209 w 1574500"/>
              <a:gd name="connsiteY18" fmla="*/ 899311 h 944594"/>
              <a:gd name="connsiteX19" fmla="*/ 560017 w 1574500"/>
              <a:gd name="connsiteY19" fmla="*/ 944594 h 944594"/>
              <a:gd name="connsiteX20" fmla="*/ 566547 w 1574500"/>
              <a:gd name="connsiteY20" fmla="*/ 844990 h 944594"/>
              <a:gd name="connsiteX21" fmla="*/ 1532250 w 1574500"/>
              <a:gd name="connsiteY21" fmla="*/ 935525 h 944594"/>
              <a:gd name="connsiteX22" fmla="*/ 1574500 w 1574500"/>
              <a:gd name="connsiteY22" fmla="*/ 190123 h 944594"/>
              <a:gd name="connsiteX23" fmla="*/ 1191236 w 1574500"/>
              <a:gd name="connsiteY23" fmla="*/ 156927 h 944594"/>
              <a:gd name="connsiteX24" fmla="*/ 1010167 w 1574500"/>
              <a:gd name="connsiteY24" fmla="*/ 141837 h 944594"/>
              <a:gd name="connsiteX25" fmla="*/ 910579 w 1574500"/>
              <a:gd name="connsiteY25" fmla="*/ 138820 h 944594"/>
              <a:gd name="connsiteX26" fmla="*/ 744599 w 1574500"/>
              <a:gd name="connsiteY26" fmla="*/ 111659 h 944594"/>
              <a:gd name="connsiteX27" fmla="*/ 599743 w 1574500"/>
              <a:gd name="connsiteY27" fmla="*/ 93552 h 944594"/>
              <a:gd name="connsiteX28" fmla="*/ 29375 w 1574500"/>
              <a:gd name="connsiteY28" fmla="*/ 0 h 944594"/>
              <a:gd name="connsiteX0" fmla="*/ 29375 w 1574500"/>
              <a:gd name="connsiteY0" fmla="*/ 0 h 944594"/>
              <a:gd name="connsiteX1" fmla="*/ 26357 w 1574500"/>
              <a:gd name="connsiteY1" fmla="*/ 63374 h 944594"/>
              <a:gd name="connsiteX2" fmla="*/ 2215 w 1574500"/>
              <a:gd name="connsiteY2" fmla="*/ 129766 h 944594"/>
              <a:gd name="connsiteX3" fmla="*/ 0 w 1574500"/>
              <a:gd name="connsiteY3" fmla="*/ 308931 h 944594"/>
              <a:gd name="connsiteX4" fmla="*/ 86191 w 1574500"/>
              <a:gd name="connsiteY4" fmla="*/ 429646 h 944594"/>
              <a:gd name="connsiteX5" fmla="*/ 148421 w 1574500"/>
              <a:gd name="connsiteY5" fmla="*/ 485877 h 944594"/>
              <a:gd name="connsiteX6" fmla="*/ 123656 w 1574500"/>
              <a:gd name="connsiteY6" fmla="*/ 567360 h 944594"/>
              <a:gd name="connsiteX7" fmla="*/ 132705 w 1574500"/>
              <a:gd name="connsiteY7" fmla="*/ 618663 h 944594"/>
              <a:gd name="connsiteX8" fmla="*/ 113874 w 1574500"/>
              <a:gd name="connsiteY8" fmla="*/ 645814 h 944594"/>
              <a:gd name="connsiteX9" fmla="*/ 119910 w 1574500"/>
              <a:gd name="connsiteY9" fmla="*/ 679010 h 944594"/>
              <a:gd name="connsiteX10" fmla="*/ 192337 w 1574500"/>
              <a:gd name="connsiteY10" fmla="*/ 675992 h 944594"/>
              <a:gd name="connsiteX11" fmla="*/ 210444 w 1574500"/>
              <a:gd name="connsiteY11" fmla="*/ 739366 h 944594"/>
              <a:gd name="connsiteX12" fmla="*/ 216480 w 1574500"/>
              <a:gd name="connsiteY12" fmla="*/ 775580 h 944594"/>
              <a:gd name="connsiteX13" fmla="*/ 237605 w 1574500"/>
              <a:gd name="connsiteY13" fmla="*/ 817830 h 944594"/>
              <a:gd name="connsiteX14" fmla="*/ 237605 w 1574500"/>
              <a:gd name="connsiteY14" fmla="*/ 848008 h 944594"/>
              <a:gd name="connsiteX15" fmla="*/ 310032 w 1574500"/>
              <a:gd name="connsiteY15" fmla="*/ 935525 h 944594"/>
              <a:gd name="connsiteX16" fmla="*/ 406603 w 1574500"/>
              <a:gd name="connsiteY16" fmla="*/ 917418 h 944594"/>
              <a:gd name="connsiteX17" fmla="*/ 424710 w 1574500"/>
              <a:gd name="connsiteY17" fmla="*/ 938542 h 944594"/>
              <a:gd name="connsiteX18" fmla="*/ 509209 w 1574500"/>
              <a:gd name="connsiteY18" fmla="*/ 899311 h 944594"/>
              <a:gd name="connsiteX19" fmla="*/ 560017 w 1574500"/>
              <a:gd name="connsiteY19" fmla="*/ 944594 h 944594"/>
              <a:gd name="connsiteX20" fmla="*/ 566547 w 1574500"/>
              <a:gd name="connsiteY20" fmla="*/ 844990 h 944594"/>
              <a:gd name="connsiteX21" fmla="*/ 1532250 w 1574500"/>
              <a:gd name="connsiteY21" fmla="*/ 935525 h 944594"/>
              <a:gd name="connsiteX22" fmla="*/ 1574500 w 1574500"/>
              <a:gd name="connsiteY22" fmla="*/ 190123 h 944594"/>
              <a:gd name="connsiteX23" fmla="*/ 1191236 w 1574500"/>
              <a:gd name="connsiteY23" fmla="*/ 156927 h 944594"/>
              <a:gd name="connsiteX24" fmla="*/ 1010167 w 1574500"/>
              <a:gd name="connsiteY24" fmla="*/ 141837 h 944594"/>
              <a:gd name="connsiteX25" fmla="*/ 910579 w 1574500"/>
              <a:gd name="connsiteY25" fmla="*/ 138820 h 944594"/>
              <a:gd name="connsiteX26" fmla="*/ 744599 w 1574500"/>
              <a:gd name="connsiteY26" fmla="*/ 111659 h 944594"/>
              <a:gd name="connsiteX27" fmla="*/ 599743 w 1574500"/>
              <a:gd name="connsiteY27" fmla="*/ 93552 h 944594"/>
              <a:gd name="connsiteX28" fmla="*/ 29375 w 1574500"/>
              <a:gd name="connsiteY28" fmla="*/ 0 h 944594"/>
              <a:gd name="connsiteX0" fmla="*/ 29375 w 1574500"/>
              <a:gd name="connsiteY0" fmla="*/ 0 h 944594"/>
              <a:gd name="connsiteX1" fmla="*/ 26357 w 1574500"/>
              <a:gd name="connsiteY1" fmla="*/ 63374 h 944594"/>
              <a:gd name="connsiteX2" fmla="*/ 2215 w 1574500"/>
              <a:gd name="connsiteY2" fmla="*/ 129766 h 944594"/>
              <a:gd name="connsiteX3" fmla="*/ 0 w 1574500"/>
              <a:gd name="connsiteY3" fmla="*/ 308931 h 944594"/>
              <a:gd name="connsiteX4" fmla="*/ 86191 w 1574500"/>
              <a:gd name="connsiteY4" fmla="*/ 429646 h 944594"/>
              <a:gd name="connsiteX5" fmla="*/ 148421 w 1574500"/>
              <a:gd name="connsiteY5" fmla="*/ 485877 h 944594"/>
              <a:gd name="connsiteX6" fmla="*/ 123656 w 1574500"/>
              <a:gd name="connsiteY6" fmla="*/ 567360 h 944594"/>
              <a:gd name="connsiteX7" fmla="*/ 132705 w 1574500"/>
              <a:gd name="connsiteY7" fmla="*/ 618663 h 944594"/>
              <a:gd name="connsiteX8" fmla="*/ 113874 w 1574500"/>
              <a:gd name="connsiteY8" fmla="*/ 645814 h 944594"/>
              <a:gd name="connsiteX9" fmla="*/ 119910 w 1574500"/>
              <a:gd name="connsiteY9" fmla="*/ 679010 h 944594"/>
              <a:gd name="connsiteX10" fmla="*/ 192337 w 1574500"/>
              <a:gd name="connsiteY10" fmla="*/ 675992 h 944594"/>
              <a:gd name="connsiteX11" fmla="*/ 210444 w 1574500"/>
              <a:gd name="connsiteY11" fmla="*/ 739366 h 944594"/>
              <a:gd name="connsiteX12" fmla="*/ 216480 w 1574500"/>
              <a:gd name="connsiteY12" fmla="*/ 775580 h 944594"/>
              <a:gd name="connsiteX13" fmla="*/ 237605 w 1574500"/>
              <a:gd name="connsiteY13" fmla="*/ 817830 h 944594"/>
              <a:gd name="connsiteX14" fmla="*/ 227946 w 1574500"/>
              <a:gd name="connsiteY14" fmla="*/ 874216 h 944594"/>
              <a:gd name="connsiteX15" fmla="*/ 310032 w 1574500"/>
              <a:gd name="connsiteY15" fmla="*/ 935525 h 944594"/>
              <a:gd name="connsiteX16" fmla="*/ 406603 w 1574500"/>
              <a:gd name="connsiteY16" fmla="*/ 917418 h 944594"/>
              <a:gd name="connsiteX17" fmla="*/ 424710 w 1574500"/>
              <a:gd name="connsiteY17" fmla="*/ 938542 h 944594"/>
              <a:gd name="connsiteX18" fmla="*/ 509209 w 1574500"/>
              <a:gd name="connsiteY18" fmla="*/ 899311 h 944594"/>
              <a:gd name="connsiteX19" fmla="*/ 560017 w 1574500"/>
              <a:gd name="connsiteY19" fmla="*/ 944594 h 944594"/>
              <a:gd name="connsiteX20" fmla="*/ 566547 w 1574500"/>
              <a:gd name="connsiteY20" fmla="*/ 844990 h 944594"/>
              <a:gd name="connsiteX21" fmla="*/ 1532250 w 1574500"/>
              <a:gd name="connsiteY21" fmla="*/ 935525 h 944594"/>
              <a:gd name="connsiteX22" fmla="*/ 1574500 w 1574500"/>
              <a:gd name="connsiteY22" fmla="*/ 190123 h 944594"/>
              <a:gd name="connsiteX23" fmla="*/ 1191236 w 1574500"/>
              <a:gd name="connsiteY23" fmla="*/ 156927 h 944594"/>
              <a:gd name="connsiteX24" fmla="*/ 1010167 w 1574500"/>
              <a:gd name="connsiteY24" fmla="*/ 141837 h 944594"/>
              <a:gd name="connsiteX25" fmla="*/ 910579 w 1574500"/>
              <a:gd name="connsiteY25" fmla="*/ 138820 h 944594"/>
              <a:gd name="connsiteX26" fmla="*/ 744599 w 1574500"/>
              <a:gd name="connsiteY26" fmla="*/ 111659 h 944594"/>
              <a:gd name="connsiteX27" fmla="*/ 599743 w 1574500"/>
              <a:gd name="connsiteY27" fmla="*/ 93552 h 944594"/>
              <a:gd name="connsiteX28" fmla="*/ 29375 w 1574500"/>
              <a:gd name="connsiteY28" fmla="*/ 0 h 944594"/>
              <a:gd name="connsiteX0" fmla="*/ 29375 w 1574500"/>
              <a:gd name="connsiteY0" fmla="*/ 0 h 952209"/>
              <a:gd name="connsiteX1" fmla="*/ 26357 w 1574500"/>
              <a:gd name="connsiteY1" fmla="*/ 63374 h 952209"/>
              <a:gd name="connsiteX2" fmla="*/ 2215 w 1574500"/>
              <a:gd name="connsiteY2" fmla="*/ 129766 h 952209"/>
              <a:gd name="connsiteX3" fmla="*/ 0 w 1574500"/>
              <a:gd name="connsiteY3" fmla="*/ 308931 h 952209"/>
              <a:gd name="connsiteX4" fmla="*/ 86191 w 1574500"/>
              <a:gd name="connsiteY4" fmla="*/ 429646 h 952209"/>
              <a:gd name="connsiteX5" fmla="*/ 148421 w 1574500"/>
              <a:gd name="connsiteY5" fmla="*/ 485877 h 952209"/>
              <a:gd name="connsiteX6" fmla="*/ 123656 w 1574500"/>
              <a:gd name="connsiteY6" fmla="*/ 567360 h 952209"/>
              <a:gd name="connsiteX7" fmla="*/ 132705 w 1574500"/>
              <a:gd name="connsiteY7" fmla="*/ 618663 h 952209"/>
              <a:gd name="connsiteX8" fmla="*/ 113874 w 1574500"/>
              <a:gd name="connsiteY8" fmla="*/ 645814 h 952209"/>
              <a:gd name="connsiteX9" fmla="*/ 119910 w 1574500"/>
              <a:gd name="connsiteY9" fmla="*/ 679010 h 952209"/>
              <a:gd name="connsiteX10" fmla="*/ 192337 w 1574500"/>
              <a:gd name="connsiteY10" fmla="*/ 675992 h 952209"/>
              <a:gd name="connsiteX11" fmla="*/ 210444 w 1574500"/>
              <a:gd name="connsiteY11" fmla="*/ 739366 h 952209"/>
              <a:gd name="connsiteX12" fmla="*/ 216480 w 1574500"/>
              <a:gd name="connsiteY12" fmla="*/ 775580 h 952209"/>
              <a:gd name="connsiteX13" fmla="*/ 237605 w 1574500"/>
              <a:gd name="connsiteY13" fmla="*/ 817830 h 952209"/>
              <a:gd name="connsiteX14" fmla="*/ 227946 w 1574500"/>
              <a:gd name="connsiteY14" fmla="*/ 874216 h 952209"/>
              <a:gd name="connsiteX15" fmla="*/ 312230 w 1574500"/>
              <a:gd name="connsiteY15" fmla="*/ 952209 h 952209"/>
              <a:gd name="connsiteX16" fmla="*/ 406603 w 1574500"/>
              <a:gd name="connsiteY16" fmla="*/ 917418 h 952209"/>
              <a:gd name="connsiteX17" fmla="*/ 424710 w 1574500"/>
              <a:gd name="connsiteY17" fmla="*/ 938542 h 952209"/>
              <a:gd name="connsiteX18" fmla="*/ 509209 w 1574500"/>
              <a:gd name="connsiteY18" fmla="*/ 899311 h 952209"/>
              <a:gd name="connsiteX19" fmla="*/ 560017 w 1574500"/>
              <a:gd name="connsiteY19" fmla="*/ 944594 h 952209"/>
              <a:gd name="connsiteX20" fmla="*/ 566547 w 1574500"/>
              <a:gd name="connsiteY20" fmla="*/ 844990 h 952209"/>
              <a:gd name="connsiteX21" fmla="*/ 1532250 w 1574500"/>
              <a:gd name="connsiteY21" fmla="*/ 935525 h 952209"/>
              <a:gd name="connsiteX22" fmla="*/ 1574500 w 1574500"/>
              <a:gd name="connsiteY22" fmla="*/ 190123 h 952209"/>
              <a:gd name="connsiteX23" fmla="*/ 1191236 w 1574500"/>
              <a:gd name="connsiteY23" fmla="*/ 156927 h 952209"/>
              <a:gd name="connsiteX24" fmla="*/ 1010167 w 1574500"/>
              <a:gd name="connsiteY24" fmla="*/ 141837 h 952209"/>
              <a:gd name="connsiteX25" fmla="*/ 910579 w 1574500"/>
              <a:gd name="connsiteY25" fmla="*/ 138820 h 952209"/>
              <a:gd name="connsiteX26" fmla="*/ 744599 w 1574500"/>
              <a:gd name="connsiteY26" fmla="*/ 111659 h 952209"/>
              <a:gd name="connsiteX27" fmla="*/ 599743 w 1574500"/>
              <a:gd name="connsiteY27" fmla="*/ 93552 h 952209"/>
              <a:gd name="connsiteX28" fmla="*/ 29375 w 1574500"/>
              <a:gd name="connsiteY28" fmla="*/ 0 h 952209"/>
              <a:gd name="connsiteX0" fmla="*/ 29375 w 1574500"/>
              <a:gd name="connsiteY0" fmla="*/ 0 h 952845"/>
              <a:gd name="connsiteX1" fmla="*/ 26357 w 1574500"/>
              <a:gd name="connsiteY1" fmla="*/ 63374 h 952845"/>
              <a:gd name="connsiteX2" fmla="*/ 2215 w 1574500"/>
              <a:gd name="connsiteY2" fmla="*/ 129766 h 952845"/>
              <a:gd name="connsiteX3" fmla="*/ 0 w 1574500"/>
              <a:gd name="connsiteY3" fmla="*/ 308931 h 952845"/>
              <a:gd name="connsiteX4" fmla="*/ 86191 w 1574500"/>
              <a:gd name="connsiteY4" fmla="*/ 429646 h 952845"/>
              <a:gd name="connsiteX5" fmla="*/ 148421 w 1574500"/>
              <a:gd name="connsiteY5" fmla="*/ 485877 h 952845"/>
              <a:gd name="connsiteX6" fmla="*/ 123656 w 1574500"/>
              <a:gd name="connsiteY6" fmla="*/ 567360 h 952845"/>
              <a:gd name="connsiteX7" fmla="*/ 132705 w 1574500"/>
              <a:gd name="connsiteY7" fmla="*/ 618663 h 952845"/>
              <a:gd name="connsiteX8" fmla="*/ 113874 w 1574500"/>
              <a:gd name="connsiteY8" fmla="*/ 645814 h 952845"/>
              <a:gd name="connsiteX9" fmla="*/ 119910 w 1574500"/>
              <a:gd name="connsiteY9" fmla="*/ 679010 h 952845"/>
              <a:gd name="connsiteX10" fmla="*/ 192337 w 1574500"/>
              <a:gd name="connsiteY10" fmla="*/ 675992 h 952845"/>
              <a:gd name="connsiteX11" fmla="*/ 210444 w 1574500"/>
              <a:gd name="connsiteY11" fmla="*/ 739366 h 952845"/>
              <a:gd name="connsiteX12" fmla="*/ 216480 w 1574500"/>
              <a:gd name="connsiteY12" fmla="*/ 775580 h 952845"/>
              <a:gd name="connsiteX13" fmla="*/ 237605 w 1574500"/>
              <a:gd name="connsiteY13" fmla="*/ 817830 h 952845"/>
              <a:gd name="connsiteX14" fmla="*/ 227946 w 1574500"/>
              <a:gd name="connsiteY14" fmla="*/ 874216 h 952845"/>
              <a:gd name="connsiteX15" fmla="*/ 312230 w 1574500"/>
              <a:gd name="connsiteY15" fmla="*/ 952209 h 952845"/>
              <a:gd name="connsiteX16" fmla="*/ 406603 w 1574500"/>
              <a:gd name="connsiteY16" fmla="*/ 917418 h 952845"/>
              <a:gd name="connsiteX17" fmla="*/ 455399 w 1574500"/>
              <a:gd name="connsiteY17" fmla="*/ 952845 h 952845"/>
              <a:gd name="connsiteX18" fmla="*/ 509209 w 1574500"/>
              <a:gd name="connsiteY18" fmla="*/ 899311 h 952845"/>
              <a:gd name="connsiteX19" fmla="*/ 560017 w 1574500"/>
              <a:gd name="connsiteY19" fmla="*/ 944594 h 952845"/>
              <a:gd name="connsiteX20" fmla="*/ 566547 w 1574500"/>
              <a:gd name="connsiteY20" fmla="*/ 844990 h 952845"/>
              <a:gd name="connsiteX21" fmla="*/ 1532250 w 1574500"/>
              <a:gd name="connsiteY21" fmla="*/ 935525 h 952845"/>
              <a:gd name="connsiteX22" fmla="*/ 1574500 w 1574500"/>
              <a:gd name="connsiteY22" fmla="*/ 190123 h 952845"/>
              <a:gd name="connsiteX23" fmla="*/ 1191236 w 1574500"/>
              <a:gd name="connsiteY23" fmla="*/ 156927 h 952845"/>
              <a:gd name="connsiteX24" fmla="*/ 1010167 w 1574500"/>
              <a:gd name="connsiteY24" fmla="*/ 141837 h 952845"/>
              <a:gd name="connsiteX25" fmla="*/ 910579 w 1574500"/>
              <a:gd name="connsiteY25" fmla="*/ 138820 h 952845"/>
              <a:gd name="connsiteX26" fmla="*/ 744599 w 1574500"/>
              <a:gd name="connsiteY26" fmla="*/ 111659 h 952845"/>
              <a:gd name="connsiteX27" fmla="*/ 599743 w 1574500"/>
              <a:gd name="connsiteY27" fmla="*/ 93552 h 952845"/>
              <a:gd name="connsiteX28" fmla="*/ 29375 w 1574500"/>
              <a:gd name="connsiteY28" fmla="*/ 0 h 952845"/>
              <a:gd name="connsiteX0" fmla="*/ 29375 w 1574500"/>
              <a:gd name="connsiteY0" fmla="*/ 0 h 952845"/>
              <a:gd name="connsiteX1" fmla="*/ 26357 w 1574500"/>
              <a:gd name="connsiteY1" fmla="*/ 63374 h 952845"/>
              <a:gd name="connsiteX2" fmla="*/ 2215 w 1574500"/>
              <a:gd name="connsiteY2" fmla="*/ 129766 h 952845"/>
              <a:gd name="connsiteX3" fmla="*/ 0 w 1574500"/>
              <a:gd name="connsiteY3" fmla="*/ 308931 h 952845"/>
              <a:gd name="connsiteX4" fmla="*/ 86191 w 1574500"/>
              <a:gd name="connsiteY4" fmla="*/ 429646 h 952845"/>
              <a:gd name="connsiteX5" fmla="*/ 148421 w 1574500"/>
              <a:gd name="connsiteY5" fmla="*/ 485877 h 952845"/>
              <a:gd name="connsiteX6" fmla="*/ 123656 w 1574500"/>
              <a:gd name="connsiteY6" fmla="*/ 567360 h 952845"/>
              <a:gd name="connsiteX7" fmla="*/ 132705 w 1574500"/>
              <a:gd name="connsiteY7" fmla="*/ 618663 h 952845"/>
              <a:gd name="connsiteX8" fmla="*/ 113874 w 1574500"/>
              <a:gd name="connsiteY8" fmla="*/ 645814 h 952845"/>
              <a:gd name="connsiteX9" fmla="*/ 119910 w 1574500"/>
              <a:gd name="connsiteY9" fmla="*/ 679010 h 952845"/>
              <a:gd name="connsiteX10" fmla="*/ 192337 w 1574500"/>
              <a:gd name="connsiteY10" fmla="*/ 675992 h 952845"/>
              <a:gd name="connsiteX11" fmla="*/ 210444 w 1574500"/>
              <a:gd name="connsiteY11" fmla="*/ 739366 h 952845"/>
              <a:gd name="connsiteX12" fmla="*/ 216480 w 1574500"/>
              <a:gd name="connsiteY12" fmla="*/ 775580 h 952845"/>
              <a:gd name="connsiteX13" fmla="*/ 237605 w 1574500"/>
              <a:gd name="connsiteY13" fmla="*/ 817830 h 952845"/>
              <a:gd name="connsiteX14" fmla="*/ 227946 w 1574500"/>
              <a:gd name="connsiteY14" fmla="*/ 874216 h 952845"/>
              <a:gd name="connsiteX15" fmla="*/ 312230 w 1574500"/>
              <a:gd name="connsiteY15" fmla="*/ 952209 h 952845"/>
              <a:gd name="connsiteX16" fmla="*/ 396844 w 1574500"/>
              <a:gd name="connsiteY16" fmla="*/ 938866 h 952845"/>
              <a:gd name="connsiteX17" fmla="*/ 455399 w 1574500"/>
              <a:gd name="connsiteY17" fmla="*/ 952845 h 952845"/>
              <a:gd name="connsiteX18" fmla="*/ 509209 w 1574500"/>
              <a:gd name="connsiteY18" fmla="*/ 899311 h 952845"/>
              <a:gd name="connsiteX19" fmla="*/ 560017 w 1574500"/>
              <a:gd name="connsiteY19" fmla="*/ 944594 h 952845"/>
              <a:gd name="connsiteX20" fmla="*/ 566547 w 1574500"/>
              <a:gd name="connsiteY20" fmla="*/ 844990 h 952845"/>
              <a:gd name="connsiteX21" fmla="*/ 1532250 w 1574500"/>
              <a:gd name="connsiteY21" fmla="*/ 935525 h 952845"/>
              <a:gd name="connsiteX22" fmla="*/ 1574500 w 1574500"/>
              <a:gd name="connsiteY22" fmla="*/ 190123 h 952845"/>
              <a:gd name="connsiteX23" fmla="*/ 1191236 w 1574500"/>
              <a:gd name="connsiteY23" fmla="*/ 156927 h 952845"/>
              <a:gd name="connsiteX24" fmla="*/ 1010167 w 1574500"/>
              <a:gd name="connsiteY24" fmla="*/ 141837 h 952845"/>
              <a:gd name="connsiteX25" fmla="*/ 910579 w 1574500"/>
              <a:gd name="connsiteY25" fmla="*/ 138820 h 952845"/>
              <a:gd name="connsiteX26" fmla="*/ 744599 w 1574500"/>
              <a:gd name="connsiteY26" fmla="*/ 111659 h 952845"/>
              <a:gd name="connsiteX27" fmla="*/ 599743 w 1574500"/>
              <a:gd name="connsiteY27" fmla="*/ 93552 h 952845"/>
              <a:gd name="connsiteX28" fmla="*/ 29375 w 1574500"/>
              <a:gd name="connsiteY28" fmla="*/ 0 h 952845"/>
              <a:gd name="connsiteX0" fmla="*/ 29375 w 1574500"/>
              <a:gd name="connsiteY0" fmla="*/ 0 h 952845"/>
              <a:gd name="connsiteX1" fmla="*/ 26357 w 1574500"/>
              <a:gd name="connsiteY1" fmla="*/ 63374 h 952845"/>
              <a:gd name="connsiteX2" fmla="*/ 2215 w 1574500"/>
              <a:gd name="connsiteY2" fmla="*/ 129766 h 952845"/>
              <a:gd name="connsiteX3" fmla="*/ 0 w 1574500"/>
              <a:gd name="connsiteY3" fmla="*/ 308931 h 952845"/>
              <a:gd name="connsiteX4" fmla="*/ 86191 w 1574500"/>
              <a:gd name="connsiteY4" fmla="*/ 429646 h 952845"/>
              <a:gd name="connsiteX5" fmla="*/ 148421 w 1574500"/>
              <a:gd name="connsiteY5" fmla="*/ 485877 h 952845"/>
              <a:gd name="connsiteX6" fmla="*/ 123656 w 1574500"/>
              <a:gd name="connsiteY6" fmla="*/ 567360 h 952845"/>
              <a:gd name="connsiteX7" fmla="*/ 132705 w 1574500"/>
              <a:gd name="connsiteY7" fmla="*/ 618663 h 952845"/>
              <a:gd name="connsiteX8" fmla="*/ 113874 w 1574500"/>
              <a:gd name="connsiteY8" fmla="*/ 645814 h 952845"/>
              <a:gd name="connsiteX9" fmla="*/ 119910 w 1574500"/>
              <a:gd name="connsiteY9" fmla="*/ 679010 h 952845"/>
              <a:gd name="connsiteX10" fmla="*/ 192337 w 1574500"/>
              <a:gd name="connsiteY10" fmla="*/ 675992 h 952845"/>
              <a:gd name="connsiteX11" fmla="*/ 210444 w 1574500"/>
              <a:gd name="connsiteY11" fmla="*/ 739366 h 952845"/>
              <a:gd name="connsiteX12" fmla="*/ 216480 w 1574500"/>
              <a:gd name="connsiteY12" fmla="*/ 775580 h 952845"/>
              <a:gd name="connsiteX13" fmla="*/ 237605 w 1574500"/>
              <a:gd name="connsiteY13" fmla="*/ 817830 h 952845"/>
              <a:gd name="connsiteX14" fmla="*/ 227946 w 1574500"/>
              <a:gd name="connsiteY14" fmla="*/ 874216 h 952845"/>
              <a:gd name="connsiteX15" fmla="*/ 312230 w 1574500"/>
              <a:gd name="connsiteY15" fmla="*/ 952209 h 952845"/>
              <a:gd name="connsiteX16" fmla="*/ 396844 w 1574500"/>
              <a:gd name="connsiteY16" fmla="*/ 938866 h 952845"/>
              <a:gd name="connsiteX17" fmla="*/ 455399 w 1574500"/>
              <a:gd name="connsiteY17" fmla="*/ 952845 h 952845"/>
              <a:gd name="connsiteX18" fmla="*/ 513669 w 1574500"/>
              <a:gd name="connsiteY18" fmla="*/ 904089 h 952845"/>
              <a:gd name="connsiteX19" fmla="*/ 560017 w 1574500"/>
              <a:gd name="connsiteY19" fmla="*/ 944594 h 952845"/>
              <a:gd name="connsiteX20" fmla="*/ 566547 w 1574500"/>
              <a:gd name="connsiteY20" fmla="*/ 844990 h 952845"/>
              <a:gd name="connsiteX21" fmla="*/ 1532250 w 1574500"/>
              <a:gd name="connsiteY21" fmla="*/ 935525 h 952845"/>
              <a:gd name="connsiteX22" fmla="*/ 1574500 w 1574500"/>
              <a:gd name="connsiteY22" fmla="*/ 190123 h 952845"/>
              <a:gd name="connsiteX23" fmla="*/ 1191236 w 1574500"/>
              <a:gd name="connsiteY23" fmla="*/ 156927 h 952845"/>
              <a:gd name="connsiteX24" fmla="*/ 1010167 w 1574500"/>
              <a:gd name="connsiteY24" fmla="*/ 141837 h 952845"/>
              <a:gd name="connsiteX25" fmla="*/ 910579 w 1574500"/>
              <a:gd name="connsiteY25" fmla="*/ 138820 h 952845"/>
              <a:gd name="connsiteX26" fmla="*/ 744599 w 1574500"/>
              <a:gd name="connsiteY26" fmla="*/ 111659 h 952845"/>
              <a:gd name="connsiteX27" fmla="*/ 599743 w 1574500"/>
              <a:gd name="connsiteY27" fmla="*/ 93552 h 952845"/>
              <a:gd name="connsiteX28" fmla="*/ 29375 w 1574500"/>
              <a:gd name="connsiteY28" fmla="*/ 0 h 95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574500" h="952845">
                <a:moveTo>
                  <a:pt x="29375" y="0"/>
                </a:moveTo>
                <a:lnTo>
                  <a:pt x="26357" y="63374"/>
                </a:lnTo>
                <a:lnTo>
                  <a:pt x="2215" y="129766"/>
                </a:lnTo>
                <a:cubicBezTo>
                  <a:pt x="1477" y="189488"/>
                  <a:pt x="738" y="249209"/>
                  <a:pt x="0" y="308931"/>
                </a:cubicBezTo>
                <a:lnTo>
                  <a:pt x="86191" y="429646"/>
                </a:lnTo>
                <a:lnTo>
                  <a:pt x="148421" y="485877"/>
                </a:lnTo>
                <a:lnTo>
                  <a:pt x="123656" y="567360"/>
                </a:lnTo>
                <a:lnTo>
                  <a:pt x="132705" y="618663"/>
                </a:lnTo>
                <a:lnTo>
                  <a:pt x="113874" y="645814"/>
                </a:lnTo>
                <a:lnTo>
                  <a:pt x="119910" y="679010"/>
                </a:lnTo>
                <a:lnTo>
                  <a:pt x="192337" y="675992"/>
                </a:lnTo>
                <a:lnTo>
                  <a:pt x="210444" y="739366"/>
                </a:lnTo>
                <a:lnTo>
                  <a:pt x="216480" y="775580"/>
                </a:lnTo>
                <a:lnTo>
                  <a:pt x="237605" y="817830"/>
                </a:lnTo>
                <a:lnTo>
                  <a:pt x="227946" y="874216"/>
                </a:lnTo>
                <a:lnTo>
                  <a:pt x="312230" y="952209"/>
                </a:lnTo>
                <a:lnTo>
                  <a:pt x="396844" y="938866"/>
                </a:lnTo>
                <a:lnTo>
                  <a:pt x="455399" y="952845"/>
                </a:lnTo>
                <a:lnTo>
                  <a:pt x="513669" y="904089"/>
                </a:lnTo>
                <a:lnTo>
                  <a:pt x="560017" y="944594"/>
                </a:lnTo>
                <a:lnTo>
                  <a:pt x="566547" y="844990"/>
                </a:lnTo>
                <a:lnTo>
                  <a:pt x="1532250" y="935525"/>
                </a:lnTo>
                <a:lnTo>
                  <a:pt x="1574500" y="190123"/>
                </a:lnTo>
                <a:lnTo>
                  <a:pt x="1191236" y="156927"/>
                </a:lnTo>
                <a:lnTo>
                  <a:pt x="1010167" y="141837"/>
                </a:lnTo>
                <a:lnTo>
                  <a:pt x="910579" y="138820"/>
                </a:lnTo>
                <a:lnTo>
                  <a:pt x="744599" y="111659"/>
                </a:lnTo>
                <a:lnTo>
                  <a:pt x="599743" y="93552"/>
                </a:lnTo>
                <a:lnTo>
                  <a:pt x="29375" y="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549779" y="3211866"/>
            <a:ext cx="449217" cy="267680"/>
          </a:xfrm>
          <a:custGeom>
            <a:avLst/>
            <a:gdLst>
              <a:gd name="connsiteX0" fmla="*/ 27160 w 1001916"/>
              <a:gd name="connsiteY0" fmla="*/ 18107 h 597529"/>
              <a:gd name="connsiteX1" fmla="*/ 0 w 1001916"/>
              <a:gd name="connsiteY1" fmla="*/ 597529 h 597529"/>
              <a:gd name="connsiteX2" fmla="*/ 998899 w 1001916"/>
              <a:gd name="connsiteY2" fmla="*/ 588475 h 597529"/>
              <a:gd name="connsiteX3" fmla="*/ 1001916 w 1001916"/>
              <a:gd name="connsiteY3" fmla="*/ 537172 h 597529"/>
              <a:gd name="connsiteX4" fmla="*/ 974756 w 1001916"/>
              <a:gd name="connsiteY4" fmla="*/ 416459 h 597529"/>
              <a:gd name="connsiteX5" fmla="*/ 971738 w 1001916"/>
              <a:gd name="connsiteY5" fmla="*/ 316871 h 597529"/>
              <a:gd name="connsiteX6" fmla="*/ 932506 w 1001916"/>
              <a:gd name="connsiteY6" fmla="*/ 223319 h 597529"/>
              <a:gd name="connsiteX7" fmla="*/ 905346 w 1001916"/>
              <a:gd name="connsiteY7" fmla="*/ 196158 h 597529"/>
              <a:gd name="connsiteX8" fmla="*/ 911382 w 1001916"/>
              <a:gd name="connsiteY8" fmla="*/ 78463 h 597529"/>
              <a:gd name="connsiteX9" fmla="*/ 878186 w 1001916"/>
              <a:gd name="connsiteY9" fmla="*/ 0 h 597529"/>
              <a:gd name="connsiteX10" fmla="*/ 485869 w 1001916"/>
              <a:gd name="connsiteY10" fmla="*/ 27160 h 597529"/>
              <a:gd name="connsiteX11" fmla="*/ 350067 w 1001916"/>
              <a:gd name="connsiteY11" fmla="*/ 30178 h 597529"/>
              <a:gd name="connsiteX12" fmla="*/ 27160 w 1001916"/>
              <a:gd name="connsiteY12" fmla="*/ 18107 h 59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1916" h="597529">
                <a:moveTo>
                  <a:pt x="27160" y="18107"/>
                </a:moveTo>
                <a:lnTo>
                  <a:pt x="0" y="597529"/>
                </a:lnTo>
                <a:lnTo>
                  <a:pt x="998899" y="588475"/>
                </a:lnTo>
                <a:lnTo>
                  <a:pt x="1001916" y="537172"/>
                </a:lnTo>
                <a:lnTo>
                  <a:pt x="974756" y="416459"/>
                </a:lnTo>
                <a:lnTo>
                  <a:pt x="971738" y="316871"/>
                </a:lnTo>
                <a:lnTo>
                  <a:pt x="932506" y="223319"/>
                </a:lnTo>
                <a:lnTo>
                  <a:pt x="905346" y="196158"/>
                </a:lnTo>
                <a:lnTo>
                  <a:pt x="911382" y="78463"/>
                </a:lnTo>
                <a:lnTo>
                  <a:pt x="878186" y="0"/>
                </a:lnTo>
                <a:lnTo>
                  <a:pt x="485869" y="27160"/>
                </a:lnTo>
                <a:lnTo>
                  <a:pt x="350067" y="30178"/>
                </a:lnTo>
                <a:lnTo>
                  <a:pt x="27160" y="18107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536252" y="3471714"/>
            <a:ext cx="492644" cy="291885"/>
          </a:xfrm>
          <a:custGeom>
            <a:avLst/>
            <a:gdLst>
              <a:gd name="connsiteX0" fmla="*/ 36214 w 1095470"/>
              <a:gd name="connsiteY0" fmla="*/ 12071 h 636760"/>
              <a:gd name="connsiteX1" fmla="*/ 0 w 1095470"/>
              <a:gd name="connsiteY1" fmla="*/ 555279 h 636760"/>
              <a:gd name="connsiteX2" fmla="*/ 437584 w 1095470"/>
              <a:gd name="connsiteY2" fmla="*/ 570368 h 636760"/>
              <a:gd name="connsiteX3" fmla="*/ 642796 w 1095470"/>
              <a:gd name="connsiteY3" fmla="*/ 567350 h 636760"/>
              <a:gd name="connsiteX4" fmla="*/ 772563 w 1095470"/>
              <a:gd name="connsiteY4" fmla="*/ 564333 h 636760"/>
              <a:gd name="connsiteX5" fmla="*/ 811794 w 1095470"/>
              <a:gd name="connsiteY5" fmla="*/ 570368 h 636760"/>
              <a:gd name="connsiteX6" fmla="*/ 863097 w 1095470"/>
              <a:gd name="connsiteY6" fmla="*/ 588475 h 636760"/>
              <a:gd name="connsiteX7" fmla="*/ 923454 w 1095470"/>
              <a:gd name="connsiteY7" fmla="*/ 567350 h 636760"/>
              <a:gd name="connsiteX8" fmla="*/ 974757 w 1095470"/>
              <a:gd name="connsiteY8" fmla="*/ 588475 h 636760"/>
              <a:gd name="connsiteX9" fmla="*/ 989846 w 1095470"/>
              <a:gd name="connsiteY9" fmla="*/ 609600 h 636760"/>
              <a:gd name="connsiteX10" fmla="*/ 1035113 w 1095470"/>
              <a:gd name="connsiteY10" fmla="*/ 603564 h 636760"/>
              <a:gd name="connsiteX11" fmla="*/ 1095470 w 1095470"/>
              <a:gd name="connsiteY11" fmla="*/ 636760 h 636760"/>
              <a:gd name="connsiteX12" fmla="*/ 1086416 w 1095470"/>
              <a:gd name="connsiteY12" fmla="*/ 585457 h 636760"/>
              <a:gd name="connsiteX13" fmla="*/ 1095470 w 1095470"/>
              <a:gd name="connsiteY13" fmla="*/ 528119 h 636760"/>
              <a:gd name="connsiteX14" fmla="*/ 1077363 w 1095470"/>
              <a:gd name="connsiteY14" fmla="*/ 461727 h 636760"/>
              <a:gd name="connsiteX15" fmla="*/ 1065291 w 1095470"/>
              <a:gd name="connsiteY15" fmla="*/ 111659 h 636760"/>
              <a:gd name="connsiteX16" fmla="*/ 1020024 w 1095470"/>
              <a:gd name="connsiteY16" fmla="*/ 81481 h 636760"/>
              <a:gd name="connsiteX17" fmla="*/ 1023042 w 1095470"/>
              <a:gd name="connsiteY17" fmla="*/ 45267 h 636760"/>
              <a:gd name="connsiteX18" fmla="*/ 1032095 w 1095470"/>
              <a:gd name="connsiteY18" fmla="*/ 0 h 636760"/>
              <a:gd name="connsiteX19" fmla="*/ 36214 w 1095470"/>
              <a:gd name="connsiteY19" fmla="*/ 12071 h 636760"/>
              <a:gd name="connsiteX0" fmla="*/ 26691 w 1095470"/>
              <a:gd name="connsiteY0" fmla="*/ 4928 h 636760"/>
              <a:gd name="connsiteX1" fmla="*/ 0 w 1095470"/>
              <a:gd name="connsiteY1" fmla="*/ 555279 h 636760"/>
              <a:gd name="connsiteX2" fmla="*/ 437584 w 1095470"/>
              <a:gd name="connsiteY2" fmla="*/ 570368 h 636760"/>
              <a:gd name="connsiteX3" fmla="*/ 642796 w 1095470"/>
              <a:gd name="connsiteY3" fmla="*/ 567350 h 636760"/>
              <a:gd name="connsiteX4" fmla="*/ 772563 w 1095470"/>
              <a:gd name="connsiteY4" fmla="*/ 564333 h 636760"/>
              <a:gd name="connsiteX5" fmla="*/ 811794 w 1095470"/>
              <a:gd name="connsiteY5" fmla="*/ 570368 h 636760"/>
              <a:gd name="connsiteX6" fmla="*/ 863097 w 1095470"/>
              <a:gd name="connsiteY6" fmla="*/ 588475 h 636760"/>
              <a:gd name="connsiteX7" fmla="*/ 923454 w 1095470"/>
              <a:gd name="connsiteY7" fmla="*/ 567350 h 636760"/>
              <a:gd name="connsiteX8" fmla="*/ 974757 w 1095470"/>
              <a:gd name="connsiteY8" fmla="*/ 588475 h 636760"/>
              <a:gd name="connsiteX9" fmla="*/ 989846 w 1095470"/>
              <a:gd name="connsiteY9" fmla="*/ 609600 h 636760"/>
              <a:gd name="connsiteX10" fmla="*/ 1035113 w 1095470"/>
              <a:gd name="connsiteY10" fmla="*/ 603564 h 636760"/>
              <a:gd name="connsiteX11" fmla="*/ 1095470 w 1095470"/>
              <a:gd name="connsiteY11" fmla="*/ 636760 h 636760"/>
              <a:gd name="connsiteX12" fmla="*/ 1086416 w 1095470"/>
              <a:gd name="connsiteY12" fmla="*/ 585457 h 636760"/>
              <a:gd name="connsiteX13" fmla="*/ 1095470 w 1095470"/>
              <a:gd name="connsiteY13" fmla="*/ 528119 h 636760"/>
              <a:gd name="connsiteX14" fmla="*/ 1077363 w 1095470"/>
              <a:gd name="connsiteY14" fmla="*/ 461727 h 636760"/>
              <a:gd name="connsiteX15" fmla="*/ 1065291 w 1095470"/>
              <a:gd name="connsiteY15" fmla="*/ 111659 h 636760"/>
              <a:gd name="connsiteX16" fmla="*/ 1020024 w 1095470"/>
              <a:gd name="connsiteY16" fmla="*/ 81481 h 636760"/>
              <a:gd name="connsiteX17" fmla="*/ 1023042 w 1095470"/>
              <a:gd name="connsiteY17" fmla="*/ 45267 h 636760"/>
              <a:gd name="connsiteX18" fmla="*/ 1032095 w 1095470"/>
              <a:gd name="connsiteY18" fmla="*/ 0 h 636760"/>
              <a:gd name="connsiteX19" fmla="*/ 26691 w 1095470"/>
              <a:gd name="connsiteY19" fmla="*/ 4928 h 636760"/>
              <a:gd name="connsiteX0" fmla="*/ 26691 w 1095470"/>
              <a:gd name="connsiteY0" fmla="*/ 16837 h 648669"/>
              <a:gd name="connsiteX1" fmla="*/ 0 w 1095470"/>
              <a:gd name="connsiteY1" fmla="*/ 567188 h 648669"/>
              <a:gd name="connsiteX2" fmla="*/ 437584 w 1095470"/>
              <a:gd name="connsiteY2" fmla="*/ 582277 h 648669"/>
              <a:gd name="connsiteX3" fmla="*/ 642796 w 1095470"/>
              <a:gd name="connsiteY3" fmla="*/ 579259 h 648669"/>
              <a:gd name="connsiteX4" fmla="*/ 772563 w 1095470"/>
              <a:gd name="connsiteY4" fmla="*/ 576242 h 648669"/>
              <a:gd name="connsiteX5" fmla="*/ 811794 w 1095470"/>
              <a:gd name="connsiteY5" fmla="*/ 582277 h 648669"/>
              <a:gd name="connsiteX6" fmla="*/ 863097 w 1095470"/>
              <a:gd name="connsiteY6" fmla="*/ 600384 h 648669"/>
              <a:gd name="connsiteX7" fmla="*/ 923454 w 1095470"/>
              <a:gd name="connsiteY7" fmla="*/ 579259 h 648669"/>
              <a:gd name="connsiteX8" fmla="*/ 974757 w 1095470"/>
              <a:gd name="connsiteY8" fmla="*/ 600384 h 648669"/>
              <a:gd name="connsiteX9" fmla="*/ 989846 w 1095470"/>
              <a:gd name="connsiteY9" fmla="*/ 621509 h 648669"/>
              <a:gd name="connsiteX10" fmla="*/ 1035113 w 1095470"/>
              <a:gd name="connsiteY10" fmla="*/ 615473 h 648669"/>
              <a:gd name="connsiteX11" fmla="*/ 1095470 w 1095470"/>
              <a:gd name="connsiteY11" fmla="*/ 648669 h 648669"/>
              <a:gd name="connsiteX12" fmla="*/ 1086416 w 1095470"/>
              <a:gd name="connsiteY12" fmla="*/ 597366 h 648669"/>
              <a:gd name="connsiteX13" fmla="*/ 1095470 w 1095470"/>
              <a:gd name="connsiteY13" fmla="*/ 540028 h 648669"/>
              <a:gd name="connsiteX14" fmla="*/ 1077363 w 1095470"/>
              <a:gd name="connsiteY14" fmla="*/ 473636 h 648669"/>
              <a:gd name="connsiteX15" fmla="*/ 1065291 w 1095470"/>
              <a:gd name="connsiteY15" fmla="*/ 123568 h 648669"/>
              <a:gd name="connsiteX16" fmla="*/ 1020024 w 1095470"/>
              <a:gd name="connsiteY16" fmla="*/ 93390 h 648669"/>
              <a:gd name="connsiteX17" fmla="*/ 1023042 w 1095470"/>
              <a:gd name="connsiteY17" fmla="*/ 57176 h 648669"/>
              <a:gd name="connsiteX18" fmla="*/ 1034566 w 1095470"/>
              <a:gd name="connsiteY18" fmla="*/ 0 h 648669"/>
              <a:gd name="connsiteX19" fmla="*/ 26691 w 1095470"/>
              <a:gd name="connsiteY19" fmla="*/ 16837 h 648669"/>
              <a:gd name="connsiteX0" fmla="*/ 26691 w 1095470"/>
              <a:gd name="connsiteY0" fmla="*/ 19220 h 651052"/>
              <a:gd name="connsiteX1" fmla="*/ 0 w 1095470"/>
              <a:gd name="connsiteY1" fmla="*/ 569571 h 651052"/>
              <a:gd name="connsiteX2" fmla="*/ 437584 w 1095470"/>
              <a:gd name="connsiteY2" fmla="*/ 584660 h 651052"/>
              <a:gd name="connsiteX3" fmla="*/ 642796 w 1095470"/>
              <a:gd name="connsiteY3" fmla="*/ 581642 h 651052"/>
              <a:gd name="connsiteX4" fmla="*/ 772563 w 1095470"/>
              <a:gd name="connsiteY4" fmla="*/ 578625 h 651052"/>
              <a:gd name="connsiteX5" fmla="*/ 811794 w 1095470"/>
              <a:gd name="connsiteY5" fmla="*/ 584660 h 651052"/>
              <a:gd name="connsiteX6" fmla="*/ 863097 w 1095470"/>
              <a:gd name="connsiteY6" fmla="*/ 602767 h 651052"/>
              <a:gd name="connsiteX7" fmla="*/ 923454 w 1095470"/>
              <a:gd name="connsiteY7" fmla="*/ 581642 h 651052"/>
              <a:gd name="connsiteX8" fmla="*/ 974757 w 1095470"/>
              <a:gd name="connsiteY8" fmla="*/ 602767 h 651052"/>
              <a:gd name="connsiteX9" fmla="*/ 989846 w 1095470"/>
              <a:gd name="connsiteY9" fmla="*/ 623892 h 651052"/>
              <a:gd name="connsiteX10" fmla="*/ 1035113 w 1095470"/>
              <a:gd name="connsiteY10" fmla="*/ 617856 h 651052"/>
              <a:gd name="connsiteX11" fmla="*/ 1095470 w 1095470"/>
              <a:gd name="connsiteY11" fmla="*/ 651052 h 651052"/>
              <a:gd name="connsiteX12" fmla="*/ 1086416 w 1095470"/>
              <a:gd name="connsiteY12" fmla="*/ 599749 h 651052"/>
              <a:gd name="connsiteX13" fmla="*/ 1095470 w 1095470"/>
              <a:gd name="connsiteY13" fmla="*/ 542411 h 651052"/>
              <a:gd name="connsiteX14" fmla="*/ 1077363 w 1095470"/>
              <a:gd name="connsiteY14" fmla="*/ 476019 h 651052"/>
              <a:gd name="connsiteX15" fmla="*/ 1065291 w 1095470"/>
              <a:gd name="connsiteY15" fmla="*/ 125951 h 651052"/>
              <a:gd name="connsiteX16" fmla="*/ 1020024 w 1095470"/>
              <a:gd name="connsiteY16" fmla="*/ 95773 h 651052"/>
              <a:gd name="connsiteX17" fmla="*/ 1023042 w 1095470"/>
              <a:gd name="connsiteY17" fmla="*/ 59559 h 651052"/>
              <a:gd name="connsiteX18" fmla="*/ 1044182 w 1095470"/>
              <a:gd name="connsiteY18" fmla="*/ 0 h 651052"/>
              <a:gd name="connsiteX19" fmla="*/ 26691 w 1095470"/>
              <a:gd name="connsiteY19" fmla="*/ 19220 h 651052"/>
              <a:gd name="connsiteX0" fmla="*/ 26691 w 1095470"/>
              <a:gd name="connsiteY0" fmla="*/ 19220 h 651052"/>
              <a:gd name="connsiteX1" fmla="*/ 0 w 1095470"/>
              <a:gd name="connsiteY1" fmla="*/ 569571 h 651052"/>
              <a:gd name="connsiteX2" fmla="*/ 437584 w 1095470"/>
              <a:gd name="connsiteY2" fmla="*/ 584660 h 651052"/>
              <a:gd name="connsiteX3" fmla="*/ 642796 w 1095470"/>
              <a:gd name="connsiteY3" fmla="*/ 581642 h 651052"/>
              <a:gd name="connsiteX4" fmla="*/ 772563 w 1095470"/>
              <a:gd name="connsiteY4" fmla="*/ 578625 h 651052"/>
              <a:gd name="connsiteX5" fmla="*/ 811794 w 1095470"/>
              <a:gd name="connsiteY5" fmla="*/ 584660 h 651052"/>
              <a:gd name="connsiteX6" fmla="*/ 863097 w 1095470"/>
              <a:gd name="connsiteY6" fmla="*/ 602767 h 651052"/>
              <a:gd name="connsiteX7" fmla="*/ 923454 w 1095470"/>
              <a:gd name="connsiteY7" fmla="*/ 581642 h 651052"/>
              <a:gd name="connsiteX8" fmla="*/ 974757 w 1095470"/>
              <a:gd name="connsiteY8" fmla="*/ 602767 h 651052"/>
              <a:gd name="connsiteX9" fmla="*/ 989846 w 1095470"/>
              <a:gd name="connsiteY9" fmla="*/ 623892 h 651052"/>
              <a:gd name="connsiteX10" fmla="*/ 1035113 w 1095470"/>
              <a:gd name="connsiteY10" fmla="*/ 617856 h 651052"/>
              <a:gd name="connsiteX11" fmla="*/ 1095470 w 1095470"/>
              <a:gd name="connsiteY11" fmla="*/ 651052 h 651052"/>
              <a:gd name="connsiteX12" fmla="*/ 1086416 w 1095470"/>
              <a:gd name="connsiteY12" fmla="*/ 599749 h 651052"/>
              <a:gd name="connsiteX13" fmla="*/ 1095470 w 1095470"/>
              <a:gd name="connsiteY13" fmla="*/ 542411 h 651052"/>
              <a:gd name="connsiteX14" fmla="*/ 1077363 w 1095470"/>
              <a:gd name="connsiteY14" fmla="*/ 476019 h 651052"/>
              <a:gd name="connsiteX15" fmla="*/ 1065291 w 1095470"/>
              <a:gd name="connsiteY15" fmla="*/ 125951 h 651052"/>
              <a:gd name="connsiteX16" fmla="*/ 1020024 w 1095470"/>
              <a:gd name="connsiteY16" fmla="*/ 95773 h 651052"/>
              <a:gd name="connsiteX17" fmla="*/ 1035038 w 1095470"/>
              <a:gd name="connsiteY17" fmla="*/ 59575 h 651052"/>
              <a:gd name="connsiteX18" fmla="*/ 1044182 w 1095470"/>
              <a:gd name="connsiteY18" fmla="*/ 0 h 651052"/>
              <a:gd name="connsiteX19" fmla="*/ 26691 w 1095470"/>
              <a:gd name="connsiteY19" fmla="*/ 19220 h 651052"/>
              <a:gd name="connsiteX0" fmla="*/ 26691 w 1095470"/>
              <a:gd name="connsiteY0" fmla="*/ 19220 h 651052"/>
              <a:gd name="connsiteX1" fmla="*/ 0 w 1095470"/>
              <a:gd name="connsiteY1" fmla="*/ 569571 h 651052"/>
              <a:gd name="connsiteX2" fmla="*/ 437584 w 1095470"/>
              <a:gd name="connsiteY2" fmla="*/ 584660 h 651052"/>
              <a:gd name="connsiteX3" fmla="*/ 642796 w 1095470"/>
              <a:gd name="connsiteY3" fmla="*/ 581642 h 651052"/>
              <a:gd name="connsiteX4" fmla="*/ 772563 w 1095470"/>
              <a:gd name="connsiteY4" fmla="*/ 578625 h 651052"/>
              <a:gd name="connsiteX5" fmla="*/ 811794 w 1095470"/>
              <a:gd name="connsiteY5" fmla="*/ 584660 h 651052"/>
              <a:gd name="connsiteX6" fmla="*/ 863097 w 1095470"/>
              <a:gd name="connsiteY6" fmla="*/ 602767 h 651052"/>
              <a:gd name="connsiteX7" fmla="*/ 923454 w 1095470"/>
              <a:gd name="connsiteY7" fmla="*/ 581642 h 651052"/>
              <a:gd name="connsiteX8" fmla="*/ 974757 w 1095470"/>
              <a:gd name="connsiteY8" fmla="*/ 602767 h 651052"/>
              <a:gd name="connsiteX9" fmla="*/ 989846 w 1095470"/>
              <a:gd name="connsiteY9" fmla="*/ 623892 h 651052"/>
              <a:gd name="connsiteX10" fmla="*/ 1035113 w 1095470"/>
              <a:gd name="connsiteY10" fmla="*/ 617856 h 651052"/>
              <a:gd name="connsiteX11" fmla="*/ 1095470 w 1095470"/>
              <a:gd name="connsiteY11" fmla="*/ 651052 h 651052"/>
              <a:gd name="connsiteX12" fmla="*/ 1086416 w 1095470"/>
              <a:gd name="connsiteY12" fmla="*/ 599749 h 651052"/>
              <a:gd name="connsiteX13" fmla="*/ 1095470 w 1095470"/>
              <a:gd name="connsiteY13" fmla="*/ 542411 h 651052"/>
              <a:gd name="connsiteX14" fmla="*/ 1077363 w 1095470"/>
              <a:gd name="connsiteY14" fmla="*/ 476019 h 651052"/>
              <a:gd name="connsiteX15" fmla="*/ 1077291 w 1095470"/>
              <a:gd name="connsiteY15" fmla="*/ 125985 h 651052"/>
              <a:gd name="connsiteX16" fmla="*/ 1020024 w 1095470"/>
              <a:gd name="connsiteY16" fmla="*/ 95773 h 651052"/>
              <a:gd name="connsiteX17" fmla="*/ 1035038 w 1095470"/>
              <a:gd name="connsiteY17" fmla="*/ 59575 h 651052"/>
              <a:gd name="connsiteX18" fmla="*/ 1044182 w 1095470"/>
              <a:gd name="connsiteY18" fmla="*/ 0 h 651052"/>
              <a:gd name="connsiteX19" fmla="*/ 26691 w 1095470"/>
              <a:gd name="connsiteY19" fmla="*/ 19220 h 651052"/>
              <a:gd name="connsiteX0" fmla="*/ 26691 w 1098889"/>
              <a:gd name="connsiteY0" fmla="*/ 19220 h 651052"/>
              <a:gd name="connsiteX1" fmla="*/ 0 w 1098889"/>
              <a:gd name="connsiteY1" fmla="*/ 569571 h 651052"/>
              <a:gd name="connsiteX2" fmla="*/ 437584 w 1098889"/>
              <a:gd name="connsiteY2" fmla="*/ 584660 h 651052"/>
              <a:gd name="connsiteX3" fmla="*/ 642796 w 1098889"/>
              <a:gd name="connsiteY3" fmla="*/ 581642 h 651052"/>
              <a:gd name="connsiteX4" fmla="*/ 772563 w 1098889"/>
              <a:gd name="connsiteY4" fmla="*/ 578625 h 651052"/>
              <a:gd name="connsiteX5" fmla="*/ 811794 w 1098889"/>
              <a:gd name="connsiteY5" fmla="*/ 584660 h 651052"/>
              <a:gd name="connsiteX6" fmla="*/ 863097 w 1098889"/>
              <a:gd name="connsiteY6" fmla="*/ 602767 h 651052"/>
              <a:gd name="connsiteX7" fmla="*/ 923454 w 1098889"/>
              <a:gd name="connsiteY7" fmla="*/ 581642 h 651052"/>
              <a:gd name="connsiteX8" fmla="*/ 974757 w 1098889"/>
              <a:gd name="connsiteY8" fmla="*/ 602767 h 651052"/>
              <a:gd name="connsiteX9" fmla="*/ 989846 w 1098889"/>
              <a:gd name="connsiteY9" fmla="*/ 623892 h 651052"/>
              <a:gd name="connsiteX10" fmla="*/ 1035113 w 1098889"/>
              <a:gd name="connsiteY10" fmla="*/ 617856 h 651052"/>
              <a:gd name="connsiteX11" fmla="*/ 1095470 w 1098889"/>
              <a:gd name="connsiteY11" fmla="*/ 651052 h 651052"/>
              <a:gd name="connsiteX12" fmla="*/ 1086416 w 1098889"/>
              <a:gd name="connsiteY12" fmla="*/ 599749 h 651052"/>
              <a:gd name="connsiteX13" fmla="*/ 1095470 w 1098889"/>
              <a:gd name="connsiteY13" fmla="*/ 542411 h 651052"/>
              <a:gd name="connsiteX14" fmla="*/ 1098889 w 1098889"/>
              <a:gd name="connsiteY14" fmla="*/ 476148 h 651052"/>
              <a:gd name="connsiteX15" fmla="*/ 1077291 w 1098889"/>
              <a:gd name="connsiteY15" fmla="*/ 125985 h 651052"/>
              <a:gd name="connsiteX16" fmla="*/ 1020024 w 1098889"/>
              <a:gd name="connsiteY16" fmla="*/ 95773 h 651052"/>
              <a:gd name="connsiteX17" fmla="*/ 1035038 w 1098889"/>
              <a:gd name="connsiteY17" fmla="*/ 59575 h 651052"/>
              <a:gd name="connsiteX18" fmla="*/ 1044182 w 1098889"/>
              <a:gd name="connsiteY18" fmla="*/ 0 h 651052"/>
              <a:gd name="connsiteX19" fmla="*/ 26691 w 1098889"/>
              <a:gd name="connsiteY19" fmla="*/ 19220 h 65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8889" h="651052">
                <a:moveTo>
                  <a:pt x="26691" y="19220"/>
                </a:moveTo>
                <a:lnTo>
                  <a:pt x="0" y="569571"/>
                </a:lnTo>
                <a:lnTo>
                  <a:pt x="437584" y="584660"/>
                </a:lnTo>
                <a:lnTo>
                  <a:pt x="642796" y="581642"/>
                </a:lnTo>
                <a:lnTo>
                  <a:pt x="772563" y="578625"/>
                </a:lnTo>
                <a:lnTo>
                  <a:pt x="811794" y="584660"/>
                </a:lnTo>
                <a:lnTo>
                  <a:pt x="863097" y="602767"/>
                </a:lnTo>
                <a:lnTo>
                  <a:pt x="923454" y="581642"/>
                </a:lnTo>
                <a:lnTo>
                  <a:pt x="974757" y="602767"/>
                </a:lnTo>
                <a:lnTo>
                  <a:pt x="989846" y="623892"/>
                </a:lnTo>
                <a:lnTo>
                  <a:pt x="1035113" y="617856"/>
                </a:lnTo>
                <a:lnTo>
                  <a:pt x="1095470" y="651052"/>
                </a:lnTo>
                <a:lnTo>
                  <a:pt x="1086416" y="599749"/>
                </a:lnTo>
                <a:lnTo>
                  <a:pt x="1095470" y="542411"/>
                </a:lnTo>
                <a:lnTo>
                  <a:pt x="1098889" y="476148"/>
                </a:lnTo>
                <a:lnTo>
                  <a:pt x="1077291" y="125985"/>
                </a:lnTo>
                <a:lnTo>
                  <a:pt x="1020024" y="95773"/>
                </a:lnTo>
                <a:lnTo>
                  <a:pt x="1035038" y="59575"/>
                </a:lnTo>
                <a:lnTo>
                  <a:pt x="1044182" y="0"/>
                </a:lnTo>
                <a:lnTo>
                  <a:pt x="26691" y="1922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530557" y="3725867"/>
            <a:ext cx="582345" cy="258425"/>
          </a:xfrm>
          <a:custGeom>
            <a:avLst/>
            <a:gdLst>
              <a:gd name="connsiteX0" fmla="*/ 9054 w 1297663"/>
              <a:gd name="connsiteY0" fmla="*/ 0 h 567350"/>
              <a:gd name="connsiteX1" fmla="*/ 0 w 1297663"/>
              <a:gd name="connsiteY1" fmla="*/ 377227 h 567350"/>
              <a:gd name="connsiteX2" fmla="*/ 298764 w 1297663"/>
              <a:gd name="connsiteY2" fmla="*/ 404388 h 567350"/>
              <a:gd name="connsiteX3" fmla="*/ 301782 w 1297663"/>
              <a:gd name="connsiteY3" fmla="*/ 567350 h 567350"/>
              <a:gd name="connsiteX4" fmla="*/ 754455 w 1297663"/>
              <a:gd name="connsiteY4" fmla="*/ 555279 h 567350"/>
              <a:gd name="connsiteX5" fmla="*/ 838955 w 1297663"/>
              <a:gd name="connsiteY5" fmla="*/ 555279 h 567350"/>
              <a:gd name="connsiteX6" fmla="*/ 1219200 w 1297663"/>
              <a:gd name="connsiteY6" fmla="*/ 534154 h 567350"/>
              <a:gd name="connsiteX7" fmla="*/ 1282574 w 1297663"/>
              <a:gd name="connsiteY7" fmla="*/ 534154 h 567350"/>
              <a:gd name="connsiteX8" fmla="*/ 1297663 w 1297663"/>
              <a:gd name="connsiteY8" fmla="*/ 534154 h 567350"/>
              <a:gd name="connsiteX9" fmla="*/ 1249378 w 1297663"/>
              <a:gd name="connsiteY9" fmla="*/ 467762 h 567350"/>
              <a:gd name="connsiteX10" fmla="*/ 1222218 w 1297663"/>
              <a:gd name="connsiteY10" fmla="*/ 413441 h 567350"/>
              <a:gd name="connsiteX11" fmla="*/ 1222218 w 1297663"/>
              <a:gd name="connsiteY11" fmla="*/ 334978 h 567350"/>
              <a:gd name="connsiteX12" fmla="*/ 1201093 w 1297663"/>
              <a:gd name="connsiteY12" fmla="*/ 283675 h 567350"/>
              <a:gd name="connsiteX13" fmla="*/ 1201093 w 1297663"/>
              <a:gd name="connsiteY13" fmla="*/ 256515 h 567350"/>
              <a:gd name="connsiteX14" fmla="*/ 1173933 w 1297663"/>
              <a:gd name="connsiteY14" fmla="*/ 229354 h 567350"/>
              <a:gd name="connsiteX15" fmla="*/ 1170915 w 1297663"/>
              <a:gd name="connsiteY15" fmla="*/ 202194 h 567350"/>
              <a:gd name="connsiteX16" fmla="*/ 1134701 w 1297663"/>
              <a:gd name="connsiteY16" fmla="*/ 147873 h 567350"/>
              <a:gd name="connsiteX17" fmla="*/ 1113576 w 1297663"/>
              <a:gd name="connsiteY17" fmla="*/ 75445 h 567350"/>
              <a:gd name="connsiteX18" fmla="*/ 1056238 w 1297663"/>
              <a:gd name="connsiteY18" fmla="*/ 45267 h 567350"/>
              <a:gd name="connsiteX19" fmla="*/ 1001917 w 1297663"/>
              <a:gd name="connsiteY19" fmla="*/ 48285 h 567350"/>
              <a:gd name="connsiteX20" fmla="*/ 983810 w 1297663"/>
              <a:gd name="connsiteY20" fmla="*/ 27160 h 567350"/>
              <a:gd name="connsiteX21" fmla="*/ 935525 w 1297663"/>
              <a:gd name="connsiteY21" fmla="*/ 9053 h 567350"/>
              <a:gd name="connsiteX22" fmla="*/ 872151 w 1297663"/>
              <a:gd name="connsiteY22" fmla="*/ 33196 h 567350"/>
              <a:gd name="connsiteX23" fmla="*/ 802741 w 1297663"/>
              <a:gd name="connsiteY23" fmla="*/ 0 h 567350"/>
              <a:gd name="connsiteX24" fmla="*/ 9054 w 1297663"/>
              <a:gd name="connsiteY24" fmla="*/ 0 h 567350"/>
              <a:gd name="connsiteX0" fmla="*/ 13813 w 1297663"/>
              <a:gd name="connsiteY0" fmla="*/ 0 h 576885"/>
              <a:gd name="connsiteX1" fmla="*/ 0 w 1297663"/>
              <a:gd name="connsiteY1" fmla="*/ 386762 h 576885"/>
              <a:gd name="connsiteX2" fmla="*/ 298764 w 1297663"/>
              <a:gd name="connsiteY2" fmla="*/ 413923 h 576885"/>
              <a:gd name="connsiteX3" fmla="*/ 301782 w 1297663"/>
              <a:gd name="connsiteY3" fmla="*/ 576885 h 576885"/>
              <a:gd name="connsiteX4" fmla="*/ 754455 w 1297663"/>
              <a:gd name="connsiteY4" fmla="*/ 564814 h 576885"/>
              <a:gd name="connsiteX5" fmla="*/ 838955 w 1297663"/>
              <a:gd name="connsiteY5" fmla="*/ 564814 h 576885"/>
              <a:gd name="connsiteX6" fmla="*/ 1219200 w 1297663"/>
              <a:gd name="connsiteY6" fmla="*/ 543689 h 576885"/>
              <a:gd name="connsiteX7" fmla="*/ 1282574 w 1297663"/>
              <a:gd name="connsiteY7" fmla="*/ 543689 h 576885"/>
              <a:gd name="connsiteX8" fmla="*/ 1297663 w 1297663"/>
              <a:gd name="connsiteY8" fmla="*/ 543689 h 576885"/>
              <a:gd name="connsiteX9" fmla="*/ 1249378 w 1297663"/>
              <a:gd name="connsiteY9" fmla="*/ 477297 h 576885"/>
              <a:gd name="connsiteX10" fmla="*/ 1222218 w 1297663"/>
              <a:gd name="connsiteY10" fmla="*/ 422976 h 576885"/>
              <a:gd name="connsiteX11" fmla="*/ 1222218 w 1297663"/>
              <a:gd name="connsiteY11" fmla="*/ 344513 h 576885"/>
              <a:gd name="connsiteX12" fmla="*/ 1201093 w 1297663"/>
              <a:gd name="connsiteY12" fmla="*/ 293210 h 576885"/>
              <a:gd name="connsiteX13" fmla="*/ 1201093 w 1297663"/>
              <a:gd name="connsiteY13" fmla="*/ 266050 h 576885"/>
              <a:gd name="connsiteX14" fmla="*/ 1173933 w 1297663"/>
              <a:gd name="connsiteY14" fmla="*/ 238889 h 576885"/>
              <a:gd name="connsiteX15" fmla="*/ 1170915 w 1297663"/>
              <a:gd name="connsiteY15" fmla="*/ 211729 h 576885"/>
              <a:gd name="connsiteX16" fmla="*/ 1134701 w 1297663"/>
              <a:gd name="connsiteY16" fmla="*/ 157408 h 576885"/>
              <a:gd name="connsiteX17" fmla="*/ 1113576 w 1297663"/>
              <a:gd name="connsiteY17" fmla="*/ 84980 h 576885"/>
              <a:gd name="connsiteX18" fmla="*/ 1056238 w 1297663"/>
              <a:gd name="connsiteY18" fmla="*/ 54802 h 576885"/>
              <a:gd name="connsiteX19" fmla="*/ 1001917 w 1297663"/>
              <a:gd name="connsiteY19" fmla="*/ 57820 h 576885"/>
              <a:gd name="connsiteX20" fmla="*/ 983810 w 1297663"/>
              <a:gd name="connsiteY20" fmla="*/ 36695 h 576885"/>
              <a:gd name="connsiteX21" fmla="*/ 935525 w 1297663"/>
              <a:gd name="connsiteY21" fmla="*/ 18588 h 576885"/>
              <a:gd name="connsiteX22" fmla="*/ 872151 w 1297663"/>
              <a:gd name="connsiteY22" fmla="*/ 42731 h 576885"/>
              <a:gd name="connsiteX23" fmla="*/ 802741 w 1297663"/>
              <a:gd name="connsiteY23" fmla="*/ 9535 h 576885"/>
              <a:gd name="connsiteX24" fmla="*/ 13813 w 1297663"/>
              <a:gd name="connsiteY24" fmla="*/ 0 h 576885"/>
              <a:gd name="connsiteX0" fmla="*/ 13813 w 1297663"/>
              <a:gd name="connsiteY0" fmla="*/ 0 h 576885"/>
              <a:gd name="connsiteX1" fmla="*/ 0 w 1297663"/>
              <a:gd name="connsiteY1" fmla="*/ 386762 h 576885"/>
              <a:gd name="connsiteX2" fmla="*/ 298764 w 1297663"/>
              <a:gd name="connsiteY2" fmla="*/ 413923 h 576885"/>
              <a:gd name="connsiteX3" fmla="*/ 301782 w 1297663"/>
              <a:gd name="connsiteY3" fmla="*/ 576885 h 576885"/>
              <a:gd name="connsiteX4" fmla="*/ 754455 w 1297663"/>
              <a:gd name="connsiteY4" fmla="*/ 564814 h 576885"/>
              <a:gd name="connsiteX5" fmla="*/ 838955 w 1297663"/>
              <a:gd name="connsiteY5" fmla="*/ 564814 h 576885"/>
              <a:gd name="connsiteX6" fmla="*/ 1219200 w 1297663"/>
              <a:gd name="connsiteY6" fmla="*/ 543689 h 576885"/>
              <a:gd name="connsiteX7" fmla="*/ 1282574 w 1297663"/>
              <a:gd name="connsiteY7" fmla="*/ 543689 h 576885"/>
              <a:gd name="connsiteX8" fmla="*/ 1297663 w 1297663"/>
              <a:gd name="connsiteY8" fmla="*/ 543689 h 576885"/>
              <a:gd name="connsiteX9" fmla="*/ 1249378 w 1297663"/>
              <a:gd name="connsiteY9" fmla="*/ 477297 h 576885"/>
              <a:gd name="connsiteX10" fmla="*/ 1222218 w 1297663"/>
              <a:gd name="connsiteY10" fmla="*/ 422976 h 576885"/>
              <a:gd name="connsiteX11" fmla="*/ 1222218 w 1297663"/>
              <a:gd name="connsiteY11" fmla="*/ 344513 h 576885"/>
              <a:gd name="connsiteX12" fmla="*/ 1201093 w 1297663"/>
              <a:gd name="connsiteY12" fmla="*/ 293210 h 576885"/>
              <a:gd name="connsiteX13" fmla="*/ 1201093 w 1297663"/>
              <a:gd name="connsiteY13" fmla="*/ 266050 h 576885"/>
              <a:gd name="connsiteX14" fmla="*/ 1173933 w 1297663"/>
              <a:gd name="connsiteY14" fmla="*/ 238889 h 576885"/>
              <a:gd name="connsiteX15" fmla="*/ 1170915 w 1297663"/>
              <a:gd name="connsiteY15" fmla="*/ 211729 h 576885"/>
              <a:gd name="connsiteX16" fmla="*/ 1134701 w 1297663"/>
              <a:gd name="connsiteY16" fmla="*/ 157408 h 576885"/>
              <a:gd name="connsiteX17" fmla="*/ 1113576 w 1297663"/>
              <a:gd name="connsiteY17" fmla="*/ 84980 h 576885"/>
              <a:gd name="connsiteX18" fmla="*/ 1056238 w 1297663"/>
              <a:gd name="connsiteY18" fmla="*/ 54802 h 576885"/>
              <a:gd name="connsiteX19" fmla="*/ 1001917 w 1297663"/>
              <a:gd name="connsiteY19" fmla="*/ 57820 h 576885"/>
              <a:gd name="connsiteX20" fmla="*/ 983810 w 1297663"/>
              <a:gd name="connsiteY20" fmla="*/ 36695 h 576885"/>
              <a:gd name="connsiteX21" fmla="*/ 935525 w 1297663"/>
              <a:gd name="connsiteY21" fmla="*/ 18588 h 576885"/>
              <a:gd name="connsiteX22" fmla="*/ 874530 w 1297663"/>
              <a:gd name="connsiteY22" fmla="*/ 30812 h 576885"/>
              <a:gd name="connsiteX23" fmla="*/ 802741 w 1297663"/>
              <a:gd name="connsiteY23" fmla="*/ 9535 h 576885"/>
              <a:gd name="connsiteX24" fmla="*/ 13813 w 1297663"/>
              <a:gd name="connsiteY24" fmla="*/ 0 h 576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97663" h="576885">
                <a:moveTo>
                  <a:pt x="13813" y="0"/>
                </a:moveTo>
                <a:lnTo>
                  <a:pt x="0" y="386762"/>
                </a:lnTo>
                <a:lnTo>
                  <a:pt x="298764" y="413923"/>
                </a:lnTo>
                <a:lnTo>
                  <a:pt x="301782" y="576885"/>
                </a:lnTo>
                <a:lnTo>
                  <a:pt x="754455" y="564814"/>
                </a:lnTo>
                <a:lnTo>
                  <a:pt x="838955" y="564814"/>
                </a:lnTo>
                <a:lnTo>
                  <a:pt x="1219200" y="543689"/>
                </a:lnTo>
                <a:lnTo>
                  <a:pt x="1282574" y="543689"/>
                </a:lnTo>
                <a:lnTo>
                  <a:pt x="1297663" y="543689"/>
                </a:lnTo>
                <a:lnTo>
                  <a:pt x="1249378" y="477297"/>
                </a:lnTo>
                <a:lnTo>
                  <a:pt x="1222218" y="422976"/>
                </a:lnTo>
                <a:lnTo>
                  <a:pt x="1222218" y="344513"/>
                </a:lnTo>
                <a:lnTo>
                  <a:pt x="1201093" y="293210"/>
                </a:lnTo>
                <a:lnTo>
                  <a:pt x="1201093" y="266050"/>
                </a:lnTo>
                <a:lnTo>
                  <a:pt x="1173933" y="238889"/>
                </a:lnTo>
                <a:lnTo>
                  <a:pt x="1170915" y="211729"/>
                </a:lnTo>
                <a:lnTo>
                  <a:pt x="1134701" y="157408"/>
                </a:lnTo>
                <a:lnTo>
                  <a:pt x="1113576" y="84980"/>
                </a:lnTo>
                <a:lnTo>
                  <a:pt x="1056238" y="54802"/>
                </a:lnTo>
                <a:lnTo>
                  <a:pt x="1001917" y="57820"/>
                </a:lnTo>
                <a:lnTo>
                  <a:pt x="983810" y="36695"/>
                </a:lnTo>
                <a:lnTo>
                  <a:pt x="935525" y="18588"/>
                </a:lnTo>
                <a:lnTo>
                  <a:pt x="874530" y="30812"/>
                </a:lnTo>
                <a:lnTo>
                  <a:pt x="802741" y="9535"/>
                </a:lnTo>
                <a:lnTo>
                  <a:pt x="13813" y="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657990" y="3967918"/>
            <a:ext cx="524680" cy="281918"/>
          </a:xfrm>
          <a:custGeom>
            <a:avLst/>
            <a:gdLst>
              <a:gd name="connsiteX0" fmla="*/ 15089 w 1170915"/>
              <a:gd name="connsiteY0" fmla="*/ 21125 h 618653"/>
              <a:gd name="connsiteX1" fmla="*/ 0 w 1170915"/>
              <a:gd name="connsiteY1" fmla="*/ 618653 h 618653"/>
              <a:gd name="connsiteX2" fmla="*/ 467763 w 1170915"/>
              <a:gd name="connsiteY2" fmla="*/ 615636 h 618653"/>
              <a:gd name="connsiteX3" fmla="*/ 636761 w 1170915"/>
              <a:gd name="connsiteY3" fmla="*/ 612618 h 618653"/>
              <a:gd name="connsiteX4" fmla="*/ 887240 w 1170915"/>
              <a:gd name="connsiteY4" fmla="*/ 588475 h 618653"/>
              <a:gd name="connsiteX5" fmla="*/ 1170915 w 1170915"/>
              <a:gd name="connsiteY5" fmla="*/ 561315 h 618653"/>
              <a:gd name="connsiteX6" fmla="*/ 1143755 w 1170915"/>
              <a:gd name="connsiteY6" fmla="*/ 168998 h 618653"/>
              <a:gd name="connsiteX7" fmla="*/ 1068309 w 1170915"/>
              <a:gd name="connsiteY7" fmla="*/ 93552 h 618653"/>
              <a:gd name="connsiteX8" fmla="*/ 1080380 w 1170915"/>
              <a:gd name="connsiteY8" fmla="*/ 45267 h 618653"/>
              <a:gd name="connsiteX9" fmla="*/ 1017006 w 1170915"/>
              <a:gd name="connsiteY9" fmla="*/ 0 h 618653"/>
              <a:gd name="connsiteX10" fmla="*/ 15089 w 1170915"/>
              <a:gd name="connsiteY10" fmla="*/ 21125 h 618653"/>
              <a:gd name="connsiteX0" fmla="*/ 15089 w 1170915"/>
              <a:gd name="connsiteY0" fmla="*/ 21125 h 618653"/>
              <a:gd name="connsiteX1" fmla="*/ 0 w 1170915"/>
              <a:gd name="connsiteY1" fmla="*/ 618653 h 618653"/>
              <a:gd name="connsiteX2" fmla="*/ 467763 w 1170915"/>
              <a:gd name="connsiteY2" fmla="*/ 615636 h 618653"/>
              <a:gd name="connsiteX3" fmla="*/ 636761 w 1170915"/>
              <a:gd name="connsiteY3" fmla="*/ 612618 h 618653"/>
              <a:gd name="connsiteX4" fmla="*/ 887240 w 1170915"/>
              <a:gd name="connsiteY4" fmla="*/ 588475 h 618653"/>
              <a:gd name="connsiteX5" fmla="*/ 1170915 w 1170915"/>
              <a:gd name="connsiteY5" fmla="*/ 561315 h 618653"/>
              <a:gd name="connsiteX6" fmla="*/ 1153288 w 1170915"/>
              <a:gd name="connsiteY6" fmla="*/ 168998 h 618653"/>
              <a:gd name="connsiteX7" fmla="*/ 1068309 w 1170915"/>
              <a:gd name="connsiteY7" fmla="*/ 93552 h 618653"/>
              <a:gd name="connsiteX8" fmla="*/ 1080380 w 1170915"/>
              <a:gd name="connsiteY8" fmla="*/ 45267 h 618653"/>
              <a:gd name="connsiteX9" fmla="*/ 1017006 w 1170915"/>
              <a:gd name="connsiteY9" fmla="*/ 0 h 618653"/>
              <a:gd name="connsiteX10" fmla="*/ 15089 w 1170915"/>
              <a:gd name="connsiteY10" fmla="*/ 21125 h 618653"/>
              <a:gd name="connsiteX0" fmla="*/ 15089 w 1170915"/>
              <a:gd name="connsiteY0" fmla="*/ 21125 h 618653"/>
              <a:gd name="connsiteX1" fmla="*/ 0 w 1170915"/>
              <a:gd name="connsiteY1" fmla="*/ 618653 h 618653"/>
              <a:gd name="connsiteX2" fmla="*/ 467763 w 1170915"/>
              <a:gd name="connsiteY2" fmla="*/ 615636 h 618653"/>
              <a:gd name="connsiteX3" fmla="*/ 636761 w 1170915"/>
              <a:gd name="connsiteY3" fmla="*/ 612618 h 618653"/>
              <a:gd name="connsiteX4" fmla="*/ 887240 w 1170915"/>
              <a:gd name="connsiteY4" fmla="*/ 588475 h 618653"/>
              <a:gd name="connsiteX5" fmla="*/ 1170915 w 1170915"/>
              <a:gd name="connsiteY5" fmla="*/ 561315 h 618653"/>
              <a:gd name="connsiteX6" fmla="*/ 1153288 w 1170915"/>
              <a:gd name="connsiteY6" fmla="*/ 168998 h 618653"/>
              <a:gd name="connsiteX7" fmla="*/ 1087505 w 1170915"/>
              <a:gd name="connsiteY7" fmla="*/ 98350 h 618653"/>
              <a:gd name="connsiteX8" fmla="*/ 1068309 w 1170915"/>
              <a:gd name="connsiteY8" fmla="*/ 93552 h 618653"/>
              <a:gd name="connsiteX9" fmla="*/ 1080380 w 1170915"/>
              <a:gd name="connsiteY9" fmla="*/ 45267 h 618653"/>
              <a:gd name="connsiteX10" fmla="*/ 1017006 w 1170915"/>
              <a:gd name="connsiteY10" fmla="*/ 0 h 618653"/>
              <a:gd name="connsiteX11" fmla="*/ 15089 w 1170915"/>
              <a:gd name="connsiteY11" fmla="*/ 21125 h 618653"/>
              <a:gd name="connsiteX0" fmla="*/ 15089 w 1170915"/>
              <a:gd name="connsiteY0" fmla="*/ 30643 h 628171"/>
              <a:gd name="connsiteX1" fmla="*/ 0 w 1170915"/>
              <a:gd name="connsiteY1" fmla="*/ 628171 h 628171"/>
              <a:gd name="connsiteX2" fmla="*/ 467763 w 1170915"/>
              <a:gd name="connsiteY2" fmla="*/ 625154 h 628171"/>
              <a:gd name="connsiteX3" fmla="*/ 636761 w 1170915"/>
              <a:gd name="connsiteY3" fmla="*/ 622136 h 628171"/>
              <a:gd name="connsiteX4" fmla="*/ 887240 w 1170915"/>
              <a:gd name="connsiteY4" fmla="*/ 597993 h 628171"/>
              <a:gd name="connsiteX5" fmla="*/ 1170915 w 1170915"/>
              <a:gd name="connsiteY5" fmla="*/ 570833 h 628171"/>
              <a:gd name="connsiteX6" fmla="*/ 1153288 w 1170915"/>
              <a:gd name="connsiteY6" fmla="*/ 178516 h 628171"/>
              <a:gd name="connsiteX7" fmla="*/ 1087505 w 1170915"/>
              <a:gd name="connsiteY7" fmla="*/ 107868 h 628171"/>
              <a:gd name="connsiteX8" fmla="*/ 1068309 w 1170915"/>
              <a:gd name="connsiteY8" fmla="*/ 103070 h 628171"/>
              <a:gd name="connsiteX9" fmla="*/ 1080380 w 1170915"/>
              <a:gd name="connsiteY9" fmla="*/ 54785 h 628171"/>
              <a:gd name="connsiteX10" fmla="*/ 1021773 w 1170915"/>
              <a:gd name="connsiteY10" fmla="*/ 0 h 628171"/>
              <a:gd name="connsiteX11" fmla="*/ 15089 w 1170915"/>
              <a:gd name="connsiteY11" fmla="*/ 30643 h 628171"/>
              <a:gd name="connsiteX0" fmla="*/ 15089 w 1170915"/>
              <a:gd name="connsiteY0" fmla="*/ 30643 h 628171"/>
              <a:gd name="connsiteX1" fmla="*/ 0 w 1170915"/>
              <a:gd name="connsiteY1" fmla="*/ 628171 h 628171"/>
              <a:gd name="connsiteX2" fmla="*/ 467763 w 1170915"/>
              <a:gd name="connsiteY2" fmla="*/ 625154 h 628171"/>
              <a:gd name="connsiteX3" fmla="*/ 636761 w 1170915"/>
              <a:gd name="connsiteY3" fmla="*/ 622136 h 628171"/>
              <a:gd name="connsiteX4" fmla="*/ 887240 w 1170915"/>
              <a:gd name="connsiteY4" fmla="*/ 597993 h 628171"/>
              <a:gd name="connsiteX5" fmla="*/ 1170915 w 1170915"/>
              <a:gd name="connsiteY5" fmla="*/ 570833 h 628171"/>
              <a:gd name="connsiteX6" fmla="*/ 1153288 w 1170915"/>
              <a:gd name="connsiteY6" fmla="*/ 178516 h 628171"/>
              <a:gd name="connsiteX7" fmla="*/ 1087505 w 1170915"/>
              <a:gd name="connsiteY7" fmla="*/ 107868 h 628171"/>
              <a:gd name="connsiteX8" fmla="*/ 1080380 w 1170915"/>
              <a:gd name="connsiteY8" fmla="*/ 54785 h 628171"/>
              <a:gd name="connsiteX9" fmla="*/ 1021773 w 1170915"/>
              <a:gd name="connsiteY9" fmla="*/ 0 h 628171"/>
              <a:gd name="connsiteX10" fmla="*/ 15089 w 1170915"/>
              <a:gd name="connsiteY10" fmla="*/ 30643 h 62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0915" h="628171">
                <a:moveTo>
                  <a:pt x="15089" y="30643"/>
                </a:moveTo>
                <a:lnTo>
                  <a:pt x="0" y="628171"/>
                </a:lnTo>
                <a:lnTo>
                  <a:pt x="467763" y="625154"/>
                </a:lnTo>
                <a:lnTo>
                  <a:pt x="636761" y="622136"/>
                </a:lnTo>
                <a:lnTo>
                  <a:pt x="887240" y="597993"/>
                </a:lnTo>
                <a:lnTo>
                  <a:pt x="1170915" y="570833"/>
                </a:lnTo>
                <a:lnTo>
                  <a:pt x="1153288" y="178516"/>
                </a:lnTo>
                <a:cubicBezTo>
                  <a:pt x="1128183" y="154967"/>
                  <a:pt x="1112610" y="131417"/>
                  <a:pt x="1087505" y="107868"/>
                </a:cubicBezTo>
                <a:lnTo>
                  <a:pt x="1080380" y="54785"/>
                </a:lnTo>
                <a:lnTo>
                  <a:pt x="1021773" y="0"/>
                </a:lnTo>
                <a:lnTo>
                  <a:pt x="15089" y="3064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593918" y="4225631"/>
            <a:ext cx="623636" cy="303987"/>
          </a:xfrm>
          <a:custGeom>
            <a:avLst/>
            <a:gdLst>
              <a:gd name="connsiteX0" fmla="*/ 0 w 1376126"/>
              <a:gd name="connsiteY0" fmla="*/ 51303 h 663920"/>
              <a:gd name="connsiteX1" fmla="*/ 3017 w 1376126"/>
              <a:gd name="connsiteY1" fmla="*/ 147873 h 663920"/>
              <a:gd name="connsiteX2" fmla="*/ 464744 w 1376126"/>
              <a:gd name="connsiteY2" fmla="*/ 156926 h 663920"/>
              <a:gd name="connsiteX3" fmla="*/ 461726 w 1376126"/>
              <a:gd name="connsiteY3" fmla="*/ 513029 h 663920"/>
              <a:gd name="connsiteX4" fmla="*/ 482851 w 1376126"/>
              <a:gd name="connsiteY4" fmla="*/ 525101 h 663920"/>
              <a:gd name="connsiteX5" fmla="*/ 525101 w 1376126"/>
              <a:gd name="connsiteY5" fmla="*/ 528118 h 663920"/>
              <a:gd name="connsiteX6" fmla="*/ 549243 w 1376126"/>
              <a:gd name="connsiteY6" fmla="*/ 534154 h 663920"/>
              <a:gd name="connsiteX7" fmla="*/ 564332 w 1376126"/>
              <a:gd name="connsiteY7" fmla="*/ 546225 h 663920"/>
              <a:gd name="connsiteX8" fmla="*/ 609600 w 1376126"/>
              <a:gd name="connsiteY8" fmla="*/ 540190 h 663920"/>
              <a:gd name="connsiteX9" fmla="*/ 633742 w 1376126"/>
              <a:gd name="connsiteY9" fmla="*/ 585457 h 663920"/>
              <a:gd name="connsiteX10" fmla="*/ 663920 w 1376126"/>
              <a:gd name="connsiteY10" fmla="*/ 579421 h 663920"/>
              <a:gd name="connsiteX11" fmla="*/ 691081 w 1376126"/>
              <a:gd name="connsiteY11" fmla="*/ 597528 h 663920"/>
              <a:gd name="connsiteX12" fmla="*/ 757473 w 1376126"/>
              <a:gd name="connsiteY12" fmla="*/ 585457 h 663920"/>
              <a:gd name="connsiteX13" fmla="*/ 841972 w 1376126"/>
              <a:gd name="connsiteY13" fmla="*/ 630724 h 663920"/>
              <a:gd name="connsiteX14" fmla="*/ 884221 w 1376126"/>
              <a:gd name="connsiteY14" fmla="*/ 615635 h 663920"/>
              <a:gd name="connsiteX15" fmla="*/ 920435 w 1376126"/>
              <a:gd name="connsiteY15" fmla="*/ 642796 h 663920"/>
              <a:gd name="connsiteX16" fmla="*/ 962685 w 1376126"/>
              <a:gd name="connsiteY16" fmla="*/ 636760 h 663920"/>
              <a:gd name="connsiteX17" fmla="*/ 1001917 w 1376126"/>
              <a:gd name="connsiteY17" fmla="*/ 648831 h 663920"/>
              <a:gd name="connsiteX18" fmla="*/ 1038130 w 1376126"/>
              <a:gd name="connsiteY18" fmla="*/ 645813 h 663920"/>
              <a:gd name="connsiteX19" fmla="*/ 1074344 w 1376126"/>
              <a:gd name="connsiteY19" fmla="*/ 663920 h 663920"/>
              <a:gd name="connsiteX20" fmla="*/ 1095469 w 1376126"/>
              <a:gd name="connsiteY20" fmla="*/ 660903 h 663920"/>
              <a:gd name="connsiteX21" fmla="*/ 1146772 w 1376126"/>
              <a:gd name="connsiteY21" fmla="*/ 624689 h 663920"/>
              <a:gd name="connsiteX22" fmla="*/ 1186004 w 1376126"/>
              <a:gd name="connsiteY22" fmla="*/ 615635 h 663920"/>
              <a:gd name="connsiteX23" fmla="*/ 1237307 w 1376126"/>
              <a:gd name="connsiteY23" fmla="*/ 621671 h 663920"/>
              <a:gd name="connsiteX24" fmla="*/ 1270503 w 1376126"/>
              <a:gd name="connsiteY24" fmla="*/ 609600 h 663920"/>
              <a:gd name="connsiteX25" fmla="*/ 1376126 w 1376126"/>
              <a:gd name="connsiteY25" fmla="*/ 657885 h 663920"/>
              <a:gd name="connsiteX26" fmla="*/ 1370091 w 1376126"/>
              <a:gd name="connsiteY26" fmla="*/ 353085 h 663920"/>
              <a:gd name="connsiteX27" fmla="*/ 1345948 w 1376126"/>
              <a:gd name="connsiteY27" fmla="*/ 196158 h 663920"/>
              <a:gd name="connsiteX28" fmla="*/ 1333877 w 1376126"/>
              <a:gd name="connsiteY28" fmla="*/ 90534 h 663920"/>
              <a:gd name="connsiteX29" fmla="*/ 1312752 w 1376126"/>
              <a:gd name="connsiteY29" fmla="*/ 0 h 663920"/>
              <a:gd name="connsiteX30" fmla="*/ 742384 w 1376126"/>
              <a:gd name="connsiteY30" fmla="*/ 45267 h 663920"/>
              <a:gd name="connsiteX31" fmla="*/ 0 w 1376126"/>
              <a:gd name="connsiteY31" fmla="*/ 51303 h 663920"/>
              <a:gd name="connsiteX0" fmla="*/ 0 w 1376126"/>
              <a:gd name="connsiteY0" fmla="*/ 51303 h 663920"/>
              <a:gd name="connsiteX1" fmla="*/ 3017 w 1376126"/>
              <a:gd name="connsiteY1" fmla="*/ 147873 h 663920"/>
              <a:gd name="connsiteX2" fmla="*/ 464744 w 1376126"/>
              <a:gd name="connsiteY2" fmla="*/ 156926 h 663920"/>
              <a:gd name="connsiteX3" fmla="*/ 461726 w 1376126"/>
              <a:gd name="connsiteY3" fmla="*/ 513029 h 663920"/>
              <a:gd name="connsiteX4" fmla="*/ 482851 w 1376126"/>
              <a:gd name="connsiteY4" fmla="*/ 525101 h 663920"/>
              <a:gd name="connsiteX5" fmla="*/ 525101 w 1376126"/>
              <a:gd name="connsiteY5" fmla="*/ 528118 h 663920"/>
              <a:gd name="connsiteX6" fmla="*/ 549243 w 1376126"/>
              <a:gd name="connsiteY6" fmla="*/ 534154 h 663920"/>
              <a:gd name="connsiteX7" fmla="*/ 564332 w 1376126"/>
              <a:gd name="connsiteY7" fmla="*/ 546225 h 663920"/>
              <a:gd name="connsiteX8" fmla="*/ 607114 w 1376126"/>
              <a:gd name="connsiteY8" fmla="*/ 550001 h 663920"/>
              <a:gd name="connsiteX9" fmla="*/ 633742 w 1376126"/>
              <a:gd name="connsiteY9" fmla="*/ 585457 h 663920"/>
              <a:gd name="connsiteX10" fmla="*/ 663920 w 1376126"/>
              <a:gd name="connsiteY10" fmla="*/ 579421 h 663920"/>
              <a:gd name="connsiteX11" fmla="*/ 691081 w 1376126"/>
              <a:gd name="connsiteY11" fmla="*/ 597528 h 663920"/>
              <a:gd name="connsiteX12" fmla="*/ 757473 w 1376126"/>
              <a:gd name="connsiteY12" fmla="*/ 585457 h 663920"/>
              <a:gd name="connsiteX13" fmla="*/ 841972 w 1376126"/>
              <a:gd name="connsiteY13" fmla="*/ 630724 h 663920"/>
              <a:gd name="connsiteX14" fmla="*/ 884221 w 1376126"/>
              <a:gd name="connsiteY14" fmla="*/ 615635 h 663920"/>
              <a:gd name="connsiteX15" fmla="*/ 920435 w 1376126"/>
              <a:gd name="connsiteY15" fmla="*/ 642796 h 663920"/>
              <a:gd name="connsiteX16" fmla="*/ 962685 w 1376126"/>
              <a:gd name="connsiteY16" fmla="*/ 636760 h 663920"/>
              <a:gd name="connsiteX17" fmla="*/ 1001917 w 1376126"/>
              <a:gd name="connsiteY17" fmla="*/ 648831 h 663920"/>
              <a:gd name="connsiteX18" fmla="*/ 1038130 w 1376126"/>
              <a:gd name="connsiteY18" fmla="*/ 645813 h 663920"/>
              <a:gd name="connsiteX19" fmla="*/ 1074344 w 1376126"/>
              <a:gd name="connsiteY19" fmla="*/ 663920 h 663920"/>
              <a:gd name="connsiteX20" fmla="*/ 1095469 w 1376126"/>
              <a:gd name="connsiteY20" fmla="*/ 660903 h 663920"/>
              <a:gd name="connsiteX21" fmla="*/ 1146772 w 1376126"/>
              <a:gd name="connsiteY21" fmla="*/ 624689 h 663920"/>
              <a:gd name="connsiteX22" fmla="*/ 1186004 w 1376126"/>
              <a:gd name="connsiteY22" fmla="*/ 615635 h 663920"/>
              <a:gd name="connsiteX23" fmla="*/ 1237307 w 1376126"/>
              <a:gd name="connsiteY23" fmla="*/ 621671 h 663920"/>
              <a:gd name="connsiteX24" fmla="*/ 1270503 w 1376126"/>
              <a:gd name="connsiteY24" fmla="*/ 609600 h 663920"/>
              <a:gd name="connsiteX25" fmla="*/ 1376126 w 1376126"/>
              <a:gd name="connsiteY25" fmla="*/ 657885 h 663920"/>
              <a:gd name="connsiteX26" fmla="*/ 1370091 w 1376126"/>
              <a:gd name="connsiteY26" fmla="*/ 353085 h 663920"/>
              <a:gd name="connsiteX27" fmla="*/ 1345948 w 1376126"/>
              <a:gd name="connsiteY27" fmla="*/ 196158 h 663920"/>
              <a:gd name="connsiteX28" fmla="*/ 1333877 w 1376126"/>
              <a:gd name="connsiteY28" fmla="*/ 90534 h 663920"/>
              <a:gd name="connsiteX29" fmla="*/ 1312752 w 1376126"/>
              <a:gd name="connsiteY29" fmla="*/ 0 h 663920"/>
              <a:gd name="connsiteX30" fmla="*/ 742384 w 1376126"/>
              <a:gd name="connsiteY30" fmla="*/ 45267 h 663920"/>
              <a:gd name="connsiteX31" fmla="*/ 0 w 1376126"/>
              <a:gd name="connsiteY31" fmla="*/ 51303 h 663920"/>
              <a:gd name="connsiteX0" fmla="*/ 0 w 1376126"/>
              <a:gd name="connsiteY0" fmla="*/ 51303 h 663920"/>
              <a:gd name="connsiteX1" fmla="*/ 3017 w 1376126"/>
              <a:gd name="connsiteY1" fmla="*/ 147873 h 663920"/>
              <a:gd name="connsiteX2" fmla="*/ 464744 w 1376126"/>
              <a:gd name="connsiteY2" fmla="*/ 156926 h 663920"/>
              <a:gd name="connsiteX3" fmla="*/ 461726 w 1376126"/>
              <a:gd name="connsiteY3" fmla="*/ 513029 h 663920"/>
              <a:gd name="connsiteX4" fmla="*/ 482851 w 1376126"/>
              <a:gd name="connsiteY4" fmla="*/ 525101 h 663920"/>
              <a:gd name="connsiteX5" fmla="*/ 525101 w 1376126"/>
              <a:gd name="connsiteY5" fmla="*/ 528118 h 663920"/>
              <a:gd name="connsiteX6" fmla="*/ 549243 w 1376126"/>
              <a:gd name="connsiteY6" fmla="*/ 534154 h 663920"/>
              <a:gd name="connsiteX7" fmla="*/ 564332 w 1376126"/>
              <a:gd name="connsiteY7" fmla="*/ 546225 h 663920"/>
              <a:gd name="connsiteX8" fmla="*/ 607114 w 1376126"/>
              <a:gd name="connsiteY8" fmla="*/ 550001 h 663920"/>
              <a:gd name="connsiteX9" fmla="*/ 633742 w 1376126"/>
              <a:gd name="connsiteY9" fmla="*/ 585457 h 663920"/>
              <a:gd name="connsiteX10" fmla="*/ 666187 w 1376126"/>
              <a:gd name="connsiteY10" fmla="*/ 589252 h 663920"/>
              <a:gd name="connsiteX11" fmla="*/ 691081 w 1376126"/>
              <a:gd name="connsiteY11" fmla="*/ 597528 h 663920"/>
              <a:gd name="connsiteX12" fmla="*/ 757473 w 1376126"/>
              <a:gd name="connsiteY12" fmla="*/ 585457 h 663920"/>
              <a:gd name="connsiteX13" fmla="*/ 841972 w 1376126"/>
              <a:gd name="connsiteY13" fmla="*/ 630724 h 663920"/>
              <a:gd name="connsiteX14" fmla="*/ 884221 w 1376126"/>
              <a:gd name="connsiteY14" fmla="*/ 615635 h 663920"/>
              <a:gd name="connsiteX15" fmla="*/ 920435 w 1376126"/>
              <a:gd name="connsiteY15" fmla="*/ 642796 h 663920"/>
              <a:gd name="connsiteX16" fmla="*/ 962685 w 1376126"/>
              <a:gd name="connsiteY16" fmla="*/ 636760 h 663920"/>
              <a:gd name="connsiteX17" fmla="*/ 1001917 w 1376126"/>
              <a:gd name="connsiteY17" fmla="*/ 648831 h 663920"/>
              <a:gd name="connsiteX18" fmla="*/ 1038130 w 1376126"/>
              <a:gd name="connsiteY18" fmla="*/ 645813 h 663920"/>
              <a:gd name="connsiteX19" fmla="*/ 1074344 w 1376126"/>
              <a:gd name="connsiteY19" fmla="*/ 663920 h 663920"/>
              <a:gd name="connsiteX20" fmla="*/ 1095469 w 1376126"/>
              <a:gd name="connsiteY20" fmla="*/ 660903 h 663920"/>
              <a:gd name="connsiteX21" fmla="*/ 1146772 w 1376126"/>
              <a:gd name="connsiteY21" fmla="*/ 624689 h 663920"/>
              <a:gd name="connsiteX22" fmla="*/ 1186004 w 1376126"/>
              <a:gd name="connsiteY22" fmla="*/ 615635 h 663920"/>
              <a:gd name="connsiteX23" fmla="*/ 1237307 w 1376126"/>
              <a:gd name="connsiteY23" fmla="*/ 621671 h 663920"/>
              <a:gd name="connsiteX24" fmla="*/ 1270503 w 1376126"/>
              <a:gd name="connsiteY24" fmla="*/ 609600 h 663920"/>
              <a:gd name="connsiteX25" fmla="*/ 1376126 w 1376126"/>
              <a:gd name="connsiteY25" fmla="*/ 657885 h 663920"/>
              <a:gd name="connsiteX26" fmla="*/ 1370091 w 1376126"/>
              <a:gd name="connsiteY26" fmla="*/ 353085 h 663920"/>
              <a:gd name="connsiteX27" fmla="*/ 1345948 w 1376126"/>
              <a:gd name="connsiteY27" fmla="*/ 196158 h 663920"/>
              <a:gd name="connsiteX28" fmla="*/ 1333877 w 1376126"/>
              <a:gd name="connsiteY28" fmla="*/ 90534 h 663920"/>
              <a:gd name="connsiteX29" fmla="*/ 1312752 w 1376126"/>
              <a:gd name="connsiteY29" fmla="*/ 0 h 663920"/>
              <a:gd name="connsiteX30" fmla="*/ 742384 w 1376126"/>
              <a:gd name="connsiteY30" fmla="*/ 45267 h 663920"/>
              <a:gd name="connsiteX31" fmla="*/ 0 w 1376126"/>
              <a:gd name="connsiteY31" fmla="*/ 51303 h 663920"/>
              <a:gd name="connsiteX0" fmla="*/ 0 w 1390176"/>
              <a:gd name="connsiteY0" fmla="*/ 51303 h 677287"/>
              <a:gd name="connsiteX1" fmla="*/ 3017 w 1390176"/>
              <a:gd name="connsiteY1" fmla="*/ 147873 h 677287"/>
              <a:gd name="connsiteX2" fmla="*/ 464744 w 1390176"/>
              <a:gd name="connsiteY2" fmla="*/ 156926 h 677287"/>
              <a:gd name="connsiteX3" fmla="*/ 461726 w 1390176"/>
              <a:gd name="connsiteY3" fmla="*/ 513029 h 677287"/>
              <a:gd name="connsiteX4" fmla="*/ 482851 w 1390176"/>
              <a:gd name="connsiteY4" fmla="*/ 525101 h 677287"/>
              <a:gd name="connsiteX5" fmla="*/ 525101 w 1390176"/>
              <a:gd name="connsiteY5" fmla="*/ 528118 h 677287"/>
              <a:gd name="connsiteX6" fmla="*/ 549243 w 1390176"/>
              <a:gd name="connsiteY6" fmla="*/ 534154 h 677287"/>
              <a:gd name="connsiteX7" fmla="*/ 564332 w 1390176"/>
              <a:gd name="connsiteY7" fmla="*/ 546225 h 677287"/>
              <a:gd name="connsiteX8" fmla="*/ 607114 w 1390176"/>
              <a:gd name="connsiteY8" fmla="*/ 550001 h 677287"/>
              <a:gd name="connsiteX9" fmla="*/ 633742 w 1390176"/>
              <a:gd name="connsiteY9" fmla="*/ 585457 h 677287"/>
              <a:gd name="connsiteX10" fmla="*/ 666187 w 1390176"/>
              <a:gd name="connsiteY10" fmla="*/ 589252 h 677287"/>
              <a:gd name="connsiteX11" fmla="*/ 691081 w 1390176"/>
              <a:gd name="connsiteY11" fmla="*/ 597528 h 677287"/>
              <a:gd name="connsiteX12" fmla="*/ 757473 w 1390176"/>
              <a:gd name="connsiteY12" fmla="*/ 585457 h 677287"/>
              <a:gd name="connsiteX13" fmla="*/ 841972 w 1390176"/>
              <a:gd name="connsiteY13" fmla="*/ 630724 h 677287"/>
              <a:gd name="connsiteX14" fmla="*/ 884221 w 1390176"/>
              <a:gd name="connsiteY14" fmla="*/ 615635 h 677287"/>
              <a:gd name="connsiteX15" fmla="*/ 920435 w 1390176"/>
              <a:gd name="connsiteY15" fmla="*/ 642796 h 677287"/>
              <a:gd name="connsiteX16" fmla="*/ 962685 w 1390176"/>
              <a:gd name="connsiteY16" fmla="*/ 636760 h 677287"/>
              <a:gd name="connsiteX17" fmla="*/ 1001917 w 1390176"/>
              <a:gd name="connsiteY17" fmla="*/ 648831 h 677287"/>
              <a:gd name="connsiteX18" fmla="*/ 1038130 w 1390176"/>
              <a:gd name="connsiteY18" fmla="*/ 645813 h 677287"/>
              <a:gd name="connsiteX19" fmla="*/ 1074344 w 1390176"/>
              <a:gd name="connsiteY19" fmla="*/ 663920 h 677287"/>
              <a:gd name="connsiteX20" fmla="*/ 1095469 w 1390176"/>
              <a:gd name="connsiteY20" fmla="*/ 660903 h 677287"/>
              <a:gd name="connsiteX21" fmla="*/ 1146772 w 1390176"/>
              <a:gd name="connsiteY21" fmla="*/ 624689 h 677287"/>
              <a:gd name="connsiteX22" fmla="*/ 1186004 w 1390176"/>
              <a:gd name="connsiteY22" fmla="*/ 615635 h 677287"/>
              <a:gd name="connsiteX23" fmla="*/ 1237307 w 1390176"/>
              <a:gd name="connsiteY23" fmla="*/ 621671 h 677287"/>
              <a:gd name="connsiteX24" fmla="*/ 1270503 w 1390176"/>
              <a:gd name="connsiteY24" fmla="*/ 609600 h 677287"/>
              <a:gd name="connsiteX25" fmla="*/ 1390176 w 1390176"/>
              <a:gd name="connsiteY25" fmla="*/ 677287 h 677287"/>
              <a:gd name="connsiteX26" fmla="*/ 1370091 w 1390176"/>
              <a:gd name="connsiteY26" fmla="*/ 353085 h 677287"/>
              <a:gd name="connsiteX27" fmla="*/ 1345948 w 1390176"/>
              <a:gd name="connsiteY27" fmla="*/ 196158 h 677287"/>
              <a:gd name="connsiteX28" fmla="*/ 1333877 w 1390176"/>
              <a:gd name="connsiteY28" fmla="*/ 90534 h 677287"/>
              <a:gd name="connsiteX29" fmla="*/ 1312752 w 1390176"/>
              <a:gd name="connsiteY29" fmla="*/ 0 h 677287"/>
              <a:gd name="connsiteX30" fmla="*/ 742384 w 1390176"/>
              <a:gd name="connsiteY30" fmla="*/ 45267 h 677287"/>
              <a:gd name="connsiteX31" fmla="*/ 0 w 1390176"/>
              <a:gd name="connsiteY31" fmla="*/ 51303 h 677287"/>
              <a:gd name="connsiteX0" fmla="*/ 0 w 1390176"/>
              <a:gd name="connsiteY0" fmla="*/ 51303 h 677287"/>
              <a:gd name="connsiteX1" fmla="*/ 3017 w 1390176"/>
              <a:gd name="connsiteY1" fmla="*/ 147873 h 677287"/>
              <a:gd name="connsiteX2" fmla="*/ 464744 w 1390176"/>
              <a:gd name="connsiteY2" fmla="*/ 156926 h 677287"/>
              <a:gd name="connsiteX3" fmla="*/ 461726 w 1390176"/>
              <a:gd name="connsiteY3" fmla="*/ 513029 h 677287"/>
              <a:gd name="connsiteX4" fmla="*/ 482851 w 1390176"/>
              <a:gd name="connsiteY4" fmla="*/ 525101 h 677287"/>
              <a:gd name="connsiteX5" fmla="*/ 525101 w 1390176"/>
              <a:gd name="connsiteY5" fmla="*/ 528118 h 677287"/>
              <a:gd name="connsiteX6" fmla="*/ 549243 w 1390176"/>
              <a:gd name="connsiteY6" fmla="*/ 534154 h 677287"/>
              <a:gd name="connsiteX7" fmla="*/ 564332 w 1390176"/>
              <a:gd name="connsiteY7" fmla="*/ 546225 h 677287"/>
              <a:gd name="connsiteX8" fmla="*/ 607114 w 1390176"/>
              <a:gd name="connsiteY8" fmla="*/ 550001 h 677287"/>
              <a:gd name="connsiteX9" fmla="*/ 633742 w 1390176"/>
              <a:gd name="connsiteY9" fmla="*/ 585457 h 677287"/>
              <a:gd name="connsiteX10" fmla="*/ 666187 w 1390176"/>
              <a:gd name="connsiteY10" fmla="*/ 589252 h 677287"/>
              <a:gd name="connsiteX11" fmla="*/ 691081 w 1390176"/>
              <a:gd name="connsiteY11" fmla="*/ 597528 h 677287"/>
              <a:gd name="connsiteX12" fmla="*/ 757473 w 1390176"/>
              <a:gd name="connsiteY12" fmla="*/ 585457 h 677287"/>
              <a:gd name="connsiteX13" fmla="*/ 841972 w 1390176"/>
              <a:gd name="connsiteY13" fmla="*/ 630724 h 677287"/>
              <a:gd name="connsiteX14" fmla="*/ 884221 w 1390176"/>
              <a:gd name="connsiteY14" fmla="*/ 615635 h 677287"/>
              <a:gd name="connsiteX15" fmla="*/ 920435 w 1390176"/>
              <a:gd name="connsiteY15" fmla="*/ 642796 h 677287"/>
              <a:gd name="connsiteX16" fmla="*/ 962685 w 1390176"/>
              <a:gd name="connsiteY16" fmla="*/ 636760 h 677287"/>
              <a:gd name="connsiteX17" fmla="*/ 1001917 w 1390176"/>
              <a:gd name="connsiteY17" fmla="*/ 648831 h 677287"/>
              <a:gd name="connsiteX18" fmla="*/ 1038130 w 1390176"/>
              <a:gd name="connsiteY18" fmla="*/ 645813 h 677287"/>
              <a:gd name="connsiteX19" fmla="*/ 1074344 w 1390176"/>
              <a:gd name="connsiteY19" fmla="*/ 663920 h 677287"/>
              <a:gd name="connsiteX20" fmla="*/ 1095469 w 1390176"/>
              <a:gd name="connsiteY20" fmla="*/ 660903 h 677287"/>
              <a:gd name="connsiteX21" fmla="*/ 1146772 w 1390176"/>
              <a:gd name="connsiteY21" fmla="*/ 624689 h 677287"/>
              <a:gd name="connsiteX22" fmla="*/ 1186004 w 1390176"/>
              <a:gd name="connsiteY22" fmla="*/ 615635 h 677287"/>
              <a:gd name="connsiteX23" fmla="*/ 1237307 w 1390176"/>
              <a:gd name="connsiteY23" fmla="*/ 621671 h 677287"/>
              <a:gd name="connsiteX24" fmla="*/ 1270503 w 1390176"/>
              <a:gd name="connsiteY24" fmla="*/ 609600 h 677287"/>
              <a:gd name="connsiteX25" fmla="*/ 1390176 w 1390176"/>
              <a:gd name="connsiteY25" fmla="*/ 677287 h 677287"/>
              <a:gd name="connsiteX26" fmla="*/ 1381761 w 1390176"/>
              <a:gd name="connsiteY26" fmla="*/ 353269 h 677287"/>
              <a:gd name="connsiteX27" fmla="*/ 1345948 w 1390176"/>
              <a:gd name="connsiteY27" fmla="*/ 196158 h 677287"/>
              <a:gd name="connsiteX28" fmla="*/ 1333877 w 1390176"/>
              <a:gd name="connsiteY28" fmla="*/ 90534 h 677287"/>
              <a:gd name="connsiteX29" fmla="*/ 1312752 w 1390176"/>
              <a:gd name="connsiteY29" fmla="*/ 0 h 677287"/>
              <a:gd name="connsiteX30" fmla="*/ 742384 w 1390176"/>
              <a:gd name="connsiteY30" fmla="*/ 45267 h 677287"/>
              <a:gd name="connsiteX31" fmla="*/ 0 w 1390176"/>
              <a:gd name="connsiteY31" fmla="*/ 51303 h 677287"/>
              <a:gd name="connsiteX0" fmla="*/ 0 w 1390176"/>
              <a:gd name="connsiteY0" fmla="*/ 51303 h 677287"/>
              <a:gd name="connsiteX1" fmla="*/ 3017 w 1390176"/>
              <a:gd name="connsiteY1" fmla="*/ 147873 h 677287"/>
              <a:gd name="connsiteX2" fmla="*/ 464744 w 1390176"/>
              <a:gd name="connsiteY2" fmla="*/ 156926 h 677287"/>
              <a:gd name="connsiteX3" fmla="*/ 461726 w 1390176"/>
              <a:gd name="connsiteY3" fmla="*/ 513029 h 677287"/>
              <a:gd name="connsiteX4" fmla="*/ 482851 w 1390176"/>
              <a:gd name="connsiteY4" fmla="*/ 525101 h 677287"/>
              <a:gd name="connsiteX5" fmla="*/ 525101 w 1390176"/>
              <a:gd name="connsiteY5" fmla="*/ 528118 h 677287"/>
              <a:gd name="connsiteX6" fmla="*/ 549243 w 1390176"/>
              <a:gd name="connsiteY6" fmla="*/ 534154 h 677287"/>
              <a:gd name="connsiteX7" fmla="*/ 564332 w 1390176"/>
              <a:gd name="connsiteY7" fmla="*/ 546225 h 677287"/>
              <a:gd name="connsiteX8" fmla="*/ 607114 w 1390176"/>
              <a:gd name="connsiteY8" fmla="*/ 550001 h 677287"/>
              <a:gd name="connsiteX9" fmla="*/ 633742 w 1390176"/>
              <a:gd name="connsiteY9" fmla="*/ 585457 h 677287"/>
              <a:gd name="connsiteX10" fmla="*/ 666187 w 1390176"/>
              <a:gd name="connsiteY10" fmla="*/ 589252 h 677287"/>
              <a:gd name="connsiteX11" fmla="*/ 691081 w 1390176"/>
              <a:gd name="connsiteY11" fmla="*/ 597528 h 677287"/>
              <a:gd name="connsiteX12" fmla="*/ 757473 w 1390176"/>
              <a:gd name="connsiteY12" fmla="*/ 585457 h 677287"/>
              <a:gd name="connsiteX13" fmla="*/ 841972 w 1390176"/>
              <a:gd name="connsiteY13" fmla="*/ 630724 h 677287"/>
              <a:gd name="connsiteX14" fmla="*/ 884221 w 1390176"/>
              <a:gd name="connsiteY14" fmla="*/ 615635 h 677287"/>
              <a:gd name="connsiteX15" fmla="*/ 920435 w 1390176"/>
              <a:gd name="connsiteY15" fmla="*/ 642796 h 677287"/>
              <a:gd name="connsiteX16" fmla="*/ 962685 w 1390176"/>
              <a:gd name="connsiteY16" fmla="*/ 636760 h 677287"/>
              <a:gd name="connsiteX17" fmla="*/ 1001917 w 1390176"/>
              <a:gd name="connsiteY17" fmla="*/ 648831 h 677287"/>
              <a:gd name="connsiteX18" fmla="*/ 1038130 w 1390176"/>
              <a:gd name="connsiteY18" fmla="*/ 645813 h 677287"/>
              <a:gd name="connsiteX19" fmla="*/ 1074344 w 1390176"/>
              <a:gd name="connsiteY19" fmla="*/ 663920 h 677287"/>
              <a:gd name="connsiteX20" fmla="*/ 1095469 w 1390176"/>
              <a:gd name="connsiteY20" fmla="*/ 660903 h 677287"/>
              <a:gd name="connsiteX21" fmla="*/ 1146772 w 1390176"/>
              <a:gd name="connsiteY21" fmla="*/ 624689 h 677287"/>
              <a:gd name="connsiteX22" fmla="*/ 1186004 w 1390176"/>
              <a:gd name="connsiteY22" fmla="*/ 615635 h 677287"/>
              <a:gd name="connsiteX23" fmla="*/ 1237307 w 1390176"/>
              <a:gd name="connsiteY23" fmla="*/ 621671 h 677287"/>
              <a:gd name="connsiteX24" fmla="*/ 1270503 w 1390176"/>
              <a:gd name="connsiteY24" fmla="*/ 609600 h 677287"/>
              <a:gd name="connsiteX25" fmla="*/ 1390176 w 1390176"/>
              <a:gd name="connsiteY25" fmla="*/ 677287 h 677287"/>
              <a:gd name="connsiteX26" fmla="*/ 1381761 w 1390176"/>
              <a:gd name="connsiteY26" fmla="*/ 353269 h 677287"/>
              <a:gd name="connsiteX27" fmla="*/ 1362384 w 1390176"/>
              <a:gd name="connsiteY27" fmla="*/ 196260 h 677287"/>
              <a:gd name="connsiteX28" fmla="*/ 1333877 w 1390176"/>
              <a:gd name="connsiteY28" fmla="*/ 90534 h 677287"/>
              <a:gd name="connsiteX29" fmla="*/ 1312752 w 1390176"/>
              <a:gd name="connsiteY29" fmla="*/ 0 h 677287"/>
              <a:gd name="connsiteX30" fmla="*/ 742384 w 1390176"/>
              <a:gd name="connsiteY30" fmla="*/ 45267 h 677287"/>
              <a:gd name="connsiteX31" fmla="*/ 0 w 1390176"/>
              <a:gd name="connsiteY31" fmla="*/ 51303 h 677287"/>
              <a:gd name="connsiteX0" fmla="*/ 0 w 1390176"/>
              <a:gd name="connsiteY0" fmla="*/ 51303 h 677924"/>
              <a:gd name="connsiteX1" fmla="*/ 3017 w 1390176"/>
              <a:gd name="connsiteY1" fmla="*/ 147873 h 677924"/>
              <a:gd name="connsiteX2" fmla="*/ 464744 w 1390176"/>
              <a:gd name="connsiteY2" fmla="*/ 156926 h 677924"/>
              <a:gd name="connsiteX3" fmla="*/ 461726 w 1390176"/>
              <a:gd name="connsiteY3" fmla="*/ 513029 h 677924"/>
              <a:gd name="connsiteX4" fmla="*/ 482851 w 1390176"/>
              <a:gd name="connsiteY4" fmla="*/ 525101 h 677924"/>
              <a:gd name="connsiteX5" fmla="*/ 525101 w 1390176"/>
              <a:gd name="connsiteY5" fmla="*/ 528118 h 677924"/>
              <a:gd name="connsiteX6" fmla="*/ 549243 w 1390176"/>
              <a:gd name="connsiteY6" fmla="*/ 534154 h 677924"/>
              <a:gd name="connsiteX7" fmla="*/ 564332 w 1390176"/>
              <a:gd name="connsiteY7" fmla="*/ 546225 h 677924"/>
              <a:gd name="connsiteX8" fmla="*/ 607114 w 1390176"/>
              <a:gd name="connsiteY8" fmla="*/ 550001 h 677924"/>
              <a:gd name="connsiteX9" fmla="*/ 633742 w 1390176"/>
              <a:gd name="connsiteY9" fmla="*/ 585457 h 677924"/>
              <a:gd name="connsiteX10" fmla="*/ 666187 w 1390176"/>
              <a:gd name="connsiteY10" fmla="*/ 589252 h 677924"/>
              <a:gd name="connsiteX11" fmla="*/ 691081 w 1390176"/>
              <a:gd name="connsiteY11" fmla="*/ 597528 h 677924"/>
              <a:gd name="connsiteX12" fmla="*/ 757473 w 1390176"/>
              <a:gd name="connsiteY12" fmla="*/ 585457 h 677924"/>
              <a:gd name="connsiteX13" fmla="*/ 841972 w 1390176"/>
              <a:gd name="connsiteY13" fmla="*/ 630724 h 677924"/>
              <a:gd name="connsiteX14" fmla="*/ 884221 w 1390176"/>
              <a:gd name="connsiteY14" fmla="*/ 615635 h 677924"/>
              <a:gd name="connsiteX15" fmla="*/ 920435 w 1390176"/>
              <a:gd name="connsiteY15" fmla="*/ 642796 h 677924"/>
              <a:gd name="connsiteX16" fmla="*/ 962685 w 1390176"/>
              <a:gd name="connsiteY16" fmla="*/ 636760 h 677924"/>
              <a:gd name="connsiteX17" fmla="*/ 1001917 w 1390176"/>
              <a:gd name="connsiteY17" fmla="*/ 648831 h 677924"/>
              <a:gd name="connsiteX18" fmla="*/ 1038130 w 1390176"/>
              <a:gd name="connsiteY18" fmla="*/ 645813 h 677924"/>
              <a:gd name="connsiteX19" fmla="*/ 1074344 w 1390176"/>
              <a:gd name="connsiteY19" fmla="*/ 663920 h 677924"/>
              <a:gd name="connsiteX20" fmla="*/ 1100043 w 1390176"/>
              <a:gd name="connsiteY20" fmla="*/ 677924 h 677924"/>
              <a:gd name="connsiteX21" fmla="*/ 1146772 w 1390176"/>
              <a:gd name="connsiteY21" fmla="*/ 624689 h 677924"/>
              <a:gd name="connsiteX22" fmla="*/ 1186004 w 1390176"/>
              <a:gd name="connsiteY22" fmla="*/ 615635 h 677924"/>
              <a:gd name="connsiteX23" fmla="*/ 1237307 w 1390176"/>
              <a:gd name="connsiteY23" fmla="*/ 621671 h 677924"/>
              <a:gd name="connsiteX24" fmla="*/ 1270503 w 1390176"/>
              <a:gd name="connsiteY24" fmla="*/ 609600 h 677924"/>
              <a:gd name="connsiteX25" fmla="*/ 1390176 w 1390176"/>
              <a:gd name="connsiteY25" fmla="*/ 677287 h 677924"/>
              <a:gd name="connsiteX26" fmla="*/ 1381761 w 1390176"/>
              <a:gd name="connsiteY26" fmla="*/ 353269 h 677924"/>
              <a:gd name="connsiteX27" fmla="*/ 1362384 w 1390176"/>
              <a:gd name="connsiteY27" fmla="*/ 196260 h 677924"/>
              <a:gd name="connsiteX28" fmla="*/ 1333877 w 1390176"/>
              <a:gd name="connsiteY28" fmla="*/ 90534 h 677924"/>
              <a:gd name="connsiteX29" fmla="*/ 1312752 w 1390176"/>
              <a:gd name="connsiteY29" fmla="*/ 0 h 677924"/>
              <a:gd name="connsiteX30" fmla="*/ 742384 w 1390176"/>
              <a:gd name="connsiteY30" fmla="*/ 45267 h 677924"/>
              <a:gd name="connsiteX31" fmla="*/ 0 w 1390176"/>
              <a:gd name="connsiteY31" fmla="*/ 51303 h 67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90176" h="677924">
                <a:moveTo>
                  <a:pt x="0" y="51303"/>
                </a:moveTo>
                <a:cubicBezTo>
                  <a:pt x="1006" y="83493"/>
                  <a:pt x="2011" y="115683"/>
                  <a:pt x="3017" y="147873"/>
                </a:cubicBezTo>
                <a:lnTo>
                  <a:pt x="464744" y="156926"/>
                </a:lnTo>
                <a:lnTo>
                  <a:pt x="461726" y="513029"/>
                </a:lnTo>
                <a:lnTo>
                  <a:pt x="482851" y="525101"/>
                </a:lnTo>
                <a:lnTo>
                  <a:pt x="525101" y="528118"/>
                </a:lnTo>
                <a:lnTo>
                  <a:pt x="549243" y="534154"/>
                </a:lnTo>
                <a:lnTo>
                  <a:pt x="564332" y="546225"/>
                </a:lnTo>
                <a:lnTo>
                  <a:pt x="607114" y="550001"/>
                </a:lnTo>
                <a:lnTo>
                  <a:pt x="633742" y="585457"/>
                </a:lnTo>
                <a:lnTo>
                  <a:pt x="666187" y="589252"/>
                </a:lnTo>
                <a:lnTo>
                  <a:pt x="691081" y="597528"/>
                </a:lnTo>
                <a:lnTo>
                  <a:pt x="757473" y="585457"/>
                </a:lnTo>
                <a:lnTo>
                  <a:pt x="841972" y="630724"/>
                </a:lnTo>
                <a:lnTo>
                  <a:pt x="884221" y="615635"/>
                </a:lnTo>
                <a:lnTo>
                  <a:pt x="920435" y="642796"/>
                </a:lnTo>
                <a:lnTo>
                  <a:pt x="962685" y="636760"/>
                </a:lnTo>
                <a:lnTo>
                  <a:pt x="1001917" y="648831"/>
                </a:lnTo>
                <a:lnTo>
                  <a:pt x="1038130" y="645813"/>
                </a:lnTo>
                <a:lnTo>
                  <a:pt x="1074344" y="663920"/>
                </a:lnTo>
                <a:lnTo>
                  <a:pt x="1100043" y="677924"/>
                </a:lnTo>
                <a:lnTo>
                  <a:pt x="1146772" y="624689"/>
                </a:lnTo>
                <a:lnTo>
                  <a:pt x="1186004" y="615635"/>
                </a:lnTo>
                <a:lnTo>
                  <a:pt x="1237307" y="621671"/>
                </a:lnTo>
                <a:lnTo>
                  <a:pt x="1270503" y="609600"/>
                </a:lnTo>
                <a:lnTo>
                  <a:pt x="1390176" y="677287"/>
                </a:lnTo>
                <a:lnTo>
                  <a:pt x="1381761" y="353269"/>
                </a:lnTo>
                <a:lnTo>
                  <a:pt x="1362384" y="196260"/>
                </a:lnTo>
                <a:lnTo>
                  <a:pt x="1333877" y="90534"/>
                </a:lnTo>
                <a:lnTo>
                  <a:pt x="1312752" y="0"/>
                </a:lnTo>
                <a:lnTo>
                  <a:pt x="742384" y="45267"/>
                </a:lnTo>
                <a:lnTo>
                  <a:pt x="0" y="5130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2195485" y="4239157"/>
            <a:ext cx="336735" cy="332463"/>
          </a:xfrm>
          <a:custGeom>
            <a:avLst/>
            <a:gdLst>
              <a:gd name="connsiteX0" fmla="*/ 0 w 751437"/>
              <a:gd name="connsiteY0" fmla="*/ 75445 h 742384"/>
              <a:gd name="connsiteX1" fmla="*/ 36213 w 751437"/>
              <a:gd name="connsiteY1" fmla="*/ 347049 h 742384"/>
              <a:gd name="connsiteX2" fmla="*/ 42249 w 751437"/>
              <a:gd name="connsiteY2" fmla="*/ 633742 h 742384"/>
              <a:gd name="connsiteX3" fmla="*/ 96570 w 751437"/>
              <a:gd name="connsiteY3" fmla="*/ 618653 h 742384"/>
              <a:gd name="connsiteX4" fmla="*/ 114677 w 751437"/>
              <a:gd name="connsiteY4" fmla="*/ 636760 h 742384"/>
              <a:gd name="connsiteX5" fmla="*/ 123730 w 751437"/>
              <a:gd name="connsiteY5" fmla="*/ 742384 h 742384"/>
              <a:gd name="connsiteX6" fmla="*/ 407405 w 751437"/>
              <a:gd name="connsiteY6" fmla="*/ 712206 h 742384"/>
              <a:gd name="connsiteX7" fmla="*/ 579421 w 751437"/>
              <a:gd name="connsiteY7" fmla="*/ 685045 h 742384"/>
              <a:gd name="connsiteX8" fmla="*/ 588475 w 751437"/>
              <a:gd name="connsiteY8" fmla="*/ 700134 h 742384"/>
              <a:gd name="connsiteX9" fmla="*/ 597528 w 751437"/>
              <a:gd name="connsiteY9" fmla="*/ 597528 h 742384"/>
              <a:gd name="connsiteX10" fmla="*/ 573386 w 751437"/>
              <a:gd name="connsiteY10" fmla="*/ 537172 h 742384"/>
              <a:gd name="connsiteX11" fmla="*/ 594510 w 751437"/>
              <a:gd name="connsiteY11" fmla="*/ 473798 h 742384"/>
              <a:gd name="connsiteX12" fmla="*/ 642796 w 751437"/>
              <a:gd name="connsiteY12" fmla="*/ 395334 h 742384"/>
              <a:gd name="connsiteX13" fmla="*/ 651849 w 751437"/>
              <a:gd name="connsiteY13" fmla="*/ 365156 h 742384"/>
              <a:gd name="connsiteX14" fmla="*/ 648831 w 751437"/>
              <a:gd name="connsiteY14" fmla="*/ 341014 h 742384"/>
              <a:gd name="connsiteX15" fmla="*/ 691081 w 751437"/>
              <a:gd name="connsiteY15" fmla="*/ 274622 h 742384"/>
              <a:gd name="connsiteX16" fmla="*/ 700134 w 751437"/>
              <a:gd name="connsiteY16" fmla="*/ 223319 h 742384"/>
              <a:gd name="connsiteX17" fmla="*/ 694099 w 751437"/>
              <a:gd name="connsiteY17" fmla="*/ 205212 h 742384"/>
              <a:gd name="connsiteX18" fmla="*/ 727295 w 751437"/>
              <a:gd name="connsiteY18" fmla="*/ 172016 h 742384"/>
              <a:gd name="connsiteX19" fmla="*/ 718241 w 751437"/>
              <a:gd name="connsiteY19" fmla="*/ 141837 h 742384"/>
              <a:gd name="connsiteX20" fmla="*/ 751437 w 751437"/>
              <a:gd name="connsiteY20" fmla="*/ 72427 h 742384"/>
              <a:gd name="connsiteX21" fmla="*/ 685045 w 751437"/>
              <a:gd name="connsiteY21" fmla="*/ 72427 h 742384"/>
              <a:gd name="connsiteX22" fmla="*/ 660903 w 751437"/>
              <a:gd name="connsiteY22" fmla="*/ 57338 h 742384"/>
              <a:gd name="connsiteX23" fmla="*/ 669956 w 751437"/>
              <a:gd name="connsiteY23" fmla="*/ 0 h 742384"/>
              <a:gd name="connsiteX24" fmla="*/ 669956 w 751437"/>
              <a:gd name="connsiteY24" fmla="*/ 0 h 742384"/>
              <a:gd name="connsiteX25" fmla="*/ 322906 w 751437"/>
              <a:gd name="connsiteY25" fmla="*/ 30178 h 742384"/>
              <a:gd name="connsiteX26" fmla="*/ 162962 w 751437"/>
              <a:gd name="connsiteY26" fmla="*/ 48285 h 742384"/>
              <a:gd name="connsiteX27" fmla="*/ 0 w 751437"/>
              <a:gd name="connsiteY27" fmla="*/ 75445 h 742384"/>
              <a:gd name="connsiteX0" fmla="*/ 0 w 751437"/>
              <a:gd name="connsiteY0" fmla="*/ 75445 h 742384"/>
              <a:gd name="connsiteX1" fmla="*/ 36213 w 751437"/>
              <a:gd name="connsiteY1" fmla="*/ 347049 h 742384"/>
              <a:gd name="connsiteX2" fmla="*/ 42249 w 751437"/>
              <a:gd name="connsiteY2" fmla="*/ 633742 h 742384"/>
              <a:gd name="connsiteX3" fmla="*/ 54809 w 751437"/>
              <a:gd name="connsiteY3" fmla="*/ 644618 h 742384"/>
              <a:gd name="connsiteX4" fmla="*/ 96570 w 751437"/>
              <a:gd name="connsiteY4" fmla="*/ 618653 h 742384"/>
              <a:gd name="connsiteX5" fmla="*/ 114677 w 751437"/>
              <a:gd name="connsiteY5" fmla="*/ 636760 h 742384"/>
              <a:gd name="connsiteX6" fmla="*/ 123730 w 751437"/>
              <a:gd name="connsiteY6" fmla="*/ 742384 h 742384"/>
              <a:gd name="connsiteX7" fmla="*/ 407405 w 751437"/>
              <a:gd name="connsiteY7" fmla="*/ 712206 h 742384"/>
              <a:gd name="connsiteX8" fmla="*/ 579421 w 751437"/>
              <a:gd name="connsiteY8" fmla="*/ 685045 h 742384"/>
              <a:gd name="connsiteX9" fmla="*/ 588475 w 751437"/>
              <a:gd name="connsiteY9" fmla="*/ 700134 h 742384"/>
              <a:gd name="connsiteX10" fmla="*/ 597528 w 751437"/>
              <a:gd name="connsiteY10" fmla="*/ 597528 h 742384"/>
              <a:gd name="connsiteX11" fmla="*/ 573386 w 751437"/>
              <a:gd name="connsiteY11" fmla="*/ 537172 h 742384"/>
              <a:gd name="connsiteX12" fmla="*/ 594510 w 751437"/>
              <a:gd name="connsiteY12" fmla="*/ 473798 h 742384"/>
              <a:gd name="connsiteX13" fmla="*/ 642796 w 751437"/>
              <a:gd name="connsiteY13" fmla="*/ 395334 h 742384"/>
              <a:gd name="connsiteX14" fmla="*/ 651849 w 751437"/>
              <a:gd name="connsiteY14" fmla="*/ 365156 h 742384"/>
              <a:gd name="connsiteX15" fmla="*/ 648831 w 751437"/>
              <a:gd name="connsiteY15" fmla="*/ 341014 h 742384"/>
              <a:gd name="connsiteX16" fmla="*/ 691081 w 751437"/>
              <a:gd name="connsiteY16" fmla="*/ 274622 h 742384"/>
              <a:gd name="connsiteX17" fmla="*/ 700134 w 751437"/>
              <a:gd name="connsiteY17" fmla="*/ 223319 h 742384"/>
              <a:gd name="connsiteX18" fmla="*/ 694099 w 751437"/>
              <a:gd name="connsiteY18" fmla="*/ 205212 h 742384"/>
              <a:gd name="connsiteX19" fmla="*/ 727295 w 751437"/>
              <a:gd name="connsiteY19" fmla="*/ 172016 h 742384"/>
              <a:gd name="connsiteX20" fmla="*/ 718241 w 751437"/>
              <a:gd name="connsiteY20" fmla="*/ 141837 h 742384"/>
              <a:gd name="connsiteX21" fmla="*/ 751437 w 751437"/>
              <a:gd name="connsiteY21" fmla="*/ 72427 h 742384"/>
              <a:gd name="connsiteX22" fmla="*/ 685045 w 751437"/>
              <a:gd name="connsiteY22" fmla="*/ 72427 h 742384"/>
              <a:gd name="connsiteX23" fmla="*/ 660903 w 751437"/>
              <a:gd name="connsiteY23" fmla="*/ 57338 h 742384"/>
              <a:gd name="connsiteX24" fmla="*/ 669956 w 751437"/>
              <a:gd name="connsiteY24" fmla="*/ 0 h 742384"/>
              <a:gd name="connsiteX25" fmla="*/ 669956 w 751437"/>
              <a:gd name="connsiteY25" fmla="*/ 0 h 742384"/>
              <a:gd name="connsiteX26" fmla="*/ 322906 w 751437"/>
              <a:gd name="connsiteY26" fmla="*/ 30178 h 742384"/>
              <a:gd name="connsiteX27" fmla="*/ 162962 w 751437"/>
              <a:gd name="connsiteY27" fmla="*/ 48285 h 742384"/>
              <a:gd name="connsiteX28" fmla="*/ 0 w 751437"/>
              <a:gd name="connsiteY28" fmla="*/ 75445 h 742384"/>
              <a:gd name="connsiteX0" fmla="*/ 0 w 751437"/>
              <a:gd name="connsiteY0" fmla="*/ 75445 h 742384"/>
              <a:gd name="connsiteX1" fmla="*/ 36213 w 751437"/>
              <a:gd name="connsiteY1" fmla="*/ 347049 h 742384"/>
              <a:gd name="connsiteX2" fmla="*/ 42249 w 751437"/>
              <a:gd name="connsiteY2" fmla="*/ 633742 h 742384"/>
              <a:gd name="connsiteX3" fmla="*/ 54809 w 751437"/>
              <a:gd name="connsiteY3" fmla="*/ 644618 h 742384"/>
              <a:gd name="connsiteX4" fmla="*/ 91803 w 751437"/>
              <a:gd name="connsiteY4" fmla="*/ 628191 h 742384"/>
              <a:gd name="connsiteX5" fmla="*/ 114677 w 751437"/>
              <a:gd name="connsiteY5" fmla="*/ 636760 h 742384"/>
              <a:gd name="connsiteX6" fmla="*/ 123730 w 751437"/>
              <a:gd name="connsiteY6" fmla="*/ 742384 h 742384"/>
              <a:gd name="connsiteX7" fmla="*/ 407405 w 751437"/>
              <a:gd name="connsiteY7" fmla="*/ 712206 h 742384"/>
              <a:gd name="connsiteX8" fmla="*/ 579421 w 751437"/>
              <a:gd name="connsiteY8" fmla="*/ 685045 h 742384"/>
              <a:gd name="connsiteX9" fmla="*/ 588475 w 751437"/>
              <a:gd name="connsiteY9" fmla="*/ 700134 h 742384"/>
              <a:gd name="connsiteX10" fmla="*/ 597528 w 751437"/>
              <a:gd name="connsiteY10" fmla="*/ 597528 h 742384"/>
              <a:gd name="connsiteX11" fmla="*/ 573386 w 751437"/>
              <a:gd name="connsiteY11" fmla="*/ 537172 h 742384"/>
              <a:gd name="connsiteX12" fmla="*/ 594510 w 751437"/>
              <a:gd name="connsiteY12" fmla="*/ 473798 h 742384"/>
              <a:gd name="connsiteX13" fmla="*/ 642796 w 751437"/>
              <a:gd name="connsiteY13" fmla="*/ 395334 h 742384"/>
              <a:gd name="connsiteX14" fmla="*/ 651849 w 751437"/>
              <a:gd name="connsiteY14" fmla="*/ 365156 h 742384"/>
              <a:gd name="connsiteX15" fmla="*/ 648831 w 751437"/>
              <a:gd name="connsiteY15" fmla="*/ 341014 h 742384"/>
              <a:gd name="connsiteX16" fmla="*/ 691081 w 751437"/>
              <a:gd name="connsiteY16" fmla="*/ 274622 h 742384"/>
              <a:gd name="connsiteX17" fmla="*/ 700134 w 751437"/>
              <a:gd name="connsiteY17" fmla="*/ 223319 h 742384"/>
              <a:gd name="connsiteX18" fmla="*/ 694099 w 751437"/>
              <a:gd name="connsiteY18" fmla="*/ 205212 h 742384"/>
              <a:gd name="connsiteX19" fmla="*/ 727295 w 751437"/>
              <a:gd name="connsiteY19" fmla="*/ 172016 h 742384"/>
              <a:gd name="connsiteX20" fmla="*/ 718241 w 751437"/>
              <a:gd name="connsiteY20" fmla="*/ 141837 h 742384"/>
              <a:gd name="connsiteX21" fmla="*/ 751437 w 751437"/>
              <a:gd name="connsiteY21" fmla="*/ 72427 h 742384"/>
              <a:gd name="connsiteX22" fmla="*/ 685045 w 751437"/>
              <a:gd name="connsiteY22" fmla="*/ 72427 h 742384"/>
              <a:gd name="connsiteX23" fmla="*/ 660903 w 751437"/>
              <a:gd name="connsiteY23" fmla="*/ 57338 h 742384"/>
              <a:gd name="connsiteX24" fmla="*/ 669956 w 751437"/>
              <a:gd name="connsiteY24" fmla="*/ 0 h 742384"/>
              <a:gd name="connsiteX25" fmla="*/ 669956 w 751437"/>
              <a:gd name="connsiteY25" fmla="*/ 0 h 742384"/>
              <a:gd name="connsiteX26" fmla="*/ 322906 w 751437"/>
              <a:gd name="connsiteY26" fmla="*/ 30178 h 742384"/>
              <a:gd name="connsiteX27" fmla="*/ 162962 w 751437"/>
              <a:gd name="connsiteY27" fmla="*/ 48285 h 742384"/>
              <a:gd name="connsiteX28" fmla="*/ 0 w 751437"/>
              <a:gd name="connsiteY28" fmla="*/ 75445 h 74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1437" h="742384">
                <a:moveTo>
                  <a:pt x="0" y="75445"/>
                </a:moveTo>
                <a:lnTo>
                  <a:pt x="36213" y="347049"/>
                </a:lnTo>
                <a:lnTo>
                  <a:pt x="42249" y="633742"/>
                </a:lnTo>
                <a:cubicBezTo>
                  <a:pt x="44847" y="632598"/>
                  <a:pt x="52211" y="645762"/>
                  <a:pt x="54809" y="644618"/>
                </a:cubicBezTo>
                <a:lnTo>
                  <a:pt x="91803" y="628191"/>
                </a:lnTo>
                <a:lnTo>
                  <a:pt x="114677" y="636760"/>
                </a:lnTo>
                <a:lnTo>
                  <a:pt x="123730" y="742384"/>
                </a:lnTo>
                <a:lnTo>
                  <a:pt x="407405" y="712206"/>
                </a:lnTo>
                <a:lnTo>
                  <a:pt x="579421" y="685045"/>
                </a:lnTo>
                <a:lnTo>
                  <a:pt x="588475" y="700134"/>
                </a:lnTo>
                <a:lnTo>
                  <a:pt x="597528" y="597528"/>
                </a:lnTo>
                <a:lnTo>
                  <a:pt x="573386" y="537172"/>
                </a:lnTo>
                <a:lnTo>
                  <a:pt x="594510" y="473798"/>
                </a:lnTo>
                <a:lnTo>
                  <a:pt x="642796" y="395334"/>
                </a:lnTo>
                <a:lnTo>
                  <a:pt x="651849" y="365156"/>
                </a:lnTo>
                <a:lnTo>
                  <a:pt x="648831" y="341014"/>
                </a:lnTo>
                <a:lnTo>
                  <a:pt x="691081" y="274622"/>
                </a:lnTo>
                <a:lnTo>
                  <a:pt x="700134" y="223319"/>
                </a:lnTo>
                <a:lnTo>
                  <a:pt x="694099" y="205212"/>
                </a:lnTo>
                <a:lnTo>
                  <a:pt x="727295" y="172016"/>
                </a:lnTo>
                <a:lnTo>
                  <a:pt x="718241" y="141837"/>
                </a:lnTo>
                <a:lnTo>
                  <a:pt x="751437" y="72427"/>
                </a:lnTo>
                <a:lnTo>
                  <a:pt x="685045" y="72427"/>
                </a:lnTo>
                <a:lnTo>
                  <a:pt x="660903" y="57338"/>
                </a:lnTo>
                <a:lnTo>
                  <a:pt x="669956" y="0"/>
                </a:lnTo>
                <a:lnTo>
                  <a:pt x="669956" y="0"/>
                </a:lnTo>
                <a:lnTo>
                  <a:pt x="322906" y="30178"/>
                </a:lnTo>
                <a:lnTo>
                  <a:pt x="162962" y="48285"/>
                </a:lnTo>
                <a:lnTo>
                  <a:pt x="0" y="75445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2445367" y="4335978"/>
            <a:ext cx="237067" cy="434979"/>
          </a:xfrm>
          <a:custGeom>
            <a:avLst/>
            <a:gdLst>
              <a:gd name="connsiteX0" fmla="*/ 132784 w 528118"/>
              <a:gd name="connsiteY0" fmla="*/ 54321 h 968721"/>
              <a:gd name="connsiteX1" fmla="*/ 87516 w 528118"/>
              <a:gd name="connsiteY1" fmla="*/ 126748 h 968721"/>
              <a:gd name="connsiteX2" fmla="*/ 93552 w 528118"/>
              <a:gd name="connsiteY2" fmla="*/ 162962 h 968721"/>
              <a:gd name="connsiteX3" fmla="*/ 30178 w 528118"/>
              <a:gd name="connsiteY3" fmla="*/ 265568 h 968721"/>
              <a:gd name="connsiteX4" fmla="*/ 9053 w 528118"/>
              <a:gd name="connsiteY4" fmla="*/ 322907 h 968721"/>
              <a:gd name="connsiteX5" fmla="*/ 36213 w 528118"/>
              <a:gd name="connsiteY5" fmla="*/ 392317 h 968721"/>
              <a:gd name="connsiteX6" fmla="*/ 42249 w 528118"/>
              <a:gd name="connsiteY6" fmla="*/ 494923 h 968721"/>
              <a:gd name="connsiteX7" fmla="*/ 63374 w 528118"/>
              <a:gd name="connsiteY7" fmla="*/ 600546 h 968721"/>
              <a:gd name="connsiteX8" fmla="*/ 39231 w 528118"/>
              <a:gd name="connsiteY8" fmla="*/ 621671 h 968721"/>
              <a:gd name="connsiteX9" fmla="*/ 54320 w 528118"/>
              <a:gd name="connsiteY9" fmla="*/ 669956 h 968721"/>
              <a:gd name="connsiteX10" fmla="*/ 27160 w 528118"/>
              <a:gd name="connsiteY10" fmla="*/ 703152 h 968721"/>
              <a:gd name="connsiteX11" fmla="*/ 21124 w 528118"/>
              <a:gd name="connsiteY11" fmla="*/ 718242 h 968721"/>
              <a:gd name="connsiteX12" fmla="*/ 3017 w 528118"/>
              <a:gd name="connsiteY12" fmla="*/ 742384 h 968721"/>
              <a:gd name="connsiteX13" fmla="*/ 0 w 528118"/>
              <a:gd name="connsiteY13" fmla="*/ 838954 h 968721"/>
              <a:gd name="connsiteX14" fmla="*/ 3017 w 528118"/>
              <a:gd name="connsiteY14" fmla="*/ 851026 h 968721"/>
              <a:gd name="connsiteX15" fmla="*/ 238407 w 528118"/>
              <a:gd name="connsiteY15" fmla="*/ 826883 h 968721"/>
              <a:gd name="connsiteX16" fmla="*/ 280657 w 528118"/>
              <a:gd name="connsiteY16" fmla="*/ 817830 h 968721"/>
              <a:gd name="connsiteX17" fmla="*/ 298764 w 528118"/>
              <a:gd name="connsiteY17" fmla="*/ 838954 h 968721"/>
              <a:gd name="connsiteX18" fmla="*/ 301782 w 528118"/>
              <a:gd name="connsiteY18" fmla="*/ 866115 h 968721"/>
              <a:gd name="connsiteX19" fmla="*/ 298764 w 528118"/>
              <a:gd name="connsiteY19" fmla="*/ 902329 h 968721"/>
              <a:gd name="connsiteX20" fmla="*/ 325924 w 528118"/>
              <a:gd name="connsiteY20" fmla="*/ 923453 h 968721"/>
              <a:gd name="connsiteX21" fmla="*/ 334978 w 528118"/>
              <a:gd name="connsiteY21" fmla="*/ 962685 h 968721"/>
              <a:gd name="connsiteX22" fmla="*/ 347049 w 528118"/>
              <a:gd name="connsiteY22" fmla="*/ 968721 h 968721"/>
              <a:gd name="connsiteX23" fmla="*/ 425512 w 528118"/>
              <a:gd name="connsiteY23" fmla="*/ 917418 h 968721"/>
              <a:gd name="connsiteX24" fmla="*/ 446637 w 528118"/>
              <a:gd name="connsiteY24" fmla="*/ 911382 h 968721"/>
              <a:gd name="connsiteX25" fmla="*/ 476815 w 528118"/>
              <a:gd name="connsiteY25" fmla="*/ 905346 h 968721"/>
              <a:gd name="connsiteX26" fmla="*/ 506994 w 528118"/>
              <a:gd name="connsiteY26" fmla="*/ 914400 h 968721"/>
              <a:gd name="connsiteX27" fmla="*/ 528118 w 528118"/>
              <a:gd name="connsiteY27" fmla="*/ 887240 h 968721"/>
              <a:gd name="connsiteX28" fmla="*/ 494922 w 528118"/>
              <a:gd name="connsiteY28" fmla="*/ 488887 h 968721"/>
              <a:gd name="connsiteX29" fmla="*/ 485869 w 528118"/>
              <a:gd name="connsiteY29" fmla="*/ 277640 h 968721"/>
              <a:gd name="connsiteX30" fmla="*/ 455691 w 528118"/>
              <a:gd name="connsiteY30" fmla="*/ 0 h 968721"/>
              <a:gd name="connsiteX31" fmla="*/ 446637 w 528118"/>
              <a:gd name="connsiteY31" fmla="*/ 15089 h 968721"/>
              <a:gd name="connsiteX32" fmla="*/ 404388 w 528118"/>
              <a:gd name="connsiteY32" fmla="*/ 12071 h 968721"/>
              <a:gd name="connsiteX33" fmla="*/ 132784 w 528118"/>
              <a:gd name="connsiteY33" fmla="*/ 54321 h 968721"/>
              <a:gd name="connsiteX0" fmla="*/ 132784 w 528118"/>
              <a:gd name="connsiteY0" fmla="*/ 54321 h 968721"/>
              <a:gd name="connsiteX1" fmla="*/ 87516 w 528118"/>
              <a:gd name="connsiteY1" fmla="*/ 126748 h 968721"/>
              <a:gd name="connsiteX2" fmla="*/ 93552 w 528118"/>
              <a:gd name="connsiteY2" fmla="*/ 162962 h 968721"/>
              <a:gd name="connsiteX3" fmla="*/ 30178 w 528118"/>
              <a:gd name="connsiteY3" fmla="*/ 265568 h 968721"/>
              <a:gd name="connsiteX4" fmla="*/ 9053 w 528118"/>
              <a:gd name="connsiteY4" fmla="*/ 322907 h 968721"/>
              <a:gd name="connsiteX5" fmla="*/ 36213 w 528118"/>
              <a:gd name="connsiteY5" fmla="*/ 392317 h 968721"/>
              <a:gd name="connsiteX6" fmla="*/ 42249 w 528118"/>
              <a:gd name="connsiteY6" fmla="*/ 494923 h 968721"/>
              <a:gd name="connsiteX7" fmla="*/ 49101 w 528118"/>
              <a:gd name="connsiteY7" fmla="*/ 593411 h 968721"/>
              <a:gd name="connsiteX8" fmla="*/ 39231 w 528118"/>
              <a:gd name="connsiteY8" fmla="*/ 621671 h 968721"/>
              <a:gd name="connsiteX9" fmla="*/ 54320 w 528118"/>
              <a:gd name="connsiteY9" fmla="*/ 669956 h 968721"/>
              <a:gd name="connsiteX10" fmla="*/ 27160 w 528118"/>
              <a:gd name="connsiteY10" fmla="*/ 703152 h 968721"/>
              <a:gd name="connsiteX11" fmla="*/ 21124 w 528118"/>
              <a:gd name="connsiteY11" fmla="*/ 718242 h 968721"/>
              <a:gd name="connsiteX12" fmla="*/ 3017 w 528118"/>
              <a:gd name="connsiteY12" fmla="*/ 742384 h 968721"/>
              <a:gd name="connsiteX13" fmla="*/ 0 w 528118"/>
              <a:gd name="connsiteY13" fmla="*/ 838954 h 968721"/>
              <a:gd name="connsiteX14" fmla="*/ 3017 w 528118"/>
              <a:gd name="connsiteY14" fmla="*/ 851026 h 968721"/>
              <a:gd name="connsiteX15" fmla="*/ 238407 w 528118"/>
              <a:gd name="connsiteY15" fmla="*/ 826883 h 968721"/>
              <a:gd name="connsiteX16" fmla="*/ 280657 w 528118"/>
              <a:gd name="connsiteY16" fmla="*/ 817830 h 968721"/>
              <a:gd name="connsiteX17" fmla="*/ 298764 w 528118"/>
              <a:gd name="connsiteY17" fmla="*/ 838954 h 968721"/>
              <a:gd name="connsiteX18" fmla="*/ 301782 w 528118"/>
              <a:gd name="connsiteY18" fmla="*/ 866115 h 968721"/>
              <a:gd name="connsiteX19" fmla="*/ 298764 w 528118"/>
              <a:gd name="connsiteY19" fmla="*/ 902329 h 968721"/>
              <a:gd name="connsiteX20" fmla="*/ 325924 w 528118"/>
              <a:gd name="connsiteY20" fmla="*/ 923453 h 968721"/>
              <a:gd name="connsiteX21" fmla="*/ 334978 w 528118"/>
              <a:gd name="connsiteY21" fmla="*/ 962685 h 968721"/>
              <a:gd name="connsiteX22" fmla="*/ 347049 w 528118"/>
              <a:gd name="connsiteY22" fmla="*/ 968721 h 968721"/>
              <a:gd name="connsiteX23" fmla="*/ 425512 w 528118"/>
              <a:gd name="connsiteY23" fmla="*/ 917418 h 968721"/>
              <a:gd name="connsiteX24" fmla="*/ 446637 w 528118"/>
              <a:gd name="connsiteY24" fmla="*/ 911382 h 968721"/>
              <a:gd name="connsiteX25" fmla="*/ 476815 w 528118"/>
              <a:gd name="connsiteY25" fmla="*/ 905346 h 968721"/>
              <a:gd name="connsiteX26" fmla="*/ 506994 w 528118"/>
              <a:gd name="connsiteY26" fmla="*/ 914400 h 968721"/>
              <a:gd name="connsiteX27" fmla="*/ 528118 w 528118"/>
              <a:gd name="connsiteY27" fmla="*/ 887240 h 968721"/>
              <a:gd name="connsiteX28" fmla="*/ 494922 w 528118"/>
              <a:gd name="connsiteY28" fmla="*/ 488887 h 968721"/>
              <a:gd name="connsiteX29" fmla="*/ 485869 w 528118"/>
              <a:gd name="connsiteY29" fmla="*/ 277640 h 968721"/>
              <a:gd name="connsiteX30" fmla="*/ 455691 w 528118"/>
              <a:gd name="connsiteY30" fmla="*/ 0 h 968721"/>
              <a:gd name="connsiteX31" fmla="*/ 446637 w 528118"/>
              <a:gd name="connsiteY31" fmla="*/ 15089 h 968721"/>
              <a:gd name="connsiteX32" fmla="*/ 404388 w 528118"/>
              <a:gd name="connsiteY32" fmla="*/ 12071 h 968721"/>
              <a:gd name="connsiteX33" fmla="*/ 132784 w 528118"/>
              <a:gd name="connsiteY33" fmla="*/ 54321 h 96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28118" h="968721">
                <a:moveTo>
                  <a:pt x="132784" y="54321"/>
                </a:moveTo>
                <a:lnTo>
                  <a:pt x="87516" y="126748"/>
                </a:lnTo>
                <a:lnTo>
                  <a:pt x="93552" y="162962"/>
                </a:lnTo>
                <a:lnTo>
                  <a:pt x="30178" y="265568"/>
                </a:lnTo>
                <a:lnTo>
                  <a:pt x="9053" y="322907"/>
                </a:lnTo>
                <a:lnTo>
                  <a:pt x="36213" y="392317"/>
                </a:lnTo>
                <a:lnTo>
                  <a:pt x="42249" y="494923"/>
                </a:lnTo>
                <a:lnTo>
                  <a:pt x="49101" y="593411"/>
                </a:lnTo>
                <a:lnTo>
                  <a:pt x="39231" y="621671"/>
                </a:lnTo>
                <a:lnTo>
                  <a:pt x="54320" y="669956"/>
                </a:lnTo>
                <a:lnTo>
                  <a:pt x="27160" y="703152"/>
                </a:lnTo>
                <a:lnTo>
                  <a:pt x="21124" y="718242"/>
                </a:lnTo>
                <a:lnTo>
                  <a:pt x="3017" y="742384"/>
                </a:lnTo>
                <a:cubicBezTo>
                  <a:pt x="2011" y="774574"/>
                  <a:pt x="1006" y="806764"/>
                  <a:pt x="0" y="838954"/>
                </a:cubicBezTo>
                <a:lnTo>
                  <a:pt x="3017" y="851026"/>
                </a:lnTo>
                <a:lnTo>
                  <a:pt x="238407" y="826883"/>
                </a:lnTo>
                <a:lnTo>
                  <a:pt x="280657" y="817830"/>
                </a:lnTo>
                <a:lnTo>
                  <a:pt x="298764" y="838954"/>
                </a:lnTo>
                <a:lnTo>
                  <a:pt x="301782" y="866115"/>
                </a:lnTo>
                <a:lnTo>
                  <a:pt x="298764" y="902329"/>
                </a:lnTo>
                <a:lnTo>
                  <a:pt x="325924" y="923453"/>
                </a:lnTo>
                <a:lnTo>
                  <a:pt x="334978" y="962685"/>
                </a:lnTo>
                <a:lnTo>
                  <a:pt x="347049" y="968721"/>
                </a:lnTo>
                <a:lnTo>
                  <a:pt x="425512" y="917418"/>
                </a:lnTo>
                <a:lnTo>
                  <a:pt x="446637" y="911382"/>
                </a:lnTo>
                <a:lnTo>
                  <a:pt x="476815" y="905346"/>
                </a:lnTo>
                <a:lnTo>
                  <a:pt x="506994" y="914400"/>
                </a:lnTo>
                <a:lnTo>
                  <a:pt x="528118" y="887240"/>
                </a:lnTo>
                <a:lnTo>
                  <a:pt x="494922" y="488887"/>
                </a:lnTo>
                <a:lnTo>
                  <a:pt x="485869" y="277640"/>
                </a:lnTo>
                <a:lnTo>
                  <a:pt x="455691" y="0"/>
                </a:lnTo>
                <a:lnTo>
                  <a:pt x="446637" y="15089"/>
                </a:lnTo>
                <a:lnTo>
                  <a:pt x="404388" y="12071"/>
                </a:lnTo>
                <a:lnTo>
                  <a:pt x="132784" y="54321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2086562" y="3903134"/>
            <a:ext cx="489085" cy="372331"/>
          </a:xfrm>
          <a:custGeom>
            <a:avLst/>
            <a:gdLst>
              <a:gd name="connsiteX0" fmla="*/ 0 w 1089433"/>
              <a:gd name="connsiteY0" fmla="*/ 63374 h 826883"/>
              <a:gd name="connsiteX1" fmla="*/ 57338 w 1089433"/>
              <a:gd name="connsiteY1" fmla="*/ 159945 h 826883"/>
              <a:gd name="connsiteX2" fmla="*/ 117695 w 1089433"/>
              <a:gd name="connsiteY2" fmla="*/ 202194 h 826883"/>
              <a:gd name="connsiteX3" fmla="*/ 120713 w 1089433"/>
              <a:gd name="connsiteY3" fmla="*/ 262550 h 826883"/>
              <a:gd name="connsiteX4" fmla="*/ 193140 w 1089433"/>
              <a:gd name="connsiteY4" fmla="*/ 331960 h 826883"/>
              <a:gd name="connsiteX5" fmla="*/ 214265 w 1089433"/>
              <a:gd name="connsiteY5" fmla="*/ 721259 h 826883"/>
              <a:gd name="connsiteX6" fmla="*/ 247461 w 1089433"/>
              <a:gd name="connsiteY6" fmla="*/ 826883 h 826883"/>
              <a:gd name="connsiteX7" fmla="*/ 905346 w 1089433"/>
              <a:gd name="connsiteY7" fmla="*/ 754455 h 826883"/>
              <a:gd name="connsiteX8" fmla="*/ 908364 w 1089433"/>
              <a:gd name="connsiteY8" fmla="*/ 805758 h 826883"/>
              <a:gd name="connsiteX9" fmla="*/ 932507 w 1089433"/>
              <a:gd name="connsiteY9" fmla="*/ 823865 h 826883"/>
              <a:gd name="connsiteX10" fmla="*/ 989845 w 1089433"/>
              <a:gd name="connsiteY10" fmla="*/ 823865 h 826883"/>
              <a:gd name="connsiteX11" fmla="*/ 998899 w 1089433"/>
              <a:gd name="connsiteY11" fmla="*/ 799723 h 826883"/>
              <a:gd name="connsiteX12" fmla="*/ 995881 w 1089433"/>
              <a:gd name="connsiteY12" fmla="*/ 772562 h 826883"/>
              <a:gd name="connsiteX13" fmla="*/ 1029077 w 1089433"/>
              <a:gd name="connsiteY13" fmla="*/ 700135 h 826883"/>
              <a:gd name="connsiteX14" fmla="*/ 1056237 w 1089433"/>
              <a:gd name="connsiteY14" fmla="*/ 675992 h 826883"/>
              <a:gd name="connsiteX15" fmla="*/ 1089433 w 1089433"/>
              <a:gd name="connsiteY15" fmla="*/ 682028 h 826883"/>
              <a:gd name="connsiteX16" fmla="*/ 1068309 w 1089433"/>
              <a:gd name="connsiteY16" fmla="*/ 648832 h 826883"/>
              <a:gd name="connsiteX17" fmla="*/ 1065291 w 1089433"/>
              <a:gd name="connsiteY17" fmla="*/ 597529 h 826883"/>
              <a:gd name="connsiteX18" fmla="*/ 1035113 w 1089433"/>
              <a:gd name="connsiteY18" fmla="*/ 588475 h 826883"/>
              <a:gd name="connsiteX19" fmla="*/ 1001917 w 1089433"/>
              <a:gd name="connsiteY19" fmla="*/ 576404 h 826883"/>
              <a:gd name="connsiteX20" fmla="*/ 977774 w 1089433"/>
              <a:gd name="connsiteY20" fmla="*/ 528119 h 826883"/>
              <a:gd name="connsiteX21" fmla="*/ 965703 w 1089433"/>
              <a:gd name="connsiteY21" fmla="*/ 479834 h 826883"/>
              <a:gd name="connsiteX22" fmla="*/ 935525 w 1089433"/>
              <a:gd name="connsiteY22" fmla="*/ 461727 h 826883"/>
              <a:gd name="connsiteX23" fmla="*/ 872150 w 1089433"/>
              <a:gd name="connsiteY23" fmla="*/ 422495 h 826883"/>
              <a:gd name="connsiteX24" fmla="*/ 829901 w 1089433"/>
              <a:gd name="connsiteY24" fmla="*/ 356103 h 826883"/>
              <a:gd name="connsiteX25" fmla="*/ 838954 w 1089433"/>
              <a:gd name="connsiteY25" fmla="*/ 328943 h 826883"/>
              <a:gd name="connsiteX26" fmla="*/ 866115 w 1089433"/>
              <a:gd name="connsiteY26" fmla="*/ 301782 h 826883"/>
              <a:gd name="connsiteX27" fmla="*/ 817830 w 1089433"/>
              <a:gd name="connsiteY27" fmla="*/ 256515 h 826883"/>
              <a:gd name="connsiteX28" fmla="*/ 805758 w 1089433"/>
              <a:gd name="connsiteY28" fmla="*/ 271604 h 826883"/>
              <a:gd name="connsiteX29" fmla="*/ 787651 w 1089433"/>
              <a:gd name="connsiteY29" fmla="*/ 277640 h 826883"/>
              <a:gd name="connsiteX30" fmla="*/ 766527 w 1089433"/>
              <a:gd name="connsiteY30" fmla="*/ 241426 h 826883"/>
              <a:gd name="connsiteX31" fmla="*/ 745402 w 1089433"/>
              <a:gd name="connsiteY31" fmla="*/ 181069 h 826883"/>
              <a:gd name="connsiteX32" fmla="*/ 712206 w 1089433"/>
              <a:gd name="connsiteY32" fmla="*/ 168998 h 826883"/>
              <a:gd name="connsiteX33" fmla="*/ 675992 w 1089433"/>
              <a:gd name="connsiteY33" fmla="*/ 156927 h 826883"/>
              <a:gd name="connsiteX34" fmla="*/ 657885 w 1089433"/>
              <a:gd name="connsiteY34" fmla="*/ 141838 h 826883"/>
              <a:gd name="connsiteX35" fmla="*/ 648831 w 1089433"/>
              <a:gd name="connsiteY35" fmla="*/ 90535 h 826883"/>
              <a:gd name="connsiteX36" fmla="*/ 639778 w 1089433"/>
              <a:gd name="connsiteY36" fmla="*/ 57339 h 826883"/>
              <a:gd name="connsiteX37" fmla="*/ 633742 w 1089433"/>
              <a:gd name="connsiteY37" fmla="*/ 24143 h 826883"/>
              <a:gd name="connsiteX38" fmla="*/ 576404 w 1089433"/>
              <a:gd name="connsiteY38" fmla="*/ 0 h 826883"/>
              <a:gd name="connsiteX39" fmla="*/ 0 w 1089433"/>
              <a:gd name="connsiteY39" fmla="*/ 63374 h 826883"/>
              <a:gd name="connsiteX0" fmla="*/ 0 w 1089433"/>
              <a:gd name="connsiteY0" fmla="*/ 63374 h 829264"/>
              <a:gd name="connsiteX1" fmla="*/ 57338 w 1089433"/>
              <a:gd name="connsiteY1" fmla="*/ 159945 h 829264"/>
              <a:gd name="connsiteX2" fmla="*/ 117695 w 1089433"/>
              <a:gd name="connsiteY2" fmla="*/ 202194 h 829264"/>
              <a:gd name="connsiteX3" fmla="*/ 120713 w 1089433"/>
              <a:gd name="connsiteY3" fmla="*/ 262550 h 829264"/>
              <a:gd name="connsiteX4" fmla="*/ 193140 w 1089433"/>
              <a:gd name="connsiteY4" fmla="*/ 331960 h 829264"/>
              <a:gd name="connsiteX5" fmla="*/ 214265 w 1089433"/>
              <a:gd name="connsiteY5" fmla="*/ 721259 h 829264"/>
              <a:gd name="connsiteX6" fmla="*/ 235568 w 1089433"/>
              <a:gd name="connsiteY6" fmla="*/ 829264 h 829264"/>
              <a:gd name="connsiteX7" fmla="*/ 905346 w 1089433"/>
              <a:gd name="connsiteY7" fmla="*/ 754455 h 829264"/>
              <a:gd name="connsiteX8" fmla="*/ 908364 w 1089433"/>
              <a:gd name="connsiteY8" fmla="*/ 805758 h 829264"/>
              <a:gd name="connsiteX9" fmla="*/ 932507 w 1089433"/>
              <a:gd name="connsiteY9" fmla="*/ 823865 h 829264"/>
              <a:gd name="connsiteX10" fmla="*/ 989845 w 1089433"/>
              <a:gd name="connsiteY10" fmla="*/ 823865 h 829264"/>
              <a:gd name="connsiteX11" fmla="*/ 998899 w 1089433"/>
              <a:gd name="connsiteY11" fmla="*/ 799723 h 829264"/>
              <a:gd name="connsiteX12" fmla="*/ 995881 w 1089433"/>
              <a:gd name="connsiteY12" fmla="*/ 772562 h 829264"/>
              <a:gd name="connsiteX13" fmla="*/ 1029077 w 1089433"/>
              <a:gd name="connsiteY13" fmla="*/ 700135 h 829264"/>
              <a:gd name="connsiteX14" fmla="*/ 1056237 w 1089433"/>
              <a:gd name="connsiteY14" fmla="*/ 675992 h 829264"/>
              <a:gd name="connsiteX15" fmla="*/ 1089433 w 1089433"/>
              <a:gd name="connsiteY15" fmla="*/ 682028 h 829264"/>
              <a:gd name="connsiteX16" fmla="*/ 1068309 w 1089433"/>
              <a:gd name="connsiteY16" fmla="*/ 648832 h 829264"/>
              <a:gd name="connsiteX17" fmla="*/ 1065291 w 1089433"/>
              <a:gd name="connsiteY17" fmla="*/ 597529 h 829264"/>
              <a:gd name="connsiteX18" fmla="*/ 1035113 w 1089433"/>
              <a:gd name="connsiteY18" fmla="*/ 588475 h 829264"/>
              <a:gd name="connsiteX19" fmla="*/ 1001917 w 1089433"/>
              <a:gd name="connsiteY19" fmla="*/ 576404 h 829264"/>
              <a:gd name="connsiteX20" fmla="*/ 977774 w 1089433"/>
              <a:gd name="connsiteY20" fmla="*/ 528119 h 829264"/>
              <a:gd name="connsiteX21" fmla="*/ 965703 w 1089433"/>
              <a:gd name="connsiteY21" fmla="*/ 479834 h 829264"/>
              <a:gd name="connsiteX22" fmla="*/ 935525 w 1089433"/>
              <a:gd name="connsiteY22" fmla="*/ 461727 h 829264"/>
              <a:gd name="connsiteX23" fmla="*/ 872150 w 1089433"/>
              <a:gd name="connsiteY23" fmla="*/ 422495 h 829264"/>
              <a:gd name="connsiteX24" fmla="*/ 829901 w 1089433"/>
              <a:gd name="connsiteY24" fmla="*/ 356103 h 829264"/>
              <a:gd name="connsiteX25" fmla="*/ 838954 w 1089433"/>
              <a:gd name="connsiteY25" fmla="*/ 328943 h 829264"/>
              <a:gd name="connsiteX26" fmla="*/ 866115 w 1089433"/>
              <a:gd name="connsiteY26" fmla="*/ 301782 h 829264"/>
              <a:gd name="connsiteX27" fmla="*/ 817830 w 1089433"/>
              <a:gd name="connsiteY27" fmla="*/ 256515 h 829264"/>
              <a:gd name="connsiteX28" fmla="*/ 805758 w 1089433"/>
              <a:gd name="connsiteY28" fmla="*/ 271604 h 829264"/>
              <a:gd name="connsiteX29" fmla="*/ 787651 w 1089433"/>
              <a:gd name="connsiteY29" fmla="*/ 277640 h 829264"/>
              <a:gd name="connsiteX30" fmla="*/ 766527 w 1089433"/>
              <a:gd name="connsiteY30" fmla="*/ 241426 h 829264"/>
              <a:gd name="connsiteX31" fmla="*/ 745402 w 1089433"/>
              <a:gd name="connsiteY31" fmla="*/ 181069 h 829264"/>
              <a:gd name="connsiteX32" fmla="*/ 712206 w 1089433"/>
              <a:gd name="connsiteY32" fmla="*/ 168998 h 829264"/>
              <a:gd name="connsiteX33" fmla="*/ 675992 w 1089433"/>
              <a:gd name="connsiteY33" fmla="*/ 156927 h 829264"/>
              <a:gd name="connsiteX34" fmla="*/ 657885 w 1089433"/>
              <a:gd name="connsiteY34" fmla="*/ 141838 h 829264"/>
              <a:gd name="connsiteX35" fmla="*/ 648831 w 1089433"/>
              <a:gd name="connsiteY35" fmla="*/ 90535 h 829264"/>
              <a:gd name="connsiteX36" fmla="*/ 639778 w 1089433"/>
              <a:gd name="connsiteY36" fmla="*/ 57339 h 829264"/>
              <a:gd name="connsiteX37" fmla="*/ 633742 w 1089433"/>
              <a:gd name="connsiteY37" fmla="*/ 24143 h 829264"/>
              <a:gd name="connsiteX38" fmla="*/ 576404 w 1089433"/>
              <a:gd name="connsiteY38" fmla="*/ 0 h 829264"/>
              <a:gd name="connsiteX39" fmla="*/ 0 w 1089433"/>
              <a:gd name="connsiteY39" fmla="*/ 63374 h 829264"/>
              <a:gd name="connsiteX0" fmla="*/ 0 w 1089433"/>
              <a:gd name="connsiteY0" fmla="*/ 63374 h 829264"/>
              <a:gd name="connsiteX1" fmla="*/ 57338 w 1089433"/>
              <a:gd name="connsiteY1" fmla="*/ 159945 h 829264"/>
              <a:gd name="connsiteX2" fmla="*/ 117695 w 1089433"/>
              <a:gd name="connsiteY2" fmla="*/ 202194 h 829264"/>
              <a:gd name="connsiteX3" fmla="*/ 120713 w 1089433"/>
              <a:gd name="connsiteY3" fmla="*/ 262550 h 829264"/>
              <a:gd name="connsiteX4" fmla="*/ 193140 w 1089433"/>
              <a:gd name="connsiteY4" fmla="*/ 331960 h 829264"/>
              <a:gd name="connsiteX5" fmla="*/ 214265 w 1089433"/>
              <a:gd name="connsiteY5" fmla="*/ 721259 h 829264"/>
              <a:gd name="connsiteX6" fmla="*/ 235568 w 1089433"/>
              <a:gd name="connsiteY6" fmla="*/ 829264 h 829264"/>
              <a:gd name="connsiteX7" fmla="*/ 905346 w 1089433"/>
              <a:gd name="connsiteY7" fmla="*/ 754455 h 829264"/>
              <a:gd name="connsiteX8" fmla="*/ 908364 w 1089433"/>
              <a:gd name="connsiteY8" fmla="*/ 805758 h 829264"/>
              <a:gd name="connsiteX9" fmla="*/ 932507 w 1089433"/>
              <a:gd name="connsiteY9" fmla="*/ 823865 h 829264"/>
              <a:gd name="connsiteX10" fmla="*/ 989845 w 1089433"/>
              <a:gd name="connsiteY10" fmla="*/ 823865 h 829264"/>
              <a:gd name="connsiteX11" fmla="*/ 998899 w 1089433"/>
              <a:gd name="connsiteY11" fmla="*/ 799723 h 829264"/>
              <a:gd name="connsiteX12" fmla="*/ 995881 w 1089433"/>
              <a:gd name="connsiteY12" fmla="*/ 772562 h 829264"/>
              <a:gd name="connsiteX13" fmla="*/ 1029077 w 1089433"/>
              <a:gd name="connsiteY13" fmla="*/ 700135 h 829264"/>
              <a:gd name="connsiteX14" fmla="*/ 1060995 w 1089433"/>
              <a:gd name="connsiteY14" fmla="*/ 687895 h 829264"/>
              <a:gd name="connsiteX15" fmla="*/ 1089433 w 1089433"/>
              <a:gd name="connsiteY15" fmla="*/ 682028 h 829264"/>
              <a:gd name="connsiteX16" fmla="*/ 1068309 w 1089433"/>
              <a:gd name="connsiteY16" fmla="*/ 648832 h 829264"/>
              <a:gd name="connsiteX17" fmla="*/ 1065291 w 1089433"/>
              <a:gd name="connsiteY17" fmla="*/ 597529 h 829264"/>
              <a:gd name="connsiteX18" fmla="*/ 1035113 w 1089433"/>
              <a:gd name="connsiteY18" fmla="*/ 588475 h 829264"/>
              <a:gd name="connsiteX19" fmla="*/ 1001917 w 1089433"/>
              <a:gd name="connsiteY19" fmla="*/ 576404 h 829264"/>
              <a:gd name="connsiteX20" fmla="*/ 977774 w 1089433"/>
              <a:gd name="connsiteY20" fmla="*/ 528119 h 829264"/>
              <a:gd name="connsiteX21" fmla="*/ 965703 w 1089433"/>
              <a:gd name="connsiteY21" fmla="*/ 479834 h 829264"/>
              <a:gd name="connsiteX22" fmla="*/ 935525 w 1089433"/>
              <a:gd name="connsiteY22" fmla="*/ 461727 h 829264"/>
              <a:gd name="connsiteX23" fmla="*/ 872150 w 1089433"/>
              <a:gd name="connsiteY23" fmla="*/ 422495 h 829264"/>
              <a:gd name="connsiteX24" fmla="*/ 829901 w 1089433"/>
              <a:gd name="connsiteY24" fmla="*/ 356103 h 829264"/>
              <a:gd name="connsiteX25" fmla="*/ 838954 w 1089433"/>
              <a:gd name="connsiteY25" fmla="*/ 328943 h 829264"/>
              <a:gd name="connsiteX26" fmla="*/ 866115 w 1089433"/>
              <a:gd name="connsiteY26" fmla="*/ 301782 h 829264"/>
              <a:gd name="connsiteX27" fmla="*/ 817830 w 1089433"/>
              <a:gd name="connsiteY27" fmla="*/ 256515 h 829264"/>
              <a:gd name="connsiteX28" fmla="*/ 805758 w 1089433"/>
              <a:gd name="connsiteY28" fmla="*/ 271604 h 829264"/>
              <a:gd name="connsiteX29" fmla="*/ 787651 w 1089433"/>
              <a:gd name="connsiteY29" fmla="*/ 277640 h 829264"/>
              <a:gd name="connsiteX30" fmla="*/ 766527 w 1089433"/>
              <a:gd name="connsiteY30" fmla="*/ 241426 h 829264"/>
              <a:gd name="connsiteX31" fmla="*/ 745402 w 1089433"/>
              <a:gd name="connsiteY31" fmla="*/ 181069 h 829264"/>
              <a:gd name="connsiteX32" fmla="*/ 712206 w 1089433"/>
              <a:gd name="connsiteY32" fmla="*/ 168998 h 829264"/>
              <a:gd name="connsiteX33" fmla="*/ 675992 w 1089433"/>
              <a:gd name="connsiteY33" fmla="*/ 156927 h 829264"/>
              <a:gd name="connsiteX34" fmla="*/ 657885 w 1089433"/>
              <a:gd name="connsiteY34" fmla="*/ 141838 h 829264"/>
              <a:gd name="connsiteX35" fmla="*/ 648831 w 1089433"/>
              <a:gd name="connsiteY35" fmla="*/ 90535 h 829264"/>
              <a:gd name="connsiteX36" fmla="*/ 639778 w 1089433"/>
              <a:gd name="connsiteY36" fmla="*/ 57339 h 829264"/>
              <a:gd name="connsiteX37" fmla="*/ 633742 w 1089433"/>
              <a:gd name="connsiteY37" fmla="*/ 24143 h 829264"/>
              <a:gd name="connsiteX38" fmla="*/ 576404 w 1089433"/>
              <a:gd name="connsiteY38" fmla="*/ 0 h 829264"/>
              <a:gd name="connsiteX39" fmla="*/ 0 w 1089433"/>
              <a:gd name="connsiteY39" fmla="*/ 63374 h 8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89433" h="829264">
                <a:moveTo>
                  <a:pt x="0" y="63374"/>
                </a:moveTo>
                <a:lnTo>
                  <a:pt x="57338" y="159945"/>
                </a:lnTo>
                <a:lnTo>
                  <a:pt x="117695" y="202194"/>
                </a:lnTo>
                <a:lnTo>
                  <a:pt x="120713" y="262550"/>
                </a:lnTo>
                <a:lnTo>
                  <a:pt x="193140" y="331960"/>
                </a:lnTo>
                <a:lnTo>
                  <a:pt x="214265" y="721259"/>
                </a:lnTo>
                <a:lnTo>
                  <a:pt x="235568" y="829264"/>
                </a:lnTo>
                <a:lnTo>
                  <a:pt x="905346" y="754455"/>
                </a:lnTo>
                <a:lnTo>
                  <a:pt x="908364" y="805758"/>
                </a:lnTo>
                <a:lnTo>
                  <a:pt x="932507" y="823865"/>
                </a:lnTo>
                <a:lnTo>
                  <a:pt x="989845" y="823865"/>
                </a:lnTo>
                <a:lnTo>
                  <a:pt x="998899" y="799723"/>
                </a:lnTo>
                <a:lnTo>
                  <a:pt x="995881" y="772562"/>
                </a:lnTo>
                <a:lnTo>
                  <a:pt x="1029077" y="700135"/>
                </a:lnTo>
                <a:lnTo>
                  <a:pt x="1060995" y="687895"/>
                </a:lnTo>
                <a:lnTo>
                  <a:pt x="1089433" y="682028"/>
                </a:lnTo>
                <a:lnTo>
                  <a:pt x="1068309" y="648832"/>
                </a:lnTo>
                <a:lnTo>
                  <a:pt x="1065291" y="597529"/>
                </a:lnTo>
                <a:lnTo>
                  <a:pt x="1035113" y="588475"/>
                </a:lnTo>
                <a:lnTo>
                  <a:pt x="1001917" y="576404"/>
                </a:lnTo>
                <a:lnTo>
                  <a:pt x="977774" y="528119"/>
                </a:lnTo>
                <a:lnTo>
                  <a:pt x="965703" y="479834"/>
                </a:lnTo>
                <a:lnTo>
                  <a:pt x="935525" y="461727"/>
                </a:lnTo>
                <a:lnTo>
                  <a:pt x="872150" y="422495"/>
                </a:lnTo>
                <a:lnTo>
                  <a:pt x="829901" y="356103"/>
                </a:lnTo>
                <a:lnTo>
                  <a:pt x="838954" y="328943"/>
                </a:lnTo>
                <a:lnTo>
                  <a:pt x="866115" y="301782"/>
                </a:lnTo>
                <a:lnTo>
                  <a:pt x="817830" y="256515"/>
                </a:lnTo>
                <a:lnTo>
                  <a:pt x="805758" y="271604"/>
                </a:lnTo>
                <a:lnTo>
                  <a:pt x="787651" y="277640"/>
                </a:lnTo>
                <a:lnTo>
                  <a:pt x="766527" y="241426"/>
                </a:lnTo>
                <a:lnTo>
                  <a:pt x="745402" y="181069"/>
                </a:lnTo>
                <a:lnTo>
                  <a:pt x="712206" y="168998"/>
                </a:lnTo>
                <a:lnTo>
                  <a:pt x="675992" y="156927"/>
                </a:lnTo>
                <a:lnTo>
                  <a:pt x="657885" y="141838"/>
                </a:lnTo>
                <a:lnTo>
                  <a:pt x="648831" y="90535"/>
                </a:lnTo>
                <a:lnTo>
                  <a:pt x="639778" y="57339"/>
                </a:lnTo>
                <a:lnTo>
                  <a:pt x="633742" y="24143"/>
                </a:lnTo>
                <a:lnTo>
                  <a:pt x="576404" y="0"/>
                </a:lnTo>
                <a:lnTo>
                  <a:pt x="0" y="63374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222537" y="3360656"/>
            <a:ext cx="371619" cy="369483"/>
          </a:xfrm>
          <a:custGeom>
            <a:avLst/>
            <a:gdLst>
              <a:gd name="connsiteX0" fmla="*/ 84499 w 829901"/>
              <a:gd name="connsiteY0" fmla="*/ 33196 h 823866"/>
              <a:gd name="connsiteX1" fmla="*/ 57339 w 829901"/>
              <a:gd name="connsiteY1" fmla="*/ 96571 h 823866"/>
              <a:gd name="connsiteX2" fmla="*/ 66392 w 829901"/>
              <a:gd name="connsiteY2" fmla="*/ 175034 h 823866"/>
              <a:gd name="connsiteX3" fmla="*/ 0 w 829901"/>
              <a:gd name="connsiteY3" fmla="*/ 259533 h 823866"/>
              <a:gd name="connsiteX4" fmla="*/ 33196 w 829901"/>
              <a:gd name="connsiteY4" fmla="*/ 301783 h 823866"/>
              <a:gd name="connsiteX5" fmla="*/ 45267 w 829901"/>
              <a:gd name="connsiteY5" fmla="*/ 331961 h 823866"/>
              <a:gd name="connsiteX6" fmla="*/ 36214 w 829901"/>
              <a:gd name="connsiteY6" fmla="*/ 374210 h 823866"/>
              <a:gd name="connsiteX7" fmla="*/ 27160 w 829901"/>
              <a:gd name="connsiteY7" fmla="*/ 380246 h 823866"/>
              <a:gd name="connsiteX8" fmla="*/ 36214 w 829901"/>
              <a:gd name="connsiteY8" fmla="*/ 446638 h 823866"/>
              <a:gd name="connsiteX9" fmla="*/ 75446 w 829901"/>
              <a:gd name="connsiteY9" fmla="*/ 449656 h 823866"/>
              <a:gd name="connsiteX10" fmla="*/ 102606 w 829901"/>
              <a:gd name="connsiteY10" fmla="*/ 461727 h 823866"/>
              <a:gd name="connsiteX11" fmla="*/ 150891 w 829901"/>
              <a:gd name="connsiteY11" fmla="*/ 476816 h 823866"/>
              <a:gd name="connsiteX12" fmla="*/ 190123 w 829901"/>
              <a:gd name="connsiteY12" fmla="*/ 531137 h 823866"/>
              <a:gd name="connsiteX13" fmla="*/ 220301 w 829901"/>
              <a:gd name="connsiteY13" fmla="*/ 537173 h 823866"/>
              <a:gd name="connsiteX14" fmla="*/ 256515 w 829901"/>
              <a:gd name="connsiteY14" fmla="*/ 561315 h 823866"/>
              <a:gd name="connsiteX15" fmla="*/ 277640 w 829901"/>
              <a:gd name="connsiteY15" fmla="*/ 564333 h 823866"/>
              <a:gd name="connsiteX16" fmla="*/ 292729 w 829901"/>
              <a:gd name="connsiteY16" fmla="*/ 618654 h 823866"/>
              <a:gd name="connsiteX17" fmla="*/ 292729 w 829901"/>
              <a:gd name="connsiteY17" fmla="*/ 636761 h 823866"/>
              <a:gd name="connsiteX18" fmla="*/ 301782 w 829901"/>
              <a:gd name="connsiteY18" fmla="*/ 666939 h 823866"/>
              <a:gd name="connsiteX19" fmla="*/ 298764 w 829901"/>
              <a:gd name="connsiteY19" fmla="*/ 682028 h 823866"/>
              <a:gd name="connsiteX20" fmla="*/ 304800 w 829901"/>
              <a:gd name="connsiteY20" fmla="*/ 697117 h 823866"/>
              <a:gd name="connsiteX21" fmla="*/ 301782 w 829901"/>
              <a:gd name="connsiteY21" fmla="*/ 763509 h 823866"/>
              <a:gd name="connsiteX22" fmla="*/ 337996 w 829901"/>
              <a:gd name="connsiteY22" fmla="*/ 793688 h 823866"/>
              <a:gd name="connsiteX23" fmla="*/ 380246 w 829901"/>
              <a:gd name="connsiteY23" fmla="*/ 808777 h 823866"/>
              <a:gd name="connsiteX24" fmla="*/ 404388 w 829901"/>
              <a:gd name="connsiteY24" fmla="*/ 823866 h 823866"/>
              <a:gd name="connsiteX25" fmla="*/ 473798 w 829901"/>
              <a:gd name="connsiteY25" fmla="*/ 808777 h 823866"/>
              <a:gd name="connsiteX26" fmla="*/ 790669 w 829901"/>
              <a:gd name="connsiteY26" fmla="*/ 751438 h 823866"/>
              <a:gd name="connsiteX27" fmla="*/ 802741 w 829901"/>
              <a:gd name="connsiteY27" fmla="*/ 751438 h 823866"/>
              <a:gd name="connsiteX28" fmla="*/ 802741 w 829901"/>
              <a:gd name="connsiteY28" fmla="*/ 688064 h 823866"/>
              <a:gd name="connsiteX29" fmla="*/ 766527 w 829901"/>
              <a:gd name="connsiteY29" fmla="*/ 579422 h 823866"/>
              <a:gd name="connsiteX30" fmla="*/ 772562 w 829901"/>
              <a:gd name="connsiteY30" fmla="*/ 522084 h 823866"/>
              <a:gd name="connsiteX31" fmla="*/ 757473 w 829901"/>
              <a:gd name="connsiteY31" fmla="*/ 473798 h 823866"/>
              <a:gd name="connsiteX32" fmla="*/ 778598 w 829901"/>
              <a:gd name="connsiteY32" fmla="*/ 443620 h 823866"/>
              <a:gd name="connsiteX33" fmla="*/ 781616 w 829901"/>
              <a:gd name="connsiteY33" fmla="*/ 407406 h 823866"/>
              <a:gd name="connsiteX34" fmla="*/ 772562 w 829901"/>
              <a:gd name="connsiteY34" fmla="*/ 353086 h 823866"/>
              <a:gd name="connsiteX35" fmla="*/ 811794 w 829901"/>
              <a:gd name="connsiteY35" fmla="*/ 292729 h 823866"/>
              <a:gd name="connsiteX36" fmla="*/ 829901 w 829901"/>
              <a:gd name="connsiteY36" fmla="*/ 226337 h 823866"/>
              <a:gd name="connsiteX37" fmla="*/ 823865 w 829901"/>
              <a:gd name="connsiteY37" fmla="*/ 220301 h 823866"/>
              <a:gd name="connsiteX38" fmla="*/ 805758 w 829901"/>
              <a:gd name="connsiteY38" fmla="*/ 235391 h 823866"/>
              <a:gd name="connsiteX39" fmla="*/ 787651 w 829901"/>
              <a:gd name="connsiteY39" fmla="*/ 271604 h 823866"/>
              <a:gd name="connsiteX40" fmla="*/ 769545 w 829901"/>
              <a:gd name="connsiteY40" fmla="*/ 307818 h 823866"/>
              <a:gd name="connsiteX41" fmla="*/ 751438 w 829901"/>
              <a:gd name="connsiteY41" fmla="*/ 316872 h 823866"/>
              <a:gd name="connsiteX42" fmla="*/ 745402 w 829901"/>
              <a:gd name="connsiteY42" fmla="*/ 341014 h 823866"/>
              <a:gd name="connsiteX43" fmla="*/ 727295 w 829901"/>
              <a:gd name="connsiteY43" fmla="*/ 362139 h 823866"/>
              <a:gd name="connsiteX44" fmla="*/ 715224 w 829901"/>
              <a:gd name="connsiteY44" fmla="*/ 371193 h 823866"/>
              <a:gd name="connsiteX45" fmla="*/ 715224 w 829901"/>
              <a:gd name="connsiteY45" fmla="*/ 371193 h 823866"/>
              <a:gd name="connsiteX46" fmla="*/ 715224 w 829901"/>
              <a:gd name="connsiteY46" fmla="*/ 371193 h 823866"/>
              <a:gd name="connsiteX47" fmla="*/ 721259 w 829901"/>
              <a:gd name="connsiteY47" fmla="*/ 316872 h 823866"/>
              <a:gd name="connsiteX48" fmla="*/ 718242 w 829901"/>
              <a:gd name="connsiteY48" fmla="*/ 301783 h 823866"/>
              <a:gd name="connsiteX49" fmla="*/ 730313 w 829901"/>
              <a:gd name="connsiteY49" fmla="*/ 265569 h 823866"/>
              <a:gd name="connsiteX50" fmla="*/ 727295 w 829901"/>
              <a:gd name="connsiteY50" fmla="*/ 226337 h 823866"/>
              <a:gd name="connsiteX51" fmla="*/ 703152 w 829901"/>
              <a:gd name="connsiteY51" fmla="*/ 193141 h 823866"/>
              <a:gd name="connsiteX52" fmla="*/ 697117 w 829901"/>
              <a:gd name="connsiteY52" fmla="*/ 178052 h 823866"/>
              <a:gd name="connsiteX53" fmla="*/ 706170 w 829901"/>
              <a:gd name="connsiteY53" fmla="*/ 162963 h 823866"/>
              <a:gd name="connsiteX54" fmla="*/ 709188 w 829901"/>
              <a:gd name="connsiteY54" fmla="*/ 147874 h 823866"/>
              <a:gd name="connsiteX55" fmla="*/ 691081 w 829901"/>
              <a:gd name="connsiteY55" fmla="*/ 147874 h 823866"/>
              <a:gd name="connsiteX56" fmla="*/ 672974 w 829901"/>
              <a:gd name="connsiteY56" fmla="*/ 147874 h 823866"/>
              <a:gd name="connsiteX57" fmla="*/ 654867 w 829901"/>
              <a:gd name="connsiteY57" fmla="*/ 117695 h 823866"/>
              <a:gd name="connsiteX58" fmla="*/ 615636 w 829901"/>
              <a:gd name="connsiteY58" fmla="*/ 117695 h 823866"/>
              <a:gd name="connsiteX59" fmla="*/ 564333 w 829901"/>
              <a:gd name="connsiteY59" fmla="*/ 111660 h 823866"/>
              <a:gd name="connsiteX60" fmla="*/ 497941 w 829901"/>
              <a:gd name="connsiteY60" fmla="*/ 99589 h 823866"/>
              <a:gd name="connsiteX61" fmla="*/ 443620 w 829901"/>
              <a:gd name="connsiteY61" fmla="*/ 99589 h 823866"/>
              <a:gd name="connsiteX62" fmla="*/ 401370 w 829901"/>
              <a:gd name="connsiteY62" fmla="*/ 93553 h 823866"/>
              <a:gd name="connsiteX63" fmla="*/ 347049 w 829901"/>
              <a:gd name="connsiteY63" fmla="*/ 72428 h 823866"/>
              <a:gd name="connsiteX64" fmla="*/ 328943 w 829901"/>
              <a:gd name="connsiteY64" fmla="*/ 48286 h 823866"/>
              <a:gd name="connsiteX65" fmla="*/ 250479 w 829901"/>
              <a:gd name="connsiteY65" fmla="*/ 51303 h 823866"/>
              <a:gd name="connsiteX66" fmla="*/ 235390 w 829901"/>
              <a:gd name="connsiteY66" fmla="*/ 0 h 823866"/>
              <a:gd name="connsiteX67" fmla="*/ 168998 w 829901"/>
              <a:gd name="connsiteY67" fmla="*/ 30179 h 823866"/>
              <a:gd name="connsiteX68" fmla="*/ 84499 w 829901"/>
              <a:gd name="connsiteY68" fmla="*/ 33196 h 823866"/>
              <a:gd name="connsiteX0" fmla="*/ 84499 w 829901"/>
              <a:gd name="connsiteY0" fmla="*/ 33196 h 823866"/>
              <a:gd name="connsiteX1" fmla="*/ 57339 w 829901"/>
              <a:gd name="connsiteY1" fmla="*/ 96571 h 823866"/>
              <a:gd name="connsiteX2" fmla="*/ 66392 w 829901"/>
              <a:gd name="connsiteY2" fmla="*/ 175034 h 823866"/>
              <a:gd name="connsiteX3" fmla="*/ 0 w 829901"/>
              <a:gd name="connsiteY3" fmla="*/ 259533 h 823866"/>
              <a:gd name="connsiteX4" fmla="*/ 33196 w 829901"/>
              <a:gd name="connsiteY4" fmla="*/ 301783 h 823866"/>
              <a:gd name="connsiteX5" fmla="*/ 45267 w 829901"/>
              <a:gd name="connsiteY5" fmla="*/ 331961 h 823866"/>
              <a:gd name="connsiteX6" fmla="*/ 36214 w 829901"/>
              <a:gd name="connsiteY6" fmla="*/ 374210 h 823866"/>
              <a:gd name="connsiteX7" fmla="*/ 27160 w 829901"/>
              <a:gd name="connsiteY7" fmla="*/ 380246 h 823866"/>
              <a:gd name="connsiteX8" fmla="*/ 36214 w 829901"/>
              <a:gd name="connsiteY8" fmla="*/ 446638 h 823866"/>
              <a:gd name="connsiteX9" fmla="*/ 75446 w 829901"/>
              <a:gd name="connsiteY9" fmla="*/ 449656 h 823866"/>
              <a:gd name="connsiteX10" fmla="*/ 102606 w 829901"/>
              <a:gd name="connsiteY10" fmla="*/ 461727 h 823866"/>
              <a:gd name="connsiteX11" fmla="*/ 150891 w 829901"/>
              <a:gd name="connsiteY11" fmla="*/ 476816 h 823866"/>
              <a:gd name="connsiteX12" fmla="*/ 190123 w 829901"/>
              <a:gd name="connsiteY12" fmla="*/ 531137 h 823866"/>
              <a:gd name="connsiteX13" fmla="*/ 220301 w 829901"/>
              <a:gd name="connsiteY13" fmla="*/ 537173 h 823866"/>
              <a:gd name="connsiteX14" fmla="*/ 249361 w 829901"/>
              <a:gd name="connsiteY14" fmla="*/ 585126 h 823866"/>
              <a:gd name="connsiteX15" fmla="*/ 277640 w 829901"/>
              <a:gd name="connsiteY15" fmla="*/ 564333 h 823866"/>
              <a:gd name="connsiteX16" fmla="*/ 292729 w 829901"/>
              <a:gd name="connsiteY16" fmla="*/ 618654 h 823866"/>
              <a:gd name="connsiteX17" fmla="*/ 292729 w 829901"/>
              <a:gd name="connsiteY17" fmla="*/ 636761 h 823866"/>
              <a:gd name="connsiteX18" fmla="*/ 301782 w 829901"/>
              <a:gd name="connsiteY18" fmla="*/ 666939 h 823866"/>
              <a:gd name="connsiteX19" fmla="*/ 298764 w 829901"/>
              <a:gd name="connsiteY19" fmla="*/ 682028 h 823866"/>
              <a:gd name="connsiteX20" fmla="*/ 304800 w 829901"/>
              <a:gd name="connsiteY20" fmla="*/ 697117 h 823866"/>
              <a:gd name="connsiteX21" fmla="*/ 301782 w 829901"/>
              <a:gd name="connsiteY21" fmla="*/ 763509 h 823866"/>
              <a:gd name="connsiteX22" fmla="*/ 337996 w 829901"/>
              <a:gd name="connsiteY22" fmla="*/ 793688 h 823866"/>
              <a:gd name="connsiteX23" fmla="*/ 380246 w 829901"/>
              <a:gd name="connsiteY23" fmla="*/ 808777 h 823866"/>
              <a:gd name="connsiteX24" fmla="*/ 404388 w 829901"/>
              <a:gd name="connsiteY24" fmla="*/ 823866 h 823866"/>
              <a:gd name="connsiteX25" fmla="*/ 473798 w 829901"/>
              <a:gd name="connsiteY25" fmla="*/ 808777 h 823866"/>
              <a:gd name="connsiteX26" fmla="*/ 790669 w 829901"/>
              <a:gd name="connsiteY26" fmla="*/ 751438 h 823866"/>
              <a:gd name="connsiteX27" fmla="*/ 802741 w 829901"/>
              <a:gd name="connsiteY27" fmla="*/ 751438 h 823866"/>
              <a:gd name="connsiteX28" fmla="*/ 802741 w 829901"/>
              <a:gd name="connsiteY28" fmla="*/ 688064 h 823866"/>
              <a:gd name="connsiteX29" fmla="*/ 766527 w 829901"/>
              <a:gd name="connsiteY29" fmla="*/ 579422 h 823866"/>
              <a:gd name="connsiteX30" fmla="*/ 772562 w 829901"/>
              <a:gd name="connsiteY30" fmla="*/ 522084 h 823866"/>
              <a:gd name="connsiteX31" fmla="*/ 757473 w 829901"/>
              <a:gd name="connsiteY31" fmla="*/ 473798 h 823866"/>
              <a:gd name="connsiteX32" fmla="*/ 778598 w 829901"/>
              <a:gd name="connsiteY32" fmla="*/ 443620 h 823866"/>
              <a:gd name="connsiteX33" fmla="*/ 781616 w 829901"/>
              <a:gd name="connsiteY33" fmla="*/ 407406 h 823866"/>
              <a:gd name="connsiteX34" fmla="*/ 772562 w 829901"/>
              <a:gd name="connsiteY34" fmla="*/ 353086 h 823866"/>
              <a:gd name="connsiteX35" fmla="*/ 811794 w 829901"/>
              <a:gd name="connsiteY35" fmla="*/ 292729 h 823866"/>
              <a:gd name="connsiteX36" fmla="*/ 829901 w 829901"/>
              <a:gd name="connsiteY36" fmla="*/ 226337 h 823866"/>
              <a:gd name="connsiteX37" fmla="*/ 823865 w 829901"/>
              <a:gd name="connsiteY37" fmla="*/ 220301 h 823866"/>
              <a:gd name="connsiteX38" fmla="*/ 805758 w 829901"/>
              <a:gd name="connsiteY38" fmla="*/ 235391 h 823866"/>
              <a:gd name="connsiteX39" fmla="*/ 787651 w 829901"/>
              <a:gd name="connsiteY39" fmla="*/ 271604 h 823866"/>
              <a:gd name="connsiteX40" fmla="*/ 769545 w 829901"/>
              <a:gd name="connsiteY40" fmla="*/ 307818 h 823866"/>
              <a:gd name="connsiteX41" fmla="*/ 751438 w 829901"/>
              <a:gd name="connsiteY41" fmla="*/ 316872 h 823866"/>
              <a:gd name="connsiteX42" fmla="*/ 745402 w 829901"/>
              <a:gd name="connsiteY42" fmla="*/ 341014 h 823866"/>
              <a:gd name="connsiteX43" fmla="*/ 727295 w 829901"/>
              <a:gd name="connsiteY43" fmla="*/ 362139 h 823866"/>
              <a:gd name="connsiteX44" fmla="*/ 715224 w 829901"/>
              <a:gd name="connsiteY44" fmla="*/ 371193 h 823866"/>
              <a:gd name="connsiteX45" fmla="*/ 715224 w 829901"/>
              <a:gd name="connsiteY45" fmla="*/ 371193 h 823866"/>
              <a:gd name="connsiteX46" fmla="*/ 715224 w 829901"/>
              <a:gd name="connsiteY46" fmla="*/ 371193 h 823866"/>
              <a:gd name="connsiteX47" fmla="*/ 721259 w 829901"/>
              <a:gd name="connsiteY47" fmla="*/ 316872 h 823866"/>
              <a:gd name="connsiteX48" fmla="*/ 718242 w 829901"/>
              <a:gd name="connsiteY48" fmla="*/ 301783 h 823866"/>
              <a:gd name="connsiteX49" fmla="*/ 730313 w 829901"/>
              <a:gd name="connsiteY49" fmla="*/ 265569 h 823866"/>
              <a:gd name="connsiteX50" fmla="*/ 727295 w 829901"/>
              <a:gd name="connsiteY50" fmla="*/ 226337 h 823866"/>
              <a:gd name="connsiteX51" fmla="*/ 703152 w 829901"/>
              <a:gd name="connsiteY51" fmla="*/ 193141 h 823866"/>
              <a:gd name="connsiteX52" fmla="*/ 697117 w 829901"/>
              <a:gd name="connsiteY52" fmla="*/ 178052 h 823866"/>
              <a:gd name="connsiteX53" fmla="*/ 706170 w 829901"/>
              <a:gd name="connsiteY53" fmla="*/ 162963 h 823866"/>
              <a:gd name="connsiteX54" fmla="*/ 709188 w 829901"/>
              <a:gd name="connsiteY54" fmla="*/ 147874 h 823866"/>
              <a:gd name="connsiteX55" fmla="*/ 691081 w 829901"/>
              <a:gd name="connsiteY55" fmla="*/ 147874 h 823866"/>
              <a:gd name="connsiteX56" fmla="*/ 672974 w 829901"/>
              <a:gd name="connsiteY56" fmla="*/ 147874 h 823866"/>
              <a:gd name="connsiteX57" fmla="*/ 654867 w 829901"/>
              <a:gd name="connsiteY57" fmla="*/ 117695 h 823866"/>
              <a:gd name="connsiteX58" fmla="*/ 615636 w 829901"/>
              <a:gd name="connsiteY58" fmla="*/ 117695 h 823866"/>
              <a:gd name="connsiteX59" fmla="*/ 564333 w 829901"/>
              <a:gd name="connsiteY59" fmla="*/ 111660 h 823866"/>
              <a:gd name="connsiteX60" fmla="*/ 497941 w 829901"/>
              <a:gd name="connsiteY60" fmla="*/ 99589 h 823866"/>
              <a:gd name="connsiteX61" fmla="*/ 443620 w 829901"/>
              <a:gd name="connsiteY61" fmla="*/ 99589 h 823866"/>
              <a:gd name="connsiteX62" fmla="*/ 401370 w 829901"/>
              <a:gd name="connsiteY62" fmla="*/ 93553 h 823866"/>
              <a:gd name="connsiteX63" fmla="*/ 347049 w 829901"/>
              <a:gd name="connsiteY63" fmla="*/ 72428 h 823866"/>
              <a:gd name="connsiteX64" fmla="*/ 328943 w 829901"/>
              <a:gd name="connsiteY64" fmla="*/ 48286 h 823866"/>
              <a:gd name="connsiteX65" fmla="*/ 250479 w 829901"/>
              <a:gd name="connsiteY65" fmla="*/ 51303 h 823866"/>
              <a:gd name="connsiteX66" fmla="*/ 235390 w 829901"/>
              <a:gd name="connsiteY66" fmla="*/ 0 h 823866"/>
              <a:gd name="connsiteX67" fmla="*/ 168998 w 829901"/>
              <a:gd name="connsiteY67" fmla="*/ 30179 h 823866"/>
              <a:gd name="connsiteX68" fmla="*/ 84499 w 829901"/>
              <a:gd name="connsiteY68" fmla="*/ 33196 h 823866"/>
              <a:gd name="connsiteX0" fmla="*/ 84499 w 829901"/>
              <a:gd name="connsiteY0" fmla="*/ 33196 h 823866"/>
              <a:gd name="connsiteX1" fmla="*/ 57339 w 829901"/>
              <a:gd name="connsiteY1" fmla="*/ 96571 h 823866"/>
              <a:gd name="connsiteX2" fmla="*/ 66392 w 829901"/>
              <a:gd name="connsiteY2" fmla="*/ 175034 h 823866"/>
              <a:gd name="connsiteX3" fmla="*/ 0 w 829901"/>
              <a:gd name="connsiteY3" fmla="*/ 259533 h 823866"/>
              <a:gd name="connsiteX4" fmla="*/ 33196 w 829901"/>
              <a:gd name="connsiteY4" fmla="*/ 301783 h 823866"/>
              <a:gd name="connsiteX5" fmla="*/ 45267 w 829901"/>
              <a:gd name="connsiteY5" fmla="*/ 331961 h 823866"/>
              <a:gd name="connsiteX6" fmla="*/ 36214 w 829901"/>
              <a:gd name="connsiteY6" fmla="*/ 374210 h 823866"/>
              <a:gd name="connsiteX7" fmla="*/ 27160 w 829901"/>
              <a:gd name="connsiteY7" fmla="*/ 380246 h 823866"/>
              <a:gd name="connsiteX8" fmla="*/ 36214 w 829901"/>
              <a:gd name="connsiteY8" fmla="*/ 446638 h 823866"/>
              <a:gd name="connsiteX9" fmla="*/ 75446 w 829901"/>
              <a:gd name="connsiteY9" fmla="*/ 449656 h 823866"/>
              <a:gd name="connsiteX10" fmla="*/ 102606 w 829901"/>
              <a:gd name="connsiteY10" fmla="*/ 461727 h 823866"/>
              <a:gd name="connsiteX11" fmla="*/ 150891 w 829901"/>
              <a:gd name="connsiteY11" fmla="*/ 476816 h 823866"/>
              <a:gd name="connsiteX12" fmla="*/ 175815 w 829901"/>
              <a:gd name="connsiteY12" fmla="*/ 538280 h 823866"/>
              <a:gd name="connsiteX13" fmla="*/ 220301 w 829901"/>
              <a:gd name="connsiteY13" fmla="*/ 537173 h 823866"/>
              <a:gd name="connsiteX14" fmla="*/ 249361 w 829901"/>
              <a:gd name="connsiteY14" fmla="*/ 585126 h 823866"/>
              <a:gd name="connsiteX15" fmla="*/ 277640 w 829901"/>
              <a:gd name="connsiteY15" fmla="*/ 564333 h 823866"/>
              <a:gd name="connsiteX16" fmla="*/ 292729 w 829901"/>
              <a:gd name="connsiteY16" fmla="*/ 618654 h 823866"/>
              <a:gd name="connsiteX17" fmla="*/ 292729 w 829901"/>
              <a:gd name="connsiteY17" fmla="*/ 636761 h 823866"/>
              <a:gd name="connsiteX18" fmla="*/ 301782 w 829901"/>
              <a:gd name="connsiteY18" fmla="*/ 666939 h 823866"/>
              <a:gd name="connsiteX19" fmla="*/ 298764 w 829901"/>
              <a:gd name="connsiteY19" fmla="*/ 682028 h 823866"/>
              <a:gd name="connsiteX20" fmla="*/ 304800 w 829901"/>
              <a:gd name="connsiteY20" fmla="*/ 697117 h 823866"/>
              <a:gd name="connsiteX21" fmla="*/ 301782 w 829901"/>
              <a:gd name="connsiteY21" fmla="*/ 763509 h 823866"/>
              <a:gd name="connsiteX22" fmla="*/ 337996 w 829901"/>
              <a:gd name="connsiteY22" fmla="*/ 793688 h 823866"/>
              <a:gd name="connsiteX23" fmla="*/ 380246 w 829901"/>
              <a:gd name="connsiteY23" fmla="*/ 808777 h 823866"/>
              <a:gd name="connsiteX24" fmla="*/ 404388 w 829901"/>
              <a:gd name="connsiteY24" fmla="*/ 823866 h 823866"/>
              <a:gd name="connsiteX25" fmla="*/ 473798 w 829901"/>
              <a:gd name="connsiteY25" fmla="*/ 808777 h 823866"/>
              <a:gd name="connsiteX26" fmla="*/ 790669 w 829901"/>
              <a:gd name="connsiteY26" fmla="*/ 751438 h 823866"/>
              <a:gd name="connsiteX27" fmla="*/ 802741 w 829901"/>
              <a:gd name="connsiteY27" fmla="*/ 751438 h 823866"/>
              <a:gd name="connsiteX28" fmla="*/ 802741 w 829901"/>
              <a:gd name="connsiteY28" fmla="*/ 688064 h 823866"/>
              <a:gd name="connsiteX29" fmla="*/ 766527 w 829901"/>
              <a:gd name="connsiteY29" fmla="*/ 579422 h 823866"/>
              <a:gd name="connsiteX30" fmla="*/ 772562 w 829901"/>
              <a:gd name="connsiteY30" fmla="*/ 522084 h 823866"/>
              <a:gd name="connsiteX31" fmla="*/ 757473 w 829901"/>
              <a:gd name="connsiteY31" fmla="*/ 473798 h 823866"/>
              <a:gd name="connsiteX32" fmla="*/ 778598 w 829901"/>
              <a:gd name="connsiteY32" fmla="*/ 443620 h 823866"/>
              <a:gd name="connsiteX33" fmla="*/ 781616 w 829901"/>
              <a:gd name="connsiteY33" fmla="*/ 407406 h 823866"/>
              <a:gd name="connsiteX34" fmla="*/ 772562 w 829901"/>
              <a:gd name="connsiteY34" fmla="*/ 353086 h 823866"/>
              <a:gd name="connsiteX35" fmla="*/ 811794 w 829901"/>
              <a:gd name="connsiteY35" fmla="*/ 292729 h 823866"/>
              <a:gd name="connsiteX36" fmla="*/ 829901 w 829901"/>
              <a:gd name="connsiteY36" fmla="*/ 226337 h 823866"/>
              <a:gd name="connsiteX37" fmla="*/ 823865 w 829901"/>
              <a:gd name="connsiteY37" fmla="*/ 220301 h 823866"/>
              <a:gd name="connsiteX38" fmla="*/ 805758 w 829901"/>
              <a:gd name="connsiteY38" fmla="*/ 235391 h 823866"/>
              <a:gd name="connsiteX39" fmla="*/ 787651 w 829901"/>
              <a:gd name="connsiteY39" fmla="*/ 271604 h 823866"/>
              <a:gd name="connsiteX40" fmla="*/ 769545 w 829901"/>
              <a:gd name="connsiteY40" fmla="*/ 307818 h 823866"/>
              <a:gd name="connsiteX41" fmla="*/ 751438 w 829901"/>
              <a:gd name="connsiteY41" fmla="*/ 316872 h 823866"/>
              <a:gd name="connsiteX42" fmla="*/ 745402 w 829901"/>
              <a:gd name="connsiteY42" fmla="*/ 341014 h 823866"/>
              <a:gd name="connsiteX43" fmla="*/ 727295 w 829901"/>
              <a:gd name="connsiteY43" fmla="*/ 362139 h 823866"/>
              <a:gd name="connsiteX44" fmla="*/ 715224 w 829901"/>
              <a:gd name="connsiteY44" fmla="*/ 371193 h 823866"/>
              <a:gd name="connsiteX45" fmla="*/ 715224 w 829901"/>
              <a:gd name="connsiteY45" fmla="*/ 371193 h 823866"/>
              <a:gd name="connsiteX46" fmla="*/ 715224 w 829901"/>
              <a:gd name="connsiteY46" fmla="*/ 371193 h 823866"/>
              <a:gd name="connsiteX47" fmla="*/ 721259 w 829901"/>
              <a:gd name="connsiteY47" fmla="*/ 316872 h 823866"/>
              <a:gd name="connsiteX48" fmla="*/ 718242 w 829901"/>
              <a:gd name="connsiteY48" fmla="*/ 301783 h 823866"/>
              <a:gd name="connsiteX49" fmla="*/ 730313 w 829901"/>
              <a:gd name="connsiteY49" fmla="*/ 265569 h 823866"/>
              <a:gd name="connsiteX50" fmla="*/ 727295 w 829901"/>
              <a:gd name="connsiteY50" fmla="*/ 226337 h 823866"/>
              <a:gd name="connsiteX51" fmla="*/ 703152 w 829901"/>
              <a:gd name="connsiteY51" fmla="*/ 193141 h 823866"/>
              <a:gd name="connsiteX52" fmla="*/ 697117 w 829901"/>
              <a:gd name="connsiteY52" fmla="*/ 178052 h 823866"/>
              <a:gd name="connsiteX53" fmla="*/ 706170 w 829901"/>
              <a:gd name="connsiteY53" fmla="*/ 162963 h 823866"/>
              <a:gd name="connsiteX54" fmla="*/ 709188 w 829901"/>
              <a:gd name="connsiteY54" fmla="*/ 147874 h 823866"/>
              <a:gd name="connsiteX55" fmla="*/ 691081 w 829901"/>
              <a:gd name="connsiteY55" fmla="*/ 147874 h 823866"/>
              <a:gd name="connsiteX56" fmla="*/ 672974 w 829901"/>
              <a:gd name="connsiteY56" fmla="*/ 147874 h 823866"/>
              <a:gd name="connsiteX57" fmla="*/ 654867 w 829901"/>
              <a:gd name="connsiteY57" fmla="*/ 117695 h 823866"/>
              <a:gd name="connsiteX58" fmla="*/ 615636 w 829901"/>
              <a:gd name="connsiteY58" fmla="*/ 117695 h 823866"/>
              <a:gd name="connsiteX59" fmla="*/ 564333 w 829901"/>
              <a:gd name="connsiteY59" fmla="*/ 111660 h 823866"/>
              <a:gd name="connsiteX60" fmla="*/ 497941 w 829901"/>
              <a:gd name="connsiteY60" fmla="*/ 99589 h 823866"/>
              <a:gd name="connsiteX61" fmla="*/ 443620 w 829901"/>
              <a:gd name="connsiteY61" fmla="*/ 99589 h 823866"/>
              <a:gd name="connsiteX62" fmla="*/ 401370 w 829901"/>
              <a:gd name="connsiteY62" fmla="*/ 93553 h 823866"/>
              <a:gd name="connsiteX63" fmla="*/ 347049 w 829901"/>
              <a:gd name="connsiteY63" fmla="*/ 72428 h 823866"/>
              <a:gd name="connsiteX64" fmla="*/ 328943 w 829901"/>
              <a:gd name="connsiteY64" fmla="*/ 48286 h 823866"/>
              <a:gd name="connsiteX65" fmla="*/ 250479 w 829901"/>
              <a:gd name="connsiteY65" fmla="*/ 51303 h 823866"/>
              <a:gd name="connsiteX66" fmla="*/ 235390 w 829901"/>
              <a:gd name="connsiteY66" fmla="*/ 0 h 823866"/>
              <a:gd name="connsiteX67" fmla="*/ 168998 w 829901"/>
              <a:gd name="connsiteY67" fmla="*/ 30179 h 823866"/>
              <a:gd name="connsiteX68" fmla="*/ 84499 w 829901"/>
              <a:gd name="connsiteY68" fmla="*/ 33196 h 823866"/>
              <a:gd name="connsiteX0" fmla="*/ 84499 w 829901"/>
              <a:gd name="connsiteY0" fmla="*/ 33196 h 823866"/>
              <a:gd name="connsiteX1" fmla="*/ 57339 w 829901"/>
              <a:gd name="connsiteY1" fmla="*/ 96571 h 823866"/>
              <a:gd name="connsiteX2" fmla="*/ 66392 w 829901"/>
              <a:gd name="connsiteY2" fmla="*/ 175034 h 823866"/>
              <a:gd name="connsiteX3" fmla="*/ 0 w 829901"/>
              <a:gd name="connsiteY3" fmla="*/ 259533 h 823866"/>
              <a:gd name="connsiteX4" fmla="*/ 33196 w 829901"/>
              <a:gd name="connsiteY4" fmla="*/ 301783 h 823866"/>
              <a:gd name="connsiteX5" fmla="*/ 45267 w 829901"/>
              <a:gd name="connsiteY5" fmla="*/ 331961 h 823866"/>
              <a:gd name="connsiteX6" fmla="*/ 36214 w 829901"/>
              <a:gd name="connsiteY6" fmla="*/ 374210 h 823866"/>
              <a:gd name="connsiteX7" fmla="*/ 27160 w 829901"/>
              <a:gd name="connsiteY7" fmla="*/ 380246 h 823866"/>
              <a:gd name="connsiteX8" fmla="*/ 36214 w 829901"/>
              <a:gd name="connsiteY8" fmla="*/ 446638 h 823866"/>
              <a:gd name="connsiteX9" fmla="*/ 75446 w 829901"/>
              <a:gd name="connsiteY9" fmla="*/ 449656 h 823866"/>
              <a:gd name="connsiteX10" fmla="*/ 102606 w 829901"/>
              <a:gd name="connsiteY10" fmla="*/ 461727 h 823866"/>
              <a:gd name="connsiteX11" fmla="*/ 138967 w 829901"/>
              <a:gd name="connsiteY11" fmla="*/ 486341 h 823866"/>
              <a:gd name="connsiteX12" fmla="*/ 175815 w 829901"/>
              <a:gd name="connsiteY12" fmla="*/ 538280 h 823866"/>
              <a:gd name="connsiteX13" fmla="*/ 220301 w 829901"/>
              <a:gd name="connsiteY13" fmla="*/ 537173 h 823866"/>
              <a:gd name="connsiteX14" fmla="*/ 249361 w 829901"/>
              <a:gd name="connsiteY14" fmla="*/ 585126 h 823866"/>
              <a:gd name="connsiteX15" fmla="*/ 277640 w 829901"/>
              <a:gd name="connsiteY15" fmla="*/ 564333 h 823866"/>
              <a:gd name="connsiteX16" fmla="*/ 292729 w 829901"/>
              <a:gd name="connsiteY16" fmla="*/ 618654 h 823866"/>
              <a:gd name="connsiteX17" fmla="*/ 292729 w 829901"/>
              <a:gd name="connsiteY17" fmla="*/ 636761 h 823866"/>
              <a:gd name="connsiteX18" fmla="*/ 301782 w 829901"/>
              <a:gd name="connsiteY18" fmla="*/ 666939 h 823866"/>
              <a:gd name="connsiteX19" fmla="*/ 298764 w 829901"/>
              <a:gd name="connsiteY19" fmla="*/ 682028 h 823866"/>
              <a:gd name="connsiteX20" fmla="*/ 304800 w 829901"/>
              <a:gd name="connsiteY20" fmla="*/ 697117 h 823866"/>
              <a:gd name="connsiteX21" fmla="*/ 301782 w 829901"/>
              <a:gd name="connsiteY21" fmla="*/ 763509 h 823866"/>
              <a:gd name="connsiteX22" fmla="*/ 337996 w 829901"/>
              <a:gd name="connsiteY22" fmla="*/ 793688 h 823866"/>
              <a:gd name="connsiteX23" fmla="*/ 380246 w 829901"/>
              <a:gd name="connsiteY23" fmla="*/ 808777 h 823866"/>
              <a:gd name="connsiteX24" fmla="*/ 404388 w 829901"/>
              <a:gd name="connsiteY24" fmla="*/ 823866 h 823866"/>
              <a:gd name="connsiteX25" fmla="*/ 473798 w 829901"/>
              <a:gd name="connsiteY25" fmla="*/ 808777 h 823866"/>
              <a:gd name="connsiteX26" fmla="*/ 790669 w 829901"/>
              <a:gd name="connsiteY26" fmla="*/ 751438 h 823866"/>
              <a:gd name="connsiteX27" fmla="*/ 802741 w 829901"/>
              <a:gd name="connsiteY27" fmla="*/ 751438 h 823866"/>
              <a:gd name="connsiteX28" fmla="*/ 802741 w 829901"/>
              <a:gd name="connsiteY28" fmla="*/ 688064 h 823866"/>
              <a:gd name="connsiteX29" fmla="*/ 766527 w 829901"/>
              <a:gd name="connsiteY29" fmla="*/ 579422 h 823866"/>
              <a:gd name="connsiteX30" fmla="*/ 772562 w 829901"/>
              <a:gd name="connsiteY30" fmla="*/ 522084 h 823866"/>
              <a:gd name="connsiteX31" fmla="*/ 757473 w 829901"/>
              <a:gd name="connsiteY31" fmla="*/ 473798 h 823866"/>
              <a:gd name="connsiteX32" fmla="*/ 778598 w 829901"/>
              <a:gd name="connsiteY32" fmla="*/ 443620 h 823866"/>
              <a:gd name="connsiteX33" fmla="*/ 781616 w 829901"/>
              <a:gd name="connsiteY33" fmla="*/ 407406 h 823866"/>
              <a:gd name="connsiteX34" fmla="*/ 772562 w 829901"/>
              <a:gd name="connsiteY34" fmla="*/ 353086 h 823866"/>
              <a:gd name="connsiteX35" fmla="*/ 811794 w 829901"/>
              <a:gd name="connsiteY35" fmla="*/ 292729 h 823866"/>
              <a:gd name="connsiteX36" fmla="*/ 829901 w 829901"/>
              <a:gd name="connsiteY36" fmla="*/ 226337 h 823866"/>
              <a:gd name="connsiteX37" fmla="*/ 823865 w 829901"/>
              <a:gd name="connsiteY37" fmla="*/ 220301 h 823866"/>
              <a:gd name="connsiteX38" fmla="*/ 805758 w 829901"/>
              <a:gd name="connsiteY38" fmla="*/ 235391 h 823866"/>
              <a:gd name="connsiteX39" fmla="*/ 787651 w 829901"/>
              <a:gd name="connsiteY39" fmla="*/ 271604 h 823866"/>
              <a:gd name="connsiteX40" fmla="*/ 769545 w 829901"/>
              <a:gd name="connsiteY40" fmla="*/ 307818 h 823866"/>
              <a:gd name="connsiteX41" fmla="*/ 751438 w 829901"/>
              <a:gd name="connsiteY41" fmla="*/ 316872 h 823866"/>
              <a:gd name="connsiteX42" fmla="*/ 745402 w 829901"/>
              <a:gd name="connsiteY42" fmla="*/ 341014 h 823866"/>
              <a:gd name="connsiteX43" fmla="*/ 727295 w 829901"/>
              <a:gd name="connsiteY43" fmla="*/ 362139 h 823866"/>
              <a:gd name="connsiteX44" fmla="*/ 715224 w 829901"/>
              <a:gd name="connsiteY44" fmla="*/ 371193 h 823866"/>
              <a:gd name="connsiteX45" fmla="*/ 715224 w 829901"/>
              <a:gd name="connsiteY45" fmla="*/ 371193 h 823866"/>
              <a:gd name="connsiteX46" fmla="*/ 715224 w 829901"/>
              <a:gd name="connsiteY46" fmla="*/ 371193 h 823866"/>
              <a:gd name="connsiteX47" fmla="*/ 721259 w 829901"/>
              <a:gd name="connsiteY47" fmla="*/ 316872 h 823866"/>
              <a:gd name="connsiteX48" fmla="*/ 718242 w 829901"/>
              <a:gd name="connsiteY48" fmla="*/ 301783 h 823866"/>
              <a:gd name="connsiteX49" fmla="*/ 730313 w 829901"/>
              <a:gd name="connsiteY49" fmla="*/ 265569 h 823866"/>
              <a:gd name="connsiteX50" fmla="*/ 727295 w 829901"/>
              <a:gd name="connsiteY50" fmla="*/ 226337 h 823866"/>
              <a:gd name="connsiteX51" fmla="*/ 703152 w 829901"/>
              <a:gd name="connsiteY51" fmla="*/ 193141 h 823866"/>
              <a:gd name="connsiteX52" fmla="*/ 697117 w 829901"/>
              <a:gd name="connsiteY52" fmla="*/ 178052 h 823866"/>
              <a:gd name="connsiteX53" fmla="*/ 706170 w 829901"/>
              <a:gd name="connsiteY53" fmla="*/ 162963 h 823866"/>
              <a:gd name="connsiteX54" fmla="*/ 709188 w 829901"/>
              <a:gd name="connsiteY54" fmla="*/ 147874 h 823866"/>
              <a:gd name="connsiteX55" fmla="*/ 691081 w 829901"/>
              <a:gd name="connsiteY55" fmla="*/ 147874 h 823866"/>
              <a:gd name="connsiteX56" fmla="*/ 672974 w 829901"/>
              <a:gd name="connsiteY56" fmla="*/ 147874 h 823866"/>
              <a:gd name="connsiteX57" fmla="*/ 654867 w 829901"/>
              <a:gd name="connsiteY57" fmla="*/ 117695 h 823866"/>
              <a:gd name="connsiteX58" fmla="*/ 615636 w 829901"/>
              <a:gd name="connsiteY58" fmla="*/ 117695 h 823866"/>
              <a:gd name="connsiteX59" fmla="*/ 564333 w 829901"/>
              <a:gd name="connsiteY59" fmla="*/ 111660 h 823866"/>
              <a:gd name="connsiteX60" fmla="*/ 497941 w 829901"/>
              <a:gd name="connsiteY60" fmla="*/ 99589 h 823866"/>
              <a:gd name="connsiteX61" fmla="*/ 443620 w 829901"/>
              <a:gd name="connsiteY61" fmla="*/ 99589 h 823866"/>
              <a:gd name="connsiteX62" fmla="*/ 401370 w 829901"/>
              <a:gd name="connsiteY62" fmla="*/ 93553 h 823866"/>
              <a:gd name="connsiteX63" fmla="*/ 347049 w 829901"/>
              <a:gd name="connsiteY63" fmla="*/ 72428 h 823866"/>
              <a:gd name="connsiteX64" fmla="*/ 328943 w 829901"/>
              <a:gd name="connsiteY64" fmla="*/ 48286 h 823866"/>
              <a:gd name="connsiteX65" fmla="*/ 250479 w 829901"/>
              <a:gd name="connsiteY65" fmla="*/ 51303 h 823866"/>
              <a:gd name="connsiteX66" fmla="*/ 235390 w 829901"/>
              <a:gd name="connsiteY66" fmla="*/ 0 h 823866"/>
              <a:gd name="connsiteX67" fmla="*/ 168998 w 829901"/>
              <a:gd name="connsiteY67" fmla="*/ 30179 h 823866"/>
              <a:gd name="connsiteX68" fmla="*/ 84499 w 829901"/>
              <a:gd name="connsiteY68" fmla="*/ 33196 h 823866"/>
              <a:gd name="connsiteX0" fmla="*/ 84499 w 829901"/>
              <a:gd name="connsiteY0" fmla="*/ 33196 h 823866"/>
              <a:gd name="connsiteX1" fmla="*/ 57339 w 829901"/>
              <a:gd name="connsiteY1" fmla="*/ 96571 h 823866"/>
              <a:gd name="connsiteX2" fmla="*/ 66392 w 829901"/>
              <a:gd name="connsiteY2" fmla="*/ 175034 h 823866"/>
              <a:gd name="connsiteX3" fmla="*/ 0 w 829901"/>
              <a:gd name="connsiteY3" fmla="*/ 259533 h 823866"/>
              <a:gd name="connsiteX4" fmla="*/ 33196 w 829901"/>
              <a:gd name="connsiteY4" fmla="*/ 301783 h 823866"/>
              <a:gd name="connsiteX5" fmla="*/ 45267 w 829901"/>
              <a:gd name="connsiteY5" fmla="*/ 331961 h 823866"/>
              <a:gd name="connsiteX6" fmla="*/ 36214 w 829901"/>
              <a:gd name="connsiteY6" fmla="*/ 374210 h 823866"/>
              <a:gd name="connsiteX7" fmla="*/ 27160 w 829901"/>
              <a:gd name="connsiteY7" fmla="*/ 380246 h 823866"/>
              <a:gd name="connsiteX8" fmla="*/ 36214 w 829901"/>
              <a:gd name="connsiteY8" fmla="*/ 446638 h 823866"/>
              <a:gd name="connsiteX9" fmla="*/ 75446 w 829901"/>
              <a:gd name="connsiteY9" fmla="*/ 449656 h 823866"/>
              <a:gd name="connsiteX10" fmla="*/ 100221 w 829901"/>
              <a:gd name="connsiteY10" fmla="*/ 468870 h 823866"/>
              <a:gd name="connsiteX11" fmla="*/ 138967 w 829901"/>
              <a:gd name="connsiteY11" fmla="*/ 486341 h 823866"/>
              <a:gd name="connsiteX12" fmla="*/ 175815 w 829901"/>
              <a:gd name="connsiteY12" fmla="*/ 538280 h 823866"/>
              <a:gd name="connsiteX13" fmla="*/ 220301 w 829901"/>
              <a:gd name="connsiteY13" fmla="*/ 537173 h 823866"/>
              <a:gd name="connsiteX14" fmla="*/ 249361 w 829901"/>
              <a:gd name="connsiteY14" fmla="*/ 585126 h 823866"/>
              <a:gd name="connsiteX15" fmla="*/ 277640 w 829901"/>
              <a:gd name="connsiteY15" fmla="*/ 564333 h 823866"/>
              <a:gd name="connsiteX16" fmla="*/ 292729 w 829901"/>
              <a:gd name="connsiteY16" fmla="*/ 618654 h 823866"/>
              <a:gd name="connsiteX17" fmla="*/ 292729 w 829901"/>
              <a:gd name="connsiteY17" fmla="*/ 636761 h 823866"/>
              <a:gd name="connsiteX18" fmla="*/ 301782 w 829901"/>
              <a:gd name="connsiteY18" fmla="*/ 666939 h 823866"/>
              <a:gd name="connsiteX19" fmla="*/ 298764 w 829901"/>
              <a:gd name="connsiteY19" fmla="*/ 682028 h 823866"/>
              <a:gd name="connsiteX20" fmla="*/ 304800 w 829901"/>
              <a:gd name="connsiteY20" fmla="*/ 697117 h 823866"/>
              <a:gd name="connsiteX21" fmla="*/ 301782 w 829901"/>
              <a:gd name="connsiteY21" fmla="*/ 763509 h 823866"/>
              <a:gd name="connsiteX22" fmla="*/ 337996 w 829901"/>
              <a:gd name="connsiteY22" fmla="*/ 793688 h 823866"/>
              <a:gd name="connsiteX23" fmla="*/ 380246 w 829901"/>
              <a:gd name="connsiteY23" fmla="*/ 808777 h 823866"/>
              <a:gd name="connsiteX24" fmla="*/ 404388 w 829901"/>
              <a:gd name="connsiteY24" fmla="*/ 823866 h 823866"/>
              <a:gd name="connsiteX25" fmla="*/ 473798 w 829901"/>
              <a:gd name="connsiteY25" fmla="*/ 808777 h 823866"/>
              <a:gd name="connsiteX26" fmla="*/ 790669 w 829901"/>
              <a:gd name="connsiteY26" fmla="*/ 751438 h 823866"/>
              <a:gd name="connsiteX27" fmla="*/ 802741 w 829901"/>
              <a:gd name="connsiteY27" fmla="*/ 751438 h 823866"/>
              <a:gd name="connsiteX28" fmla="*/ 802741 w 829901"/>
              <a:gd name="connsiteY28" fmla="*/ 688064 h 823866"/>
              <a:gd name="connsiteX29" fmla="*/ 766527 w 829901"/>
              <a:gd name="connsiteY29" fmla="*/ 579422 h 823866"/>
              <a:gd name="connsiteX30" fmla="*/ 772562 w 829901"/>
              <a:gd name="connsiteY30" fmla="*/ 522084 h 823866"/>
              <a:gd name="connsiteX31" fmla="*/ 757473 w 829901"/>
              <a:gd name="connsiteY31" fmla="*/ 473798 h 823866"/>
              <a:gd name="connsiteX32" fmla="*/ 778598 w 829901"/>
              <a:gd name="connsiteY32" fmla="*/ 443620 h 823866"/>
              <a:gd name="connsiteX33" fmla="*/ 781616 w 829901"/>
              <a:gd name="connsiteY33" fmla="*/ 407406 h 823866"/>
              <a:gd name="connsiteX34" fmla="*/ 772562 w 829901"/>
              <a:gd name="connsiteY34" fmla="*/ 353086 h 823866"/>
              <a:gd name="connsiteX35" fmla="*/ 811794 w 829901"/>
              <a:gd name="connsiteY35" fmla="*/ 292729 h 823866"/>
              <a:gd name="connsiteX36" fmla="*/ 829901 w 829901"/>
              <a:gd name="connsiteY36" fmla="*/ 226337 h 823866"/>
              <a:gd name="connsiteX37" fmla="*/ 823865 w 829901"/>
              <a:gd name="connsiteY37" fmla="*/ 220301 h 823866"/>
              <a:gd name="connsiteX38" fmla="*/ 805758 w 829901"/>
              <a:gd name="connsiteY38" fmla="*/ 235391 h 823866"/>
              <a:gd name="connsiteX39" fmla="*/ 787651 w 829901"/>
              <a:gd name="connsiteY39" fmla="*/ 271604 h 823866"/>
              <a:gd name="connsiteX40" fmla="*/ 769545 w 829901"/>
              <a:gd name="connsiteY40" fmla="*/ 307818 h 823866"/>
              <a:gd name="connsiteX41" fmla="*/ 751438 w 829901"/>
              <a:gd name="connsiteY41" fmla="*/ 316872 h 823866"/>
              <a:gd name="connsiteX42" fmla="*/ 745402 w 829901"/>
              <a:gd name="connsiteY42" fmla="*/ 341014 h 823866"/>
              <a:gd name="connsiteX43" fmla="*/ 727295 w 829901"/>
              <a:gd name="connsiteY43" fmla="*/ 362139 h 823866"/>
              <a:gd name="connsiteX44" fmla="*/ 715224 w 829901"/>
              <a:gd name="connsiteY44" fmla="*/ 371193 h 823866"/>
              <a:gd name="connsiteX45" fmla="*/ 715224 w 829901"/>
              <a:gd name="connsiteY45" fmla="*/ 371193 h 823866"/>
              <a:gd name="connsiteX46" fmla="*/ 715224 w 829901"/>
              <a:gd name="connsiteY46" fmla="*/ 371193 h 823866"/>
              <a:gd name="connsiteX47" fmla="*/ 721259 w 829901"/>
              <a:gd name="connsiteY47" fmla="*/ 316872 h 823866"/>
              <a:gd name="connsiteX48" fmla="*/ 718242 w 829901"/>
              <a:gd name="connsiteY48" fmla="*/ 301783 h 823866"/>
              <a:gd name="connsiteX49" fmla="*/ 730313 w 829901"/>
              <a:gd name="connsiteY49" fmla="*/ 265569 h 823866"/>
              <a:gd name="connsiteX50" fmla="*/ 727295 w 829901"/>
              <a:gd name="connsiteY50" fmla="*/ 226337 h 823866"/>
              <a:gd name="connsiteX51" fmla="*/ 703152 w 829901"/>
              <a:gd name="connsiteY51" fmla="*/ 193141 h 823866"/>
              <a:gd name="connsiteX52" fmla="*/ 697117 w 829901"/>
              <a:gd name="connsiteY52" fmla="*/ 178052 h 823866"/>
              <a:gd name="connsiteX53" fmla="*/ 706170 w 829901"/>
              <a:gd name="connsiteY53" fmla="*/ 162963 h 823866"/>
              <a:gd name="connsiteX54" fmla="*/ 709188 w 829901"/>
              <a:gd name="connsiteY54" fmla="*/ 147874 h 823866"/>
              <a:gd name="connsiteX55" fmla="*/ 691081 w 829901"/>
              <a:gd name="connsiteY55" fmla="*/ 147874 h 823866"/>
              <a:gd name="connsiteX56" fmla="*/ 672974 w 829901"/>
              <a:gd name="connsiteY56" fmla="*/ 147874 h 823866"/>
              <a:gd name="connsiteX57" fmla="*/ 654867 w 829901"/>
              <a:gd name="connsiteY57" fmla="*/ 117695 h 823866"/>
              <a:gd name="connsiteX58" fmla="*/ 615636 w 829901"/>
              <a:gd name="connsiteY58" fmla="*/ 117695 h 823866"/>
              <a:gd name="connsiteX59" fmla="*/ 564333 w 829901"/>
              <a:gd name="connsiteY59" fmla="*/ 111660 h 823866"/>
              <a:gd name="connsiteX60" fmla="*/ 497941 w 829901"/>
              <a:gd name="connsiteY60" fmla="*/ 99589 h 823866"/>
              <a:gd name="connsiteX61" fmla="*/ 443620 w 829901"/>
              <a:gd name="connsiteY61" fmla="*/ 99589 h 823866"/>
              <a:gd name="connsiteX62" fmla="*/ 401370 w 829901"/>
              <a:gd name="connsiteY62" fmla="*/ 93553 h 823866"/>
              <a:gd name="connsiteX63" fmla="*/ 347049 w 829901"/>
              <a:gd name="connsiteY63" fmla="*/ 72428 h 823866"/>
              <a:gd name="connsiteX64" fmla="*/ 328943 w 829901"/>
              <a:gd name="connsiteY64" fmla="*/ 48286 h 823866"/>
              <a:gd name="connsiteX65" fmla="*/ 250479 w 829901"/>
              <a:gd name="connsiteY65" fmla="*/ 51303 h 823866"/>
              <a:gd name="connsiteX66" fmla="*/ 235390 w 829901"/>
              <a:gd name="connsiteY66" fmla="*/ 0 h 823866"/>
              <a:gd name="connsiteX67" fmla="*/ 168998 w 829901"/>
              <a:gd name="connsiteY67" fmla="*/ 30179 h 823866"/>
              <a:gd name="connsiteX68" fmla="*/ 84499 w 829901"/>
              <a:gd name="connsiteY68" fmla="*/ 33196 h 823866"/>
              <a:gd name="connsiteX0" fmla="*/ 84499 w 829901"/>
              <a:gd name="connsiteY0" fmla="*/ 33196 h 823866"/>
              <a:gd name="connsiteX1" fmla="*/ 57339 w 829901"/>
              <a:gd name="connsiteY1" fmla="*/ 96571 h 823866"/>
              <a:gd name="connsiteX2" fmla="*/ 66392 w 829901"/>
              <a:gd name="connsiteY2" fmla="*/ 175034 h 823866"/>
              <a:gd name="connsiteX3" fmla="*/ 0 w 829901"/>
              <a:gd name="connsiteY3" fmla="*/ 259533 h 823866"/>
              <a:gd name="connsiteX4" fmla="*/ 33196 w 829901"/>
              <a:gd name="connsiteY4" fmla="*/ 301783 h 823866"/>
              <a:gd name="connsiteX5" fmla="*/ 45267 w 829901"/>
              <a:gd name="connsiteY5" fmla="*/ 331961 h 823866"/>
              <a:gd name="connsiteX6" fmla="*/ 27160 w 829901"/>
              <a:gd name="connsiteY6" fmla="*/ 380246 h 823866"/>
              <a:gd name="connsiteX7" fmla="*/ 36214 w 829901"/>
              <a:gd name="connsiteY7" fmla="*/ 446638 h 823866"/>
              <a:gd name="connsiteX8" fmla="*/ 75446 w 829901"/>
              <a:gd name="connsiteY8" fmla="*/ 449656 h 823866"/>
              <a:gd name="connsiteX9" fmla="*/ 100221 w 829901"/>
              <a:gd name="connsiteY9" fmla="*/ 468870 h 823866"/>
              <a:gd name="connsiteX10" fmla="*/ 138967 w 829901"/>
              <a:gd name="connsiteY10" fmla="*/ 486341 h 823866"/>
              <a:gd name="connsiteX11" fmla="*/ 175815 w 829901"/>
              <a:gd name="connsiteY11" fmla="*/ 538280 h 823866"/>
              <a:gd name="connsiteX12" fmla="*/ 220301 w 829901"/>
              <a:gd name="connsiteY12" fmla="*/ 537173 h 823866"/>
              <a:gd name="connsiteX13" fmla="*/ 249361 w 829901"/>
              <a:gd name="connsiteY13" fmla="*/ 585126 h 823866"/>
              <a:gd name="connsiteX14" fmla="*/ 277640 w 829901"/>
              <a:gd name="connsiteY14" fmla="*/ 564333 h 823866"/>
              <a:gd name="connsiteX15" fmla="*/ 292729 w 829901"/>
              <a:gd name="connsiteY15" fmla="*/ 618654 h 823866"/>
              <a:gd name="connsiteX16" fmla="*/ 292729 w 829901"/>
              <a:gd name="connsiteY16" fmla="*/ 636761 h 823866"/>
              <a:gd name="connsiteX17" fmla="*/ 301782 w 829901"/>
              <a:gd name="connsiteY17" fmla="*/ 666939 h 823866"/>
              <a:gd name="connsiteX18" fmla="*/ 298764 w 829901"/>
              <a:gd name="connsiteY18" fmla="*/ 682028 h 823866"/>
              <a:gd name="connsiteX19" fmla="*/ 304800 w 829901"/>
              <a:gd name="connsiteY19" fmla="*/ 697117 h 823866"/>
              <a:gd name="connsiteX20" fmla="*/ 301782 w 829901"/>
              <a:gd name="connsiteY20" fmla="*/ 763509 h 823866"/>
              <a:gd name="connsiteX21" fmla="*/ 337996 w 829901"/>
              <a:gd name="connsiteY21" fmla="*/ 793688 h 823866"/>
              <a:gd name="connsiteX22" fmla="*/ 380246 w 829901"/>
              <a:gd name="connsiteY22" fmla="*/ 808777 h 823866"/>
              <a:gd name="connsiteX23" fmla="*/ 404388 w 829901"/>
              <a:gd name="connsiteY23" fmla="*/ 823866 h 823866"/>
              <a:gd name="connsiteX24" fmla="*/ 473798 w 829901"/>
              <a:gd name="connsiteY24" fmla="*/ 808777 h 823866"/>
              <a:gd name="connsiteX25" fmla="*/ 790669 w 829901"/>
              <a:gd name="connsiteY25" fmla="*/ 751438 h 823866"/>
              <a:gd name="connsiteX26" fmla="*/ 802741 w 829901"/>
              <a:gd name="connsiteY26" fmla="*/ 751438 h 823866"/>
              <a:gd name="connsiteX27" fmla="*/ 802741 w 829901"/>
              <a:gd name="connsiteY27" fmla="*/ 688064 h 823866"/>
              <a:gd name="connsiteX28" fmla="*/ 766527 w 829901"/>
              <a:gd name="connsiteY28" fmla="*/ 579422 h 823866"/>
              <a:gd name="connsiteX29" fmla="*/ 772562 w 829901"/>
              <a:gd name="connsiteY29" fmla="*/ 522084 h 823866"/>
              <a:gd name="connsiteX30" fmla="*/ 757473 w 829901"/>
              <a:gd name="connsiteY30" fmla="*/ 473798 h 823866"/>
              <a:gd name="connsiteX31" fmla="*/ 778598 w 829901"/>
              <a:gd name="connsiteY31" fmla="*/ 443620 h 823866"/>
              <a:gd name="connsiteX32" fmla="*/ 781616 w 829901"/>
              <a:gd name="connsiteY32" fmla="*/ 407406 h 823866"/>
              <a:gd name="connsiteX33" fmla="*/ 772562 w 829901"/>
              <a:gd name="connsiteY33" fmla="*/ 353086 h 823866"/>
              <a:gd name="connsiteX34" fmla="*/ 811794 w 829901"/>
              <a:gd name="connsiteY34" fmla="*/ 292729 h 823866"/>
              <a:gd name="connsiteX35" fmla="*/ 829901 w 829901"/>
              <a:gd name="connsiteY35" fmla="*/ 226337 h 823866"/>
              <a:gd name="connsiteX36" fmla="*/ 823865 w 829901"/>
              <a:gd name="connsiteY36" fmla="*/ 220301 h 823866"/>
              <a:gd name="connsiteX37" fmla="*/ 805758 w 829901"/>
              <a:gd name="connsiteY37" fmla="*/ 235391 h 823866"/>
              <a:gd name="connsiteX38" fmla="*/ 787651 w 829901"/>
              <a:gd name="connsiteY38" fmla="*/ 271604 h 823866"/>
              <a:gd name="connsiteX39" fmla="*/ 769545 w 829901"/>
              <a:gd name="connsiteY39" fmla="*/ 307818 h 823866"/>
              <a:gd name="connsiteX40" fmla="*/ 751438 w 829901"/>
              <a:gd name="connsiteY40" fmla="*/ 316872 h 823866"/>
              <a:gd name="connsiteX41" fmla="*/ 745402 w 829901"/>
              <a:gd name="connsiteY41" fmla="*/ 341014 h 823866"/>
              <a:gd name="connsiteX42" fmla="*/ 727295 w 829901"/>
              <a:gd name="connsiteY42" fmla="*/ 362139 h 823866"/>
              <a:gd name="connsiteX43" fmla="*/ 715224 w 829901"/>
              <a:gd name="connsiteY43" fmla="*/ 371193 h 823866"/>
              <a:gd name="connsiteX44" fmla="*/ 715224 w 829901"/>
              <a:gd name="connsiteY44" fmla="*/ 371193 h 823866"/>
              <a:gd name="connsiteX45" fmla="*/ 715224 w 829901"/>
              <a:gd name="connsiteY45" fmla="*/ 371193 h 823866"/>
              <a:gd name="connsiteX46" fmla="*/ 721259 w 829901"/>
              <a:gd name="connsiteY46" fmla="*/ 316872 h 823866"/>
              <a:gd name="connsiteX47" fmla="*/ 718242 w 829901"/>
              <a:gd name="connsiteY47" fmla="*/ 301783 h 823866"/>
              <a:gd name="connsiteX48" fmla="*/ 730313 w 829901"/>
              <a:gd name="connsiteY48" fmla="*/ 265569 h 823866"/>
              <a:gd name="connsiteX49" fmla="*/ 727295 w 829901"/>
              <a:gd name="connsiteY49" fmla="*/ 226337 h 823866"/>
              <a:gd name="connsiteX50" fmla="*/ 703152 w 829901"/>
              <a:gd name="connsiteY50" fmla="*/ 193141 h 823866"/>
              <a:gd name="connsiteX51" fmla="*/ 697117 w 829901"/>
              <a:gd name="connsiteY51" fmla="*/ 178052 h 823866"/>
              <a:gd name="connsiteX52" fmla="*/ 706170 w 829901"/>
              <a:gd name="connsiteY52" fmla="*/ 162963 h 823866"/>
              <a:gd name="connsiteX53" fmla="*/ 709188 w 829901"/>
              <a:gd name="connsiteY53" fmla="*/ 147874 h 823866"/>
              <a:gd name="connsiteX54" fmla="*/ 691081 w 829901"/>
              <a:gd name="connsiteY54" fmla="*/ 147874 h 823866"/>
              <a:gd name="connsiteX55" fmla="*/ 672974 w 829901"/>
              <a:gd name="connsiteY55" fmla="*/ 147874 h 823866"/>
              <a:gd name="connsiteX56" fmla="*/ 654867 w 829901"/>
              <a:gd name="connsiteY56" fmla="*/ 117695 h 823866"/>
              <a:gd name="connsiteX57" fmla="*/ 615636 w 829901"/>
              <a:gd name="connsiteY57" fmla="*/ 117695 h 823866"/>
              <a:gd name="connsiteX58" fmla="*/ 564333 w 829901"/>
              <a:gd name="connsiteY58" fmla="*/ 111660 h 823866"/>
              <a:gd name="connsiteX59" fmla="*/ 497941 w 829901"/>
              <a:gd name="connsiteY59" fmla="*/ 99589 h 823866"/>
              <a:gd name="connsiteX60" fmla="*/ 443620 w 829901"/>
              <a:gd name="connsiteY60" fmla="*/ 99589 h 823866"/>
              <a:gd name="connsiteX61" fmla="*/ 401370 w 829901"/>
              <a:gd name="connsiteY61" fmla="*/ 93553 h 823866"/>
              <a:gd name="connsiteX62" fmla="*/ 347049 w 829901"/>
              <a:gd name="connsiteY62" fmla="*/ 72428 h 823866"/>
              <a:gd name="connsiteX63" fmla="*/ 328943 w 829901"/>
              <a:gd name="connsiteY63" fmla="*/ 48286 h 823866"/>
              <a:gd name="connsiteX64" fmla="*/ 250479 w 829901"/>
              <a:gd name="connsiteY64" fmla="*/ 51303 h 823866"/>
              <a:gd name="connsiteX65" fmla="*/ 235390 w 829901"/>
              <a:gd name="connsiteY65" fmla="*/ 0 h 823866"/>
              <a:gd name="connsiteX66" fmla="*/ 168998 w 829901"/>
              <a:gd name="connsiteY66" fmla="*/ 30179 h 823866"/>
              <a:gd name="connsiteX67" fmla="*/ 84499 w 829901"/>
              <a:gd name="connsiteY67" fmla="*/ 33196 h 82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829901" h="823866">
                <a:moveTo>
                  <a:pt x="84499" y="33196"/>
                </a:moveTo>
                <a:lnTo>
                  <a:pt x="57339" y="96571"/>
                </a:lnTo>
                <a:lnTo>
                  <a:pt x="66392" y="175034"/>
                </a:lnTo>
                <a:lnTo>
                  <a:pt x="0" y="259533"/>
                </a:lnTo>
                <a:lnTo>
                  <a:pt x="33196" y="301783"/>
                </a:lnTo>
                <a:lnTo>
                  <a:pt x="45267" y="331961"/>
                </a:lnTo>
                <a:lnTo>
                  <a:pt x="27160" y="380246"/>
                </a:lnTo>
                <a:lnTo>
                  <a:pt x="36214" y="446638"/>
                </a:lnTo>
                <a:lnTo>
                  <a:pt x="75446" y="449656"/>
                </a:lnTo>
                <a:lnTo>
                  <a:pt x="100221" y="468870"/>
                </a:lnTo>
                <a:lnTo>
                  <a:pt x="138967" y="486341"/>
                </a:lnTo>
                <a:lnTo>
                  <a:pt x="175815" y="538280"/>
                </a:lnTo>
                <a:lnTo>
                  <a:pt x="220301" y="537173"/>
                </a:lnTo>
                <a:lnTo>
                  <a:pt x="249361" y="585126"/>
                </a:lnTo>
                <a:lnTo>
                  <a:pt x="277640" y="564333"/>
                </a:lnTo>
                <a:lnTo>
                  <a:pt x="292729" y="618654"/>
                </a:lnTo>
                <a:lnTo>
                  <a:pt x="292729" y="636761"/>
                </a:lnTo>
                <a:lnTo>
                  <a:pt x="301782" y="666939"/>
                </a:lnTo>
                <a:lnTo>
                  <a:pt x="298764" y="682028"/>
                </a:lnTo>
                <a:lnTo>
                  <a:pt x="304800" y="697117"/>
                </a:lnTo>
                <a:lnTo>
                  <a:pt x="301782" y="763509"/>
                </a:lnTo>
                <a:lnTo>
                  <a:pt x="337996" y="793688"/>
                </a:lnTo>
                <a:lnTo>
                  <a:pt x="380246" y="808777"/>
                </a:lnTo>
                <a:lnTo>
                  <a:pt x="404388" y="823866"/>
                </a:lnTo>
                <a:lnTo>
                  <a:pt x="473798" y="808777"/>
                </a:lnTo>
                <a:lnTo>
                  <a:pt x="790669" y="751438"/>
                </a:lnTo>
                <a:lnTo>
                  <a:pt x="802741" y="751438"/>
                </a:lnTo>
                <a:lnTo>
                  <a:pt x="802741" y="688064"/>
                </a:lnTo>
                <a:lnTo>
                  <a:pt x="766527" y="579422"/>
                </a:lnTo>
                <a:lnTo>
                  <a:pt x="772562" y="522084"/>
                </a:lnTo>
                <a:lnTo>
                  <a:pt x="757473" y="473798"/>
                </a:lnTo>
                <a:lnTo>
                  <a:pt x="778598" y="443620"/>
                </a:lnTo>
                <a:lnTo>
                  <a:pt x="781616" y="407406"/>
                </a:lnTo>
                <a:lnTo>
                  <a:pt x="772562" y="353086"/>
                </a:lnTo>
                <a:lnTo>
                  <a:pt x="811794" y="292729"/>
                </a:lnTo>
                <a:lnTo>
                  <a:pt x="829901" y="226337"/>
                </a:lnTo>
                <a:lnTo>
                  <a:pt x="823865" y="220301"/>
                </a:lnTo>
                <a:lnTo>
                  <a:pt x="805758" y="235391"/>
                </a:lnTo>
                <a:lnTo>
                  <a:pt x="787651" y="271604"/>
                </a:lnTo>
                <a:lnTo>
                  <a:pt x="769545" y="307818"/>
                </a:lnTo>
                <a:lnTo>
                  <a:pt x="751438" y="316872"/>
                </a:lnTo>
                <a:lnTo>
                  <a:pt x="745402" y="341014"/>
                </a:lnTo>
                <a:lnTo>
                  <a:pt x="727295" y="362139"/>
                </a:lnTo>
                <a:lnTo>
                  <a:pt x="715224" y="371193"/>
                </a:lnTo>
                <a:lnTo>
                  <a:pt x="715224" y="371193"/>
                </a:lnTo>
                <a:lnTo>
                  <a:pt x="715224" y="371193"/>
                </a:lnTo>
                <a:lnTo>
                  <a:pt x="721259" y="316872"/>
                </a:lnTo>
                <a:lnTo>
                  <a:pt x="718242" y="301783"/>
                </a:lnTo>
                <a:lnTo>
                  <a:pt x="730313" y="265569"/>
                </a:lnTo>
                <a:lnTo>
                  <a:pt x="727295" y="226337"/>
                </a:lnTo>
                <a:lnTo>
                  <a:pt x="703152" y="193141"/>
                </a:lnTo>
                <a:lnTo>
                  <a:pt x="697117" y="178052"/>
                </a:lnTo>
                <a:lnTo>
                  <a:pt x="706170" y="162963"/>
                </a:lnTo>
                <a:lnTo>
                  <a:pt x="709188" y="147874"/>
                </a:lnTo>
                <a:lnTo>
                  <a:pt x="691081" y="147874"/>
                </a:lnTo>
                <a:lnTo>
                  <a:pt x="672974" y="147874"/>
                </a:lnTo>
                <a:lnTo>
                  <a:pt x="654867" y="117695"/>
                </a:lnTo>
                <a:lnTo>
                  <a:pt x="615636" y="117695"/>
                </a:lnTo>
                <a:lnTo>
                  <a:pt x="564333" y="111660"/>
                </a:lnTo>
                <a:lnTo>
                  <a:pt x="497941" y="99589"/>
                </a:lnTo>
                <a:lnTo>
                  <a:pt x="443620" y="99589"/>
                </a:lnTo>
                <a:lnTo>
                  <a:pt x="401370" y="93553"/>
                </a:lnTo>
                <a:lnTo>
                  <a:pt x="347049" y="72428"/>
                </a:lnTo>
                <a:lnTo>
                  <a:pt x="328943" y="48286"/>
                </a:lnTo>
                <a:lnTo>
                  <a:pt x="250479" y="51303"/>
                </a:lnTo>
                <a:lnTo>
                  <a:pt x="235390" y="0"/>
                </a:lnTo>
                <a:lnTo>
                  <a:pt x="168998" y="30179"/>
                </a:lnTo>
                <a:lnTo>
                  <a:pt x="84499" y="33196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2368480" y="3695967"/>
            <a:ext cx="276223" cy="474135"/>
          </a:xfrm>
          <a:custGeom>
            <a:avLst/>
            <a:gdLst>
              <a:gd name="connsiteX0" fmla="*/ 78463 w 615635"/>
              <a:gd name="connsiteY0" fmla="*/ 78464 h 1056238"/>
              <a:gd name="connsiteX1" fmla="*/ 147873 w 615635"/>
              <a:gd name="connsiteY1" fmla="*/ 159945 h 1056238"/>
              <a:gd name="connsiteX2" fmla="*/ 150891 w 615635"/>
              <a:gd name="connsiteY2" fmla="*/ 202194 h 1056238"/>
              <a:gd name="connsiteX3" fmla="*/ 93552 w 615635"/>
              <a:gd name="connsiteY3" fmla="*/ 280658 h 1056238"/>
              <a:gd name="connsiteX4" fmla="*/ 27160 w 615635"/>
              <a:gd name="connsiteY4" fmla="*/ 289711 h 1056238"/>
              <a:gd name="connsiteX5" fmla="*/ 54321 w 615635"/>
              <a:gd name="connsiteY5" fmla="*/ 356103 h 1056238"/>
              <a:gd name="connsiteX6" fmla="*/ 0 w 615635"/>
              <a:gd name="connsiteY6" fmla="*/ 431549 h 1056238"/>
              <a:gd name="connsiteX7" fmla="*/ 30178 w 615635"/>
              <a:gd name="connsiteY7" fmla="*/ 606582 h 1056238"/>
              <a:gd name="connsiteX8" fmla="*/ 114677 w 615635"/>
              <a:gd name="connsiteY8" fmla="*/ 636761 h 1056238"/>
              <a:gd name="connsiteX9" fmla="*/ 156926 w 615635"/>
              <a:gd name="connsiteY9" fmla="*/ 739367 h 1056238"/>
              <a:gd name="connsiteX10" fmla="*/ 196158 w 615635"/>
              <a:gd name="connsiteY10" fmla="*/ 727295 h 1056238"/>
              <a:gd name="connsiteX11" fmla="*/ 223319 w 615635"/>
              <a:gd name="connsiteY11" fmla="*/ 760491 h 1056238"/>
              <a:gd name="connsiteX12" fmla="*/ 205212 w 615635"/>
              <a:gd name="connsiteY12" fmla="*/ 793687 h 1056238"/>
              <a:gd name="connsiteX13" fmla="*/ 208229 w 615635"/>
              <a:gd name="connsiteY13" fmla="*/ 811794 h 1056238"/>
              <a:gd name="connsiteX14" fmla="*/ 247461 w 615635"/>
              <a:gd name="connsiteY14" fmla="*/ 902329 h 1056238"/>
              <a:gd name="connsiteX15" fmla="*/ 337996 w 615635"/>
              <a:gd name="connsiteY15" fmla="*/ 944578 h 1056238"/>
              <a:gd name="connsiteX16" fmla="*/ 371192 w 615635"/>
              <a:gd name="connsiteY16" fmla="*/ 1029077 h 1056238"/>
              <a:gd name="connsiteX17" fmla="*/ 431548 w 615635"/>
              <a:gd name="connsiteY17" fmla="*/ 1056238 h 1056238"/>
              <a:gd name="connsiteX18" fmla="*/ 437584 w 615635"/>
              <a:gd name="connsiteY18" fmla="*/ 1020024 h 1056238"/>
              <a:gd name="connsiteX19" fmla="*/ 473798 w 615635"/>
              <a:gd name="connsiteY19" fmla="*/ 1017006 h 1056238"/>
              <a:gd name="connsiteX20" fmla="*/ 525101 w 615635"/>
              <a:gd name="connsiteY20" fmla="*/ 1032095 h 1056238"/>
              <a:gd name="connsiteX21" fmla="*/ 534154 w 615635"/>
              <a:gd name="connsiteY21" fmla="*/ 1017006 h 1056238"/>
              <a:gd name="connsiteX22" fmla="*/ 525101 w 615635"/>
              <a:gd name="connsiteY22" fmla="*/ 983810 h 1056238"/>
              <a:gd name="connsiteX23" fmla="*/ 573386 w 615635"/>
              <a:gd name="connsiteY23" fmla="*/ 950614 h 1056238"/>
              <a:gd name="connsiteX24" fmla="*/ 579422 w 615635"/>
              <a:gd name="connsiteY24" fmla="*/ 920436 h 1056238"/>
              <a:gd name="connsiteX25" fmla="*/ 579422 w 615635"/>
              <a:gd name="connsiteY25" fmla="*/ 893275 h 1056238"/>
              <a:gd name="connsiteX26" fmla="*/ 573386 w 615635"/>
              <a:gd name="connsiteY26" fmla="*/ 866115 h 1056238"/>
              <a:gd name="connsiteX27" fmla="*/ 576404 w 615635"/>
              <a:gd name="connsiteY27" fmla="*/ 826883 h 1056238"/>
              <a:gd name="connsiteX28" fmla="*/ 579422 w 615635"/>
              <a:gd name="connsiteY28" fmla="*/ 802741 h 1056238"/>
              <a:gd name="connsiteX29" fmla="*/ 567350 w 615635"/>
              <a:gd name="connsiteY29" fmla="*/ 784634 h 1056238"/>
              <a:gd name="connsiteX30" fmla="*/ 603564 w 615635"/>
              <a:gd name="connsiteY30" fmla="*/ 748420 h 1056238"/>
              <a:gd name="connsiteX31" fmla="*/ 606582 w 615635"/>
              <a:gd name="connsiteY31" fmla="*/ 715224 h 1056238"/>
              <a:gd name="connsiteX32" fmla="*/ 615635 w 615635"/>
              <a:gd name="connsiteY32" fmla="*/ 703153 h 1056238"/>
              <a:gd name="connsiteX33" fmla="*/ 609600 w 615635"/>
              <a:gd name="connsiteY33" fmla="*/ 672974 h 1056238"/>
              <a:gd name="connsiteX34" fmla="*/ 597528 w 615635"/>
              <a:gd name="connsiteY34" fmla="*/ 624689 h 1056238"/>
              <a:gd name="connsiteX35" fmla="*/ 597528 w 615635"/>
              <a:gd name="connsiteY35" fmla="*/ 582440 h 1056238"/>
              <a:gd name="connsiteX36" fmla="*/ 615635 w 615635"/>
              <a:gd name="connsiteY36" fmla="*/ 519066 h 1056238"/>
              <a:gd name="connsiteX37" fmla="*/ 579422 w 615635"/>
              <a:gd name="connsiteY37" fmla="*/ 334978 h 1056238"/>
              <a:gd name="connsiteX38" fmla="*/ 570368 w 615635"/>
              <a:gd name="connsiteY38" fmla="*/ 307818 h 1056238"/>
              <a:gd name="connsiteX39" fmla="*/ 561315 w 615635"/>
              <a:gd name="connsiteY39" fmla="*/ 250479 h 1056238"/>
              <a:gd name="connsiteX40" fmla="*/ 552261 w 615635"/>
              <a:gd name="connsiteY40" fmla="*/ 202194 h 1056238"/>
              <a:gd name="connsiteX41" fmla="*/ 540190 w 615635"/>
              <a:gd name="connsiteY41" fmla="*/ 141838 h 1056238"/>
              <a:gd name="connsiteX42" fmla="*/ 531136 w 615635"/>
              <a:gd name="connsiteY42" fmla="*/ 126749 h 1056238"/>
              <a:gd name="connsiteX43" fmla="*/ 488887 w 615635"/>
              <a:gd name="connsiteY43" fmla="*/ 63374 h 1056238"/>
              <a:gd name="connsiteX44" fmla="*/ 479833 w 615635"/>
              <a:gd name="connsiteY44" fmla="*/ 21125 h 1056238"/>
              <a:gd name="connsiteX45" fmla="*/ 473798 w 615635"/>
              <a:gd name="connsiteY45" fmla="*/ 0 h 1056238"/>
              <a:gd name="connsiteX46" fmla="*/ 78463 w 615635"/>
              <a:gd name="connsiteY46" fmla="*/ 78464 h 1056238"/>
              <a:gd name="connsiteX0" fmla="*/ 78463 w 615635"/>
              <a:gd name="connsiteY0" fmla="*/ 78464 h 1056238"/>
              <a:gd name="connsiteX1" fmla="*/ 147873 w 615635"/>
              <a:gd name="connsiteY1" fmla="*/ 159945 h 1056238"/>
              <a:gd name="connsiteX2" fmla="*/ 150891 w 615635"/>
              <a:gd name="connsiteY2" fmla="*/ 202194 h 1056238"/>
              <a:gd name="connsiteX3" fmla="*/ 93552 w 615635"/>
              <a:gd name="connsiteY3" fmla="*/ 280658 h 1056238"/>
              <a:gd name="connsiteX4" fmla="*/ 27160 w 615635"/>
              <a:gd name="connsiteY4" fmla="*/ 277816 h 1056238"/>
              <a:gd name="connsiteX5" fmla="*/ 54321 w 615635"/>
              <a:gd name="connsiteY5" fmla="*/ 356103 h 1056238"/>
              <a:gd name="connsiteX6" fmla="*/ 0 w 615635"/>
              <a:gd name="connsiteY6" fmla="*/ 431549 h 1056238"/>
              <a:gd name="connsiteX7" fmla="*/ 30178 w 615635"/>
              <a:gd name="connsiteY7" fmla="*/ 606582 h 1056238"/>
              <a:gd name="connsiteX8" fmla="*/ 114677 w 615635"/>
              <a:gd name="connsiteY8" fmla="*/ 636761 h 1056238"/>
              <a:gd name="connsiteX9" fmla="*/ 156926 w 615635"/>
              <a:gd name="connsiteY9" fmla="*/ 739367 h 1056238"/>
              <a:gd name="connsiteX10" fmla="*/ 196158 w 615635"/>
              <a:gd name="connsiteY10" fmla="*/ 727295 h 1056238"/>
              <a:gd name="connsiteX11" fmla="*/ 223319 w 615635"/>
              <a:gd name="connsiteY11" fmla="*/ 760491 h 1056238"/>
              <a:gd name="connsiteX12" fmla="*/ 205212 w 615635"/>
              <a:gd name="connsiteY12" fmla="*/ 793687 h 1056238"/>
              <a:gd name="connsiteX13" fmla="*/ 208229 w 615635"/>
              <a:gd name="connsiteY13" fmla="*/ 811794 h 1056238"/>
              <a:gd name="connsiteX14" fmla="*/ 247461 w 615635"/>
              <a:gd name="connsiteY14" fmla="*/ 902329 h 1056238"/>
              <a:gd name="connsiteX15" fmla="*/ 337996 w 615635"/>
              <a:gd name="connsiteY15" fmla="*/ 944578 h 1056238"/>
              <a:gd name="connsiteX16" fmla="*/ 371192 w 615635"/>
              <a:gd name="connsiteY16" fmla="*/ 1029077 h 1056238"/>
              <a:gd name="connsiteX17" fmla="*/ 431548 w 615635"/>
              <a:gd name="connsiteY17" fmla="*/ 1056238 h 1056238"/>
              <a:gd name="connsiteX18" fmla="*/ 437584 w 615635"/>
              <a:gd name="connsiteY18" fmla="*/ 1020024 h 1056238"/>
              <a:gd name="connsiteX19" fmla="*/ 473798 w 615635"/>
              <a:gd name="connsiteY19" fmla="*/ 1017006 h 1056238"/>
              <a:gd name="connsiteX20" fmla="*/ 525101 w 615635"/>
              <a:gd name="connsiteY20" fmla="*/ 1032095 h 1056238"/>
              <a:gd name="connsiteX21" fmla="*/ 534154 w 615635"/>
              <a:gd name="connsiteY21" fmla="*/ 1017006 h 1056238"/>
              <a:gd name="connsiteX22" fmla="*/ 525101 w 615635"/>
              <a:gd name="connsiteY22" fmla="*/ 983810 h 1056238"/>
              <a:gd name="connsiteX23" fmla="*/ 573386 w 615635"/>
              <a:gd name="connsiteY23" fmla="*/ 950614 h 1056238"/>
              <a:gd name="connsiteX24" fmla="*/ 579422 w 615635"/>
              <a:gd name="connsiteY24" fmla="*/ 920436 h 1056238"/>
              <a:gd name="connsiteX25" fmla="*/ 579422 w 615635"/>
              <a:gd name="connsiteY25" fmla="*/ 893275 h 1056238"/>
              <a:gd name="connsiteX26" fmla="*/ 573386 w 615635"/>
              <a:gd name="connsiteY26" fmla="*/ 866115 h 1056238"/>
              <a:gd name="connsiteX27" fmla="*/ 576404 w 615635"/>
              <a:gd name="connsiteY27" fmla="*/ 826883 h 1056238"/>
              <a:gd name="connsiteX28" fmla="*/ 579422 w 615635"/>
              <a:gd name="connsiteY28" fmla="*/ 802741 h 1056238"/>
              <a:gd name="connsiteX29" fmla="*/ 567350 w 615635"/>
              <a:gd name="connsiteY29" fmla="*/ 784634 h 1056238"/>
              <a:gd name="connsiteX30" fmla="*/ 603564 w 615635"/>
              <a:gd name="connsiteY30" fmla="*/ 748420 h 1056238"/>
              <a:gd name="connsiteX31" fmla="*/ 606582 w 615635"/>
              <a:gd name="connsiteY31" fmla="*/ 715224 h 1056238"/>
              <a:gd name="connsiteX32" fmla="*/ 615635 w 615635"/>
              <a:gd name="connsiteY32" fmla="*/ 703153 h 1056238"/>
              <a:gd name="connsiteX33" fmla="*/ 609600 w 615635"/>
              <a:gd name="connsiteY33" fmla="*/ 672974 h 1056238"/>
              <a:gd name="connsiteX34" fmla="*/ 597528 w 615635"/>
              <a:gd name="connsiteY34" fmla="*/ 624689 h 1056238"/>
              <a:gd name="connsiteX35" fmla="*/ 597528 w 615635"/>
              <a:gd name="connsiteY35" fmla="*/ 582440 h 1056238"/>
              <a:gd name="connsiteX36" fmla="*/ 615635 w 615635"/>
              <a:gd name="connsiteY36" fmla="*/ 519066 h 1056238"/>
              <a:gd name="connsiteX37" fmla="*/ 579422 w 615635"/>
              <a:gd name="connsiteY37" fmla="*/ 334978 h 1056238"/>
              <a:gd name="connsiteX38" fmla="*/ 570368 w 615635"/>
              <a:gd name="connsiteY38" fmla="*/ 307818 h 1056238"/>
              <a:gd name="connsiteX39" fmla="*/ 561315 w 615635"/>
              <a:gd name="connsiteY39" fmla="*/ 250479 h 1056238"/>
              <a:gd name="connsiteX40" fmla="*/ 552261 w 615635"/>
              <a:gd name="connsiteY40" fmla="*/ 202194 h 1056238"/>
              <a:gd name="connsiteX41" fmla="*/ 540190 w 615635"/>
              <a:gd name="connsiteY41" fmla="*/ 141838 h 1056238"/>
              <a:gd name="connsiteX42" fmla="*/ 531136 w 615635"/>
              <a:gd name="connsiteY42" fmla="*/ 126749 h 1056238"/>
              <a:gd name="connsiteX43" fmla="*/ 488887 w 615635"/>
              <a:gd name="connsiteY43" fmla="*/ 63374 h 1056238"/>
              <a:gd name="connsiteX44" fmla="*/ 479833 w 615635"/>
              <a:gd name="connsiteY44" fmla="*/ 21125 h 1056238"/>
              <a:gd name="connsiteX45" fmla="*/ 473798 w 615635"/>
              <a:gd name="connsiteY45" fmla="*/ 0 h 1056238"/>
              <a:gd name="connsiteX46" fmla="*/ 78463 w 615635"/>
              <a:gd name="connsiteY46" fmla="*/ 78464 h 1056238"/>
              <a:gd name="connsiteX0" fmla="*/ 78463 w 615635"/>
              <a:gd name="connsiteY0" fmla="*/ 78464 h 1056238"/>
              <a:gd name="connsiteX1" fmla="*/ 147873 w 615635"/>
              <a:gd name="connsiteY1" fmla="*/ 159945 h 1056238"/>
              <a:gd name="connsiteX2" fmla="*/ 150891 w 615635"/>
              <a:gd name="connsiteY2" fmla="*/ 202194 h 1056238"/>
              <a:gd name="connsiteX3" fmla="*/ 93552 w 615635"/>
              <a:gd name="connsiteY3" fmla="*/ 280658 h 1056238"/>
              <a:gd name="connsiteX4" fmla="*/ 27160 w 615635"/>
              <a:gd name="connsiteY4" fmla="*/ 277816 h 1056238"/>
              <a:gd name="connsiteX5" fmla="*/ 54321 w 615635"/>
              <a:gd name="connsiteY5" fmla="*/ 356103 h 1056238"/>
              <a:gd name="connsiteX6" fmla="*/ 0 w 615635"/>
              <a:gd name="connsiteY6" fmla="*/ 431549 h 1056238"/>
              <a:gd name="connsiteX7" fmla="*/ 30178 w 615635"/>
              <a:gd name="connsiteY7" fmla="*/ 606582 h 1056238"/>
              <a:gd name="connsiteX8" fmla="*/ 114677 w 615635"/>
              <a:gd name="connsiteY8" fmla="*/ 636761 h 1056238"/>
              <a:gd name="connsiteX9" fmla="*/ 156926 w 615635"/>
              <a:gd name="connsiteY9" fmla="*/ 739367 h 1056238"/>
              <a:gd name="connsiteX10" fmla="*/ 196158 w 615635"/>
              <a:gd name="connsiteY10" fmla="*/ 727295 h 1056238"/>
              <a:gd name="connsiteX11" fmla="*/ 223319 w 615635"/>
              <a:gd name="connsiteY11" fmla="*/ 760491 h 1056238"/>
              <a:gd name="connsiteX12" fmla="*/ 205212 w 615635"/>
              <a:gd name="connsiteY12" fmla="*/ 793687 h 1056238"/>
              <a:gd name="connsiteX13" fmla="*/ 208229 w 615635"/>
              <a:gd name="connsiteY13" fmla="*/ 811794 h 1056238"/>
              <a:gd name="connsiteX14" fmla="*/ 247461 w 615635"/>
              <a:gd name="connsiteY14" fmla="*/ 902329 h 1056238"/>
              <a:gd name="connsiteX15" fmla="*/ 337996 w 615635"/>
              <a:gd name="connsiteY15" fmla="*/ 944578 h 1056238"/>
              <a:gd name="connsiteX16" fmla="*/ 371192 w 615635"/>
              <a:gd name="connsiteY16" fmla="*/ 1029077 h 1056238"/>
              <a:gd name="connsiteX17" fmla="*/ 431548 w 615635"/>
              <a:gd name="connsiteY17" fmla="*/ 1056238 h 1056238"/>
              <a:gd name="connsiteX18" fmla="*/ 437584 w 615635"/>
              <a:gd name="connsiteY18" fmla="*/ 1020024 h 1056238"/>
              <a:gd name="connsiteX19" fmla="*/ 473798 w 615635"/>
              <a:gd name="connsiteY19" fmla="*/ 1017006 h 1056238"/>
              <a:gd name="connsiteX20" fmla="*/ 525101 w 615635"/>
              <a:gd name="connsiteY20" fmla="*/ 1032095 h 1056238"/>
              <a:gd name="connsiteX21" fmla="*/ 534154 w 615635"/>
              <a:gd name="connsiteY21" fmla="*/ 1017006 h 1056238"/>
              <a:gd name="connsiteX22" fmla="*/ 525101 w 615635"/>
              <a:gd name="connsiteY22" fmla="*/ 983810 h 1056238"/>
              <a:gd name="connsiteX23" fmla="*/ 573386 w 615635"/>
              <a:gd name="connsiteY23" fmla="*/ 950614 h 1056238"/>
              <a:gd name="connsiteX24" fmla="*/ 579422 w 615635"/>
              <a:gd name="connsiteY24" fmla="*/ 920436 h 1056238"/>
              <a:gd name="connsiteX25" fmla="*/ 579422 w 615635"/>
              <a:gd name="connsiteY25" fmla="*/ 893275 h 1056238"/>
              <a:gd name="connsiteX26" fmla="*/ 573386 w 615635"/>
              <a:gd name="connsiteY26" fmla="*/ 866115 h 1056238"/>
              <a:gd name="connsiteX27" fmla="*/ 576404 w 615635"/>
              <a:gd name="connsiteY27" fmla="*/ 826883 h 1056238"/>
              <a:gd name="connsiteX28" fmla="*/ 579422 w 615635"/>
              <a:gd name="connsiteY28" fmla="*/ 802741 h 1056238"/>
              <a:gd name="connsiteX29" fmla="*/ 586390 w 615635"/>
              <a:gd name="connsiteY29" fmla="*/ 787012 h 1056238"/>
              <a:gd name="connsiteX30" fmla="*/ 603564 w 615635"/>
              <a:gd name="connsiteY30" fmla="*/ 748420 h 1056238"/>
              <a:gd name="connsiteX31" fmla="*/ 606582 w 615635"/>
              <a:gd name="connsiteY31" fmla="*/ 715224 h 1056238"/>
              <a:gd name="connsiteX32" fmla="*/ 615635 w 615635"/>
              <a:gd name="connsiteY32" fmla="*/ 703153 h 1056238"/>
              <a:gd name="connsiteX33" fmla="*/ 609600 w 615635"/>
              <a:gd name="connsiteY33" fmla="*/ 672974 h 1056238"/>
              <a:gd name="connsiteX34" fmla="*/ 597528 w 615635"/>
              <a:gd name="connsiteY34" fmla="*/ 624689 h 1056238"/>
              <a:gd name="connsiteX35" fmla="*/ 597528 w 615635"/>
              <a:gd name="connsiteY35" fmla="*/ 582440 h 1056238"/>
              <a:gd name="connsiteX36" fmla="*/ 615635 w 615635"/>
              <a:gd name="connsiteY36" fmla="*/ 519066 h 1056238"/>
              <a:gd name="connsiteX37" fmla="*/ 579422 w 615635"/>
              <a:gd name="connsiteY37" fmla="*/ 334978 h 1056238"/>
              <a:gd name="connsiteX38" fmla="*/ 570368 w 615635"/>
              <a:gd name="connsiteY38" fmla="*/ 307818 h 1056238"/>
              <a:gd name="connsiteX39" fmla="*/ 561315 w 615635"/>
              <a:gd name="connsiteY39" fmla="*/ 250479 h 1056238"/>
              <a:gd name="connsiteX40" fmla="*/ 552261 w 615635"/>
              <a:gd name="connsiteY40" fmla="*/ 202194 h 1056238"/>
              <a:gd name="connsiteX41" fmla="*/ 540190 w 615635"/>
              <a:gd name="connsiteY41" fmla="*/ 141838 h 1056238"/>
              <a:gd name="connsiteX42" fmla="*/ 531136 w 615635"/>
              <a:gd name="connsiteY42" fmla="*/ 126749 h 1056238"/>
              <a:gd name="connsiteX43" fmla="*/ 488887 w 615635"/>
              <a:gd name="connsiteY43" fmla="*/ 63374 h 1056238"/>
              <a:gd name="connsiteX44" fmla="*/ 479833 w 615635"/>
              <a:gd name="connsiteY44" fmla="*/ 21125 h 1056238"/>
              <a:gd name="connsiteX45" fmla="*/ 473798 w 615635"/>
              <a:gd name="connsiteY45" fmla="*/ 0 h 1056238"/>
              <a:gd name="connsiteX46" fmla="*/ 78463 w 615635"/>
              <a:gd name="connsiteY46" fmla="*/ 78464 h 1056238"/>
              <a:gd name="connsiteX0" fmla="*/ 78463 w 615635"/>
              <a:gd name="connsiteY0" fmla="*/ 78464 h 1056238"/>
              <a:gd name="connsiteX1" fmla="*/ 147873 w 615635"/>
              <a:gd name="connsiteY1" fmla="*/ 159945 h 1056238"/>
              <a:gd name="connsiteX2" fmla="*/ 150891 w 615635"/>
              <a:gd name="connsiteY2" fmla="*/ 202194 h 1056238"/>
              <a:gd name="connsiteX3" fmla="*/ 93552 w 615635"/>
              <a:gd name="connsiteY3" fmla="*/ 280658 h 1056238"/>
              <a:gd name="connsiteX4" fmla="*/ 27160 w 615635"/>
              <a:gd name="connsiteY4" fmla="*/ 277816 h 1056238"/>
              <a:gd name="connsiteX5" fmla="*/ 54321 w 615635"/>
              <a:gd name="connsiteY5" fmla="*/ 356103 h 1056238"/>
              <a:gd name="connsiteX6" fmla="*/ 0 w 615635"/>
              <a:gd name="connsiteY6" fmla="*/ 431549 h 1056238"/>
              <a:gd name="connsiteX7" fmla="*/ 30178 w 615635"/>
              <a:gd name="connsiteY7" fmla="*/ 606582 h 1056238"/>
              <a:gd name="connsiteX8" fmla="*/ 114677 w 615635"/>
              <a:gd name="connsiteY8" fmla="*/ 636761 h 1056238"/>
              <a:gd name="connsiteX9" fmla="*/ 156926 w 615635"/>
              <a:gd name="connsiteY9" fmla="*/ 739367 h 1056238"/>
              <a:gd name="connsiteX10" fmla="*/ 196158 w 615635"/>
              <a:gd name="connsiteY10" fmla="*/ 727295 h 1056238"/>
              <a:gd name="connsiteX11" fmla="*/ 223319 w 615635"/>
              <a:gd name="connsiteY11" fmla="*/ 760491 h 1056238"/>
              <a:gd name="connsiteX12" fmla="*/ 205212 w 615635"/>
              <a:gd name="connsiteY12" fmla="*/ 793687 h 1056238"/>
              <a:gd name="connsiteX13" fmla="*/ 208229 w 615635"/>
              <a:gd name="connsiteY13" fmla="*/ 811794 h 1056238"/>
              <a:gd name="connsiteX14" fmla="*/ 247461 w 615635"/>
              <a:gd name="connsiteY14" fmla="*/ 902329 h 1056238"/>
              <a:gd name="connsiteX15" fmla="*/ 337996 w 615635"/>
              <a:gd name="connsiteY15" fmla="*/ 944578 h 1056238"/>
              <a:gd name="connsiteX16" fmla="*/ 371192 w 615635"/>
              <a:gd name="connsiteY16" fmla="*/ 1029077 h 1056238"/>
              <a:gd name="connsiteX17" fmla="*/ 431548 w 615635"/>
              <a:gd name="connsiteY17" fmla="*/ 1056238 h 1056238"/>
              <a:gd name="connsiteX18" fmla="*/ 437584 w 615635"/>
              <a:gd name="connsiteY18" fmla="*/ 1020024 h 1056238"/>
              <a:gd name="connsiteX19" fmla="*/ 473798 w 615635"/>
              <a:gd name="connsiteY19" fmla="*/ 1017006 h 1056238"/>
              <a:gd name="connsiteX20" fmla="*/ 525101 w 615635"/>
              <a:gd name="connsiteY20" fmla="*/ 1032095 h 1056238"/>
              <a:gd name="connsiteX21" fmla="*/ 534154 w 615635"/>
              <a:gd name="connsiteY21" fmla="*/ 1017006 h 1056238"/>
              <a:gd name="connsiteX22" fmla="*/ 525101 w 615635"/>
              <a:gd name="connsiteY22" fmla="*/ 983810 h 1056238"/>
              <a:gd name="connsiteX23" fmla="*/ 587665 w 615635"/>
              <a:gd name="connsiteY23" fmla="*/ 967266 h 1056238"/>
              <a:gd name="connsiteX24" fmla="*/ 579422 w 615635"/>
              <a:gd name="connsiteY24" fmla="*/ 920436 h 1056238"/>
              <a:gd name="connsiteX25" fmla="*/ 579422 w 615635"/>
              <a:gd name="connsiteY25" fmla="*/ 893275 h 1056238"/>
              <a:gd name="connsiteX26" fmla="*/ 573386 w 615635"/>
              <a:gd name="connsiteY26" fmla="*/ 866115 h 1056238"/>
              <a:gd name="connsiteX27" fmla="*/ 576404 w 615635"/>
              <a:gd name="connsiteY27" fmla="*/ 826883 h 1056238"/>
              <a:gd name="connsiteX28" fmla="*/ 579422 w 615635"/>
              <a:gd name="connsiteY28" fmla="*/ 802741 h 1056238"/>
              <a:gd name="connsiteX29" fmla="*/ 586390 w 615635"/>
              <a:gd name="connsiteY29" fmla="*/ 787012 h 1056238"/>
              <a:gd name="connsiteX30" fmla="*/ 603564 w 615635"/>
              <a:gd name="connsiteY30" fmla="*/ 748420 h 1056238"/>
              <a:gd name="connsiteX31" fmla="*/ 606582 w 615635"/>
              <a:gd name="connsiteY31" fmla="*/ 715224 h 1056238"/>
              <a:gd name="connsiteX32" fmla="*/ 615635 w 615635"/>
              <a:gd name="connsiteY32" fmla="*/ 703153 h 1056238"/>
              <a:gd name="connsiteX33" fmla="*/ 609600 w 615635"/>
              <a:gd name="connsiteY33" fmla="*/ 672974 h 1056238"/>
              <a:gd name="connsiteX34" fmla="*/ 597528 w 615635"/>
              <a:gd name="connsiteY34" fmla="*/ 624689 h 1056238"/>
              <a:gd name="connsiteX35" fmla="*/ 597528 w 615635"/>
              <a:gd name="connsiteY35" fmla="*/ 582440 h 1056238"/>
              <a:gd name="connsiteX36" fmla="*/ 615635 w 615635"/>
              <a:gd name="connsiteY36" fmla="*/ 519066 h 1056238"/>
              <a:gd name="connsiteX37" fmla="*/ 579422 w 615635"/>
              <a:gd name="connsiteY37" fmla="*/ 334978 h 1056238"/>
              <a:gd name="connsiteX38" fmla="*/ 570368 w 615635"/>
              <a:gd name="connsiteY38" fmla="*/ 307818 h 1056238"/>
              <a:gd name="connsiteX39" fmla="*/ 561315 w 615635"/>
              <a:gd name="connsiteY39" fmla="*/ 250479 h 1056238"/>
              <a:gd name="connsiteX40" fmla="*/ 552261 w 615635"/>
              <a:gd name="connsiteY40" fmla="*/ 202194 h 1056238"/>
              <a:gd name="connsiteX41" fmla="*/ 540190 w 615635"/>
              <a:gd name="connsiteY41" fmla="*/ 141838 h 1056238"/>
              <a:gd name="connsiteX42" fmla="*/ 531136 w 615635"/>
              <a:gd name="connsiteY42" fmla="*/ 126749 h 1056238"/>
              <a:gd name="connsiteX43" fmla="*/ 488887 w 615635"/>
              <a:gd name="connsiteY43" fmla="*/ 63374 h 1056238"/>
              <a:gd name="connsiteX44" fmla="*/ 479833 w 615635"/>
              <a:gd name="connsiteY44" fmla="*/ 21125 h 1056238"/>
              <a:gd name="connsiteX45" fmla="*/ 473798 w 615635"/>
              <a:gd name="connsiteY45" fmla="*/ 0 h 1056238"/>
              <a:gd name="connsiteX46" fmla="*/ 78463 w 615635"/>
              <a:gd name="connsiteY46" fmla="*/ 78464 h 1056238"/>
              <a:gd name="connsiteX0" fmla="*/ 78463 w 615635"/>
              <a:gd name="connsiteY0" fmla="*/ 78464 h 1056238"/>
              <a:gd name="connsiteX1" fmla="*/ 147873 w 615635"/>
              <a:gd name="connsiteY1" fmla="*/ 159945 h 1056238"/>
              <a:gd name="connsiteX2" fmla="*/ 150891 w 615635"/>
              <a:gd name="connsiteY2" fmla="*/ 202194 h 1056238"/>
              <a:gd name="connsiteX3" fmla="*/ 93552 w 615635"/>
              <a:gd name="connsiteY3" fmla="*/ 280658 h 1056238"/>
              <a:gd name="connsiteX4" fmla="*/ 27160 w 615635"/>
              <a:gd name="connsiteY4" fmla="*/ 277816 h 1056238"/>
              <a:gd name="connsiteX5" fmla="*/ 54321 w 615635"/>
              <a:gd name="connsiteY5" fmla="*/ 356103 h 1056238"/>
              <a:gd name="connsiteX6" fmla="*/ 0 w 615635"/>
              <a:gd name="connsiteY6" fmla="*/ 431549 h 1056238"/>
              <a:gd name="connsiteX7" fmla="*/ 30178 w 615635"/>
              <a:gd name="connsiteY7" fmla="*/ 606582 h 1056238"/>
              <a:gd name="connsiteX8" fmla="*/ 114677 w 615635"/>
              <a:gd name="connsiteY8" fmla="*/ 636761 h 1056238"/>
              <a:gd name="connsiteX9" fmla="*/ 156926 w 615635"/>
              <a:gd name="connsiteY9" fmla="*/ 739367 h 1056238"/>
              <a:gd name="connsiteX10" fmla="*/ 196158 w 615635"/>
              <a:gd name="connsiteY10" fmla="*/ 727295 h 1056238"/>
              <a:gd name="connsiteX11" fmla="*/ 223319 w 615635"/>
              <a:gd name="connsiteY11" fmla="*/ 760491 h 1056238"/>
              <a:gd name="connsiteX12" fmla="*/ 205212 w 615635"/>
              <a:gd name="connsiteY12" fmla="*/ 793687 h 1056238"/>
              <a:gd name="connsiteX13" fmla="*/ 208229 w 615635"/>
              <a:gd name="connsiteY13" fmla="*/ 811794 h 1056238"/>
              <a:gd name="connsiteX14" fmla="*/ 247461 w 615635"/>
              <a:gd name="connsiteY14" fmla="*/ 902329 h 1056238"/>
              <a:gd name="connsiteX15" fmla="*/ 337996 w 615635"/>
              <a:gd name="connsiteY15" fmla="*/ 944578 h 1056238"/>
              <a:gd name="connsiteX16" fmla="*/ 371192 w 615635"/>
              <a:gd name="connsiteY16" fmla="*/ 1029077 h 1056238"/>
              <a:gd name="connsiteX17" fmla="*/ 431548 w 615635"/>
              <a:gd name="connsiteY17" fmla="*/ 1056238 h 1056238"/>
              <a:gd name="connsiteX18" fmla="*/ 437584 w 615635"/>
              <a:gd name="connsiteY18" fmla="*/ 1020024 h 1056238"/>
              <a:gd name="connsiteX19" fmla="*/ 478558 w 615635"/>
              <a:gd name="connsiteY19" fmla="*/ 1036038 h 1056238"/>
              <a:gd name="connsiteX20" fmla="*/ 525101 w 615635"/>
              <a:gd name="connsiteY20" fmla="*/ 1032095 h 1056238"/>
              <a:gd name="connsiteX21" fmla="*/ 534154 w 615635"/>
              <a:gd name="connsiteY21" fmla="*/ 1017006 h 1056238"/>
              <a:gd name="connsiteX22" fmla="*/ 525101 w 615635"/>
              <a:gd name="connsiteY22" fmla="*/ 983810 h 1056238"/>
              <a:gd name="connsiteX23" fmla="*/ 587665 w 615635"/>
              <a:gd name="connsiteY23" fmla="*/ 967266 h 1056238"/>
              <a:gd name="connsiteX24" fmla="*/ 579422 w 615635"/>
              <a:gd name="connsiteY24" fmla="*/ 920436 h 1056238"/>
              <a:gd name="connsiteX25" fmla="*/ 579422 w 615635"/>
              <a:gd name="connsiteY25" fmla="*/ 893275 h 1056238"/>
              <a:gd name="connsiteX26" fmla="*/ 573386 w 615635"/>
              <a:gd name="connsiteY26" fmla="*/ 866115 h 1056238"/>
              <a:gd name="connsiteX27" fmla="*/ 576404 w 615635"/>
              <a:gd name="connsiteY27" fmla="*/ 826883 h 1056238"/>
              <a:gd name="connsiteX28" fmla="*/ 579422 w 615635"/>
              <a:gd name="connsiteY28" fmla="*/ 802741 h 1056238"/>
              <a:gd name="connsiteX29" fmla="*/ 586390 w 615635"/>
              <a:gd name="connsiteY29" fmla="*/ 787012 h 1056238"/>
              <a:gd name="connsiteX30" fmla="*/ 603564 w 615635"/>
              <a:gd name="connsiteY30" fmla="*/ 748420 h 1056238"/>
              <a:gd name="connsiteX31" fmla="*/ 606582 w 615635"/>
              <a:gd name="connsiteY31" fmla="*/ 715224 h 1056238"/>
              <a:gd name="connsiteX32" fmla="*/ 615635 w 615635"/>
              <a:gd name="connsiteY32" fmla="*/ 703153 h 1056238"/>
              <a:gd name="connsiteX33" fmla="*/ 609600 w 615635"/>
              <a:gd name="connsiteY33" fmla="*/ 672974 h 1056238"/>
              <a:gd name="connsiteX34" fmla="*/ 597528 w 615635"/>
              <a:gd name="connsiteY34" fmla="*/ 624689 h 1056238"/>
              <a:gd name="connsiteX35" fmla="*/ 597528 w 615635"/>
              <a:gd name="connsiteY35" fmla="*/ 582440 h 1056238"/>
              <a:gd name="connsiteX36" fmla="*/ 615635 w 615635"/>
              <a:gd name="connsiteY36" fmla="*/ 519066 h 1056238"/>
              <a:gd name="connsiteX37" fmla="*/ 579422 w 615635"/>
              <a:gd name="connsiteY37" fmla="*/ 334978 h 1056238"/>
              <a:gd name="connsiteX38" fmla="*/ 570368 w 615635"/>
              <a:gd name="connsiteY38" fmla="*/ 307818 h 1056238"/>
              <a:gd name="connsiteX39" fmla="*/ 561315 w 615635"/>
              <a:gd name="connsiteY39" fmla="*/ 250479 h 1056238"/>
              <a:gd name="connsiteX40" fmla="*/ 552261 w 615635"/>
              <a:gd name="connsiteY40" fmla="*/ 202194 h 1056238"/>
              <a:gd name="connsiteX41" fmla="*/ 540190 w 615635"/>
              <a:gd name="connsiteY41" fmla="*/ 141838 h 1056238"/>
              <a:gd name="connsiteX42" fmla="*/ 531136 w 615635"/>
              <a:gd name="connsiteY42" fmla="*/ 126749 h 1056238"/>
              <a:gd name="connsiteX43" fmla="*/ 488887 w 615635"/>
              <a:gd name="connsiteY43" fmla="*/ 63374 h 1056238"/>
              <a:gd name="connsiteX44" fmla="*/ 479833 w 615635"/>
              <a:gd name="connsiteY44" fmla="*/ 21125 h 1056238"/>
              <a:gd name="connsiteX45" fmla="*/ 473798 w 615635"/>
              <a:gd name="connsiteY45" fmla="*/ 0 h 1056238"/>
              <a:gd name="connsiteX46" fmla="*/ 78463 w 615635"/>
              <a:gd name="connsiteY46" fmla="*/ 78464 h 1056238"/>
              <a:gd name="connsiteX0" fmla="*/ 78463 w 615635"/>
              <a:gd name="connsiteY0" fmla="*/ 78464 h 1056238"/>
              <a:gd name="connsiteX1" fmla="*/ 147873 w 615635"/>
              <a:gd name="connsiteY1" fmla="*/ 159945 h 1056238"/>
              <a:gd name="connsiteX2" fmla="*/ 150891 w 615635"/>
              <a:gd name="connsiteY2" fmla="*/ 202194 h 1056238"/>
              <a:gd name="connsiteX3" fmla="*/ 93552 w 615635"/>
              <a:gd name="connsiteY3" fmla="*/ 280658 h 1056238"/>
              <a:gd name="connsiteX4" fmla="*/ 27160 w 615635"/>
              <a:gd name="connsiteY4" fmla="*/ 277816 h 1056238"/>
              <a:gd name="connsiteX5" fmla="*/ 54321 w 615635"/>
              <a:gd name="connsiteY5" fmla="*/ 356103 h 1056238"/>
              <a:gd name="connsiteX6" fmla="*/ 0 w 615635"/>
              <a:gd name="connsiteY6" fmla="*/ 431549 h 1056238"/>
              <a:gd name="connsiteX7" fmla="*/ 30178 w 615635"/>
              <a:gd name="connsiteY7" fmla="*/ 606582 h 1056238"/>
              <a:gd name="connsiteX8" fmla="*/ 114677 w 615635"/>
              <a:gd name="connsiteY8" fmla="*/ 636761 h 1056238"/>
              <a:gd name="connsiteX9" fmla="*/ 156926 w 615635"/>
              <a:gd name="connsiteY9" fmla="*/ 739367 h 1056238"/>
              <a:gd name="connsiteX10" fmla="*/ 196158 w 615635"/>
              <a:gd name="connsiteY10" fmla="*/ 727295 h 1056238"/>
              <a:gd name="connsiteX11" fmla="*/ 223319 w 615635"/>
              <a:gd name="connsiteY11" fmla="*/ 760491 h 1056238"/>
              <a:gd name="connsiteX12" fmla="*/ 205212 w 615635"/>
              <a:gd name="connsiteY12" fmla="*/ 793687 h 1056238"/>
              <a:gd name="connsiteX13" fmla="*/ 208229 w 615635"/>
              <a:gd name="connsiteY13" fmla="*/ 811794 h 1056238"/>
              <a:gd name="connsiteX14" fmla="*/ 247461 w 615635"/>
              <a:gd name="connsiteY14" fmla="*/ 902329 h 1056238"/>
              <a:gd name="connsiteX15" fmla="*/ 337996 w 615635"/>
              <a:gd name="connsiteY15" fmla="*/ 944578 h 1056238"/>
              <a:gd name="connsiteX16" fmla="*/ 359292 w 615635"/>
              <a:gd name="connsiteY16" fmla="*/ 1043351 h 1056238"/>
              <a:gd name="connsiteX17" fmla="*/ 431548 w 615635"/>
              <a:gd name="connsiteY17" fmla="*/ 1056238 h 1056238"/>
              <a:gd name="connsiteX18" fmla="*/ 437584 w 615635"/>
              <a:gd name="connsiteY18" fmla="*/ 1020024 h 1056238"/>
              <a:gd name="connsiteX19" fmla="*/ 478558 w 615635"/>
              <a:gd name="connsiteY19" fmla="*/ 1036038 h 1056238"/>
              <a:gd name="connsiteX20" fmla="*/ 525101 w 615635"/>
              <a:gd name="connsiteY20" fmla="*/ 1032095 h 1056238"/>
              <a:gd name="connsiteX21" fmla="*/ 534154 w 615635"/>
              <a:gd name="connsiteY21" fmla="*/ 1017006 h 1056238"/>
              <a:gd name="connsiteX22" fmla="*/ 525101 w 615635"/>
              <a:gd name="connsiteY22" fmla="*/ 983810 h 1056238"/>
              <a:gd name="connsiteX23" fmla="*/ 587665 w 615635"/>
              <a:gd name="connsiteY23" fmla="*/ 967266 h 1056238"/>
              <a:gd name="connsiteX24" fmla="*/ 579422 w 615635"/>
              <a:gd name="connsiteY24" fmla="*/ 920436 h 1056238"/>
              <a:gd name="connsiteX25" fmla="*/ 579422 w 615635"/>
              <a:gd name="connsiteY25" fmla="*/ 893275 h 1056238"/>
              <a:gd name="connsiteX26" fmla="*/ 573386 w 615635"/>
              <a:gd name="connsiteY26" fmla="*/ 866115 h 1056238"/>
              <a:gd name="connsiteX27" fmla="*/ 576404 w 615635"/>
              <a:gd name="connsiteY27" fmla="*/ 826883 h 1056238"/>
              <a:gd name="connsiteX28" fmla="*/ 579422 w 615635"/>
              <a:gd name="connsiteY28" fmla="*/ 802741 h 1056238"/>
              <a:gd name="connsiteX29" fmla="*/ 586390 w 615635"/>
              <a:gd name="connsiteY29" fmla="*/ 787012 h 1056238"/>
              <a:gd name="connsiteX30" fmla="*/ 603564 w 615635"/>
              <a:gd name="connsiteY30" fmla="*/ 748420 h 1056238"/>
              <a:gd name="connsiteX31" fmla="*/ 606582 w 615635"/>
              <a:gd name="connsiteY31" fmla="*/ 715224 h 1056238"/>
              <a:gd name="connsiteX32" fmla="*/ 615635 w 615635"/>
              <a:gd name="connsiteY32" fmla="*/ 703153 h 1056238"/>
              <a:gd name="connsiteX33" fmla="*/ 609600 w 615635"/>
              <a:gd name="connsiteY33" fmla="*/ 672974 h 1056238"/>
              <a:gd name="connsiteX34" fmla="*/ 597528 w 615635"/>
              <a:gd name="connsiteY34" fmla="*/ 624689 h 1056238"/>
              <a:gd name="connsiteX35" fmla="*/ 597528 w 615635"/>
              <a:gd name="connsiteY35" fmla="*/ 582440 h 1056238"/>
              <a:gd name="connsiteX36" fmla="*/ 615635 w 615635"/>
              <a:gd name="connsiteY36" fmla="*/ 519066 h 1056238"/>
              <a:gd name="connsiteX37" fmla="*/ 579422 w 615635"/>
              <a:gd name="connsiteY37" fmla="*/ 334978 h 1056238"/>
              <a:gd name="connsiteX38" fmla="*/ 570368 w 615635"/>
              <a:gd name="connsiteY38" fmla="*/ 307818 h 1056238"/>
              <a:gd name="connsiteX39" fmla="*/ 561315 w 615635"/>
              <a:gd name="connsiteY39" fmla="*/ 250479 h 1056238"/>
              <a:gd name="connsiteX40" fmla="*/ 552261 w 615635"/>
              <a:gd name="connsiteY40" fmla="*/ 202194 h 1056238"/>
              <a:gd name="connsiteX41" fmla="*/ 540190 w 615635"/>
              <a:gd name="connsiteY41" fmla="*/ 141838 h 1056238"/>
              <a:gd name="connsiteX42" fmla="*/ 531136 w 615635"/>
              <a:gd name="connsiteY42" fmla="*/ 126749 h 1056238"/>
              <a:gd name="connsiteX43" fmla="*/ 488887 w 615635"/>
              <a:gd name="connsiteY43" fmla="*/ 63374 h 1056238"/>
              <a:gd name="connsiteX44" fmla="*/ 479833 w 615635"/>
              <a:gd name="connsiteY44" fmla="*/ 21125 h 1056238"/>
              <a:gd name="connsiteX45" fmla="*/ 473798 w 615635"/>
              <a:gd name="connsiteY45" fmla="*/ 0 h 1056238"/>
              <a:gd name="connsiteX46" fmla="*/ 78463 w 615635"/>
              <a:gd name="connsiteY46" fmla="*/ 78464 h 1056238"/>
              <a:gd name="connsiteX0" fmla="*/ 78463 w 615635"/>
              <a:gd name="connsiteY0" fmla="*/ 78464 h 1056238"/>
              <a:gd name="connsiteX1" fmla="*/ 147873 w 615635"/>
              <a:gd name="connsiteY1" fmla="*/ 159945 h 1056238"/>
              <a:gd name="connsiteX2" fmla="*/ 150891 w 615635"/>
              <a:gd name="connsiteY2" fmla="*/ 202194 h 1056238"/>
              <a:gd name="connsiteX3" fmla="*/ 93552 w 615635"/>
              <a:gd name="connsiteY3" fmla="*/ 280658 h 1056238"/>
              <a:gd name="connsiteX4" fmla="*/ 27160 w 615635"/>
              <a:gd name="connsiteY4" fmla="*/ 277816 h 1056238"/>
              <a:gd name="connsiteX5" fmla="*/ 54321 w 615635"/>
              <a:gd name="connsiteY5" fmla="*/ 356103 h 1056238"/>
              <a:gd name="connsiteX6" fmla="*/ 0 w 615635"/>
              <a:gd name="connsiteY6" fmla="*/ 431549 h 1056238"/>
              <a:gd name="connsiteX7" fmla="*/ 30178 w 615635"/>
              <a:gd name="connsiteY7" fmla="*/ 606582 h 1056238"/>
              <a:gd name="connsiteX8" fmla="*/ 114677 w 615635"/>
              <a:gd name="connsiteY8" fmla="*/ 636761 h 1056238"/>
              <a:gd name="connsiteX9" fmla="*/ 156926 w 615635"/>
              <a:gd name="connsiteY9" fmla="*/ 739367 h 1056238"/>
              <a:gd name="connsiteX10" fmla="*/ 196158 w 615635"/>
              <a:gd name="connsiteY10" fmla="*/ 727295 h 1056238"/>
              <a:gd name="connsiteX11" fmla="*/ 223319 w 615635"/>
              <a:gd name="connsiteY11" fmla="*/ 760491 h 1056238"/>
              <a:gd name="connsiteX12" fmla="*/ 205212 w 615635"/>
              <a:gd name="connsiteY12" fmla="*/ 793687 h 1056238"/>
              <a:gd name="connsiteX13" fmla="*/ 196330 w 615635"/>
              <a:gd name="connsiteY13" fmla="*/ 814173 h 1056238"/>
              <a:gd name="connsiteX14" fmla="*/ 247461 w 615635"/>
              <a:gd name="connsiteY14" fmla="*/ 902329 h 1056238"/>
              <a:gd name="connsiteX15" fmla="*/ 337996 w 615635"/>
              <a:gd name="connsiteY15" fmla="*/ 944578 h 1056238"/>
              <a:gd name="connsiteX16" fmla="*/ 359292 w 615635"/>
              <a:gd name="connsiteY16" fmla="*/ 1043351 h 1056238"/>
              <a:gd name="connsiteX17" fmla="*/ 431548 w 615635"/>
              <a:gd name="connsiteY17" fmla="*/ 1056238 h 1056238"/>
              <a:gd name="connsiteX18" fmla="*/ 437584 w 615635"/>
              <a:gd name="connsiteY18" fmla="*/ 1020024 h 1056238"/>
              <a:gd name="connsiteX19" fmla="*/ 478558 w 615635"/>
              <a:gd name="connsiteY19" fmla="*/ 1036038 h 1056238"/>
              <a:gd name="connsiteX20" fmla="*/ 525101 w 615635"/>
              <a:gd name="connsiteY20" fmla="*/ 1032095 h 1056238"/>
              <a:gd name="connsiteX21" fmla="*/ 534154 w 615635"/>
              <a:gd name="connsiteY21" fmla="*/ 1017006 h 1056238"/>
              <a:gd name="connsiteX22" fmla="*/ 525101 w 615635"/>
              <a:gd name="connsiteY22" fmla="*/ 983810 h 1056238"/>
              <a:gd name="connsiteX23" fmla="*/ 587665 w 615635"/>
              <a:gd name="connsiteY23" fmla="*/ 967266 h 1056238"/>
              <a:gd name="connsiteX24" fmla="*/ 579422 w 615635"/>
              <a:gd name="connsiteY24" fmla="*/ 920436 h 1056238"/>
              <a:gd name="connsiteX25" fmla="*/ 579422 w 615635"/>
              <a:gd name="connsiteY25" fmla="*/ 893275 h 1056238"/>
              <a:gd name="connsiteX26" fmla="*/ 573386 w 615635"/>
              <a:gd name="connsiteY26" fmla="*/ 866115 h 1056238"/>
              <a:gd name="connsiteX27" fmla="*/ 576404 w 615635"/>
              <a:gd name="connsiteY27" fmla="*/ 826883 h 1056238"/>
              <a:gd name="connsiteX28" fmla="*/ 579422 w 615635"/>
              <a:gd name="connsiteY28" fmla="*/ 802741 h 1056238"/>
              <a:gd name="connsiteX29" fmla="*/ 586390 w 615635"/>
              <a:gd name="connsiteY29" fmla="*/ 787012 h 1056238"/>
              <a:gd name="connsiteX30" fmla="*/ 603564 w 615635"/>
              <a:gd name="connsiteY30" fmla="*/ 748420 h 1056238"/>
              <a:gd name="connsiteX31" fmla="*/ 606582 w 615635"/>
              <a:gd name="connsiteY31" fmla="*/ 715224 h 1056238"/>
              <a:gd name="connsiteX32" fmla="*/ 615635 w 615635"/>
              <a:gd name="connsiteY32" fmla="*/ 703153 h 1056238"/>
              <a:gd name="connsiteX33" fmla="*/ 609600 w 615635"/>
              <a:gd name="connsiteY33" fmla="*/ 672974 h 1056238"/>
              <a:gd name="connsiteX34" fmla="*/ 597528 w 615635"/>
              <a:gd name="connsiteY34" fmla="*/ 624689 h 1056238"/>
              <a:gd name="connsiteX35" fmla="*/ 597528 w 615635"/>
              <a:gd name="connsiteY35" fmla="*/ 582440 h 1056238"/>
              <a:gd name="connsiteX36" fmla="*/ 615635 w 615635"/>
              <a:gd name="connsiteY36" fmla="*/ 519066 h 1056238"/>
              <a:gd name="connsiteX37" fmla="*/ 579422 w 615635"/>
              <a:gd name="connsiteY37" fmla="*/ 334978 h 1056238"/>
              <a:gd name="connsiteX38" fmla="*/ 570368 w 615635"/>
              <a:gd name="connsiteY38" fmla="*/ 307818 h 1056238"/>
              <a:gd name="connsiteX39" fmla="*/ 561315 w 615635"/>
              <a:gd name="connsiteY39" fmla="*/ 250479 h 1056238"/>
              <a:gd name="connsiteX40" fmla="*/ 552261 w 615635"/>
              <a:gd name="connsiteY40" fmla="*/ 202194 h 1056238"/>
              <a:gd name="connsiteX41" fmla="*/ 540190 w 615635"/>
              <a:gd name="connsiteY41" fmla="*/ 141838 h 1056238"/>
              <a:gd name="connsiteX42" fmla="*/ 531136 w 615635"/>
              <a:gd name="connsiteY42" fmla="*/ 126749 h 1056238"/>
              <a:gd name="connsiteX43" fmla="*/ 488887 w 615635"/>
              <a:gd name="connsiteY43" fmla="*/ 63374 h 1056238"/>
              <a:gd name="connsiteX44" fmla="*/ 479833 w 615635"/>
              <a:gd name="connsiteY44" fmla="*/ 21125 h 1056238"/>
              <a:gd name="connsiteX45" fmla="*/ 473798 w 615635"/>
              <a:gd name="connsiteY45" fmla="*/ 0 h 1056238"/>
              <a:gd name="connsiteX46" fmla="*/ 78463 w 615635"/>
              <a:gd name="connsiteY46" fmla="*/ 78464 h 1056238"/>
              <a:gd name="connsiteX0" fmla="*/ 78463 w 615635"/>
              <a:gd name="connsiteY0" fmla="*/ 78464 h 1056238"/>
              <a:gd name="connsiteX1" fmla="*/ 147873 w 615635"/>
              <a:gd name="connsiteY1" fmla="*/ 159945 h 1056238"/>
              <a:gd name="connsiteX2" fmla="*/ 150891 w 615635"/>
              <a:gd name="connsiteY2" fmla="*/ 202194 h 1056238"/>
              <a:gd name="connsiteX3" fmla="*/ 93552 w 615635"/>
              <a:gd name="connsiteY3" fmla="*/ 280658 h 1056238"/>
              <a:gd name="connsiteX4" fmla="*/ 27160 w 615635"/>
              <a:gd name="connsiteY4" fmla="*/ 277816 h 1056238"/>
              <a:gd name="connsiteX5" fmla="*/ 54321 w 615635"/>
              <a:gd name="connsiteY5" fmla="*/ 356103 h 1056238"/>
              <a:gd name="connsiteX6" fmla="*/ 0 w 615635"/>
              <a:gd name="connsiteY6" fmla="*/ 431549 h 1056238"/>
              <a:gd name="connsiteX7" fmla="*/ 30178 w 615635"/>
              <a:gd name="connsiteY7" fmla="*/ 620855 h 1056238"/>
              <a:gd name="connsiteX8" fmla="*/ 114677 w 615635"/>
              <a:gd name="connsiteY8" fmla="*/ 636761 h 1056238"/>
              <a:gd name="connsiteX9" fmla="*/ 156926 w 615635"/>
              <a:gd name="connsiteY9" fmla="*/ 739367 h 1056238"/>
              <a:gd name="connsiteX10" fmla="*/ 196158 w 615635"/>
              <a:gd name="connsiteY10" fmla="*/ 727295 h 1056238"/>
              <a:gd name="connsiteX11" fmla="*/ 223319 w 615635"/>
              <a:gd name="connsiteY11" fmla="*/ 760491 h 1056238"/>
              <a:gd name="connsiteX12" fmla="*/ 205212 w 615635"/>
              <a:gd name="connsiteY12" fmla="*/ 793687 h 1056238"/>
              <a:gd name="connsiteX13" fmla="*/ 196330 w 615635"/>
              <a:gd name="connsiteY13" fmla="*/ 814173 h 1056238"/>
              <a:gd name="connsiteX14" fmla="*/ 247461 w 615635"/>
              <a:gd name="connsiteY14" fmla="*/ 902329 h 1056238"/>
              <a:gd name="connsiteX15" fmla="*/ 337996 w 615635"/>
              <a:gd name="connsiteY15" fmla="*/ 944578 h 1056238"/>
              <a:gd name="connsiteX16" fmla="*/ 359292 w 615635"/>
              <a:gd name="connsiteY16" fmla="*/ 1043351 h 1056238"/>
              <a:gd name="connsiteX17" fmla="*/ 431548 w 615635"/>
              <a:gd name="connsiteY17" fmla="*/ 1056238 h 1056238"/>
              <a:gd name="connsiteX18" fmla="*/ 437584 w 615635"/>
              <a:gd name="connsiteY18" fmla="*/ 1020024 h 1056238"/>
              <a:gd name="connsiteX19" fmla="*/ 478558 w 615635"/>
              <a:gd name="connsiteY19" fmla="*/ 1036038 h 1056238"/>
              <a:gd name="connsiteX20" fmla="*/ 525101 w 615635"/>
              <a:gd name="connsiteY20" fmla="*/ 1032095 h 1056238"/>
              <a:gd name="connsiteX21" fmla="*/ 534154 w 615635"/>
              <a:gd name="connsiteY21" fmla="*/ 1017006 h 1056238"/>
              <a:gd name="connsiteX22" fmla="*/ 525101 w 615635"/>
              <a:gd name="connsiteY22" fmla="*/ 983810 h 1056238"/>
              <a:gd name="connsiteX23" fmla="*/ 587665 w 615635"/>
              <a:gd name="connsiteY23" fmla="*/ 967266 h 1056238"/>
              <a:gd name="connsiteX24" fmla="*/ 579422 w 615635"/>
              <a:gd name="connsiteY24" fmla="*/ 920436 h 1056238"/>
              <a:gd name="connsiteX25" fmla="*/ 579422 w 615635"/>
              <a:gd name="connsiteY25" fmla="*/ 893275 h 1056238"/>
              <a:gd name="connsiteX26" fmla="*/ 573386 w 615635"/>
              <a:gd name="connsiteY26" fmla="*/ 866115 h 1056238"/>
              <a:gd name="connsiteX27" fmla="*/ 576404 w 615635"/>
              <a:gd name="connsiteY27" fmla="*/ 826883 h 1056238"/>
              <a:gd name="connsiteX28" fmla="*/ 579422 w 615635"/>
              <a:gd name="connsiteY28" fmla="*/ 802741 h 1056238"/>
              <a:gd name="connsiteX29" fmla="*/ 586390 w 615635"/>
              <a:gd name="connsiteY29" fmla="*/ 787012 h 1056238"/>
              <a:gd name="connsiteX30" fmla="*/ 603564 w 615635"/>
              <a:gd name="connsiteY30" fmla="*/ 748420 h 1056238"/>
              <a:gd name="connsiteX31" fmla="*/ 606582 w 615635"/>
              <a:gd name="connsiteY31" fmla="*/ 715224 h 1056238"/>
              <a:gd name="connsiteX32" fmla="*/ 615635 w 615635"/>
              <a:gd name="connsiteY32" fmla="*/ 703153 h 1056238"/>
              <a:gd name="connsiteX33" fmla="*/ 609600 w 615635"/>
              <a:gd name="connsiteY33" fmla="*/ 672974 h 1056238"/>
              <a:gd name="connsiteX34" fmla="*/ 597528 w 615635"/>
              <a:gd name="connsiteY34" fmla="*/ 624689 h 1056238"/>
              <a:gd name="connsiteX35" fmla="*/ 597528 w 615635"/>
              <a:gd name="connsiteY35" fmla="*/ 582440 h 1056238"/>
              <a:gd name="connsiteX36" fmla="*/ 615635 w 615635"/>
              <a:gd name="connsiteY36" fmla="*/ 519066 h 1056238"/>
              <a:gd name="connsiteX37" fmla="*/ 579422 w 615635"/>
              <a:gd name="connsiteY37" fmla="*/ 334978 h 1056238"/>
              <a:gd name="connsiteX38" fmla="*/ 570368 w 615635"/>
              <a:gd name="connsiteY38" fmla="*/ 307818 h 1056238"/>
              <a:gd name="connsiteX39" fmla="*/ 561315 w 615635"/>
              <a:gd name="connsiteY39" fmla="*/ 250479 h 1056238"/>
              <a:gd name="connsiteX40" fmla="*/ 552261 w 615635"/>
              <a:gd name="connsiteY40" fmla="*/ 202194 h 1056238"/>
              <a:gd name="connsiteX41" fmla="*/ 540190 w 615635"/>
              <a:gd name="connsiteY41" fmla="*/ 141838 h 1056238"/>
              <a:gd name="connsiteX42" fmla="*/ 531136 w 615635"/>
              <a:gd name="connsiteY42" fmla="*/ 126749 h 1056238"/>
              <a:gd name="connsiteX43" fmla="*/ 488887 w 615635"/>
              <a:gd name="connsiteY43" fmla="*/ 63374 h 1056238"/>
              <a:gd name="connsiteX44" fmla="*/ 479833 w 615635"/>
              <a:gd name="connsiteY44" fmla="*/ 21125 h 1056238"/>
              <a:gd name="connsiteX45" fmla="*/ 473798 w 615635"/>
              <a:gd name="connsiteY45" fmla="*/ 0 h 1056238"/>
              <a:gd name="connsiteX46" fmla="*/ 78463 w 615635"/>
              <a:gd name="connsiteY46" fmla="*/ 78464 h 1056238"/>
              <a:gd name="connsiteX0" fmla="*/ 78463 w 615635"/>
              <a:gd name="connsiteY0" fmla="*/ 78464 h 1056238"/>
              <a:gd name="connsiteX1" fmla="*/ 147873 w 615635"/>
              <a:gd name="connsiteY1" fmla="*/ 159945 h 1056238"/>
              <a:gd name="connsiteX2" fmla="*/ 150891 w 615635"/>
              <a:gd name="connsiteY2" fmla="*/ 202194 h 1056238"/>
              <a:gd name="connsiteX3" fmla="*/ 93552 w 615635"/>
              <a:gd name="connsiteY3" fmla="*/ 280658 h 1056238"/>
              <a:gd name="connsiteX4" fmla="*/ 27160 w 615635"/>
              <a:gd name="connsiteY4" fmla="*/ 277816 h 1056238"/>
              <a:gd name="connsiteX5" fmla="*/ 54321 w 615635"/>
              <a:gd name="connsiteY5" fmla="*/ 356103 h 1056238"/>
              <a:gd name="connsiteX6" fmla="*/ 0 w 615635"/>
              <a:gd name="connsiteY6" fmla="*/ 431549 h 1056238"/>
              <a:gd name="connsiteX7" fmla="*/ 30178 w 615635"/>
              <a:gd name="connsiteY7" fmla="*/ 620855 h 1056238"/>
              <a:gd name="connsiteX8" fmla="*/ 109918 w 615635"/>
              <a:gd name="connsiteY8" fmla="*/ 648656 h 1056238"/>
              <a:gd name="connsiteX9" fmla="*/ 156926 w 615635"/>
              <a:gd name="connsiteY9" fmla="*/ 739367 h 1056238"/>
              <a:gd name="connsiteX10" fmla="*/ 196158 w 615635"/>
              <a:gd name="connsiteY10" fmla="*/ 727295 h 1056238"/>
              <a:gd name="connsiteX11" fmla="*/ 223319 w 615635"/>
              <a:gd name="connsiteY11" fmla="*/ 760491 h 1056238"/>
              <a:gd name="connsiteX12" fmla="*/ 205212 w 615635"/>
              <a:gd name="connsiteY12" fmla="*/ 793687 h 1056238"/>
              <a:gd name="connsiteX13" fmla="*/ 196330 w 615635"/>
              <a:gd name="connsiteY13" fmla="*/ 814173 h 1056238"/>
              <a:gd name="connsiteX14" fmla="*/ 247461 w 615635"/>
              <a:gd name="connsiteY14" fmla="*/ 902329 h 1056238"/>
              <a:gd name="connsiteX15" fmla="*/ 337996 w 615635"/>
              <a:gd name="connsiteY15" fmla="*/ 944578 h 1056238"/>
              <a:gd name="connsiteX16" fmla="*/ 359292 w 615635"/>
              <a:gd name="connsiteY16" fmla="*/ 1043351 h 1056238"/>
              <a:gd name="connsiteX17" fmla="*/ 431548 w 615635"/>
              <a:gd name="connsiteY17" fmla="*/ 1056238 h 1056238"/>
              <a:gd name="connsiteX18" fmla="*/ 437584 w 615635"/>
              <a:gd name="connsiteY18" fmla="*/ 1020024 h 1056238"/>
              <a:gd name="connsiteX19" fmla="*/ 478558 w 615635"/>
              <a:gd name="connsiteY19" fmla="*/ 1036038 h 1056238"/>
              <a:gd name="connsiteX20" fmla="*/ 525101 w 615635"/>
              <a:gd name="connsiteY20" fmla="*/ 1032095 h 1056238"/>
              <a:gd name="connsiteX21" fmla="*/ 534154 w 615635"/>
              <a:gd name="connsiteY21" fmla="*/ 1017006 h 1056238"/>
              <a:gd name="connsiteX22" fmla="*/ 525101 w 615635"/>
              <a:gd name="connsiteY22" fmla="*/ 983810 h 1056238"/>
              <a:gd name="connsiteX23" fmla="*/ 587665 w 615635"/>
              <a:gd name="connsiteY23" fmla="*/ 967266 h 1056238"/>
              <a:gd name="connsiteX24" fmla="*/ 579422 w 615635"/>
              <a:gd name="connsiteY24" fmla="*/ 920436 h 1056238"/>
              <a:gd name="connsiteX25" fmla="*/ 579422 w 615635"/>
              <a:gd name="connsiteY25" fmla="*/ 893275 h 1056238"/>
              <a:gd name="connsiteX26" fmla="*/ 573386 w 615635"/>
              <a:gd name="connsiteY26" fmla="*/ 866115 h 1056238"/>
              <a:gd name="connsiteX27" fmla="*/ 576404 w 615635"/>
              <a:gd name="connsiteY27" fmla="*/ 826883 h 1056238"/>
              <a:gd name="connsiteX28" fmla="*/ 579422 w 615635"/>
              <a:gd name="connsiteY28" fmla="*/ 802741 h 1056238"/>
              <a:gd name="connsiteX29" fmla="*/ 586390 w 615635"/>
              <a:gd name="connsiteY29" fmla="*/ 787012 h 1056238"/>
              <a:gd name="connsiteX30" fmla="*/ 603564 w 615635"/>
              <a:gd name="connsiteY30" fmla="*/ 748420 h 1056238"/>
              <a:gd name="connsiteX31" fmla="*/ 606582 w 615635"/>
              <a:gd name="connsiteY31" fmla="*/ 715224 h 1056238"/>
              <a:gd name="connsiteX32" fmla="*/ 615635 w 615635"/>
              <a:gd name="connsiteY32" fmla="*/ 703153 h 1056238"/>
              <a:gd name="connsiteX33" fmla="*/ 609600 w 615635"/>
              <a:gd name="connsiteY33" fmla="*/ 672974 h 1056238"/>
              <a:gd name="connsiteX34" fmla="*/ 597528 w 615635"/>
              <a:gd name="connsiteY34" fmla="*/ 624689 h 1056238"/>
              <a:gd name="connsiteX35" fmla="*/ 597528 w 615635"/>
              <a:gd name="connsiteY35" fmla="*/ 582440 h 1056238"/>
              <a:gd name="connsiteX36" fmla="*/ 615635 w 615635"/>
              <a:gd name="connsiteY36" fmla="*/ 519066 h 1056238"/>
              <a:gd name="connsiteX37" fmla="*/ 579422 w 615635"/>
              <a:gd name="connsiteY37" fmla="*/ 334978 h 1056238"/>
              <a:gd name="connsiteX38" fmla="*/ 570368 w 615635"/>
              <a:gd name="connsiteY38" fmla="*/ 307818 h 1056238"/>
              <a:gd name="connsiteX39" fmla="*/ 561315 w 615635"/>
              <a:gd name="connsiteY39" fmla="*/ 250479 h 1056238"/>
              <a:gd name="connsiteX40" fmla="*/ 552261 w 615635"/>
              <a:gd name="connsiteY40" fmla="*/ 202194 h 1056238"/>
              <a:gd name="connsiteX41" fmla="*/ 540190 w 615635"/>
              <a:gd name="connsiteY41" fmla="*/ 141838 h 1056238"/>
              <a:gd name="connsiteX42" fmla="*/ 531136 w 615635"/>
              <a:gd name="connsiteY42" fmla="*/ 126749 h 1056238"/>
              <a:gd name="connsiteX43" fmla="*/ 488887 w 615635"/>
              <a:gd name="connsiteY43" fmla="*/ 63374 h 1056238"/>
              <a:gd name="connsiteX44" fmla="*/ 479833 w 615635"/>
              <a:gd name="connsiteY44" fmla="*/ 21125 h 1056238"/>
              <a:gd name="connsiteX45" fmla="*/ 473798 w 615635"/>
              <a:gd name="connsiteY45" fmla="*/ 0 h 1056238"/>
              <a:gd name="connsiteX46" fmla="*/ 78463 w 615635"/>
              <a:gd name="connsiteY46" fmla="*/ 78464 h 105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15635" h="1056238">
                <a:moveTo>
                  <a:pt x="78463" y="78464"/>
                </a:moveTo>
                <a:lnTo>
                  <a:pt x="147873" y="159945"/>
                </a:lnTo>
                <a:lnTo>
                  <a:pt x="150891" y="202194"/>
                </a:lnTo>
                <a:lnTo>
                  <a:pt x="93552" y="280658"/>
                </a:lnTo>
                <a:lnTo>
                  <a:pt x="27160" y="277816"/>
                </a:lnTo>
                <a:lnTo>
                  <a:pt x="54321" y="356103"/>
                </a:lnTo>
                <a:lnTo>
                  <a:pt x="0" y="431549"/>
                </a:lnTo>
                <a:lnTo>
                  <a:pt x="30178" y="620855"/>
                </a:lnTo>
                <a:lnTo>
                  <a:pt x="109918" y="648656"/>
                </a:lnTo>
                <a:lnTo>
                  <a:pt x="156926" y="739367"/>
                </a:lnTo>
                <a:lnTo>
                  <a:pt x="196158" y="727295"/>
                </a:lnTo>
                <a:lnTo>
                  <a:pt x="223319" y="760491"/>
                </a:lnTo>
                <a:lnTo>
                  <a:pt x="205212" y="793687"/>
                </a:lnTo>
                <a:lnTo>
                  <a:pt x="196330" y="814173"/>
                </a:lnTo>
                <a:lnTo>
                  <a:pt x="247461" y="902329"/>
                </a:lnTo>
                <a:lnTo>
                  <a:pt x="337996" y="944578"/>
                </a:lnTo>
                <a:lnTo>
                  <a:pt x="359292" y="1043351"/>
                </a:lnTo>
                <a:lnTo>
                  <a:pt x="431548" y="1056238"/>
                </a:lnTo>
                <a:lnTo>
                  <a:pt x="437584" y="1020024"/>
                </a:lnTo>
                <a:lnTo>
                  <a:pt x="478558" y="1036038"/>
                </a:lnTo>
                <a:lnTo>
                  <a:pt x="525101" y="1032095"/>
                </a:lnTo>
                <a:lnTo>
                  <a:pt x="534154" y="1017006"/>
                </a:lnTo>
                <a:lnTo>
                  <a:pt x="525101" y="983810"/>
                </a:lnTo>
                <a:lnTo>
                  <a:pt x="587665" y="967266"/>
                </a:lnTo>
                <a:lnTo>
                  <a:pt x="579422" y="920436"/>
                </a:lnTo>
                <a:lnTo>
                  <a:pt x="579422" y="893275"/>
                </a:lnTo>
                <a:lnTo>
                  <a:pt x="573386" y="866115"/>
                </a:lnTo>
                <a:lnTo>
                  <a:pt x="576404" y="826883"/>
                </a:lnTo>
                <a:lnTo>
                  <a:pt x="579422" y="802741"/>
                </a:lnTo>
                <a:lnTo>
                  <a:pt x="586390" y="787012"/>
                </a:lnTo>
                <a:lnTo>
                  <a:pt x="603564" y="748420"/>
                </a:lnTo>
                <a:lnTo>
                  <a:pt x="606582" y="715224"/>
                </a:lnTo>
                <a:lnTo>
                  <a:pt x="615635" y="703153"/>
                </a:lnTo>
                <a:lnTo>
                  <a:pt x="609600" y="672974"/>
                </a:lnTo>
                <a:lnTo>
                  <a:pt x="597528" y="624689"/>
                </a:lnTo>
                <a:lnTo>
                  <a:pt x="597528" y="582440"/>
                </a:lnTo>
                <a:lnTo>
                  <a:pt x="615635" y="519066"/>
                </a:lnTo>
                <a:lnTo>
                  <a:pt x="579422" y="334978"/>
                </a:lnTo>
                <a:lnTo>
                  <a:pt x="570368" y="307818"/>
                </a:lnTo>
                <a:lnTo>
                  <a:pt x="561315" y="250479"/>
                </a:lnTo>
                <a:lnTo>
                  <a:pt x="552261" y="202194"/>
                </a:lnTo>
                <a:lnTo>
                  <a:pt x="540190" y="141838"/>
                </a:lnTo>
                <a:lnTo>
                  <a:pt x="531136" y="126749"/>
                </a:lnTo>
                <a:lnTo>
                  <a:pt x="488887" y="63374"/>
                </a:lnTo>
                <a:lnTo>
                  <a:pt x="479833" y="21125"/>
                </a:lnTo>
                <a:lnTo>
                  <a:pt x="473798" y="0"/>
                </a:lnTo>
                <a:lnTo>
                  <a:pt x="78463" y="78464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2648262" y="4302518"/>
            <a:ext cx="266968" cy="437115"/>
          </a:xfrm>
          <a:custGeom>
            <a:avLst/>
            <a:gdLst>
              <a:gd name="connsiteX0" fmla="*/ 0 w 594511"/>
              <a:gd name="connsiteY0" fmla="*/ 84499 h 974757"/>
              <a:gd name="connsiteX1" fmla="*/ 69410 w 594511"/>
              <a:gd name="connsiteY1" fmla="*/ 962686 h 974757"/>
              <a:gd name="connsiteX2" fmla="*/ 87517 w 594511"/>
              <a:gd name="connsiteY2" fmla="*/ 962686 h 974757"/>
              <a:gd name="connsiteX3" fmla="*/ 111659 w 594511"/>
              <a:gd name="connsiteY3" fmla="*/ 962686 h 974757"/>
              <a:gd name="connsiteX4" fmla="*/ 132784 w 594511"/>
              <a:gd name="connsiteY4" fmla="*/ 941561 h 974757"/>
              <a:gd name="connsiteX5" fmla="*/ 129766 w 594511"/>
              <a:gd name="connsiteY5" fmla="*/ 902329 h 974757"/>
              <a:gd name="connsiteX6" fmla="*/ 184087 w 594511"/>
              <a:gd name="connsiteY6" fmla="*/ 974757 h 974757"/>
              <a:gd name="connsiteX7" fmla="*/ 220301 w 594511"/>
              <a:gd name="connsiteY7" fmla="*/ 959668 h 974757"/>
              <a:gd name="connsiteX8" fmla="*/ 217283 w 594511"/>
              <a:gd name="connsiteY8" fmla="*/ 908365 h 974757"/>
              <a:gd name="connsiteX9" fmla="*/ 214265 w 594511"/>
              <a:gd name="connsiteY9" fmla="*/ 878187 h 974757"/>
              <a:gd name="connsiteX10" fmla="*/ 193140 w 594511"/>
              <a:gd name="connsiteY10" fmla="*/ 851026 h 974757"/>
              <a:gd name="connsiteX11" fmla="*/ 588475 w 594511"/>
              <a:gd name="connsiteY11" fmla="*/ 751438 h 974757"/>
              <a:gd name="connsiteX12" fmla="*/ 591493 w 594511"/>
              <a:gd name="connsiteY12" fmla="*/ 685046 h 974757"/>
              <a:gd name="connsiteX13" fmla="*/ 582439 w 594511"/>
              <a:gd name="connsiteY13" fmla="*/ 633743 h 974757"/>
              <a:gd name="connsiteX14" fmla="*/ 588475 w 594511"/>
              <a:gd name="connsiteY14" fmla="*/ 585458 h 974757"/>
              <a:gd name="connsiteX15" fmla="*/ 570368 w 594511"/>
              <a:gd name="connsiteY15" fmla="*/ 528119 h 974757"/>
              <a:gd name="connsiteX16" fmla="*/ 576404 w 594511"/>
              <a:gd name="connsiteY16" fmla="*/ 510012 h 974757"/>
              <a:gd name="connsiteX17" fmla="*/ 594511 w 594511"/>
              <a:gd name="connsiteY17" fmla="*/ 488888 h 974757"/>
              <a:gd name="connsiteX18" fmla="*/ 588475 w 594511"/>
              <a:gd name="connsiteY18" fmla="*/ 467763 h 974757"/>
              <a:gd name="connsiteX19" fmla="*/ 543208 w 594511"/>
              <a:gd name="connsiteY19" fmla="*/ 425513 h 974757"/>
              <a:gd name="connsiteX20" fmla="*/ 470780 w 594511"/>
              <a:gd name="connsiteY20" fmla="*/ 162963 h 974757"/>
              <a:gd name="connsiteX21" fmla="*/ 449655 w 594511"/>
              <a:gd name="connsiteY21" fmla="*/ 111660 h 974757"/>
              <a:gd name="connsiteX22" fmla="*/ 410424 w 594511"/>
              <a:gd name="connsiteY22" fmla="*/ 0 h 974757"/>
              <a:gd name="connsiteX23" fmla="*/ 202194 w 594511"/>
              <a:gd name="connsiteY23" fmla="*/ 51303 h 974757"/>
              <a:gd name="connsiteX24" fmla="*/ 114677 w 594511"/>
              <a:gd name="connsiteY24" fmla="*/ 66392 h 974757"/>
              <a:gd name="connsiteX25" fmla="*/ 96570 w 594511"/>
              <a:gd name="connsiteY25" fmla="*/ 51303 h 974757"/>
              <a:gd name="connsiteX26" fmla="*/ 0 w 594511"/>
              <a:gd name="connsiteY26" fmla="*/ 84499 h 974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4511" h="974757">
                <a:moveTo>
                  <a:pt x="0" y="84499"/>
                </a:moveTo>
                <a:lnTo>
                  <a:pt x="69410" y="962686"/>
                </a:lnTo>
                <a:lnTo>
                  <a:pt x="87517" y="962686"/>
                </a:lnTo>
                <a:lnTo>
                  <a:pt x="111659" y="962686"/>
                </a:lnTo>
                <a:lnTo>
                  <a:pt x="132784" y="941561"/>
                </a:lnTo>
                <a:lnTo>
                  <a:pt x="129766" y="902329"/>
                </a:lnTo>
                <a:lnTo>
                  <a:pt x="184087" y="974757"/>
                </a:lnTo>
                <a:lnTo>
                  <a:pt x="220301" y="959668"/>
                </a:lnTo>
                <a:lnTo>
                  <a:pt x="217283" y="908365"/>
                </a:lnTo>
                <a:lnTo>
                  <a:pt x="214265" y="878187"/>
                </a:lnTo>
                <a:lnTo>
                  <a:pt x="193140" y="851026"/>
                </a:lnTo>
                <a:lnTo>
                  <a:pt x="588475" y="751438"/>
                </a:lnTo>
                <a:lnTo>
                  <a:pt x="591493" y="685046"/>
                </a:lnTo>
                <a:lnTo>
                  <a:pt x="582439" y="633743"/>
                </a:lnTo>
                <a:lnTo>
                  <a:pt x="588475" y="585458"/>
                </a:lnTo>
                <a:lnTo>
                  <a:pt x="570368" y="528119"/>
                </a:lnTo>
                <a:lnTo>
                  <a:pt x="576404" y="510012"/>
                </a:lnTo>
                <a:lnTo>
                  <a:pt x="594511" y="488888"/>
                </a:lnTo>
                <a:lnTo>
                  <a:pt x="588475" y="467763"/>
                </a:lnTo>
                <a:lnTo>
                  <a:pt x="543208" y="425513"/>
                </a:lnTo>
                <a:lnTo>
                  <a:pt x="470780" y="162963"/>
                </a:lnTo>
                <a:lnTo>
                  <a:pt x="449655" y="111660"/>
                </a:lnTo>
                <a:lnTo>
                  <a:pt x="410424" y="0"/>
                </a:lnTo>
                <a:lnTo>
                  <a:pt x="202194" y="51303"/>
                </a:lnTo>
                <a:lnTo>
                  <a:pt x="114677" y="66392"/>
                </a:lnTo>
                <a:lnTo>
                  <a:pt x="96570" y="51303"/>
                </a:lnTo>
                <a:lnTo>
                  <a:pt x="0" y="84499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2829800" y="4263363"/>
            <a:ext cx="370907" cy="390840"/>
          </a:xfrm>
          <a:custGeom>
            <a:avLst/>
            <a:gdLst>
              <a:gd name="connsiteX0" fmla="*/ 0 w 832919"/>
              <a:gd name="connsiteY0" fmla="*/ 87516 h 872150"/>
              <a:gd name="connsiteX1" fmla="*/ 69410 w 832919"/>
              <a:gd name="connsiteY1" fmla="*/ 262550 h 872150"/>
              <a:gd name="connsiteX2" fmla="*/ 141838 w 832919"/>
              <a:gd name="connsiteY2" fmla="*/ 510011 h 872150"/>
              <a:gd name="connsiteX3" fmla="*/ 187105 w 832919"/>
              <a:gd name="connsiteY3" fmla="*/ 576404 h 872150"/>
              <a:gd name="connsiteX4" fmla="*/ 165980 w 832919"/>
              <a:gd name="connsiteY4" fmla="*/ 618653 h 872150"/>
              <a:gd name="connsiteX5" fmla="*/ 175034 w 832919"/>
              <a:gd name="connsiteY5" fmla="*/ 672974 h 872150"/>
              <a:gd name="connsiteX6" fmla="*/ 184087 w 832919"/>
              <a:gd name="connsiteY6" fmla="*/ 688063 h 872150"/>
              <a:gd name="connsiteX7" fmla="*/ 178051 w 832919"/>
              <a:gd name="connsiteY7" fmla="*/ 733330 h 872150"/>
              <a:gd name="connsiteX8" fmla="*/ 187105 w 832919"/>
              <a:gd name="connsiteY8" fmla="*/ 781615 h 872150"/>
              <a:gd name="connsiteX9" fmla="*/ 175034 w 832919"/>
              <a:gd name="connsiteY9" fmla="*/ 829901 h 872150"/>
              <a:gd name="connsiteX10" fmla="*/ 259533 w 832919"/>
              <a:gd name="connsiteY10" fmla="*/ 872150 h 872150"/>
              <a:gd name="connsiteX11" fmla="*/ 383263 w 832919"/>
              <a:gd name="connsiteY11" fmla="*/ 863097 h 872150"/>
              <a:gd name="connsiteX12" fmla="*/ 645814 w 832919"/>
              <a:gd name="connsiteY12" fmla="*/ 826883 h 872150"/>
              <a:gd name="connsiteX13" fmla="*/ 700135 w 832919"/>
              <a:gd name="connsiteY13" fmla="*/ 851025 h 872150"/>
              <a:gd name="connsiteX14" fmla="*/ 706170 w 832919"/>
              <a:gd name="connsiteY14" fmla="*/ 772562 h 872150"/>
              <a:gd name="connsiteX15" fmla="*/ 724277 w 832919"/>
              <a:gd name="connsiteY15" fmla="*/ 751437 h 872150"/>
              <a:gd name="connsiteX16" fmla="*/ 781616 w 832919"/>
              <a:gd name="connsiteY16" fmla="*/ 766526 h 872150"/>
              <a:gd name="connsiteX17" fmla="*/ 805758 w 832919"/>
              <a:gd name="connsiteY17" fmla="*/ 757473 h 872150"/>
              <a:gd name="connsiteX18" fmla="*/ 784634 w 832919"/>
              <a:gd name="connsiteY18" fmla="*/ 651849 h 872150"/>
              <a:gd name="connsiteX19" fmla="*/ 796705 w 832919"/>
              <a:gd name="connsiteY19" fmla="*/ 642796 h 872150"/>
              <a:gd name="connsiteX20" fmla="*/ 796705 w 832919"/>
              <a:gd name="connsiteY20" fmla="*/ 585457 h 872150"/>
              <a:gd name="connsiteX21" fmla="*/ 817830 w 832919"/>
              <a:gd name="connsiteY21" fmla="*/ 519065 h 872150"/>
              <a:gd name="connsiteX22" fmla="*/ 832919 w 832919"/>
              <a:gd name="connsiteY22" fmla="*/ 482851 h 872150"/>
              <a:gd name="connsiteX23" fmla="*/ 832919 w 832919"/>
              <a:gd name="connsiteY23" fmla="*/ 464744 h 872150"/>
              <a:gd name="connsiteX24" fmla="*/ 805758 w 832919"/>
              <a:gd name="connsiteY24" fmla="*/ 461726 h 872150"/>
              <a:gd name="connsiteX25" fmla="*/ 793687 w 832919"/>
              <a:gd name="connsiteY25" fmla="*/ 431548 h 872150"/>
              <a:gd name="connsiteX26" fmla="*/ 724277 w 832919"/>
              <a:gd name="connsiteY26" fmla="*/ 359120 h 872150"/>
              <a:gd name="connsiteX27" fmla="*/ 712206 w 832919"/>
              <a:gd name="connsiteY27" fmla="*/ 307817 h 872150"/>
              <a:gd name="connsiteX28" fmla="*/ 636760 w 832919"/>
              <a:gd name="connsiteY28" fmla="*/ 271604 h 872150"/>
              <a:gd name="connsiteX29" fmla="*/ 564333 w 832919"/>
              <a:gd name="connsiteY29" fmla="*/ 196158 h 872150"/>
              <a:gd name="connsiteX30" fmla="*/ 531137 w 832919"/>
              <a:gd name="connsiteY30" fmla="*/ 175033 h 872150"/>
              <a:gd name="connsiteX31" fmla="*/ 488887 w 832919"/>
              <a:gd name="connsiteY31" fmla="*/ 156926 h 872150"/>
              <a:gd name="connsiteX32" fmla="*/ 470780 w 832919"/>
              <a:gd name="connsiteY32" fmla="*/ 150891 h 872150"/>
              <a:gd name="connsiteX33" fmla="*/ 434566 w 832919"/>
              <a:gd name="connsiteY33" fmla="*/ 99588 h 872150"/>
              <a:gd name="connsiteX34" fmla="*/ 377228 w 832919"/>
              <a:gd name="connsiteY34" fmla="*/ 63374 h 872150"/>
              <a:gd name="connsiteX35" fmla="*/ 371192 w 832919"/>
              <a:gd name="connsiteY35" fmla="*/ 36213 h 872150"/>
              <a:gd name="connsiteX36" fmla="*/ 371192 w 832919"/>
              <a:gd name="connsiteY36" fmla="*/ 0 h 872150"/>
              <a:gd name="connsiteX37" fmla="*/ 205212 w 832919"/>
              <a:gd name="connsiteY37" fmla="*/ 45267 h 872150"/>
              <a:gd name="connsiteX38" fmla="*/ 0 w 832919"/>
              <a:gd name="connsiteY38" fmla="*/ 87516 h 872150"/>
              <a:gd name="connsiteX0" fmla="*/ 0 w 832919"/>
              <a:gd name="connsiteY0" fmla="*/ 87516 h 872150"/>
              <a:gd name="connsiteX1" fmla="*/ 69410 w 832919"/>
              <a:gd name="connsiteY1" fmla="*/ 262550 h 872150"/>
              <a:gd name="connsiteX2" fmla="*/ 141838 w 832919"/>
              <a:gd name="connsiteY2" fmla="*/ 510011 h 872150"/>
              <a:gd name="connsiteX3" fmla="*/ 187105 w 832919"/>
              <a:gd name="connsiteY3" fmla="*/ 576404 h 872150"/>
              <a:gd name="connsiteX4" fmla="*/ 165980 w 832919"/>
              <a:gd name="connsiteY4" fmla="*/ 618653 h 872150"/>
              <a:gd name="connsiteX5" fmla="*/ 175034 w 832919"/>
              <a:gd name="connsiteY5" fmla="*/ 672974 h 872150"/>
              <a:gd name="connsiteX6" fmla="*/ 184087 w 832919"/>
              <a:gd name="connsiteY6" fmla="*/ 688063 h 872150"/>
              <a:gd name="connsiteX7" fmla="*/ 178051 w 832919"/>
              <a:gd name="connsiteY7" fmla="*/ 733330 h 872150"/>
              <a:gd name="connsiteX8" fmla="*/ 187105 w 832919"/>
              <a:gd name="connsiteY8" fmla="*/ 781615 h 872150"/>
              <a:gd name="connsiteX9" fmla="*/ 172655 w 832919"/>
              <a:gd name="connsiteY9" fmla="*/ 848965 h 872150"/>
              <a:gd name="connsiteX10" fmla="*/ 259533 w 832919"/>
              <a:gd name="connsiteY10" fmla="*/ 872150 h 872150"/>
              <a:gd name="connsiteX11" fmla="*/ 383263 w 832919"/>
              <a:gd name="connsiteY11" fmla="*/ 863097 h 872150"/>
              <a:gd name="connsiteX12" fmla="*/ 645814 w 832919"/>
              <a:gd name="connsiteY12" fmla="*/ 826883 h 872150"/>
              <a:gd name="connsiteX13" fmla="*/ 700135 w 832919"/>
              <a:gd name="connsiteY13" fmla="*/ 851025 h 872150"/>
              <a:gd name="connsiteX14" fmla="*/ 706170 w 832919"/>
              <a:gd name="connsiteY14" fmla="*/ 772562 h 872150"/>
              <a:gd name="connsiteX15" fmla="*/ 724277 w 832919"/>
              <a:gd name="connsiteY15" fmla="*/ 751437 h 872150"/>
              <a:gd name="connsiteX16" fmla="*/ 781616 w 832919"/>
              <a:gd name="connsiteY16" fmla="*/ 766526 h 872150"/>
              <a:gd name="connsiteX17" fmla="*/ 805758 w 832919"/>
              <a:gd name="connsiteY17" fmla="*/ 757473 h 872150"/>
              <a:gd name="connsiteX18" fmla="*/ 784634 w 832919"/>
              <a:gd name="connsiteY18" fmla="*/ 651849 h 872150"/>
              <a:gd name="connsiteX19" fmla="*/ 796705 w 832919"/>
              <a:gd name="connsiteY19" fmla="*/ 642796 h 872150"/>
              <a:gd name="connsiteX20" fmla="*/ 796705 w 832919"/>
              <a:gd name="connsiteY20" fmla="*/ 585457 h 872150"/>
              <a:gd name="connsiteX21" fmla="*/ 817830 w 832919"/>
              <a:gd name="connsiteY21" fmla="*/ 519065 h 872150"/>
              <a:gd name="connsiteX22" fmla="*/ 832919 w 832919"/>
              <a:gd name="connsiteY22" fmla="*/ 482851 h 872150"/>
              <a:gd name="connsiteX23" fmla="*/ 832919 w 832919"/>
              <a:gd name="connsiteY23" fmla="*/ 464744 h 872150"/>
              <a:gd name="connsiteX24" fmla="*/ 805758 w 832919"/>
              <a:gd name="connsiteY24" fmla="*/ 461726 h 872150"/>
              <a:gd name="connsiteX25" fmla="*/ 793687 w 832919"/>
              <a:gd name="connsiteY25" fmla="*/ 431548 h 872150"/>
              <a:gd name="connsiteX26" fmla="*/ 724277 w 832919"/>
              <a:gd name="connsiteY26" fmla="*/ 359120 h 872150"/>
              <a:gd name="connsiteX27" fmla="*/ 712206 w 832919"/>
              <a:gd name="connsiteY27" fmla="*/ 307817 h 872150"/>
              <a:gd name="connsiteX28" fmla="*/ 636760 w 832919"/>
              <a:gd name="connsiteY28" fmla="*/ 271604 h 872150"/>
              <a:gd name="connsiteX29" fmla="*/ 564333 w 832919"/>
              <a:gd name="connsiteY29" fmla="*/ 196158 h 872150"/>
              <a:gd name="connsiteX30" fmla="*/ 531137 w 832919"/>
              <a:gd name="connsiteY30" fmla="*/ 175033 h 872150"/>
              <a:gd name="connsiteX31" fmla="*/ 488887 w 832919"/>
              <a:gd name="connsiteY31" fmla="*/ 156926 h 872150"/>
              <a:gd name="connsiteX32" fmla="*/ 470780 w 832919"/>
              <a:gd name="connsiteY32" fmla="*/ 150891 h 872150"/>
              <a:gd name="connsiteX33" fmla="*/ 434566 w 832919"/>
              <a:gd name="connsiteY33" fmla="*/ 99588 h 872150"/>
              <a:gd name="connsiteX34" fmla="*/ 377228 w 832919"/>
              <a:gd name="connsiteY34" fmla="*/ 63374 h 872150"/>
              <a:gd name="connsiteX35" fmla="*/ 371192 w 832919"/>
              <a:gd name="connsiteY35" fmla="*/ 36213 h 872150"/>
              <a:gd name="connsiteX36" fmla="*/ 371192 w 832919"/>
              <a:gd name="connsiteY36" fmla="*/ 0 h 872150"/>
              <a:gd name="connsiteX37" fmla="*/ 205212 w 832919"/>
              <a:gd name="connsiteY37" fmla="*/ 45267 h 872150"/>
              <a:gd name="connsiteX38" fmla="*/ 0 w 832919"/>
              <a:gd name="connsiteY38" fmla="*/ 87516 h 872150"/>
              <a:gd name="connsiteX0" fmla="*/ 0 w 832919"/>
              <a:gd name="connsiteY0" fmla="*/ 87516 h 872150"/>
              <a:gd name="connsiteX1" fmla="*/ 69410 w 832919"/>
              <a:gd name="connsiteY1" fmla="*/ 262550 h 872150"/>
              <a:gd name="connsiteX2" fmla="*/ 141838 w 832919"/>
              <a:gd name="connsiteY2" fmla="*/ 510011 h 872150"/>
              <a:gd name="connsiteX3" fmla="*/ 187105 w 832919"/>
              <a:gd name="connsiteY3" fmla="*/ 576404 h 872150"/>
              <a:gd name="connsiteX4" fmla="*/ 165980 w 832919"/>
              <a:gd name="connsiteY4" fmla="*/ 618653 h 872150"/>
              <a:gd name="connsiteX5" fmla="*/ 175034 w 832919"/>
              <a:gd name="connsiteY5" fmla="*/ 672974 h 872150"/>
              <a:gd name="connsiteX6" fmla="*/ 184087 w 832919"/>
              <a:gd name="connsiteY6" fmla="*/ 688063 h 872150"/>
              <a:gd name="connsiteX7" fmla="*/ 178051 w 832919"/>
              <a:gd name="connsiteY7" fmla="*/ 733330 h 872150"/>
              <a:gd name="connsiteX8" fmla="*/ 187105 w 832919"/>
              <a:gd name="connsiteY8" fmla="*/ 781615 h 872150"/>
              <a:gd name="connsiteX9" fmla="*/ 172655 w 832919"/>
              <a:gd name="connsiteY9" fmla="*/ 848965 h 872150"/>
              <a:gd name="connsiteX10" fmla="*/ 259533 w 832919"/>
              <a:gd name="connsiteY10" fmla="*/ 872150 h 872150"/>
              <a:gd name="connsiteX11" fmla="*/ 383263 w 832919"/>
              <a:gd name="connsiteY11" fmla="*/ 863097 h 872150"/>
              <a:gd name="connsiteX12" fmla="*/ 652953 w 832919"/>
              <a:gd name="connsiteY12" fmla="*/ 841180 h 872150"/>
              <a:gd name="connsiteX13" fmla="*/ 700135 w 832919"/>
              <a:gd name="connsiteY13" fmla="*/ 851025 h 872150"/>
              <a:gd name="connsiteX14" fmla="*/ 706170 w 832919"/>
              <a:gd name="connsiteY14" fmla="*/ 772562 h 872150"/>
              <a:gd name="connsiteX15" fmla="*/ 724277 w 832919"/>
              <a:gd name="connsiteY15" fmla="*/ 751437 h 872150"/>
              <a:gd name="connsiteX16" fmla="*/ 781616 w 832919"/>
              <a:gd name="connsiteY16" fmla="*/ 766526 h 872150"/>
              <a:gd name="connsiteX17" fmla="*/ 805758 w 832919"/>
              <a:gd name="connsiteY17" fmla="*/ 757473 h 872150"/>
              <a:gd name="connsiteX18" fmla="*/ 784634 w 832919"/>
              <a:gd name="connsiteY18" fmla="*/ 651849 h 872150"/>
              <a:gd name="connsiteX19" fmla="*/ 796705 w 832919"/>
              <a:gd name="connsiteY19" fmla="*/ 642796 h 872150"/>
              <a:gd name="connsiteX20" fmla="*/ 796705 w 832919"/>
              <a:gd name="connsiteY20" fmla="*/ 585457 h 872150"/>
              <a:gd name="connsiteX21" fmla="*/ 817830 w 832919"/>
              <a:gd name="connsiteY21" fmla="*/ 519065 h 872150"/>
              <a:gd name="connsiteX22" fmla="*/ 832919 w 832919"/>
              <a:gd name="connsiteY22" fmla="*/ 482851 h 872150"/>
              <a:gd name="connsiteX23" fmla="*/ 832919 w 832919"/>
              <a:gd name="connsiteY23" fmla="*/ 464744 h 872150"/>
              <a:gd name="connsiteX24" fmla="*/ 805758 w 832919"/>
              <a:gd name="connsiteY24" fmla="*/ 461726 h 872150"/>
              <a:gd name="connsiteX25" fmla="*/ 793687 w 832919"/>
              <a:gd name="connsiteY25" fmla="*/ 431548 h 872150"/>
              <a:gd name="connsiteX26" fmla="*/ 724277 w 832919"/>
              <a:gd name="connsiteY26" fmla="*/ 359120 h 872150"/>
              <a:gd name="connsiteX27" fmla="*/ 712206 w 832919"/>
              <a:gd name="connsiteY27" fmla="*/ 307817 h 872150"/>
              <a:gd name="connsiteX28" fmla="*/ 636760 w 832919"/>
              <a:gd name="connsiteY28" fmla="*/ 271604 h 872150"/>
              <a:gd name="connsiteX29" fmla="*/ 564333 w 832919"/>
              <a:gd name="connsiteY29" fmla="*/ 196158 h 872150"/>
              <a:gd name="connsiteX30" fmla="*/ 531137 w 832919"/>
              <a:gd name="connsiteY30" fmla="*/ 175033 h 872150"/>
              <a:gd name="connsiteX31" fmla="*/ 488887 w 832919"/>
              <a:gd name="connsiteY31" fmla="*/ 156926 h 872150"/>
              <a:gd name="connsiteX32" fmla="*/ 470780 w 832919"/>
              <a:gd name="connsiteY32" fmla="*/ 150891 h 872150"/>
              <a:gd name="connsiteX33" fmla="*/ 434566 w 832919"/>
              <a:gd name="connsiteY33" fmla="*/ 99588 h 872150"/>
              <a:gd name="connsiteX34" fmla="*/ 377228 w 832919"/>
              <a:gd name="connsiteY34" fmla="*/ 63374 h 872150"/>
              <a:gd name="connsiteX35" fmla="*/ 371192 w 832919"/>
              <a:gd name="connsiteY35" fmla="*/ 36213 h 872150"/>
              <a:gd name="connsiteX36" fmla="*/ 371192 w 832919"/>
              <a:gd name="connsiteY36" fmla="*/ 0 h 872150"/>
              <a:gd name="connsiteX37" fmla="*/ 205212 w 832919"/>
              <a:gd name="connsiteY37" fmla="*/ 45267 h 872150"/>
              <a:gd name="connsiteX38" fmla="*/ 0 w 832919"/>
              <a:gd name="connsiteY38" fmla="*/ 87516 h 872150"/>
              <a:gd name="connsiteX0" fmla="*/ 0 w 832919"/>
              <a:gd name="connsiteY0" fmla="*/ 87516 h 872150"/>
              <a:gd name="connsiteX1" fmla="*/ 69410 w 832919"/>
              <a:gd name="connsiteY1" fmla="*/ 262550 h 872150"/>
              <a:gd name="connsiteX2" fmla="*/ 141838 w 832919"/>
              <a:gd name="connsiteY2" fmla="*/ 510011 h 872150"/>
              <a:gd name="connsiteX3" fmla="*/ 187105 w 832919"/>
              <a:gd name="connsiteY3" fmla="*/ 576404 h 872150"/>
              <a:gd name="connsiteX4" fmla="*/ 165980 w 832919"/>
              <a:gd name="connsiteY4" fmla="*/ 618653 h 872150"/>
              <a:gd name="connsiteX5" fmla="*/ 175034 w 832919"/>
              <a:gd name="connsiteY5" fmla="*/ 672974 h 872150"/>
              <a:gd name="connsiteX6" fmla="*/ 184087 w 832919"/>
              <a:gd name="connsiteY6" fmla="*/ 688063 h 872150"/>
              <a:gd name="connsiteX7" fmla="*/ 178051 w 832919"/>
              <a:gd name="connsiteY7" fmla="*/ 733330 h 872150"/>
              <a:gd name="connsiteX8" fmla="*/ 187105 w 832919"/>
              <a:gd name="connsiteY8" fmla="*/ 781615 h 872150"/>
              <a:gd name="connsiteX9" fmla="*/ 172655 w 832919"/>
              <a:gd name="connsiteY9" fmla="*/ 848965 h 872150"/>
              <a:gd name="connsiteX10" fmla="*/ 259533 w 832919"/>
              <a:gd name="connsiteY10" fmla="*/ 872150 h 872150"/>
              <a:gd name="connsiteX11" fmla="*/ 383263 w 832919"/>
              <a:gd name="connsiteY11" fmla="*/ 863097 h 872150"/>
              <a:gd name="connsiteX12" fmla="*/ 652953 w 832919"/>
              <a:gd name="connsiteY12" fmla="*/ 841180 h 872150"/>
              <a:gd name="connsiteX13" fmla="*/ 700135 w 832919"/>
              <a:gd name="connsiteY13" fmla="*/ 851025 h 872150"/>
              <a:gd name="connsiteX14" fmla="*/ 706170 w 832919"/>
              <a:gd name="connsiteY14" fmla="*/ 772562 h 872150"/>
              <a:gd name="connsiteX15" fmla="*/ 724277 w 832919"/>
              <a:gd name="connsiteY15" fmla="*/ 751437 h 872150"/>
              <a:gd name="connsiteX16" fmla="*/ 764958 w 832919"/>
              <a:gd name="connsiteY16" fmla="*/ 776057 h 872150"/>
              <a:gd name="connsiteX17" fmla="*/ 805758 w 832919"/>
              <a:gd name="connsiteY17" fmla="*/ 757473 h 872150"/>
              <a:gd name="connsiteX18" fmla="*/ 784634 w 832919"/>
              <a:gd name="connsiteY18" fmla="*/ 651849 h 872150"/>
              <a:gd name="connsiteX19" fmla="*/ 796705 w 832919"/>
              <a:gd name="connsiteY19" fmla="*/ 642796 h 872150"/>
              <a:gd name="connsiteX20" fmla="*/ 796705 w 832919"/>
              <a:gd name="connsiteY20" fmla="*/ 585457 h 872150"/>
              <a:gd name="connsiteX21" fmla="*/ 817830 w 832919"/>
              <a:gd name="connsiteY21" fmla="*/ 519065 h 872150"/>
              <a:gd name="connsiteX22" fmla="*/ 832919 w 832919"/>
              <a:gd name="connsiteY22" fmla="*/ 482851 h 872150"/>
              <a:gd name="connsiteX23" fmla="*/ 832919 w 832919"/>
              <a:gd name="connsiteY23" fmla="*/ 464744 h 872150"/>
              <a:gd name="connsiteX24" fmla="*/ 805758 w 832919"/>
              <a:gd name="connsiteY24" fmla="*/ 461726 h 872150"/>
              <a:gd name="connsiteX25" fmla="*/ 793687 w 832919"/>
              <a:gd name="connsiteY25" fmla="*/ 431548 h 872150"/>
              <a:gd name="connsiteX26" fmla="*/ 724277 w 832919"/>
              <a:gd name="connsiteY26" fmla="*/ 359120 h 872150"/>
              <a:gd name="connsiteX27" fmla="*/ 712206 w 832919"/>
              <a:gd name="connsiteY27" fmla="*/ 307817 h 872150"/>
              <a:gd name="connsiteX28" fmla="*/ 636760 w 832919"/>
              <a:gd name="connsiteY28" fmla="*/ 271604 h 872150"/>
              <a:gd name="connsiteX29" fmla="*/ 564333 w 832919"/>
              <a:gd name="connsiteY29" fmla="*/ 196158 h 872150"/>
              <a:gd name="connsiteX30" fmla="*/ 531137 w 832919"/>
              <a:gd name="connsiteY30" fmla="*/ 175033 h 872150"/>
              <a:gd name="connsiteX31" fmla="*/ 488887 w 832919"/>
              <a:gd name="connsiteY31" fmla="*/ 156926 h 872150"/>
              <a:gd name="connsiteX32" fmla="*/ 470780 w 832919"/>
              <a:gd name="connsiteY32" fmla="*/ 150891 h 872150"/>
              <a:gd name="connsiteX33" fmla="*/ 434566 w 832919"/>
              <a:gd name="connsiteY33" fmla="*/ 99588 h 872150"/>
              <a:gd name="connsiteX34" fmla="*/ 377228 w 832919"/>
              <a:gd name="connsiteY34" fmla="*/ 63374 h 872150"/>
              <a:gd name="connsiteX35" fmla="*/ 371192 w 832919"/>
              <a:gd name="connsiteY35" fmla="*/ 36213 h 872150"/>
              <a:gd name="connsiteX36" fmla="*/ 371192 w 832919"/>
              <a:gd name="connsiteY36" fmla="*/ 0 h 872150"/>
              <a:gd name="connsiteX37" fmla="*/ 205212 w 832919"/>
              <a:gd name="connsiteY37" fmla="*/ 45267 h 872150"/>
              <a:gd name="connsiteX38" fmla="*/ 0 w 832919"/>
              <a:gd name="connsiteY38" fmla="*/ 87516 h 872150"/>
              <a:gd name="connsiteX0" fmla="*/ 0 w 832919"/>
              <a:gd name="connsiteY0" fmla="*/ 87516 h 872150"/>
              <a:gd name="connsiteX1" fmla="*/ 69410 w 832919"/>
              <a:gd name="connsiteY1" fmla="*/ 262550 h 872150"/>
              <a:gd name="connsiteX2" fmla="*/ 141838 w 832919"/>
              <a:gd name="connsiteY2" fmla="*/ 510011 h 872150"/>
              <a:gd name="connsiteX3" fmla="*/ 187105 w 832919"/>
              <a:gd name="connsiteY3" fmla="*/ 576404 h 872150"/>
              <a:gd name="connsiteX4" fmla="*/ 165980 w 832919"/>
              <a:gd name="connsiteY4" fmla="*/ 618653 h 872150"/>
              <a:gd name="connsiteX5" fmla="*/ 175034 w 832919"/>
              <a:gd name="connsiteY5" fmla="*/ 672974 h 872150"/>
              <a:gd name="connsiteX6" fmla="*/ 184087 w 832919"/>
              <a:gd name="connsiteY6" fmla="*/ 688063 h 872150"/>
              <a:gd name="connsiteX7" fmla="*/ 178051 w 832919"/>
              <a:gd name="connsiteY7" fmla="*/ 733330 h 872150"/>
              <a:gd name="connsiteX8" fmla="*/ 187105 w 832919"/>
              <a:gd name="connsiteY8" fmla="*/ 781615 h 872150"/>
              <a:gd name="connsiteX9" fmla="*/ 172655 w 832919"/>
              <a:gd name="connsiteY9" fmla="*/ 848965 h 872150"/>
              <a:gd name="connsiteX10" fmla="*/ 259533 w 832919"/>
              <a:gd name="connsiteY10" fmla="*/ 872150 h 872150"/>
              <a:gd name="connsiteX11" fmla="*/ 383263 w 832919"/>
              <a:gd name="connsiteY11" fmla="*/ 863097 h 872150"/>
              <a:gd name="connsiteX12" fmla="*/ 652953 w 832919"/>
              <a:gd name="connsiteY12" fmla="*/ 841180 h 872150"/>
              <a:gd name="connsiteX13" fmla="*/ 700135 w 832919"/>
              <a:gd name="connsiteY13" fmla="*/ 851025 h 872150"/>
              <a:gd name="connsiteX14" fmla="*/ 706170 w 832919"/>
              <a:gd name="connsiteY14" fmla="*/ 772562 h 872150"/>
              <a:gd name="connsiteX15" fmla="*/ 724277 w 832919"/>
              <a:gd name="connsiteY15" fmla="*/ 751437 h 872150"/>
              <a:gd name="connsiteX16" fmla="*/ 764958 w 832919"/>
              <a:gd name="connsiteY16" fmla="*/ 776057 h 872150"/>
              <a:gd name="connsiteX17" fmla="*/ 805758 w 832919"/>
              <a:gd name="connsiteY17" fmla="*/ 757473 h 872150"/>
              <a:gd name="connsiteX18" fmla="*/ 784634 w 832919"/>
              <a:gd name="connsiteY18" fmla="*/ 651849 h 872150"/>
              <a:gd name="connsiteX19" fmla="*/ 796705 w 832919"/>
              <a:gd name="connsiteY19" fmla="*/ 642796 h 872150"/>
              <a:gd name="connsiteX20" fmla="*/ 796705 w 832919"/>
              <a:gd name="connsiteY20" fmla="*/ 585457 h 872150"/>
              <a:gd name="connsiteX21" fmla="*/ 817830 w 832919"/>
              <a:gd name="connsiteY21" fmla="*/ 519065 h 872150"/>
              <a:gd name="connsiteX22" fmla="*/ 832919 w 832919"/>
              <a:gd name="connsiteY22" fmla="*/ 464744 h 872150"/>
              <a:gd name="connsiteX23" fmla="*/ 805758 w 832919"/>
              <a:gd name="connsiteY23" fmla="*/ 461726 h 872150"/>
              <a:gd name="connsiteX24" fmla="*/ 793687 w 832919"/>
              <a:gd name="connsiteY24" fmla="*/ 431548 h 872150"/>
              <a:gd name="connsiteX25" fmla="*/ 724277 w 832919"/>
              <a:gd name="connsiteY25" fmla="*/ 359120 h 872150"/>
              <a:gd name="connsiteX26" fmla="*/ 712206 w 832919"/>
              <a:gd name="connsiteY26" fmla="*/ 307817 h 872150"/>
              <a:gd name="connsiteX27" fmla="*/ 636760 w 832919"/>
              <a:gd name="connsiteY27" fmla="*/ 271604 h 872150"/>
              <a:gd name="connsiteX28" fmla="*/ 564333 w 832919"/>
              <a:gd name="connsiteY28" fmla="*/ 196158 h 872150"/>
              <a:gd name="connsiteX29" fmla="*/ 531137 w 832919"/>
              <a:gd name="connsiteY29" fmla="*/ 175033 h 872150"/>
              <a:gd name="connsiteX30" fmla="*/ 488887 w 832919"/>
              <a:gd name="connsiteY30" fmla="*/ 156926 h 872150"/>
              <a:gd name="connsiteX31" fmla="*/ 470780 w 832919"/>
              <a:gd name="connsiteY31" fmla="*/ 150891 h 872150"/>
              <a:gd name="connsiteX32" fmla="*/ 434566 w 832919"/>
              <a:gd name="connsiteY32" fmla="*/ 99588 h 872150"/>
              <a:gd name="connsiteX33" fmla="*/ 377228 w 832919"/>
              <a:gd name="connsiteY33" fmla="*/ 63374 h 872150"/>
              <a:gd name="connsiteX34" fmla="*/ 371192 w 832919"/>
              <a:gd name="connsiteY34" fmla="*/ 36213 h 872150"/>
              <a:gd name="connsiteX35" fmla="*/ 371192 w 832919"/>
              <a:gd name="connsiteY35" fmla="*/ 0 h 872150"/>
              <a:gd name="connsiteX36" fmla="*/ 205212 w 832919"/>
              <a:gd name="connsiteY36" fmla="*/ 45267 h 872150"/>
              <a:gd name="connsiteX37" fmla="*/ 0 w 832919"/>
              <a:gd name="connsiteY37" fmla="*/ 87516 h 872150"/>
              <a:gd name="connsiteX0" fmla="*/ 0 w 825779"/>
              <a:gd name="connsiteY0" fmla="*/ 87516 h 872150"/>
              <a:gd name="connsiteX1" fmla="*/ 69410 w 825779"/>
              <a:gd name="connsiteY1" fmla="*/ 262550 h 872150"/>
              <a:gd name="connsiteX2" fmla="*/ 141838 w 825779"/>
              <a:gd name="connsiteY2" fmla="*/ 510011 h 872150"/>
              <a:gd name="connsiteX3" fmla="*/ 187105 w 825779"/>
              <a:gd name="connsiteY3" fmla="*/ 576404 h 872150"/>
              <a:gd name="connsiteX4" fmla="*/ 165980 w 825779"/>
              <a:gd name="connsiteY4" fmla="*/ 618653 h 872150"/>
              <a:gd name="connsiteX5" fmla="*/ 175034 w 825779"/>
              <a:gd name="connsiteY5" fmla="*/ 672974 h 872150"/>
              <a:gd name="connsiteX6" fmla="*/ 184087 w 825779"/>
              <a:gd name="connsiteY6" fmla="*/ 688063 h 872150"/>
              <a:gd name="connsiteX7" fmla="*/ 178051 w 825779"/>
              <a:gd name="connsiteY7" fmla="*/ 733330 h 872150"/>
              <a:gd name="connsiteX8" fmla="*/ 187105 w 825779"/>
              <a:gd name="connsiteY8" fmla="*/ 781615 h 872150"/>
              <a:gd name="connsiteX9" fmla="*/ 172655 w 825779"/>
              <a:gd name="connsiteY9" fmla="*/ 848965 h 872150"/>
              <a:gd name="connsiteX10" fmla="*/ 259533 w 825779"/>
              <a:gd name="connsiteY10" fmla="*/ 872150 h 872150"/>
              <a:gd name="connsiteX11" fmla="*/ 383263 w 825779"/>
              <a:gd name="connsiteY11" fmla="*/ 863097 h 872150"/>
              <a:gd name="connsiteX12" fmla="*/ 652953 w 825779"/>
              <a:gd name="connsiteY12" fmla="*/ 841180 h 872150"/>
              <a:gd name="connsiteX13" fmla="*/ 700135 w 825779"/>
              <a:gd name="connsiteY13" fmla="*/ 851025 h 872150"/>
              <a:gd name="connsiteX14" fmla="*/ 706170 w 825779"/>
              <a:gd name="connsiteY14" fmla="*/ 772562 h 872150"/>
              <a:gd name="connsiteX15" fmla="*/ 724277 w 825779"/>
              <a:gd name="connsiteY15" fmla="*/ 751437 h 872150"/>
              <a:gd name="connsiteX16" fmla="*/ 764958 w 825779"/>
              <a:gd name="connsiteY16" fmla="*/ 776057 h 872150"/>
              <a:gd name="connsiteX17" fmla="*/ 805758 w 825779"/>
              <a:gd name="connsiteY17" fmla="*/ 757473 h 872150"/>
              <a:gd name="connsiteX18" fmla="*/ 784634 w 825779"/>
              <a:gd name="connsiteY18" fmla="*/ 651849 h 872150"/>
              <a:gd name="connsiteX19" fmla="*/ 796705 w 825779"/>
              <a:gd name="connsiteY19" fmla="*/ 642796 h 872150"/>
              <a:gd name="connsiteX20" fmla="*/ 796705 w 825779"/>
              <a:gd name="connsiteY20" fmla="*/ 585457 h 872150"/>
              <a:gd name="connsiteX21" fmla="*/ 817830 w 825779"/>
              <a:gd name="connsiteY21" fmla="*/ 519065 h 872150"/>
              <a:gd name="connsiteX22" fmla="*/ 825779 w 825779"/>
              <a:gd name="connsiteY22" fmla="*/ 469510 h 872150"/>
              <a:gd name="connsiteX23" fmla="*/ 805758 w 825779"/>
              <a:gd name="connsiteY23" fmla="*/ 461726 h 872150"/>
              <a:gd name="connsiteX24" fmla="*/ 793687 w 825779"/>
              <a:gd name="connsiteY24" fmla="*/ 431548 h 872150"/>
              <a:gd name="connsiteX25" fmla="*/ 724277 w 825779"/>
              <a:gd name="connsiteY25" fmla="*/ 359120 h 872150"/>
              <a:gd name="connsiteX26" fmla="*/ 712206 w 825779"/>
              <a:gd name="connsiteY26" fmla="*/ 307817 h 872150"/>
              <a:gd name="connsiteX27" fmla="*/ 636760 w 825779"/>
              <a:gd name="connsiteY27" fmla="*/ 271604 h 872150"/>
              <a:gd name="connsiteX28" fmla="*/ 564333 w 825779"/>
              <a:gd name="connsiteY28" fmla="*/ 196158 h 872150"/>
              <a:gd name="connsiteX29" fmla="*/ 531137 w 825779"/>
              <a:gd name="connsiteY29" fmla="*/ 175033 h 872150"/>
              <a:gd name="connsiteX30" fmla="*/ 488887 w 825779"/>
              <a:gd name="connsiteY30" fmla="*/ 156926 h 872150"/>
              <a:gd name="connsiteX31" fmla="*/ 470780 w 825779"/>
              <a:gd name="connsiteY31" fmla="*/ 150891 h 872150"/>
              <a:gd name="connsiteX32" fmla="*/ 434566 w 825779"/>
              <a:gd name="connsiteY32" fmla="*/ 99588 h 872150"/>
              <a:gd name="connsiteX33" fmla="*/ 377228 w 825779"/>
              <a:gd name="connsiteY33" fmla="*/ 63374 h 872150"/>
              <a:gd name="connsiteX34" fmla="*/ 371192 w 825779"/>
              <a:gd name="connsiteY34" fmla="*/ 36213 h 872150"/>
              <a:gd name="connsiteX35" fmla="*/ 371192 w 825779"/>
              <a:gd name="connsiteY35" fmla="*/ 0 h 872150"/>
              <a:gd name="connsiteX36" fmla="*/ 205212 w 825779"/>
              <a:gd name="connsiteY36" fmla="*/ 45267 h 872150"/>
              <a:gd name="connsiteX37" fmla="*/ 0 w 825779"/>
              <a:gd name="connsiteY37" fmla="*/ 87516 h 87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25779" h="872150">
                <a:moveTo>
                  <a:pt x="0" y="87516"/>
                </a:moveTo>
                <a:lnTo>
                  <a:pt x="69410" y="262550"/>
                </a:lnTo>
                <a:lnTo>
                  <a:pt x="141838" y="510011"/>
                </a:lnTo>
                <a:lnTo>
                  <a:pt x="187105" y="576404"/>
                </a:lnTo>
                <a:lnTo>
                  <a:pt x="165980" y="618653"/>
                </a:lnTo>
                <a:lnTo>
                  <a:pt x="175034" y="672974"/>
                </a:lnTo>
                <a:lnTo>
                  <a:pt x="184087" y="688063"/>
                </a:lnTo>
                <a:lnTo>
                  <a:pt x="178051" y="733330"/>
                </a:lnTo>
                <a:lnTo>
                  <a:pt x="187105" y="781615"/>
                </a:lnTo>
                <a:lnTo>
                  <a:pt x="172655" y="848965"/>
                </a:lnTo>
                <a:lnTo>
                  <a:pt x="259533" y="872150"/>
                </a:lnTo>
                <a:lnTo>
                  <a:pt x="383263" y="863097"/>
                </a:lnTo>
                <a:lnTo>
                  <a:pt x="652953" y="841180"/>
                </a:lnTo>
                <a:lnTo>
                  <a:pt x="700135" y="851025"/>
                </a:lnTo>
                <a:lnTo>
                  <a:pt x="706170" y="772562"/>
                </a:lnTo>
                <a:lnTo>
                  <a:pt x="724277" y="751437"/>
                </a:lnTo>
                <a:lnTo>
                  <a:pt x="764958" y="776057"/>
                </a:lnTo>
                <a:lnTo>
                  <a:pt x="805758" y="757473"/>
                </a:lnTo>
                <a:lnTo>
                  <a:pt x="784634" y="651849"/>
                </a:lnTo>
                <a:lnTo>
                  <a:pt x="796705" y="642796"/>
                </a:lnTo>
                <a:lnTo>
                  <a:pt x="796705" y="585457"/>
                </a:lnTo>
                <a:lnTo>
                  <a:pt x="817830" y="519065"/>
                </a:lnTo>
                <a:lnTo>
                  <a:pt x="825779" y="469510"/>
                </a:lnTo>
                <a:lnTo>
                  <a:pt x="805758" y="461726"/>
                </a:lnTo>
                <a:lnTo>
                  <a:pt x="793687" y="431548"/>
                </a:lnTo>
                <a:lnTo>
                  <a:pt x="724277" y="359120"/>
                </a:lnTo>
                <a:lnTo>
                  <a:pt x="712206" y="307817"/>
                </a:lnTo>
                <a:lnTo>
                  <a:pt x="636760" y="271604"/>
                </a:lnTo>
                <a:lnTo>
                  <a:pt x="564333" y="196158"/>
                </a:lnTo>
                <a:lnTo>
                  <a:pt x="531137" y="175033"/>
                </a:lnTo>
                <a:lnTo>
                  <a:pt x="488887" y="156926"/>
                </a:lnTo>
                <a:lnTo>
                  <a:pt x="470780" y="150891"/>
                </a:lnTo>
                <a:lnTo>
                  <a:pt x="434566" y="99588"/>
                </a:lnTo>
                <a:lnTo>
                  <a:pt x="377228" y="63374"/>
                </a:lnTo>
                <a:lnTo>
                  <a:pt x="371192" y="36213"/>
                </a:lnTo>
                <a:lnTo>
                  <a:pt x="371192" y="0"/>
                </a:lnTo>
                <a:lnTo>
                  <a:pt x="205212" y="45267"/>
                </a:lnTo>
                <a:lnTo>
                  <a:pt x="0" y="87516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2996388" y="4210681"/>
            <a:ext cx="341006" cy="261984"/>
          </a:xfrm>
          <a:custGeom>
            <a:avLst/>
            <a:gdLst>
              <a:gd name="connsiteX0" fmla="*/ 0 w 760491"/>
              <a:gd name="connsiteY0" fmla="*/ 111659 h 585457"/>
              <a:gd name="connsiteX1" fmla="*/ 9054 w 760491"/>
              <a:gd name="connsiteY1" fmla="*/ 184087 h 585457"/>
              <a:gd name="connsiteX2" fmla="*/ 57339 w 760491"/>
              <a:gd name="connsiteY2" fmla="*/ 217283 h 585457"/>
              <a:gd name="connsiteX3" fmla="*/ 99588 w 760491"/>
              <a:gd name="connsiteY3" fmla="*/ 277639 h 585457"/>
              <a:gd name="connsiteX4" fmla="*/ 190123 w 760491"/>
              <a:gd name="connsiteY4" fmla="*/ 307817 h 585457"/>
              <a:gd name="connsiteX5" fmla="*/ 262551 w 760491"/>
              <a:gd name="connsiteY5" fmla="*/ 395334 h 585457"/>
              <a:gd name="connsiteX6" fmla="*/ 344032 w 760491"/>
              <a:gd name="connsiteY6" fmla="*/ 422495 h 585457"/>
              <a:gd name="connsiteX7" fmla="*/ 359121 w 760491"/>
              <a:gd name="connsiteY7" fmla="*/ 491904 h 585457"/>
              <a:gd name="connsiteX8" fmla="*/ 434566 w 760491"/>
              <a:gd name="connsiteY8" fmla="*/ 576403 h 585457"/>
              <a:gd name="connsiteX9" fmla="*/ 455691 w 760491"/>
              <a:gd name="connsiteY9" fmla="*/ 585457 h 585457"/>
              <a:gd name="connsiteX10" fmla="*/ 473798 w 760491"/>
              <a:gd name="connsiteY10" fmla="*/ 540190 h 585457"/>
              <a:gd name="connsiteX11" fmla="*/ 470780 w 760491"/>
              <a:gd name="connsiteY11" fmla="*/ 500958 h 585457"/>
              <a:gd name="connsiteX12" fmla="*/ 500958 w 760491"/>
              <a:gd name="connsiteY12" fmla="*/ 513029 h 585457"/>
              <a:gd name="connsiteX13" fmla="*/ 510012 w 760491"/>
              <a:gd name="connsiteY13" fmla="*/ 473798 h 585457"/>
              <a:gd name="connsiteX14" fmla="*/ 546226 w 760491"/>
              <a:gd name="connsiteY14" fmla="*/ 470780 h 585457"/>
              <a:gd name="connsiteX15" fmla="*/ 594511 w 760491"/>
              <a:gd name="connsiteY15" fmla="*/ 425512 h 585457"/>
              <a:gd name="connsiteX16" fmla="*/ 609600 w 760491"/>
              <a:gd name="connsiteY16" fmla="*/ 374209 h 585457"/>
              <a:gd name="connsiteX17" fmla="*/ 639778 w 760491"/>
              <a:gd name="connsiteY17" fmla="*/ 362138 h 585457"/>
              <a:gd name="connsiteX18" fmla="*/ 651850 w 760491"/>
              <a:gd name="connsiteY18" fmla="*/ 331960 h 585457"/>
              <a:gd name="connsiteX19" fmla="*/ 672974 w 760491"/>
              <a:gd name="connsiteY19" fmla="*/ 271603 h 585457"/>
              <a:gd name="connsiteX20" fmla="*/ 709188 w 760491"/>
              <a:gd name="connsiteY20" fmla="*/ 256514 h 585457"/>
              <a:gd name="connsiteX21" fmla="*/ 733331 w 760491"/>
              <a:gd name="connsiteY21" fmla="*/ 193140 h 585457"/>
              <a:gd name="connsiteX22" fmla="*/ 760491 w 760491"/>
              <a:gd name="connsiteY22" fmla="*/ 135801 h 585457"/>
              <a:gd name="connsiteX23" fmla="*/ 564333 w 760491"/>
              <a:gd name="connsiteY23" fmla="*/ 0 h 585457"/>
              <a:gd name="connsiteX24" fmla="*/ 416459 w 760491"/>
              <a:gd name="connsiteY24" fmla="*/ 45267 h 585457"/>
              <a:gd name="connsiteX25" fmla="*/ 386281 w 760491"/>
              <a:gd name="connsiteY25" fmla="*/ 51302 h 585457"/>
              <a:gd name="connsiteX26" fmla="*/ 377228 w 760491"/>
              <a:gd name="connsiteY26" fmla="*/ 48285 h 585457"/>
              <a:gd name="connsiteX27" fmla="*/ 347050 w 760491"/>
              <a:gd name="connsiteY27" fmla="*/ 24142 h 585457"/>
              <a:gd name="connsiteX28" fmla="*/ 322907 w 760491"/>
              <a:gd name="connsiteY28" fmla="*/ 12071 h 585457"/>
              <a:gd name="connsiteX29" fmla="*/ 280657 w 760491"/>
              <a:gd name="connsiteY29" fmla="*/ 18106 h 585457"/>
              <a:gd name="connsiteX30" fmla="*/ 229354 w 760491"/>
              <a:gd name="connsiteY30" fmla="*/ 27160 h 585457"/>
              <a:gd name="connsiteX31" fmla="*/ 187105 w 760491"/>
              <a:gd name="connsiteY31" fmla="*/ 27160 h 585457"/>
              <a:gd name="connsiteX32" fmla="*/ 147873 w 760491"/>
              <a:gd name="connsiteY32" fmla="*/ 45267 h 585457"/>
              <a:gd name="connsiteX33" fmla="*/ 0 w 760491"/>
              <a:gd name="connsiteY33" fmla="*/ 111659 h 585457"/>
              <a:gd name="connsiteX0" fmla="*/ 0 w 760491"/>
              <a:gd name="connsiteY0" fmla="*/ 111659 h 585457"/>
              <a:gd name="connsiteX1" fmla="*/ 1909 w 760491"/>
              <a:gd name="connsiteY1" fmla="*/ 184087 h 585457"/>
              <a:gd name="connsiteX2" fmla="*/ 57339 w 760491"/>
              <a:gd name="connsiteY2" fmla="*/ 217283 h 585457"/>
              <a:gd name="connsiteX3" fmla="*/ 99588 w 760491"/>
              <a:gd name="connsiteY3" fmla="*/ 277639 h 585457"/>
              <a:gd name="connsiteX4" fmla="*/ 190123 w 760491"/>
              <a:gd name="connsiteY4" fmla="*/ 307817 h 585457"/>
              <a:gd name="connsiteX5" fmla="*/ 262551 w 760491"/>
              <a:gd name="connsiteY5" fmla="*/ 395334 h 585457"/>
              <a:gd name="connsiteX6" fmla="*/ 344032 w 760491"/>
              <a:gd name="connsiteY6" fmla="*/ 422495 h 585457"/>
              <a:gd name="connsiteX7" fmla="*/ 359121 w 760491"/>
              <a:gd name="connsiteY7" fmla="*/ 491904 h 585457"/>
              <a:gd name="connsiteX8" fmla="*/ 434566 w 760491"/>
              <a:gd name="connsiteY8" fmla="*/ 576403 h 585457"/>
              <a:gd name="connsiteX9" fmla="*/ 455691 w 760491"/>
              <a:gd name="connsiteY9" fmla="*/ 585457 h 585457"/>
              <a:gd name="connsiteX10" fmla="*/ 473798 w 760491"/>
              <a:gd name="connsiteY10" fmla="*/ 540190 h 585457"/>
              <a:gd name="connsiteX11" fmla="*/ 470780 w 760491"/>
              <a:gd name="connsiteY11" fmla="*/ 500958 h 585457"/>
              <a:gd name="connsiteX12" fmla="*/ 500958 w 760491"/>
              <a:gd name="connsiteY12" fmla="*/ 513029 h 585457"/>
              <a:gd name="connsiteX13" fmla="*/ 510012 w 760491"/>
              <a:gd name="connsiteY13" fmla="*/ 473798 h 585457"/>
              <a:gd name="connsiteX14" fmla="*/ 546226 w 760491"/>
              <a:gd name="connsiteY14" fmla="*/ 470780 h 585457"/>
              <a:gd name="connsiteX15" fmla="*/ 594511 w 760491"/>
              <a:gd name="connsiteY15" fmla="*/ 425512 h 585457"/>
              <a:gd name="connsiteX16" fmla="*/ 609600 w 760491"/>
              <a:gd name="connsiteY16" fmla="*/ 374209 h 585457"/>
              <a:gd name="connsiteX17" fmla="*/ 639778 w 760491"/>
              <a:gd name="connsiteY17" fmla="*/ 362138 h 585457"/>
              <a:gd name="connsiteX18" fmla="*/ 651850 w 760491"/>
              <a:gd name="connsiteY18" fmla="*/ 331960 h 585457"/>
              <a:gd name="connsiteX19" fmla="*/ 672974 w 760491"/>
              <a:gd name="connsiteY19" fmla="*/ 271603 h 585457"/>
              <a:gd name="connsiteX20" fmla="*/ 709188 w 760491"/>
              <a:gd name="connsiteY20" fmla="*/ 256514 h 585457"/>
              <a:gd name="connsiteX21" fmla="*/ 733331 w 760491"/>
              <a:gd name="connsiteY21" fmla="*/ 193140 h 585457"/>
              <a:gd name="connsiteX22" fmla="*/ 760491 w 760491"/>
              <a:gd name="connsiteY22" fmla="*/ 135801 h 585457"/>
              <a:gd name="connsiteX23" fmla="*/ 564333 w 760491"/>
              <a:gd name="connsiteY23" fmla="*/ 0 h 585457"/>
              <a:gd name="connsiteX24" fmla="*/ 416459 w 760491"/>
              <a:gd name="connsiteY24" fmla="*/ 45267 h 585457"/>
              <a:gd name="connsiteX25" fmla="*/ 386281 w 760491"/>
              <a:gd name="connsiteY25" fmla="*/ 51302 h 585457"/>
              <a:gd name="connsiteX26" fmla="*/ 377228 w 760491"/>
              <a:gd name="connsiteY26" fmla="*/ 48285 h 585457"/>
              <a:gd name="connsiteX27" fmla="*/ 347050 w 760491"/>
              <a:gd name="connsiteY27" fmla="*/ 24142 h 585457"/>
              <a:gd name="connsiteX28" fmla="*/ 322907 w 760491"/>
              <a:gd name="connsiteY28" fmla="*/ 12071 h 585457"/>
              <a:gd name="connsiteX29" fmla="*/ 280657 w 760491"/>
              <a:gd name="connsiteY29" fmla="*/ 18106 h 585457"/>
              <a:gd name="connsiteX30" fmla="*/ 229354 w 760491"/>
              <a:gd name="connsiteY30" fmla="*/ 27160 h 585457"/>
              <a:gd name="connsiteX31" fmla="*/ 187105 w 760491"/>
              <a:gd name="connsiteY31" fmla="*/ 27160 h 585457"/>
              <a:gd name="connsiteX32" fmla="*/ 147873 w 760491"/>
              <a:gd name="connsiteY32" fmla="*/ 45267 h 585457"/>
              <a:gd name="connsiteX33" fmla="*/ 0 w 760491"/>
              <a:gd name="connsiteY33" fmla="*/ 111659 h 585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60491" h="585457">
                <a:moveTo>
                  <a:pt x="0" y="111659"/>
                </a:moveTo>
                <a:cubicBezTo>
                  <a:pt x="636" y="135802"/>
                  <a:pt x="1273" y="159944"/>
                  <a:pt x="1909" y="184087"/>
                </a:cubicBezTo>
                <a:lnTo>
                  <a:pt x="57339" y="217283"/>
                </a:lnTo>
                <a:lnTo>
                  <a:pt x="99588" y="277639"/>
                </a:lnTo>
                <a:lnTo>
                  <a:pt x="190123" y="307817"/>
                </a:lnTo>
                <a:lnTo>
                  <a:pt x="262551" y="395334"/>
                </a:lnTo>
                <a:lnTo>
                  <a:pt x="344032" y="422495"/>
                </a:lnTo>
                <a:lnTo>
                  <a:pt x="359121" y="491904"/>
                </a:lnTo>
                <a:lnTo>
                  <a:pt x="434566" y="576403"/>
                </a:lnTo>
                <a:lnTo>
                  <a:pt x="455691" y="585457"/>
                </a:lnTo>
                <a:lnTo>
                  <a:pt x="473798" y="540190"/>
                </a:lnTo>
                <a:lnTo>
                  <a:pt x="470780" y="500958"/>
                </a:lnTo>
                <a:lnTo>
                  <a:pt x="500958" y="513029"/>
                </a:lnTo>
                <a:lnTo>
                  <a:pt x="510012" y="473798"/>
                </a:lnTo>
                <a:lnTo>
                  <a:pt x="546226" y="470780"/>
                </a:lnTo>
                <a:lnTo>
                  <a:pt x="594511" y="425512"/>
                </a:lnTo>
                <a:lnTo>
                  <a:pt x="609600" y="374209"/>
                </a:lnTo>
                <a:lnTo>
                  <a:pt x="639778" y="362138"/>
                </a:lnTo>
                <a:lnTo>
                  <a:pt x="651850" y="331960"/>
                </a:lnTo>
                <a:lnTo>
                  <a:pt x="672974" y="271603"/>
                </a:lnTo>
                <a:lnTo>
                  <a:pt x="709188" y="256514"/>
                </a:lnTo>
                <a:lnTo>
                  <a:pt x="733331" y="193140"/>
                </a:lnTo>
                <a:lnTo>
                  <a:pt x="760491" y="135801"/>
                </a:lnTo>
                <a:lnTo>
                  <a:pt x="564333" y="0"/>
                </a:lnTo>
                <a:lnTo>
                  <a:pt x="416459" y="45267"/>
                </a:lnTo>
                <a:lnTo>
                  <a:pt x="386281" y="51302"/>
                </a:lnTo>
                <a:lnTo>
                  <a:pt x="377228" y="48285"/>
                </a:lnTo>
                <a:lnTo>
                  <a:pt x="347050" y="24142"/>
                </a:lnTo>
                <a:lnTo>
                  <a:pt x="322907" y="12071"/>
                </a:lnTo>
                <a:lnTo>
                  <a:pt x="280657" y="18106"/>
                </a:lnTo>
                <a:lnTo>
                  <a:pt x="229354" y="27160"/>
                </a:lnTo>
                <a:lnTo>
                  <a:pt x="187105" y="27160"/>
                </a:lnTo>
                <a:lnTo>
                  <a:pt x="147873" y="45267"/>
                </a:lnTo>
                <a:lnTo>
                  <a:pt x="0" y="111659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2563544" y="3934458"/>
            <a:ext cx="462744" cy="274799"/>
          </a:xfrm>
          <a:custGeom>
            <a:avLst/>
            <a:gdLst>
              <a:gd name="connsiteX0" fmla="*/ 132784 w 1023042"/>
              <a:gd name="connsiteY0" fmla="*/ 350067 h 612618"/>
              <a:gd name="connsiteX1" fmla="*/ 141838 w 1023042"/>
              <a:gd name="connsiteY1" fmla="*/ 425513 h 612618"/>
              <a:gd name="connsiteX2" fmla="*/ 93553 w 1023042"/>
              <a:gd name="connsiteY2" fmla="*/ 452673 h 612618"/>
              <a:gd name="connsiteX3" fmla="*/ 90535 w 1023042"/>
              <a:gd name="connsiteY3" fmla="*/ 488887 h 612618"/>
              <a:gd name="connsiteX4" fmla="*/ 90535 w 1023042"/>
              <a:gd name="connsiteY4" fmla="*/ 503976 h 612618"/>
              <a:gd name="connsiteX5" fmla="*/ 0 w 1023042"/>
              <a:gd name="connsiteY5" fmla="*/ 482851 h 612618"/>
              <a:gd name="connsiteX6" fmla="*/ 0 w 1023042"/>
              <a:gd name="connsiteY6" fmla="*/ 570368 h 612618"/>
              <a:gd name="connsiteX7" fmla="*/ 15089 w 1023042"/>
              <a:gd name="connsiteY7" fmla="*/ 612618 h 612618"/>
              <a:gd name="connsiteX8" fmla="*/ 75446 w 1023042"/>
              <a:gd name="connsiteY8" fmla="*/ 609600 h 612618"/>
              <a:gd name="connsiteX9" fmla="*/ 135802 w 1023042"/>
              <a:gd name="connsiteY9" fmla="*/ 597529 h 612618"/>
              <a:gd name="connsiteX10" fmla="*/ 208230 w 1023042"/>
              <a:gd name="connsiteY10" fmla="*/ 564333 h 612618"/>
              <a:gd name="connsiteX11" fmla="*/ 310836 w 1023042"/>
              <a:gd name="connsiteY11" fmla="*/ 549243 h 612618"/>
              <a:gd name="connsiteX12" fmla="*/ 449656 w 1023042"/>
              <a:gd name="connsiteY12" fmla="*/ 522083 h 612618"/>
              <a:gd name="connsiteX13" fmla="*/ 624689 w 1023042"/>
              <a:gd name="connsiteY13" fmla="*/ 488887 h 612618"/>
              <a:gd name="connsiteX14" fmla="*/ 781616 w 1023042"/>
              <a:gd name="connsiteY14" fmla="*/ 464744 h 612618"/>
              <a:gd name="connsiteX15" fmla="*/ 841972 w 1023042"/>
              <a:gd name="connsiteY15" fmla="*/ 446637 h 612618"/>
              <a:gd name="connsiteX16" fmla="*/ 881204 w 1023042"/>
              <a:gd name="connsiteY16" fmla="*/ 404388 h 612618"/>
              <a:gd name="connsiteX17" fmla="*/ 941560 w 1023042"/>
              <a:gd name="connsiteY17" fmla="*/ 356103 h 612618"/>
              <a:gd name="connsiteX18" fmla="*/ 962685 w 1023042"/>
              <a:gd name="connsiteY18" fmla="*/ 301782 h 612618"/>
              <a:gd name="connsiteX19" fmla="*/ 989846 w 1023042"/>
              <a:gd name="connsiteY19" fmla="*/ 274622 h 612618"/>
              <a:gd name="connsiteX20" fmla="*/ 1023042 w 1023042"/>
              <a:gd name="connsiteY20" fmla="*/ 241426 h 612618"/>
              <a:gd name="connsiteX21" fmla="*/ 1010970 w 1023042"/>
              <a:gd name="connsiteY21" fmla="*/ 190123 h 612618"/>
              <a:gd name="connsiteX22" fmla="*/ 959667 w 1023042"/>
              <a:gd name="connsiteY22" fmla="*/ 156927 h 612618"/>
              <a:gd name="connsiteX23" fmla="*/ 932507 w 1023042"/>
              <a:gd name="connsiteY23" fmla="*/ 57338 h 612618"/>
              <a:gd name="connsiteX24" fmla="*/ 917418 w 1023042"/>
              <a:gd name="connsiteY24" fmla="*/ 54321 h 612618"/>
              <a:gd name="connsiteX25" fmla="*/ 899311 w 1023042"/>
              <a:gd name="connsiteY25" fmla="*/ 33196 h 612618"/>
              <a:gd name="connsiteX26" fmla="*/ 878186 w 1023042"/>
              <a:gd name="connsiteY26" fmla="*/ 27160 h 612618"/>
              <a:gd name="connsiteX27" fmla="*/ 860079 w 1023042"/>
              <a:gd name="connsiteY27" fmla="*/ 0 h 612618"/>
              <a:gd name="connsiteX28" fmla="*/ 817830 w 1023042"/>
              <a:gd name="connsiteY28" fmla="*/ 21125 h 612618"/>
              <a:gd name="connsiteX29" fmla="*/ 754456 w 1023042"/>
              <a:gd name="connsiteY29" fmla="*/ 30178 h 612618"/>
              <a:gd name="connsiteX30" fmla="*/ 715224 w 1023042"/>
              <a:gd name="connsiteY30" fmla="*/ 30178 h 612618"/>
              <a:gd name="connsiteX31" fmla="*/ 654867 w 1023042"/>
              <a:gd name="connsiteY31" fmla="*/ 36214 h 612618"/>
              <a:gd name="connsiteX32" fmla="*/ 618654 w 1023042"/>
              <a:gd name="connsiteY32" fmla="*/ 18107 h 612618"/>
              <a:gd name="connsiteX33" fmla="*/ 582440 w 1023042"/>
              <a:gd name="connsiteY33" fmla="*/ 6036 h 612618"/>
              <a:gd name="connsiteX34" fmla="*/ 561315 w 1023042"/>
              <a:gd name="connsiteY34" fmla="*/ 27160 h 612618"/>
              <a:gd name="connsiteX35" fmla="*/ 588475 w 1023042"/>
              <a:gd name="connsiteY35" fmla="*/ 60356 h 612618"/>
              <a:gd name="connsiteX36" fmla="*/ 591493 w 1023042"/>
              <a:gd name="connsiteY36" fmla="*/ 84499 h 612618"/>
              <a:gd name="connsiteX37" fmla="*/ 546226 w 1023042"/>
              <a:gd name="connsiteY37" fmla="*/ 96570 h 612618"/>
              <a:gd name="connsiteX38" fmla="*/ 513030 w 1023042"/>
              <a:gd name="connsiteY38" fmla="*/ 108641 h 612618"/>
              <a:gd name="connsiteX39" fmla="*/ 473798 w 1023042"/>
              <a:gd name="connsiteY39" fmla="*/ 117695 h 612618"/>
              <a:gd name="connsiteX40" fmla="*/ 473798 w 1023042"/>
              <a:gd name="connsiteY40" fmla="*/ 181069 h 612618"/>
              <a:gd name="connsiteX41" fmla="*/ 437584 w 1023042"/>
              <a:gd name="connsiteY41" fmla="*/ 214265 h 612618"/>
              <a:gd name="connsiteX42" fmla="*/ 416459 w 1023042"/>
              <a:gd name="connsiteY42" fmla="*/ 247461 h 612618"/>
              <a:gd name="connsiteX43" fmla="*/ 392317 w 1023042"/>
              <a:gd name="connsiteY43" fmla="*/ 259533 h 612618"/>
              <a:gd name="connsiteX44" fmla="*/ 365157 w 1023042"/>
              <a:gd name="connsiteY44" fmla="*/ 235390 h 612618"/>
              <a:gd name="connsiteX45" fmla="*/ 356103 w 1023042"/>
              <a:gd name="connsiteY45" fmla="*/ 253497 h 612618"/>
              <a:gd name="connsiteX46" fmla="*/ 356103 w 1023042"/>
              <a:gd name="connsiteY46" fmla="*/ 277639 h 612618"/>
              <a:gd name="connsiteX47" fmla="*/ 356103 w 1023042"/>
              <a:gd name="connsiteY47" fmla="*/ 298764 h 612618"/>
              <a:gd name="connsiteX48" fmla="*/ 334978 w 1023042"/>
              <a:gd name="connsiteY48" fmla="*/ 286693 h 612618"/>
              <a:gd name="connsiteX49" fmla="*/ 316871 w 1023042"/>
              <a:gd name="connsiteY49" fmla="*/ 283675 h 612618"/>
              <a:gd name="connsiteX50" fmla="*/ 277640 w 1023042"/>
              <a:gd name="connsiteY50" fmla="*/ 316871 h 612618"/>
              <a:gd name="connsiteX51" fmla="*/ 262551 w 1023042"/>
              <a:gd name="connsiteY51" fmla="*/ 328942 h 612618"/>
              <a:gd name="connsiteX52" fmla="*/ 229355 w 1023042"/>
              <a:gd name="connsiteY52" fmla="*/ 334978 h 612618"/>
              <a:gd name="connsiteX53" fmla="*/ 211248 w 1023042"/>
              <a:gd name="connsiteY53" fmla="*/ 316871 h 612618"/>
              <a:gd name="connsiteX54" fmla="*/ 196158 w 1023042"/>
              <a:gd name="connsiteY54" fmla="*/ 310836 h 612618"/>
              <a:gd name="connsiteX55" fmla="*/ 132784 w 1023042"/>
              <a:gd name="connsiteY55" fmla="*/ 350067 h 612618"/>
              <a:gd name="connsiteX0" fmla="*/ 132784 w 1023042"/>
              <a:gd name="connsiteY0" fmla="*/ 350067 h 612618"/>
              <a:gd name="connsiteX1" fmla="*/ 141838 w 1023042"/>
              <a:gd name="connsiteY1" fmla="*/ 425513 h 612618"/>
              <a:gd name="connsiteX2" fmla="*/ 93553 w 1023042"/>
              <a:gd name="connsiteY2" fmla="*/ 452673 h 612618"/>
              <a:gd name="connsiteX3" fmla="*/ 90535 w 1023042"/>
              <a:gd name="connsiteY3" fmla="*/ 488887 h 612618"/>
              <a:gd name="connsiteX4" fmla="*/ 90535 w 1023042"/>
              <a:gd name="connsiteY4" fmla="*/ 503976 h 612618"/>
              <a:gd name="connsiteX5" fmla="*/ 0 w 1023042"/>
              <a:gd name="connsiteY5" fmla="*/ 482851 h 612618"/>
              <a:gd name="connsiteX6" fmla="*/ 0 w 1023042"/>
              <a:gd name="connsiteY6" fmla="*/ 570368 h 612618"/>
              <a:gd name="connsiteX7" fmla="*/ 15089 w 1023042"/>
              <a:gd name="connsiteY7" fmla="*/ 612618 h 612618"/>
              <a:gd name="connsiteX8" fmla="*/ 75446 w 1023042"/>
              <a:gd name="connsiteY8" fmla="*/ 609600 h 612618"/>
              <a:gd name="connsiteX9" fmla="*/ 135802 w 1023042"/>
              <a:gd name="connsiteY9" fmla="*/ 597529 h 612618"/>
              <a:gd name="connsiteX10" fmla="*/ 208230 w 1023042"/>
              <a:gd name="connsiteY10" fmla="*/ 564333 h 612618"/>
              <a:gd name="connsiteX11" fmla="*/ 310836 w 1023042"/>
              <a:gd name="connsiteY11" fmla="*/ 549243 h 612618"/>
              <a:gd name="connsiteX12" fmla="*/ 449656 w 1023042"/>
              <a:gd name="connsiteY12" fmla="*/ 522083 h 612618"/>
              <a:gd name="connsiteX13" fmla="*/ 624689 w 1023042"/>
              <a:gd name="connsiteY13" fmla="*/ 488887 h 612618"/>
              <a:gd name="connsiteX14" fmla="*/ 781616 w 1023042"/>
              <a:gd name="connsiteY14" fmla="*/ 464744 h 612618"/>
              <a:gd name="connsiteX15" fmla="*/ 841972 w 1023042"/>
              <a:gd name="connsiteY15" fmla="*/ 446637 h 612618"/>
              <a:gd name="connsiteX16" fmla="*/ 919330 w 1023042"/>
              <a:gd name="connsiteY16" fmla="*/ 406769 h 612618"/>
              <a:gd name="connsiteX17" fmla="*/ 941560 w 1023042"/>
              <a:gd name="connsiteY17" fmla="*/ 356103 h 612618"/>
              <a:gd name="connsiteX18" fmla="*/ 962685 w 1023042"/>
              <a:gd name="connsiteY18" fmla="*/ 301782 h 612618"/>
              <a:gd name="connsiteX19" fmla="*/ 989846 w 1023042"/>
              <a:gd name="connsiteY19" fmla="*/ 274622 h 612618"/>
              <a:gd name="connsiteX20" fmla="*/ 1023042 w 1023042"/>
              <a:gd name="connsiteY20" fmla="*/ 241426 h 612618"/>
              <a:gd name="connsiteX21" fmla="*/ 1010970 w 1023042"/>
              <a:gd name="connsiteY21" fmla="*/ 190123 h 612618"/>
              <a:gd name="connsiteX22" fmla="*/ 959667 w 1023042"/>
              <a:gd name="connsiteY22" fmla="*/ 156927 h 612618"/>
              <a:gd name="connsiteX23" fmla="*/ 932507 w 1023042"/>
              <a:gd name="connsiteY23" fmla="*/ 57338 h 612618"/>
              <a:gd name="connsiteX24" fmla="*/ 917418 w 1023042"/>
              <a:gd name="connsiteY24" fmla="*/ 54321 h 612618"/>
              <a:gd name="connsiteX25" fmla="*/ 899311 w 1023042"/>
              <a:gd name="connsiteY25" fmla="*/ 33196 h 612618"/>
              <a:gd name="connsiteX26" fmla="*/ 878186 w 1023042"/>
              <a:gd name="connsiteY26" fmla="*/ 27160 h 612618"/>
              <a:gd name="connsiteX27" fmla="*/ 860079 w 1023042"/>
              <a:gd name="connsiteY27" fmla="*/ 0 h 612618"/>
              <a:gd name="connsiteX28" fmla="*/ 817830 w 1023042"/>
              <a:gd name="connsiteY28" fmla="*/ 21125 h 612618"/>
              <a:gd name="connsiteX29" fmla="*/ 754456 w 1023042"/>
              <a:gd name="connsiteY29" fmla="*/ 30178 h 612618"/>
              <a:gd name="connsiteX30" fmla="*/ 715224 w 1023042"/>
              <a:gd name="connsiteY30" fmla="*/ 30178 h 612618"/>
              <a:gd name="connsiteX31" fmla="*/ 654867 w 1023042"/>
              <a:gd name="connsiteY31" fmla="*/ 36214 h 612618"/>
              <a:gd name="connsiteX32" fmla="*/ 618654 w 1023042"/>
              <a:gd name="connsiteY32" fmla="*/ 18107 h 612618"/>
              <a:gd name="connsiteX33" fmla="*/ 582440 w 1023042"/>
              <a:gd name="connsiteY33" fmla="*/ 6036 h 612618"/>
              <a:gd name="connsiteX34" fmla="*/ 561315 w 1023042"/>
              <a:gd name="connsiteY34" fmla="*/ 27160 h 612618"/>
              <a:gd name="connsiteX35" fmla="*/ 588475 w 1023042"/>
              <a:gd name="connsiteY35" fmla="*/ 60356 h 612618"/>
              <a:gd name="connsiteX36" fmla="*/ 591493 w 1023042"/>
              <a:gd name="connsiteY36" fmla="*/ 84499 h 612618"/>
              <a:gd name="connsiteX37" fmla="*/ 546226 w 1023042"/>
              <a:gd name="connsiteY37" fmla="*/ 96570 h 612618"/>
              <a:gd name="connsiteX38" fmla="*/ 513030 w 1023042"/>
              <a:gd name="connsiteY38" fmla="*/ 108641 h 612618"/>
              <a:gd name="connsiteX39" fmla="*/ 473798 w 1023042"/>
              <a:gd name="connsiteY39" fmla="*/ 117695 h 612618"/>
              <a:gd name="connsiteX40" fmla="*/ 473798 w 1023042"/>
              <a:gd name="connsiteY40" fmla="*/ 181069 h 612618"/>
              <a:gd name="connsiteX41" fmla="*/ 437584 w 1023042"/>
              <a:gd name="connsiteY41" fmla="*/ 214265 h 612618"/>
              <a:gd name="connsiteX42" fmla="*/ 416459 w 1023042"/>
              <a:gd name="connsiteY42" fmla="*/ 247461 h 612618"/>
              <a:gd name="connsiteX43" fmla="*/ 392317 w 1023042"/>
              <a:gd name="connsiteY43" fmla="*/ 259533 h 612618"/>
              <a:gd name="connsiteX44" fmla="*/ 365157 w 1023042"/>
              <a:gd name="connsiteY44" fmla="*/ 235390 h 612618"/>
              <a:gd name="connsiteX45" fmla="*/ 356103 w 1023042"/>
              <a:gd name="connsiteY45" fmla="*/ 253497 h 612618"/>
              <a:gd name="connsiteX46" fmla="*/ 356103 w 1023042"/>
              <a:gd name="connsiteY46" fmla="*/ 277639 h 612618"/>
              <a:gd name="connsiteX47" fmla="*/ 356103 w 1023042"/>
              <a:gd name="connsiteY47" fmla="*/ 298764 h 612618"/>
              <a:gd name="connsiteX48" fmla="*/ 334978 w 1023042"/>
              <a:gd name="connsiteY48" fmla="*/ 286693 h 612618"/>
              <a:gd name="connsiteX49" fmla="*/ 316871 w 1023042"/>
              <a:gd name="connsiteY49" fmla="*/ 283675 h 612618"/>
              <a:gd name="connsiteX50" fmla="*/ 277640 w 1023042"/>
              <a:gd name="connsiteY50" fmla="*/ 316871 h 612618"/>
              <a:gd name="connsiteX51" fmla="*/ 262551 w 1023042"/>
              <a:gd name="connsiteY51" fmla="*/ 328942 h 612618"/>
              <a:gd name="connsiteX52" fmla="*/ 229355 w 1023042"/>
              <a:gd name="connsiteY52" fmla="*/ 334978 h 612618"/>
              <a:gd name="connsiteX53" fmla="*/ 211248 w 1023042"/>
              <a:gd name="connsiteY53" fmla="*/ 316871 h 612618"/>
              <a:gd name="connsiteX54" fmla="*/ 196158 w 1023042"/>
              <a:gd name="connsiteY54" fmla="*/ 310836 h 612618"/>
              <a:gd name="connsiteX55" fmla="*/ 132784 w 1023042"/>
              <a:gd name="connsiteY55" fmla="*/ 350067 h 612618"/>
              <a:gd name="connsiteX0" fmla="*/ 132784 w 1023042"/>
              <a:gd name="connsiteY0" fmla="*/ 350067 h 612618"/>
              <a:gd name="connsiteX1" fmla="*/ 141838 w 1023042"/>
              <a:gd name="connsiteY1" fmla="*/ 425513 h 612618"/>
              <a:gd name="connsiteX2" fmla="*/ 93553 w 1023042"/>
              <a:gd name="connsiteY2" fmla="*/ 452673 h 612618"/>
              <a:gd name="connsiteX3" fmla="*/ 90535 w 1023042"/>
              <a:gd name="connsiteY3" fmla="*/ 488887 h 612618"/>
              <a:gd name="connsiteX4" fmla="*/ 90535 w 1023042"/>
              <a:gd name="connsiteY4" fmla="*/ 503976 h 612618"/>
              <a:gd name="connsiteX5" fmla="*/ 0 w 1023042"/>
              <a:gd name="connsiteY5" fmla="*/ 482851 h 612618"/>
              <a:gd name="connsiteX6" fmla="*/ 0 w 1023042"/>
              <a:gd name="connsiteY6" fmla="*/ 570368 h 612618"/>
              <a:gd name="connsiteX7" fmla="*/ 15089 w 1023042"/>
              <a:gd name="connsiteY7" fmla="*/ 612618 h 612618"/>
              <a:gd name="connsiteX8" fmla="*/ 75446 w 1023042"/>
              <a:gd name="connsiteY8" fmla="*/ 609600 h 612618"/>
              <a:gd name="connsiteX9" fmla="*/ 135802 w 1023042"/>
              <a:gd name="connsiteY9" fmla="*/ 597529 h 612618"/>
              <a:gd name="connsiteX10" fmla="*/ 208230 w 1023042"/>
              <a:gd name="connsiteY10" fmla="*/ 564333 h 612618"/>
              <a:gd name="connsiteX11" fmla="*/ 310836 w 1023042"/>
              <a:gd name="connsiteY11" fmla="*/ 549243 h 612618"/>
              <a:gd name="connsiteX12" fmla="*/ 449656 w 1023042"/>
              <a:gd name="connsiteY12" fmla="*/ 522083 h 612618"/>
              <a:gd name="connsiteX13" fmla="*/ 624689 w 1023042"/>
              <a:gd name="connsiteY13" fmla="*/ 488887 h 612618"/>
              <a:gd name="connsiteX14" fmla="*/ 781616 w 1023042"/>
              <a:gd name="connsiteY14" fmla="*/ 464744 h 612618"/>
              <a:gd name="connsiteX15" fmla="*/ 841972 w 1023042"/>
              <a:gd name="connsiteY15" fmla="*/ 446637 h 612618"/>
              <a:gd name="connsiteX16" fmla="*/ 919330 w 1023042"/>
              <a:gd name="connsiteY16" fmla="*/ 406769 h 612618"/>
              <a:gd name="connsiteX17" fmla="*/ 941560 w 1023042"/>
              <a:gd name="connsiteY17" fmla="*/ 356103 h 612618"/>
              <a:gd name="connsiteX18" fmla="*/ 962685 w 1023042"/>
              <a:gd name="connsiteY18" fmla="*/ 301782 h 612618"/>
              <a:gd name="connsiteX19" fmla="*/ 989846 w 1023042"/>
              <a:gd name="connsiteY19" fmla="*/ 274622 h 612618"/>
              <a:gd name="connsiteX20" fmla="*/ 1023042 w 1023042"/>
              <a:gd name="connsiteY20" fmla="*/ 241426 h 612618"/>
              <a:gd name="connsiteX21" fmla="*/ 1010970 w 1023042"/>
              <a:gd name="connsiteY21" fmla="*/ 190123 h 612618"/>
              <a:gd name="connsiteX22" fmla="*/ 959667 w 1023042"/>
              <a:gd name="connsiteY22" fmla="*/ 156927 h 612618"/>
              <a:gd name="connsiteX23" fmla="*/ 932507 w 1023042"/>
              <a:gd name="connsiteY23" fmla="*/ 57338 h 612618"/>
              <a:gd name="connsiteX24" fmla="*/ 917418 w 1023042"/>
              <a:gd name="connsiteY24" fmla="*/ 54321 h 612618"/>
              <a:gd name="connsiteX25" fmla="*/ 899311 w 1023042"/>
              <a:gd name="connsiteY25" fmla="*/ 33196 h 612618"/>
              <a:gd name="connsiteX26" fmla="*/ 878186 w 1023042"/>
              <a:gd name="connsiteY26" fmla="*/ 27160 h 612618"/>
              <a:gd name="connsiteX27" fmla="*/ 860079 w 1023042"/>
              <a:gd name="connsiteY27" fmla="*/ 0 h 612618"/>
              <a:gd name="connsiteX28" fmla="*/ 817830 w 1023042"/>
              <a:gd name="connsiteY28" fmla="*/ 21125 h 612618"/>
              <a:gd name="connsiteX29" fmla="*/ 754456 w 1023042"/>
              <a:gd name="connsiteY29" fmla="*/ 30178 h 612618"/>
              <a:gd name="connsiteX30" fmla="*/ 715224 w 1023042"/>
              <a:gd name="connsiteY30" fmla="*/ 30178 h 612618"/>
              <a:gd name="connsiteX31" fmla="*/ 654867 w 1023042"/>
              <a:gd name="connsiteY31" fmla="*/ 36214 h 612618"/>
              <a:gd name="connsiteX32" fmla="*/ 618654 w 1023042"/>
              <a:gd name="connsiteY32" fmla="*/ 18107 h 612618"/>
              <a:gd name="connsiteX33" fmla="*/ 582440 w 1023042"/>
              <a:gd name="connsiteY33" fmla="*/ 6036 h 612618"/>
              <a:gd name="connsiteX34" fmla="*/ 561315 w 1023042"/>
              <a:gd name="connsiteY34" fmla="*/ 27160 h 612618"/>
              <a:gd name="connsiteX35" fmla="*/ 588475 w 1023042"/>
              <a:gd name="connsiteY35" fmla="*/ 60356 h 612618"/>
              <a:gd name="connsiteX36" fmla="*/ 591493 w 1023042"/>
              <a:gd name="connsiteY36" fmla="*/ 84499 h 612618"/>
              <a:gd name="connsiteX37" fmla="*/ 546226 w 1023042"/>
              <a:gd name="connsiteY37" fmla="*/ 96570 h 612618"/>
              <a:gd name="connsiteX38" fmla="*/ 513030 w 1023042"/>
              <a:gd name="connsiteY38" fmla="*/ 108641 h 612618"/>
              <a:gd name="connsiteX39" fmla="*/ 459502 w 1023042"/>
              <a:gd name="connsiteY39" fmla="*/ 112933 h 612618"/>
              <a:gd name="connsiteX40" fmla="*/ 473798 w 1023042"/>
              <a:gd name="connsiteY40" fmla="*/ 181069 h 612618"/>
              <a:gd name="connsiteX41" fmla="*/ 437584 w 1023042"/>
              <a:gd name="connsiteY41" fmla="*/ 214265 h 612618"/>
              <a:gd name="connsiteX42" fmla="*/ 416459 w 1023042"/>
              <a:gd name="connsiteY42" fmla="*/ 247461 h 612618"/>
              <a:gd name="connsiteX43" fmla="*/ 392317 w 1023042"/>
              <a:gd name="connsiteY43" fmla="*/ 259533 h 612618"/>
              <a:gd name="connsiteX44" fmla="*/ 365157 w 1023042"/>
              <a:gd name="connsiteY44" fmla="*/ 235390 h 612618"/>
              <a:gd name="connsiteX45" fmla="*/ 356103 w 1023042"/>
              <a:gd name="connsiteY45" fmla="*/ 253497 h 612618"/>
              <a:gd name="connsiteX46" fmla="*/ 356103 w 1023042"/>
              <a:gd name="connsiteY46" fmla="*/ 277639 h 612618"/>
              <a:gd name="connsiteX47" fmla="*/ 356103 w 1023042"/>
              <a:gd name="connsiteY47" fmla="*/ 298764 h 612618"/>
              <a:gd name="connsiteX48" fmla="*/ 334978 w 1023042"/>
              <a:gd name="connsiteY48" fmla="*/ 286693 h 612618"/>
              <a:gd name="connsiteX49" fmla="*/ 316871 w 1023042"/>
              <a:gd name="connsiteY49" fmla="*/ 283675 h 612618"/>
              <a:gd name="connsiteX50" fmla="*/ 277640 w 1023042"/>
              <a:gd name="connsiteY50" fmla="*/ 316871 h 612618"/>
              <a:gd name="connsiteX51" fmla="*/ 262551 w 1023042"/>
              <a:gd name="connsiteY51" fmla="*/ 328942 h 612618"/>
              <a:gd name="connsiteX52" fmla="*/ 229355 w 1023042"/>
              <a:gd name="connsiteY52" fmla="*/ 334978 h 612618"/>
              <a:gd name="connsiteX53" fmla="*/ 211248 w 1023042"/>
              <a:gd name="connsiteY53" fmla="*/ 316871 h 612618"/>
              <a:gd name="connsiteX54" fmla="*/ 196158 w 1023042"/>
              <a:gd name="connsiteY54" fmla="*/ 310836 h 612618"/>
              <a:gd name="connsiteX55" fmla="*/ 132784 w 1023042"/>
              <a:gd name="connsiteY55" fmla="*/ 350067 h 612618"/>
              <a:gd name="connsiteX0" fmla="*/ 132784 w 1023042"/>
              <a:gd name="connsiteY0" fmla="*/ 350067 h 612618"/>
              <a:gd name="connsiteX1" fmla="*/ 141838 w 1023042"/>
              <a:gd name="connsiteY1" fmla="*/ 425513 h 612618"/>
              <a:gd name="connsiteX2" fmla="*/ 93553 w 1023042"/>
              <a:gd name="connsiteY2" fmla="*/ 452673 h 612618"/>
              <a:gd name="connsiteX3" fmla="*/ 90535 w 1023042"/>
              <a:gd name="connsiteY3" fmla="*/ 488887 h 612618"/>
              <a:gd name="connsiteX4" fmla="*/ 90535 w 1023042"/>
              <a:gd name="connsiteY4" fmla="*/ 503976 h 612618"/>
              <a:gd name="connsiteX5" fmla="*/ 0 w 1023042"/>
              <a:gd name="connsiteY5" fmla="*/ 482851 h 612618"/>
              <a:gd name="connsiteX6" fmla="*/ 0 w 1023042"/>
              <a:gd name="connsiteY6" fmla="*/ 570368 h 612618"/>
              <a:gd name="connsiteX7" fmla="*/ 15089 w 1023042"/>
              <a:gd name="connsiteY7" fmla="*/ 612618 h 612618"/>
              <a:gd name="connsiteX8" fmla="*/ 75446 w 1023042"/>
              <a:gd name="connsiteY8" fmla="*/ 609600 h 612618"/>
              <a:gd name="connsiteX9" fmla="*/ 135802 w 1023042"/>
              <a:gd name="connsiteY9" fmla="*/ 597529 h 612618"/>
              <a:gd name="connsiteX10" fmla="*/ 208230 w 1023042"/>
              <a:gd name="connsiteY10" fmla="*/ 564333 h 612618"/>
              <a:gd name="connsiteX11" fmla="*/ 310836 w 1023042"/>
              <a:gd name="connsiteY11" fmla="*/ 549243 h 612618"/>
              <a:gd name="connsiteX12" fmla="*/ 449656 w 1023042"/>
              <a:gd name="connsiteY12" fmla="*/ 522083 h 612618"/>
              <a:gd name="connsiteX13" fmla="*/ 624689 w 1023042"/>
              <a:gd name="connsiteY13" fmla="*/ 488887 h 612618"/>
              <a:gd name="connsiteX14" fmla="*/ 781616 w 1023042"/>
              <a:gd name="connsiteY14" fmla="*/ 464744 h 612618"/>
              <a:gd name="connsiteX15" fmla="*/ 841972 w 1023042"/>
              <a:gd name="connsiteY15" fmla="*/ 446637 h 612618"/>
              <a:gd name="connsiteX16" fmla="*/ 919330 w 1023042"/>
              <a:gd name="connsiteY16" fmla="*/ 406769 h 612618"/>
              <a:gd name="connsiteX17" fmla="*/ 941560 w 1023042"/>
              <a:gd name="connsiteY17" fmla="*/ 356103 h 612618"/>
              <a:gd name="connsiteX18" fmla="*/ 962685 w 1023042"/>
              <a:gd name="connsiteY18" fmla="*/ 301782 h 612618"/>
              <a:gd name="connsiteX19" fmla="*/ 989846 w 1023042"/>
              <a:gd name="connsiteY19" fmla="*/ 274622 h 612618"/>
              <a:gd name="connsiteX20" fmla="*/ 1023042 w 1023042"/>
              <a:gd name="connsiteY20" fmla="*/ 241426 h 612618"/>
              <a:gd name="connsiteX21" fmla="*/ 1010970 w 1023042"/>
              <a:gd name="connsiteY21" fmla="*/ 190123 h 612618"/>
              <a:gd name="connsiteX22" fmla="*/ 959667 w 1023042"/>
              <a:gd name="connsiteY22" fmla="*/ 156927 h 612618"/>
              <a:gd name="connsiteX23" fmla="*/ 932507 w 1023042"/>
              <a:gd name="connsiteY23" fmla="*/ 57338 h 612618"/>
              <a:gd name="connsiteX24" fmla="*/ 917418 w 1023042"/>
              <a:gd name="connsiteY24" fmla="*/ 54321 h 612618"/>
              <a:gd name="connsiteX25" fmla="*/ 899311 w 1023042"/>
              <a:gd name="connsiteY25" fmla="*/ 33196 h 612618"/>
              <a:gd name="connsiteX26" fmla="*/ 878186 w 1023042"/>
              <a:gd name="connsiteY26" fmla="*/ 27160 h 612618"/>
              <a:gd name="connsiteX27" fmla="*/ 860079 w 1023042"/>
              <a:gd name="connsiteY27" fmla="*/ 0 h 612618"/>
              <a:gd name="connsiteX28" fmla="*/ 817830 w 1023042"/>
              <a:gd name="connsiteY28" fmla="*/ 21125 h 612618"/>
              <a:gd name="connsiteX29" fmla="*/ 754456 w 1023042"/>
              <a:gd name="connsiteY29" fmla="*/ 30178 h 612618"/>
              <a:gd name="connsiteX30" fmla="*/ 715224 w 1023042"/>
              <a:gd name="connsiteY30" fmla="*/ 30178 h 612618"/>
              <a:gd name="connsiteX31" fmla="*/ 654867 w 1023042"/>
              <a:gd name="connsiteY31" fmla="*/ 36214 h 612618"/>
              <a:gd name="connsiteX32" fmla="*/ 618654 w 1023042"/>
              <a:gd name="connsiteY32" fmla="*/ 18107 h 612618"/>
              <a:gd name="connsiteX33" fmla="*/ 582440 w 1023042"/>
              <a:gd name="connsiteY33" fmla="*/ 6036 h 612618"/>
              <a:gd name="connsiteX34" fmla="*/ 561315 w 1023042"/>
              <a:gd name="connsiteY34" fmla="*/ 27160 h 612618"/>
              <a:gd name="connsiteX35" fmla="*/ 588475 w 1023042"/>
              <a:gd name="connsiteY35" fmla="*/ 60356 h 612618"/>
              <a:gd name="connsiteX36" fmla="*/ 591493 w 1023042"/>
              <a:gd name="connsiteY36" fmla="*/ 84499 h 612618"/>
              <a:gd name="connsiteX37" fmla="*/ 546226 w 1023042"/>
              <a:gd name="connsiteY37" fmla="*/ 96570 h 612618"/>
              <a:gd name="connsiteX38" fmla="*/ 513030 w 1023042"/>
              <a:gd name="connsiteY38" fmla="*/ 108641 h 612618"/>
              <a:gd name="connsiteX39" fmla="*/ 459502 w 1023042"/>
              <a:gd name="connsiteY39" fmla="*/ 112933 h 612618"/>
              <a:gd name="connsiteX40" fmla="*/ 464267 w 1023042"/>
              <a:gd name="connsiteY40" fmla="*/ 181069 h 612618"/>
              <a:gd name="connsiteX41" fmla="*/ 437584 w 1023042"/>
              <a:gd name="connsiteY41" fmla="*/ 214265 h 612618"/>
              <a:gd name="connsiteX42" fmla="*/ 416459 w 1023042"/>
              <a:gd name="connsiteY42" fmla="*/ 247461 h 612618"/>
              <a:gd name="connsiteX43" fmla="*/ 392317 w 1023042"/>
              <a:gd name="connsiteY43" fmla="*/ 259533 h 612618"/>
              <a:gd name="connsiteX44" fmla="*/ 365157 w 1023042"/>
              <a:gd name="connsiteY44" fmla="*/ 235390 h 612618"/>
              <a:gd name="connsiteX45" fmla="*/ 356103 w 1023042"/>
              <a:gd name="connsiteY45" fmla="*/ 253497 h 612618"/>
              <a:gd name="connsiteX46" fmla="*/ 356103 w 1023042"/>
              <a:gd name="connsiteY46" fmla="*/ 277639 h 612618"/>
              <a:gd name="connsiteX47" fmla="*/ 356103 w 1023042"/>
              <a:gd name="connsiteY47" fmla="*/ 298764 h 612618"/>
              <a:gd name="connsiteX48" fmla="*/ 334978 w 1023042"/>
              <a:gd name="connsiteY48" fmla="*/ 286693 h 612618"/>
              <a:gd name="connsiteX49" fmla="*/ 316871 w 1023042"/>
              <a:gd name="connsiteY49" fmla="*/ 283675 h 612618"/>
              <a:gd name="connsiteX50" fmla="*/ 277640 w 1023042"/>
              <a:gd name="connsiteY50" fmla="*/ 316871 h 612618"/>
              <a:gd name="connsiteX51" fmla="*/ 262551 w 1023042"/>
              <a:gd name="connsiteY51" fmla="*/ 328942 h 612618"/>
              <a:gd name="connsiteX52" fmla="*/ 229355 w 1023042"/>
              <a:gd name="connsiteY52" fmla="*/ 334978 h 612618"/>
              <a:gd name="connsiteX53" fmla="*/ 211248 w 1023042"/>
              <a:gd name="connsiteY53" fmla="*/ 316871 h 612618"/>
              <a:gd name="connsiteX54" fmla="*/ 196158 w 1023042"/>
              <a:gd name="connsiteY54" fmla="*/ 310836 h 612618"/>
              <a:gd name="connsiteX55" fmla="*/ 132784 w 1023042"/>
              <a:gd name="connsiteY55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41560 w 1032573"/>
              <a:gd name="connsiteY17" fmla="*/ 356103 h 612618"/>
              <a:gd name="connsiteX18" fmla="*/ 962685 w 1032573"/>
              <a:gd name="connsiteY18" fmla="*/ 301782 h 612618"/>
              <a:gd name="connsiteX19" fmla="*/ 989846 w 1032573"/>
              <a:gd name="connsiteY19" fmla="*/ 274622 h 612618"/>
              <a:gd name="connsiteX20" fmla="*/ 1032573 w 1032573"/>
              <a:gd name="connsiteY20" fmla="*/ 255709 h 612618"/>
              <a:gd name="connsiteX21" fmla="*/ 1010970 w 1032573"/>
              <a:gd name="connsiteY21" fmla="*/ 190123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88475 w 1032573"/>
              <a:gd name="connsiteY35" fmla="*/ 60356 h 612618"/>
              <a:gd name="connsiteX36" fmla="*/ 591493 w 1032573"/>
              <a:gd name="connsiteY36" fmla="*/ 84499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65157 w 1032573"/>
              <a:gd name="connsiteY44" fmla="*/ 235390 h 612618"/>
              <a:gd name="connsiteX45" fmla="*/ 356103 w 1032573"/>
              <a:gd name="connsiteY45" fmla="*/ 253497 h 612618"/>
              <a:gd name="connsiteX46" fmla="*/ 356103 w 1032573"/>
              <a:gd name="connsiteY46" fmla="*/ 277639 h 612618"/>
              <a:gd name="connsiteX47" fmla="*/ 356103 w 1032573"/>
              <a:gd name="connsiteY47" fmla="*/ 298764 h 612618"/>
              <a:gd name="connsiteX48" fmla="*/ 334978 w 1032573"/>
              <a:gd name="connsiteY48" fmla="*/ 286693 h 612618"/>
              <a:gd name="connsiteX49" fmla="*/ 316871 w 1032573"/>
              <a:gd name="connsiteY49" fmla="*/ 283675 h 612618"/>
              <a:gd name="connsiteX50" fmla="*/ 277640 w 1032573"/>
              <a:gd name="connsiteY50" fmla="*/ 316871 h 612618"/>
              <a:gd name="connsiteX51" fmla="*/ 262551 w 1032573"/>
              <a:gd name="connsiteY51" fmla="*/ 328942 h 612618"/>
              <a:gd name="connsiteX52" fmla="*/ 229355 w 1032573"/>
              <a:gd name="connsiteY52" fmla="*/ 334978 h 612618"/>
              <a:gd name="connsiteX53" fmla="*/ 211248 w 1032573"/>
              <a:gd name="connsiteY53" fmla="*/ 316871 h 612618"/>
              <a:gd name="connsiteX54" fmla="*/ 196158 w 1032573"/>
              <a:gd name="connsiteY54" fmla="*/ 310836 h 612618"/>
              <a:gd name="connsiteX55" fmla="*/ 132784 w 1032573"/>
              <a:gd name="connsiteY55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41560 w 1032573"/>
              <a:gd name="connsiteY17" fmla="*/ 356103 h 612618"/>
              <a:gd name="connsiteX18" fmla="*/ 962685 w 1032573"/>
              <a:gd name="connsiteY18" fmla="*/ 301782 h 612618"/>
              <a:gd name="connsiteX19" fmla="*/ 999378 w 1032573"/>
              <a:gd name="connsiteY19" fmla="*/ 281763 h 612618"/>
              <a:gd name="connsiteX20" fmla="*/ 1032573 w 1032573"/>
              <a:gd name="connsiteY20" fmla="*/ 255709 h 612618"/>
              <a:gd name="connsiteX21" fmla="*/ 1010970 w 1032573"/>
              <a:gd name="connsiteY21" fmla="*/ 190123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88475 w 1032573"/>
              <a:gd name="connsiteY35" fmla="*/ 60356 h 612618"/>
              <a:gd name="connsiteX36" fmla="*/ 591493 w 1032573"/>
              <a:gd name="connsiteY36" fmla="*/ 84499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65157 w 1032573"/>
              <a:gd name="connsiteY44" fmla="*/ 235390 h 612618"/>
              <a:gd name="connsiteX45" fmla="*/ 356103 w 1032573"/>
              <a:gd name="connsiteY45" fmla="*/ 253497 h 612618"/>
              <a:gd name="connsiteX46" fmla="*/ 356103 w 1032573"/>
              <a:gd name="connsiteY46" fmla="*/ 277639 h 612618"/>
              <a:gd name="connsiteX47" fmla="*/ 356103 w 1032573"/>
              <a:gd name="connsiteY47" fmla="*/ 298764 h 612618"/>
              <a:gd name="connsiteX48" fmla="*/ 334978 w 1032573"/>
              <a:gd name="connsiteY48" fmla="*/ 286693 h 612618"/>
              <a:gd name="connsiteX49" fmla="*/ 316871 w 1032573"/>
              <a:gd name="connsiteY49" fmla="*/ 283675 h 612618"/>
              <a:gd name="connsiteX50" fmla="*/ 277640 w 1032573"/>
              <a:gd name="connsiteY50" fmla="*/ 316871 h 612618"/>
              <a:gd name="connsiteX51" fmla="*/ 262551 w 1032573"/>
              <a:gd name="connsiteY51" fmla="*/ 328942 h 612618"/>
              <a:gd name="connsiteX52" fmla="*/ 229355 w 1032573"/>
              <a:gd name="connsiteY52" fmla="*/ 334978 h 612618"/>
              <a:gd name="connsiteX53" fmla="*/ 211248 w 1032573"/>
              <a:gd name="connsiteY53" fmla="*/ 316871 h 612618"/>
              <a:gd name="connsiteX54" fmla="*/ 196158 w 1032573"/>
              <a:gd name="connsiteY54" fmla="*/ 310836 h 612618"/>
              <a:gd name="connsiteX55" fmla="*/ 132784 w 1032573"/>
              <a:gd name="connsiteY55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41560 w 1032573"/>
              <a:gd name="connsiteY17" fmla="*/ 356103 h 612618"/>
              <a:gd name="connsiteX18" fmla="*/ 969834 w 1032573"/>
              <a:gd name="connsiteY18" fmla="*/ 308924 h 612618"/>
              <a:gd name="connsiteX19" fmla="*/ 999378 w 1032573"/>
              <a:gd name="connsiteY19" fmla="*/ 281763 h 612618"/>
              <a:gd name="connsiteX20" fmla="*/ 1032573 w 1032573"/>
              <a:gd name="connsiteY20" fmla="*/ 255709 h 612618"/>
              <a:gd name="connsiteX21" fmla="*/ 1010970 w 1032573"/>
              <a:gd name="connsiteY21" fmla="*/ 190123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88475 w 1032573"/>
              <a:gd name="connsiteY35" fmla="*/ 60356 h 612618"/>
              <a:gd name="connsiteX36" fmla="*/ 591493 w 1032573"/>
              <a:gd name="connsiteY36" fmla="*/ 84499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65157 w 1032573"/>
              <a:gd name="connsiteY44" fmla="*/ 235390 h 612618"/>
              <a:gd name="connsiteX45" fmla="*/ 356103 w 1032573"/>
              <a:gd name="connsiteY45" fmla="*/ 253497 h 612618"/>
              <a:gd name="connsiteX46" fmla="*/ 356103 w 1032573"/>
              <a:gd name="connsiteY46" fmla="*/ 277639 h 612618"/>
              <a:gd name="connsiteX47" fmla="*/ 356103 w 1032573"/>
              <a:gd name="connsiteY47" fmla="*/ 298764 h 612618"/>
              <a:gd name="connsiteX48" fmla="*/ 334978 w 1032573"/>
              <a:gd name="connsiteY48" fmla="*/ 286693 h 612618"/>
              <a:gd name="connsiteX49" fmla="*/ 316871 w 1032573"/>
              <a:gd name="connsiteY49" fmla="*/ 283675 h 612618"/>
              <a:gd name="connsiteX50" fmla="*/ 277640 w 1032573"/>
              <a:gd name="connsiteY50" fmla="*/ 316871 h 612618"/>
              <a:gd name="connsiteX51" fmla="*/ 262551 w 1032573"/>
              <a:gd name="connsiteY51" fmla="*/ 328942 h 612618"/>
              <a:gd name="connsiteX52" fmla="*/ 229355 w 1032573"/>
              <a:gd name="connsiteY52" fmla="*/ 334978 h 612618"/>
              <a:gd name="connsiteX53" fmla="*/ 211248 w 1032573"/>
              <a:gd name="connsiteY53" fmla="*/ 316871 h 612618"/>
              <a:gd name="connsiteX54" fmla="*/ 196158 w 1032573"/>
              <a:gd name="connsiteY54" fmla="*/ 310836 h 612618"/>
              <a:gd name="connsiteX55" fmla="*/ 132784 w 1032573"/>
              <a:gd name="connsiteY55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41560 w 1032573"/>
              <a:gd name="connsiteY17" fmla="*/ 356103 h 612618"/>
              <a:gd name="connsiteX18" fmla="*/ 969834 w 1032573"/>
              <a:gd name="connsiteY18" fmla="*/ 308924 h 612618"/>
              <a:gd name="connsiteX19" fmla="*/ 999378 w 1032573"/>
              <a:gd name="connsiteY19" fmla="*/ 281763 h 612618"/>
              <a:gd name="connsiteX20" fmla="*/ 1032573 w 1032573"/>
              <a:gd name="connsiteY20" fmla="*/ 255709 h 612618"/>
              <a:gd name="connsiteX21" fmla="*/ 1018118 w 1032573"/>
              <a:gd name="connsiteY21" fmla="*/ 180601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88475 w 1032573"/>
              <a:gd name="connsiteY35" fmla="*/ 60356 h 612618"/>
              <a:gd name="connsiteX36" fmla="*/ 591493 w 1032573"/>
              <a:gd name="connsiteY36" fmla="*/ 84499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65157 w 1032573"/>
              <a:gd name="connsiteY44" fmla="*/ 235390 h 612618"/>
              <a:gd name="connsiteX45" fmla="*/ 356103 w 1032573"/>
              <a:gd name="connsiteY45" fmla="*/ 253497 h 612618"/>
              <a:gd name="connsiteX46" fmla="*/ 356103 w 1032573"/>
              <a:gd name="connsiteY46" fmla="*/ 277639 h 612618"/>
              <a:gd name="connsiteX47" fmla="*/ 356103 w 1032573"/>
              <a:gd name="connsiteY47" fmla="*/ 298764 h 612618"/>
              <a:gd name="connsiteX48" fmla="*/ 334978 w 1032573"/>
              <a:gd name="connsiteY48" fmla="*/ 286693 h 612618"/>
              <a:gd name="connsiteX49" fmla="*/ 316871 w 1032573"/>
              <a:gd name="connsiteY49" fmla="*/ 283675 h 612618"/>
              <a:gd name="connsiteX50" fmla="*/ 277640 w 1032573"/>
              <a:gd name="connsiteY50" fmla="*/ 316871 h 612618"/>
              <a:gd name="connsiteX51" fmla="*/ 262551 w 1032573"/>
              <a:gd name="connsiteY51" fmla="*/ 328942 h 612618"/>
              <a:gd name="connsiteX52" fmla="*/ 229355 w 1032573"/>
              <a:gd name="connsiteY52" fmla="*/ 334978 h 612618"/>
              <a:gd name="connsiteX53" fmla="*/ 211248 w 1032573"/>
              <a:gd name="connsiteY53" fmla="*/ 316871 h 612618"/>
              <a:gd name="connsiteX54" fmla="*/ 196158 w 1032573"/>
              <a:gd name="connsiteY54" fmla="*/ 310836 h 612618"/>
              <a:gd name="connsiteX55" fmla="*/ 132784 w 1032573"/>
              <a:gd name="connsiteY55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51092 w 1032573"/>
              <a:gd name="connsiteY17" fmla="*/ 356103 h 612618"/>
              <a:gd name="connsiteX18" fmla="*/ 969834 w 1032573"/>
              <a:gd name="connsiteY18" fmla="*/ 308924 h 612618"/>
              <a:gd name="connsiteX19" fmla="*/ 999378 w 1032573"/>
              <a:gd name="connsiteY19" fmla="*/ 281763 h 612618"/>
              <a:gd name="connsiteX20" fmla="*/ 1032573 w 1032573"/>
              <a:gd name="connsiteY20" fmla="*/ 255709 h 612618"/>
              <a:gd name="connsiteX21" fmla="*/ 1018118 w 1032573"/>
              <a:gd name="connsiteY21" fmla="*/ 180601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88475 w 1032573"/>
              <a:gd name="connsiteY35" fmla="*/ 60356 h 612618"/>
              <a:gd name="connsiteX36" fmla="*/ 591493 w 1032573"/>
              <a:gd name="connsiteY36" fmla="*/ 84499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65157 w 1032573"/>
              <a:gd name="connsiteY44" fmla="*/ 235390 h 612618"/>
              <a:gd name="connsiteX45" fmla="*/ 356103 w 1032573"/>
              <a:gd name="connsiteY45" fmla="*/ 253497 h 612618"/>
              <a:gd name="connsiteX46" fmla="*/ 356103 w 1032573"/>
              <a:gd name="connsiteY46" fmla="*/ 277639 h 612618"/>
              <a:gd name="connsiteX47" fmla="*/ 356103 w 1032573"/>
              <a:gd name="connsiteY47" fmla="*/ 298764 h 612618"/>
              <a:gd name="connsiteX48" fmla="*/ 334978 w 1032573"/>
              <a:gd name="connsiteY48" fmla="*/ 286693 h 612618"/>
              <a:gd name="connsiteX49" fmla="*/ 316871 w 1032573"/>
              <a:gd name="connsiteY49" fmla="*/ 283675 h 612618"/>
              <a:gd name="connsiteX50" fmla="*/ 277640 w 1032573"/>
              <a:gd name="connsiteY50" fmla="*/ 316871 h 612618"/>
              <a:gd name="connsiteX51" fmla="*/ 262551 w 1032573"/>
              <a:gd name="connsiteY51" fmla="*/ 328942 h 612618"/>
              <a:gd name="connsiteX52" fmla="*/ 229355 w 1032573"/>
              <a:gd name="connsiteY52" fmla="*/ 334978 h 612618"/>
              <a:gd name="connsiteX53" fmla="*/ 211248 w 1032573"/>
              <a:gd name="connsiteY53" fmla="*/ 316871 h 612618"/>
              <a:gd name="connsiteX54" fmla="*/ 196158 w 1032573"/>
              <a:gd name="connsiteY54" fmla="*/ 310836 h 612618"/>
              <a:gd name="connsiteX55" fmla="*/ 132784 w 1032573"/>
              <a:gd name="connsiteY55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51092 w 1032573"/>
              <a:gd name="connsiteY17" fmla="*/ 356103 h 612618"/>
              <a:gd name="connsiteX18" fmla="*/ 969834 w 1032573"/>
              <a:gd name="connsiteY18" fmla="*/ 308924 h 612618"/>
              <a:gd name="connsiteX19" fmla="*/ 999378 w 1032573"/>
              <a:gd name="connsiteY19" fmla="*/ 281763 h 612618"/>
              <a:gd name="connsiteX20" fmla="*/ 1032573 w 1032573"/>
              <a:gd name="connsiteY20" fmla="*/ 255709 h 612618"/>
              <a:gd name="connsiteX21" fmla="*/ 1018118 w 1032573"/>
              <a:gd name="connsiteY21" fmla="*/ 180601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76561 w 1032573"/>
              <a:gd name="connsiteY35" fmla="*/ 60356 h 612618"/>
              <a:gd name="connsiteX36" fmla="*/ 591493 w 1032573"/>
              <a:gd name="connsiteY36" fmla="*/ 84499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65157 w 1032573"/>
              <a:gd name="connsiteY44" fmla="*/ 235390 h 612618"/>
              <a:gd name="connsiteX45" fmla="*/ 356103 w 1032573"/>
              <a:gd name="connsiteY45" fmla="*/ 253497 h 612618"/>
              <a:gd name="connsiteX46" fmla="*/ 356103 w 1032573"/>
              <a:gd name="connsiteY46" fmla="*/ 277639 h 612618"/>
              <a:gd name="connsiteX47" fmla="*/ 356103 w 1032573"/>
              <a:gd name="connsiteY47" fmla="*/ 298764 h 612618"/>
              <a:gd name="connsiteX48" fmla="*/ 334978 w 1032573"/>
              <a:gd name="connsiteY48" fmla="*/ 286693 h 612618"/>
              <a:gd name="connsiteX49" fmla="*/ 316871 w 1032573"/>
              <a:gd name="connsiteY49" fmla="*/ 283675 h 612618"/>
              <a:gd name="connsiteX50" fmla="*/ 277640 w 1032573"/>
              <a:gd name="connsiteY50" fmla="*/ 316871 h 612618"/>
              <a:gd name="connsiteX51" fmla="*/ 262551 w 1032573"/>
              <a:gd name="connsiteY51" fmla="*/ 328942 h 612618"/>
              <a:gd name="connsiteX52" fmla="*/ 229355 w 1032573"/>
              <a:gd name="connsiteY52" fmla="*/ 334978 h 612618"/>
              <a:gd name="connsiteX53" fmla="*/ 211248 w 1032573"/>
              <a:gd name="connsiteY53" fmla="*/ 316871 h 612618"/>
              <a:gd name="connsiteX54" fmla="*/ 196158 w 1032573"/>
              <a:gd name="connsiteY54" fmla="*/ 310836 h 612618"/>
              <a:gd name="connsiteX55" fmla="*/ 132784 w 1032573"/>
              <a:gd name="connsiteY55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51092 w 1032573"/>
              <a:gd name="connsiteY17" fmla="*/ 356103 h 612618"/>
              <a:gd name="connsiteX18" fmla="*/ 969834 w 1032573"/>
              <a:gd name="connsiteY18" fmla="*/ 308924 h 612618"/>
              <a:gd name="connsiteX19" fmla="*/ 999378 w 1032573"/>
              <a:gd name="connsiteY19" fmla="*/ 281763 h 612618"/>
              <a:gd name="connsiteX20" fmla="*/ 1032573 w 1032573"/>
              <a:gd name="connsiteY20" fmla="*/ 255709 h 612618"/>
              <a:gd name="connsiteX21" fmla="*/ 1018118 w 1032573"/>
              <a:gd name="connsiteY21" fmla="*/ 180601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76561 w 1032573"/>
              <a:gd name="connsiteY35" fmla="*/ 60356 h 612618"/>
              <a:gd name="connsiteX36" fmla="*/ 579579 w 1032573"/>
              <a:gd name="connsiteY36" fmla="*/ 79738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65157 w 1032573"/>
              <a:gd name="connsiteY44" fmla="*/ 235390 h 612618"/>
              <a:gd name="connsiteX45" fmla="*/ 356103 w 1032573"/>
              <a:gd name="connsiteY45" fmla="*/ 253497 h 612618"/>
              <a:gd name="connsiteX46" fmla="*/ 356103 w 1032573"/>
              <a:gd name="connsiteY46" fmla="*/ 277639 h 612618"/>
              <a:gd name="connsiteX47" fmla="*/ 356103 w 1032573"/>
              <a:gd name="connsiteY47" fmla="*/ 298764 h 612618"/>
              <a:gd name="connsiteX48" fmla="*/ 334978 w 1032573"/>
              <a:gd name="connsiteY48" fmla="*/ 286693 h 612618"/>
              <a:gd name="connsiteX49" fmla="*/ 316871 w 1032573"/>
              <a:gd name="connsiteY49" fmla="*/ 283675 h 612618"/>
              <a:gd name="connsiteX50" fmla="*/ 277640 w 1032573"/>
              <a:gd name="connsiteY50" fmla="*/ 316871 h 612618"/>
              <a:gd name="connsiteX51" fmla="*/ 262551 w 1032573"/>
              <a:gd name="connsiteY51" fmla="*/ 328942 h 612618"/>
              <a:gd name="connsiteX52" fmla="*/ 229355 w 1032573"/>
              <a:gd name="connsiteY52" fmla="*/ 334978 h 612618"/>
              <a:gd name="connsiteX53" fmla="*/ 211248 w 1032573"/>
              <a:gd name="connsiteY53" fmla="*/ 316871 h 612618"/>
              <a:gd name="connsiteX54" fmla="*/ 196158 w 1032573"/>
              <a:gd name="connsiteY54" fmla="*/ 310836 h 612618"/>
              <a:gd name="connsiteX55" fmla="*/ 132784 w 1032573"/>
              <a:gd name="connsiteY55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51092 w 1032573"/>
              <a:gd name="connsiteY17" fmla="*/ 356103 h 612618"/>
              <a:gd name="connsiteX18" fmla="*/ 969834 w 1032573"/>
              <a:gd name="connsiteY18" fmla="*/ 308924 h 612618"/>
              <a:gd name="connsiteX19" fmla="*/ 999378 w 1032573"/>
              <a:gd name="connsiteY19" fmla="*/ 281763 h 612618"/>
              <a:gd name="connsiteX20" fmla="*/ 1032573 w 1032573"/>
              <a:gd name="connsiteY20" fmla="*/ 255709 h 612618"/>
              <a:gd name="connsiteX21" fmla="*/ 1018118 w 1032573"/>
              <a:gd name="connsiteY21" fmla="*/ 180601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76561 w 1032573"/>
              <a:gd name="connsiteY35" fmla="*/ 60356 h 612618"/>
              <a:gd name="connsiteX36" fmla="*/ 579579 w 1032573"/>
              <a:gd name="connsiteY36" fmla="*/ 79738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62773 w 1032573"/>
              <a:gd name="connsiteY44" fmla="*/ 225867 h 612618"/>
              <a:gd name="connsiteX45" fmla="*/ 356103 w 1032573"/>
              <a:gd name="connsiteY45" fmla="*/ 253497 h 612618"/>
              <a:gd name="connsiteX46" fmla="*/ 356103 w 1032573"/>
              <a:gd name="connsiteY46" fmla="*/ 277639 h 612618"/>
              <a:gd name="connsiteX47" fmla="*/ 356103 w 1032573"/>
              <a:gd name="connsiteY47" fmla="*/ 298764 h 612618"/>
              <a:gd name="connsiteX48" fmla="*/ 334978 w 1032573"/>
              <a:gd name="connsiteY48" fmla="*/ 286693 h 612618"/>
              <a:gd name="connsiteX49" fmla="*/ 316871 w 1032573"/>
              <a:gd name="connsiteY49" fmla="*/ 283675 h 612618"/>
              <a:gd name="connsiteX50" fmla="*/ 277640 w 1032573"/>
              <a:gd name="connsiteY50" fmla="*/ 316871 h 612618"/>
              <a:gd name="connsiteX51" fmla="*/ 262551 w 1032573"/>
              <a:gd name="connsiteY51" fmla="*/ 328942 h 612618"/>
              <a:gd name="connsiteX52" fmla="*/ 229355 w 1032573"/>
              <a:gd name="connsiteY52" fmla="*/ 334978 h 612618"/>
              <a:gd name="connsiteX53" fmla="*/ 211248 w 1032573"/>
              <a:gd name="connsiteY53" fmla="*/ 316871 h 612618"/>
              <a:gd name="connsiteX54" fmla="*/ 196158 w 1032573"/>
              <a:gd name="connsiteY54" fmla="*/ 310836 h 612618"/>
              <a:gd name="connsiteX55" fmla="*/ 132784 w 1032573"/>
              <a:gd name="connsiteY55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51092 w 1032573"/>
              <a:gd name="connsiteY17" fmla="*/ 356103 h 612618"/>
              <a:gd name="connsiteX18" fmla="*/ 969834 w 1032573"/>
              <a:gd name="connsiteY18" fmla="*/ 308924 h 612618"/>
              <a:gd name="connsiteX19" fmla="*/ 999378 w 1032573"/>
              <a:gd name="connsiteY19" fmla="*/ 281763 h 612618"/>
              <a:gd name="connsiteX20" fmla="*/ 1032573 w 1032573"/>
              <a:gd name="connsiteY20" fmla="*/ 255709 h 612618"/>
              <a:gd name="connsiteX21" fmla="*/ 1018118 w 1032573"/>
              <a:gd name="connsiteY21" fmla="*/ 180601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76561 w 1032573"/>
              <a:gd name="connsiteY35" fmla="*/ 60356 h 612618"/>
              <a:gd name="connsiteX36" fmla="*/ 579579 w 1032573"/>
              <a:gd name="connsiteY36" fmla="*/ 79738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62773 w 1032573"/>
              <a:gd name="connsiteY44" fmla="*/ 225867 h 612618"/>
              <a:gd name="connsiteX45" fmla="*/ 356103 w 1032573"/>
              <a:gd name="connsiteY45" fmla="*/ 277639 h 612618"/>
              <a:gd name="connsiteX46" fmla="*/ 356103 w 1032573"/>
              <a:gd name="connsiteY46" fmla="*/ 298764 h 612618"/>
              <a:gd name="connsiteX47" fmla="*/ 334978 w 1032573"/>
              <a:gd name="connsiteY47" fmla="*/ 286693 h 612618"/>
              <a:gd name="connsiteX48" fmla="*/ 316871 w 1032573"/>
              <a:gd name="connsiteY48" fmla="*/ 283675 h 612618"/>
              <a:gd name="connsiteX49" fmla="*/ 277640 w 1032573"/>
              <a:gd name="connsiteY49" fmla="*/ 316871 h 612618"/>
              <a:gd name="connsiteX50" fmla="*/ 262551 w 1032573"/>
              <a:gd name="connsiteY50" fmla="*/ 328942 h 612618"/>
              <a:gd name="connsiteX51" fmla="*/ 229355 w 1032573"/>
              <a:gd name="connsiteY51" fmla="*/ 334978 h 612618"/>
              <a:gd name="connsiteX52" fmla="*/ 211248 w 1032573"/>
              <a:gd name="connsiteY52" fmla="*/ 316871 h 612618"/>
              <a:gd name="connsiteX53" fmla="*/ 196158 w 1032573"/>
              <a:gd name="connsiteY53" fmla="*/ 310836 h 612618"/>
              <a:gd name="connsiteX54" fmla="*/ 132784 w 1032573"/>
              <a:gd name="connsiteY54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51092 w 1032573"/>
              <a:gd name="connsiteY17" fmla="*/ 356103 h 612618"/>
              <a:gd name="connsiteX18" fmla="*/ 969834 w 1032573"/>
              <a:gd name="connsiteY18" fmla="*/ 308924 h 612618"/>
              <a:gd name="connsiteX19" fmla="*/ 999378 w 1032573"/>
              <a:gd name="connsiteY19" fmla="*/ 281763 h 612618"/>
              <a:gd name="connsiteX20" fmla="*/ 1032573 w 1032573"/>
              <a:gd name="connsiteY20" fmla="*/ 255709 h 612618"/>
              <a:gd name="connsiteX21" fmla="*/ 1018118 w 1032573"/>
              <a:gd name="connsiteY21" fmla="*/ 180601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76561 w 1032573"/>
              <a:gd name="connsiteY35" fmla="*/ 60356 h 612618"/>
              <a:gd name="connsiteX36" fmla="*/ 579579 w 1032573"/>
              <a:gd name="connsiteY36" fmla="*/ 79738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62773 w 1032573"/>
              <a:gd name="connsiteY44" fmla="*/ 225867 h 612618"/>
              <a:gd name="connsiteX45" fmla="*/ 356103 w 1032573"/>
              <a:gd name="connsiteY45" fmla="*/ 298764 h 612618"/>
              <a:gd name="connsiteX46" fmla="*/ 334978 w 1032573"/>
              <a:gd name="connsiteY46" fmla="*/ 286693 h 612618"/>
              <a:gd name="connsiteX47" fmla="*/ 316871 w 1032573"/>
              <a:gd name="connsiteY47" fmla="*/ 283675 h 612618"/>
              <a:gd name="connsiteX48" fmla="*/ 277640 w 1032573"/>
              <a:gd name="connsiteY48" fmla="*/ 316871 h 612618"/>
              <a:gd name="connsiteX49" fmla="*/ 262551 w 1032573"/>
              <a:gd name="connsiteY49" fmla="*/ 328942 h 612618"/>
              <a:gd name="connsiteX50" fmla="*/ 229355 w 1032573"/>
              <a:gd name="connsiteY50" fmla="*/ 334978 h 612618"/>
              <a:gd name="connsiteX51" fmla="*/ 211248 w 1032573"/>
              <a:gd name="connsiteY51" fmla="*/ 316871 h 612618"/>
              <a:gd name="connsiteX52" fmla="*/ 196158 w 1032573"/>
              <a:gd name="connsiteY52" fmla="*/ 310836 h 612618"/>
              <a:gd name="connsiteX53" fmla="*/ 132784 w 1032573"/>
              <a:gd name="connsiteY53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51092 w 1032573"/>
              <a:gd name="connsiteY17" fmla="*/ 356103 h 612618"/>
              <a:gd name="connsiteX18" fmla="*/ 969834 w 1032573"/>
              <a:gd name="connsiteY18" fmla="*/ 308924 h 612618"/>
              <a:gd name="connsiteX19" fmla="*/ 999378 w 1032573"/>
              <a:gd name="connsiteY19" fmla="*/ 281763 h 612618"/>
              <a:gd name="connsiteX20" fmla="*/ 1032573 w 1032573"/>
              <a:gd name="connsiteY20" fmla="*/ 255709 h 612618"/>
              <a:gd name="connsiteX21" fmla="*/ 1018118 w 1032573"/>
              <a:gd name="connsiteY21" fmla="*/ 180601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76561 w 1032573"/>
              <a:gd name="connsiteY35" fmla="*/ 60356 h 612618"/>
              <a:gd name="connsiteX36" fmla="*/ 579579 w 1032573"/>
              <a:gd name="connsiteY36" fmla="*/ 79738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53242 w 1032573"/>
              <a:gd name="connsiteY44" fmla="*/ 223486 h 612618"/>
              <a:gd name="connsiteX45" fmla="*/ 356103 w 1032573"/>
              <a:gd name="connsiteY45" fmla="*/ 298764 h 612618"/>
              <a:gd name="connsiteX46" fmla="*/ 334978 w 1032573"/>
              <a:gd name="connsiteY46" fmla="*/ 286693 h 612618"/>
              <a:gd name="connsiteX47" fmla="*/ 316871 w 1032573"/>
              <a:gd name="connsiteY47" fmla="*/ 283675 h 612618"/>
              <a:gd name="connsiteX48" fmla="*/ 277640 w 1032573"/>
              <a:gd name="connsiteY48" fmla="*/ 316871 h 612618"/>
              <a:gd name="connsiteX49" fmla="*/ 262551 w 1032573"/>
              <a:gd name="connsiteY49" fmla="*/ 328942 h 612618"/>
              <a:gd name="connsiteX50" fmla="*/ 229355 w 1032573"/>
              <a:gd name="connsiteY50" fmla="*/ 334978 h 612618"/>
              <a:gd name="connsiteX51" fmla="*/ 211248 w 1032573"/>
              <a:gd name="connsiteY51" fmla="*/ 316871 h 612618"/>
              <a:gd name="connsiteX52" fmla="*/ 196158 w 1032573"/>
              <a:gd name="connsiteY52" fmla="*/ 310836 h 612618"/>
              <a:gd name="connsiteX53" fmla="*/ 132784 w 1032573"/>
              <a:gd name="connsiteY53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51092 w 1032573"/>
              <a:gd name="connsiteY17" fmla="*/ 356103 h 612618"/>
              <a:gd name="connsiteX18" fmla="*/ 969834 w 1032573"/>
              <a:gd name="connsiteY18" fmla="*/ 308924 h 612618"/>
              <a:gd name="connsiteX19" fmla="*/ 999378 w 1032573"/>
              <a:gd name="connsiteY19" fmla="*/ 281763 h 612618"/>
              <a:gd name="connsiteX20" fmla="*/ 1032573 w 1032573"/>
              <a:gd name="connsiteY20" fmla="*/ 255709 h 612618"/>
              <a:gd name="connsiteX21" fmla="*/ 1018118 w 1032573"/>
              <a:gd name="connsiteY21" fmla="*/ 180601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76561 w 1032573"/>
              <a:gd name="connsiteY35" fmla="*/ 60356 h 612618"/>
              <a:gd name="connsiteX36" fmla="*/ 579579 w 1032573"/>
              <a:gd name="connsiteY36" fmla="*/ 79738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53242 w 1032573"/>
              <a:gd name="connsiteY44" fmla="*/ 223486 h 612618"/>
              <a:gd name="connsiteX45" fmla="*/ 356103 w 1032573"/>
              <a:gd name="connsiteY45" fmla="*/ 298764 h 612618"/>
              <a:gd name="connsiteX46" fmla="*/ 334978 w 1032573"/>
              <a:gd name="connsiteY46" fmla="*/ 286693 h 612618"/>
              <a:gd name="connsiteX47" fmla="*/ 316871 w 1032573"/>
              <a:gd name="connsiteY47" fmla="*/ 283675 h 612618"/>
              <a:gd name="connsiteX48" fmla="*/ 277640 w 1032573"/>
              <a:gd name="connsiteY48" fmla="*/ 316871 h 612618"/>
              <a:gd name="connsiteX49" fmla="*/ 262551 w 1032573"/>
              <a:gd name="connsiteY49" fmla="*/ 317039 h 612618"/>
              <a:gd name="connsiteX50" fmla="*/ 229355 w 1032573"/>
              <a:gd name="connsiteY50" fmla="*/ 334978 h 612618"/>
              <a:gd name="connsiteX51" fmla="*/ 211248 w 1032573"/>
              <a:gd name="connsiteY51" fmla="*/ 316871 h 612618"/>
              <a:gd name="connsiteX52" fmla="*/ 196158 w 1032573"/>
              <a:gd name="connsiteY52" fmla="*/ 310836 h 612618"/>
              <a:gd name="connsiteX53" fmla="*/ 132784 w 1032573"/>
              <a:gd name="connsiteY53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51092 w 1032573"/>
              <a:gd name="connsiteY17" fmla="*/ 356103 h 612618"/>
              <a:gd name="connsiteX18" fmla="*/ 969834 w 1032573"/>
              <a:gd name="connsiteY18" fmla="*/ 308924 h 612618"/>
              <a:gd name="connsiteX19" fmla="*/ 999378 w 1032573"/>
              <a:gd name="connsiteY19" fmla="*/ 281763 h 612618"/>
              <a:gd name="connsiteX20" fmla="*/ 1032573 w 1032573"/>
              <a:gd name="connsiteY20" fmla="*/ 255709 h 612618"/>
              <a:gd name="connsiteX21" fmla="*/ 1018118 w 1032573"/>
              <a:gd name="connsiteY21" fmla="*/ 180601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76561 w 1032573"/>
              <a:gd name="connsiteY35" fmla="*/ 60356 h 612618"/>
              <a:gd name="connsiteX36" fmla="*/ 579579 w 1032573"/>
              <a:gd name="connsiteY36" fmla="*/ 79738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53242 w 1032573"/>
              <a:gd name="connsiteY44" fmla="*/ 223486 h 612618"/>
              <a:gd name="connsiteX45" fmla="*/ 356103 w 1032573"/>
              <a:gd name="connsiteY45" fmla="*/ 298764 h 612618"/>
              <a:gd name="connsiteX46" fmla="*/ 334978 w 1032573"/>
              <a:gd name="connsiteY46" fmla="*/ 286693 h 612618"/>
              <a:gd name="connsiteX47" fmla="*/ 316871 w 1032573"/>
              <a:gd name="connsiteY47" fmla="*/ 283675 h 612618"/>
              <a:gd name="connsiteX48" fmla="*/ 277640 w 1032573"/>
              <a:gd name="connsiteY48" fmla="*/ 302586 h 612618"/>
              <a:gd name="connsiteX49" fmla="*/ 262551 w 1032573"/>
              <a:gd name="connsiteY49" fmla="*/ 317039 h 612618"/>
              <a:gd name="connsiteX50" fmla="*/ 229355 w 1032573"/>
              <a:gd name="connsiteY50" fmla="*/ 334978 h 612618"/>
              <a:gd name="connsiteX51" fmla="*/ 211248 w 1032573"/>
              <a:gd name="connsiteY51" fmla="*/ 316871 h 612618"/>
              <a:gd name="connsiteX52" fmla="*/ 196158 w 1032573"/>
              <a:gd name="connsiteY52" fmla="*/ 310836 h 612618"/>
              <a:gd name="connsiteX53" fmla="*/ 132784 w 1032573"/>
              <a:gd name="connsiteY53" fmla="*/ 350067 h 61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032573" h="612618">
                <a:moveTo>
                  <a:pt x="132784" y="350067"/>
                </a:moveTo>
                <a:lnTo>
                  <a:pt x="141838" y="425513"/>
                </a:lnTo>
                <a:lnTo>
                  <a:pt x="93553" y="452673"/>
                </a:lnTo>
                <a:lnTo>
                  <a:pt x="90535" y="488887"/>
                </a:lnTo>
                <a:lnTo>
                  <a:pt x="90535" y="503976"/>
                </a:lnTo>
                <a:lnTo>
                  <a:pt x="0" y="482851"/>
                </a:lnTo>
                <a:lnTo>
                  <a:pt x="0" y="570368"/>
                </a:lnTo>
                <a:lnTo>
                  <a:pt x="15089" y="612618"/>
                </a:lnTo>
                <a:lnTo>
                  <a:pt x="75446" y="609600"/>
                </a:lnTo>
                <a:lnTo>
                  <a:pt x="135802" y="597529"/>
                </a:lnTo>
                <a:lnTo>
                  <a:pt x="208230" y="564333"/>
                </a:lnTo>
                <a:lnTo>
                  <a:pt x="310836" y="549243"/>
                </a:lnTo>
                <a:lnTo>
                  <a:pt x="449656" y="522083"/>
                </a:lnTo>
                <a:lnTo>
                  <a:pt x="624689" y="488887"/>
                </a:lnTo>
                <a:lnTo>
                  <a:pt x="781616" y="464744"/>
                </a:lnTo>
                <a:lnTo>
                  <a:pt x="841972" y="446637"/>
                </a:lnTo>
                <a:lnTo>
                  <a:pt x="919330" y="406769"/>
                </a:lnTo>
                <a:lnTo>
                  <a:pt x="951092" y="356103"/>
                </a:lnTo>
                <a:lnTo>
                  <a:pt x="969834" y="308924"/>
                </a:lnTo>
                <a:lnTo>
                  <a:pt x="999378" y="281763"/>
                </a:lnTo>
                <a:lnTo>
                  <a:pt x="1032573" y="255709"/>
                </a:lnTo>
                <a:lnTo>
                  <a:pt x="1018118" y="180601"/>
                </a:lnTo>
                <a:lnTo>
                  <a:pt x="959667" y="156927"/>
                </a:lnTo>
                <a:lnTo>
                  <a:pt x="932507" y="57338"/>
                </a:lnTo>
                <a:lnTo>
                  <a:pt x="917418" y="54321"/>
                </a:lnTo>
                <a:lnTo>
                  <a:pt x="899311" y="33196"/>
                </a:lnTo>
                <a:lnTo>
                  <a:pt x="878186" y="27160"/>
                </a:lnTo>
                <a:lnTo>
                  <a:pt x="860079" y="0"/>
                </a:lnTo>
                <a:lnTo>
                  <a:pt x="817830" y="21125"/>
                </a:lnTo>
                <a:lnTo>
                  <a:pt x="754456" y="30178"/>
                </a:lnTo>
                <a:lnTo>
                  <a:pt x="715224" y="30178"/>
                </a:lnTo>
                <a:lnTo>
                  <a:pt x="654867" y="36214"/>
                </a:lnTo>
                <a:lnTo>
                  <a:pt x="618654" y="18107"/>
                </a:lnTo>
                <a:lnTo>
                  <a:pt x="582440" y="6036"/>
                </a:lnTo>
                <a:lnTo>
                  <a:pt x="561315" y="27160"/>
                </a:lnTo>
                <a:lnTo>
                  <a:pt x="576561" y="60356"/>
                </a:lnTo>
                <a:lnTo>
                  <a:pt x="579579" y="79738"/>
                </a:lnTo>
                <a:lnTo>
                  <a:pt x="546226" y="96570"/>
                </a:lnTo>
                <a:lnTo>
                  <a:pt x="513030" y="108641"/>
                </a:lnTo>
                <a:lnTo>
                  <a:pt x="459502" y="112933"/>
                </a:lnTo>
                <a:lnTo>
                  <a:pt x="464267" y="181069"/>
                </a:lnTo>
                <a:lnTo>
                  <a:pt x="437584" y="214265"/>
                </a:lnTo>
                <a:lnTo>
                  <a:pt x="416459" y="247461"/>
                </a:lnTo>
                <a:lnTo>
                  <a:pt x="392317" y="259533"/>
                </a:lnTo>
                <a:lnTo>
                  <a:pt x="353242" y="223486"/>
                </a:lnTo>
                <a:lnTo>
                  <a:pt x="356103" y="298764"/>
                </a:lnTo>
                <a:lnTo>
                  <a:pt x="334978" y="286693"/>
                </a:lnTo>
                <a:lnTo>
                  <a:pt x="316871" y="283675"/>
                </a:lnTo>
                <a:lnTo>
                  <a:pt x="277640" y="302586"/>
                </a:lnTo>
                <a:lnTo>
                  <a:pt x="262551" y="317039"/>
                </a:lnTo>
                <a:lnTo>
                  <a:pt x="229355" y="334978"/>
                </a:lnTo>
                <a:lnTo>
                  <a:pt x="211248" y="316871"/>
                </a:lnTo>
                <a:lnTo>
                  <a:pt x="196158" y="310836"/>
                </a:lnTo>
                <a:lnTo>
                  <a:pt x="132784" y="350067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2503031" y="4087520"/>
            <a:ext cx="586617" cy="274799"/>
          </a:xfrm>
          <a:custGeom>
            <a:avLst/>
            <a:gdLst>
              <a:gd name="connsiteX0" fmla="*/ 129766 w 1273521"/>
              <a:gd name="connsiteY0" fmla="*/ 238408 h 585458"/>
              <a:gd name="connsiteX1" fmla="*/ 63374 w 1273521"/>
              <a:gd name="connsiteY1" fmla="*/ 331961 h 585458"/>
              <a:gd name="connsiteX2" fmla="*/ 63374 w 1273521"/>
              <a:gd name="connsiteY2" fmla="*/ 368174 h 585458"/>
              <a:gd name="connsiteX3" fmla="*/ 33196 w 1273521"/>
              <a:gd name="connsiteY3" fmla="*/ 452673 h 585458"/>
              <a:gd name="connsiteX4" fmla="*/ 33196 w 1273521"/>
              <a:gd name="connsiteY4" fmla="*/ 488887 h 585458"/>
              <a:gd name="connsiteX5" fmla="*/ 6036 w 1273521"/>
              <a:gd name="connsiteY5" fmla="*/ 525101 h 585458"/>
              <a:gd name="connsiteX6" fmla="*/ 6036 w 1273521"/>
              <a:gd name="connsiteY6" fmla="*/ 555279 h 585458"/>
              <a:gd name="connsiteX7" fmla="*/ 0 w 1273521"/>
              <a:gd name="connsiteY7" fmla="*/ 585458 h 585458"/>
              <a:gd name="connsiteX8" fmla="*/ 283675 w 1273521"/>
              <a:gd name="connsiteY8" fmla="*/ 540190 h 585458"/>
              <a:gd name="connsiteX9" fmla="*/ 328942 w 1273521"/>
              <a:gd name="connsiteY9" fmla="*/ 549244 h 585458"/>
              <a:gd name="connsiteX10" fmla="*/ 334978 w 1273521"/>
              <a:gd name="connsiteY10" fmla="*/ 531137 h 585458"/>
              <a:gd name="connsiteX11" fmla="*/ 365156 w 1273521"/>
              <a:gd name="connsiteY11" fmla="*/ 525101 h 585458"/>
              <a:gd name="connsiteX12" fmla="*/ 419477 w 1273521"/>
              <a:gd name="connsiteY12" fmla="*/ 497941 h 585458"/>
              <a:gd name="connsiteX13" fmla="*/ 452673 w 1273521"/>
              <a:gd name="connsiteY13" fmla="*/ 516048 h 585458"/>
              <a:gd name="connsiteX14" fmla="*/ 932507 w 1273521"/>
              <a:gd name="connsiteY14" fmla="*/ 413442 h 585458"/>
              <a:gd name="connsiteX15" fmla="*/ 905346 w 1273521"/>
              <a:gd name="connsiteY15" fmla="*/ 371192 h 585458"/>
              <a:gd name="connsiteX16" fmla="*/ 941560 w 1273521"/>
              <a:gd name="connsiteY16" fmla="*/ 344032 h 585458"/>
              <a:gd name="connsiteX17" fmla="*/ 956649 w 1273521"/>
              <a:gd name="connsiteY17" fmla="*/ 307818 h 585458"/>
              <a:gd name="connsiteX18" fmla="*/ 1017006 w 1273521"/>
              <a:gd name="connsiteY18" fmla="*/ 250479 h 585458"/>
              <a:gd name="connsiteX19" fmla="*/ 1068309 w 1273521"/>
              <a:gd name="connsiteY19" fmla="*/ 220301 h 585458"/>
              <a:gd name="connsiteX20" fmla="*/ 1101505 w 1273521"/>
              <a:gd name="connsiteY20" fmla="*/ 187105 h 585458"/>
              <a:gd name="connsiteX21" fmla="*/ 1122630 w 1273521"/>
              <a:gd name="connsiteY21" fmla="*/ 144856 h 585458"/>
              <a:gd name="connsiteX22" fmla="*/ 1167897 w 1273521"/>
              <a:gd name="connsiteY22" fmla="*/ 141838 h 585458"/>
              <a:gd name="connsiteX23" fmla="*/ 1192040 w 1273521"/>
              <a:gd name="connsiteY23" fmla="*/ 108642 h 585458"/>
              <a:gd name="connsiteX24" fmla="*/ 1207129 w 1273521"/>
              <a:gd name="connsiteY24" fmla="*/ 90535 h 585458"/>
              <a:gd name="connsiteX25" fmla="*/ 1240325 w 1273521"/>
              <a:gd name="connsiteY25" fmla="*/ 96570 h 585458"/>
              <a:gd name="connsiteX26" fmla="*/ 1270503 w 1273521"/>
              <a:gd name="connsiteY26" fmla="*/ 57339 h 585458"/>
              <a:gd name="connsiteX27" fmla="*/ 1273521 w 1273521"/>
              <a:gd name="connsiteY27" fmla="*/ 0 h 585458"/>
              <a:gd name="connsiteX28" fmla="*/ 980792 w 1273521"/>
              <a:gd name="connsiteY28" fmla="*/ 78463 h 585458"/>
              <a:gd name="connsiteX29" fmla="*/ 334978 w 1273521"/>
              <a:gd name="connsiteY29" fmla="*/ 199176 h 585458"/>
              <a:gd name="connsiteX30" fmla="*/ 274622 w 1273521"/>
              <a:gd name="connsiteY30" fmla="*/ 235390 h 585458"/>
              <a:gd name="connsiteX31" fmla="*/ 235390 w 1273521"/>
              <a:gd name="connsiteY31" fmla="*/ 238408 h 585458"/>
              <a:gd name="connsiteX32" fmla="*/ 129766 w 1273521"/>
              <a:gd name="connsiteY32" fmla="*/ 238408 h 585458"/>
              <a:gd name="connsiteX0" fmla="*/ 129766 w 1278631"/>
              <a:gd name="connsiteY0" fmla="*/ 252687 h 599737"/>
              <a:gd name="connsiteX1" fmla="*/ 63374 w 1278631"/>
              <a:gd name="connsiteY1" fmla="*/ 346240 h 599737"/>
              <a:gd name="connsiteX2" fmla="*/ 63374 w 1278631"/>
              <a:gd name="connsiteY2" fmla="*/ 382453 h 599737"/>
              <a:gd name="connsiteX3" fmla="*/ 33196 w 1278631"/>
              <a:gd name="connsiteY3" fmla="*/ 466952 h 599737"/>
              <a:gd name="connsiteX4" fmla="*/ 33196 w 1278631"/>
              <a:gd name="connsiteY4" fmla="*/ 503166 h 599737"/>
              <a:gd name="connsiteX5" fmla="*/ 6036 w 1278631"/>
              <a:gd name="connsiteY5" fmla="*/ 539380 h 599737"/>
              <a:gd name="connsiteX6" fmla="*/ 6036 w 1278631"/>
              <a:gd name="connsiteY6" fmla="*/ 569558 h 599737"/>
              <a:gd name="connsiteX7" fmla="*/ 0 w 1278631"/>
              <a:gd name="connsiteY7" fmla="*/ 599737 h 599737"/>
              <a:gd name="connsiteX8" fmla="*/ 283675 w 1278631"/>
              <a:gd name="connsiteY8" fmla="*/ 554469 h 599737"/>
              <a:gd name="connsiteX9" fmla="*/ 328942 w 1278631"/>
              <a:gd name="connsiteY9" fmla="*/ 563523 h 599737"/>
              <a:gd name="connsiteX10" fmla="*/ 334978 w 1278631"/>
              <a:gd name="connsiteY10" fmla="*/ 545416 h 599737"/>
              <a:gd name="connsiteX11" fmla="*/ 365156 w 1278631"/>
              <a:gd name="connsiteY11" fmla="*/ 539380 h 599737"/>
              <a:gd name="connsiteX12" fmla="*/ 419477 w 1278631"/>
              <a:gd name="connsiteY12" fmla="*/ 512220 h 599737"/>
              <a:gd name="connsiteX13" fmla="*/ 452673 w 1278631"/>
              <a:gd name="connsiteY13" fmla="*/ 530327 h 599737"/>
              <a:gd name="connsiteX14" fmla="*/ 932507 w 1278631"/>
              <a:gd name="connsiteY14" fmla="*/ 427721 h 599737"/>
              <a:gd name="connsiteX15" fmla="*/ 905346 w 1278631"/>
              <a:gd name="connsiteY15" fmla="*/ 385471 h 599737"/>
              <a:gd name="connsiteX16" fmla="*/ 941560 w 1278631"/>
              <a:gd name="connsiteY16" fmla="*/ 358311 h 599737"/>
              <a:gd name="connsiteX17" fmla="*/ 956649 w 1278631"/>
              <a:gd name="connsiteY17" fmla="*/ 322097 h 599737"/>
              <a:gd name="connsiteX18" fmla="*/ 1017006 w 1278631"/>
              <a:gd name="connsiteY18" fmla="*/ 264758 h 599737"/>
              <a:gd name="connsiteX19" fmla="*/ 1068309 w 1278631"/>
              <a:gd name="connsiteY19" fmla="*/ 234580 h 599737"/>
              <a:gd name="connsiteX20" fmla="*/ 1101505 w 1278631"/>
              <a:gd name="connsiteY20" fmla="*/ 201384 h 599737"/>
              <a:gd name="connsiteX21" fmla="*/ 1122630 w 1278631"/>
              <a:gd name="connsiteY21" fmla="*/ 159135 h 599737"/>
              <a:gd name="connsiteX22" fmla="*/ 1167897 w 1278631"/>
              <a:gd name="connsiteY22" fmla="*/ 156117 h 599737"/>
              <a:gd name="connsiteX23" fmla="*/ 1192040 w 1278631"/>
              <a:gd name="connsiteY23" fmla="*/ 122921 h 599737"/>
              <a:gd name="connsiteX24" fmla="*/ 1207129 w 1278631"/>
              <a:gd name="connsiteY24" fmla="*/ 104814 h 599737"/>
              <a:gd name="connsiteX25" fmla="*/ 1240325 w 1278631"/>
              <a:gd name="connsiteY25" fmla="*/ 110849 h 599737"/>
              <a:gd name="connsiteX26" fmla="*/ 1270503 w 1278631"/>
              <a:gd name="connsiteY26" fmla="*/ 71618 h 599737"/>
              <a:gd name="connsiteX27" fmla="*/ 1278631 w 1278631"/>
              <a:gd name="connsiteY27" fmla="*/ 0 h 599737"/>
              <a:gd name="connsiteX28" fmla="*/ 980792 w 1278631"/>
              <a:gd name="connsiteY28" fmla="*/ 92742 h 599737"/>
              <a:gd name="connsiteX29" fmla="*/ 334978 w 1278631"/>
              <a:gd name="connsiteY29" fmla="*/ 213455 h 599737"/>
              <a:gd name="connsiteX30" fmla="*/ 274622 w 1278631"/>
              <a:gd name="connsiteY30" fmla="*/ 249669 h 599737"/>
              <a:gd name="connsiteX31" fmla="*/ 235390 w 1278631"/>
              <a:gd name="connsiteY31" fmla="*/ 252687 h 599737"/>
              <a:gd name="connsiteX32" fmla="*/ 129766 w 1278631"/>
              <a:gd name="connsiteY32" fmla="*/ 252687 h 599737"/>
              <a:gd name="connsiteX0" fmla="*/ 98837 w 1278631"/>
              <a:gd name="connsiteY0" fmla="*/ 262065 h 599737"/>
              <a:gd name="connsiteX1" fmla="*/ 63374 w 1278631"/>
              <a:gd name="connsiteY1" fmla="*/ 346240 h 599737"/>
              <a:gd name="connsiteX2" fmla="*/ 63374 w 1278631"/>
              <a:gd name="connsiteY2" fmla="*/ 382453 h 599737"/>
              <a:gd name="connsiteX3" fmla="*/ 33196 w 1278631"/>
              <a:gd name="connsiteY3" fmla="*/ 466952 h 599737"/>
              <a:gd name="connsiteX4" fmla="*/ 33196 w 1278631"/>
              <a:gd name="connsiteY4" fmla="*/ 503166 h 599737"/>
              <a:gd name="connsiteX5" fmla="*/ 6036 w 1278631"/>
              <a:gd name="connsiteY5" fmla="*/ 539380 h 599737"/>
              <a:gd name="connsiteX6" fmla="*/ 6036 w 1278631"/>
              <a:gd name="connsiteY6" fmla="*/ 569558 h 599737"/>
              <a:gd name="connsiteX7" fmla="*/ 0 w 1278631"/>
              <a:gd name="connsiteY7" fmla="*/ 599737 h 599737"/>
              <a:gd name="connsiteX8" fmla="*/ 283675 w 1278631"/>
              <a:gd name="connsiteY8" fmla="*/ 554469 h 599737"/>
              <a:gd name="connsiteX9" fmla="*/ 328942 w 1278631"/>
              <a:gd name="connsiteY9" fmla="*/ 563523 h 599737"/>
              <a:gd name="connsiteX10" fmla="*/ 334978 w 1278631"/>
              <a:gd name="connsiteY10" fmla="*/ 545416 h 599737"/>
              <a:gd name="connsiteX11" fmla="*/ 365156 w 1278631"/>
              <a:gd name="connsiteY11" fmla="*/ 539380 h 599737"/>
              <a:gd name="connsiteX12" fmla="*/ 419477 w 1278631"/>
              <a:gd name="connsiteY12" fmla="*/ 512220 h 599737"/>
              <a:gd name="connsiteX13" fmla="*/ 452673 w 1278631"/>
              <a:gd name="connsiteY13" fmla="*/ 530327 h 599737"/>
              <a:gd name="connsiteX14" fmla="*/ 932507 w 1278631"/>
              <a:gd name="connsiteY14" fmla="*/ 427721 h 599737"/>
              <a:gd name="connsiteX15" fmla="*/ 905346 w 1278631"/>
              <a:gd name="connsiteY15" fmla="*/ 385471 h 599737"/>
              <a:gd name="connsiteX16" fmla="*/ 941560 w 1278631"/>
              <a:gd name="connsiteY16" fmla="*/ 358311 h 599737"/>
              <a:gd name="connsiteX17" fmla="*/ 956649 w 1278631"/>
              <a:gd name="connsiteY17" fmla="*/ 322097 h 599737"/>
              <a:gd name="connsiteX18" fmla="*/ 1017006 w 1278631"/>
              <a:gd name="connsiteY18" fmla="*/ 264758 h 599737"/>
              <a:gd name="connsiteX19" fmla="*/ 1068309 w 1278631"/>
              <a:gd name="connsiteY19" fmla="*/ 234580 h 599737"/>
              <a:gd name="connsiteX20" fmla="*/ 1101505 w 1278631"/>
              <a:gd name="connsiteY20" fmla="*/ 201384 h 599737"/>
              <a:gd name="connsiteX21" fmla="*/ 1122630 w 1278631"/>
              <a:gd name="connsiteY21" fmla="*/ 159135 h 599737"/>
              <a:gd name="connsiteX22" fmla="*/ 1167897 w 1278631"/>
              <a:gd name="connsiteY22" fmla="*/ 156117 h 599737"/>
              <a:gd name="connsiteX23" fmla="*/ 1192040 w 1278631"/>
              <a:gd name="connsiteY23" fmla="*/ 122921 h 599737"/>
              <a:gd name="connsiteX24" fmla="*/ 1207129 w 1278631"/>
              <a:gd name="connsiteY24" fmla="*/ 104814 h 599737"/>
              <a:gd name="connsiteX25" fmla="*/ 1240325 w 1278631"/>
              <a:gd name="connsiteY25" fmla="*/ 110849 h 599737"/>
              <a:gd name="connsiteX26" fmla="*/ 1270503 w 1278631"/>
              <a:gd name="connsiteY26" fmla="*/ 71618 h 599737"/>
              <a:gd name="connsiteX27" fmla="*/ 1278631 w 1278631"/>
              <a:gd name="connsiteY27" fmla="*/ 0 h 599737"/>
              <a:gd name="connsiteX28" fmla="*/ 980792 w 1278631"/>
              <a:gd name="connsiteY28" fmla="*/ 92742 h 599737"/>
              <a:gd name="connsiteX29" fmla="*/ 334978 w 1278631"/>
              <a:gd name="connsiteY29" fmla="*/ 213455 h 599737"/>
              <a:gd name="connsiteX30" fmla="*/ 274622 w 1278631"/>
              <a:gd name="connsiteY30" fmla="*/ 249669 h 599737"/>
              <a:gd name="connsiteX31" fmla="*/ 235390 w 1278631"/>
              <a:gd name="connsiteY31" fmla="*/ 252687 h 599737"/>
              <a:gd name="connsiteX32" fmla="*/ 98837 w 1278631"/>
              <a:gd name="connsiteY32" fmla="*/ 262065 h 599737"/>
              <a:gd name="connsiteX0" fmla="*/ 98837 w 1278631"/>
              <a:gd name="connsiteY0" fmla="*/ 262065 h 599737"/>
              <a:gd name="connsiteX1" fmla="*/ 63374 w 1278631"/>
              <a:gd name="connsiteY1" fmla="*/ 346240 h 599737"/>
              <a:gd name="connsiteX2" fmla="*/ 63374 w 1278631"/>
              <a:gd name="connsiteY2" fmla="*/ 382453 h 599737"/>
              <a:gd name="connsiteX3" fmla="*/ 33196 w 1278631"/>
              <a:gd name="connsiteY3" fmla="*/ 466952 h 599737"/>
              <a:gd name="connsiteX4" fmla="*/ 33196 w 1278631"/>
              <a:gd name="connsiteY4" fmla="*/ 503166 h 599737"/>
              <a:gd name="connsiteX5" fmla="*/ 6036 w 1278631"/>
              <a:gd name="connsiteY5" fmla="*/ 539380 h 599737"/>
              <a:gd name="connsiteX6" fmla="*/ 6036 w 1278631"/>
              <a:gd name="connsiteY6" fmla="*/ 569558 h 599737"/>
              <a:gd name="connsiteX7" fmla="*/ 0 w 1278631"/>
              <a:gd name="connsiteY7" fmla="*/ 599737 h 599737"/>
              <a:gd name="connsiteX8" fmla="*/ 283675 w 1278631"/>
              <a:gd name="connsiteY8" fmla="*/ 554469 h 599737"/>
              <a:gd name="connsiteX9" fmla="*/ 328942 w 1278631"/>
              <a:gd name="connsiteY9" fmla="*/ 563523 h 599737"/>
              <a:gd name="connsiteX10" fmla="*/ 334978 w 1278631"/>
              <a:gd name="connsiteY10" fmla="*/ 545416 h 599737"/>
              <a:gd name="connsiteX11" fmla="*/ 365156 w 1278631"/>
              <a:gd name="connsiteY11" fmla="*/ 539380 h 599737"/>
              <a:gd name="connsiteX12" fmla="*/ 419477 w 1278631"/>
              <a:gd name="connsiteY12" fmla="*/ 512220 h 599737"/>
              <a:gd name="connsiteX13" fmla="*/ 443268 w 1278631"/>
              <a:gd name="connsiteY13" fmla="*/ 539549 h 599737"/>
              <a:gd name="connsiteX14" fmla="*/ 932507 w 1278631"/>
              <a:gd name="connsiteY14" fmla="*/ 427721 h 599737"/>
              <a:gd name="connsiteX15" fmla="*/ 905346 w 1278631"/>
              <a:gd name="connsiteY15" fmla="*/ 385471 h 599737"/>
              <a:gd name="connsiteX16" fmla="*/ 941560 w 1278631"/>
              <a:gd name="connsiteY16" fmla="*/ 358311 h 599737"/>
              <a:gd name="connsiteX17" fmla="*/ 956649 w 1278631"/>
              <a:gd name="connsiteY17" fmla="*/ 322097 h 599737"/>
              <a:gd name="connsiteX18" fmla="*/ 1017006 w 1278631"/>
              <a:gd name="connsiteY18" fmla="*/ 264758 h 599737"/>
              <a:gd name="connsiteX19" fmla="*/ 1068309 w 1278631"/>
              <a:gd name="connsiteY19" fmla="*/ 234580 h 599737"/>
              <a:gd name="connsiteX20" fmla="*/ 1101505 w 1278631"/>
              <a:gd name="connsiteY20" fmla="*/ 201384 h 599737"/>
              <a:gd name="connsiteX21" fmla="*/ 1122630 w 1278631"/>
              <a:gd name="connsiteY21" fmla="*/ 159135 h 599737"/>
              <a:gd name="connsiteX22" fmla="*/ 1167897 w 1278631"/>
              <a:gd name="connsiteY22" fmla="*/ 156117 h 599737"/>
              <a:gd name="connsiteX23" fmla="*/ 1192040 w 1278631"/>
              <a:gd name="connsiteY23" fmla="*/ 122921 h 599737"/>
              <a:gd name="connsiteX24" fmla="*/ 1207129 w 1278631"/>
              <a:gd name="connsiteY24" fmla="*/ 104814 h 599737"/>
              <a:gd name="connsiteX25" fmla="*/ 1240325 w 1278631"/>
              <a:gd name="connsiteY25" fmla="*/ 110849 h 599737"/>
              <a:gd name="connsiteX26" fmla="*/ 1270503 w 1278631"/>
              <a:gd name="connsiteY26" fmla="*/ 71618 h 599737"/>
              <a:gd name="connsiteX27" fmla="*/ 1278631 w 1278631"/>
              <a:gd name="connsiteY27" fmla="*/ 0 h 599737"/>
              <a:gd name="connsiteX28" fmla="*/ 980792 w 1278631"/>
              <a:gd name="connsiteY28" fmla="*/ 92742 h 599737"/>
              <a:gd name="connsiteX29" fmla="*/ 334978 w 1278631"/>
              <a:gd name="connsiteY29" fmla="*/ 213455 h 599737"/>
              <a:gd name="connsiteX30" fmla="*/ 274622 w 1278631"/>
              <a:gd name="connsiteY30" fmla="*/ 249669 h 599737"/>
              <a:gd name="connsiteX31" fmla="*/ 235390 w 1278631"/>
              <a:gd name="connsiteY31" fmla="*/ 252687 h 599737"/>
              <a:gd name="connsiteX32" fmla="*/ 98837 w 1278631"/>
              <a:gd name="connsiteY32" fmla="*/ 262065 h 599737"/>
              <a:gd name="connsiteX0" fmla="*/ 98837 w 1278631"/>
              <a:gd name="connsiteY0" fmla="*/ 262065 h 599737"/>
              <a:gd name="connsiteX1" fmla="*/ 63374 w 1278631"/>
              <a:gd name="connsiteY1" fmla="*/ 346240 h 599737"/>
              <a:gd name="connsiteX2" fmla="*/ 63374 w 1278631"/>
              <a:gd name="connsiteY2" fmla="*/ 382453 h 599737"/>
              <a:gd name="connsiteX3" fmla="*/ 33196 w 1278631"/>
              <a:gd name="connsiteY3" fmla="*/ 466952 h 599737"/>
              <a:gd name="connsiteX4" fmla="*/ 33196 w 1278631"/>
              <a:gd name="connsiteY4" fmla="*/ 503166 h 599737"/>
              <a:gd name="connsiteX5" fmla="*/ 6036 w 1278631"/>
              <a:gd name="connsiteY5" fmla="*/ 539380 h 599737"/>
              <a:gd name="connsiteX6" fmla="*/ 6036 w 1278631"/>
              <a:gd name="connsiteY6" fmla="*/ 569558 h 599737"/>
              <a:gd name="connsiteX7" fmla="*/ 0 w 1278631"/>
              <a:gd name="connsiteY7" fmla="*/ 599737 h 599737"/>
              <a:gd name="connsiteX8" fmla="*/ 283675 w 1278631"/>
              <a:gd name="connsiteY8" fmla="*/ 554469 h 599737"/>
              <a:gd name="connsiteX9" fmla="*/ 328942 w 1278631"/>
              <a:gd name="connsiteY9" fmla="*/ 563523 h 599737"/>
              <a:gd name="connsiteX10" fmla="*/ 334978 w 1278631"/>
              <a:gd name="connsiteY10" fmla="*/ 545416 h 599737"/>
              <a:gd name="connsiteX11" fmla="*/ 365156 w 1278631"/>
              <a:gd name="connsiteY11" fmla="*/ 539380 h 599737"/>
              <a:gd name="connsiteX12" fmla="*/ 412445 w 1278631"/>
              <a:gd name="connsiteY12" fmla="*/ 511932 h 599737"/>
              <a:gd name="connsiteX13" fmla="*/ 443268 w 1278631"/>
              <a:gd name="connsiteY13" fmla="*/ 539549 h 599737"/>
              <a:gd name="connsiteX14" fmla="*/ 932507 w 1278631"/>
              <a:gd name="connsiteY14" fmla="*/ 427721 h 599737"/>
              <a:gd name="connsiteX15" fmla="*/ 905346 w 1278631"/>
              <a:gd name="connsiteY15" fmla="*/ 385471 h 599737"/>
              <a:gd name="connsiteX16" fmla="*/ 941560 w 1278631"/>
              <a:gd name="connsiteY16" fmla="*/ 358311 h 599737"/>
              <a:gd name="connsiteX17" fmla="*/ 956649 w 1278631"/>
              <a:gd name="connsiteY17" fmla="*/ 322097 h 599737"/>
              <a:gd name="connsiteX18" fmla="*/ 1017006 w 1278631"/>
              <a:gd name="connsiteY18" fmla="*/ 264758 h 599737"/>
              <a:gd name="connsiteX19" fmla="*/ 1068309 w 1278631"/>
              <a:gd name="connsiteY19" fmla="*/ 234580 h 599737"/>
              <a:gd name="connsiteX20" fmla="*/ 1101505 w 1278631"/>
              <a:gd name="connsiteY20" fmla="*/ 201384 h 599737"/>
              <a:gd name="connsiteX21" fmla="*/ 1122630 w 1278631"/>
              <a:gd name="connsiteY21" fmla="*/ 159135 h 599737"/>
              <a:gd name="connsiteX22" fmla="*/ 1167897 w 1278631"/>
              <a:gd name="connsiteY22" fmla="*/ 156117 h 599737"/>
              <a:gd name="connsiteX23" fmla="*/ 1192040 w 1278631"/>
              <a:gd name="connsiteY23" fmla="*/ 122921 h 599737"/>
              <a:gd name="connsiteX24" fmla="*/ 1207129 w 1278631"/>
              <a:gd name="connsiteY24" fmla="*/ 104814 h 599737"/>
              <a:gd name="connsiteX25" fmla="*/ 1240325 w 1278631"/>
              <a:gd name="connsiteY25" fmla="*/ 110849 h 599737"/>
              <a:gd name="connsiteX26" fmla="*/ 1270503 w 1278631"/>
              <a:gd name="connsiteY26" fmla="*/ 71618 h 599737"/>
              <a:gd name="connsiteX27" fmla="*/ 1278631 w 1278631"/>
              <a:gd name="connsiteY27" fmla="*/ 0 h 599737"/>
              <a:gd name="connsiteX28" fmla="*/ 980792 w 1278631"/>
              <a:gd name="connsiteY28" fmla="*/ 92742 h 599737"/>
              <a:gd name="connsiteX29" fmla="*/ 334978 w 1278631"/>
              <a:gd name="connsiteY29" fmla="*/ 213455 h 599737"/>
              <a:gd name="connsiteX30" fmla="*/ 274622 w 1278631"/>
              <a:gd name="connsiteY30" fmla="*/ 249669 h 599737"/>
              <a:gd name="connsiteX31" fmla="*/ 235390 w 1278631"/>
              <a:gd name="connsiteY31" fmla="*/ 252687 h 599737"/>
              <a:gd name="connsiteX32" fmla="*/ 98837 w 1278631"/>
              <a:gd name="connsiteY32" fmla="*/ 262065 h 599737"/>
              <a:gd name="connsiteX0" fmla="*/ 98837 w 1278631"/>
              <a:gd name="connsiteY0" fmla="*/ 262065 h 599737"/>
              <a:gd name="connsiteX1" fmla="*/ 63374 w 1278631"/>
              <a:gd name="connsiteY1" fmla="*/ 346240 h 599737"/>
              <a:gd name="connsiteX2" fmla="*/ 63374 w 1278631"/>
              <a:gd name="connsiteY2" fmla="*/ 382453 h 599737"/>
              <a:gd name="connsiteX3" fmla="*/ 33196 w 1278631"/>
              <a:gd name="connsiteY3" fmla="*/ 466952 h 599737"/>
              <a:gd name="connsiteX4" fmla="*/ 33196 w 1278631"/>
              <a:gd name="connsiteY4" fmla="*/ 503166 h 599737"/>
              <a:gd name="connsiteX5" fmla="*/ 6036 w 1278631"/>
              <a:gd name="connsiteY5" fmla="*/ 539380 h 599737"/>
              <a:gd name="connsiteX6" fmla="*/ 6036 w 1278631"/>
              <a:gd name="connsiteY6" fmla="*/ 569558 h 599737"/>
              <a:gd name="connsiteX7" fmla="*/ 0 w 1278631"/>
              <a:gd name="connsiteY7" fmla="*/ 599737 h 599737"/>
              <a:gd name="connsiteX8" fmla="*/ 283675 w 1278631"/>
              <a:gd name="connsiteY8" fmla="*/ 554469 h 599737"/>
              <a:gd name="connsiteX9" fmla="*/ 328942 w 1278631"/>
              <a:gd name="connsiteY9" fmla="*/ 563523 h 599737"/>
              <a:gd name="connsiteX10" fmla="*/ 334978 w 1278631"/>
              <a:gd name="connsiteY10" fmla="*/ 545416 h 599737"/>
              <a:gd name="connsiteX11" fmla="*/ 365156 w 1278631"/>
              <a:gd name="connsiteY11" fmla="*/ 539380 h 599737"/>
              <a:gd name="connsiteX12" fmla="*/ 414939 w 1278631"/>
              <a:gd name="connsiteY12" fmla="*/ 521164 h 599737"/>
              <a:gd name="connsiteX13" fmla="*/ 443268 w 1278631"/>
              <a:gd name="connsiteY13" fmla="*/ 539549 h 599737"/>
              <a:gd name="connsiteX14" fmla="*/ 932507 w 1278631"/>
              <a:gd name="connsiteY14" fmla="*/ 427721 h 599737"/>
              <a:gd name="connsiteX15" fmla="*/ 905346 w 1278631"/>
              <a:gd name="connsiteY15" fmla="*/ 385471 h 599737"/>
              <a:gd name="connsiteX16" fmla="*/ 941560 w 1278631"/>
              <a:gd name="connsiteY16" fmla="*/ 358311 h 599737"/>
              <a:gd name="connsiteX17" fmla="*/ 956649 w 1278631"/>
              <a:gd name="connsiteY17" fmla="*/ 322097 h 599737"/>
              <a:gd name="connsiteX18" fmla="*/ 1017006 w 1278631"/>
              <a:gd name="connsiteY18" fmla="*/ 264758 h 599737"/>
              <a:gd name="connsiteX19" fmla="*/ 1068309 w 1278631"/>
              <a:gd name="connsiteY19" fmla="*/ 234580 h 599737"/>
              <a:gd name="connsiteX20" fmla="*/ 1101505 w 1278631"/>
              <a:gd name="connsiteY20" fmla="*/ 201384 h 599737"/>
              <a:gd name="connsiteX21" fmla="*/ 1122630 w 1278631"/>
              <a:gd name="connsiteY21" fmla="*/ 159135 h 599737"/>
              <a:gd name="connsiteX22" fmla="*/ 1167897 w 1278631"/>
              <a:gd name="connsiteY22" fmla="*/ 156117 h 599737"/>
              <a:gd name="connsiteX23" fmla="*/ 1192040 w 1278631"/>
              <a:gd name="connsiteY23" fmla="*/ 122921 h 599737"/>
              <a:gd name="connsiteX24" fmla="*/ 1207129 w 1278631"/>
              <a:gd name="connsiteY24" fmla="*/ 104814 h 599737"/>
              <a:gd name="connsiteX25" fmla="*/ 1240325 w 1278631"/>
              <a:gd name="connsiteY25" fmla="*/ 110849 h 599737"/>
              <a:gd name="connsiteX26" fmla="*/ 1270503 w 1278631"/>
              <a:gd name="connsiteY26" fmla="*/ 71618 h 599737"/>
              <a:gd name="connsiteX27" fmla="*/ 1278631 w 1278631"/>
              <a:gd name="connsiteY27" fmla="*/ 0 h 599737"/>
              <a:gd name="connsiteX28" fmla="*/ 980792 w 1278631"/>
              <a:gd name="connsiteY28" fmla="*/ 92742 h 599737"/>
              <a:gd name="connsiteX29" fmla="*/ 334978 w 1278631"/>
              <a:gd name="connsiteY29" fmla="*/ 213455 h 599737"/>
              <a:gd name="connsiteX30" fmla="*/ 274622 w 1278631"/>
              <a:gd name="connsiteY30" fmla="*/ 249669 h 599737"/>
              <a:gd name="connsiteX31" fmla="*/ 235390 w 1278631"/>
              <a:gd name="connsiteY31" fmla="*/ 252687 h 599737"/>
              <a:gd name="connsiteX32" fmla="*/ 98837 w 1278631"/>
              <a:gd name="connsiteY32" fmla="*/ 262065 h 599737"/>
              <a:gd name="connsiteX0" fmla="*/ 98837 w 1278631"/>
              <a:gd name="connsiteY0" fmla="*/ 262065 h 599737"/>
              <a:gd name="connsiteX1" fmla="*/ 63374 w 1278631"/>
              <a:gd name="connsiteY1" fmla="*/ 346240 h 599737"/>
              <a:gd name="connsiteX2" fmla="*/ 63374 w 1278631"/>
              <a:gd name="connsiteY2" fmla="*/ 382453 h 599737"/>
              <a:gd name="connsiteX3" fmla="*/ 33196 w 1278631"/>
              <a:gd name="connsiteY3" fmla="*/ 466952 h 599737"/>
              <a:gd name="connsiteX4" fmla="*/ 33196 w 1278631"/>
              <a:gd name="connsiteY4" fmla="*/ 503166 h 599737"/>
              <a:gd name="connsiteX5" fmla="*/ 6036 w 1278631"/>
              <a:gd name="connsiteY5" fmla="*/ 539380 h 599737"/>
              <a:gd name="connsiteX6" fmla="*/ 6036 w 1278631"/>
              <a:gd name="connsiteY6" fmla="*/ 569558 h 599737"/>
              <a:gd name="connsiteX7" fmla="*/ 0 w 1278631"/>
              <a:gd name="connsiteY7" fmla="*/ 599737 h 599737"/>
              <a:gd name="connsiteX8" fmla="*/ 283675 w 1278631"/>
              <a:gd name="connsiteY8" fmla="*/ 554469 h 599737"/>
              <a:gd name="connsiteX9" fmla="*/ 328942 w 1278631"/>
              <a:gd name="connsiteY9" fmla="*/ 563523 h 599737"/>
              <a:gd name="connsiteX10" fmla="*/ 334978 w 1278631"/>
              <a:gd name="connsiteY10" fmla="*/ 545416 h 599737"/>
              <a:gd name="connsiteX11" fmla="*/ 365156 w 1278631"/>
              <a:gd name="connsiteY11" fmla="*/ 539380 h 599737"/>
              <a:gd name="connsiteX12" fmla="*/ 414939 w 1278631"/>
              <a:gd name="connsiteY12" fmla="*/ 521164 h 599737"/>
              <a:gd name="connsiteX13" fmla="*/ 443268 w 1278631"/>
              <a:gd name="connsiteY13" fmla="*/ 539549 h 599737"/>
              <a:gd name="connsiteX14" fmla="*/ 932507 w 1278631"/>
              <a:gd name="connsiteY14" fmla="*/ 427721 h 599737"/>
              <a:gd name="connsiteX15" fmla="*/ 905346 w 1278631"/>
              <a:gd name="connsiteY15" fmla="*/ 385471 h 599737"/>
              <a:gd name="connsiteX16" fmla="*/ 941560 w 1278631"/>
              <a:gd name="connsiteY16" fmla="*/ 358311 h 599737"/>
              <a:gd name="connsiteX17" fmla="*/ 956649 w 1278631"/>
              <a:gd name="connsiteY17" fmla="*/ 322097 h 599737"/>
              <a:gd name="connsiteX18" fmla="*/ 1017006 w 1278631"/>
              <a:gd name="connsiteY18" fmla="*/ 264758 h 599737"/>
              <a:gd name="connsiteX19" fmla="*/ 1068309 w 1278631"/>
              <a:gd name="connsiteY19" fmla="*/ 234580 h 599737"/>
              <a:gd name="connsiteX20" fmla="*/ 1101505 w 1278631"/>
              <a:gd name="connsiteY20" fmla="*/ 201384 h 599737"/>
              <a:gd name="connsiteX21" fmla="*/ 1141254 w 1278631"/>
              <a:gd name="connsiteY21" fmla="*/ 170765 h 599737"/>
              <a:gd name="connsiteX22" fmla="*/ 1167897 w 1278631"/>
              <a:gd name="connsiteY22" fmla="*/ 156117 h 599737"/>
              <a:gd name="connsiteX23" fmla="*/ 1192040 w 1278631"/>
              <a:gd name="connsiteY23" fmla="*/ 122921 h 599737"/>
              <a:gd name="connsiteX24" fmla="*/ 1207129 w 1278631"/>
              <a:gd name="connsiteY24" fmla="*/ 104814 h 599737"/>
              <a:gd name="connsiteX25" fmla="*/ 1240325 w 1278631"/>
              <a:gd name="connsiteY25" fmla="*/ 110849 h 599737"/>
              <a:gd name="connsiteX26" fmla="*/ 1270503 w 1278631"/>
              <a:gd name="connsiteY26" fmla="*/ 71618 h 599737"/>
              <a:gd name="connsiteX27" fmla="*/ 1278631 w 1278631"/>
              <a:gd name="connsiteY27" fmla="*/ 0 h 599737"/>
              <a:gd name="connsiteX28" fmla="*/ 980792 w 1278631"/>
              <a:gd name="connsiteY28" fmla="*/ 92742 h 599737"/>
              <a:gd name="connsiteX29" fmla="*/ 334978 w 1278631"/>
              <a:gd name="connsiteY29" fmla="*/ 213455 h 599737"/>
              <a:gd name="connsiteX30" fmla="*/ 274622 w 1278631"/>
              <a:gd name="connsiteY30" fmla="*/ 249669 h 599737"/>
              <a:gd name="connsiteX31" fmla="*/ 235390 w 1278631"/>
              <a:gd name="connsiteY31" fmla="*/ 252687 h 599737"/>
              <a:gd name="connsiteX32" fmla="*/ 98837 w 1278631"/>
              <a:gd name="connsiteY32" fmla="*/ 262065 h 599737"/>
              <a:gd name="connsiteX0" fmla="*/ 98837 w 1278631"/>
              <a:gd name="connsiteY0" fmla="*/ 262065 h 599737"/>
              <a:gd name="connsiteX1" fmla="*/ 63374 w 1278631"/>
              <a:gd name="connsiteY1" fmla="*/ 346240 h 599737"/>
              <a:gd name="connsiteX2" fmla="*/ 63374 w 1278631"/>
              <a:gd name="connsiteY2" fmla="*/ 382453 h 599737"/>
              <a:gd name="connsiteX3" fmla="*/ 33196 w 1278631"/>
              <a:gd name="connsiteY3" fmla="*/ 466952 h 599737"/>
              <a:gd name="connsiteX4" fmla="*/ 33196 w 1278631"/>
              <a:gd name="connsiteY4" fmla="*/ 503166 h 599737"/>
              <a:gd name="connsiteX5" fmla="*/ 6036 w 1278631"/>
              <a:gd name="connsiteY5" fmla="*/ 539380 h 599737"/>
              <a:gd name="connsiteX6" fmla="*/ 6036 w 1278631"/>
              <a:gd name="connsiteY6" fmla="*/ 569558 h 599737"/>
              <a:gd name="connsiteX7" fmla="*/ 0 w 1278631"/>
              <a:gd name="connsiteY7" fmla="*/ 599737 h 599737"/>
              <a:gd name="connsiteX8" fmla="*/ 283675 w 1278631"/>
              <a:gd name="connsiteY8" fmla="*/ 554469 h 599737"/>
              <a:gd name="connsiteX9" fmla="*/ 328942 w 1278631"/>
              <a:gd name="connsiteY9" fmla="*/ 563523 h 599737"/>
              <a:gd name="connsiteX10" fmla="*/ 334978 w 1278631"/>
              <a:gd name="connsiteY10" fmla="*/ 545416 h 599737"/>
              <a:gd name="connsiteX11" fmla="*/ 365156 w 1278631"/>
              <a:gd name="connsiteY11" fmla="*/ 539380 h 599737"/>
              <a:gd name="connsiteX12" fmla="*/ 414939 w 1278631"/>
              <a:gd name="connsiteY12" fmla="*/ 521164 h 599737"/>
              <a:gd name="connsiteX13" fmla="*/ 443268 w 1278631"/>
              <a:gd name="connsiteY13" fmla="*/ 539549 h 599737"/>
              <a:gd name="connsiteX14" fmla="*/ 932507 w 1278631"/>
              <a:gd name="connsiteY14" fmla="*/ 427721 h 599737"/>
              <a:gd name="connsiteX15" fmla="*/ 905346 w 1278631"/>
              <a:gd name="connsiteY15" fmla="*/ 385471 h 599737"/>
              <a:gd name="connsiteX16" fmla="*/ 941560 w 1278631"/>
              <a:gd name="connsiteY16" fmla="*/ 358311 h 599737"/>
              <a:gd name="connsiteX17" fmla="*/ 956649 w 1278631"/>
              <a:gd name="connsiteY17" fmla="*/ 322097 h 599737"/>
              <a:gd name="connsiteX18" fmla="*/ 1017006 w 1278631"/>
              <a:gd name="connsiteY18" fmla="*/ 264758 h 599737"/>
              <a:gd name="connsiteX19" fmla="*/ 1068309 w 1278631"/>
              <a:gd name="connsiteY19" fmla="*/ 234580 h 599737"/>
              <a:gd name="connsiteX20" fmla="*/ 1099176 w 1278631"/>
              <a:gd name="connsiteY20" fmla="*/ 173472 h 599737"/>
              <a:gd name="connsiteX21" fmla="*/ 1141254 w 1278631"/>
              <a:gd name="connsiteY21" fmla="*/ 170765 h 599737"/>
              <a:gd name="connsiteX22" fmla="*/ 1167897 w 1278631"/>
              <a:gd name="connsiteY22" fmla="*/ 156117 h 599737"/>
              <a:gd name="connsiteX23" fmla="*/ 1192040 w 1278631"/>
              <a:gd name="connsiteY23" fmla="*/ 122921 h 599737"/>
              <a:gd name="connsiteX24" fmla="*/ 1207129 w 1278631"/>
              <a:gd name="connsiteY24" fmla="*/ 104814 h 599737"/>
              <a:gd name="connsiteX25" fmla="*/ 1240325 w 1278631"/>
              <a:gd name="connsiteY25" fmla="*/ 110849 h 599737"/>
              <a:gd name="connsiteX26" fmla="*/ 1270503 w 1278631"/>
              <a:gd name="connsiteY26" fmla="*/ 71618 h 599737"/>
              <a:gd name="connsiteX27" fmla="*/ 1278631 w 1278631"/>
              <a:gd name="connsiteY27" fmla="*/ 0 h 599737"/>
              <a:gd name="connsiteX28" fmla="*/ 980792 w 1278631"/>
              <a:gd name="connsiteY28" fmla="*/ 92742 h 599737"/>
              <a:gd name="connsiteX29" fmla="*/ 334978 w 1278631"/>
              <a:gd name="connsiteY29" fmla="*/ 213455 h 599737"/>
              <a:gd name="connsiteX30" fmla="*/ 274622 w 1278631"/>
              <a:gd name="connsiteY30" fmla="*/ 249669 h 599737"/>
              <a:gd name="connsiteX31" fmla="*/ 235390 w 1278631"/>
              <a:gd name="connsiteY31" fmla="*/ 252687 h 599737"/>
              <a:gd name="connsiteX32" fmla="*/ 98837 w 1278631"/>
              <a:gd name="connsiteY32" fmla="*/ 262065 h 599737"/>
              <a:gd name="connsiteX0" fmla="*/ 98837 w 1278631"/>
              <a:gd name="connsiteY0" fmla="*/ 262065 h 599737"/>
              <a:gd name="connsiteX1" fmla="*/ 63374 w 1278631"/>
              <a:gd name="connsiteY1" fmla="*/ 346240 h 599737"/>
              <a:gd name="connsiteX2" fmla="*/ 63374 w 1278631"/>
              <a:gd name="connsiteY2" fmla="*/ 382453 h 599737"/>
              <a:gd name="connsiteX3" fmla="*/ 33196 w 1278631"/>
              <a:gd name="connsiteY3" fmla="*/ 466952 h 599737"/>
              <a:gd name="connsiteX4" fmla="*/ 33196 w 1278631"/>
              <a:gd name="connsiteY4" fmla="*/ 503166 h 599737"/>
              <a:gd name="connsiteX5" fmla="*/ 6036 w 1278631"/>
              <a:gd name="connsiteY5" fmla="*/ 539380 h 599737"/>
              <a:gd name="connsiteX6" fmla="*/ 6036 w 1278631"/>
              <a:gd name="connsiteY6" fmla="*/ 569558 h 599737"/>
              <a:gd name="connsiteX7" fmla="*/ 0 w 1278631"/>
              <a:gd name="connsiteY7" fmla="*/ 599737 h 599737"/>
              <a:gd name="connsiteX8" fmla="*/ 283675 w 1278631"/>
              <a:gd name="connsiteY8" fmla="*/ 554469 h 599737"/>
              <a:gd name="connsiteX9" fmla="*/ 328942 w 1278631"/>
              <a:gd name="connsiteY9" fmla="*/ 563523 h 599737"/>
              <a:gd name="connsiteX10" fmla="*/ 334978 w 1278631"/>
              <a:gd name="connsiteY10" fmla="*/ 545416 h 599737"/>
              <a:gd name="connsiteX11" fmla="*/ 365156 w 1278631"/>
              <a:gd name="connsiteY11" fmla="*/ 539380 h 599737"/>
              <a:gd name="connsiteX12" fmla="*/ 414939 w 1278631"/>
              <a:gd name="connsiteY12" fmla="*/ 521164 h 599737"/>
              <a:gd name="connsiteX13" fmla="*/ 443268 w 1278631"/>
              <a:gd name="connsiteY13" fmla="*/ 539549 h 599737"/>
              <a:gd name="connsiteX14" fmla="*/ 932507 w 1278631"/>
              <a:gd name="connsiteY14" fmla="*/ 427721 h 599737"/>
              <a:gd name="connsiteX15" fmla="*/ 905346 w 1278631"/>
              <a:gd name="connsiteY15" fmla="*/ 385471 h 599737"/>
              <a:gd name="connsiteX16" fmla="*/ 941560 w 1278631"/>
              <a:gd name="connsiteY16" fmla="*/ 358311 h 599737"/>
              <a:gd name="connsiteX17" fmla="*/ 956649 w 1278631"/>
              <a:gd name="connsiteY17" fmla="*/ 322097 h 599737"/>
              <a:gd name="connsiteX18" fmla="*/ 1017006 w 1278631"/>
              <a:gd name="connsiteY18" fmla="*/ 264758 h 599737"/>
              <a:gd name="connsiteX19" fmla="*/ 1068309 w 1278631"/>
              <a:gd name="connsiteY19" fmla="*/ 234580 h 599737"/>
              <a:gd name="connsiteX20" fmla="*/ 1099176 w 1278631"/>
              <a:gd name="connsiteY20" fmla="*/ 173472 h 599737"/>
              <a:gd name="connsiteX21" fmla="*/ 1141254 w 1278631"/>
              <a:gd name="connsiteY21" fmla="*/ 170765 h 599737"/>
              <a:gd name="connsiteX22" fmla="*/ 1167897 w 1278631"/>
              <a:gd name="connsiteY22" fmla="*/ 156117 h 599737"/>
              <a:gd name="connsiteX23" fmla="*/ 1192040 w 1278631"/>
              <a:gd name="connsiteY23" fmla="*/ 122921 h 599737"/>
              <a:gd name="connsiteX24" fmla="*/ 1211785 w 1278631"/>
              <a:gd name="connsiteY24" fmla="*/ 123423 h 599737"/>
              <a:gd name="connsiteX25" fmla="*/ 1240325 w 1278631"/>
              <a:gd name="connsiteY25" fmla="*/ 110849 h 599737"/>
              <a:gd name="connsiteX26" fmla="*/ 1270503 w 1278631"/>
              <a:gd name="connsiteY26" fmla="*/ 71618 h 599737"/>
              <a:gd name="connsiteX27" fmla="*/ 1278631 w 1278631"/>
              <a:gd name="connsiteY27" fmla="*/ 0 h 599737"/>
              <a:gd name="connsiteX28" fmla="*/ 980792 w 1278631"/>
              <a:gd name="connsiteY28" fmla="*/ 92742 h 599737"/>
              <a:gd name="connsiteX29" fmla="*/ 334978 w 1278631"/>
              <a:gd name="connsiteY29" fmla="*/ 213455 h 599737"/>
              <a:gd name="connsiteX30" fmla="*/ 274622 w 1278631"/>
              <a:gd name="connsiteY30" fmla="*/ 249669 h 599737"/>
              <a:gd name="connsiteX31" fmla="*/ 235390 w 1278631"/>
              <a:gd name="connsiteY31" fmla="*/ 252687 h 599737"/>
              <a:gd name="connsiteX32" fmla="*/ 98837 w 1278631"/>
              <a:gd name="connsiteY32" fmla="*/ 262065 h 599737"/>
              <a:gd name="connsiteX0" fmla="*/ 98837 w 1278631"/>
              <a:gd name="connsiteY0" fmla="*/ 262065 h 599737"/>
              <a:gd name="connsiteX1" fmla="*/ 63374 w 1278631"/>
              <a:gd name="connsiteY1" fmla="*/ 346240 h 599737"/>
              <a:gd name="connsiteX2" fmla="*/ 63374 w 1278631"/>
              <a:gd name="connsiteY2" fmla="*/ 382453 h 599737"/>
              <a:gd name="connsiteX3" fmla="*/ 33196 w 1278631"/>
              <a:gd name="connsiteY3" fmla="*/ 466952 h 599737"/>
              <a:gd name="connsiteX4" fmla="*/ 33196 w 1278631"/>
              <a:gd name="connsiteY4" fmla="*/ 503166 h 599737"/>
              <a:gd name="connsiteX5" fmla="*/ 6036 w 1278631"/>
              <a:gd name="connsiteY5" fmla="*/ 539380 h 599737"/>
              <a:gd name="connsiteX6" fmla="*/ 6036 w 1278631"/>
              <a:gd name="connsiteY6" fmla="*/ 569558 h 599737"/>
              <a:gd name="connsiteX7" fmla="*/ 0 w 1278631"/>
              <a:gd name="connsiteY7" fmla="*/ 599737 h 599737"/>
              <a:gd name="connsiteX8" fmla="*/ 283675 w 1278631"/>
              <a:gd name="connsiteY8" fmla="*/ 554469 h 599737"/>
              <a:gd name="connsiteX9" fmla="*/ 328942 w 1278631"/>
              <a:gd name="connsiteY9" fmla="*/ 563523 h 599737"/>
              <a:gd name="connsiteX10" fmla="*/ 334978 w 1278631"/>
              <a:gd name="connsiteY10" fmla="*/ 545416 h 599737"/>
              <a:gd name="connsiteX11" fmla="*/ 365156 w 1278631"/>
              <a:gd name="connsiteY11" fmla="*/ 539380 h 599737"/>
              <a:gd name="connsiteX12" fmla="*/ 414939 w 1278631"/>
              <a:gd name="connsiteY12" fmla="*/ 521164 h 599737"/>
              <a:gd name="connsiteX13" fmla="*/ 443268 w 1278631"/>
              <a:gd name="connsiteY13" fmla="*/ 539549 h 599737"/>
              <a:gd name="connsiteX14" fmla="*/ 932507 w 1278631"/>
              <a:gd name="connsiteY14" fmla="*/ 427721 h 599737"/>
              <a:gd name="connsiteX15" fmla="*/ 905346 w 1278631"/>
              <a:gd name="connsiteY15" fmla="*/ 385471 h 599737"/>
              <a:gd name="connsiteX16" fmla="*/ 941560 w 1278631"/>
              <a:gd name="connsiteY16" fmla="*/ 358311 h 599737"/>
              <a:gd name="connsiteX17" fmla="*/ 956649 w 1278631"/>
              <a:gd name="connsiteY17" fmla="*/ 322097 h 599737"/>
              <a:gd name="connsiteX18" fmla="*/ 1017006 w 1278631"/>
              <a:gd name="connsiteY18" fmla="*/ 264758 h 599737"/>
              <a:gd name="connsiteX19" fmla="*/ 1068309 w 1278631"/>
              <a:gd name="connsiteY19" fmla="*/ 234580 h 599737"/>
              <a:gd name="connsiteX20" fmla="*/ 1099176 w 1278631"/>
              <a:gd name="connsiteY20" fmla="*/ 173472 h 599737"/>
              <a:gd name="connsiteX21" fmla="*/ 1141254 w 1278631"/>
              <a:gd name="connsiteY21" fmla="*/ 170765 h 599737"/>
              <a:gd name="connsiteX22" fmla="*/ 1177209 w 1278631"/>
              <a:gd name="connsiteY22" fmla="*/ 135183 h 599737"/>
              <a:gd name="connsiteX23" fmla="*/ 1192040 w 1278631"/>
              <a:gd name="connsiteY23" fmla="*/ 122921 h 599737"/>
              <a:gd name="connsiteX24" fmla="*/ 1211785 w 1278631"/>
              <a:gd name="connsiteY24" fmla="*/ 123423 h 599737"/>
              <a:gd name="connsiteX25" fmla="*/ 1240325 w 1278631"/>
              <a:gd name="connsiteY25" fmla="*/ 110849 h 599737"/>
              <a:gd name="connsiteX26" fmla="*/ 1270503 w 1278631"/>
              <a:gd name="connsiteY26" fmla="*/ 71618 h 599737"/>
              <a:gd name="connsiteX27" fmla="*/ 1278631 w 1278631"/>
              <a:gd name="connsiteY27" fmla="*/ 0 h 599737"/>
              <a:gd name="connsiteX28" fmla="*/ 980792 w 1278631"/>
              <a:gd name="connsiteY28" fmla="*/ 92742 h 599737"/>
              <a:gd name="connsiteX29" fmla="*/ 334978 w 1278631"/>
              <a:gd name="connsiteY29" fmla="*/ 213455 h 599737"/>
              <a:gd name="connsiteX30" fmla="*/ 274622 w 1278631"/>
              <a:gd name="connsiteY30" fmla="*/ 249669 h 599737"/>
              <a:gd name="connsiteX31" fmla="*/ 235390 w 1278631"/>
              <a:gd name="connsiteY31" fmla="*/ 252687 h 599737"/>
              <a:gd name="connsiteX32" fmla="*/ 98837 w 1278631"/>
              <a:gd name="connsiteY32" fmla="*/ 262065 h 59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78631" h="599737">
                <a:moveTo>
                  <a:pt x="98837" y="262065"/>
                </a:moveTo>
                <a:lnTo>
                  <a:pt x="63374" y="346240"/>
                </a:lnTo>
                <a:lnTo>
                  <a:pt x="63374" y="382453"/>
                </a:lnTo>
                <a:lnTo>
                  <a:pt x="33196" y="466952"/>
                </a:lnTo>
                <a:lnTo>
                  <a:pt x="33196" y="503166"/>
                </a:lnTo>
                <a:lnTo>
                  <a:pt x="6036" y="539380"/>
                </a:lnTo>
                <a:lnTo>
                  <a:pt x="6036" y="569558"/>
                </a:lnTo>
                <a:lnTo>
                  <a:pt x="0" y="599737"/>
                </a:lnTo>
                <a:lnTo>
                  <a:pt x="283675" y="554469"/>
                </a:lnTo>
                <a:lnTo>
                  <a:pt x="328942" y="563523"/>
                </a:lnTo>
                <a:lnTo>
                  <a:pt x="334978" y="545416"/>
                </a:lnTo>
                <a:lnTo>
                  <a:pt x="365156" y="539380"/>
                </a:lnTo>
                <a:lnTo>
                  <a:pt x="414939" y="521164"/>
                </a:lnTo>
                <a:lnTo>
                  <a:pt x="443268" y="539549"/>
                </a:lnTo>
                <a:lnTo>
                  <a:pt x="932507" y="427721"/>
                </a:lnTo>
                <a:lnTo>
                  <a:pt x="905346" y="385471"/>
                </a:lnTo>
                <a:lnTo>
                  <a:pt x="941560" y="358311"/>
                </a:lnTo>
                <a:lnTo>
                  <a:pt x="956649" y="322097"/>
                </a:lnTo>
                <a:lnTo>
                  <a:pt x="1017006" y="264758"/>
                </a:lnTo>
                <a:lnTo>
                  <a:pt x="1068309" y="234580"/>
                </a:lnTo>
                <a:lnTo>
                  <a:pt x="1099176" y="173472"/>
                </a:lnTo>
                <a:lnTo>
                  <a:pt x="1141254" y="170765"/>
                </a:lnTo>
                <a:lnTo>
                  <a:pt x="1177209" y="135183"/>
                </a:lnTo>
                <a:lnTo>
                  <a:pt x="1192040" y="122921"/>
                </a:lnTo>
                <a:lnTo>
                  <a:pt x="1211785" y="123423"/>
                </a:lnTo>
                <a:lnTo>
                  <a:pt x="1240325" y="110849"/>
                </a:lnTo>
                <a:lnTo>
                  <a:pt x="1270503" y="71618"/>
                </a:lnTo>
                <a:lnTo>
                  <a:pt x="1278631" y="0"/>
                </a:lnTo>
                <a:lnTo>
                  <a:pt x="980792" y="92742"/>
                </a:lnTo>
                <a:lnTo>
                  <a:pt x="334978" y="213455"/>
                </a:lnTo>
                <a:lnTo>
                  <a:pt x="274622" y="249669"/>
                </a:lnTo>
                <a:lnTo>
                  <a:pt x="235390" y="252687"/>
                </a:lnTo>
                <a:lnTo>
                  <a:pt x="98837" y="262065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2605547" y="3713765"/>
            <a:ext cx="222829" cy="373754"/>
          </a:xfrm>
          <a:custGeom>
            <a:avLst/>
            <a:gdLst>
              <a:gd name="connsiteX0" fmla="*/ 0 w 497940"/>
              <a:gd name="connsiteY0" fmla="*/ 102606 h 832919"/>
              <a:gd name="connsiteX1" fmla="*/ 84499 w 497940"/>
              <a:gd name="connsiteY1" fmla="*/ 482851 h 832919"/>
              <a:gd name="connsiteX2" fmla="*/ 78463 w 497940"/>
              <a:gd name="connsiteY2" fmla="*/ 522083 h 832919"/>
              <a:gd name="connsiteX3" fmla="*/ 66392 w 497940"/>
              <a:gd name="connsiteY3" fmla="*/ 567350 h 832919"/>
              <a:gd name="connsiteX4" fmla="*/ 84499 w 497940"/>
              <a:gd name="connsiteY4" fmla="*/ 633742 h 832919"/>
              <a:gd name="connsiteX5" fmla="*/ 87516 w 497940"/>
              <a:gd name="connsiteY5" fmla="*/ 672974 h 832919"/>
              <a:gd name="connsiteX6" fmla="*/ 87516 w 497940"/>
              <a:gd name="connsiteY6" fmla="*/ 672974 h 832919"/>
              <a:gd name="connsiteX7" fmla="*/ 75445 w 497940"/>
              <a:gd name="connsiteY7" fmla="*/ 715224 h 832919"/>
              <a:gd name="connsiteX8" fmla="*/ 42249 w 497940"/>
              <a:gd name="connsiteY8" fmla="*/ 751438 h 832919"/>
              <a:gd name="connsiteX9" fmla="*/ 60356 w 497940"/>
              <a:gd name="connsiteY9" fmla="*/ 763509 h 832919"/>
              <a:gd name="connsiteX10" fmla="*/ 51303 w 497940"/>
              <a:gd name="connsiteY10" fmla="*/ 820847 h 832919"/>
              <a:gd name="connsiteX11" fmla="*/ 48285 w 497940"/>
              <a:gd name="connsiteY11" fmla="*/ 832919 h 832919"/>
              <a:gd name="connsiteX12" fmla="*/ 108641 w 497940"/>
              <a:gd name="connsiteY12" fmla="*/ 808776 h 832919"/>
              <a:gd name="connsiteX13" fmla="*/ 135802 w 497940"/>
              <a:gd name="connsiteY13" fmla="*/ 826883 h 832919"/>
              <a:gd name="connsiteX14" fmla="*/ 214265 w 497940"/>
              <a:gd name="connsiteY14" fmla="*/ 790669 h 832919"/>
              <a:gd name="connsiteX15" fmla="*/ 229354 w 497940"/>
              <a:gd name="connsiteY15" fmla="*/ 772562 h 832919"/>
              <a:gd name="connsiteX16" fmla="*/ 262550 w 497940"/>
              <a:gd name="connsiteY16" fmla="*/ 790669 h 832919"/>
              <a:gd name="connsiteX17" fmla="*/ 262550 w 497940"/>
              <a:gd name="connsiteY17" fmla="*/ 736348 h 832919"/>
              <a:gd name="connsiteX18" fmla="*/ 265568 w 497940"/>
              <a:gd name="connsiteY18" fmla="*/ 727295 h 832919"/>
              <a:gd name="connsiteX19" fmla="*/ 298764 w 497940"/>
              <a:gd name="connsiteY19" fmla="*/ 748420 h 832919"/>
              <a:gd name="connsiteX20" fmla="*/ 310835 w 497940"/>
              <a:gd name="connsiteY20" fmla="*/ 748420 h 832919"/>
              <a:gd name="connsiteX21" fmla="*/ 322906 w 497940"/>
              <a:gd name="connsiteY21" fmla="*/ 736348 h 832919"/>
              <a:gd name="connsiteX22" fmla="*/ 368174 w 497940"/>
              <a:gd name="connsiteY22" fmla="*/ 679010 h 832919"/>
              <a:gd name="connsiteX23" fmla="*/ 377227 w 497940"/>
              <a:gd name="connsiteY23" fmla="*/ 603564 h 832919"/>
              <a:gd name="connsiteX24" fmla="*/ 497940 w 497940"/>
              <a:gd name="connsiteY24" fmla="*/ 573386 h 832919"/>
              <a:gd name="connsiteX25" fmla="*/ 476815 w 497940"/>
              <a:gd name="connsiteY25" fmla="*/ 525101 h 832919"/>
              <a:gd name="connsiteX26" fmla="*/ 494922 w 497940"/>
              <a:gd name="connsiteY26" fmla="*/ 494923 h 832919"/>
              <a:gd name="connsiteX27" fmla="*/ 380245 w 497940"/>
              <a:gd name="connsiteY27" fmla="*/ 12071 h 832919"/>
              <a:gd name="connsiteX28" fmla="*/ 368174 w 497940"/>
              <a:gd name="connsiteY28" fmla="*/ 0 h 832919"/>
              <a:gd name="connsiteX29" fmla="*/ 184087 w 497940"/>
              <a:gd name="connsiteY29" fmla="*/ 45267 h 832919"/>
              <a:gd name="connsiteX30" fmla="*/ 126748 w 497940"/>
              <a:gd name="connsiteY30" fmla="*/ 54321 h 832919"/>
              <a:gd name="connsiteX31" fmla="*/ 105623 w 497940"/>
              <a:gd name="connsiteY31" fmla="*/ 51303 h 832919"/>
              <a:gd name="connsiteX32" fmla="*/ 57338 w 497940"/>
              <a:gd name="connsiteY32" fmla="*/ 87517 h 832919"/>
              <a:gd name="connsiteX33" fmla="*/ 0 w 497940"/>
              <a:gd name="connsiteY33" fmla="*/ 102606 h 832919"/>
              <a:gd name="connsiteX0" fmla="*/ 0 w 497940"/>
              <a:gd name="connsiteY0" fmla="*/ 102606 h 832919"/>
              <a:gd name="connsiteX1" fmla="*/ 84499 w 497940"/>
              <a:gd name="connsiteY1" fmla="*/ 482851 h 832919"/>
              <a:gd name="connsiteX2" fmla="*/ 78463 w 497940"/>
              <a:gd name="connsiteY2" fmla="*/ 522083 h 832919"/>
              <a:gd name="connsiteX3" fmla="*/ 66392 w 497940"/>
              <a:gd name="connsiteY3" fmla="*/ 567350 h 832919"/>
              <a:gd name="connsiteX4" fmla="*/ 84499 w 497940"/>
              <a:gd name="connsiteY4" fmla="*/ 633742 h 832919"/>
              <a:gd name="connsiteX5" fmla="*/ 87516 w 497940"/>
              <a:gd name="connsiteY5" fmla="*/ 672974 h 832919"/>
              <a:gd name="connsiteX6" fmla="*/ 87516 w 497940"/>
              <a:gd name="connsiteY6" fmla="*/ 672974 h 832919"/>
              <a:gd name="connsiteX7" fmla="*/ 75445 w 497940"/>
              <a:gd name="connsiteY7" fmla="*/ 715224 h 832919"/>
              <a:gd name="connsiteX8" fmla="*/ 42249 w 497940"/>
              <a:gd name="connsiteY8" fmla="*/ 751438 h 832919"/>
              <a:gd name="connsiteX9" fmla="*/ 60356 w 497940"/>
              <a:gd name="connsiteY9" fmla="*/ 763509 h 832919"/>
              <a:gd name="connsiteX10" fmla="*/ 51303 w 497940"/>
              <a:gd name="connsiteY10" fmla="*/ 820847 h 832919"/>
              <a:gd name="connsiteX11" fmla="*/ 48285 w 497940"/>
              <a:gd name="connsiteY11" fmla="*/ 832919 h 832919"/>
              <a:gd name="connsiteX12" fmla="*/ 108641 w 497940"/>
              <a:gd name="connsiteY12" fmla="*/ 808776 h 832919"/>
              <a:gd name="connsiteX13" fmla="*/ 135802 w 497940"/>
              <a:gd name="connsiteY13" fmla="*/ 826883 h 832919"/>
              <a:gd name="connsiteX14" fmla="*/ 214265 w 497940"/>
              <a:gd name="connsiteY14" fmla="*/ 790669 h 832919"/>
              <a:gd name="connsiteX15" fmla="*/ 229354 w 497940"/>
              <a:gd name="connsiteY15" fmla="*/ 772562 h 832919"/>
              <a:gd name="connsiteX16" fmla="*/ 262550 w 497940"/>
              <a:gd name="connsiteY16" fmla="*/ 790669 h 832919"/>
              <a:gd name="connsiteX17" fmla="*/ 262550 w 497940"/>
              <a:gd name="connsiteY17" fmla="*/ 736348 h 832919"/>
              <a:gd name="connsiteX18" fmla="*/ 265568 w 497940"/>
              <a:gd name="connsiteY18" fmla="*/ 727295 h 832919"/>
              <a:gd name="connsiteX19" fmla="*/ 298764 w 497940"/>
              <a:gd name="connsiteY19" fmla="*/ 748420 h 832919"/>
              <a:gd name="connsiteX20" fmla="*/ 310835 w 497940"/>
              <a:gd name="connsiteY20" fmla="*/ 748420 h 832919"/>
              <a:gd name="connsiteX21" fmla="*/ 322906 w 497940"/>
              <a:gd name="connsiteY21" fmla="*/ 736348 h 832919"/>
              <a:gd name="connsiteX22" fmla="*/ 368174 w 497940"/>
              <a:gd name="connsiteY22" fmla="*/ 679010 h 832919"/>
              <a:gd name="connsiteX23" fmla="*/ 377227 w 497940"/>
              <a:gd name="connsiteY23" fmla="*/ 603564 h 832919"/>
              <a:gd name="connsiteX24" fmla="*/ 393738 w 497940"/>
              <a:gd name="connsiteY24" fmla="*/ 619533 h 832919"/>
              <a:gd name="connsiteX25" fmla="*/ 497940 w 497940"/>
              <a:gd name="connsiteY25" fmla="*/ 573386 h 832919"/>
              <a:gd name="connsiteX26" fmla="*/ 476815 w 497940"/>
              <a:gd name="connsiteY26" fmla="*/ 525101 h 832919"/>
              <a:gd name="connsiteX27" fmla="*/ 494922 w 497940"/>
              <a:gd name="connsiteY27" fmla="*/ 494923 h 832919"/>
              <a:gd name="connsiteX28" fmla="*/ 380245 w 497940"/>
              <a:gd name="connsiteY28" fmla="*/ 12071 h 832919"/>
              <a:gd name="connsiteX29" fmla="*/ 368174 w 497940"/>
              <a:gd name="connsiteY29" fmla="*/ 0 h 832919"/>
              <a:gd name="connsiteX30" fmla="*/ 184087 w 497940"/>
              <a:gd name="connsiteY30" fmla="*/ 45267 h 832919"/>
              <a:gd name="connsiteX31" fmla="*/ 126748 w 497940"/>
              <a:gd name="connsiteY31" fmla="*/ 54321 h 832919"/>
              <a:gd name="connsiteX32" fmla="*/ 105623 w 497940"/>
              <a:gd name="connsiteY32" fmla="*/ 51303 h 832919"/>
              <a:gd name="connsiteX33" fmla="*/ 57338 w 497940"/>
              <a:gd name="connsiteY33" fmla="*/ 87517 h 832919"/>
              <a:gd name="connsiteX34" fmla="*/ 0 w 497940"/>
              <a:gd name="connsiteY34" fmla="*/ 102606 h 832919"/>
              <a:gd name="connsiteX0" fmla="*/ 0 w 497940"/>
              <a:gd name="connsiteY0" fmla="*/ 102606 h 832919"/>
              <a:gd name="connsiteX1" fmla="*/ 84499 w 497940"/>
              <a:gd name="connsiteY1" fmla="*/ 482851 h 832919"/>
              <a:gd name="connsiteX2" fmla="*/ 78463 w 497940"/>
              <a:gd name="connsiteY2" fmla="*/ 522083 h 832919"/>
              <a:gd name="connsiteX3" fmla="*/ 66392 w 497940"/>
              <a:gd name="connsiteY3" fmla="*/ 567350 h 832919"/>
              <a:gd name="connsiteX4" fmla="*/ 84499 w 497940"/>
              <a:gd name="connsiteY4" fmla="*/ 633742 h 832919"/>
              <a:gd name="connsiteX5" fmla="*/ 87516 w 497940"/>
              <a:gd name="connsiteY5" fmla="*/ 672974 h 832919"/>
              <a:gd name="connsiteX6" fmla="*/ 87516 w 497940"/>
              <a:gd name="connsiteY6" fmla="*/ 672974 h 832919"/>
              <a:gd name="connsiteX7" fmla="*/ 63514 w 497940"/>
              <a:gd name="connsiteY7" fmla="*/ 712845 h 832919"/>
              <a:gd name="connsiteX8" fmla="*/ 42249 w 497940"/>
              <a:gd name="connsiteY8" fmla="*/ 751438 h 832919"/>
              <a:gd name="connsiteX9" fmla="*/ 60356 w 497940"/>
              <a:gd name="connsiteY9" fmla="*/ 763509 h 832919"/>
              <a:gd name="connsiteX10" fmla="*/ 51303 w 497940"/>
              <a:gd name="connsiteY10" fmla="*/ 820847 h 832919"/>
              <a:gd name="connsiteX11" fmla="*/ 48285 w 497940"/>
              <a:gd name="connsiteY11" fmla="*/ 832919 h 832919"/>
              <a:gd name="connsiteX12" fmla="*/ 108641 w 497940"/>
              <a:gd name="connsiteY12" fmla="*/ 808776 h 832919"/>
              <a:gd name="connsiteX13" fmla="*/ 135802 w 497940"/>
              <a:gd name="connsiteY13" fmla="*/ 826883 h 832919"/>
              <a:gd name="connsiteX14" fmla="*/ 214265 w 497940"/>
              <a:gd name="connsiteY14" fmla="*/ 790669 h 832919"/>
              <a:gd name="connsiteX15" fmla="*/ 229354 w 497940"/>
              <a:gd name="connsiteY15" fmla="*/ 772562 h 832919"/>
              <a:gd name="connsiteX16" fmla="*/ 262550 w 497940"/>
              <a:gd name="connsiteY16" fmla="*/ 790669 h 832919"/>
              <a:gd name="connsiteX17" fmla="*/ 262550 w 497940"/>
              <a:gd name="connsiteY17" fmla="*/ 736348 h 832919"/>
              <a:gd name="connsiteX18" fmla="*/ 265568 w 497940"/>
              <a:gd name="connsiteY18" fmla="*/ 727295 h 832919"/>
              <a:gd name="connsiteX19" fmla="*/ 298764 w 497940"/>
              <a:gd name="connsiteY19" fmla="*/ 748420 h 832919"/>
              <a:gd name="connsiteX20" fmla="*/ 310835 w 497940"/>
              <a:gd name="connsiteY20" fmla="*/ 748420 h 832919"/>
              <a:gd name="connsiteX21" fmla="*/ 322906 w 497940"/>
              <a:gd name="connsiteY21" fmla="*/ 736348 h 832919"/>
              <a:gd name="connsiteX22" fmla="*/ 368174 w 497940"/>
              <a:gd name="connsiteY22" fmla="*/ 679010 h 832919"/>
              <a:gd name="connsiteX23" fmla="*/ 377227 w 497940"/>
              <a:gd name="connsiteY23" fmla="*/ 603564 h 832919"/>
              <a:gd name="connsiteX24" fmla="*/ 393738 w 497940"/>
              <a:gd name="connsiteY24" fmla="*/ 619533 h 832919"/>
              <a:gd name="connsiteX25" fmla="*/ 497940 w 497940"/>
              <a:gd name="connsiteY25" fmla="*/ 573386 h 832919"/>
              <a:gd name="connsiteX26" fmla="*/ 476815 w 497940"/>
              <a:gd name="connsiteY26" fmla="*/ 525101 h 832919"/>
              <a:gd name="connsiteX27" fmla="*/ 494922 w 497940"/>
              <a:gd name="connsiteY27" fmla="*/ 494923 h 832919"/>
              <a:gd name="connsiteX28" fmla="*/ 380245 w 497940"/>
              <a:gd name="connsiteY28" fmla="*/ 12071 h 832919"/>
              <a:gd name="connsiteX29" fmla="*/ 368174 w 497940"/>
              <a:gd name="connsiteY29" fmla="*/ 0 h 832919"/>
              <a:gd name="connsiteX30" fmla="*/ 184087 w 497940"/>
              <a:gd name="connsiteY30" fmla="*/ 45267 h 832919"/>
              <a:gd name="connsiteX31" fmla="*/ 126748 w 497940"/>
              <a:gd name="connsiteY31" fmla="*/ 54321 h 832919"/>
              <a:gd name="connsiteX32" fmla="*/ 105623 w 497940"/>
              <a:gd name="connsiteY32" fmla="*/ 51303 h 832919"/>
              <a:gd name="connsiteX33" fmla="*/ 57338 w 497940"/>
              <a:gd name="connsiteY33" fmla="*/ 87517 h 832919"/>
              <a:gd name="connsiteX34" fmla="*/ 0 w 497940"/>
              <a:gd name="connsiteY34" fmla="*/ 102606 h 832919"/>
              <a:gd name="connsiteX0" fmla="*/ 0 w 497940"/>
              <a:gd name="connsiteY0" fmla="*/ 102606 h 832919"/>
              <a:gd name="connsiteX1" fmla="*/ 84499 w 497940"/>
              <a:gd name="connsiteY1" fmla="*/ 482851 h 832919"/>
              <a:gd name="connsiteX2" fmla="*/ 78463 w 497940"/>
              <a:gd name="connsiteY2" fmla="*/ 522083 h 832919"/>
              <a:gd name="connsiteX3" fmla="*/ 66392 w 497940"/>
              <a:gd name="connsiteY3" fmla="*/ 567350 h 832919"/>
              <a:gd name="connsiteX4" fmla="*/ 84499 w 497940"/>
              <a:gd name="connsiteY4" fmla="*/ 633742 h 832919"/>
              <a:gd name="connsiteX5" fmla="*/ 87516 w 497940"/>
              <a:gd name="connsiteY5" fmla="*/ 672974 h 832919"/>
              <a:gd name="connsiteX6" fmla="*/ 80358 w 497940"/>
              <a:gd name="connsiteY6" fmla="*/ 672974 h 832919"/>
              <a:gd name="connsiteX7" fmla="*/ 63514 w 497940"/>
              <a:gd name="connsiteY7" fmla="*/ 712845 h 832919"/>
              <a:gd name="connsiteX8" fmla="*/ 42249 w 497940"/>
              <a:gd name="connsiteY8" fmla="*/ 751438 h 832919"/>
              <a:gd name="connsiteX9" fmla="*/ 60356 w 497940"/>
              <a:gd name="connsiteY9" fmla="*/ 763509 h 832919"/>
              <a:gd name="connsiteX10" fmla="*/ 51303 w 497940"/>
              <a:gd name="connsiteY10" fmla="*/ 820847 h 832919"/>
              <a:gd name="connsiteX11" fmla="*/ 48285 w 497940"/>
              <a:gd name="connsiteY11" fmla="*/ 832919 h 832919"/>
              <a:gd name="connsiteX12" fmla="*/ 108641 w 497940"/>
              <a:gd name="connsiteY12" fmla="*/ 808776 h 832919"/>
              <a:gd name="connsiteX13" fmla="*/ 135802 w 497940"/>
              <a:gd name="connsiteY13" fmla="*/ 826883 h 832919"/>
              <a:gd name="connsiteX14" fmla="*/ 214265 w 497940"/>
              <a:gd name="connsiteY14" fmla="*/ 790669 h 832919"/>
              <a:gd name="connsiteX15" fmla="*/ 229354 w 497940"/>
              <a:gd name="connsiteY15" fmla="*/ 772562 h 832919"/>
              <a:gd name="connsiteX16" fmla="*/ 262550 w 497940"/>
              <a:gd name="connsiteY16" fmla="*/ 790669 h 832919"/>
              <a:gd name="connsiteX17" fmla="*/ 262550 w 497940"/>
              <a:gd name="connsiteY17" fmla="*/ 736348 h 832919"/>
              <a:gd name="connsiteX18" fmla="*/ 265568 w 497940"/>
              <a:gd name="connsiteY18" fmla="*/ 727295 h 832919"/>
              <a:gd name="connsiteX19" fmla="*/ 298764 w 497940"/>
              <a:gd name="connsiteY19" fmla="*/ 748420 h 832919"/>
              <a:gd name="connsiteX20" fmla="*/ 310835 w 497940"/>
              <a:gd name="connsiteY20" fmla="*/ 748420 h 832919"/>
              <a:gd name="connsiteX21" fmla="*/ 322906 w 497940"/>
              <a:gd name="connsiteY21" fmla="*/ 736348 h 832919"/>
              <a:gd name="connsiteX22" fmla="*/ 368174 w 497940"/>
              <a:gd name="connsiteY22" fmla="*/ 679010 h 832919"/>
              <a:gd name="connsiteX23" fmla="*/ 377227 w 497940"/>
              <a:gd name="connsiteY23" fmla="*/ 603564 h 832919"/>
              <a:gd name="connsiteX24" fmla="*/ 393738 w 497940"/>
              <a:gd name="connsiteY24" fmla="*/ 619533 h 832919"/>
              <a:gd name="connsiteX25" fmla="*/ 497940 w 497940"/>
              <a:gd name="connsiteY25" fmla="*/ 573386 h 832919"/>
              <a:gd name="connsiteX26" fmla="*/ 476815 w 497940"/>
              <a:gd name="connsiteY26" fmla="*/ 525101 h 832919"/>
              <a:gd name="connsiteX27" fmla="*/ 494922 w 497940"/>
              <a:gd name="connsiteY27" fmla="*/ 494923 h 832919"/>
              <a:gd name="connsiteX28" fmla="*/ 380245 w 497940"/>
              <a:gd name="connsiteY28" fmla="*/ 12071 h 832919"/>
              <a:gd name="connsiteX29" fmla="*/ 368174 w 497940"/>
              <a:gd name="connsiteY29" fmla="*/ 0 h 832919"/>
              <a:gd name="connsiteX30" fmla="*/ 184087 w 497940"/>
              <a:gd name="connsiteY30" fmla="*/ 45267 h 832919"/>
              <a:gd name="connsiteX31" fmla="*/ 126748 w 497940"/>
              <a:gd name="connsiteY31" fmla="*/ 54321 h 832919"/>
              <a:gd name="connsiteX32" fmla="*/ 105623 w 497940"/>
              <a:gd name="connsiteY32" fmla="*/ 51303 h 832919"/>
              <a:gd name="connsiteX33" fmla="*/ 57338 w 497940"/>
              <a:gd name="connsiteY33" fmla="*/ 87517 h 832919"/>
              <a:gd name="connsiteX34" fmla="*/ 0 w 497940"/>
              <a:gd name="connsiteY34" fmla="*/ 102606 h 832919"/>
              <a:gd name="connsiteX0" fmla="*/ 0 w 497940"/>
              <a:gd name="connsiteY0" fmla="*/ 102606 h 832919"/>
              <a:gd name="connsiteX1" fmla="*/ 84499 w 497940"/>
              <a:gd name="connsiteY1" fmla="*/ 482851 h 832919"/>
              <a:gd name="connsiteX2" fmla="*/ 78463 w 497940"/>
              <a:gd name="connsiteY2" fmla="*/ 522083 h 832919"/>
              <a:gd name="connsiteX3" fmla="*/ 66392 w 497940"/>
              <a:gd name="connsiteY3" fmla="*/ 567350 h 832919"/>
              <a:gd name="connsiteX4" fmla="*/ 77340 w 497940"/>
              <a:gd name="connsiteY4" fmla="*/ 633742 h 832919"/>
              <a:gd name="connsiteX5" fmla="*/ 87516 w 497940"/>
              <a:gd name="connsiteY5" fmla="*/ 672974 h 832919"/>
              <a:gd name="connsiteX6" fmla="*/ 80358 w 497940"/>
              <a:gd name="connsiteY6" fmla="*/ 672974 h 832919"/>
              <a:gd name="connsiteX7" fmla="*/ 63514 w 497940"/>
              <a:gd name="connsiteY7" fmla="*/ 712845 h 832919"/>
              <a:gd name="connsiteX8" fmla="*/ 42249 w 497940"/>
              <a:gd name="connsiteY8" fmla="*/ 751438 h 832919"/>
              <a:gd name="connsiteX9" fmla="*/ 60356 w 497940"/>
              <a:gd name="connsiteY9" fmla="*/ 763509 h 832919"/>
              <a:gd name="connsiteX10" fmla="*/ 51303 w 497940"/>
              <a:gd name="connsiteY10" fmla="*/ 820847 h 832919"/>
              <a:gd name="connsiteX11" fmla="*/ 48285 w 497940"/>
              <a:gd name="connsiteY11" fmla="*/ 832919 h 832919"/>
              <a:gd name="connsiteX12" fmla="*/ 108641 w 497940"/>
              <a:gd name="connsiteY12" fmla="*/ 808776 h 832919"/>
              <a:gd name="connsiteX13" fmla="*/ 135802 w 497940"/>
              <a:gd name="connsiteY13" fmla="*/ 826883 h 832919"/>
              <a:gd name="connsiteX14" fmla="*/ 214265 w 497940"/>
              <a:gd name="connsiteY14" fmla="*/ 790669 h 832919"/>
              <a:gd name="connsiteX15" fmla="*/ 229354 w 497940"/>
              <a:gd name="connsiteY15" fmla="*/ 772562 h 832919"/>
              <a:gd name="connsiteX16" fmla="*/ 262550 w 497940"/>
              <a:gd name="connsiteY16" fmla="*/ 790669 h 832919"/>
              <a:gd name="connsiteX17" fmla="*/ 262550 w 497940"/>
              <a:gd name="connsiteY17" fmla="*/ 736348 h 832919"/>
              <a:gd name="connsiteX18" fmla="*/ 265568 w 497940"/>
              <a:gd name="connsiteY18" fmla="*/ 727295 h 832919"/>
              <a:gd name="connsiteX19" fmla="*/ 298764 w 497940"/>
              <a:gd name="connsiteY19" fmla="*/ 748420 h 832919"/>
              <a:gd name="connsiteX20" fmla="*/ 310835 w 497940"/>
              <a:gd name="connsiteY20" fmla="*/ 748420 h 832919"/>
              <a:gd name="connsiteX21" fmla="*/ 322906 w 497940"/>
              <a:gd name="connsiteY21" fmla="*/ 736348 h 832919"/>
              <a:gd name="connsiteX22" fmla="*/ 368174 w 497940"/>
              <a:gd name="connsiteY22" fmla="*/ 679010 h 832919"/>
              <a:gd name="connsiteX23" fmla="*/ 377227 w 497940"/>
              <a:gd name="connsiteY23" fmla="*/ 603564 h 832919"/>
              <a:gd name="connsiteX24" fmla="*/ 393738 w 497940"/>
              <a:gd name="connsiteY24" fmla="*/ 619533 h 832919"/>
              <a:gd name="connsiteX25" fmla="*/ 497940 w 497940"/>
              <a:gd name="connsiteY25" fmla="*/ 573386 h 832919"/>
              <a:gd name="connsiteX26" fmla="*/ 476815 w 497940"/>
              <a:gd name="connsiteY26" fmla="*/ 525101 h 832919"/>
              <a:gd name="connsiteX27" fmla="*/ 494922 w 497940"/>
              <a:gd name="connsiteY27" fmla="*/ 494923 h 832919"/>
              <a:gd name="connsiteX28" fmla="*/ 380245 w 497940"/>
              <a:gd name="connsiteY28" fmla="*/ 12071 h 832919"/>
              <a:gd name="connsiteX29" fmla="*/ 368174 w 497940"/>
              <a:gd name="connsiteY29" fmla="*/ 0 h 832919"/>
              <a:gd name="connsiteX30" fmla="*/ 184087 w 497940"/>
              <a:gd name="connsiteY30" fmla="*/ 45267 h 832919"/>
              <a:gd name="connsiteX31" fmla="*/ 126748 w 497940"/>
              <a:gd name="connsiteY31" fmla="*/ 54321 h 832919"/>
              <a:gd name="connsiteX32" fmla="*/ 105623 w 497940"/>
              <a:gd name="connsiteY32" fmla="*/ 51303 h 832919"/>
              <a:gd name="connsiteX33" fmla="*/ 57338 w 497940"/>
              <a:gd name="connsiteY33" fmla="*/ 87517 h 832919"/>
              <a:gd name="connsiteX34" fmla="*/ 0 w 497940"/>
              <a:gd name="connsiteY34" fmla="*/ 102606 h 832919"/>
              <a:gd name="connsiteX0" fmla="*/ 0 w 497940"/>
              <a:gd name="connsiteY0" fmla="*/ 102606 h 832919"/>
              <a:gd name="connsiteX1" fmla="*/ 84499 w 497940"/>
              <a:gd name="connsiteY1" fmla="*/ 482851 h 832919"/>
              <a:gd name="connsiteX2" fmla="*/ 78463 w 497940"/>
              <a:gd name="connsiteY2" fmla="*/ 522083 h 832919"/>
              <a:gd name="connsiteX3" fmla="*/ 66392 w 497940"/>
              <a:gd name="connsiteY3" fmla="*/ 567350 h 832919"/>
              <a:gd name="connsiteX4" fmla="*/ 77340 w 497940"/>
              <a:gd name="connsiteY4" fmla="*/ 633742 h 832919"/>
              <a:gd name="connsiteX5" fmla="*/ 87516 w 497940"/>
              <a:gd name="connsiteY5" fmla="*/ 672974 h 832919"/>
              <a:gd name="connsiteX6" fmla="*/ 80358 w 497940"/>
              <a:gd name="connsiteY6" fmla="*/ 672974 h 832919"/>
              <a:gd name="connsiteX7" fmla="*/ 63514 w 497940"/>
              <a:gd name="connsiteY7" fmla="*/ 712845 h 832919"/>
              <a:gd name="connsiteX8" fmla="*/ 42249 w 497940"/>
              <a:gd name="connsiteY8" fmla="*/ 751438 h 832919"/>
              <a:gd name="connsiteX9" fmla="*/ 46037 w 497940"/>
              <a:gd name="connsiteY9" fmla="*/ 773028 h 832919"/>
              <a:gd name="connsiteX10" fmla="*/ 51303 w 497940"/>
              <a:gd name="connsiteY10" fmla="*/ 820847 h 832919"/>
              <a:gd name="connsiteX11" fmla="*/ 48285 w 497940"/>
              <a:gd name="connsiteY11" fmla="*/ 832919 h 832919"/>
              <a:gd name="connsiteX12" fmla="*/ 108641 w 497940"/>
              <a:gd name="connsiteY12" fmla="*/ 808776 h 832919"/>
              <a:gd name="connsiteX13" fmla="*/ 135802 w 497940"/>
              <a:gd name="connsiteY13" fmla="*/ 826883 h 832919"/>
              <a:gd name="connsiteX14" fmla="*/ 214265 w 497940"/>
              <a:gd name="connsiteY14" fmla="*/ 790669 h 832919"/>
              <a:gd name="connsiteX15" fmla="*/ 229354 w 497940"/>
              <a:gd name="connsiteY15" fmla="*/ 772562 h 832919"/>
              <a:gd name="connsiteX16" fmla="*/ 262550 w 497940"/>
              <a:gd name="connsiteY16" fmla="*/ 790669 h 832919"/>
              <a:gd name="connsiteX17" fmla="*/ 262550 w 497940"/>
              <a:gd name="connsiteY17" fmla="*/ 736348 h 832919"/>
              <a:gd name="connsiteX18" fmla="*/ 265568 w 497940"/>
              <a:gd name="connsiteY18" fmla="*/ 727295 h 832919"/>
              <a:gd name="connsiteX19" fmla="*/ 298764 w 497940"/>
              <a:gd name="connsiteY19" fmla="*/ 748420 h 832919"/>
              <a:gd name="connsiteX20" fmla="*/ 310835 w 497940"/>
              <a:gd name="connsiteY20" fmla="*/ 748420 h 832919"/>
              <a:gd name="connsiteX21" fmla="*/ 322906 w 497940"/>
              <a:gd name="connsiteY21" fmla="*/ 736348 h 832919"/>
              <a:gd name="connsiteX22" fmla="*/ 368174 w 497940"/>
              <a:gd name="connsiteY22" fmla="*/ 679010 h 832919"/>
              <a:gd name="connsiteX23" fmla="*/ 377227 w 497940"/>
              <a:gd name="connsiteY23" fmla="*/ 603564 h 832919"/>
              <a:gd name="connsiteX24" fmla="*/ 393738 w 497940"/>
              <a:gd name="connsiteY24" fmla="*/ 619533 h 832919"/>
              <a:gd name="connsiteX25" fmla="*/ 497940 w 497940"/>
              <a:gd name="connsiteY25" fmla="*/ 573386 h 832919"/>
              <a:gd name="connsiteX26" fmla="*/ 476815 w 497940"/>
              <a:gd name="connsiteY26" fmla="*/ 525101 h 832919"/>
              <a:gd name="connsiteX27" fmla="*/ 494922 w 497940"/>
              <a:gd name="connsiteY27" fmla="*/ 494923 h 832919"/>
              <a:gd name="connsiteX28" fmla="*/ 380245 w 497940"/>
              <a:gd name="connsiteY28" fmla="*/ 12071 h 832919"/>
              <a:gd name="connsiteX29" fmla="*/ 368174 w 497940"/>
              <a:gd name="connsiteY29" fmla="*/ 0 h 832919"/>
              <a:gd name="connsiteX30" fmla="*/ 184087 w 497940"/>
              <a:gd name="connsiteY30" fmla="*/ 45267 h 832919"/>
              <a:gd name="connsiteX31" fmla="*/ 126748 w 497940"/>
              <a:gd name="connsiteY31" fmla="*/ 54321 h 832919"/>
              <a:gd name="connsiteX32" fmla="*/ 105623 w 497940"/>
              <a:gd name="connsiteY32" fmla="*/ 51303 h 832919"/>
              <a:gd name="connsiteX33" fmla="*/ 57338 w 497940"/>
              <a:gd name="connsiteY33" fmla="*/ 87517 h 832919"/>
              <a:gd name="connsiteX34" fmla="*/ 0 w 497940"/>
              <a:gd name="connsiteY34" fmla="*/ 102606 h 832919"/>
              <a:gd name="connsiteX0" fmla="*/ 0 w 497940"/>
              <a:gd name="connsiteY0" fmla="*/ 102606 h 832919"/>
              <a:gd name="connsiteX1" fmla="*/ 84499 w 497940"/>
              <a:gd name="connsiteY1" fmla="*/ 482851 h 832919"/>
              <a:gd name="connsiteX2" fmla="*/ 78463 w 497940"/>
              <a:gd name="connsiteY2" fmla="*/ 522083 h 832919"/>
              <a:gd name="connsiteX3" fmla="*/ 66392 w 497940"/>
              <a:gd name="connsiteY3" fmla="*/ 567350 h 832919"/>
              <a:gd name="connsiteX4" fmla="*/ 77340 w 497940"/>
              <a:gd name="connsiteY4" fmla="*/ 633742 h 832919"/>
              <a:gd name="connsiteX5" fmla="*/ 87516 w 497940"/>
              <a:gd name="connsiteY5" fmla="*/ 672974 h 832919"/>
              <a:gd name="connsiteX6" fmla="*/ 80358 w 497940"/>
              <a:gd name="connsiteY6" fmla="*/ 672974 h 832919"/>
              <a:gd name="connsiteX7" fmla="*/ 63514 w 497940"/>
              <a:gd name="connsiteY7" fmla="*/ 712845 h 832919"/>
              <a:gd name="connsiteX8" fmla="*/ 42249 w 497940"/>
              <a:gd name="connsiteY8" fmla="*/ 751438 h 832919"/>
              <a:gd name="connsiteX9" fmla="*/ 46037 w 497940"/>
              <a:gd name="connsiteY9" fmla="*/ 773028 h 832919"/>
              <a:gd name="connsiteX10" fmla="*/ 48285 w 497940"/>
              <a:gd name="connsiteY10" fmla="*/ 832919 h 832919"/>
              <a:gd name="connsiteX11" fmla="*/ 108641 w 497940"/>
              <a:gd name="connsiteY11" fmla="*/ 808776 h 832919"/>
              <a:gd name="connsiteX12" fmla="*/ 135802 w 497940"/>
              <a:gd name="connsiteY12" fmla="*/ 826883 h 832919"/>
              <a:gd name="connsiteX13" fmla="*/ 214265 w 497940"/>
              <a:gd name="connsiteY13" fmla="*/ 790669 h 832919"/>
              <a:gd name="connsiteX14" fmla="*/ 229354 w 497940"/>
              <a:gd name="connsiteY14" fmla="*/ 772562 h 832919"/>
              <a:gd name="connsiteX15" fmla="*/ 262550 w 497940"/>
              <a:gd name="connsiteY15" fmla="*/ 790669 h 832919"/>
              <a:gd name="connsiteX16" fmla="*/ 262550 w 497940"/>
              <a:gd name="connsiteY16" fmla="*/ 736348 h 832919"/>
              <a:gd name="connsiteX17" fmla="*/ 265568 w 497940"/>
              <a:gd name="connsiteY17" fmla="*/ 727295 h 832919"/>
              <a:gd name="connsiteX18" fmla="*/ 298764 w 497940"/>
              <a:gd name="connsiteY18" fmla="*/ 748420 h 832919"/>
              <a:gd name="connsiteX19" fmla="*/ 310835 w 497940"/>
              <a:gd name="connsiteY19" fmla="*/ 748420 h 832919"/>
              <a:gd name="connsiteX20" fmla="*/ 322906 w 497940"/>
              <a:gd name="connsiteY20" fmla="*/ 736348 h 832919"/>
              <a:gd name="connsiteX21" fmla="*/ 368174 w 497940"/>
              <a:gd name="connsiteY21" fmla="*/ 679010 h 832919"/>
              <a:gd name="connsiteX22" fmla="*/ 377227 w 497940"/>
              <a:gd name="connsiteY22" fmla="*/ 603564 h 832919"/>
              <a:gd name="connsiteX23" fmla="*/ 393738 w 497940"/>
              <a:gd name="connsiteY23" fmla="*/ 619533 h 832919"/>
              <a:gd name="connsiteX24" fmla="*/ 497940 w 497940"/>
              <a:gd name="connsiteY24" fmla="*/ 573386 h 832919"/>
              <a:gd name="connsiteX25" fmla="*/ 476815 w 497940"/>
              <a:gd name="connsiteY25" fmla="*/ 525101 h 832919"/>
              <a:gd name="connsiteX26" fmla="*/ 494922 w 497940"/>
              <a:gd name="connsiteY26" fmla="*/ 494923 h 832919"/>
              <a:gd name="connsiteX27" fmla="*/ 380245 w 497940"/>
              <a:gd name="connsiteY27" fmla="*/ 12071 h 832919"/>
              <a:gd name="connsiteX28" fmla="*/ 368174 w 497940"/>
              <a:gd name="connsiteY28" fmla="*/ 0 h 832919"/>
              <a:gd name="connsiteX29" fmla="*/ 184087 w 497940"/>
              <a:gd name="connsiteY29" fmla="*/ 45267 h 832919"/>
              <a:gd name="connsiteX30" fmla="*/ 126748 w 497940"/>
              <a:gd name="connsiteY30" fmla="*/ 54321 h 832919"/>
              <a:gd name="connsiteX31" fmla="*/ 105623 w 497940"/>
              <a:gd name="connsiteY31" fmla="*/ 51303 h 832919"/>
              <a:gd name="connsiteX32" fmla="*/ 57338 w 497940"/>
              <a:gd name="connsiteY32" fmla="*/ 87517 h 832919"/>
              <a:gd name="connsiteX33" fmla="*/ 0 w 497940"/>
              <a:gd name="connsiteY33" fmla="*/ 102606 h 832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97940" h="832919">
                <a:moveTo>
                  <a:pt x="0" y="102606"/>
                </a:moveTo>
                <a:lnTo>
                  <a:pt x="84499" y="482851"/>
                </a:lnTo>
                <a:lnTo>
                  <a:pt x="78463" y="522083"/>
                </a:lnTo>
                <a:lnTo>
                  <a:pt x="66392" y="567350"/>
                </a:lnTo>
                <a:lnTo>
                  <a:pt x="77340" y="633742"/>
                </a:lnTo>
                <a:lnTo>
                  <a:pt x="87516" y="672974"/>
                </a:lnTo>
                <a:lnTo>
                  <a:pt x="80358" y="672974"/>
                </a:lnTo>
                <a:lnTo>
                  <a:pt x="63514" y="712845"/>
                </a:lnTo>
                <a:lnTo>
                  <a:pt x="42249" y="751438"/>
                </a:lnTo>
                <a:lnTo>
                  <a:pt x="46037" y="773028"/>
                </a:lnTo>
                <a:cubicBezTo>
                  <a:pt x="46786" y="792992"/>
                  <a:pt x="47536" y="812955"/>
                  <a:pt x="48285" y="832919"/>
                </a:cubicBezTo>
                <a:lnTo>
                  <a:pt x="108641" y="808776"/>
                </a:lnTo>
                <a:lnTo>
                  <a:pt x="135802" y="826883"/>
                </a:lnTo>
                <a:lnTo>
                  <a:pt x="214265" y="790669"/>
                </a:lnTo>
                <a:lnTo>
                  <a:pt x="229354" y="772562"/>
                </a:lnTo>
                <a:lnTo>
                  <a:pt x="262550" y="790669"/>
                </a:lnTo>
                <a:lnTo>
                  <a:pt x="262550" y="736348"/>
                </a:lnTo>
                <a:lnTo>
                  <a:pt x="265568" y="727295"/>
                </a:lnTo>
                <a:lnTo>
                  <a:pt x="298764" y="748420"/>
                </a:lnTo>
                <a:lnTo>
                  <a:pt x="310835" y="748420"/>
                </a:lnTo>
                <a:lnTo>
                  <a:pt x="322906" y="736348"/>
                </a:lnTo>
                <a:lnTo>
                  <a:pt x="368174" y="679010"/>
                </a:lnTo>
                <a:lnTo>
                  <a:pt x="377227" y="603564"/>
                </a:lnTo>
                <a:cubicBezTo>
                  <a:pt x="380345" y="603334"/>
                  <a:pt x="390620" y="619763"/>
                  <a:pt x="393738" y="619533"/>
                </a:cubicBezTo>
                <a:lnTo>
                  <a:pt x="497940" y="573386"/>
                </a:lnTo>
                <a:lnTo>
                  <a:pt x="476815" y="525101"/>
                </a:lnTo>
                <a:lnTo>
                  <a:pt x="494922" y="494923"/>
                </a:lnTo>
                <a:lnTo>
                  <a:pt x="380245" y="12071"/>
                </a:lnTo>
                <a:lnTo>
                  <a:pt x="368174" y="0"/>
                </a:lnTo>
                <a:lnTo>
                  <a:pt x="184087" y="45267"/>
                </a:lnTo>
                <a:lnTo>
                  <a:pt x="126748" y="54321"/>
                </a:lnTo>
                <a:lnTo>
                  <a:pt x="105623" y="51303"/>
                </a:lnTo>
                <a:lnTo>
                  <a:pt x="57338" y="87517"/>
                </a:lnTo>
                <a:lnTo>
                  <a:pt x="0" y="102606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321967" y="4291839"/>
            <a:ext cx="976746" cy="914809"/>
          </a:xfrm>
          <a:custGeom>
            <a:avLst/>
            <a:gdLst>
              <a:gd name="connsiteX0" fmla="*/ 586946 w 2168610"/>
              <a:gd name="connsiteY0" fmla="*/ 0 h 2032687"/>
              <a:gd name="connsiteX1" fmla="*/ 580767 w 2168610"/>
              <a:gd name="connsiteY1" fmla="*/ 864973 h 2032687"/>
              <a:gd name="connsiteX2" fmla="*/ 6178 w 2168610"/>
              <a:gd name="connsiteY2" fmla="*/ 846438 h 2032687"/>
              <a:gd name="connsiteX3" fmla="*/ 0 w 2168610"/>
              <a:gd name="connsiteY3" fmla="*/ 883509 h 2032687"/>
              <a:gd name="connsiteX4" fmla="*/ 49427 w 2168610"/>
              <a:gd name="connsiteY4" fmla="*/ 914400 h 2032687"/>
              <a:gd name="connsiteX5" fmla="*/ 105032 w 2168610"/>
              <a:gd name="connsiteY5" fmla="*/ 982363 h 2032687"/>
              <a:gd name="connsiteX6" fmla="*/ 154459 w 2168610"/>
              <a:gd name="connsiteY6" fmla="*/ 1056503 h 2032687"/>
              <a:gd name="connsiteX7" fmla="*/ 203886 w 2168610"/>
              <a:gd name="connsiteY7" fmla="*/ 1068860 h 2032687"/>
              <a:gd name="connsiteX8" fmla="*/ 240956 w 2168610"/>
              <a:gd name="connsiteY8" fmla="*/ 1118287 h 2032687"/>
              <a:gd name="connsiteX9" fmla="*/ 271848 w 2168610"/>
              <a:gd name="connsiteY9" fmla="*/ 1167714 h 2032687"/>
              <a:gd name="connsiteX10" fmla="*/ 296562 w 2168610"/>
              <a:gd name="connsiteY10" fmla="*/ 1223319 h 2032687"/>
              <a:gd name="connsiteX11" fmla="*/ 308919 w 2168610"/>
              <a:gd name="connsiteY11" fmla="*/ 1297460 h 2032687"/>
              <a:gd name="connsiteX12" fmla="*/ 327454 w 2168610"/>
              <a:gd name="connsiteY12" fmla="*/ 1322173 h 2032687"/>
              <a:gd name="connsiteX13" fmla="*/ 432486 w 2168610"/>
              <a:gd name="connsiteY13" fmla="*/ 1402492 h 2032687"/>
              <a:gd name="connsiteX14" fmla="*/ 438665 w 2168610"/>
              <a:gd name="connsiteY14" fmla="*/ 1377779 h 2032687"/>
              <a:gd name="connsiteX15" fmla="*/ 574589 w 2168610"/>
              <a:gd name="connsiteY15" fmla="*/ 1445741 h 2032687"/>
              <a:gd name="connsiteX16" fmla="*/ 574589 w 2168610"/>
              <a:gd name="connsiteY16" fmla="*/ 1445741 h 2032687"/>
              <a:gd name="connsiteX17" fmla="*/ 605481 w 2168610"/>
              <a:gd name="connsiteY17" fmla="*/ 1390136 h 2032687"/>
              <a:gd name="connsiteX18" fmla="*/ 661086 w 2168610"/>
              <a:gd name="connsiteY18" fmla="*/ 1322173 h 2032687"/>
              <a:gd name="connsiteX19" fmla="*/ 729048 w 2168610"/>
              <a:gd name="connsiteY19" fmla="*/ 1303638 h 2032687"/>
              <a:gd name="connsiteX20" fmla="*/ 821724 w 2168610"/>
              <a:gd name="connsiteY20" fmla="*/ 1315995 h 2032687"/>
              <a:gd name="connsiteX21" fmla="*/ 902043 w 2168610"/>
              <a:gd name="connsiteY21" fmla="*/ 1377779 h 2032687"/>
              <a:gd name="connsiteX22" fmla="*/ 957648 w 2168610"/>
              <a:gd name="connsiteY22" fmla="*/ 1458098 h 2032687"/>
              <a:gd name="connsiteX23" fmla="*/ 1013254 w 2168610"/>
              <a:gd name="connsiteY23" fmla="*/ 1538417 h 2032687"/>
              <a:gd name="connsiteX24" fmla="*/ 1062681 w 2168610"/>
              <a:gd name="connsiteY24" fmla="*/ 1624914 h 2032687"/>
              <a:gd name="connsiteX25" fmla="*/ 1118286 w 2168610"/>
              <a:gd name="connsiteY25" fmla="*/ 1692876 h 2032687"/>
              <a:gd name="connsiteX26" fmla="*/ 1167713 w 2168610"/>
              <a:gd name="connsiteY26" fmla="*/ 1729946 h 2032687"/>
              <a:gd name="connsiteX27" fmla="*/ 1198605 w 2168610"/>
              <a:gd name="connsiteY27" fmla="*/ 1810265 h 2032687"/>
              <a:gd name="connsiteX28" fmla="*/ 1223319 w 2168610"/>
              <a:gd name="connsiteY28" fmla="*/ 1872049 h 2032687"/>
              <a:gd name="connsiteX29" fmla="*/ 1248032 w 2168610"/>
              <a:gd name="connsiteY29" fmla="*/ 1933833 h 2032687"/>
              <a:gd name="connsiteX30" fmla="*/ 1278924 w 2168610"/>
              <a:gd name="connsiteY30" fmla="*/ 1977082 h 2032687"/>
              <a:gd name="connsiteX31" fmla="*/ 1340708 w 2168610"/>
              <a:gd name="connsiteY31" fmla="*/ 2001795 h 2032687"/>
              <a:gd name="connsiteX32" fmla="*/ 1439562 w 2168610"/>
              <a:gd name="connsiteY32" fmla="*/ 2020330 h 2032687"/>
              <a:gd name="connsiteX33" fmla="*/ 1513702 w 2168610"/>
              <a:gd name="connsiteY33" fmla="*/ 2032687 h 2032687"/>
              <a:gd name="connsiteX34" fmla="*/ 1606378 w 2168610"/>
              <a:gd name="connsiteY34" fmla="*/ 2032687 h 2032687"/>
              <a:gd name="connsiteX35" fmla="*/ 1587843 w 2168610"/>
              <a:gd name="connsiteY35" fmla="*/ 2020330 h 2032687"/>
              <a:gd name="connsiteX36" fmla="*/ 1587843 w 2168610"/>
              <a:gd name="connsiteY36" fmla="*/ 2020330 h 2032687"/>
              <a:gd name="connsiteX37" fmla="*/ 1575486 w 2168610"/>
              <a:gd name="connsiteY37" fmla="*/ 1952368 h 2032687"/>
              <a:gd name="connsiteX38" fmla="*/ 1550773 w 2168610"/>
              <a:gd name="connsiteY38" fmla="*/ 1921476 h 2032687"/>
              <a:gd name="connsiteX39" fmla="*/ 1544594 w 2168610"/>
              <a:gd name="connsiteY39" fmla="*/ 1884406 h 2032687"/>
              <a:gd name="connsiteX40" fmla="*/ 1526059 w 2168610"/>
              <a:gd name="connsiteY40" fmla="*/ 1841157 h 2032687"/>
              <a:gd name="connsiteX41" fmla="*/ 1538416 w 2168610"/>
              <a:gd name="connsiteY41" fmla="*/ 1810265 h 2032687"/>
              <a:gd name="connsiteX42" fmla="*/ 1532237 w 2168610"/>
              <a:gd name="connsiteY42" fmla="*/ 1791730 h 2032687"/>
              <a:gd name="connsiteX43" fmla="*/ 1488989 w 2168610"/>
              <a:gd name="connsiteY43" fmla="*/ 1767017 h 2032687"/>
              <a:gd name="connsiteX44" fmla="*/ 1538416 w 2168610"/>
              <a:gd name="connsiteY44" fmla="*/ 1736125 h 2032687"/>
              <a:gd name="connsiteX45" fmla="*/ 1544594 w 2168610"/>
              <a:gd name="connsiteY45" fmla="*/ 1723768 h 2032687"/>
              <a:gd name="connsiteX46" fmla="*/ 1550773 w 2168610"/>
              <a:gd name="connsiteY46" fmla="*/ 1692876 h 2032687"/>
              <a:gd name="connsiteX47" fmla="*/ 1526059 w 2168610"/>
              <a:gd name="connsiteY47" fmla="*/ 1661984 h 2032687"/>
              <a:gd name="connsiteX48" fmla="*/ 1550773 w 2168610"/>
              <a:gd name="connsiteY48" fmla="*/ 1661984 h 2032687"/>
              <a:gd name="connsiteX49" fmla="*/ 1575486 w 2168610"/>
              <a:gd name="connsiteY49" fmla="*/ 1643449 h 2032687"/>
              <a:gd name="connsiteX50" fmla="*/ 1550773 w 2168610"/>
              <a:gd name="connsiteY50" fmla="*/ 1587844 h 2032687"/>
              <a:gd name="connsiteX51" fmla="*/ 1550773 w 2168610"/>
              <a:gd name="connsiteY51" fmla="*/ 1587844 h 2032687"/>
              <a:gd name="connsiteX52" fmla="*/ 1618735 w 2168610"/>
              <a:gd name="connsiteY52" fmla="*/ 1587844 h 2032687"/>
              <a:gd name="connsiteX53" fmla="*/ 1631092 w 2168610"/>
              <a:gd name="connsiteY53" fmla="*/ 1575487 h 2032687"/>
              <a:gd name="connsiteX54" fmla="*/ 1649627 w 2168610"/>
              <a:gd name="connsiteY54" fmla="*/ 1526060 h 2032687"/>
              <a:gd name="connsiteX55" fmla="*/ 1686697 w 2168610"/>
              <a:gd name="connsiteY55" fmla="*/ 1526060 h 2032687"/>
              <a:gd name="connsiteX56" fmla="*/ 1705232 w 2168610"/>
              <a:gd name="connsiteY56" fmla="*/ 1526060 h 2032687"/>
              <a:gd name="connsiteX57" fmla="*/ 1705232 w 2168610"/>
              <a:gd name="connsiteY57" fmla="*/ 1495168 h 2032687"/>
              <a:gd name="connsiteX58" fmla="*/ 1699054 w 2168610"/>
              <a:gd name="connsiteY58" fmla="*/ 1476633 h 2032687"/>
              <a:gd name="connsiteX59" fmla="*/ 1699054 w 2168610"/>
              <a:gd name="connsiteY59" fmla="*/ 1476633 h 2032687"/>
              <a:gd name="connsiteX60" fmla="*/ 1773194 w 2168610"/>
              <a:gd name="connsiteY60" fmla="*/ 1482811 h 2032687"/>
              <a:gd name="connsiteX61" fmla="*/ 1834978 w 2168610"/>
              <a:gd name="connsiteY61" fmla="*/ 1470455 h 2032687"/>
              <a:gd name="connsiteX62" fmla="*/ 1896762 w 2168610"/>
              <a:gd name="connsiteY62" fmla="*/ 1414849 h 2032687"/>
              <a:gd name="connsiteX63" fmla="*/ 1896762 w 2168610"/>
              <a:gd name="connsiteY63" fmla="*/ 1371600 h 2032687"/>
              <a:gd name="connsiteX64" fmla="*/ 1946189 w 2168610"/>
              <a:gd name="connsiteY64" fmla="*/ 1340709 h 2032687"/>
              <a:gd name="connsiteX65" fmla="*/ 1940010 w 2168610"/>
              <a:gd name="connsiteY65" fmla="*/ 1278925 h 2032687"/>
              <a:gd name="connsiteX66" fmla="*/ 1983259 w 2168610"/>
              <a:gd name="connsiteY66" fmla="*/ 1260390 h 2032687"/>
              <a:gd name="connsiteX67" fmla="*/ 2007973 w 2168610"/>
              <a:gd name="connsiteY67" fmla="*/ 1322173 h 2032687"/>
              <a:gd name="connsiteX68" fmla="*/ 2143897 w 2168610"/>
              <a:gd name="connsiteY68" fmla="*/ 1248033 h 2032687"/>
              <a:gd name="connsiteX69" fmla="*/ 2156254 w 2168610"/>
              <a:gd name="connsiteY69" fmla="*/ 1161536 h 2032687"/>
              <a:gd name="connsiteX70" fmla="*/ 2143897 w 2168610"/>
              <a:gd name="connsiteY70" fmla="*/ 1124465 h 2032687"/>
              <a:gd name="connsiteX71" fmla="*/ 2137719 w 2168610"/>
              <a:gd name="connsiteY71" fmla="*/ 1087395 h 2032687"/>
              <a:gd name="connsiteX72" fmla="*/ 2150075 w 2168610"/>
              <a:gd name="connsiteY72" fmla="*/ 1044146 h 2032687"/>
              <a:gd name="connsiteX73" fmla="*/ 2168610 w 2168610"/>
              <a:gd name="connsiteY73" fmla="*/ 1007076 h 2032687"/>
              <a:gd name="connsiteX74" fmla="*/ 2131540 w 2168610"/>
              <a:gd name="connsiteY74" fmla="*/ 895865 h 2032687"/>
              <a:gd name="connsiteX75" fmla="*/ 2100648 w 2168610"/>
              <a:gd name="connsiteY75" fmla="*/ 864973 h 2032687"/>
              <a:gd name="connsiteX76" fmla="*/ 2075935 w 2168610"/>
              <a:gd name="connsiteY76" fmla="*/ 784655 h 2032687"/>
              <a:gd name="connsiteX77" fmla="*/ 2063578 w 2168610"/>
              <a:gd name="connsiteY77" fmla="*/ 611660 h 2032687"/>
              <a:gd name="connsiteX78" fmla="*/ 2051221 w 2168610"/>
              <a:gd name="connsiteY78" fmla="*/ 512806 h 2032687"/>
              <a:gd name="connsiteX79" fmla="*/ 2032686 w 2168610"/>
              <a:gd name="connsiteY79" fmla="*/ 494271 h 2032687"/>
              <a:gd name="connsiteX80" fmla="*/ 1983259 w 2168610"/>
              <a:gd name="connsiteY80" fmla="*/ 518984 h 2032687"/>
              <a:gd name="connsiteX81" fmla="*/ 1872048 w 2168610"/>
              <a:gd name="connsiteY81" fmla="*/ 463379 h 2032687"/>
              <a:gd name="connsiteX82" fmla="*/ 1834978 w 2168610"/>
              <a:gd name="connsiteY82" fmla="*/ 463379 h 2032687"/>
              <a:gd name="connsiteX83" fmla="*/ 1767016 w 2168610"/>
              <a:gd name="connsiteY83" fmla="*/ 457200 h 2032687"/>
              <a:gd name="connsiteX84" fmla="*/ 1692875 w 2168610"/>
              <a:gd name="connsiteY84" fmla="*/ 512806 h 2032687"/>
              <a:gd name="connsiteX85" fmla="*/ 1631092 w 2168610"/>
              <a:gd name="connsiteY85" fmla="*/ 481914 h 2032687"/>
              <a:gd name="connsiteX86" fmla="*/ 1594021 w 2168610"/>
              <a:gd name="connsiteY86" fmla="*/ 494271 h 2032687"/>
              <a:gd name="connsiteX87" fmla="*/ 1594021 w 2168610"/>
              <a:gd name="connsiteY87" fmla="*/ 494271 h 2032687"/>
              <a:gd name="connsiteX88" fmla="*/ 1519881 w 2168610"/>
              <a:gd name="connsiteY88" fmla="*/ 488092 h 2032687"/>
              <a:gd name="connsiteX89" fmla="*/ 1488989 w 2168610"/>
              <a:gd name="connsiteY89" fmla="*/ 463379 h 2032687"/>
              <a:gd name="connsiteX90" fmla="*/ 1439562 w 2168610"/>
              <a:gd name="connsiteY90" fmla="*/ 481914 h 2032687"/>
              <a:gd name="connsiteX91" fmla="*/ 1353065 w 2168610"/>
              <a:gd name="connsiteY91" fmla="*/ 438665 h 2032687"/>
              <a:gd name="connsiteX92" fmla="*/ 1291281 w 2168610"/>
              <a:gd name="connsiteY92" fmla="*/ 444844 h 2032687"/>
              <a:gd name="connsiteX93" fmla="*/ 1260389 w 2168610"/>
              <a:gd name="connsiteY93" fmla="*/ 432487 h 2032687"/>
              <a:gd name="connsiteX94" fmla="*/ 1235675 w 2168610"/>
              <a:gd name="connsiteY94" fmla="*/ 432487 h 2032687"/>
              <a:gd name="connsiteX95" fmla="*/ 1210962 w 2168610"/>
              <a:gd name="connsiteY95" fmla="*/ 389238 h 2032687"/>
              <a:gd name="connsiteX96" fmla="*/ 1136821 w 2168610"/>
              <a:gd name="connsiteY96" fmla="*/ 395417 h 2032687"/>
              <a:gd name="connsiteX97" fmla="*/ 1105929 w 2168610"/>
              <a:gd name="connsiteY97" fmla="*/ 364525 h 2032687"/>
              <a:gd name="connsiteX98" fmla="*/ 1087394 w 2168610"/>
              <a:gd name="connsiteY98" fmla="*/ 364525 h 2032687"/>
              <a:gd name="connsiteX99" fmla="*/ 1075037 w 2168610"/>
              <a:gd name="connsiteY99" fmla="*/ 352168 h 2032687"/>
              <a:gd name="connsiteX100" fmla="*/ 1062681 w 2168610"/>
              <a:gd name="connsiteY100" fmla="*/ 345990 h 2032687"/>
              <a:gd name="connsiteX101" fmla="*/ 1056502 w 2168610"/>
              <a:gd name="connsiteY101" fmla="*/ 6179 h 2032687"/>
              <a:gd name="connsiteX102" fmla="*/ 586946 w 2168610"/>
              <a:gd name="connsiteY102" fmla="*/ 0 h 2032687"/>
              <a:gd name="connsiteX0" fmla="*/ 586946 w 2168610"/>
              <a:gd name="connsiteY0" fmla="*/ 0 h 2032687"/>
              <a:gd name="connsiteX1" fmla="*/ 580767 w 2168610"/>
              <a:gd name="connsiteY1" fmla="*/ 864973 h 2032687"/>
              <a:gd name="connsiteX2" fmla="*/ 6178 w 2168610"/>
              <a:gd name="connsiteY2" fmla="*/ 846438 h 2032687"/>
              <a:gd name="connsiteX3" fmla="*/ 0 w 2168610"/>
              <a:gd name="connsiteY3" fmla="*/ 883509 h 2032687"/>
              <a:gd name="connsiteX4" fmla="*/ 49427 w 2168610"/>
              <a:gd name="connsiteY4" fmla="*/ 914400 h 2032687"/>
              <a:gd name="connsiteX5" fmla="*/ 105032 w 2168610"/>
              <a:gd name="connsiteY5" fmla="*/ 982363 h 2032687"/>
              <a:gd name="connsiteX6" fmla="*/ 154459 w 2168610"/>
              <a:gd name="connsiteY6" fmla="*/ 1056503 h 2032687"/>
              <a:gd name="connsiteX7" fmla="*/ 203886 w 2168610"/>
              <a:gd name="connsiteY7" fmla="*/ 1068860 h 2032687"/>
              <a:gd name="connsiteX8" fmla="*/ 240956 w 2168610"/>
              <a:gd name="connsiteY8" fmla="*/ 1118287 h 2032687"/>
              <a:gd name="connsiteX9" fmla="*/ 271848 w 2168610"/>
              <a:gd name="connsiteY9" fmla="*/ 1167714 h 2032687"/>
              <a:gd name="connsiteX10" fmla="*/ 296562 w 2168610"/>
              <a:gd name="connsiteY10" fmla="*/ 1223319 h 2032687"/>
              <a:gd name="connsiteX11" fmla="*/ 308919 w 2168610"/>
              <a:gd name="connsiteY11" fmla="*/ 1297460 h 2032687"/>
              <a:gd name="connsiteX12" fmla="*/ 327454 w 2168610"/>
              <a:gd name="connsiteY12" fmla="*/ 1322173 h 2032687"/>
              <a:gd name="connsiteX13" fmla="*/ 432486 w 2168610"/>
              <a:gd name="connsiteY13" fmla="*/ 1402492 h 2032687"/>
              <a:gd name="connsiteX14" fmla="*/ 438665 w 2168610"/>
              <a:gd name="connsiteY14" fmla="*/ 1377779 h 2032687"/>
              <a:gd name="connsiteX15" fmla="*/ 574589 w 2168610"/>
              <a:gd name="connsiteY15" fmla="*/ 1445741 h 2032687"/>
              <a:gd name="connsiteX16" fmla="*/ 574589 w 2168610"/>
              <a:gd name="connsiteY16" fmla="*/ 1445741 h 2032687"/>
              <a:gd name="connsiteX17" fmla="*/ 605481 w 2168610"/>
              <a:gd name="connsiteY17" fmla="*/ 1390136 h 2032687"/>
              <a:gd name="connsiteX18" fmla="*/ 661086 w 2168610"/>
              <a:gd name="connsiteY18" fmla="*/ 1322173 h 2032687"/>
              <a:gd name="connsiteX19" fmla="*/ 729048 w 2168610"/>
              <a:gd name="connsiteY19" fmla="*/ 1303638 h 2032687"/>
              <a:gd name="connsiteX20" fmla="*/ 821724 w 2168610"/>
              <a:gd name="connsiteY20" fmla="*/ 1315995 h 2032687"/>
              <a:gd name="connsiteX21" fmla="*/ 902043 w 2168610"/>
              <a:gd name="connsiteY21" fmla="*/ 1377779 h 2032687"/>
              <a:gd name="connsiteX22" fmla="*/ 957648 w 2168610"/>
              <a:gd name="connsiteY22" fmla="*/ 1458098 h 2032687"/>
              <a:gd name="connsiteX23" fmla="*/ 1013254 w 2168610"/>
              <a:gd name="connsiteY23" fmla="*/ 1538417 h 2032687"/>
              <a:gd name="connsiteX24" fmla="*/ 1062681 w 2168610"/>
              <a:gd name="connsiteY24" fmla="*/ 1624914 h 2032687"/>
              <a:gd name="connsiteX25" fmla="*/ 1118286 w 2168610"/>
              <a:gd name="connsiteY25" fmla="*/ 1692876 h 2032687"/>
              <a:gd name="connsiteX26" fmla="*/ 1167713 w 2168610"/>
              <a:gd name="connsiteY26" fmla="*/ 1729946 h 2032687"/>
              <a:gd name="connsiteX27" fmla="*/ 1198605 w 2168610"/>
              <a:gd name="connsiteY27" fmla="*/ 1810265 h 2032687"/>
              <a:gd name="connsiteX28" fmla="*/ 1223319 w 2168610"/>
              <a:gd name="connsiteY28" fmla="*/ 1872049 h 2032687"/>
              <a:gd name="connsiteX29" fmla="*/ 1248032 w 2168610"/>
              <a:gd name="connsiteY29" fmla="*/ 1933833 h 2032687"/>
              <a:gd name="connsiteX30" fmla="*/ 1278924 w 2168610"/>
              <a:gd name="connsiteY30" fmla="*/ 1977082 h 2032687"/>
              <a:gd name="connsiteX31" fmla="*/ 1340708 w 2168610"/>
              <a:gd name="connsiteY31" fmla="*/ 2001795 h 2032687"/>
              <a:gd name="connsiteX32" fmla="*/ 1439562 w 2168610"/>
              <a:gd name="connsiteY32" fmla="*/ 2020330 h 2032687"/>
              <a:gd name="connsiteX33" fmla="*/ 1513702 w 2168610"/>
              <a:gd name="connsiteY33" fmla="*/ 2032687 h 2032687"/>
              <a:gd name="connsiteX34" fmla="*/ 1606378 w 2168610"/>
              <a:gd name="connsiteY34" fmla="*/ 2032687 h 2032687"/>
              <a:gd name="connsiteX35" fmla="*/ 1587843 w 2168610"/>
              <a:gd name="connsiteY35" fmla="*/ 2020330 h 2032687"/>
              <a:gd name="connsiteX36" fmla="*/ 1587843 w 2168610"/>
              <a:gd name="connsiteY36" fmla="*/ 2020330 h 2032687"/>
              <a:gd name="connsiteX37" fmla="*/ 1575486 w 2168610"/>
              <a:gd name="connsiteY37" fmla="*/ 1952368 h 2032687"/>
              <a:gd name="connsiteX38" fmla="*/ 1550773 w 2168610"/>
              <a:gd name="connsiteY38" fmla="*/ 1921476 h 2032687"/>
              <a:gd name="connsiteX39" fmla="*/ 1544594 w 2168610"/>
              <a:gd name="connsiteY39" fmla="*/ 1884406 h 2032687"/>
              <a:gd name="connsiteX40" fmla="*/ 1526059 w 2168610"/>
              <a:gd name="connsiteY40" fmla="*/ 1841157 h 2032687"/>
              <a:gd name="connsiteX41" fmla="*/ 1538416 w 2168610"/>
              <a:gd name="connsiteY41" fmla="*/ 1810265 h 2032687"/>
              <a:gd name="connsiteX42" fmla="*/ 1532237 w 2168610"/>
              <a:gd name="connsiteY42" fmla="*/ 1791730 h 2032687"/>
              <a:gd name="connsiteX43" fmla="*/ 1488989 w 2168610"/>
              <a:gd name="connsiteY43" fmla="*/ 1767017 h 2032687"/>
              <a:gd name="connsiteX44" fmla="*/ 1538416 w 2168610"/>
              <a:gd name="connsiteY44" fmla="*/ 1736125 h 2032687"/>
              <a:gd name="connsiteX45" fmla="*/ 1544594 w 2168610"/>
              <a:gd name="connsiteY45" fmla="*/ 1723768 h 2032687"/>
              <a:gd name="connsiteX46" fmla="*/ 1550773 w 2168610"/>
              <a:gd name="connsiteY46" fmla="*/ 1692876 h 2032687"/>
              <a:gd name="connsiteX47" fmla="*/ 1526059 w 2168610"/>
              <a:gd name="connsiteY47" fmla="*/ 1661984 h 2032687"/>
              <a:gd name="connsiteX48" fmla="*/ 1550773 w 2168610"/>
              <a:gd name="connsiteY48" fmla="*/ 1661984 h 2032687"/>
              <a:gd name="connsiteX49" fmla="*/ 1575486 w 2168610"/>
              <a:gd name="connsiteY49" fmla="*/ 1643449 h 2032687"/>
              <a:gd name="connsiteX50" fmla="*/ 1550773 w 2168610"/>
              <a:gd name="connsiteY50" fmla="*/ 1587844 h 2032687"/>
              <a:gd name="connsiteX51" fmla="*/ 1550773 w 2168610"/>
              <a:gd name="connsiteY51" fmla="*/ 1587844 h 2032687"/>
              <a:gd name="connsiteX52" fmla="*/ 1618735 w 2168610"/>
              <a:gd name="connsiteY52" fmla="*/ 1587844 h 2032687"/>
              <a:gd name="connsiteX53" fmla="*/ 1631092 w 2168610"/>
              <a:gd name="connsiteY53" fmla="*/ 1575487 h 2032687"/>
              <a:gd name="connsiteX54" fmla="*/ 1649627 w 2168610"/>
              <a:gd name="connsiteY54" fmla="*/ 1526060 h 2032687"/>
              <a:gd name="connsiteX55" fmla="*/ 1686697 w 2168610"/>
              <a:gd name="connsiteY55" fmla="*/ 1526060 h 2032687"/>
              <a:gd name="connsiteX56" fmla="*/ 1705232 w 2168610"/>
              <a:gd name="connsiteY56" fmla="*/ 1526060 h 2032687"/>
              <a:gd name="connsiteX57" fmla="*/ 1705232 w 2168610"/>
              <a:gd name="connsiteY57" fmla="*/ 1495168 h 2032687"/>
              <a:gd name="connsiteX58" fmla="*/ 1699054 w 2168610"/>
              <a:gd name="connsiteY58" fmla="*/ 1476633 h 2032687"/>
              <a:gd name="connsiteX59" fmla="*/ 1699054 w 2168610"/>
              <a:gd name="connsiteY59" fmla="*/ 1476633 h 2032687"/>
              <a:gd name="connsiteX60" fmla="*/ 1773194 w 2168610"/>
              <a:gd name="connsiteY60" fmla="*/ 1482811 h 2032687"/>
              <a:gd name="connsiteX61" fmla="*/ 1834978 w 2168610"/>
              <a:gd name="connsiteY61" fmla="*/ 1470455 h 2032687"/>
              <a:gd name="connsiteX62" fmla="*/ 1896762 w 2168610"/>
              <a:gd name="connsiteY62" fmla="*/ 1414849 h 2032687"/>
              <a:gd name="connsiteX63" fmla="*/ 1896762 w 2168610"/>
              <a:gd name="connsiteY63" fmla="*/ 1371600 h 2032687"/>
              <a:gd name="connsiteX64" fmla="*/ 1946189 w 2168610"/>
              <a:gd name="connsiteY64" fmla="*/ 1340709 h 2032687"/>
              <a:gd name="connsiteX65" fmla="*/ 1940010 w 2168610"/>
              <a:gd name="connsiteY65" fmla="*/ 1278925 h 2032687"/>
              <a:gd name="connsiteX66" fmla="*/ 1983259 w 2168610"/>
              <a:gd name="connsiteY66" fmla="*/ 1260390 h 2032687"/>
              <a:gd name="connsiteX67" fmla="*/ 2007973 w 2168610"/>
              <a:gd name="connsiteY67" fmla="*/ 1322173 h 2032687"/>
              <a:gd name="connsiteX68" fmla="*/ 2143897 w 2168610"/>
              <a:gd name="connsiteY68" fmla="*/ 1248033 h 2032687"/>
              <a:gd name="connsiteX69" fmla="*/ 2156254 w 2168610"/>
              <a:gd name="connsiteY69" fmla="*/ 1161536 h 2032687"/>
              <a:gd name="connsiteX70" fmla="*/ 2143897 w 2168610"/>
              <a:gd name="connsiteY70" fmla="*/ 1124465 h 2032687"/>
              <a:gd name="connsiteX71" fmla="*/ 2137719 w 2168610"/>
              <a:gd name="connsiteY71" fmla="*/ 1087395 h 2032687"/>
              <a:gd name="connsiteX72" fmla="*/ 2150075 w 2168610"/>
              <a:gd name="connsiteY72" fmla="*/ 1044146 h 2032687"/>
              <a:gd name="connsiteX73" fmla="*/ 2168610 w 2168610"/>
              <a:gd name="connsiteY73" fmla="*/ 1007076 h 2032687"/>
              <a:gd name="connsiteX74" fmla="*/ 2131540 w 2168610"/>
              <a:gd name="connsiteY74" fmla="*/ 895865 h 2032687"/>
              <a:gd name="connsiteX75" fmla="*/ 2100648 w 2168610"/>
              <a:gd name="connsiteY75" fmla="*/ 864973 h 2032687"/>
              <a:gd name="connsiteX76" fmla="*/ 2075935 w 2168610"/>
              <a:gd name="connsiteY76" fmla="*/ 784655 h 2032687"/>
              <a:gd name="connsiteX77" fmla="*/ 2063578 w 2168610"/>
              <a:gd name="connsiteY77" fmla="*/ 611660 h 2032687"/>
              <a:gd name="connsiteX78" fmla="*/ 2051221 w 2168610"/>
              <a:gd name="connsiteY78" fmla="*/ 512806 h 2032687"/>
              <a:gd name="connsiteX79" fmla="*/ 2032686 w 2168610"/>
              <a:gd name="connsiteY79" fmla="*/ 494271 h 2032687"/>
              <a:gd name="connsiteX80" fmla="*/ 1983259 w 2168610"/>
              <a:gd name="connsiteY80" fmla="*/ 518984 h 2032687"/>
              <a:gd name="connsiteX81" fmla="*/ 1872048 w 2168610"/>
              <a:gd name="connsiteY81" fmla="*/ 463379 h 2032687"/>
              <a:gd name="connsiteX82" fmla="*/ 1834978 w 2168610"/>
              <a:gd name="connsiteY82" fmla="*/ 463379 h 2032687"/>
              <a:gd name="connsiteX83" fmla="*/ 1767016 w 2168610"/>
              <a:gd name="connsiteY83" fmla="*/ 457200 h 2032687"/>
              <a:gd name="connsiteX84" fmla="*/ 1692875 w 2168610"/>
              <a:gd name="connsiteY84" fmla="*/ 512806 h 2032687"/>
              <a:gd name="connsiteX85" fmla="*/ 1631092 w 2168610"/>
              <a:gd name="connsiteY85" fmla="*/ 481914 h 2032687"/>
              <a:gd name="connsiteX86" fmla="*/ 1594021 w 2168610"/>
              <a:gd name="connsiteY86" fmla="*/ 494271 h 2032687"/>
              <a:gd name="connsiteX87" fmla="*/ 1594021 w 2168610"/>
              <a:gd name="connsiteY87" fmla="*/ 494271 h 2032687"/>
              <a:gd name="connsiteX88" fmla="*/ 1519881 w 2168610"/>
              <a:gd name="connsiteY88" fmla="*/ 488092 h 2032687"/>
              <a:gd name="connsiteX89" fmla="*/ 1488989 w 2168610"/>
              <a:gd name="connsiteY89" fmla="*/ 463379 h 2032687"/>
              <a:gd name="connsiteX90" fmla="*/ 1439562 w 2168610"/>
              <a:gd name="connsiteY90" fmla="*/ 481914 h 2032687"/>
              <a:gd name="connsiteX91" fmla="*/ 1353065 w 2168610"/>
              <a:gd name="connsiteY91" fmla="*/ 438665 h 2032687"/>
              <a:gd name="connsiteX92" fmla="*/ 1291281 w 2168610"/>
              <a:gd name="connsiteY92" fmla="*/ 444844 h 2032687"/>
              <a:gd name="connsiteX93" fmla="*/ 1260389 w 2168610"/>
              <a:gd name="connsiteY93" fmla="*/ 432487 h 2032687"/>
              <a:gd name="connsiteX94" fmla="*/ 1235675 w 2168610"/>
              <a:gd name="connsiteY94" fmla="*/ 432487 h 2032687"/>
              <a:gd name="connsiteX95" fmla="*/ 1210962 w 2168610"/>
              <a:gd name="connsiteY95" fmla="*/ 389238 h 2032687"/>
              <a:gd name="connsiteX96" fmla="*/ 1136821 w 2168610"/>
              <a:gd name="connsiteY96" fmla="*/ 395417 h 2032687"/>
              <a:gd name="connsiteX97" fmla="*/ 1105929 w 2168610"/>
              <a:gd name="connsiteY97" fmla="*/ 364525 h 2032687"/>
              <a:gd name="connsiteX98" fmla="*/ 1087394 w 2168610"/>
              <a:gd name="connsiteY98" fmla="*/ 364525 h 2032687"/>
              <a:gd name="connsiteX99" fmla="*/ 1075037 w 2168610"/>
              <a:gd name="connsiteY99" fmla="*/ 352168 h 2032687"/>
              <a:gd name="connsiteX100" fmla="*/ 1062681 w 2168610"/>
              <a:gd name="connsiteY100" fmla="*/ 345990 h 2032687"/>
              <a:gd name="connsiteX101" fmla="*/ 1068450 w 2168610"/>
              <a:gd name="connsiteY101" fmla="*/ 3796 h 2032687"/>
              <a:gd name="connsiteX102" fmla="*/ 586946 w 2168610"/>
              <a:gd name="connsiteY102" fmla="*/ 0 h 2032687"/>
              <a:gd name="connsiteX0" fmla="*/ 598875 w 2168610"/>
              <a:gd name="connsiteY0" fmla="*/ 0 h 2032687"/>
              <a:gd name="connsiteX1" fmla="*/ 580767 w 2168610"/>
              <a:gd name="connsiteY1" fmla="*/ 864973 h 2032687"/>
              <a:gd name="connsiteX2" fmla="*/ 6178 w 2168610"/>
              <a:gd name="connsiteY2" fmla="*/ 846438 h 2032687"/>
              <a:gd name="connsiteX3" fmla="*/ 0 w 2168610"/>
              <a:gd name="connsiteY3" fmla="*/ 883509 h 2032687"/>
              <a:gd name="connsiteX4" fmla="*/ 49427 w 2168610"/>
              <a:gd name="connsiteY4" fmla="*/ 914400 h 2032687"/>
              <a:gd name="connsiteX5" fmla="*/ 105032 w 2168610"/>
              <a:gd name="connsiteY5" fmla="*/ 982363 h 2032687"/>
              <a:gd name="connsiteX6" fmla="*/ 154459 w 2168610"/>
              <a:gd name="connsiteY6" fmla="*/ 1056503 h 2032687"/>
              <a:gd name="connsiteX7" fmla="*/ 203886 w 2168610"/>
              <a:gd name="connsiteY7" fmla="*/ 1068860 h 2032687"/>
              <a:gd name="connsiteX8" fmla="*/ 240956 w 2168610"/>
              <a:gd name="connsiteY8" fmla="*/ 1118287 h 2032687"/>
              <a:gd name="connsiteX9" fmla="*/ 271848 w 2168610"/>
              <a:gd name="connsiteY9" fmla="*/ 1167714 h 2032687"/>
              <a:gd name="connsiteX10" fmla="*/ 296562 w 2168610"/>
              <a:gd name="connsiteY10" fmla="*/ 1223319 h 2032687"/>
              <a:gd name="connsiteX11" fmla="*/ 308919 w 2168610"/>
              <a:gd name="connsiteY11" fmla="*/ 1297460 h 2032687"/>
              <a:gd name="connsiteX12" fmla="*/ 327454 w 2168610"/>
              <a:gd name="connsiteY12" fmla="*/ 1322173 h 2032687"/>
              <a:gd name="connsiteX13" fmla="*/ 432486 w 2168610"/>
              <a:gd name="connsiteY13" fmla="*/ 1402492 h 2032687"/>
              <a:gd name="connsiteX14" fmla="*/ 438665 w 2168610"/>
              <a:gd name="connsiteY14" fmla="*/ 1377779 h 2032687"/>
              <a:gd name="connsiteX15" fmla="*/ 574589 w 2168610"/>
              <a:gd name="connsiteY15" fmla="*/ 1445741 h 2032687"/>
              <a:gd name="connsiteX16" fmla="*/ 574589 w 2168610"/>
              <a:gd name="connsiteY16" fmla="*/ 1445741 h 2032687"/>
              <a:gd name="connsiteX17" fmla="*/ 605481 w 2168610"/>
              <a:gd name="connsiteY17" fmla="*/ 1390136 h 2032687"/>
              <a:gd name="connsiteX18" fmla="*/ 661086 w 2168610"/>
              <a:gd name="connsiteY18" fmla="*/ 1322173 h 2032687"/>
              <a:gd name="connsiteX19" fmla="*/ 729048 w 2168610"/>
              <a:gd name="connsiteY19" fmla="*/ 1303638 h 2032687"/>
              <a:gd name="connsiteX20" fmla="*/ 821724 w 2168610"/>
              <a:gd name="connsiteY20" fmla="*/ 1315995 h 2032687"/>
              <a:gd name="connsiteX21" fmla="*/ 902043 w 2168610"/>
              <a:gd name="connsiteY21" fmla="*/ 1377779 h 2032687"/>
              <a:gd name="connsiteX22" fmla="*/ 957648 w 2168610"/>
              <a:gd name="connsiteY22" fmla="*/ 1458098 h 2032687"/>
              <a:gd name="connsiteX23" fmla="*/ 1013254 w 2168610"/>
              <a:gd name="connsiteY23" fmla="*/ 1538417 h 2032687"/>
              <a:gd name="connsiteX24" fmla="*/ 1062681 w 2168610"/>
              <a:gd name="connsiteY24" fmla="*/ 1624914 h 2032687"/>
              <a:gd name="connsiteX25" fmla="*/ 1118286 w 2168610"/>
              <a:gd name="connsiteY25" fmla="*/ 1692876 h 2032687"/>
              <a:gd name="connsiteX26" fmla="*/ 1167713 w 2168610"/>
              <a:gd name="connsiteY26" fmla="*/ 1729946 h 2032687"/>
              <a:gd name="connsiteX27" fmla="*/ 1198605 w 2168610"/>
              <a:gd name="connsiteY27" fmla="*/ 1810265 h 2032687"/>
              <a:gd name="connsiteX28" fmla="*/ 1223319 w 2168610"/>
              <a:gd name="connsiteY28" fmla="*/ 1872049 h 2032687"/>
              <a:gd name="connsiteX29" fmla="*/ 1248032 w 2168610"/>
              <a:gd name="connsiteY29" fmla="*/ 1933833 h 2032687"/>
              <a:gd name="connsiteX30" fmla="*/ 1278924 w 2168610"/>
              <a:gd name="connsiteY30" fmla="*/ 1977082 h 2032687"/>
              <a:gd name="connsiteX31" fmla="*/ 1340708 w 2168610"/>
              <a:gd name="connsiteY31" fmla="*/ 2001795 h 2032687"/>
              <a:gd name="connsiteX32" fmla="*/ 1439562 w 2168610"/>
              <a:gd name="connsiteY32" fmla="*/ 2020330 h 2032687"/>
              <a:gd name="connsiteX33" fmla="*/ 1513702 w 2168610"/>
              <a:gd name="connsiteY33" fmla="*/ 2032687 h 2032687"/>
              <a:gd name="connsiteX34" fmla="*/ 1606378 w 2168610"/>
              <a:gd name="connsiteY34" fmla="*/ 2032687 h 2032687"/>
              <a:gd name="connsiteX35" fmla="*/ 1587843 w 2168610"/>
              <a:gd name="connsiteY35" fmla="*/ 2020330 h 2032687"/>
              <a:gd name="connsiteX36" fmla="*/ 1587843 w 2168610"/>
              <a:gd name="connsiteY36" fmla="*/ 2020330 h 2032687"/>
              <a:gd name="connsiteX37" fmla="*/ 1575486 w 2168610"/>
              <a:gd name="connsiteY37" fmla="*/ 1952368 h 2032687"/>
              <a:gd name="connsiteX38" fmla="*/ 1550773 w 2168610"/>
              <a:gd name="connsiteY38" fmla="*/ 1921476 h 2032687"/>
              <a:gd name="connsiteX39" fmla="*/ 1544594 w 2168610"/>
              <a:gd name="connsiteY39" fmla="*/ 1884406 h 2032687"/>
              <a:gd name="connsiteX40" fmla="*/ 1526059 w 2168610"/>
              <a:gd name="connsiteY40" fmla="*/ 1841157 h 2032687"/>
              <a:gd name="connsiteX41" fmla="*/ 1538416 w 2168610"/>
              <a:gd name="connsiteY41" fmla="*/ 1810265 h 2032687"/>
              <a:gd name="connsiteX42" fmla="*/ 1532237 w 2168610"/>
              <a:gd name="connsiteY42" fmla="*/ 1791730 h 2032687"/>
              <a:gd name="connsiteX43" fmla="*/ 1488989 w 2168610"/>
              <a:gd name="connsiteY43" fmla="*/ 1767017 h 2032687"/>
              <a:gd name="connsiteX44" fmla="*/ 1538416 w 2168610"/>
              <a:gd name="connsiteY44" fmla="*/ 1736125 h 2032687"/>
              <a:gd name="connsiteX45" fmla="*/ 1544594 w 2168610"/>
              <a:gd name="connsiteY45" fmla="*/ 1723768 h 2032687"/>
              <a:gd name="connsiteX46" fmla="*/ 1550773 w 2168610"/>
              <a:gd name="connsiteY46" fmla="*/ 1692876 h 2032687"/>
              <a:gd name="connsiteX47" fmla="*/ 1526059 w 2168610"/>
              <a:gd name="connsiteY47" fmla="*/ 1661984 h 2032687"/>
              <a:gd name="connsiteX48" fmla="*/ 1550773 w 2168610"/>
              <a:gd name="connsiteY48" fmla="*/ 1661984 h 2032687"/>
              <a:gd name="connsiteX49" fmla="*/ 1575486 w 2168610"/>
              <a:gd name="connsiteY49" fmla="*/ 1643449 h 2032687"/>
              <a:gd name="connsiteX50" fmla="*/ 1550773 w 2168610"/>
              <a:gd name="connsiteY50" fmla="*/ 1587844 h 2032687"/>
              <a:gd name="connsiteX51" fmla="*/ 1550773 w 2168610"/>
              <a:gd name="connsiteY51" fmla="*/ 1587844 h 2032687"/>
              <a:gd name="connsiteX52" fmla="*/ 1618735 w 2168610"/>
              <a:gd name="connsiteY52" fmla="*/ 1587844 h 2032687"/>
              <a:gd name="connsiteX53" fmla="*/ 1631092 w 2168610"/>
              <a:gd name="connsiteY53" fmla="*/ 1575487 h 2032687"/>
              <a:gd name="connsiteX54" fmla="*/ 1649627 w 2168610"/>
              <a:gd name="connsiteY54" fmla="*/ 1526060 h 2032687"/>
              <a:gd name="connsiteX55" fmla="*/ 1686697 w 2168610"/>
              <a:gd name="connsiteY55" fmla="*/ 1526060 h 2032687"/>
              <a:gd name="connsiteX56" fmla="*/ 1705232 w 2168610"/>
              <a:gd name="connsiteY56" fmla="*/ 1526060 h 2032687"/>
              <a:gd name="connsiteX57" fmla="*/ 1705232 w 2168610"/>
              <a:gd name="connsiteY57" fmla="*/ 1495168 h 2032687"/>
              <a:gd name="connsiteX58" fmla="*/ 1699054 w 2168610"/>
              <a:gd name="connsiteY58" fmla="*/ 1476633 h 2032687"/>
              <a:gd name="connsiteX59" fmla="*/ 1699054 w 2168610"/>
              <a:gd name="connsiteY59" fmla="*/ 1476633 h 2032687"/>
              <a:gd name="connsiteX60" fmla="*/ 1773194 w 2168610"/>
              <a:gd name="connsiteY60" fmla="*/ 1482811 h 2032687"/>
              <a:gd name="connsiteX61" fmla="*/ 1834978 w 2168610"/>
              <a:gd name="connsiteY61" fmla="*/ 1470455 h 2032687"/>
              <a:gd name="connsiteX62" fmla="*/ 1896762 w 2168610"/>
              <a:gd name="connsiteY62" fmla="*/ 1414849 h 2032687"/>
              <a:gd name="connsiteX63" fmla="*/ 1896762 w 2168610"/>
              <a:gd name="connsiteY63" fmla="*/ 1371600 h 2032687"/>
              <a:gd name="connsiteX64" fmla="*/ 1946189 w 2168610"/>
              <a:gd name="connsiteY64" fmla="*/ 1340709 h 2032687"/>
              <a:gd name="connsiteX65" fmla="*/ 1940010 w 2168610"/>
              <a:gd name="connsiteY65" fmla="*/ 1278925 h 2032687"/>
              <a:gd name="connsiteX66" fmla="*/ 1983259 w 2168610"/>
              <a:gd name="connsiteY66" fmla="*/ 1260390 h 2032687"/>
              <a:gd name="connsiteX67" fmla="*/ 2007973 w 2168610"/>
              <a:gd name="connsiteY67" fmla="*/ 1322173 h 2032687"/>
              <a:gd name="connsiteX68" fmla="*/ 2143897 w 2168610"/>
              <a:gd name="connsiteY68" fmla="*/ 1248033 h 2032687"/>
              <a:gd name="connsiteX69" fmla="*/ 2156254 w 2168610"/>
              <a:gd name="connsiteY69" fmla="*/ 1161536 h 2032687"/>
              <a:gd name="connsiteX70" fmla="*/ 2143897 w 2168610"/>
              <a:gd name="connsiteY70" fmla="*/ 1124465 h 2032687"/>
              <a:gd name="connsiteX71" fmla="*/ 2137719 w 2168610"/>
              <a:gd name="connsiteY71" fmla="*/ 1087395 h 2032687"/>
              <a:gd name="connsiteX72" fmla="*/ 2150075 w 2168610"/>
              <a:gd name="connsiteY72" fmla="*/ 1044146 h 2032687"/>
              <a:gd name="connsiteX73" fmla="*/ 2168610 w 2168610"/>
              <a:gd name="connsiteY73" fmla="*/ 1007076 h 2032687"/>
              <a:gd name="connsiteX74" fmla="*/ 2131540 w 2168610"/>
              <a:gd name="connsiteY74" fmla="*/ 895865 h 2032687"/>
              <a:gd name="connsiteX75" fmla="*/ 2100648 w 2168610"/>
              <a:gd name="connsiteY75" fmla="*/ 864973 h 2032687"/>
              <a:gd name="connsiteX76" fmla="*/ 2075935 w 2168610"/>
              <a:gd name="connsiteY76" fmla="*/ 784655 h 2032687"/>
              <a:gd name="connsiteX77" fmla="*/ 2063578 w 2168610"/>
              <a:gd name="connsiteY77" fmla="*/ 611660 h 2032687"/>
              <a:gd name="connsiteX78" fmla="*/ 2051221 w 2168610"/>
              <a:gd name="connsiteY78" fmla="*/ 512806 h 2032687"/>
              <a:gd name="connsiteX79" fmla="*/ 2032686 w 2168610"/>
              <a:gd name="connsiteY79" fmla="*/ 494271 h 2032687"/>
              <a:gd name="connsiteX80" fmla="*/ 1983259 w 2168610"/>
              <a:gd name="connsiteY80" fmla="*/ 518984 h 2032687"/>
              <a:gd name="connsiteX81" fmla="*/ 1872048 w 2168610"/>
              <a:gd name="connsiteY81" fmla="*/ 463379 h 2032687"/>
              <a:gd name="connsiteX82" fmla="*/ 1834978 w 2168610"/>
              <a:gd name="connsiteY82" fmla="*/ 463379 h 2032687"/>
              <a:gd name="connsiteX83" fmla="*/ 1767016 w 2168610"/>
              <a:gd name="connsiteY83" fmla="*/ 457200 h 2032687"/>
              <a:gd name="connsiteX84" fmla="*/ 1692875 w 2168610"/>
              <a:gd name="connsiteY84" fmla="*/ 512806 h 2032687"/>
              <a:gd name="connsiteX85" fmla="*/ 1631092 w 2168610"/>
              <a:gd name="connsiteY85" fmla="*/ 481914 h 2032687"/>
              <a:gd name="connsiteX86" fmla="*/ 1594021 w 2168610"/>
              <a:gd name="connsiteY86" fmla="*/ 494271 h 2032687"/>
              <a:gd name="connsiteX87" fmla="*/ 1594021 w 2168610"/>
              <a:gd name="connsiteY87" fmla="*/ 494271 h 2032687"/>
              <a:gd name="connsiteX88" fmla="*/ 1519881 w 2168610"/>
              <a:gd name="connsiteY88" fmla="*/ 488092 h 2032687"/>
              <a:gd name="connsiteX89" fmla="*/ 1488989 w 2168610"/>
              <a:gd name="connsiteY89" fmla="*/ 463379 h 2032687"/>
              <a:gd name="connsiteX90" fmla="*/ 1439562 w 2168610"/>
              <a:gd name="connsiteY90" fmla="*/ 481914 h 2032687"/>
              <a:gd name="connsiteX91" fmla="*/ 1353065 w 2168610"/>
              <a:gd name="connsiteY91" fmla="*/ 438665 h 2032687"/>
              <a:gd name="connsiteX92" fmla="*/ 1291281 w 2168610"/>
              <a:gd name="connsiteY92" fmla="*/ 444844 h 2032687"/>
              <a:gd name="connsiteX93" fmla="*/ 1260389 w 2168610"/>
              <a:gd name="connsiteY93" fmla="*/ 432487 h 2032687"/>
              <a:gd name="connsiteX94" fmla="*/ 1235675 w 2168610"/>
              <a:gd name="connsiteY94" fmla="*/ 432487 h 2032687"/>
              <a:gd name="connsiteX95" fmla="*/ 1210962 w 2168610"/>
              <a:gd name="connsiteY95" fmla="*/ 389238 h 2032687"/>
              <a:gd name="connsiteX96" fmla="*/ 1136821 w 2168610"/>
              <a:gd name="connsiteY96" fmla="*/ 395417 h 2032687"/>
              <a:gd name="connsiteX97" fmla="*/ 1105929 w 2168610"/>
              <a:gd name="connsiteY97" fmla="*/ 364525 h 2032687"/>
              <a:gd name="connsiteX98" fmla="*/ 1087394 w 2168610"/>
              <a:gd name="connsiteY98" fmla="*/ 364525 h 2032687"/>
              <a:gd name="connsiteX99" fmla="*/ 1075037 w 2168610"/>
              <a:gd name="connsiteY99" fmla="*/ 352168 h 2032687"/>
              <a:gd name="connsiteX100" fmla="*/ 1062681 w 2168610"/>
              <a:gd name="connsiteY100" fmla="*/ 345990 h 2032687"/>
              <a:gd name="connsiteX101" fmla="*/ 1068450 w 2168610"/>
              <a:gd name="connsiteY101" fmla="*/ 3796 h 2032687"/>
              <a:gd name="connsiteX102" fmla="*/ 598875 w 2168610"/>
              <a:gd name="connsiteY102" fmla="*/ 0 h 2032687"/>
              <a:gd name="connsiteX0" fmla="*/ 598898 w 2168610"/>
              <a:gd name="connsiteY0" fmla="*/ 0 h 2039827"/>
              <a:gd name="connsiteX1" fmla="*/ 580767 w 2168610"/>
              <a:gd name="connsiteY1" fmla="*/ 872113 h 2039827"/>
              <a:gd name="connsiteX2" fmla="*/ 6178 w 2168610"/>
              <a:gd name="connsiteY2" fmla="*/ 853578 h 2039827"/>
              <a:gd name="connsiteX3" fmla="*/ 0 w 2168610"/>
              <a:gd name="connsiteY3" fmla="*/ 890649 h 2039827"/>
              <a:gd name="connsiteX4" fmla="*/ 49427 w 2168610"/>
              <a:gd name="connsiteY4" fmla="*/ 921540 h 2039827"/>
              <a:gd name="connsiteX5" fmla="*/ 105032 w 2168610"/>
              <a:gd name="connsiteY5" fmla="*/ 989503 h 2039827"/>
              <a:gd name="connsiteX6" fmla="*/ 154459 w 2168610"/>
              <a:gd name="connsiteY6" fmla="*/ 1063643 h 2039827"/>
              <a:gd name="connsiteX7" fmla="*/ 203886 w 2168610"/>
              <a:gd name="connsiteY7" fmla="*/ 1076000 h 2039827"/>
              <a:gd name="connsiteX8" fmla="*/ 240956 w 2168610"/>
              <a:gd name="connsiteY8" fmla="*/ 1125427 h 2039827"/>
              <a:gd name="connsiteX9" fmla="*/ 271848 w 2168610"/>
              <a:gd name="connsiteY9" fmla="*/ 1174854 h 2039827"/>
              <a:gd name="connsiteX10" fmla="*/ 296562 w 2168610"/>
              <a:gd name="connsiteY10" fmla="*/ 1230459 h 2039827"/>
              <a:gd name="connsiteX11" fmla="*/ 308919 w 2168610"/>
              <a:gd name="connsiteY11" fmla="*/ 1304600 h 2039827"/>
              <a:gd name="connsiteX12" fmla="*/ 327454 w 2168610"/>
              <a:gd name="connsiteY12" fmla="*/ 1329313 h 2039827"/>
              <a:gd name="connsiteX13" fmla="*/ 432486 w 2168610"/>
              <a:gd name="connsiteY13" fmla="*/ 1409632 h 2039827"/>
              <a:gd name="connsiteX14" fmla="*/ 438665 w 2168610"/>
              <a:gd name="connsiteY14" fmla="*/ 1384919 h 2039827"/>
              <a:gd name="connsiteX15" fmla="*/ 574589 w 2168610"/>
              <a:gd name="connsiteY15" fmla="*/ 1452881 h 2039827"/>
              <a:gd name="connsiteX16" fmla="*/ 574589 w 2168610"/>
              <a:gd name="connsiteY16" fmla="*/ 1452881 h 2039827"/>
              <a:gd name="connsiteX17" fmla="*/ 605481 w 2168610"/>
              <a:gd name="connsiteY17" fmla="*/ 1397276 h 2039827"/>
              <a:gd name="connsiteX18" fmla="*/ 661086 w 2168610"/>
              <a:gd name="connsiteY18" fmla="*/ 1329313 h 2039827"/>
              <a:gd name="connsiteX19" fmla="*/ 729048 w 2168610"/>
              <a:gd name="connsiteY19" fmla="*/ 1310778 h 2039827"/>
              <a:gd name="connsiteX20" fmla="*/ 821724 w 2168610"/>
              <a:gd name="connsiteY20" fmla="*/ 1323135 h 2039827"/>
              <a:gd name="connsiteX21" fmla="*/ 902043 w 2168610"/>
              <a:gd name="connsiteY21" fmla="*/ 1384919 h 2039827"/>
              <a:gd name="connsiteX22" fmla="*/ 957648 w 2168610"/>
              <a:gd name="connsiteY22" fmla="*/ 1465238 h 2039827"/>
              <a:gd name="connsiteX23" fmla="*/ 1013254 w 2168610"/>
              <a:gd name="connsiteY23" fmla="*/ 1545557 h 2039827"/>
              <a:gd name="connsiteX24" fmla="*/ 1062681 w 2168610"/>
              <a:gd name="connsiteY24" fmla="*/ 1632054 h 2039827"/>
              <a:gd name="connsiteX25" fmla="*/ 1118286 w 2168610"/>
              <a:gd name="connsiteY25" fmla="*/ 1700016 h 2039827"/>
              <a:gd name="connsiteX26" fmla="*/ 1167713 w 2168610"/>
              <a:gd name="connsiteY26" fmla="*/ 1737086 h 2039827"/>
              <a:gd name="connsiteX27" fmla="*/ 1198605 w 2168610"/>
              <a:gd name="connsiteY27" fmla="*/ 1817405 h 2039827"/>
              <a:gd name="connsiteX28" fmla="*/ 1223319 w 2168610"/>
              <a:gd name="connsiteY28" fmla="*/ 1879189 h 2039827"/>
              <a:gd name="connsiteX29" fmla="*/ 1248032 w 2168610"/>
              <a:gd name="connsiteY29" fmla="*/ 1940973 h 2039827"/>
              <a:gd name="connsiteX30" fmla="*/ 1278924 w 2168610"/>
              <a:gd name="connsiteY30" fmla="*/ 1984222 h 2039827"/>
              <a:gd name="connsiteX31" fmla="*/ 1340708 w 2168610"/>
              <a:gd name="connsiteY31" fmla="*/ 2008935 h 2039827"/>
              <a:gd name="connsiteX32" fmla="*/ 1439562 w 2168610"/>
              <a:gd name="connsiteY32" fmla="*/ 2027470 h 2039827"/>
              <a:gd name="connsiteX33" fmla="*/ 1513702 w 2168610"/>
              <a:gd name="connsiteY33" fmla="*/ 2039827 h 2039827"/>
              <a:gd name="connsiteX34" fmla="*/ 1606378 w 2168610"/>
              <a:gd name="connsiteY34" fmla="*/ 2039827 h 2039827"/>
              <a:gd name="connsiteX35" fmla="*/ 1587843 w 2168610"/>
              <a:gd name="connsiteY35" fmla="*/ 2027470 h 2039827"/>
              <a:gd name="connsiteX36" fmla="*/ 1587843 w 2168610"/>
              <a:gd name="connsiteY36" fmla="*/ 2027470 h 2039827"/>
              <a:gd name="connsiteX37" fmla="*/ 1575486 w 2168610"/>
              <a:gd name="connsiteY37" fmla="*/ 1959508 h 2039827"/>
              <a:gd name="connsiteX38" fmla="*/ 1550773 w 2168610"/>
              <a:gd name="connsiteY38" fmla="*/ 1928616 h 2039827"/>
              <a:gd name="connsiteX39" fmla="*/ 1544594 w 2168610"/>
              <a:gd name="connsiteY39" fmla="*/ 1891546 h 2039827"/>
              <a:gd name="connsiteX40" fmla="*/ 1526059 w 2168610"/>
              <a:gd name="connsiteY40" fmla="*/ 1848297 h 2039827"/>
              <a:gd name="connsiteX41" fmla="*/ 1538416 w 2168610"/>
              <a:gd name="connsiteY41" fmla="*/ 1817405 h 2039827"/>
              <a:gd name="connsiteX42" fmla="*/ 1532237 w 2168610"/>
              <a:gd name="connsiteY42" fmla="*/ 1798870 h 2039827"/>
              <a:gd name="connsiteX43" fmla="*/ 1488989 w 2168610"/>
              <a:gd name="connsiteY43" fmla="*/ 1774157 h 2039827"/>
              <a:gd name="connsiteX44" fmla="*/ 1538416 w 2168610"/>
              <a:gd name="connsiteY44" fmla="*/ 1743265 h 2039827"/>
              <a:gd name="connsiteX45" fmla="*/ 1544594 w 2168610"/>
              <a:gd name="connsiteY45" fmla="*/ 1730908 h 2039827"/>
              <a:gd name="connsiteX46" fmla="*/ 1550773 w 2168610"/>
              <a:gd name="connsiteY46" fmla="*/ 1700016 h 2039827"/>
              <a:gd name="connsiteX47" fmla="*/ 1526059 w 2168610"/>
              <a:gd name="connsiteY47" fmla="*/ 1669124 h 2039827"/>
              <a:gd name="connsiteX48" fmla="*/ 1550773 w 2168610"/>
              <a:gd name="connsiteY48" fmla="*/ 1669124 h 2039827"/>
              <a:gd name="connsiteX49" fmla="*/ 1575486 w 2168610"/>
              <a:gd name="connsiteY49" fmla="*/ 1650589 h 2039827"/>
              <a:gd name="connsiteX50" fmla="*/ 1550773 w 2168610"/>
              <a:gd name="connsiteY50" fmla="*/ 1594984 h 2039827"/>
              <a:gd name="connsiteX51" fmla="*/ 1550773 w 2168610"/>
              <a:gd name="connsiteY51" fmla="*/ 1594984 h 2039827"/>
              <a:gd name="connsiteX52" fmla="*/ 1618735 w 2168610"/>
              <a:gd name="connsiteY52" fmla="*/ 1594984 h 2039827"/>
              <a:gd name="connsiteX53" fmla="*/ 1631092 w 2168610"/>
              <a:gd name="connsiteY53" fmla="*/ 1582627 h 2039827"/>
              <a:gd name="connsiteX54" fmla="*/ 1649627 w 2168610"/>
              <a:gd name="connsiteY54" fmla="*/ 1533200 h 2039827"/>
              <a:gd name="connsiteX55" fmla="*/ 1686697 w 2168610"/>
              <a:gd name="connsiteY55" fmla="*/ 1533200 h 2039827"/>
              <a:gd name="connsiteX56" fmla="*/ 1705232 w 2168610"/>
              <a:gd name="connsiteY56" fmla="*/ 1533200 h 2039827"/>
              <a:gd name="connsiteX57" fmla="*/ 1705232 w 2168610"/>
              <a:gd name="connsiteY57" fmla="*/ 1502308 h 2039827"/>
              <a:gd name="connsiteX58" fmla="*/ 1699054 w 2168610"/>
              <a:gd name="connsiteY58" fmla="*/ 1483773 h 2039827"/>
              <a:gd name="connsiteX59" fmla="*/ 1699054 w 2168610"/>
              <a:gd name="connsiteY59" fmla="*/ 1483773 h 2039827"/>
              <a:gd name="connsiteX60" fmla="*/ 1773194 w 2168610"/>
              <a:gd name="connsiteY60" fmla="*/ 1489951 h 2039827"/>
              <a:gd name="connsiteX61" fmla="*/ 1834978 w 2168610"/>
              <a:gd name="connsiteY61" fmla="*/ 1477595 h 2039827"/>
              <a:gd name="connsiteX62" fmla="*/ 1896762 w 2168610"/>
              <a:gd name="connsiteY62" fmla="*/ 1421989 h 2039827"/>
              <a:gd name="connsiteX63" fmla="*/ 1896762 w 2168610"/>
              <a:gd name="connsiteY63" fmla="*/ 1378740 h 2039827"/>
              <a:gd name="connsiteX64" fmla="*/ 1946189 w 2168610"/>
              <a:gd name="connsiteY64" fmla="*/ 1347849 h 2039827"/>
              <a:gd name="connsiteX65" fmla="*/ 1940010 w 2168610"/>
              <a:gd name="connsiteY65" fmla="*/ 1286065 h 2039827"/>
              <a:gd name="connsiteX66" fmla="*/ 1983259 w 2168610"/>
              <a:gd name="connsiteY66" fmla="*/ 1267530 h 2039827"/>
              <a:gd name="connsiteX67" fmla="*/ 2007973 w 2168610"/>
              <a:gd name="connsiteY67" fmla="*/ 1329313 h 2039827"/>
              <a:gd name="connsiteX68" fmla="*/ 2143897 w 2168610"/>
              <a:gd name="connsiteY68" fmla="*/ 1255173 h 2039827"/>
              <a:gd name="connsiteX69" fmla="*/ 2156254 w 2168610"/>
              <a:gd name="connsiteY69" fmla="*/ 1168676 h 2039827"/>
              <a:gd name="connsiteX70" fmla="*/ 2143897 w 2168610"/>
              <a:gd name="connsiteY70" fmla="*/ 1131605 h 2039827"/>
              <a:gd name="connsiteX71" fmla="*/ 2137719 w 2168610"/>
              <a:gd name="connsiteY71" fmla="*/ 1094535 h 2039827"/>
              <a:gd name="connsiteX72" fmla="*/ 2150075 w 2168610"/>
              <a:gd name="connsiteY72" fmla="*/ 1051286 h 2039827"/>
              <a:gd name="connsiteX73" fmla="*/ 2168610 w 2168610"/>
              <a:gd name="connsiteY73" fmla="*/ 1014216 h 2039827"/>
              <a:gd name="connsiteX74" fmla="*/ 2131540 w 2168610"/>
              <a:gd name="connsiteY74" fmla="*/ 903005 h 2039827"/>
              <a:gd name="connsiteX75" fmla="*/ 2100648 w 2168610"/>
              <a:gd name="connsiteY75" fmla="*/ 872113 h 2039827"/>
              <a:gd name="connsiteX76" fmla="*/ 2075935 w 2168610"/>
              <a:gd name="connsiteY76" fmla="*/ 791795 h 2039827"/>
              <a:gd name="connsiteX77" fmla="*/ 2063578 w 2168610"/>
              <a:gd name="connsiteY77" fmla="*/ 618800 h 2039827"/>
              <a:gd name="connsiteX78" fmla="*/ 2051221 w 2168610"/>
              <a:gd name="connsiteY78" fmla="*/ 519946 h 2039827"/>
              <a:gd name="connsiteX79" fmla="*/ 2032686 w 2168610"/>
              <a:gd name="connsiteY79" fmla="*/ 501411 h 2039827"/>
              <a:gd name="connsiteX80" fmla="*/ 1983259 w 2168610"/>
              <a:gd name="connsiteY80" fmla="*/ 526124 h 2039827"/>
              <a:gd name="connsiteX81" fmla="*/ 1872048 w 2168610"/>
              <a:gd name="connsiteY81" fmla="*/ 470519 h 2039827"/>
              <a:gd name="connsiteX82" fmla="*/ 1834978 w 2168610"/>
              <a:gd name="connsiteY82" fmla="*/ 470519 h 2039827"/>
              <a:gd name="connsiteX83" fmla="*/ 1767016 w 2168610"/>
              <a:gd name="connsiteY83" fmla="*/ 464340 h 2039827"/>
              <a:gd name="connsiteX84" fmla="*/ 1692875 w 2168610"/>
              <a:gd name="connsiteY84" fmla="*/ 519946 h 2039827"/>
              <a:gd name="connsiteX85" fmla="*/ 1631092 w 2168610"/>
              <a:gd name="connsiteY85" fmla="*/ 489054 h 2039827"/>
              <a:gd name="connsiteX86" fmla="*/ 1594021 w 2168610"/>
              <a:gd name="connsiteY86" fmla="*/ 501411 h 2039827"/>
              <a:gd name="connsiteX87" fmla="*/ 1594021 w 2168610"/>
              <a:gd name="connsiteY87" fmla="*/ 501411 h 2039827"/>
              <a:gd name="connsiteX88" fmla="*/ 1519881 w 2168610"/>
              <a:gd name="connsiteY88" fmla="*/ 495232 h 2039827"/>
              <a:gd name="connsiteX89" fmla="*/ 1488989 w 2168610"/>
              <a:gd name="connsiteY89" fmla="*/ 470519 h 2039827"/>
              <a:gd name="connsiteX90" fmla="*/ 1439562 w 2168610"/>
              <a:gd name="connsiteY90" fmla="*/ 489054 h 2039827"/>
              <a:gd name="connsiteX91" fmla="*/ 1353065 w 2168610"/>
              <a:gd name="connsiteY91" fmla="*/ 445805 h 2039827"/>
              <a:gd name="connsiteX92" fmla="*/ 1291281 w 2168610"/>
              <a:gd name="connsiteY92" fmla="*/ 451984 h 2039827"/>
              <a:gd name="connsiteX93" fmla="*/ 1260389 w 2168610"/>
              <a:gd name="connsiteY93" fmla="*/ 439627 h 2039827"/>
              <a:gd name="connsiteX94" fmla="*/ 1235675 w 2168610"/>
              <a:gd name="connsiteY94" fmla="*/ 439627 h 2039827"/>
              <a:gd name="connsiteX95" fmla="*/ 1210962 w 2168610"/>
              <a:gd name="connsiteY95" fmla="*/ 396378 h 2039827"/>
              <a:gd name="connsiteX96" fmla="*/ 1136821 w 2168610"/>
              <a:gd name="connsiteY96" fmla="*/ 402557 h 2039827"/>
              <a:gd name="connsiteX97" fmla="*/ 1105929 w 2168610"/>
              <a:gd name="connsiteY97" fmla="*/ 371665 h 2039827"/>
              <a:gd name="connsiteX98" fmla="*/ 1087394 w 2168610"/>
              <a:gd name="connsiteY98" fmla="*/ 371665 h 2039827"/>
              <a:gd name="connsiteX99" fmla="*/ 1075037 w 2168610"/>
              <a:gd name="connsiteY99" fmla="*/ 359308 h 2039827"/>
              <a:gd name="connsiteX100" fmla="*/ 1062681 w 2168610"/>
              <a:gd name="connsiteY100" fmla="*/ 353130 h 2039827"/>
              <a:gd name="connsiteX101" fmla="*/ 1068450 w 2168610"/>
              <a:gd name="connsiteY101" fmla="*/ 10936 h 2039827"/>
              <a:gd name="connsiteX102" fmla="*/ 598898 w 2168610"/>
              <a:gd name="connsiteY102" fmla="*/ 0 h 2039827"/>
              <a:gd name="connsiteX0" fmla="*/ 598898 w 2168610"/>
              <a:gd name="connsiteY0" fmla="*/ 0 h 2039827"/>
              <a:gd name="connsiteX1" fmla="*/ 580767 w 2168610"/>
              <a:gd name="connsiteY1" fmla="*/ 872113 h 2039827"/>
              <a:gd name="connsiteX2" fmla="*/ 6178 w 2168610"/>
              <a:gd name="connsiteY2" fmla="*/ 853578 h 2039827"/>
              <a:gd name="connsiteX3" fmla="*/ 0 w 2168610"/>
              <a:gd name="connsiteY3" fmla="*/ 890649 h 2039827"/>
              <a:gd name="connsiteX4" fmla="*/ 49427 w 2168610"/>
              <a:gd name="connsiteY4" fmla="*/ 921540 h 2039827"/>
              <a:gd name="connsiteX5" fmla="*/ 105032 w 2168610"/>
              <a:gd name="connsiteY5" fmla="*/ 989503 h 2039827"/>
              <a:gd name="connsiteX6" fmla="*/ 154459 w 2168610"/>
              <a:gd name="connsiteY6" fmla="*/ 1063643 h 2039827"/>
              <a:gd name="connsiteX7" fmla="*/ 203886 w 2168610"/>
              <a:gd name="connsiteY7" fmla="*/ 1076000 h 2039827"/>
              <a:gd name="connsiteX8" fmla="*/ 240956 w 2168610"/>
              <a:gd name="connsiteY8" fmla="*/ 1125427 h 2039827"/>
              <a:gd name="connsiteX9" fmla="*/ 271848 w 2168610"/>
              <a:gd name="connsiteY9" fmla="*/ 1174854 h 2039827"/>
              <a:gd name="connsiteX10" fmla="*/ 296562 w 2168610"/>
              <a:gd name="connsiteY10" fmla="*/ 1230459 h 2039827"/>
              <a:gd name="connsiteX11" fmla="*/ 308919 w 2168610"/>
              <a:gd name="connsiteY11" fmla="*/ 1304600 h 2039827"/>
              <a:gd name="connsiteX12" fmla="*/ 327454 w 2168610"/>
              <a:gd name="connsiteY12" fmla="*/ 1329313 h 2039827"/>
              <a:gd name="connsiteX13" fmla="*/ 432486 w 2168610"/>
              <a:gd name="connsiteY13" fmla="*/ 1409632 h 2039827"/>
              <a:gd name="connsiteX14" fmla="*/ 438665 w 2168610"/>
              <a:gd name="connsiteY14" fmla="*/ 1384919 h 2039827"/>
              <a:gd name="connsiteX15" fmla="*/ 574589 w 2168610"/>
              <a:gd name="connsiteY15" fmla="*/ 1452881 h 2039827"/>
              <a:gd name="connsiteX16" fmla="*/ 574589 w 2168610"/>
              <a:gd name="connsiteY16" fmla="*/ 1452881 h 2039827"/>
              <a:gd name="connsiteX17" fmla="*/ 605481 w 2168610"/>
              <a:gd name="connsiteY17" fmla="*/ 1397276 h 2039827"/>
              <a:gd name="connsiteX18" fmla="*/ 661086 w 2168610"/>
              <a:gd name="connsiteY18" fmla="*/ 1329313 h 2039827"/>
              <a:gd name="connsiteX19" fmla="*/ 729048 w 2168610"/>
              <a:gd name="connsiteY19" fmla="*/ 1310778 h 2039827"/>
              <a:gd name="connsiteX20" fmla="*/ 821724 w 2168610"/>
              <a:gd name="connsiteY20" fmla="*/ 1323135 h 2039827"/>
              <a:gd name="connsiteX21" fmla="*/ 902043 w 2168610"/>
              <a:gd name="connsiteY21" fmla="*/ 1384919 h 2039827"/>
              <a:gd name="connsiteX22" fmla="*/ 957648 w 2168610"/>
              <a:gd name="connsiteY22" fmla="*/ 1465238 h 2039827"/>
              <a:gd name="connsiteX23" fmla="*/ 1013254 w 2168610"/>
              <a:gd name="connsiteY23" fmla="*/ 1545557 h 2039827"/>
              <a:gd name="connsiteX24" fmla="*/ 1062681 w 2168610"/>
              <a:gd name="connsiteY24" fmla="*/ 1632054 h 2039827"/>
              <a:gd name="connsiteX25" fmla="*/ 1118286 w 2168610"/>
              <a:gd name="connsiteY25" fmla="*/ 1700016 h 2039827"/>
              <a:gd name="connsiteX26" fmla="*/ 1167713 w 2168610"/>
              <a:gd name="connsiteY26" fmla="*/ 1737086 h 2039827"/>
              <a:gd name="connsiteX27" fmla="*/ 1198605 w 2168610"/>
              <a:gd name="connsiteY27" fmla="*/ 1817405 h 2039827"/>
              <a:gd name="connsiteX28" fmla="*/ 1223319 w 2168610"/>
              <a:gd name="connsiteY28" fmla="*/ 1879189 h 2039827"/>
              <a:gd name="connsiteX29" fmla="*/ 1248032 w 2168610"/>
              <a:gd name="connsiteY29" fmla="*/ 1940973 h 2039827"/>
              <a:gd name="connsiteX30" fmla="*/ 1278924 w 2168610"/>
              <a:gd name="connsiteY30" fmla="*/ 1984222 h 2039827"/>
              <a:gd name="connsiteX31" fmla="*/ 1340708 w 2168610"/>
              <a:gd name="connsiteY31" fmla="*/ 2008935 h 2039827"/>
              <a:gd name="connsiteX32" fmla="*/ 1439562 w 2168610"/>
              <a:gd name="connsiteY32" fmla="*/ 2027470 h 2039827"/>
              <a:gd name="connsiteX33" fmla="*/ 1513702 w 2168610"/>
              <a:gd name="connsiteY33" fmla="*/ 2039827 h 2039827"/>
              <a:gd name="connsiteX34" fmla="*/ 1606378 w 2168610"/>
              <a:gd name="connsiteY34" fmla="*/ 2039827 h 2039827"/>
              <a:gd name="connsiteX35" fmla="*/ 1587843 w 2168610"/>
              <a:gd name="connsiteY35" fmla="*/ 2027470 h 2039827"/>
              <a:gd name="connsiteX36" fmla="*/ 1587843 w 2168610"/>
              <a:gd name="connsiteY36" fmla="*/ 2027470 h 2039827"/>
              <a:gd name="connsiteX37" fmla="*/ 1575486 w 2168610"/>
              <a:gd name="connsiteY37" fmla="*/ 1959508 h 2039827"/>
              <a:gd name="connsiteX38" fmla="*/ 1550773 w 2168610"/>
              <a:gd name="connsiteY38" fmla="*/ 1928616 h 2039827"/>
              <a:gd name="connsiteX39" fmla="*/ 1544594 w 2168610"/>
              <a:gd name="connsiteY39" fmla="*/ 1891546 h 2039827"/>
              <a:gd name="connsiteX40" fmla="*/ 1526059 w 2168610"/>
              <a:gd name="connsiteY40" fmla="*/ 1848297 h 2039827"/>
              <a:gd name="connsiteX41" fmla="*/ 1538416 w 2168610"/>
              <a:gd name="connsiteY41" fmla="*/ 1817405 h 2039827"/>
              <a:gd name="connsiteX42" fmla="*/ 1532237 w 2168610"/>
              <a:gd name="connsiteY42" fmla="*/ 1798870 h 2039827"/>
              <a:gd name="connsiteX43" fmla="*/ 1488989 w 2168610"/>
              <a:gd name="connsiteY43" fmla="*/ 1774157 h 2039827"/>
              <a:gd name="connsiteX44" fmla="*/ 1538416 w 2168610"/>
              <a:gd name="connsiteY44" fmla="*/ 1743265 h 2039827"/>
              <a:gd name="connsiteX45" fmla="*/ 1544594 w 2168610"/>
              <a:gd name="connsiteY45" fmla="*/ 1730908 h 2039827"/>
              <a:gd name="connsiteX46" fmla="*/ 1550773 w 2168610"/>
              <a:gd name="connsiteY46" fmla="*/ 1700016 h 2039827"/>
              <a:gd name="connsiteX47" fmla="*/ 1526059 w 2168610"/>
              <a:gd name="connsiteY47" fmla="*/ 1669124 h 2039827"/>
              <a:gd name="connsiteX48" fmla="*/ 1550773 w 2168610"/>
              <a:gd name="connsiteY48" fmla="*/ 1669124 h 2039827"/>
              <a:gd name="connsiteX49" fmla="*/ 1575486 w 2168610"/>
              <a:gd name="connsiteY49" fmla="*/ 1650589 h 2039827"/>
              <a:gd name="connsiteX50" fmla="*/ 1550773 w 2168610"/>
              <a:gd name="connsiteY50" fmla="*/ 1594984 h 2039827"/>
              <a:gd name="connsiteX51" fmla="*/ 1550773 w 2168610"/>
              <a:gd name="connsiteY51" fmla="*/ 1594984 h 2039827"/>
              <a:gd name="connsiteX52" fmla="*/ 1618735 w 2168610"/>
              <a:gd name="connsiteY52" fmla="*/ 1594984 h 2039827"/>
              <a:gd name="connsiteX53" fmla="*/ 1631092 w 2168610"/>
              <a:gd name="connsiteY53" fmla="*/ 1582627 h 2039827"/>
              <a:gd name="connsiteX54" fmla="*/ 1649627 w 2168610"/>
              <a:gd name="connsiteY54" fmla="*/ 1533200 h 2039827"/>
              <a:gd name="connsiteX55" fmla="*/ 1686697 w 2168610"/>
              <a:gd name="connsiteY55" fmla="*/ 1533200 h 2039827"/>
              <a:gd name="connsiteX56" fmla="*/ 1705232 w 2168610"/>
              <a:gd name="connsiteY56" fmla="*/ 1533200 h 2039827"/>
              <a:gd name="connsiteX57" fmla="*/ 1705232 w 2168610"/>
              <a:gd name="connsiteY57" fmla="*/ 1502308 h 2039827"/>
              <a:gd name="connsiteX58" fmla="*/ 1699054 w 2168610"/>
              <a:gd name="connsiteY58" fmla="*/ 1483773 h 2039827"/>
              <a:gd name="connsiteX59" fmla="*/ 1699054 w 2168610"/>
              <a:gd name="connsiteY59" fmla="*/ 1483773 h 2039827"/>
              <a:gd name="connsiteX60" fmla="*/ 1773194 w 2168610"/>
              <a:gd name="connsiteY60" fmla="*/ 1489951 h 2039827"/>
              <a:gd name="connsiteX61" fmla="*/ 1834978 w 2168610"/>
              <a:gd name="connsiteY61" fmla="*/ 1477595 h 2039827"/>
              <a:gd name="connsiteX62" fmla="*/ 1896762 w 2168610"/>
              <a:gd name="connsiteY62" fmla="*/ 1421989 h 2039827"/>
              <a:gd name="connsiteX63" fmla="*/ 1896762 w 2168610"/>
              <a:gd name="connsiteY63" fmla="*/ 1378740 h 2039827"/>
              <a:gd name="connsiteX64" fmla="*/ 1946189 w 2168610"/>
              <a:gd name="connsiteY64" fmla="*/ 1347849 h 2039827"/>
              <a:gd name="connsiteX65" fmla="*/ 1940010 w 2168610"/>
              <a:gd name="connsiteY65" fmla="*/ 1286065 h 2039827"/>
              <a:gd name="connsiteX66" fmla="*/ 1983259 w 2168610"/>
              <a:gd name="connsiteY66" fmla="*/ 1267530 h 2039827"/>
              <a:gd name="connsiteX67" fmla="*/ 2007973 w 2168610"/>
              <a:gd name="connsiteY67" fmla="*/ 1329313 h 2039827"/>
              <a:gd name="connsiteX68" fmla="*/ 2143897 w 2168610"/>
              <a:gd name="connsiteY68" fmla="*/ 1255173 h 2039827"/>
              <a:gd name="connsiteX69" fmla="*/ 2156254 w 2168610"/>
              <a:gd name="connsiteY69" fmla="*/ 1168676 h 2039827"/>
              <a:gd name="connsiteX70" fmla="*/ 2143897 w 2168610"/>
              <a:gd name="connsiteY70" fmla="*/ 1131605 h 2039827"/>
              <a:gd name="connsiteX71" fmla="*/ 2137719 w 2168610"/>
              <a:gd name="connsiteY71" fmla="*/ 1094535 h 2039827"/>
              <a:gd name="connsiteX72" fmla="*/ 2150075 w 2168610"/>
              <a:gd name="connsiteY72" fmla="*/ 1051286 h 2039827"/>
              <a:gd name="connsiteX73" fmla="*/ 2168610 w 2168610"/>
              <a:gd name="connsiteY73" fmla="*/ 1014216 h 2039827"/>
              <a:gd name="connsiteX74" fmla="*/ 2131540 w 2168610"/>
              <a:gd name="connsiteY74" fmla="*/ 903005 h 2039827"/>
              <a:gd name="connsiteX75" fmla="*/ 2100648 w 2168610"/>
              <a:gd name="connsiteY75" fmla="*/ 872113 h 2039827"/>
              <a:gd name="connsiteX76" fmla="*/ 2075935 w 2168610"/>
              <a:gd name="connsiteY76" fmla="*/ 791795 h 2039827"/>
              <a:gd name="connsiteX77" fmla="*/ 2063578 w 2168610"/>
              <a:gd name="connsiteY77" fmla="*/ 618800 h 2039827"/>
              <a:gd name="connsiteX78" fmla="*/ 2051221 w 2168610"/>
              <a:gd name="connsiteY78" fmla="*/ 519946 h 2039827"/>
              <a:gd name="connsiteX79" fmla="*/ 2032686 w 2168610"/>
              <a:gd name="connsiteY79" fmla="*/ 501411 h 2039827"/>
              <a:gd name="connsiteX80" fmla="*/ 1983259 w 2168610"/>
              <a:gd name="connsiteY80" fmla="*/ 526124 h 2039827"/>
              <a:gd name="connsiteX81" fmla="*/ 1872048 w 2168610"/>
              <a:gd name="connsiteY81" fmla="*/ 470519 h 2039827"/>
              <a:gd name="connsiteX82" fmla="*/ 1834978 w 2168610"/>
              <a:gd name="connsiteY82" fmla="*/ 470519 h 2039827"/>
              <a:gd name="connsiteX83" fmla="*/ 1767016 w 2168610"/>
              <a:gd name="connsiteY83" fmla="*/ 464340 h 2039827"/>
              <a:gd name="connsiteX84" fmla="*/ 1692875 w 2168610"/>
              <a:gd name="connsiteY84" fmla="*/ 519946 h 2039827"/>
              <a:gd name="connsiteX85" fmla="*/ 1631092 w 2168610"/>
              <a:gd name="connsiteY85" fmla="*/ 489054 h 2039827"/>
              <a:gd name="connsiteX86" fmla="*/ 1594021 w 2168610"/>
              <a:gd name="connsiteY86" fmla="*/ 501411 h 2039827"/>
              <a:gd name="connsiteX87" fmla="*/ 1594021 w 2168610"/>
              <a:gd name="connsiteY87" fmla="*/ 501411 h 2039827"/>
              <a:gd name="connsiteX88" fmla="*/ 1519881 w 2168610"/>
              <a:gd name="connsiteY88" fmla="*/ 495232 h 2039827"/>
              <a:gd name="connsiteX89" fmla="*/ 1488989 w 2168610"/>
              <a:gd name="connsiteY89" fmla="*/ 470519 h 2039827"/>
              <a:gd name="connsiteX90" fmla="*/ 1439562 w 2168610"/>
              <a:gd name="connsiteY90" fmla="*/ 489054 h 2039827"/>
              <a:gd name="connsiteX91" fmla="*/ 1353065 w 2168610"/>
              <a:gd name="connsiteY91" fmla="*/ 445805 h 2039827"/>
              <a:gd name="connsiteX92" fmla="*/ 1291281 w 2168610"/>
              <a:gd name="connsiteY92" fmla="*/ 451984 h 2039827"/>
              <a:gd name="connsiteX93" fmla="*/ 1260389 w 2168610"/>
              <a:gd name="connsiteY93" fmla="*/ 439627 h 2039827"/>
              <a:gd name="connsiteX94" fmla="*/ 1235675 w 2168610"/>
              <a:gd name="connsiteY94" fmla="*/ 439627 h 2039827"/>
              <a:gd name="connsiteX95" fmla="*/ 1210962 w 2168610"/>
              <a:gd name="connsiteY95" fmla="*/ 396378 h 2039827"/>
              <a:gd name="connsiteX96" fmla="*/ 1144010 w 2168610"/>
              <a:gd name="connsiteY96" fmla="*/ 390478 h 2039827"/>
              <a:gd name="connsiteX97" fmla="*/ 1105929 w 2168610"/>
              <a:gd name="connsiteY97" fmla="*/ 371665 h 2039827"/>
              <a:gd name="connsiteX98" fmla="*/ 1087394 w 2168610"/>
              <a:gd name="connsiteY98" fmla="*/ 371665 h 2039827"/>
              <a:gd name="connsiteX99" fmla="*/ 1075037 w 2168610"/>
              <a:gd name="connsiteY99" fmla="*/ 359308 h 2039827"/>
              <a:gd name="connsiteX100" fmla="*/ 1062681 w 2168610"/>
              <a:gd name="connsiteY100" fmla="*/ 353130 h 2039827"/>
              <a:gd name="connsiteX101" fmla="*/ 1068450 w 2168610"/>
              <a:gd name="connsiteY101" fmla="*/ 10936 h 2039827"/>
              <a:gd name="connsiteX102" fmla="*/ 598898 w 2168610"/>
              <a:gd name="connsiteY102" fmla="*/ 0 h 2039827"/>
              <a:gd name="connsiteX0" fmla="*/ 598898 w 2168610"/>
              <a:gd name="connsiteY0" fmla="*/ 0 h 2039827"/>
              <a:gd name="connsiteX1" fmla="*/ 580767 w 2168610"/>
              <a:gd name="connsiteY1" fmla="*/ 872113 h 2039827"/>
              <a:gd name="connsiteX2" fmla="*/ 6178 w 2168610"/>
              <a:gd name="connsiteY2" fmla="*/ 853578 h 2039827"/>
              <a:gd name="connsiteX3" fmla="*/ 0 w 2168610"/>
              <a:gd name="connsiteY3" fmla="*/ 890649 h 2039827"/>
              <a:gd name="connsiteX4" fmla="*/ 49427 w 2168610"/>
              <a:gd name="connsiteY4" fmla="*/ 921540 h 2039827"/>
              <a:gd name="connsiteX5" fmla="*/ 105032 w 2168610"/>
              <a:gd name="connsiteY5" fmla="*/ 989503 h 2039827"/>
              <a:gd name="connsiteX6" fmla="*/ 154459 w 2168610"/>
              <a:gd name="connsiteY6" fmla="*/ 1063643 h 2039827"/>
              <a:gd name="connsiteX7" fmla="*/ 203886 w 2168610"/>
              <a:gd name="connsiteY7" fmla="*/ 1076000 h 2039827"/>
              <a:gd name="connsiteX8" fmla="*/ 240956 w 2168610"/>
              <a:gd name="connsiteY8" fmla="*/ 1125427 h 2039827"/>
              <a:gd name="connsiteX9" fmla="*/ 271848 w 2168610"/>
              <a:gd name="connsiteY9" fmla="*/ 1174854 h 2039827"/>
              <a:gd name="connsiteX10" fmla="*/ 296562 w 2168610"/>
              <a:gd name="connsiteY10" fmla="*/ 1230459 h 2039827"/>
              <a:gd name="connsiteX11" fmla="*/ 308919 w 2168610"/>
              <a:gd name="connsiteY11" fmla="*/ 1304600 h 2039827"/>
              <a:gd name="connsiteX12" fmla="*/ 327454 w 2168610"/>
              <a:gd name="connsiteY12" fmla="*/ 1329313 h 2039827"/>
              <a:gd name="connsiteX13" fmla="*/ 432486 w 2168610"/>
              <a:gd name="connsiteY13" fmla="*/ 1409632 h 2039827"/>
              <a:gd name="connsiteX14" fmla="*/ 438665 w 2168610"/>
              <a:gd name="connsiteY14" fmla="*/ 1384919 h 2039827"/>
              <a:gd name="connsiteX15" fmla="*/ 574589 w 2168610"/>
              <a:gd name="connsiteY15" fmla="*/ 1452881 h 2039827"/>
              <a:gd name="connsiteX16" fmla="*/ 574589 w 2168610"/>
              <a:gd name="connsiteY16" fmla="*/ 1452881 h 2039827"/>
              <a:gd name="connsiteX17" fmla="*/ 605481 w 2168610"/>
              <a:gd name="connsiteY17" fmla="*/ 1397276 h 2039827"/>
              <a:gd name="connsiteX18" fmla="*/ 661086 w 2168610"/>
              <a:gd name="connsiteY18" fmla="*/ 1329313 h 2039827"/>
              <a:gd name="connsiteX19" fmla="*/ 729048 w 2168610"/>
              <a:gd name="connsiteY19" fmla="*/ 1310778 h 2039827"/>
              <a:gd name="connsiteX20" fmla="*/ 821724 w 2168610"/>
              <a:gd name="connsiteY20" fmla="*/ 1323135 h 2039827"/>
              <a:gd name="connsiteX21" fmla="*/ 902043 w 2168610"/>
              <a:gd name="connsiteY21" fmla="*/ 1384919 h 2039827"/>
              <a:gd name="connsiteX22" fmla="*/ 957648 w 2168610"/>
              <a:gd name="connsiteY22" fmla="*/ 1465238 h 2039827"/>
              <a:gd name="connsiteX23" fmla="*/ 1013254 w 2168610"/>
              <a:gd name="connsiteY23" fmla="*/ 1545557 h 2039827"/>
              <a:gd name="connsiteX24" fmla="*/ 1062681 w 2168610"/>
              <a:gd name="connsiteY24" fmla="*/ 1632054 h 2039827"/>
              <a:gd name="connsiteX25" fmla="*/ 1118286 w 2168610"/>
              <a:gd name="connsiteY25" fmla="*/ 1700016 h 2039827"/>
              <a:gd name="connsiteX26" fmla="*/ 1167713 w 2168610"/>
              <a:gd name="connsiteY26" fmla="*/ 1737086 h 2039827"/>
              <a:gd name="connsiteX27" fmla="*/ 1198605 w 2168610"/>
              <a:gd name="connsiteY27" fmla="*/ 1817405 h 2039827"/>
              <a:gd name="connsiteX28" fmla="*/ 1223319 w 2168610"/>
              <a:gd name="connsiteY28" fmla="*/ 1879189 h 2039827"/>
              <a:gd name="connsiteX29" fmla="*/ 1248032 w 2168610"/>
              <a:gd name="connsiteY29" fmla="*/ 1940973 h 2039827"/>
              <a:gd name="connsiteX30" fmla="*/ 1278924 w 2168610"/>
              <a:gd name="connsiteY30" fmla="*/ 1984222 h 2039827"/>
              <a:gd name="connsiteX31" fmla="*/ 1340708 w 2168610"/>
              <a:gd name="connsiteY31" fmla="*/ 2008935 h 2039827"/>
              <a:gd name="connsiteX32" fmla="*/ 1439562 w 2168610"/>
              <a:gd name="connsiteY32" fmla="*/ 2027470 h 2039827"/>
              <a:gd name="connsiteX33" fmla="*/ 1513702 w 2168610"/>
              <a:gd name="connsiteY33" fmla="*/ 2039827 h 2039827"/>
              <a:gd name="connsiteX34" fmla="*/ 1606378 w 2168610"/>
              <a:gd name="connsiteY34" fmla="*/ 2039827 h 2039827"/>
              <a:gd name="connsiteX35" fmla="*/ 1587843 w 2168610"/>
              <a:gd name="connsiteY35" fmla="*/ 2027470 h 2039827"/>
              <a:gd name="connsiteX36" fmla="*/ 1587843 w 2168610"/>
              <a:gd name="connsiteY36" fmla="*/ 2027470 h 2039827"/>
              <a:gd name="connsiteX37" fmla="*/ 1575486 w 2168610"/>
              <a:gd name="connsiteY37" fmla="*/ 1959508 h 2039827"/>
              <a:gd name="connsiteX38" fmla="*/ 1550773 w 2168610"/>
              <a:gd name="connsiteY38" fmla="*/ 1928616 h 2039827"/>
              <a:gd name="connsiteX39" fmla="*/ 1544594 w 2168610"/>
              <a:gd name="connsiteY39" fmla="*/ 1891546 h 2039827"/>
              <a:gd name="connsiteX40" fmla="*/ 1526059 w 2168610"/>
              <a:gd name="connsiteY40" fmla="*/ 1848297 h 2039827"/>
              <a:gd name="connsiteX41" fmla="*/ 1538416 w 2168610"/>
              <a:gd name="connsiteY41" fmla="*/ 1817405 h 2039827"/>
              <a:gd name="connsiteX42" fmla="*/ 1532237 w 2168610"/>
              <a:gd name="connsiteY42" fmla="*/ 1798870 h 2039827"/>
              <a:gd name="connsiteX43" fmla="*/ 1488989 w 2168610"/>
              <a:gd name="connsiteY43" fmla="*/ 1774157 h 2039827"/>
              <a:gd name="connsiteX44" fmla="*/ 1538416 w 2168610"/>
              <a:gd name="connsiteY44" fmla="*/ 1743265 h 2039827"/>
              <a:gd name="connsiteX45" fmla="*/ 1544594 w 2168610"/>
              <a:gd name="connsiteY45" fmla="*/ 1730908 h 2039827"/>
              <a:gd name="connsiteX46" fmla="*/ 1550773 w 2168610"/>
              <a:gd name="connsiteY46" fmla="*/ 1700016 h 2039827"/>
              <a:gd name="connsiteX47" fmla="*/ 1526059 w 2168610"/>
              <a:gd name="connsiteY47" fmla="*/ 1669124 h 2039827"/>
              <a:gd name="connsiteX48" fmla="*/ 1550773 w 2168610"/>
              <a:gd name="connsiteY48" fmla="*/ 1669124 h 2039827"/>
              <a:gd name="connsiteX49" fmla="*/ 1575486 w 2168610"/>
              <a:gd name="connsiteY49" fmla="*/ 1650589 h 2039827"/>
              <a:gd name="connsiteX50" fmla="*/ 1550773 w 2168610"/>
              <a:gd name="connsiteY50" fmla="*/ 1594984 h 2039827"/>
              <a:gd name="connsiteX51" fmla="*/ 1550773 w 2168610"/>
              <a:gd name="connsiteY51" fmla="*/ 1594984 h 2039827"/>
              <a:gd name="connsiteX52" fmla="*/ 1618735 w 2168610"/>
              <a:gd name="connsiteY52" fmla="*/ 1594984 h 2039827"/>
              <a:gd name="connsiteX53" fmla="*/ 1631092 w 2168610"/>
              <a:gd name="connsiteY53" fmla="*/ 1582627 h 2039827"/>
              <a:gd name="connsiteX54" fmla="*/ 1649627 w 2168610"/>
              <a:gd name="connsiteY54" fmla="*/ 1533200 h 2039827"/>
              <a:gd name="connsiteX55" fmla="*/ 1686697 w 2168610"/>
              <a:gd name="connsiteY55" fmla="*/ 1533200 h 2039827"/>
              <a:gd name="connsiteX56" fmla="*/ 1705232 w 2168610"/>
              <a:gd name="connsiteY56" fmla="*/ 1533200 h 2039827"/>
              <a:gd name="connsiteX57" fmla="*/ 1705232 w 2168610"/>
              <a:gd name="connsiteY57" fmla="*/ 1502308 h 2039827"/>
              <a:gd name="connsiteX58" fmla="*/ 1699054 w 2168610"/>
              <a:gd name="connsiteY58" fmla="*/ 1483773 h 2039827"/>
              <a:gd name="connsiteX59" fmla="*/ 1699054 w 2168610"/>
              <a:gd name="connsiteY59" fmla="*/ 1483773 h 2039827"/>
              <a:gd name="connsiteX60" fmla="*/ 1773194 w 2168610"/>
              <a:gd name="connsiteY60" fmla="*/ 1489951 h 2039827"/>
              <a:gd name="connsiteX61" fmla="*/ 1834978 w 2168610"/>
              <a:gd name="connsiteY61" fmla="*/ 1477595 h 2039827"/>
              <a:gd name="connsiteX62" fmla="*/ 1896762 w 2168610"/>
              <a:gd name="connsiteY62" fmla="*/ 1421989 h 2039827"/>
              <a:gd name="connsiteX63" fmla="*/ 1896762 w 2168610"/>
              <a:gd name="connsiteY63" fmla="*/ 1378740 h 2039827"/>
              <a:gd name="connsiteX64" fmla="*/ 1946189 w 2168610"/>
              <a:gd name="connsiteY64" fmla="*/ 1347849 h 2039827"/>
              <a:gd name="connsiteX65" fmla="*/ 1940010 w 2168610"/>
              <a:gd name="connsiteY65" fmla="*/ 1286065 h 2039827"/>
              <a:gd name="connsiteX66" fmla="*/ 1983259 w 2168610"/>
              <a:gd name="connsiteY66" fmla="*/ 1267530 h 2039827"/>
              <a:gd name="connsiteX67" fmla="*/ 2007973 w 2168610"/>
              <a:gd name="connsiteY67" fmla="*/ 1329313 h 2039827"/>
              <a:gd name="connsiteX68" fmla="*/ 2143897 w 2168610"/>
              <a:gd name="connsiteY68" fmla="*/ 1255173 h 2039827"/>
              <a:gd name="connsiteX69" fmla="*/ 2156254 w 2168610"/>
              <a:gd name="connsiteY69" fmla="*/ 1168676 h 2039827"/>
              <a:gd name="connsiteX70" fmla="*/ 2143897 w 2168610"/>
              <a:gd name="connsiteY70" fmla="*/ 1131605 h 2039827"/>
              <a:gd name="connsiteX71" fmla="*/ 2137719 w 2168610"/>
              <a:gd name="connsiteY71" fmla="*/ 1094535 h 2039827"/>
              <a:gd name="connsiteX72" fmla="*/ 2150075 w 2168610"/>
              <a:gd name="connsiteY72" fmla="*/ 1051286 h 2039827"/>
              <a:gd name="connsiteX73" fmla="*/ 2168610 w 2168610"/>
              <a:gd name="connsiteY73" fmla="*/ 1014216 h 2039827"/>
              <a:gd name="connsiteX74" fmla="*/ 2131540 w 2168610"/>
              <a:gd name="connsiteY74" fmla="*/ 903005 h 2039827"/>
              <a:gd name="connsiteX75" fmla="*/ 2100648 w 2168610"/>
              <a:gd name="connsiteY75" fmla="*/ 872113 h 2039827"/>
              <a:gd name="connsiteX76" fmla="*/ 2075935 w 2168610"/>
              <a:gd name="connsiteY76" fmla="*/ 791795 h 2039827"/>
              <a:gd name="connsiteX77" fmla="*/ 2063578 w 2168610"/>
              <a:gd name="connsiteY77" fmla="*/ 618800 h 2039827"/>
              <a:gd name="connsiteX78" fmla="*/ 2051221 w 2168610"/>
              <a:gd name="connsiteY78" fmla="*/ 519946 h 2039827"/>
              <a:gd name="connsiteX79" fmla="*/ 2032686 w 2168610"/>
              <a:gd name="connsiteY79" fmla="*/ 501411 h 2039827"/>
              <a:gd name="connsiteX80" fmla="*/ 1983259 w 2168610"/>
              <a:gd name="connsiteY80" fmla="*/ 526124 h 2039827"/>
              <a:gd name="connsiteX81" fmla="*/ 1872048 w 2168610"/>
              <a:gd name="connsiteY81" fmla="*/ 470519 h 2039827"/>
              <a:gd name="connsiteX82" fmla="*/ 1834978 w 2168610"/>
              <a:gd name="connsiteY82" fmla="*/ 470519 h 2039827"/>
              <a:gd name="connsiteX83" fmla="*/ 1767016 w 2168610"/>
              <a:gd name="connsiteY83" fmla="*/ 464340 h 2039827"/>
              <a:gd name="connsiteX84" fmla="*/ 1692875 w 2168610"/>
              <a:gd name="connsiteY84" fmla="*/ 519946 h 2039827"/>
              <a:gd name="connsiteX85" fmla="*/ 1631092 w 2168610"/>
              <a:gd name="connsiteY85" fmla="*/ 489054 h 2039827"/>
              <a:gd name="connsiteX86" fmla="*/ 1594021 w 2168610"/>
              <a:gd name="connsiteY86" fmla="*/ 501411 h 2039827"/>
              <a:gd name="connsiteX87" fmla="*/ 1594083 w 2168610"/>
              <a:gd name="connsiteY87" fmla="*/ 489288 h 2039827"/>
              <a:gd name="connsiteX88" fmla="*/ 1519881 w 2168610"/>
              <a:gd name="connsiteY88" fmla="*/ 495232 h 2039827"/>
              <a:gd name="connsiteX89" fmla="*/ 1488989 w 2168610"/>
              <a:gd name="connsiteY89" fmla="*/ 470519 h 2039827"/>
              <a:gd name="connsiteX90" fmla="*/ 1439562 w 2168610"/>
              <a:gd name="connsiteY90" fmla="*/ 489054 h 2039827"/>
              <a:gd name="connsiteX91" fmla="*/ 1353065 w 2168610"/>
              <a:gd name="connsiteY91" fmla="*/ 445805 h 2039827"/>
              <a:gd name="connsiteX92" fmla="*/ 1291281 w 2168610"/>
              <a:gd name="connsiteY92" fmla="*/ 451984 h 2039827"/>
              <a:gd name="connsiteX93" fmla="*/ 1260389 w 2168610"/>
              <a:gd name="connsiteY93" fmla="*/ 439627 h 2039827"/>
              <a:gd name="connsiteX94" fmla="*/ 1235675 w 2168610"/>
              <a:gd name="connsiteY94" fmla="*/ 439627 h 2039827"/>
              <a:gd name="connsiteX95" fmla="*/ 1210962 w 2168610"/>
              <a:gd name="connsiteY95" fmla="*/ 396378 h 2039827"/>
              <a:gd name="connsiteX96" fmla="*/ 1144010 w 2168610"/>
              <a:gd name="connsiteY96" fmla="*/ 390478 h 2039827"/>
              <a:gd name="connsiteX97" fmla="*/ 1105929 w 2168610"/>
              <a:gd name="connsiteY97" fmla="*/ 371665 h 2039827"/>
              <a:gd name="connsiteX98" fmla="*/ 1087394 w 2168610"/>
              <a:gd name="connsiteY98" fmla="*/ 371665 h 2039827"/>
              <a:gd name="connsiteX99" fmla="*/ 1075037 w 2168610"/>
              <a:gd name="connsiteY99" fmla="*/ 359308 h 2039827"/>
              <a:gd name="connsiteX100" fmla="*/ 1062681 w 2168610"/>
              <a:gd name="connsiteY100" fmla="*/ 353130 h 2039827"/>
              <a:gd name="connsiteX101" fmla="*/ 1068450 w 2168610"/>
              <a:gd name="connsiteY101" fmla="*/ 10936 h 2039827"/>
              <a:gd name="connsiteX102" fmla="*/ 598898 w 2168610"/>
              <a:gd name="connsiteY102" fmla="*/ 0 h 2039827"/>
              <a:gd name="connsiteX0" fmla="*/ 598898 w 2168610"/>
              <a:gd name="connsiteY0" fmla="*/ 0 h 2039827"/>
              <a:gd name="connsiteX1" fmla="*/ 580767 w 2168610"/>
              <a:gd name="connsiteY1" fmla="*/ 872113 h 2039827"/>
              <a:gd name="connsiteX2" fmla="*/ 6178 w 2168610"/>
              <a:gd name="connsiteY2" fmla="*/ 853578 h 2039827"/>
              <a:gd name="connsiteX3" fmla="*/ 0 w 2168610"/>
              <a:gd name="connsiteY3" fmla="*/ 890649 h 2039827"/>
              <a:gd name="connsiteX4" fmla="*/ 49427 w 2168610"/>
              <a:gd name="connsiteY4" fmla="*/ 921540 h 2039827"/>
              <a:gd name="connsiteX5" fmla="*/ 105032 w 2168610"/>
              <a:gd name="connsiteY5" fmla="*/ 989503 h 2039827"/>
              <a:gd name="connsiteX6" fmla="*/ 154459 w 2168610"/>
              <a:gd name="connsiteY6" fmla="*/ 1063643 h 2039827"/>
              <a:gd name="connsiteX7" fmla="*/ 203886 w 2168610"/>
              <a:gd name="connsiteY7" fmla="*/ 1076000 h 2039827"/>
              <a:gd name="connsiteX8" fmla="*/ 240956 w 2168610"/>
              <a:gd name="connsiteY8" fmla="*/ 1125427 h 2039827"/>
              <a:gd name="connsiteX9" fmla="*/ 271848 w 2168610"/>
              <a:gd name="connsiteY9" fmla="*/ 1174854 h 2039827"/>
              <a:gd name="connsiteX10" fmla="*/ 296562 w 2168610"/>
              <a:gd name="connsiteY10" fmla="*/ 1230459 h 2039827"/>
              <a:gd name="connsiteX11" fmla="*/ 308919 w 2168610"/>
              <a:gd name="connsiteY11" fmla="*/ 1304600 h 2039827"/>
              <a:gd name="connsiteX12" fmla="*/ 327454 w 2168610"/>
              <a:gd name="connsiteY12" fmla="*/ 1329313 h 2039827"/>
              <a:gd name="connsiteX13" fmla="*/ 432486 w 2168610"/>
              <a:gd name="connsiteY13" fmla="*/ 1409632 h 2039827"/>
              <a:gd name="connsiteX14" fmla="*/ 438665 w 2168610"/>
              <a:gd name="connsiteY14" fmla="*/ 1384919 h 2039827"/>
              <a:gd name="connsiteX15" fmla="*/ 574589 w 2168610"/>
              <a:gd name="connsiteY15" fmla="*/ 1452881 h 2039827"/>
              <a:gd name="connsiteX16" fmla="*/ 574589 w 2168610"/>
              <a:gd name="connsiteY16" fmla="*/ 1452881 h 2039827"/>
              <a:gd name="connsiteX17" fmla="*/ 605481 w 2168610"/>
              <a:gd name="connsiteY17" fmla="*/ 1397276 h 2039827"/>
              <a:gd name="connsiteX18" fmla="*/ 661086 w 2168610"/>
              <a:gd name="connsiteY18" fmla="*/ 1329313 h 2039827"/>
              <a:gd name="connsiteX19" fmla="*/ 729048 w 2168610"/>
              <a:gd name="connsiteY19" fmla="*/ 1310778 h 2039827"/>
              <a:gd name="connsiteX20" fmla="*/ 821724 w 2168610"/>
              <a:gd name="connsiteY20" fmla="*/ 1323135 h 2039827"/>
              <a:gd name="connsiteX21" fmla="*/ 902043 w 2168610"/>
              <a:gd name="connsiteY21" fmla="*/ 1384919 h 2039827"/>
              <a:gd name="connsiteX22" fmla="*/ 957648 w 2168610"/>
              <a:gd name="connsiteY22" fmla="*/ 1465238 h 2039827"/>
              <a:gd name="connsiteX23" fmla="*/ 1013254 w 2168610"/>
              <a:gd name="connsiteY23" fmla="*/ 1545557 h 2039827"/>
              <a:gd name="connsiteX24" fmla="*/ 1062681 w 2168610"/>
              <a:gd name="connsiteY24" fmla="*/ 1632054 h 2039827"/>
              <a:gd name="connsiteX25" fmla="*/ 1118286 w 2168610"/>
              <a:gd name="connsiteY25" fmla="*/ 1700016 h 2039827"/>
              <a:gd name="connsiteX26" fmla="*/ 1167713 w 2168610"/>
              <a:gd name="connsiteY26" fmla="*/ 1737086 h 2039827"/>
              <a:gd name="connsiteX27" fmla="*/ 1198605 w 2168610"/>
              <a:gd name="connsiteY27" fmla="*/ 1817405 h 2039827"/>
              <a:gd name="connsiteX28" fmla="*/ 1223319 w 2168610"/>
              <a:gd name="connsiteY28" fmla="*/ 1879189 h 2039827"/>
              <a:gd name="connsiteX29" fmla="*/ 1248032 w 2168610"/>
              <a:gd name="connsiteY29" fmla="*/ 1940973 h 2039827"/>
              <a:gd name="connsiteX30" fmla="*/ 1278924 w 2168610"/>
              <a:gd name="connsiteY30" fmla="*/ 1984222 h 2039827"/>
              <a:gd name="connsiteX31" fmla="*/ 1340708 w 2168610"/>
              <a:gd name="connsiteY31" fmla="*/ 2008935 h 2039827"/>
              <a:gd name="connsiteX32" fmla="*/ 1439562 w 2168610"/>
              <a:gd name="connsiteY32" fmla="*/ 2027470 h 2039827"/>
              <a:gd name="connsiteX33" fmla="*/ 1513702 w 2168610"/>
              <a:gd name="connsiteY33" fmla="*/ 2039827 h 2039827"/>
              <a:gd name="connsiteX34" fmla="*/ 1606378 w 2168610"/>
              <a:gd name="connsiteY34" fmla="*/ 2039827 h 2039827"/>
              <a:gd name="connsiteX35" fmla="*/ 1587843 w 2168610"/>
              <a:gd name="connsiteY35" fmla="*/ 2027470 h 2039827"/>
              <a:gd name="connsiteX36" fmla="*/ 1587843 w 2168610"/>
              <a:gd name="connsiteY36" fmla="*/ 2027470 h 2039827"/>
              <a:gd name="connsiteX37" fmla="*/ 1575486 w 2168610"/>
              <a:gd name="connsiteY37" fmla="*/ 1959508 h 2039827"/>
              <a:gd name="connsiteX38" fmla="*/ 1550773 w 2168610"/>
              <a:gd name="connsiteY38" fmla="*/ 1928616 h 2039827"/>
              <a:gd name="connsiteX39" fmla="*/ 1544594 w 2168610"/>
              <a:gd name="connsiteY39" fmla="*/ 1891546 h 2039827"/>
              <a:gd name="connsiteX40" fmla="*/ 1526059 w 2168610"/>
              <a:gd name="connsiteY40" fmla="*/ 1848297 h 2039827"/>
              <a:gd name="connsiteX41" fmla="*/ 1538416 w 2168610"/>
              <a:gd name="connsiteY41" fmla="*/ 1817405 h 2039827"/>
              <a:gd name="connsiteX42" fmla="*/ 1532237 w 2168610"/>
              <a:gd name="connsiteY42" fmla="*/ 1798870 h 2039827"/>
              <a:gd name="connsiteX43" fmla="*/ 1488989 w 2168610"/>
              <a:gd name="connsiteY43" fmla="*/ 1774157 h 2039827"/>
              <a:gd name="connsiteX44" fmla="*/ 1538416 w 2168610"/>
              <a:gd name="connsiteY44" fmla="*/ 1743265 h 2039827"/>
              <a:gd name="connsiteX45" fmla="*/ 1544594 w 2168610"/>
              <a:gd name="connsiteY45" fmla="*/ 1730908 h 2039827"/>
              <a:gd name="connsiteX46" fmla="*/ 1550773 w 2168610"/>
              <a:gd name="connsiteY46" fmla="*/ 1700016 h 2039827"/>
              <a:gd name="connsiteX47" fmla="*/ 1526059 w 2168610"/>
              <a:gd name="connsiteY47" fmla="*/ 1669124 h 2039827"/>
              <a:gd name="connsiteX48" fmla="*/ 1550773 w 2168610"/>
              <a:gd name="connsiteY48" fmla="*/ 1669124 h 2039827"/>
              <a:gd name="connsiteX49" fmla="*/ 1575486 w 2168610"/>
              <a:gd name="connsiteY49" fmla="*/ 1650589 h 2039827"/>
              <a:gd name="connsiteX50" fmla="*/ 1550773 w 2168610"/>
              <a:gd name="connsiteY50" fmla="*/ 1594984 h 2039827"/>
              <a:gd name="connsiteX51" fmla="*/ 1550773 w 2168610"/>
              <a:gd name="connsiteY51" fmla="*/ 1594984 h 2039827"/>
              <a:gd name="connsiteX52" fmla="*/ 1618735 w 2168610"/>
              <a:gd name="connsiteY52" fmla="*/ 1594984 h 2039827"/>
              <a:gd name="connsiteX53" fmla="*/ 1631092 w 2168610"/>
              <a:gd name="connsiteY53" fmla="*/ 1582627 h 2039827"/>
              <a:gd name="connsiteX54" fmla="*/ 1649627 w 2168610"/>
              <a:gd name="connsiteY54" fmla="*/ 1533200 h 2039827"/>
              <a:gd name="connsiteX55" fmla="*/ 1686697 w 2168610"/>
              <a:gd name="connsiteY55" fmla="*/ 1533200 h 2039827"/>
              <a:gd name="connsiteX56" fmla="*/ 1705232 w 2168610"/>
              <a:gd name="connsiteY56" fmla="*/ 1533200 h 2039827"/>
              <a:gd name="connsiteX57" fmla="*/ 1705232 w 2168610"/>
              <a:gd name="connsiteY57" fmla="*/ 1502308 h 2039827"/>
              <a:gd name="connsiteX58" fmla="*/ 1699054 w 2168610"/>
              <a:gd name="connsiteY58" fmla="*/ 1483773 h 2039827"/>
              <a:gd name="connsiteX59" fmla="*/ 1699054 w 2168610"/>
              <a:gd name="connsiteY59" fmla="*/ 1483773 h 2039827"/>
              <a:gd name="connsiteX60" fmla="*/ 1773194 w 2168610"/>
              <a:gd name="connsiteY60" fmla="*/ 1489951 h 2039827"/>
              <a:gd name="connsiteX61" fmla="*/ 1834978 w 2168610"/>
              <a:gd name="connsiteY61" fmla="*/ 1477595 h 2039827"/>
              <a:gd name="connsiteX62" fmla="*/ 1896762 w 2168610"/>
              <a:gd name="connsiteY62" fmla="*/ 1421989 h 2039827"/>
              <a:gd name="connsiteX63" fmla="*/ 1896762 w 2168610"/>
              <a:gd name="connsiteY63" fmla="*/ 1378740 h 2039827"/>
              <a:gd name="connsiteX64" fmla="*/ 1946189 w 2168610"/>
              <a:gd name="connsiteY64" fmla="*/ 1347849 h 2039827"/>
              <a:gd name="connsiteX65" fmla="*/ 1940010 w 2168610"/>
              <a:gd name="connsiteY65" fmla="*/ 1286065 h 2039827"/>
              <a:gd name="connsiteX66" fmla="*/ 1983259 w 2168610"/>
              <a:gd name="connsiteY66" fmla="*/ 1267530 h 2039827"/>
              <a:gd name="connsiteX67" fmla="*/ 2007973 w 2168610"/>
              <a:gd name="connsiteY67" fmla="*/ 1329313 h 2039827"/>
              <a:gd name="connsiteX68" fmla="*/ 2143897 w 2168610"/>
              <a:gd name="connsiteY68" fmla="*/ 1255173 h 2039827"/>
              <a:gd name="connsiteX69" fmla="*/ 2156254 w 2168610"/>
              <a:gd name="connsiteY69" fmla="*/ 1168676 h 2039827"/>
              <a:gd name="connsiteX70" fmla="*/ 2143897 w 2168610"/>
              <a:gd name="connsiteY70" fmla="*/ 1131605 h 2039827"/>
              <a:gd name="connsiteX71" fmla="*/ 2137719 w 2168610"/>
              <a:gd name="connsiteY71" fmla="*/ 1094535 h 2039827"/>
              <a:gd name="connsiteX72" fmla="*/ 2150075 w 2168610"/>
              <a:gd name="connsiteY72" fmla="*/ 1051286 h 2039827"/>
              <a:gd name="connsiteX73" fmla="*/ 2168610 w 2168610"/>
              <a:gd name="connsiteY73" fmla="*/ 1014216 h 2039827"/>
              <a:gd name="connsiteX74" fmla="*/ 2131540 w 2168610"/>
              <a:gd name="connsiteY74" fmla="*/ 903005 h 2039827"/>
              <a:gd name="connsiteX75" fmla="*/ 2100648 w 2168610"/>
              <a:gd name="connsiteY75" fmla="*/ 872113 h 2039827"/>
              <a:gd name="connsiteX76" fmla="*/ 2075935 w 2168610"/>
              <a:gd name="connsiteY76" fmla="*/ 791795 h 2039827"/>
              <a:gd name="connsiteX77" fmla="*/ 2063578 w 2168610"/>
              <a:gd name="connsiteY77" fmla="*/ 618800 h 2039827"/>
              <a:gd name="connsiteX78" fmla="*/ 2051221 w 2168610"/>
              <a:gd name="connsiteY78" fmla="*/ 519946 h 2039827"/>
              <a:gd name="connsiteX79" fmla="*/ 2032686 w 2168610"/>
              <a:gd name="connsiteY79" fmla="*/ 501411 h 2039827"/>
              <a:gd name="connsiteX80" fmla="*/ 1983259 w 2168610"/>
              <a:gd name="connsiteY80" fmla="*/ 526124 h 2039827"/>
              <a:gd name="connsiteX81" fmla="*/ 1872048 w 2168610"/>
              <a:gd name="connsiteY81" fmla="*/ 470519 h 2039827"/>
              <a:gd name="connsiteX82" fmla="*/ 1834978 w 2168610"/>
              <a:gd name="connsiteY82" fmla="*/ 470519 h 2039827"/>
              <a:gd name="connsiteX83" fmla="*/ 1767016 w 2168610"/>
              <a:gd name="connsiteY83" fmla="*/ 464340 h 2039827"/>
              <a:gd name="connsiteX84" fmla="*/ 1692875 w 2168610"/>
              <a:gd name="connsiteY84" fmla="*/ 519946 h 2039827"/>
              <a:gd name="connsiteX85" fmla="*/ 1631092 w 2168610"/>
              <a:gd name="connsiteY85" fmla="*/ 489054 h 2039827"/>
              <a:gd name="connsiteX86" fmla="*/ 1594021 w 2168610"/>
              <a:gd name="connsiteY86" fmla="*/ 501411 h 2039827"/>
              <a:gd name="connsiteX87" fmla="*/ 1594083 w 2168610"/>
              <a:gd name="connsiteY87" fmla="*/ 489288 h 2039827"/>
              <a:gd name="connsiteX88" fmla="*/ 1519881 w 2168610"/>
              <a:gd name="connsiteY88" fmla="*/ 495232 h 2039827"/>
              <a:gd name="connsiteX89" fmla="*/ 1488989 w 2168610"/>
              <a:gd name="connsiteY89" fmla="*/ 470519 h 2039827"/>
              <a:gd name="connsiteX90" fmla="*/ 1439562 w 2168610"/>
              <a:gd name="connsiteY90" fmla="*/ 489054 h 2039827"/>
              <a:gd name="connsiteX91" fmla="*/ 1362643 w 2168610"/>
              <a:gd name="connsiteY91" fmla="*/ 433707 h 2039827"/>
              <a:gd name="connsiteX92" fmla="*/ 1291281 w 2168610"/>
              <a:gd name="connsiteY92" fmla="*/ 451984 h 2039827"/>
              <a:gd name="connsiteX93" fmla="*/ 1260389 w 2168610"/>
              <a:gd name="connsiteY93" fmla="*/ 439627 h 2039827"/>
              <a:gd name="connsiteX94" fmla="*/ 1235675 w 2168610"/>
              <a:gd name="connsiteY94" fmla="*/ 439627 h 2039827"/>
              <a:gd name="connsiteX95" fmla="*/ 1210962 w 2168610"/>
              <a:gd name="connsiteY95" fmla="*/ 396378 h 2039827"/>
              <a:gd name="connsiteX96" fmla="*/ 1144010 w 2168610"/>
              <a:gd name="connsiteY96" fmla="*/ 390478 h 2039827"/>
              <a:gd name="connsiteX97" fmla="*/ 1105929 w 2168610"/>
              <a:gd name="connsiteY97" fmla="*/ 371665 h 2039827"/>
              <a:gd name="connsiteX98" fmla="*/ 1087394 w 2168610"/>
              <a:gd name="connsiteY98" fmla="*/ 371665 h 2039827"/>
              <a:gd name="connsiteX99" fmla="*/ 1075037 w 2168610"/>
              <a:gd name="connsiteY99" fmla="*/ 359308 h 2039827"/>
              <a:gd name="connsiteX100" fmla="*/ 1062681 w 2168610"/>
              <a:gd name="connsiteY100" fmla="*/ 353130 h 2039827"/>
              <a:gd name="connsiteX101" fmla="*/ 1068450 w 2168610"/>
              <a:gd name="connsiteY101" fmla="*/ 10936 h 2039827"/>
              <a:gd name="connsiteX102" fmla="*/ 598898 w 2168610"/>
              <a:gd name="connsiteY102" fmla="*/ 0 h 2039827"/>
              <a:gd name="connsiteX0" fmla="*/ 598898 w 2168610"/>
              <a:gd name="connsiteY0" fmla="*/ 0 h 2039827"/>
              <a:gd name="connsiteX1" fmla="*/ 580767 w 2168610"/>
              <a:gd name="connsiteY1" fmla="*/ 872113 h 2039827"/>
              <a:gd name="connsiteX2" fmla="*/ 6178 w 2168610"/>
              <a:gd name="connsiteY2" fmla="*/ 853578 h 2039827"/>
              <a:gd name="connsiteX3" fmla="*/ 0 w 2168610"/>
              <a:gd name="connsiteY3" fmla="*/ 890649 h 2039827"/>
              <a:gd name="connsiteX4" fmla="*/ 49427 w 2168610"/>
              <a:gd name="connsiteY4" fmla="*/ 921540 h 2039827"/>
              <a:gd name="connsiteX5" fmla="*/ 105032 w 2168610"/>
              <a:gd name="connsiteY5" fmla="*/ 989503 h 2039827"/>
              <a:gd name="connsiteX6" fmla="*/ 154459 w 2168610"/>
              <a:gd name="connsiteY6" fmla="*/ 1063643 h 2039827"/>
              <a:gd name="connsiteX7" fmla="*/ 203886 w 2168610"/>
              <a:gd name="connsiteY7" fmla="*/ 1076000 h 2039827"/>
              <a:gd name="connsiteX8" fmla="*/ 240956 w 2168610"/>
              <a:gd name="connsiteY8" fmla="*/ 1125427 h 2039827"/>
              <a:gd name="connsiteX9" fmla="*/ 271848 w 2168610"/>
              <a:gd name="connsiteY9" fmla="*/ 1174854 h 2039827"/>
              <a:gd name="connsiteX10" fmla="*/ 296562 w 2168610"/>
              <a:gd name="connsiteY10" fmla="*/ 1230459 h 2039827"/>
              <a:gd name="connsiteX11" fmla="*/ 308919 w 2168610"/>
              <a:gd name="connsiteY11" fmla="*/ 1304600 h 2039827"/>
              <a:gd name="connsiteX12" fmla="*/ 327454 w 2168610"/>
              <a:gd name="connsiteY12" fmla="*/ 1329313 h 2039827"/>
              <a:gd name="connsiteX13" fmla="*/ 432486 w 2168610"/>
              <a:gd name="connsiteY13" fmla="*/ 1409632 h 2039827"/>
              <a:gd name="connsiteX14" fmla="*/ 438665 w 2168610"/>
              <a:gd name="connsiteY14" fmla="*/ 1384919 h 2039827"/>
              <a:gd name="connsiteX15" fmla="*/ 574589 w 2168610"/>
              <a:gd name="connsiteY15" fmla="*/ 1452881 h 2039827"/>
              <a:gd name="connsiteX16" fmla="*/ 574589 w 2168610"/>
              <a:gd name="connsiteY16" fmla="*/ 1452881 h 2039827"/>
              <a:gd name="connsiteX17" fmla="*/ 605481 w 2168610"/>
              <a:gd name="connsiteY17" fmla="*/ 1397276 h 2039827"/>
              <a:gd name="connsiteX18" fmla="*/ 661086 w 2168610"/>
              <a:gd name="connsiteY18" fmla="*/ 1329313 h 2039827"/>
              <a:gd name="connsiteX19" fmla="*/ 729048 w 2168610"/>
              <a:gd name="connsiteY19" fmla="*/ 1310778 h 2039827"/>
              <a:gd name="connsiteX20" fmla="*/ 821724 w 2168610"/>
              <a:gd name="connsiteY20" fmla="*/ 1323135 h 2039827"/>
              <a:gd name="connsiteX21" fmla="*/ 902043 w 2168610"/>
              <a:gd name="connsiteY21" fmla="*/ 1384919 h 2039827"/>
              <a:gd name="connsiteX22" fmla="*/ 957648 w 2168610"/>
              <a:gd name="connsiteY22" fmla="*/ 1465238 h 2039827"/>
              <a:gd name="connsiteX23" fmla="*/ 1013254 w 2168610"/>
              <a:gd name="connsiteY23" fmla="*/ 1545557 h 2039827"/>
              <a:gd name="connsiteX24" fmla="*/ 1062681 w 2168610"/>
              <a:gd name="connsiteY24" fmla="*/ 1632054 h 2039827"/>
              <a:gd name="connsiteX25" fmla="*/ 1118286 w 2168610"/>
              <a:gd name="connsiteY25" fmla="*/ 1700016 h 2039827"/>
              <a:gd name="connsiteX26" fmla="*/ 1167713 w 2168610"/>
              <a:gd name="connsiteY26" fmla="*/ 1737086 h 2039827"/>
              <a:gd name="connsiteX27" fmla="*/ 1198605 w 2168610"/>
              <a:gd name="connsiteY27" fmla="*/ 1817405 h 2039827"/>
              <a:gd name="connsiteX28" fmla="*/ 1223319 w 2168610"/>
              <a:gd name="connsiteY28" fmla="*/ 1879189 h 2039827"/>
              <a:gd name="connsiteX29" fmla="*/ 1248032 w 2168610"/>
              <a:gd name="connsiteY29" fmla="*/ 1940973 h 2039827"/>
              <a:gd name="connsiteX30" fmla="*/ 1278924 w 2168610"/>
              <a:gd name="connsiteY30" fmla="*/ 1984222 h 2039827"/>
              <a:gd name="connsiteX31" fmla="*/ 1340708 w 2168610"/>
              <a:gd name="connsiteY31" fmla="*/ 2008935 h 2039827"/>
              <a:gd name="connsiteX32" fmla="*/ 1439562 w 2168610"/>
              <a:gd name="connsiteY32" fmla="*/ 2027470 h 2039827"/>
              <a:gd name="connsiteX33" fmla="*/ 1513702 w 2168610"/>
              <a:gd name="connsiteY33" fmla="*/ 2039827 h 2039827"/>
              <a:gd name="connsiteX34" fmla="*/ 1606378 w 2168610"/>
              <a:gd name="connsiteY34" fmla="*/ 2039827 h 2039827"/>
              <a:gd name="connsiteX35" fmla="*/ 1587843 w 2168610"/>
              <a:gd name="connsiteY35" fmla="*/ 2027470 h 2039827"/>
              <a:gd name="connsiteX36" fmla="*/ 1587843 w 2168610"/>
              <a:gd name="connsiteY36" fmla="*/ 2027470 h 2039827"/>
              <a:gd name="connsiteX37" fmla="*/ 1575486 w 2168610"/>
              <a:gd name="connsiteY37" fmla="*/ 1959508 h 2039827"/>
              <a:gd name="connsiteX38" fmla="*/ 1550773 w 2168610"/>
              <a:gd name="connsiteY38" fmla="*/ 1928616 h 2039827"/>
              <a:gd name="connsiteX39" fmla="*/ 1544594 w 2168610"/>
              <a:gd name="connsiteY39" fmla="*/ 1891546 h 2039827"/>
              <a:gd name="connsiteX40" fmla="*/ 1526059 w 2168610"/>
              <a:gd name="connsiteY40" fmla="*/ 1848297 h 2039827"/>
              <a:gd name="connsiteX41" fmla="*/ 1538416 w 2168610"/>
              <a:gd name="connsiteY41" fmla="*/ 1817405 h 2039827"/>
              <a:gd name="connsiteX42" fmla="*/ 1532237 w 2168610"/>
              <a:gd name="connsiteY42" fmla="*/ 1798870 h 2039827"/>
              <a:gd name="connsiteX43" fmla="*/ 1488989 w 2168610"/>
              <a:gd name="connsiteY43" fmla="*/ 1774157 h 2039827"/>
              <a:gd name="connsiteX44" fmla="*/ 1538416 w 2168610"/>
              <a:gd name="connsiteY44" fmla="*/ 1743265 h 2039827"/>
              <a:gd name="connsiteX45" fmla="*/ 1544594 w 2168610"/>
              <a:gd name="connsiteY45" fmla="*/ 1730908 h 2039827"/>
              <a:gd name="connsiteX46" fmla="*/ 1550773 w 2168610"/>
              <a:gd name="connsiteY46" fmla="*/ 1700016 h 2039827"/>
              <a:gd name="connsiteX47" fmla="*/ 1526059 w 2168610"/>
              <a:gd name="connsiteY47" fmla="*/ 1669124 h 2039827"/>
              <a:gd name="connsiteX48" fmla="*/ 1550773 w 2168610"/>
              <a:gd name="connsiteY48" fmla="*/ 1669124 h 2039827"/>
              <a:gd name="connsiteX49" fmla="*/ 1575486 w 2168610"/>
              <a:gd name="connsiteY49" fmla="*/ 1650589 h 2039827"/>
              <a:gd name="connsiteX50" fmla="*/ 1550773 w 2168610"/>
              <a:gd name="connsiteY50" fmla="*/ 1594984 h 2039827"/>
              <a:gd name="connsiteX51" fmla="*/ 1550773 w 2168610"/>
              <a:gd name="connsiteY51" fmla="*/ 1594984 h 2039827"/>
              <a:gd name="connsiteX52" fmla="*/ 1618735 w 2168610"/>
              <a:gd name="connsiteY52" fmla="*/ 1594984 h 2039827"/>
              <a:gd name="connsiteX53" fmla="*/ 1631092 w 2168610"/>
              <a:gd name="connsiteY53" fmla="*/ 1582627 h 2039827"/>
              <a:gd name="connsiteX54" fmla="*/ 1649627 w 2168610"/>
              <a:gd name="connsiteY54" fmla="*/ 1533200 h 2039827"/>
              <a:gd name="connsiteX55" fmla="*/ 1686697 w 2168610"/>
              <a:gd name="connsiteY55" fmla="*/ 1533200 h 2039827"/>
              <a:gd name="connsiteX56" fmla="*/ 1705232 w 2168610"/>
              <a:gd name="connsiteY56" fmla="*/ 1533200 h 2039827"/>
              <a:gd name="connsiteX57" fmla="*/ 1705232 w 2168610"/>
              <a:gd name="connsiteY57" fmla="*/ 1502308 h 2039827"/>
              <a:gd name="connsiteX58" fmla="*/ 1699054 w 2168610"/>
              <a:gd name="connsiteY58" fmla="*/ 1483773 h 2039827"/>
              <a:gd name="connsiteX59" fmla="*/ 1699054 w 2168610"/>
              <a:gd name="connsiteY59" fmla="*/ 1483773 h 2039827"/>
              <a:gd name="connsiteX60" fmla="*/ 1773194 w 2168610"/>
              <a:gd name="connsiteY60" fmla="*/ 1489951 h 2039827"/>
              <a:gd name="connsiteX61" fmla="*/ 1834978 w 2168610"/>
              <a:gd name="connsiteY61" fmla="*/ 1477595 h 2039827"/>
              <a:gd name="connsiteX62" fmla="*/ 1896762 w 2168610"/>
              <a:gd name="connsiteY62" fmla="*/ 1421989 h 2039827"/>
              <a:gd name="connsiteX63" fmla="*/ 1896762 w 2168610"/>
              <a:gd name="connsiteY63" fmla="*/ 1378740 h 2039827"/>
              <a:gd name="connsiteX64" fmla="*/ 1946189 w 2168610"/>
              <a:gd name="connsiteY64" fmla="*/ 1347849 h 2039827"/>
              <a:gd name="connsiteX65" fmla="*/ 1940010 w 2168610"/>
              <a:gd name="connsiteY65" fmla="*/ 1286065 h 2039827"/>
              <a:gd name="connsiteX66" fmla="*/ 1983259 w 2168610"/>
              <a:gd name="connsiteY66" fmla="*/ 1267530 h 2039827"/>
              <a:gd name="connsiteX67" fmla="*/ 2007973 w 2168610"/>
              <a:gd name="connsiteY67" fmla="*/ 1329313 h 2039827"/>
              <a:gd name="connsiteX68" fmla="*/ 2143897 w 2168610"/>
              <a:gd name="connsiteY68" fmla="*/ 1255173 h 2039827"/>
              <a:gd name="connsiteX69" fmla="*/ 2156254 w 2168610"/>
              <a:gd name="connsiteY69" fmla="*/ 1168676 h 2039827"/>
              <a:gd name="connsiteX70" fmla="*/ 2143897 w 2168610"/>
              <a:gd name="connsiteY70" fmla="*/ 1131605 h 2039827"/>
              <a:gd name="connsiteX71" fmla="*/ 2137719 w 2168610"/>
              <a:gd name="connsiteY71" fmla="*/ 1094535 h 2039827"/>
              <a:gd name="connsiteX72" fmla="*/ 2150075 w 2168610"/>
              <a:gd name="connsiteY72" fmla="*/ 1051286 h 2039827"/>
              <a:gd name="connsiteX73" fmla="*/ 2168610 w 2168610"/>
              <a:gd name="connsiteY73" fmla="*/ 1014216 h 2039827"/>
              <a:gd name="connsiteX74" fmla="*/ 2131540 w 2168610"/>
              <a:gd name="connsiteY74" fmla="*/ 903005 h 2039827"/>
              <a:gd name="connsiteX75" fmla="*/ 2100648 w 2168610"/>
              <a:gd name="connsiteY75" fmla="*/ 872113 h 2039827"/>
              <a:gd name="connsiteX76" fmla="*/ 2075935 w 2168610"/>
              <a:gd name="connsiteY76" fmla="*/ 791795 h 2039827"/>
              <a:gd name="connsiteX77" fmla="*/ 2063578 w 2168610"/>
              <a:gd name="connsiteY77" fmla="*/ 618800 h 2039827"/>
              <a:gd name="connsiteX78" fmla="*/ 2051221 w 2168610"/>
              <a:gd name="connsiteY78" fmla="*/ 519946 h 2039827"/>
              <a:gd name="connsiteX79" fmla="*/ 2032686 w 2168610"/>
              <a:gd name="connsiteY79" fmla="*/ 501411 h 2039827"/>
              <a:gd name="connsiteX80" fmla="*/ 1983259 w 2168610"/>
              <a:gd name="connsiteY80" fmla="*/ 526124 h 2039827"/>
              <a:gd name="connsiteX81" fmla="*/ 1872048 w 2168610"/>
              <a:gd name="connsiteY81" fmla="*/ 470519 h 2039827"/>
              <a:gd name="connsiteX82" fmla="*/ 1834978 w 2168610"/>
              <a:gd name="connsiteY82" fmla="*/ 470519 h 2039827"/>
              <a:gd name="connsiteX83" fmla="*/ 1767016 w 2168610"/>
              <a:gd name="connsiteY83" fmla="*/ 464340 h 2039827"/>
              <a:gd name="connsiteX84" fmla="*/ 1692875 w 2168610"/>
              <a:gd name="connsiteY84" fmla="*/ 519946 h 2039827"/>
              <a:gd name="connsiteX85" fmla="*/ 1631092 w 2168610"/>
              <a:gd name="connsiteY85" fmla="*/ 489054 h 2039827"/>
              <a:gd name="connsiteX86" fmla="*/ 1594021 w 2168610"/>
              <a:gd name="connsiteY86" fmla="*/ 501411 h 2039827"/>
              <a:gd name="connsiteX87" fmla="*/ 1594083 w 2168610"/>
              <a:gd name="connsiteY87" fmla="*/ 489288 h 2039827"/>
              <a:gd name="connsiteX88" fmla="*/ 1519881 w 2168610"/>
              <a:gd name="connsiteY88" fmla="*/ 495232 h 2039827"/>
              <a:gd name="connsiteX89" fmla="*/ 1488989 w 2168610"/>
              <a:gd name="connsiteY89" fmla="*/ 470519 h 2039827"/>
              <a:gd name="connsiteX90" fmla="*/ 1439562 w 2168610"/>
              <a:gd name="connsiteY90" fmla="*/ 489054 h 2039827"/>
              <a:gd name="connsiteX91" fmla="*/ 1362643 w 2168610"/>
              <a:gd name="connsiteY91" fmla="*/ 433707 h 2039827"/>
              <a:gd name="connsiteX92" fmla="*/ 1291281 w 2168610"/>
              <a:gd name="connsiteY92" fmla="*/ 451984 h 2039827"/>
              <a:gd name="connsiteX93" fmla="*/ 1260389 w 2168610"/>
              <a:gd name="connsiteY93" fmla="*/ 439627 h 2039827"/>
              <a:gd name="connsiteX94" fmla="*/ 1240486 w 2168610"/>
              <a:gd name="connsiteY94" fmla="*/ 432292 h 2039827"/>
              <a:gd name="connsiteX95" fmla="*/ 1210962 w 2168610"/>
              <a:gd name="connsiteY95" fmla="*/ 396378 h 2039827"/>
              <a:gd name="connsiteX96" fmla="*/ 1144010 w 2168610"/>
              <a:gd name="connsiteY96" fmla="*/ 390478 h 2039827"/>
              <a:gd name="connsiteX97" fmla="*/ 1105929 w 2168610"/>
              <a:gd name="connsiteY97" fmla="*/ 371665 h 2039827"/>
              <a:gd name="connsiteX98" fmla="*/ 1087394 w 2168610"/>
              <a:gd name="connsiteY98" fmla="*/ 371665 h 2039827"/>
              <a:gd name="connsiteX99" fmla="*/ 1075037 w 2168610"/>
              <a:gd name="connsiteY99" fmla="*/ 359308 h 2039827"/>
              <a:gd name="connsiteX100" fmla="*/ 1062681 w 2168610"/>
              <a:gd name="connsiteY100" fmla="*/ 353130 h 2039827"/>
              <a:gd name="connsiteX101" fmla="*/ 1068450 w 2168610"/>
              <a:gd name="connsiteY101" fmla="*/ 10936 h 2039827"/>
              <a:gd name="connsiteX102" fmla="*/ 598898 w 2168610"/>
              <a:gd name="connsiteY102" fmla="*/ 0 h 2039827"/>
              <a:gd name="connsiteX0" fmla="*/ 602245 w 2171957"/>
              <a:gd name="connsiteY0" fmla="*/ 0 h 2039827"/>
              <a:gd name="connsiteX1" fmla="*/ 584114 w 2171957"/>
              <a:gd name="connsiteY1" fmla="*/ 872113 h 2039827"/>
              <a:gd name="connsiteX2" fmla="*/ 0 w 2171957"/>
              <a:gd name="connsiteY2" fmla="*/ 841299 h 2039827"/>
              <a:gd name="connsiteX3" fmla="*/ 3347 w 2171957"/>
              <a:gd name="connsiteY3" fmla="*/ 890649 h 2039827"/>
              <a:gd name="connsiteX4" fmla="*/ 52774 w 2171957"/>
              <a:gd name="connsiteY4" fmla="*/ 921540 h 2039827"/>
              <a:gd name="connsiteX5" fmla="*/ 108379 w 2171957"/>
              <a:gd name="connsiteY5" fmla="*/ 989503 h 2039827"/>
              <a:gd name="connsiteX6" fmla="*/ 157806 w 2171957"/>
              <a:gd name="connsiteY6" fmla="*/ 1063643 h 2039827"/>
              <a:gd name="connsiteX7" fmla="*/ 207233 w 2171957"/>
              <a:gd name="connsiteY7" fmla="*/ 1076000 h 2039827"/>
              <a:gd name="connsiteX8" fmla="*/ 244303 w 2171957"/>
              <a:gd name="connsiteY8" fmla="*/ 1125427 h 2039827"/>
              <a:gd name="connsiteX9" fmla="*/ 275195 w 2171957"/>
              <a:gd name="connsiteY9" fmla="*/ 1174854 h 2039827"/>
              <a:gd name="connsiteX10" fmla="*/ 299909 w 2171957"/>
              <a:gd name="connsiteY10" fmla="*/ 1230459 h 2039827"/>
              <a:gd name="connsiteX11" fmla="*/ 312266 w 2171957"/>
              <a:gd name="connsiteY11" fmla="*/ 1304600 h 2039827"/>
              <a:gd name="connsiteX12" fmla="*/ 330801 w 2171957"/>
              <a:gd name="connsiteY12" fmla="*/ 1329313 h 2039827"/>
              <a:gd name="connsiteX13" fmla="*/ 435833 w 2171957"/>
              <a:gd name="connsiteY13" fmla="*/ 1409632 h 2039827"/>
              <a:gd name="connsiteX14" fmla="*/ 442012 w 2171957"/>
              <a:gd name="connsiteY14" fmla="*/ 1384919 h 2039827"/>
              <a:gd name="connsiteX15" fmla="*/ 577936 w 2171957"/>
              <a:gd name="connsiteY15" fmla="*/ 1452881 h 2039827"/>
              <a:gd name="connsiteX16" fmla="*/ 577936 w 2171957"/>
              <a:gd name="connsiteY16" fmla="*/ 1452881 h 2039827"/>
              <a:gd name="connsiteX17" fmla="*/ 608828 w 2171957"/>
              <a:gd name="connsiteY17" fmla="*/ 1397276 h 2039827"/>
              <a:gd name="connsiteX18" fmla="*/ 664433 w 2171957"/>
              <a:gd name="connsiteY18" fmla="*/ 1329313 h 2039827"/>
              <a:gd name="connsiteX19" fmla="*/ 732395 w 2171957"/>
              <a:gd name="connsiteY19" fmla="*/ 1310778 h 2039827"/>
              <a:gd name="connsiteX20" fmla="*/ 825071 w 2171957"/>
              <a:gd name="connsiteY20" fmla="*/ 1323135 h 2039827"/>
              <a:gd name="connsiteX21" fmla="*/ 905390 w 2171957"/>
              <a:gd name="connsiteY21" fmla="*/ 1384919 h 2039827"/>
              <a:gd name="connsiteX22" fmla="*/ 960995 w 2171957"/>
              <a:gd name="connsiteY22" fmla="*/ 1465238 h 2039827"/>
              <a:gd name="connsiteX23" fmla="*/ 1016601 w 2171957"/>
              <a:gd name="connsiteY23" fmla="*/ 1545557 h 2039827"/>
              <a:gd name="connsiteX24" fmla="*/ 1066028 w 2171957"/>
              <a:gd name="connsiteY24" fmla="*/ 1632054 h 2039827"/>
              <a:gd name="connsiteX25" fmla="*/ 1121633 w 2171957"/>
              <a:gd name="connsiteY25" fmla="*/ 1700016 h 2039827"/>
              <a:gd name="connsiteX26" fmla="*/ 1171060 w 2171957"/>
              <a:gd name="connsiteY26" fmla="*/ 1737086 h 2039827"/>
              <a:gd name="connsiteX27" fmla="*/ 1201952 w 2171957"/>
              <a:gd name="connsiteY27" fmla="*/ 1817405 h 2039827"/>
              <a:gd name="connsiteX28" fmla="*/ 1226666 w 2171957"/>
              <a:gd name="connsiteY28" fmla="*/ 1879189 h 2039827"/>
              <a:gd name="connsiteX29" fmla="*/ 1251379 w 2171957"/>
              <a:gd name="connsiteY29" fmla="*/ 1940973 h 2039827"/>
              <a:gd name="connsiteX30" fmla="*/ 1282271 w 2171957"/>
              <a:gd name="connsiteY30" fmla="*/ 1984222 h 2039827"/>
              <a:gd name="connsiteX31" fmla="*/ 1344055 w 2171957"/>
              <a:gd name="connsiteY31" fmla="*/ 2008935 h 2039827"/>
              <a:gd name="connsiteX32" fmla="*/ 1442909 w 2171957"/>
              <a:gd name="connsiteY32" fmla="*/ 2027470 h 2039827"/>
              <a:gd name="connsiteX33" fmla="*/ 1517049 w 2171957"/>
              <a:gd name="connsiteY33" fmla="*/ 2039827 h 2039827"/>
              <a:gd name="connsiteX34" fmla="*/ 1609725 w 2171957"/>
              <a:gd name="connsiteY34" fmla="*/ 2039827 h 2039827"/>
              <a:gd name="connsiteX35" fmla="*/ 1591190 w 2171957"/>
              <a:gd name="connsiteY35" fmla="*/ 2027470 h 2039827"/>
              <a:gd name="connsiteX36" fmla="*/ 1591190 w 2171957"/>
              <a:gd name="connsiteY36" fmla="*/ 2027470 h 2039827"/>
              <a:gd name="connsiteX37" fmla="*/ 1578833 w 2171957"/>
              <a:gd name="connsiteY37" fmla="*/ 1959508 h 2039827"/>
              <a:gd name="connsiteX38" fmla="*/ 1554120 w 2171957"/>
              <a:gd name="connsiteY38" fmla="*/ 1928616 h 2039827"/>
              <a:gd name="connsiteX39" fmla="*/ 1547941 w 2171957"/>
              <a:gd name="connsiteY39" fmla="*/ 1891546 h 2039827"/>
              <a:gd name="connsiteX40" fmla="*/ 1529406 w 2171957"/>
              <a:gd name="connsiteY40" fmla="*/ 1848297 h 2039827"/>
              <a:gd name="connsiteX41" fmla="*/ 1541763 w 2171957"/>
              <a:gd name="connsiteY41" fmla="*/ 1817405 h 2039827"/>
              <a:gd name="connsiteX42" fmla="*/ 1535584 w 2171957"/>
              <a:gd name="connsiteY42" fmla="*/ 1798870 h 2039827"/>
              <a:gd name="connsiteX43" fmla="*/ 1492336 w 2171957"/>
              <a:gd name="connsiteY43" fmla="*/ 1774157 h 2039827"/>
              <a:gd name="connsiteX44" fmla="*/ 1541763 w 2171957"/>
              <a:gd name="connsiteY44" fmla="*/ 1743265 h 2039827"/>
              <a:gd name="connsiteX45" fmla="*/ 1547941 w 2171957"/>
              <a:gd name="connsiteY45" fmla="*/ 1730908 h 2039827"/>
              <a:gd name="connsiteX46" fmla="*/ 1554120 w 2171957"/>
              <a:gd name="connsiteY46" fmla="*/ 1700016 h 2039827"/>
              <a:gd name="connsiteX47" fmla="*/ 1529406 w 2171957"/>
              <a:gd name="connsiteY47" fmla="*/ 1669124 h 2039827"/>
              <a:gd name="connsiteX48" fmla="*/ 1554120 w 2171957"/>
              <a:gd name="connsiteY48" fmla="*/ 1669124 h 2039827"/>
              <a:gd name="connsiteX49" fmla="*/ 1578833 w 2171957"/>
              <a:gd name="connsiteY49" fmla="*/ 1650589 h 2039827"/>
              <a:gd name="connsiteX50" fmla="*/ 1554120 w 2171957"/>
              <a:gd name="connsiteY50" fmla="*/ 1594984 h 2039827"/>
              <a:gd name="connsiteX51" fmla="*/ 1554120 w 2171957"/>
              <a:gd name="connsiteY51" fmla="*/ 1594984 h 2039827"/>
              <a:gd name="connsiteX52" fmla="*/ 1622082 w 2171957"/>
              <a:gd name="connsiteY52" fmla="*/ 1594984 h 2039827"/>
              <a:gd name="connsiteX53" fmla="*/ 1634439 w 2171957"/>
              <a:gd name="connsiteY53" fmla="*/ 1582627 h 2039827"/>
              <a:gd name="connsiteX54" fmla="*/ 1652974 w 2171957"/>
              <a:gd name="connsiteY54" fmla="*/ 1533200 h 2039827"/>
              <a:gd name="connsiteX55" fmla="*/ 1690044 w 2171957"/>
              <a:gd name="connsiteY55" fmla="*/ 1533200 h 2039827"/>
              <a:gd name="connsiteX56" fmla="*/ 1708579 w 2171957"/>
              <a:gd name="connsiteY56" fmla="*/ 1533200 h 2039827"/>
              <a:gd name="connsiteX57" fmla="*/ 1708579 w 2171957"/>
              <a:gd name="connsiteY57" fmla="*/ 1502308 h 2039827"/>
              <a:gd name="connsiteX58" fmla="*/ 1702401 w 2171957"/>
              <a:gd name="connsiteY58" fmla="*/ 1483773 h 2039827"/>
              <a:gd name="connsiteX59" fmla="*/ 1702401 w 2171957"/>
              <a:gd name="connsiteY59" fmla="*/ 1483773 h 2039827"/>
              <a:gd name="connsiteX60" fmla="*/ 1776541 w 2171957"/>
              <a:gd name="connsiteY60" fmla="*/ 1489951 h 2039827"/>
              <a:gd name="connsiteX61" fmla="*/ 1838325 w 2171957"/>
              <a:gd name="connsiteY61" fmla="*/ 1477595 h 2039827"/>
              <a:gd name="connsiteX62" fmla="*/ 1900109 w 2171957"/>
              <a:gd name="connsiteY62" fmla="*/ 1421989 h 2039827"/>
              <a:gd name="connsiteX63" fmla="*/ 1900109 w 2171957"/>
              <a:gd name="connsiteY63" fmla="*/ 1378740 h 2039827"/>
              <a:gd name="connsiteX64" fmla="*/ 1949536 w 2171957"/>
              <a:gd name="connsiteY64" fmla="*/ 1347849 h 2039827"/>
              <a:gd name="connsiteX65" fmla="*/ 1943357 w 2171957"/>
              <a:gd name="connsiteY65" fmla="*/ 1286065 h 2039827"/>
              <a:gd name="connsiteX66" fmla="*/ 1986606 w 2171957"/>
              <a:gd name="connsiteY66" fmla="*/ 1267530 h 2039827"/>
              <a:gd name="connsiteX67" fmla="*/ 2011320 w 2171957"/>
              <a:gd name="connsiteY67" fmla="*/ 1329313 h 2039827"/>
              <a:gd name="connsiteX68" fmla="*/ 2147244 w 2171957"/>
              <a:gd name="connsiteY68" fmla="*/ 1255173 h 2039827"/>
              <a:gd name="connsiteX69" fmla="*/ 2159601 w 2171957"/>
              <a:gd name="connsiteY69" fmla="*/ 1168676 h 2039827"/>
              <a:gd name="connsiteX70" fmla="*/ 2147244 w 2171957"/>
              <a:gd name="connsiteY70" fmla="*/ 1131605 h 2039827"/>
              <a:gd name="connsiteX71" fmla="*/ 2141066 w 2171957"/>
              <a:gd name="connsiteY71" fmla="*/ 1094535 h 2039827"/>
              <a:gd name="connsiteX72" fmla="*/ 2153422 w 2171957"/>
              <a:gd name="connsiteY72" fmla="*/ 1051286 h 2039827"/>
              <a:gd name="connsiteX73" fmla="*/ 2171957 w 2171957"/>
              <a:gd name="connsiteY73" fmla="*/ 1014216 h 2039827"/>
              <a:gd name="connsiteX74" fmla="*/ 2134887 w 2171957"/>
              <a:gd name="connsiteY74" fmla="*/ 903005 h 2039827"/>
              <a:gd name="connsiteX75" fmla="*/ 2103995 w 2171957"/>
              <a:gd name="connsiteY75" fmla="*/ 872113 h 2039827"/>
              <a:gd name="connsiteX76" fmla="*/ 2079282 w 2171957"/>
              <a:gd name="connsiteY76" fmla="*/ 791795 h 2039827"/>
              <a:gd name="connsiteX77" fmla="*/ 2066925 w 2171957"/>
              <a:gd name="connsiteY77" fmla="*/ 618800 h 2039827"/>
              <a:gd name="connsiteX78" fmla="*/ 2054568 w 2171957"/>
              <a:gd name="connsiteY78" fmla="*/ 519946 h 2039827"/>
              <a:gd name="connsiteX79" fmla="*/ 2036033 w 2171957"/>
              <a:gd name="connsiteY79" fmla="*/ 501411 h 2039827"/>
              <a:gd name="connsiteX80" fmla="*/ 1986606 w 2171957"/>
              <a:gd name="connsiteY80" fmla="*/ 526124 h 2039827"/>
              <a:gd name="connsiteX81" fmla="*/ 1875395 w 2171957"/>
              <a:gd name="connsiteY81" fmla="*/ 470519 h 2039827"/>
              <a:gd name="connsiteX82" fmla="*/ 1838325 w 2171957"/>
              <a:gd name="connsiteY82" fmla="*/ 470519 h 2039827"/>
              <a:gd name="connsiteX83" fmla="*/ 1770363 w 2171957"/>
              <a:gd name="connsiteY83" fmla="*/ 464340 h 2039827"/>
              <a:gd name="connsiteX84" fmla="*/ 1696222 w 2171957"/>
              <a:gd name="connsiteY84" fmla="*/ 519946 h 2039827"/>
              <a:gd name="connsiteX85" fmla="*/ 1634439 w 2171957"/>
              <a:gd name="connsiteY85" fmla="*/ 489054 h 2039827"/>
              <a:gd name="connsiteX86" fmla="*/ 1597368 w 2171957"/>
              <a:gd name="connsiteY86" fmla="*/ 501411 h 2039827"/>
              <a:gd name="connsiteX87" fmla="*/ 1597430 w 2171957"/>
              <a:gd name="connsiteY87" fmla="*/ 489288 h 2039827"/>
              <a:gd name="connsiteX88" fmla="*/ 1523228 w 2171957"/>
              <a:gd name="connsiteY88" fmla="*/ 495232 h 2039827"/>
              <a:gd name="connsiteX89" fmla="*/ 1492336 w 2171957"/>
              <a:gd name="connsiteY89" fmla="*/ 470519 h 2039827"/>
              <a:gd name="connsiteX90" fmla="*/ 1442909 w 2171957"/>
              <a:gd name="connsiteY90" fmla="*/ 489054 h 2039827"/>
              <a:gd name="connsiteX91" fmla="*/ 1365990 w 2171957"/>
              <a:gd name="connsiteY91" fmla="*/ 433707 h 2039827"/>
              <a:gd name="connsiteX92" fmla="*/ 1294628 w 2171957"/>
              <a:gd name="connsiteY92" fmla="*/ 451984 h 2039827"/>
              <a:gd name="connsiteX93" fmla="*/ 1263736 w 2171957"/>
              <a:gd name="connsiteY93" fmla="*/ 439627 h 2039827"/>
              <a:gd name="connsiteX94" fmla="*/ 1243833 w 2171957"/>
              <a:gd name="connsiteY94" fmla="*/ 432292 h 2039827"/>
              <a:gd name="connsiteX95" fmla="*/ 1214309 w 2171957"/>
              <a:gd name="connsiteY95" fmla="*/ 396378 h 2039827"/>
              <a:gd name="connsiteX96" fmla="*/ 1147357 w 2171957"/>
              <a:gd name="connsiteY96" fmla="*/ 390478 h 2039827"/>
              <a:gd name="connsiteX97" fmla="*/ 1109276 w 2171957"/>
              <a:gd name="connsiteY97" fmla="*/ 371665 h 2039827"/>
              <a:gd name="connsiteX98" fmla="*/ 1090741 w 2171957"/>
              <a:gd name="connsiteY98" fmla="*/ 371665 h 2039827"/>
              <a:gd name="connsiteX99" fmla="*/ 1078384 w 2171957"/>
              <a:gd name="connsiteY99" fmla="*/ 359308 h 2039827"/>
              <a:gd name="connsiteX100" fmla="*/ 1066028 w 2171957"/>
              <a:gd name="connsiteY100" fmla="*/ 353130 h 2039827"/>
              <a:gd name="connsiteX101" fmla="*/ 1071797 w 2171957"/>
              <a:gd name="connsiteY101" fmla="*/ 10936 h 2039827"/>
              <a:gd name="connsiteX102" fmla="*/ 602245 w 2171957"/>
              <a:gd name="connsiteY102" fmla="*/ 0 h 2039827"/>
              <a:gd name="connsiteX0" fmla="*/ 608423 w 2178135"/>
              <a:gd name="connsiteY0" fmla="*/ 0 h 2039827"/>
              <a:gd name="connsiteX1" fmla="*/ 590292 w 2178135"/>
              <a:gd name="connsiteY1" fmla="*/ 872113 h 2039827"/>
              <a:gd name="connsiteX2" fmla="*/ 6178 w 2178135"/>
              <a:gd name="connsiteY2" fmla="*/ 841299 h 2039827"/>
              <a:gd name="connsiteX3" fmla="*/ 0 w 2178135"/>
              <a:gd name="connsiteY3" fmla="*/ 880734 h 2039827"/>
              <a:gd name="connsiteX4" fmla="*/ 58952 w 2178135"/>
              <a:gd name="connsiteY4" fmla="*/ 921540 h 2039827"/>
              <a:gd name="connsiteX5" fmla="*/ 114557 w 2178135"/>
              <a:gd name="connsiteY5" fmla="*/ 989503 h 2039827"/>
              <a:gd name="connsiteX6" fmla="*/ 163984 w 2178135"/>
              <a:gd name="connsiteY6" fmla="*/ 1063643 h 2039827"/>
              <a:gd name="connsiteX7" fmla="*/ 213411 w 2178135"/>
              <a:gd name="connsiteY7" fmla="*/ 1076000 h 2039827"/>
              <a:gd name="connsiteX8" fmla="*/ 250481 w 2178135"/>
              <a:gd name="connsiteY8" fmla="*/ 1125427 h 2039827"/>
              <a:gd name="connsiteX9" fmla="*/ 281373 w 2178135"/>
              <a:gd name="connsiteY9" fmla="*/ 1174854 h 2039827"/>
              <a:gd name="connsiteX10" fmla="*/ 306087 w 2178135"/>
              <a:gd name="connsiteY10" fmla="*/ 1230459 h 2039827"/>
              <a:gd name="connsiteX11" fmla="*/ 318444 w 2178135"/>
              <a:gd name="connsiteY11" fmla="*/ 1304600 h 2039827"/>
              <a:gd name="connsiteX12" fmla="*/ 336979 w 2178135"/>
              <a:gd name="connsiteY12" fmla="*/ 1329313 h 2039827"/>
              <a:gd name="connsiteX13" fmla="*/ 442011 w 2178135"/>
              <a:gd name="connsiteY13" fmla="*/ 1409632 h 2039827"/>
              <a:gd name="connsiteX14" fmla="*/ 448190 w 2178135"/>
              <a:gd name="connsiteY14" fmla="*/ 1384919 h 2039827"/>
              <a:gd name="connsiteX15" fmla="*/ 584114 w 2178135"/>
              <a:gd name="connsiteY15" fmla="*/ 1452881 h 2039827"/>
              <a:gd name="connsiteX16" fmla="*/ 584114 w 2178135"/>
              <a:gd name="connsiteY16" fmla="*/ 1452881 h 2039827"/>
              <a:gd name="connsiteX17" fmla="*/ 615006 w 2178135"/>
              <a:gd name="connsiteY17" fmla="*/ 1397276 h 2039827"/>
              <a:gd name="connsiteX18" fmla="*/ 670611 w 2178135"/>
              <a:gd name="connsiteY18" fmla="*/ 1329313 h 2039827"/>
              <a:gd name="connsiteX19" fmla="*/ 738573 w 2178135"/>
              <a:gd name="connsiteY19" fmla="*/ 1310778 h 2039827"/>
              <a:gd name="connsiteX20" fmla="*/ 831249 w 2178135"/>
              <a:gd name="connsiteY20" fmla="*/ 1323135 h 2039827"/>
              <a:gd name="connsiteX21" fmla="*/ 911568 w 2178135"/>
              <a:gd name="connsiteY21" fmla="*/ 1384919 h 2039827"/>
              <a:gd name="connsiteX22" fmla="*/ 967173 w 2178135"/>
              <a:gd name="connsiteY22" fmla="*/ 1465238 h 2039827"/>
              <a:gd name="connsiteX23" fmla="*/ 1022779 w 2178135"/>
              <a:gd name="connsiteY23" fmla="*/ 1545557 h 2039827"/>
              <a:gd name="connsiteX24" fmla="*/ 1072206 w 2178135"/>
              <a:gd name="connsiteY24" fmla="*/ 1632054 h 2039827"/>
              <a:gd name="connsiteX25" fmla="*/ 1127811 w 2178135"/>
              <a:gd name="connsiteY25" fmla="*/ 1700016 h 2039827"/>
              <a:gd name="connsiteX26" fmla="*/ 1177238 w 2178135"/>
              <a:gd name="connsiteY26" fmla="*/ 1737086 h 2039827"/>
              <a:gd name="connsiteX27" fmla="*/ 1208130 w 2178135"/>
              <a:gd name="connsiteY27" fmla="*/ 1817405 h 2039827"/>
              <a:gd name="connsiteX28" fmla="*/ 1232844 w 2178135"/>
              <a:gd name="connsiteY28" fmla="*/ 1879189 h 2039827"/>
              <a:gd name="connsiteX29" fmla="*/ 1257557 w 2178135"/>
              <a:gd name="connsiteY29" fmla="*/ 1940973 h 2039827"/>
              <a:gd name="connsiteX30" fmla="*/ 1288449 w 2178135"/>
              <a:gd name="connsiteY30" fmla="*/ 1984222 h 2039827"/>
              <a:gd name="connsiteX31" fmla="*/ 1350233 w 2178135"/>
              <a:gd name="connsiteY31" fmla="*/ 2008935 h 2039827"/>
              <a:gd name="connsiteX32" fmla="*/ 1449087 w 2178135"/>
              <a:gd name="connsiteY32" fmla="*/ 2027470 h 2039827"/>
              <a:gd name="connsiteX33" fmla="*/ 1523227 w 2178135"/>
              <a:gd name="connsiteY33" fmla="*/ 2039827 h 2039827"/>
              <a:gd name="connsiteX34" fmla="*/ 1615903 w 2178135"/>
              <a:gd name="connsiteY34" fmla="*/ 2039827 h 2039827"/>
              <a:gd name="connsiteX35" fmla="*/ 1597368 w 2178135"/>
              <a:gd name="connsiteY35" fmla="*/ 2027470 h 2039827"/>
              <a:gd name="connsiteX36" fmla="*/ 1597368 w 2178135"/>
              <a:gd name="connsiteY36" fmla="*/ 2027470 h 2039827"/>
              <a:gd name="connsiteX37" fmla="*/ 1585011 w 2178135"/>
              <a:gd name="connsiteY37" fmla="*/ 1959508 h 2039827"/>
              <a:gd name="connsiteX38" fmla="*/ 1560298 w 2178135"/>
              <a:gd name="connsiteY38" fmla="*/ 1928616 h 2039827"/>
              <a:gd name="connsiteX39" fmla="*/ 1554119 w 2178135"/>
              <a:gd name="connsiteY39" fmla="*/ 1891546 h 2039827"/>
              <a:gd name="connsiteX40" fmla="*/ 1535584 w 2178135"/>
              <a:gd name="connsiteY40" fmla="*/ 1848297 h 2039827"/>
              <a:gd name="connsiteX41" fmla="*/ 1547941 w 2178135"/>
              <a:gd name="connsiteY41" fmla="*/ 1817405 h 2039827"/>
              <a:gd name="connsiteX42" fmla="*/ 1541762 w 2178135"/>
              <a:gd name="connsiteY42" fmla="*/ 1798870 h 2039827"/>
              <a:gd name="connsiteX43" fmla="*/ 1498514 w 2178135"/>
              <a:gd name="connsiteY43" fmla="*/ 1774157 h 2039827"/>
              <a:gd name="connsiteX44" fmla="*/ 1547941 w 2178135"/>
              <a:gd name="connsiteY44" fmla="*/ 1743265 h 2039827"/>
              <a:gd name="connsiteX45" fmla="*/ 1554119 w 2178135"/>
              <a:gd name="connsiteY45" fmla="*/ 1730908 h 2039827"/>
              <a:gd name="connsiteX46" fmla="*/ 1560298 w 2178135"/>
              <a:gd name="connsiteY46" fmla="*/ 1700016 h 2039827"/>
              <a:gd name="connsiteX47" fmla="*/ 1535584 w 2178135"/>
              <a:gd name="connsiteY47" fmla="*/ 1669124 h 2039827"/>
              <a:gd name="connsiteX48" fmla="*/ 1560298 w 2178135"/>
              <a:gd name="connsiteY48" fmla="*/ 1669124 h 2039827"/>
              <a:gd name="connsiteX49" fmla="*/ 1585011 w 2178135"/>
              <a:gd name="connsiteY49" fmla="*/ 1650589 h 2039827"/>
              <a:gd name="connsiteX50" fmla="*/ 1560298 w 2178135"/>
              <a:gd name="connsiteY50" fmla="*/ 1594984 h 2039827"/>
              <a:gd name="connsiteX51" fmla="*/ 1560298 w 2178135"/>
              <a:gd name="connsiteY51" fmla="*/ 1594984 h 2039827"/>
              <a:gd name="connsiteX52" fmla="*/ 1628260 w 2178135"/>
              <a:gd name="connsiteY52" fmla="*/ 1594984 h 2039827"/>
              <a:gd name="connsiteX53" fmla="*/ 1640617 w 2178135"/>
              <a:gd name="connsiteY53" fmla="*/ 1582627 h 2039827"/>
              <a:gd name="connsiteX54" fmla="*/ 1659152 w 2178135"/>
              <a:gd name="connsiteY54" fmla="*/ 1533200 h 2039827"/>
              <a:gd name="connsiteX55" fmla="*/ 1696222 w 2178135"/>
              <a:gd name="connsiteY55" fmla="*/ 1533200 h 2039827"/>
              <a:gd name="connsiteX56" fmla="*/ 1714757 w 2178135"/>
              <a:gd name="connsiteY56" fmla="*/ 1533200 h 2039827"/>
              <a:gd name="connsiteX57" fmla="*/ 1714757 w 2178135"/>
              <a:gd name="connsiteY57" fmla="*/ 1502308 h 2039827"/>
              <a:gd name="connsiteX58" fmla="*/ 1708579 w 2178135"/>
              <a:gd name="connsiteY58" fmla="*/ 1483773 h 2039827"/>
              <a:gd name="connsiteX59" fmla="*/ 1708579 w 2178135"/>
              <a:gd name="connsiteY59" fmla="*/ 1483773 h 2039827"/>
              <a:gd name="connsiteX60" fmla="*/ 1782719 w 2178135"/>
              <a:gd name="connsiteY60" fmla="*/ 1489951 h 2039827"/>
              <a:gd name="connsiteX61" fmla="*/ 1844503 w 2178135"/>
              <a:gd name="connsiteY61" fmla="*/ 1477595 h 2039827"/>
              <a:gd name="connsiteX62" fmla="*/ 1906287 w 2178135"/>
              <a:gd name="connsiteY62" fmla="*/ 1421989 h 2039827"/>
              <a:gd name="connsiteX63" fmla="*/ 1906287 w 2178135"/>
              <a:gd name="connsiteY63" fmla="*/ 1378740 h 2039827"/>
              <a:gd name="connsiteX64" fmla="*/ 1955714 w 2178135"/>
              <a:gd name="connsiteY64" fmla="*/ 1347849 h 2039827"/>
              <a:gd name="connsiteX65" fmla="*/ 1949535 w 2178135"/>
              <a:gd name="connsiteY65" fmla="*/ 1286065 h 2039827"/>
              <a:gd name="connsiteX66" fmla="*/ 1992784 w 2178135"/>
              <a:gd name="connsiteY66" fmla="*/ 1267530 h 2039827"/>
              <a:gd name="connsiteX67" fmla="*/ 2017498 w 2178135"/>
              <a:gd name="connsiteY67" fmla="*/ 1329313 h 2039827"/>
              <a:gd name="connsiteX68" fmla="*/ 2153422 w 2178135"/>
              <a:gd name="connsiteY68" fmla="*/ 1255173 h 2039827"/>
              <a:gd name="connsiteX69" fmla="*/ 2165779 w 2178135"/>
              <a:gd name="connsiteY69" fmla="*/ 1168676 h 2039827"/>
              <a:gd name="connsiteX70" fmla="*/ 2153422 w 2178135"/>
              <a:gd name="connsiteY70" fmla="*/ 1131605 h 2039827"/>
              <a:gd name="connsiteX71" fmla="*/ 2147244 w 2178135"/>
              <a:gd name="connsiteY71" fmla="*/ 1094535 h 2039827"/>
              <a:gd name="connsiteX72" fmla="*/ 2159600 w 2178135"/>
              <a:gd name="connsiteY72" fmla="*/ 1051286 h 2039827"/>
              <a:gd name="connsiteX73" fmla="*/ 2178135 w 2178135"/>
              <a:gd name="connsiteY73" fmla="*/ 1014216 h 2039827"/>
              <a:gd name="connsiteX74" fmla="*/ 2141065 w 2178135"/>
              <a:gd name="connsiteY74" fmla="*/ 903005 h 2039827"/>
              <a:gd name="connsiteX75" fmla="*/ 2110173 w 2178135"/>
              <a:gd name="connsiteY75" fmla="*/ 872113 h 2039827"/>
              <a:gd name="connsiteX76" fmla="*/ 2085460 w 2178135"/>
              <a:gd name="connsiteY76" fmla="*/ 791795 h 2039827"/>
              <a:gd name="connsiteX77" fmla="*/ 2073103 w 2178135"/>
              <a:gd name="connsiteY77" fmla="*/ 618800 h 2039827"/>
              <a:gd name="connsiteX78" fmla="*/ 2060746 w 2178135"/>
              <a:gd name="connsiteY78" fmla="*/ 519946 h 2039827"/>
              <a:gd name="connsiteX79" fmla="*/ 2042211 w 2178135"/>
              <a:gd name="connsiteY79" fmla="*/ 501411 h 2039827"/>
              <a:gd name="connsiteX80" fmla="*/ 1992784 w 2178135"/>
              <a:gd name="connsiteY80" fmla="*/ 526124 h 2039827"/>
              <a:gd name="connsiteX81" fmla="*/ 1881573 w 2178135"/>
              <a:gd name="connsiteY81" fmla="*/ 470519 h 2039827"/>
              <a:gd name="connsiteX82" fmla="*/ 1844503 w 2178135"/>
              <a:gd name="connsiteY82" fmla="*/ 470519 h 2039827"/>
              <a:gd name="connsiteX83" fmla="*/ 1776541 w 2178135"/>
              <a:gd name="connsiteY83" fmla="*/ 464340 h 2039827"/>
              <a:gd name="connsiteX84" fmla="*/ 1702400 w 2178135"/>
              <a:gd name="connsiteY84" fmla="*/ 519946 h 2039827"/>
              <a:gd name="connsiteX85" fmla="*/ 1640617 w 2178135"/>
              <a:gd name="connsiteY85" fmla="*/ 489054 h 2039827"/>
              <a:gd name="connsiteX86" fmla="*/ 1603546 w 2178135"/>
              <a:gd name="connsiteY86" fmla="*/ 501411 h 2039827"/>
              <a:gd name="connsiteX87" fmla="*/ 1603608 w 2178135"/>
              <a:gd name="connsiteY87" fmla="*/ 489288 h 2039827"/>
              <a:gd name="connsiteX88" fmla="*/ 1529406 w 2178135"/>
              <a:gd name="connsiteY88" fmla="*/ 495232 h 2039827"/>
              <a:gd name="connsiteX89" fmla="*/ 1498514 w 2178135"/>
              <a:gd name="connsiteY89" fmla="*/ 470519 h 2039827"/>
              <a:gd name="connsiteX90" fmla="*/ 1449087 w 2178135"/>
              <a:gd name="connsiteY90" fmla="*/ 489054 h 2039827"/>
              <a:gd name="connsiteX91" fmla="*/ 1372168 w 2178135"/>
              <a:gd name="connsiteY91" fmla="*/ 433707 h 2039827"/>
              <a:gd name="connsiteX92" fmla="*/ 1300806 w 2178135"/>
              <a:gd name="connsiteY92" fmla="*/ 451984 h 2039827"/>
              <a:gd name="connsiteX93" fmla="*/ 1269914 w 2178135"/>
              <a:gd name="connsiteY93" fmla="*/ 439627 h 2039827"/>
              <a:gd name="connsiteX94" fmla="*/ 1250011 w 2178135"/>
              <a:gd name="connsiteY94" fmla="*/ 432292 h 2039827"/>
              <a:gd name="connsiteX95" fmla="*/ 1220487 w 2178135"/>
              <a:gd name="connsiteY95" fmla="*/ 396378 h 2039827"/>
              <a:gd name="connsiteX96" fmla="*/ 1153535 w 2178135"/>
              <a:gd name="connsiteY96" fmla="*/ 390478 h 2039827"/>
              <a:gd name="connsiteX97" fmla="*/ 1115454 w 2178135"/>
              <a:gd name="connsiteY97" fmla="*/ 371665 h 2039827"/>
              <a:gd name="connsiteX98" fmla="*/ 1096919 w 2178135"/>
              <a:gd name="connsiteY98" fmla="*/ 371665 h 2039827"/>
              <a:gd name="connsiteX99" fmla="*/ 1084562 w 2178135"/>
              <a:gd name="connsiteY99" fmla="*/ 359308 h 2039827"/>
              <a:gd name="connsiteX100" fmla="*/ 1072206 w 2178135"/>
              <a:gd name="connsiteY100" fmla="*/ 353130 h 2039827"/>
              <a:gd name="connsiteX101" fmla="*/ 1077975 w 2178135"/>
              <a:gd name="connsiteY101" fmla="*/ 10936 h 2039827"/>
              <a:gd name="connsiteX102" fmla="*/ 608423 w 2178135"/>
              <a:gd name="connsiteY102" fmla="*/ 0 h 2039827"/>
              <a:gd name="connsiteX0" fmla="*/ 608423 w 2178135"/>
              <a:gd name="connsiteY0" fmla="*/ 0 h 2039827"/>
              <a:gd name="connsiteX1" fmla="*/ 590292 w 2178135"/>
              <a:gd name="connsiteY1" fmla="*/ 872113 h 2039827"/>
              <a:gd name="connsiteX2" fmla="*/ 6178 w 2178135"/>
              <a:gd name="connsiteY2" fmla="*/ 841299 h 2039827"/>
              <a:gd name="connsiteX3" fmla="*/ 0 w 2178135"/>
              <a:gd name="connsiteY3" fmla="*/ 880734 h 2039827"/>
              <a:gd name="connsiteX4" fmla="*/ 58952 w 2178135"/>
              <a:gd name="connsiteY4" fmla="*/ 921540 h 2039827"/>
              <a:gd name="connsiteX5" fmla="*/ 114557 w 2178135"/>
              <a:gd name="connsiteY5" fmla="*/ 989503 h 2039827"/>
              <a:gd name="connsiteX6" fmla="*/ 163984 w 2178135"/>
              <a:gd name="connsiteY6" fmla="*/ 1063643 h 2039827"/>
              <a:gd name="connsiteX7" fmla="*/ 213411 w 2178135"/>
              <a:gd name="connsiteY7" fmla="*/ 1076000 h 2039827"/>
              <a:gd name="connsiteX8" fmla="*/ 250481 w 2178135"/>
              <a:gd name="connsiteY8" fmla="*/ 1125427 h 2039827"/>
              <a:gd name="connsiteX9" fmla="*/ 281373 w 2178135"/>
              <a:gd name="connsiteY9" fmla="*/ 1174854 h 2039827"/>
              <a:gd name="connsiteX10" fmla="*/ 306087 w 2178135"/>
              <a:gd name="connsiteY10" fmla="*/ 1230459 h 2039827"/>
              <a:gd name="connsiteX11" fmla="*/ 318444 w 2178135"/>
              <a:gd name="connsiteY11" fmla="*/ 1304600 h 2039827"/>
              <a:gd name="connsiteX12" fmla="*/ 336979 w 2178135"/>
              <a:gd name="connsiteY12" fmla="*/ 1329313 h 2039827"/>
              <a:gd name="connsiteX13" fmla="*/ 442011 w 2178135"/>
              <a:gd name="connsiteY13" fmla="*/ 1409632 h 2039827"/>
              <a:gd name="connsiteX14" fmla="*/ 448190 w 2178135"/>
              <a:gd name="connsiteY14" fmla="*/ 1384919 h 2039827"/>
              <a:gd name="connsiteX15" fmla="*/ 584114 w 2178135"/>
              <a:gd name="connsiteY15" fmla="*/ 1452881 h 2039827"/>
              <a:gd name="connsiteX16" fmla="*/ 584114 w 2178135"/>
              <a:gd name="connsiteY16" fmla="*/ 1452881 h 2039827"/>
              <a:gd name="connsiteX17" fmla="*/ 615006 w 2178135"/>
              <a:gd name="connsiteY17" fmla="*/ 1397276 h 2039827"/>
              <a:gd name="connsiteX18" fmla="*/ 670611 w 2178135"/>
              <a:gd name="connsiteY18" fmla="*/ 1329313 h 2039827"/>
              <a:gd name="connsiteX19" fmla="*/ 738573 w 2178135"/>
              <a:gd name="connsiteY19" fmla="*/ 1310778 h 2039827"/>
              <a:gd name="connsiteX20" fmla="*/ 831249 w 2178135"/>
              <a:gd name="connsiteY20" fmla="*/ 1323135 h 2039827"/>
              <a:gd name="connsiteX21" fmla="*/ 911568 w 2178135"/>
              <a:gd name="connsiteY21" fmla="*/ 1384919 h 2039827"/>
              <a:gd name="connsiteX22" fmla="*/ 967173 w 2178135"/>
              <a:gd name="connsiteY22" fmla="*/ 1465238 h 2039827"/>
              <a:gd name="connsiteX23" fmla="*/ 1022779 w 2178135"/>
              <a:gd name="connsiteY23" fmla="*/ 1545557 h 2039827"/>
              <a:gd name="connsiteX24" fmla="*/ 1072206 w 2178135"/>
              <a:gd name="connsiteY24" fmla="*/ 1632054 h 2039827"/>
              <a:gd name="connsiteX25" fmla="*/ 1127811 w 2178135"/>
              <a:gd name="connsiteY25" fmla="*/ 1700016 h 2039827"/>
              <a:gd name="connsiteX26" fmla="*/ 1177238 w 2178135"/>
              <a:gd name="connsiteY26" fmla="*/ 1737086 h 2039827"/>
              <a:gd name="connsiteX27" fmla="*/ 1208130 w 2178135"/>
              <a:gd name="connsiteY27" fmla="*/ 1817405 h 2039827"/>
              <a:gd name="connsiteX28" fmla="*/ 1232844 w 2178135"/>
              <a:gd name="connsiteY28" fmla="*/ 1879189 h 2039827"/>
              <a:gd name="connsiteX29" fmla="*/ 1257557 w 2178135"/>
              <a:gd name="connsiteY29" fmla="*/ 1940973 h 2039827"/>
              <a:gd name="connsiteX30" fmla="*/ 1288449 w 2178135"/>
              <a:gd name="connsiteY30" fmla="*/ 1984222 h 2039827"/>
              <a:gd name="connsiteX31" fmla="*/ 1350233 w 2178135"/>
              <a:gd name="connsiteY31" fmla="*/ 2008935 h 2039827"/>
              <a:gd name="connsiteX32" fmla="*/ 1449087 w 2178135"/>
              <a:gd name="connsiteY32" fmla="*/ 2027470 h 2039827"/>
              <a:gd name="connsiteX33" fmla="*/ 1523227 w 2178135"/>
              <a:gd name="connsiteY33" fmla="*/ 2039827 h 2039827"/>
              <a:gd name="connsiteX34" fmla="*/ 1615903 w 2178135"/>
              <a:gd name="connsiteY34" fmla="*/ 2039827 h 2039827"/>
              <a:gd name="connsiteX35" fmla="*/ 1597368 w 2178135"/>
              <a:gd name="connsiteY35" fmla="*/ 2027470 h 2039827"/>
              <a:gd name="connsiteX36" fmla="*/ 1597368 w 2178135"/>
              <a:gd name="connsiteY36" fmla="*/ 2027470 h 2039827"/>
              <a:gd name="connsiteX37" fmla="*/ 1585011 w 2178135"/>
              <a:gd name="connsiteY37" fmla="*/ 1959508 h 2039827"/>
              <a:gd name="connsiteX38" fmla="*/ 1560298 w 2178135"/>
              <a:gd name="connsiteY38" fmla="*/ 1928616 h 2039827"/>
              <a:gd name="connsiteX39" fmla="*/ 1554119 w 2178135"/>
              <a:gd name="connsiteY39" fmla="*/ 1891546 h 2039827"/>
              <a:gd name="connsiteX40" fmla="*/ 1535584 w 2178135"/>
              <a:gd name="connsiteY40" fmla="*/ 1848297 h 2039827"/>
              <a:gd name="connsiteX41" fmla="*/ 1547941 w 2178135"/>
              <a:gd name="connsiteY41" fmla="*/ 1817405 h 2039827"/>
              <a:gd name="connsiteX42" fmla="*/ 1541762 w 2178135"/>
              <a:gd name="connsiteY42" fmla="*/ 1798870 h 2039827"/>
              <a:gd name="connsiteX43" fmla="*/ 1498514 w 2178135"/>
              <a:gd name="connsiteY43" fmla="*/ 1774157 h 2039827"/>
              <a:gd name="connsiteX44" fmla="*/ 1547941 w 2178135"/>
              <a:gd name="connsiteY44" fmla="*/ 1743265 h 2039827"/>
              <a:gd name="connsiteX45" fmla="*/ 1554119 w 2178135"/>
              <a:gd name="connsiteY45" fmla="*/ 1730908 h 2039827"/>
              <a:gd name="connsiteX46" fmla="*/ 1560298 w 2178135"/>
              <a:gd name="connsiteY46" fmla="*/ 1700016 h 2039827"/>
              <a:gd name="connsiteX47" fmla="*/ 1535584 w 2178135"/>
              <a:gd name="connsiteY47" fmla="*/ 1669124 h 2039827"/>
              <a:gd name="connsiteX48" fmla="*/ 1560298 w 2178135"/>
              <a:gd name="connsiteY48" fmla="*/ 1669124 h 2039827"/>
              <a:gd name="connsiteX49" fmla="*/ 1585011 w 2178135"/>
              <a:gd name="connsiteY49" fmla="*/ 1650589 h 2039827"/>
              <a:gd name="connsiteX50" fmla="*/ 1560298 w 2178135"/>
              <a:gd name="connsiteY50" fmla="*/ 1594984 h 2039827"/>
              <a:gd name="connsiteX51" fmla="*/ 1560298 w 2178135"/>
              <a:gd name="connsiteY51" fmla="*/ 1594984 h 2039827"/>
              <a:gd name="connsiteX52" fmla="*/ 1628260 w 2178135"/>
              <a:gd name="connsiteY52" fmla="*/ 1594984 h 2039827"/>
              <a:gd name="connsiteX53" fmla="*/ 1640617 w 2178135"/>
              <a:gd name="connsiteY53" fmla="*/ 1582627 h 2039827"/>
              <a:gd name="connsiteX54" fmla="*/ 1659152 w 2178135"/>
              <a:gd name="connsiteY54" fmla="*/ 1533200 h 2039827"/>
              <a:gd name="connsiteX55" fmla="*/ 1696222 w 2178135"/>
              <a:gd name="connsiteY55" fmla="*/ 1533200 h 2039827"/>
              <a:gd name="connsiteX56" fmla="*/ 1714757 w 2178135"/>
              <a:gd name="connsiteY56" fmla="*/ 1533200 h 2039827"/>
              <a:gd name="connsiteX57" fmla="*/ 1714757 w 2178135"/>
              <a:gd name="connsiteY57" fmla="*/ 1502308 h 2039827"/>
              <a:gd name="connsiteX58" fmla="*/ 1708579 w 2178135"/>
              <a:gd name="connsiteY58" fmla="*/ 1483773 h 2039827"/>
              <a:gd name="connsiteX59" fmla="*/ 1708579 w 2178135"/>
              <a:gd name="connsiteY59" fmla="*/ 1483773 h 2039827"/>
              <a:gd name="connsiteX60" fmla="*/ 1782719 w 2178135"/>
              <a:gd name="connsiteY60" fmla="*/ 1489951 h 2039827"/>
              <a:gd name="connsiteX61" fmla="*/ 1844503 w 2178135"/>
              <a:gd name="connsiteY61" fmla="*/ 1477595 h 2039827"/>
              <a:gd name="connsiteX62" fmla="*/ 1906287 w 2178135"/>
              <a:gd name="connsiteY62" fmla="*/ 1421989 h 2039827"/>
              <a:gd name="connsiteX63" fmla="*/ 1906287 w 2178135"/>
              <a:gd name="connsiteY63" fmla="*/ 1378740 h 2039827"/>
              <a:gd name="connsiteX64" fmla="*/ 1955714 w 2178135"/>
              <a:gd name="connsiteY64" fmla="*/ 1347849 h 2039827"/>
              <a:gd name="connsiteX65" fmla="*/ 1949535 w 2178135"/>
              <a:gd name="connsiteY65" fmla="*/ 1286065 h 2039827"/>
              <a:gd name="connsiteX66" fmla="*/ 1992784 w 2178135"/>
              <a:gd name="connsiteY66" fmla="*/ 1267530 h 2039827"/>
              <a:gd name="connsiteX67" fmla="*/ 2017498 w 2178135"/>
              <a:gd name="connsiteY67" fmla="*/ 1329313 h 2039827"/>
              <a:gd name="connsiteX68" fmla="*/ 2153422 w 2178135"/>
              <a:gd name="connsiteY68" fmla="*/ 1255173 h 2039827"/>
              <a:gd name="connsiteX69" fmla="*/ 2165779 w 2178135"/>
              <a:gd name="connsiteY69" fmla="*/ 1168676 h 2039827"/>
              <a:gd name="connsiteX70" fmla="*/ 2153422 w 2178135"/>
              <a:gd name="connsiteY70" fmla="*/ 1131605 h 2039827"/>
              <a:gd name="connsiteX71" fmla="*/ 2147244 w 2178135"/>
              <a:gd name="connsiteY71" fmla="*/ 1094535 h 2039827"/>
              <a:gd name="connsiteX72" fmla="*/ 2159600 w 2178135"/>
              <a:gd name="connsiteY72" fmla="*/ 1051286 h 2039827"/>
              <a:gd name="connsiteX73" fmla="*/ 2178135 w 2178135"/>
              <a:gd name="connsiteY73" fmla="*/ 1014216 h 2039827"/>
              <a:gd name="connsiteX74" fmla="*/ 2141065 w 2178135"/>
              <a:gd name="connsiteY74" fmla="*/ 903005 h 2039827"/>
              <a:gd name="connsiteX75" fmla="*/ 2110173 w 2178135"/>
              <a:gd name="connsiteY75" fmla="*/ 872113 h 2039827"/>
              <a:gd name="connsiteX76" fmla="*/ 2085460 w 2178135"/>
              <a:gd name="connsiteY76" fmla="*/ 791795 h 2039827"/>
              <a:gd name="connsiteX77" fmla="*/ 2073103 w 2178135"/>
              <a:gd name="connsiteY77" fmla="*/ 618800 h 2039827"/>
              <a:gd name="connsiteX78" fmla="*/ 2060746 w 2178135"/>
              <a:gd name="connsiteY78" fmla="*/ 519946 h 2039827"/>
              <a:gd name="connsiteX79" fmla="*/ 2042211 w 2178135"/>
              <a:gd name="connsiteY79" fmla="*/ 501411 h 2039827"/>
              <a:gd name="connsiteX80" fmla="*/ 1992784 w 2178135"/>
              <a:gd name="connsiteY80" fmla="*/ 526124 h 2039827"/>
              <a:gd name="connsiteX81" fmla="*/ 1881573 w 2178135"/>
              <a:gd name="connsiteY81" fmla="*/ 470519 h 2039827"/>
              <a:gd name="connsiteX82" fmla="*/ 1844503 w 2178135"/>
              <a:gd name="connsiteY82" fmla="*/ 470519 h 2039827"/>
              <a:gd name="connsiteX83" fmla="*/ 1776541 w 2178135"/>
              <a:gd name="connsiteY83" fmla="*/ 464340 h 2039827"/>
              <a:gd name="connsiteX84" fmla="*/ 1702400 w 2178135"/>
              <a:gd name="connsiteY84" fmla="*/ 519946 h 2039827"/>
              <a:gd name="connsiteX85" fmla="*/ 1640617 w 2178135"/>
              <a:gd name="connsiteY85" fmla="*/ 489054 h 2039827"/>
              <a:gd name="connsiteX86" fmla="*/ 1603546 w 2178135"/>
              <a:gd name="connsiteY86" fmla="*/ 501411 h 2039827"/>
              <a:gd name="connsiteX87" fmla="*/ 1603608 w 2178135"/>
              <a:gd name="connsiteY87" fmla="*/ 489288 h 2039827"/>
              <a:gd name="connsiteX88" fmla="*/ 1529406 w 2178135"/>
              <a:gd name="connsiteY88" fmla="*/ 495232 h 2039827"/>
              <a:gd name="connsiteX89" fmla="*/ 1498514 w 2178135"/>
              <a:gd name="connsiteY89" fmla="*/ 470519 h 2039827"/>
              <a:gd name="connsiteX90" fmla="*/ 1451525 w 2178135"/>
              <a:gd name="connsiteY90" fmla="*/ 481697 h 2039827"/>
              <a:gd name="connsiteX91" fmla="*/ 1372168 w 2178135"/>
              <a:gd name="connsiteY91" fmla="*/ 433707 h 2039827"/>
              <a:gd name="connsiteX92" fmla="*/ 1300806 w 2178135"/>
              <a:gd name="connsiteY92" fmla="*/ 451984 h 2039827"/>
              <a:gd name="connsiteX93" fmla="*/ 1269914 w 2178135"/>
              <a:gd name="connsiteY93" fmla="*/ 439627 h 2039827"/>
              <a:gd name="connsiteX94" fmla="*/ 1250011 w 2178135"/>
              <a:gd name="connsiteY94" fmla="*/ 432292 h 2039827"/>
              <a:gd name="connsiteX95" fmla="*/ 1220487 w 2178135"/>
              <a:gd name="connsiteY95" fmla="*/ 396378 h 2039827"/>
              <a:gd name="connsiteX96" fmla="*/ 1153535 w 2178135"/>
              <a:gd name="connsiteY96" fmla="*/ 390478 h 2039827"/>
              <a:gd name="connsiteX97" fmla="*/ 1115454 w 2178135"/>
              <a:gd name="connsiteY97" fmla="*/ 371665 h 2039827"/>
              <a:gd name="connsiteX98" fmla="*/ 1096919 w 2178135"/>
              <a:gd name="connsiteY98" fmla="*/ 371665 h 2039827"/>
              <a:gd name="connsiteX99" fmla="*/ 1084562 w 2178135"/>
              <a:gd name="connsiteY99" fmla="*/ 359308 h 2039827"/>
              <a:gd name="connsiteX100" fmla="*/ 1072206 w 2178135"/>
              <a:gd name="connsiteY100" fmla="*/ 353130 h 2039827"/>
              <a:gd name="connsiteX101" fmla="*/ 1077975 w 2178135"/>
              <a:gd name="connsiteY101" fmla="*/ 10936 h 2039827"/>
              <a:gd name="connsiteX102" fmla="*/ 608423 w 2178135"/>
              <a:gd name="connsiteY102" fmla="*/ 0 h 2039827"/>
              <a:gd name="connsiteX0" fmla="*/ 608423 w 2178135"/>
              <a:gd name="connsiteY0" fmla="*/ 0 h 2039827"/>
              <a:gd name="connsiteX1" fmla="*/ 590292 w 2178135"/>
              <a:gd name="connsiteY1" fmla="*/ 872113 h 2039827"/>
              <a:gd name="connsiteX2" fmla="*/ 6178 w 2178135"/>
              <a:gd name="connsiteY2" fmla="*/ 841299 h 2039827"/>
              <a:gd name="connsiteX3" fmla="*/ 0 w 2178135"/>
              <a:gd name="connsiteY3" fmla="*/ 880734 h 2039827"/>
              <a:gd name="connsiteX4" fmla="*/ 58952 w 2178135"/>
              <a:gd name="connsiteY4" fmla="*/ 921540 h 2039827"/>
              <a:gd name="connsiteX5" fmla="*/ 114557 w 2178135"/>
              <a:gd name="connsiteY5" fmla="*/ 989503 h 2039827"/>
              <a:gd name="connsiteX6" fmla="*/ 163984 w 2178135"/>
              <a:gd name="connsiteY6" fmla="*/ 1063643 h 2039827"/>
              <a:gd name="connsiteX7" fmla="*/ 213411 w 2178135"/>
              <a:gd name="connsiteY7" fmla="*/ 1076000 h 2039827"/>
              <a:gd name="connsiteX8" fmla="*/ 250481 w 2178135"/>
              <a:gd name="connsiteY8" fmla="*/ 1125427 h 2039827"/>
              <a:gd name="connsiteX9" fmla="*/ 281373 w 2178135"/>
              <a:gd name="connsiteY9" fmla="*/ 1174854 h 2039827"/>
              <a:gd name="connsiteX10" fmla="*/ 306087 w 2178135"/>
              <a:gd name="connsiteY10" fmla="*/ 1230459 h 2039827"/>
              <a:gd name="connsiteX11" fmla="*/ 318444 w 2178135"/>
              <a:gd name="connsiteY11" fmla="*/ 1304600 h 2039827"/>
              <a:gd name="connsiteX12" fmla="*/ 336979 w 2178135"/>
              <a:gd name="connsiteY12" fmla="*/ 1329313 h 2039827"/>
              <a:gd name="connsiteX13" fmla="*/ 442011 w 2178135"/>
              <a:gd name="connsiteY13" fmla="*/ 1409632 h 2039827"/>
              <a:gd name="connsiteX14" fmla="*/ 448190 w 2178135"/>
              <a:gd name="connsiteY14" fmla="*/ 1384919 h 2039827"/>
              <a:gd name="connsiteX15" fmla="*/ 584114 w 2178135"/>
              <a:gd name="connsiteY15" fmla="*/ 1452881 h 2039827"/>
              <a:gd name="connsiteX16" fmla="*/ 584114 w 2178135"/>
              <a:gd name="connsiteY16" fmla="*/ 1452881 h 2039827"/>
              <a:gd name="connsiteX17" fmla="*/ 615006 w 2178135"/>
              <a:gd name="connsiteY17" fmla="*/ 1397276 h 2039827"/>
              <a:gd name="connsiteX18" fmla="*/ 670611 w 2178135"/>
              <a:gd name="connsiteY18" fmla="*/ 1329313 h 2039827"/>
              <a:gd name="connsiteX19" fmla="*/ 738573 w 2178135"/>
              <a:gd name="connsiteY19" fmla="*/ 1310778 h 2039827"/>
              <a:gd name="connsiteX20" fmla="*/ 831249 w 2178135"/>
              <a:gd name="connsiteY20" fmla="*/ 1323135 h 2039827"/>
              <a:gd name="connsiteX21" fmla="*/ 911568 w 2178135"/>
              <a:gd name="connsiteY21" fmla="*/ 1384919 h 2039827"/>
              <a:gd name="connsiteX22" fmla="*/ 967173 w 2178135"/>
              <a:gd name="connsiteY22" fmla="*/ 1465238 h 2039827"/>
              <a:gd name="connsiteX23" fmla="*/ 1022779 w 2178135"/>
              <a:gd name="connsiteY23" fmla="*/ 1545557 h 2039827"/>
              <a:gd name="connsiteX24" fmla="*/ 1072206 w 2178135"/>
              <a:gd name="connsiteY24" fmla="*/ 1632054 h 2039827"/>
              <a:gd name="connsiteX25" fmla="*/ 1127811 w 2178135"/>
              <a:gd name="connsiteY25" fmla="*/ 1700016 h 2039827"/>
              <a:gd name="connsiteX26" fmla="*/ 1177238 w 2178135"/>
              <a:gd name="connsiteY26" fmla="*/ 1737086 h 2039827"/>
              <a:gd name="connsiteX27" fmla="*/ 1208130 w 2178135"/>
              <a:gd name="connsiteY27" fmla="*/ 1817405 h 2039827"/>
              <a:gd name="connsiteX28" fmla="*/ 1232844 w 2178135"/>
              <a:gd name="connsiteY28" fmla="*/ 1879189 h 2039827"/>
              <a:gd name="connsiteX29" fmla="*/ 1257557 w 2178135"/>
              <a:gd name="connsiteY29" fmla="*/ 1940973 h 2039827"/>
              <a:gd name="connsiteX30" fmla="*/ 1288449 w 2178135"/>
              <a:gd name="connsiteY30" fmla="*/ 1984222 h 2039827"/>
              <a:gd name="connsiteX31" fmla="*/ 1350233 w 2178135"/>
              <a:gd name="connsiteY31" fmla="*/ 2008935 h 2039827"/>
              <a:gd name="connsiteX32" fmla="*/ 1449087 w 2178135"/>
              <a:gd name="connsiteY32" fmla="*/ 2027470 h 2039827"/>
              <a:gd name="connsiteX33" fmla="*/ 1523227 w 2178135"/>
              <a:gd name="connsiteY33" fmla="*/ 2039827 h 2039827"/>
              <a:gd name="connsiteX34" fmla="*/ 1615903 w 2178135"/>
              <a:gd name="connsiteY34" fmla="*/ 2039827 h 2039827"/>
              <a:gd name="connsiteX35" fmla="*/ 1597368 w 2178135"/>
              <a:gd name="connsiteY35" fmla="*/ 2027470 h 2039827"/>
              <a:gd name="connsiteX36" fmla="*/ 1597368 w 2178135"/>
              <a:gd name="connsiteY36" fmla="*/ 2027470 h 2039827"/>
              <a:gd name="connsiteX37" fmla="*/ 1585011 w 2178135"/>
              <a:gd name="connsiteY37" fmla="*/ 1959508 h 2039827"/>
              <a:gd name="connsiteX38" fmla="*/ 1560298 w 2178135"/>
              <a:gd name="connsiteY38" fmla="*/ 1928616 h 2039827"/>
              <a:gd name="connsiteX39" fmla="*/ 1554119 w 2178135"/>
              <a:gd name="connsiteY39" fmla="*/ 1891546 h 2039827"/>
              <a:gd name="connsiteX40" fmla="*/ 1535584 w 2178135"/>
              <a:gd name="connsiteY40" fmla="*/ 1848297 h 2039827"/>
              <a:gd name="connsiteX41" fmla="*/ 1547941 w 2178135"/>
              <a:gd name="connsiteY41" fmla="*/ 1817405 h 2039827"/>
              <a:gd name="connsiteX42" fmla="*/ 1541762 w 2178135"/>
              <a:gd name="connsiteY42" fmla="*/ 1798870 h 2039827"/>
              <a:gd name="connsiteX43" fmla="*/ 1498514 w 2178135"/>
              <a:gd name="connsiteY43" fmla="*/ 1774157 h 2039827"/>
              <a:gd name="connsiteX44" fmla="*/ 1547941 w 2178135"/>
              <a:gd name="connsiteY44" fmla="*/ 1743265 h 2039827"/>
              <a:gd name="connsiteX45" fmla="*/ 1554119 w 2178135"/>
              <a:gd name="connsiteY45" fmla="*/ 1730908 h 2039827"/>
              <a:gd name="connsiteX46" fmla="*/ 1560298 w 2178135"/>
              <a:gd name="connsiteY46" fmla="*/ 1700016 h 2039827"/>
              <a:gd name="connsiteX47" fmla="*/ 1535584 w 2178135"/>
              <a:gd name="connsiteY47" fmla="*/ 1669124 h 2039827"/>
              <a:gd name="connsiteX48" fmla="*/ 1560298 w 2178135"/>
              <a:gd name="connsiteY48" fmla="*/ 1669124 h 2039827"/>
              <a:gd name="connsiteX49" fmla="*/ 1585011 w 2178135"/>
              <a:gd name="connsiteY49" fmla="*/ 1650589 h 2039827"/>
              <a:gd name="connsiteX50" fmla="*/ 1560298 w 2178135"/>
              <a:gd name="connsiteY50" fmla="*/ 1594984 h 2039827"/>
              <a:gd name="connsiteX51" fmla="*/ 1560298 w 2178135"/>
              <a:gd name="connsiteY51" fmla="*/ 1594984 h 2039827"/>
              <a:gd name="connsiteX52" fmla="*/ 1628260 w 2178135"/>
              <a:gd name="connsiteY52" fmla="*/ 1594984 h 2039827"/>
              <a:gd name="connsiteX53" fmla="*/ 1640617 w 2178135"/>
              <a:gd name="connsiteY53" fmla="*/ 1582627 h 2039827"/>
              <a:gd name="connsiteX54" fmla="*/ 1659152 w 2178135"/>
              <a:gd name="connsiteY54" fmla="*/ 1533200 h 2039827"/>
              <a:gd name="connsiteX55" fmla="*/ 1696222 w 2178135"/>
              <a:gd name="connsiteY55" fmla="*/ 1533200 h 2039827"/>
              <a:gd name="connsiteX56" fmla="*/ 1714757 w 2178135"/>
              <a:gd name="connsiteY56" fmla="*/ 1533200 h 2039827"/>
              <a:gd name="connsiteX57" fmla="*/ 1714757 w 2178135"/>
              <a:gd name="connsiteY57" fmla="*/ 1502308 h 2039827"/>
              <a:gd name="connsiteX58" fmla="*/ 1708579 w 2178135"/>
              <a:gd name="connsiteY58" fmla="*/ 1483773 h 2039827"/>
              <a:gd name="connsiteX59" fmla="*/ 1708579 w 2178135"/>
              <a:gd name="connsiteY59" fmla="*/ 1483773 h 2039827"/>
              <a:gd name="connsiteX60" fmla="*/ 1782719 w 2178135"/>
              <a:gd name="connsiteY60" fmla="*/ 1489951 h 2039827"/>
              <a:gd name="connsiteX61" fmla="*/ 1844503 w 2178135"/>
              <a:gd name="connsiteY61" fmla="*/ 1477595 h 2039827"/>
              <a:gd name="connsiteX62" fmla="*/ 1906287 w 2178135"/>
              <a:gd name="connsiteY62" fmla="*/ 1421989 h 2039827"/>
              <a:gd name="connsiteX63" fmla="*/ 1906287 w 2178135"/>
              <a:gd name="connsiteY63" fmla="*/ 1378740 h 2039827"/>
              <a:gd name="connsiteX64" fmla="*/ 1955714 w 2178135"/>
              <a:gd name="connsiteY64" fmla="*/ 1347849 h 2039827"/>
              <a:gd name="connsiteX65" fmla="*/ 1949535 w 2178135"/>
              <a:gd name="connsiteY65" fmla="*/ 1286065 h 2039827"/>
              <a:gd name="connsiteX66" fmla="*/ 1992784 w 2178135"/>
              <a:gd name="connsiteY66" fmla="*/ 1267530 h 2039827"/>
              <a:gd name="connsiteX67" fmla="*/ 2017498 w 2178135"/>
              <a:gd name="connsiteY67" fmla="*/ 1329313 h 2039827"/>
              <a:gd name="connsiteX68" fmla="*/ 2153422 w 2178135"/>
              <a:gd name="connsiteY68" fmla="*/ 1255173 h 2039827"/>
              <a:gd name="connsiteX69" fmla="*/ 2165779 w 2178135"/>
              <a:gd name="connsiteY69" fmla="*/ 1168676 h 2039827"/>
              <a:gd name="connsiteX70" fmla="*/ 2153422 w 2178135"/>
              <a:gd name="connsiteY70" fmla="*/ 1131605 h 2039827"/>
              <a:gd name="connsiteX71" fmla="*/ 2147244 w 2178135"/>
              <a:gd name="connsiteY71" fmla="*/ 1094535 h 2039827"/>
              <a:gd name="connsiteX72" fmla="*/ 2159600 w 2178135"/>
              <a:gd name="connsiteY72" fmla="*/ 1051286 h 2039827"/>
              <a:gd name="connsiteX73" fmla="*/ 2178135 w 2178135"/>
              <a:gd name="connsiteY73" fmla="*/ 1014216 h 2039827"/>
              <a:gd name="connsiteX74" fmla="*/ 2141065 w 2178135"/>
              <a:gd name="connsiteY74" fmla="*/ 903005 h 2039827"/>
              <a:gd name="connsiteX75" fmla="*/ 2110173 w 2178135"/>
              <a:gd name="connsiteY75" fmla="*/ 872113 h 2039827"/>
              <a:gd name="connsiteX76" fmla="*/ 2085460 w 2178135"/>
              <a:gd name="connsiteY76" fmla="*/ 791795 h 2039827"/>
              <a:gd name="connsiteX77" fmla="*/ 2073103 w 2178135"/>
              <a:gd name="connsiteY77" fmla="*/ 618800 h 2039827"/>
              <a:gd name="connsiteX78" fmla="*/ 2060746 w 2178135"/>
              <a:gd name="connsiteY78" fmla="*/ 519946 h 2039827"/>
              <a:gd name="connsiteX79" fmla="*/ 2042211 w 2178135"/>
              <a:gd name="connsiteY79" fmla="*/ 501411 h 2039827"/>
              <a:gd name="connsiteX80" fmla="*/ 1992784 w 2178135"/>
              <a:gd name="connsiteY80" fmla="*/ 526124 h 2039827"/>
              <a:gd name="connsiteX81" fmla="*/ 1884028 w 2178135"/>
              <a:gd name="connsiteY81" fmla="*/ 453649 h 2039827"/>
              <a:gd name="connsiteX82" fmla="*/ 1844503 w 2178135"/>
              <a:gd name="connsiteY82" fmla="*/ 470519 h 2039827"/>
              <a:gd name="connsiteX83" fmla="*/ 1776541 w 2178135"/>
              <a:gd name="connsiteY83" fmla="*/ 464340 h 2039827"/>
              <a:gd name="connsiteX84" fmla="*/ 1702400 w 2178135"/>
              <a:gd name="connsiteY84" fmla="*/ 519946 h 2039827"/>
              <a:gd name="connsiteX85" fmla="*/ 1640617 w 2178135"/>
              <a:gd name="connsiteY85" fmla="*/ 489054 h 2039827"/>
              <a:gd name="connsiteX86" fmla="*/ 1603546 w 2178135"/>
              <a:gd name="connsiteY86" fmla="*/ 501411 h 2039827"/>
              <a:gd name="connsiteX87" fmla="*/ 1603608 w 2178135"/>
              <a:gd name="connsiteY87" fmla="*/ 489288 h 2039827"/>
              <a:gd name="connsiteX88" fmla="*/ 1529406 w 2178135"/>
              <a:gd name="connsiteY88" fmla="*/ 495232 h 2039827"/>
              <a:gd name="connsiteX89" fmla="*/ 1498514 w 2178135"/>
              <a:gd name="connsiteY89" fmla="*/ 470519 h 2039827"/>
              <a:gd name="connsiteX90" fmla="*/ 1451525 w 2178135"/>
              <a:gd name="connsiteY90" fmla="*/ 481697 h 2039827"/>
              <a:gd name="connsiteX91" fmla="*/ 1372168 w 2178135"/>
              <a:gd name="connsiteY91" fmla="*/ 433707 h 2039827"/>
              <a:gd name="connsiteX92" fmla="*/ 1300806 w 2178135"/>
              <a:gd name="connsiteY92" fmla="*/ 451984 h 2039827"/>
              <a:gd name="connsiteX93" fmla="*/ 1269914 w 2178135"/>
              <a:gd name="connsiteY93" fmla="*/ 439627 h 2039827"/>
              <a:gd name="connsiteX94" fmla="*/ 1250011 w 2178135"/>
              <a:gd name="connsiteY94" fmla="*/ 432292 h 2039827"/>
              <a:gd name="connsiteX95" fmla="*/ 1220487 w 2178135"/>
              <a:gd name="connsiteY95" fmla="*/ 396378 h 2039827"/>
              <a:gd name="connsiteX96" fmla="*/ 1153535 w 2178135"/>
              <a:gd name="connsiteY96" fmla="*/ 390478 h 2039827"/>
              <a:gd name="connsiteX97" fmla="*/ 1115454 w 2178135"/>
              <a:gd name="connsiteY97" fmla="*/ 371665 h 2039827"/>
              <a:gd name="connsiteX98" fmla="*/ 1096919 w 2178135"/>
              <a:gd name="connsiteY98" fmla="*/ 371665 h 2039827"/>
              <a:gd name="connsiteX99" fmla="*/ 1084562 w 2178135"/>
              <a:gd name="connsiteY99" fmla="*/ 359308 h 2039827"/>
              <a:gd name="connsiteX100" fmla="*/ 1072206 w 2178135"/>
              <a:gd name="connsiteY100" fmla="*/ 353130 h 2039827"/>
              <a:gd name="connsiteX101" fmla="*/ 1077975 w 2178135"/>
              <a:gd name="connsiteY101" fmla="*/ 10936 h 2039827"/>
              <a:gd name="connsiteX102" fmla="*/ 608423 w 2178135"/>
              <a:gd name="connsiteY102" fmla="*/ 0 h 203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2178135" h="2039827">
                <a:moveTo>
                  <a:pt x="608423" y="0"/>
                </a:moveTo>
                <a:cubicBezTo>
                  <a:pt x="606363" y="288324"/>
                  <a:pt x="592352" y="583789"/>
                  <a:pt x="590292" y="872113"/>
                </a:cubicBezTo>
                <a:lnTo>
                  <a:pt x="6178" y="841299"/>
                </a:lnTo>
                <a:lnTo>
                  <a:pt x="0" y="880734"/>
                </a:lnTo>
                <a:lnTo>
                  <a:pt x="58952" y="921540"/>
                </a:lnTo>
                <a:lnTo>
                  <a:pt x="114557" y="989503"/>
                </a:lnTo>
                <a:lnTo>
                  <a:pt x="163984" y="1063643"/>
                </a:lnTo>
                <a:lnTo>
                  <a:pt x="213411" y="1076000"/>
                </a:lnTo>
                <a:lnTo>
                  <a:pt x="250481" y="1125427"/>
                </a:lnTo>
                <a:lnTo>
                  <a:pt x="281373" y="1174854"/>
                </a:lnTo>
                <a:lnTo>
                  <a:pt x="306087" y="1230459"/>
                </a:lnTo>
                <a:lnTo>
                  <a:pt x="318444" y="1304600"/>
                </a:lnTo>
                <a:lnTo>
                  <a:pt x="336979" y="1329313"/>
                </a:lnTo>
                <a:lnTo>
                  <a:pt x="442011" y="1409632"/>
                </a:lnTo>
                <a:lnTo>
                  <a:pt x="448190" y="1384919"/>
                </a:lnTo>
                <a:lnTo>
                  <a:pt x="584114" y="1452881"/>
                </a:lnTo>
                <a:lnTo>
                  <a:pt x="584114" y="1452881"/>
                </a:lnTo>
                <a:lnTo>
                  <a:pt x="615006" y="1397276"/>
                </a:lnTo>
                <a:lnTo>
                  <a:pt x="670611" y="1329313"/>
                </a:lnTo>
                <a:lnTo>
                  <a:pt x="738573" y="1310778"/>
                </a:lnTo>
                <a:lnTo>
                  <a:pt x="831249" y="1323135"/>
                </a:lnTo>
                <a:lnTo>
                  <a:pt x="911568" y="1384919"/>
                </a:lnTo>
                <a:lnTo>
                  <a:pt x="967173" y="1465238"/>
                </a:lnTo>
                <a:lnTo>
                  <a:pt x="1022779" y="1545557"/>
                </a:lnTo>
                <a:lnTo>
                  <a:pt x="1072206" y="1632054"/>
                </a:lnTo>
                <a:lnTo>
                  <a:pt x="1127811" y="1700016"/>
                </a:lnTo>
                <a:lnTo>
                  <a:pt x="1177238" y="1737086"/>
                </a:lnTo>
                <a:lnTo>
                  <a:pt x="1208130" y="1817405"/>
                </a:lnTo>
                <a:lnTo>
                  <a:pt x="1232844" y="1879189"/>
                </a:lnTo>
                <a:lnTo>
                  <a:pt x="1257557" y="1940973"/>
                </a:lnTo>
                <a:lnTo>
                  <a:pt x="1288449" y="1984222"/>
                </a:lnTo>
                <a:lnTo>
                  <a:pt x="1350233" y="2008935"/>
                </a:lnTo>
                <a:lnTo>
                  <a:pt x="1449087" y="2027470"/>
                </a:lnTo>
                <a:lnTo>
                  <a:pt x="1523227" y="2039827"/>
                </a:lnTo>
                <a:lnTo>
                  <a:pt x="1615903" y="2039827"/>
                </a:lnTo>
                <a:lnTo>
                  <a:pt x="1597368" y="2027470"/>
                </a:lnTo>
                <a:lnTo>
                  <a:pt x="1597368" y="2027470"/>
                </a:lnTo>
                <a:lnTo>
                  <a:pt x="1585011" y="1959508"/>
                </a:lnTo>
                <a:lnTo>
                  <a:pt x="1560298" y="1928616"/>
                </a:lnTo>
                <a:lnTo>
                  <a:pt x="1554119" y="1891546"/>
                </a:lnTo>
                <a:lnTo>
                  <a:pt x="1535584" y="1848297"/>
                </a:lnTo>
                <a:lnTo>
                  <a:pt x="1547941" y="1817405"/>
                </a:lnTo>
                <a:lnTo>
                  <a:pt x="1541762" y="1798870"/>
                </a:lnTo>
                <a:lnTo>
                  <a:pt x="1498514" y="1774157"/>
                </a:lnTo>
                <a:lnTo>
                  <a:pt x="1547941" y="1743265"/>
                </a:lnTo>
                <a:lnTo>
                  <a:pt x="1554119" y="1730908"/>
                </a:lnTo>
                <a:lnTo>
                  <a:pt x="1560298" y="1700016"/>
                </a:lnTo>
                <a:lnTo>
                  <a:pt x="1535584" y="1669124"/>
                </a:lnTo>
                <a:lnTo>
                  <a:pt x="1560298" y="1669124"/>
                </a:lnTo>
                <a:lnTo>
                  <a:pt x="1585011" y="1650589"/>
                </a:lnTo>
                <a:lnTo>
                  <a:pt x="1560298" y="1594984"/>
                </a:lnTo>
                <a:lnTo>
                  <a:pt x="1560298" y="1594984"/>
                </a:lnTo>
                <a:lnTo>
                  <a:pt x="1628260" y="1594984"/>
                </a:lnTo>
                <a:lnTo>
                  <a:pt x="1640617" y="1582627"/>
                </a:lnTo>
                <a:lnTo>
                  <a:pt x="1659152" y="1533200"/>
                </a:lnTo>
                <a:lnTo>
                  <a:pt x="1696222" y="1533200"/>
                </a:lnTo>
                <a:lnTo>
                  <a:pt x="1714757" y="1533200"/>
                </a:lnTo>
                <a:lnTo>
                  <a:pt x="1714757" y="1502308"/>
                </a:lnTo>
                <a:lnTo>
                  <a:pt x="1708579" y="1483773"/>
                </a:lnTo>
                <a:lnTo>
                  <a:pt x="1708579" y="1483773"/>
                </a:lnTo>
                <a:lnTo>
                  <a:pt x="1782719" y="1489951"/>
                </a:lnTo>
                <a:lnTo>
                  <a:pt x="1844503" y="1477595"/>
                </a:lnTo>
                <a:lnTo>
                  <a:pt x="1906287" y="1421989"/>
                </a:lnTo>
                <a:lnTo>
                  <a:pt x="1906287" y="1378740"/>
                </a:lnTo>
                <a:lnTo>
                  <a:pt x="1955714" y="1347849"/>
                </a:lnTo>
                <a:lnTo>
                  <a:pt x="1949535" y="1286065"/>
                </a:lnTo>
                <a:lnTo>
                  <a:pt x="1992784" y="1267530"/>
                </a:lnTo>
                <a:lnTo>
                  <a:pt x="2017498" y="1329313"/>
                </a:lnTo>
                <a:lnTo>
                  <a:pt x="2153422" y="1255173"/>
                </a:lnTo>
                <a:lnTo>
                  <a:pt x="2165779" y="1168676"/>
                </a:lnTo>
                <a:lnTo>
                  <a:pt x="2153422" y="1131605"/>
                </a:lnTo>
                <a:lnTo>
                  <a:pt x="2147244" y="1094535"/>
                </a:lnTo>
                <a:lnTo>
                  <a:pt x="2159600" y="1051286"/>
                </a:lnTo>
                <a:lnTo>
                  <a:pt x="2178135" y="1014216"/>
                </a:lnTo>
                <a:lnTo>
                  <a:pt x="2141065" y="903005"/>
                </a:lnTo>
                <a:lnTo>
                  <a:pt x="2110173" y="872113"/>
                </a:lnTo>
                <a:lnTo>
                  <a:pt x="2085460" y="791795"/>
                </a:lnTo>
                <a:lnTo>
                  <a:pt x="2073103" y="618800"/>
                </a:lnTo>
                <a:lnTo>
                  <a:pt x="2060746" y="519946"/>
                </a:lnTo>
                <a:lnTo>
                  <a:pt x="2042211" y="501411"/>
                </a:lnTo>
                <a:lnTo>
                  <a:pt x="1992784" y="526124"/>
                </a:lnTo>
                <a:lnTo>
                  <a:pt x="1884028" y="453649"/>
                </a:lnTo>
                <a:lnTo>
                  <a:pt x="1844503" y="470519"/>
                </a:lnTo>
                <a:lnTo>
                  <a:pt x="1776541" y="464340"/>
                </a:lnTo>
                <a:lnTo>
                  <a:pt x="1702400" y="519946"/>
                </a:lnTo>
                <a:lnTo>
                  <a:pt x="1640617" y="489054"/>
                </a:lnTo>
                <a:lnTo>
                  <a:pt x="1603546" y="501411"/>
                </a:lnTo>
                <a:cubicBezTo>
                  <a:pt x="1603567" y="497370"/>
                  <a:pt x="1603587" y="493329"/>
                  <a:pt x="1603608" y="489288"/>
                </a:cubicBezTo>
                <a:lnTo>
                  <a:pt x="1529406" y="495232"/>
                </a:lnTo>
                <a:lnTo>
                  <a:pt x="1498514" y="470519"/>
                </a:lnTo>
                <a:lnTo>
                  <a:pt x="1451525" y="481697"/>
                </a:lnTo>
                <a:lnTo>
                  <a:pt x="1372168" y="433707"/>
                </a:lnTo>
                <a:lnTo>
                  <a:pt x="1300806" y="451984"/>
                </a:lnTo>
                <a:lnTo>
                  <a:pt x="1269914" y="439627"/>
                </a:lnTo>
                <a:lnTo>
                  <a:pt x="1250011" y="432292"/>
                </a:lnTo>
                <a:lnTo>
                  <a:pt x="1220487" y="396378"/>
                </a:lnTo>
                <a:lnTo>
                  <a:pt x="1153535" y="390478"/>
                </a:lnTo>
                <a:lnTo>
                  <a:pt x="1115454" y="371665"/>
                </a:lnTo>
                <a:lnTo>
                  <a:pt x="1096919" y="371665"/>
                </a:lnTo>
                <a:lnTo>
                  <a:pt x="1084562" y="359308"/>
                </a:lnTo>
                <a:lnTo>
                  <a:pt x="1072206" y="353130"/>
                </a:lnTo>
                <a:lnTo>
                  <a:pt x="1077975" y="10936"/>
                </a:lnTo>
                <a:lnTo>
                  <a:pt x="608423" y="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195719" y="3587045"/>
            <a:ext cx="598008" cy="952541"/>
          </a:xfrm>
          <a:custGeom>
            <a:avLst/>
            <a:gdLst>
              <a:gd name="connsiteX0" fmla="*/ 99753 w 1313411"/>
              <a:gd name="connsiteY0" fmla="*/ 0 h 2116975"/>
              <a:gd name="connsiteX1" fmla="*/ 99753 w 1313411"/>
              <a:gd name="connsiteY1" fmla="*/ 60960 h 2116975"/>
              <a:gd name="connsiteX2" fmla="*/ 94211 w 1313411"/>
              <a:gd name="connsiteY2" fmla="*/ 99753 h 2116975"/>
              <a:gd name="connsiteX3" fmla="*/ 72043 w 1313411"/>
              <a:gd name="connsiteY3" fmla="*/ 138545 h 2116975"/>
              <a:gd name="connsiteX4" fmla="*/ 83127 w 1313411"/>
              <a:gd name="connsiteY4" fmla="*/ 193964 h 2116975"/>
              <a:gd name="connsiteX5" fmla="*/ 0 w 1313411"/>
              <a:gd name="connsiteY5" fmla="*/ 254924 h 2116975"/>
              <a:gd name="connsiteX6" fmla="*/ 0 w 1313411"/>
              <a:gd name="connsiteY6" fmla="*/ 299258 h 2116975"/>
              <a:gd name="connsiteX7" fmla="*/ 38793 w 1313411"/>
              <a:gd name="connsiteY7" fmla="*/ 387927 h 2116975"/>
              <a:gd name="connsiteX8" fmla="*/ 38793 w 1313411"/>
              <a:gd name="connsiteY8" fmla="*/ 426720 h 2116975"/>
              <a:gd name="connsiteX9" fmla="*/ 22167 w 1313411"/>
              <a:gd name="connsiteY9" fmla="*/ 576349 h 2116975"/>
              <a:gd name="connsiteX10" fmla="*/ 49876 w 1313411"/>
              <a:gd name="connsiteY10" fmla="*/ 670560 h 2116975"/>
              <a:gd name="connsiteX11" fmla="*/ 77585 w 1313411"/>
              <a:gd name="connsiteY11" fmla="*/ 703811 h 2116975"/>
              <a:gd name="connsiteX12" fmla="*/ 83127 w 1313411"/>
              <a:gd name="connsiteY12" fmla="*/ 742604 h 2116975"/>
              <a:gd name="connsiteX13" fmla="*/ 72043 w 1313411"/>
              <a:gd name="connsiteY13" fmla="*/ 814647 h 2116975"/>
              <a:gd name="connsiteX14" fmla="*/ 121920 w 1313411"/>
              <a:gd name="connsiteY14" fmla="*/ 825731 h 2116975"/>
              <a:gd name="connsiteX15" fmla="*/ 144087 w 1313411"/>
              <a:gd name="connsiteY15" fmla="*/ 825731 h 2116975"/>
              <a:gd name="connsiteX16" fmla="*/ 166254 w 1313411"/>
              <a:gd name="connsiteY16" fmla="*/ 792480 h 2116975"/>
              <a:gd name="connsiteX17" fmla="*/ 182880 w 1313411"/>
              <a:gd name="connsiteY17" fmla="*/ 781396 h 2116975"/>
              <a:gd name="connsiteX18" fmla="*/ 193963 w 1313411"/>
              <a:gd name="connsiteY18" fmla="*/ 825731 h 2116975"/>
              <a:gd name="connsiteX19" fmla="*/ 188422 w 1313411"/>
              <a:gd name="connsiteY19" fmla="*/ 875607 h 2116975"/>
              <a:gd name="connsiteX20" fmla="*/ 182880 w 1313411"/>
              <a:gd name="connsiteY20" fmla="*/ 892233 h 2116975"/>
              <a:gd name="connsiteX21" fmla="*/ 149629 w 1313411"/>
              <a:gd name="connsiteY21" fmla="*/ 886691 h 2116975"/>
              <a:gd name="connsiteX22" fmla="*/ 133003 w 1313411"/>
              <a:gd name="connsiteY22" fmla="*/ 942109 h 2116975"/>
              <a:gd name="connsiteX23" fmla="*/ 144087 w 1313411"/>
              <a:gd name="connsiteY23" fmla="*/ 997527 h 2116975"/>
              <a:gd name="connsiteX24" fmla="*/ 171796 w 1313411"/>
              <a:gd name="connsiteY24" fmla="*/ 1025236 h 2116975"/>
              <a:gd name="connsiteX25" fmla="*/ 205047 w 1313411"/>
              <a:gd name="connsiteY25" fmla="*/ 1064029 h 2116975"/>
              <a:gd name="connsiteX26" fmla="*/ 205047 w 1313411"/>
              <a:gd name="connsiteY26" fmla="*/ 1102822 h 2116975"/>
              <a:gd name="connsiteX27" fmla="*/ 182880 w 1313411"/>
              <a:gd name="connsiteY27" fmla="*/ 1119447 h 2116975"/>
              <a:gd name="connsiteX28" fmla="*/ 182880 w 1313411"/>
              <a:gd name="connsiteY28" fmla="*/ 1119447 h 2116975"/>
              <a:gd name="connsiteX29" fmla="*/ 238298 w 1313411"/>
              <a:gd name="connsiteY29" fmla="*/ 1230284 h 2116975"/>
              <a:gd name="connsiteX30" fmla="*/ 249382 w 1313411"/>
              <a:gd name="connsiteY30" fmla="*/ 1318953 h 2116975"/>
              <a:gd name="connsiteX31" fmla="*/ 282633 w 1313411"/>
              <a:gd name="connsiteY31" fmla="*/ 1341120 h 2116975"/>
              <a:gd name="connsiteX32" fmla="*/ 282633 w 1313411"/>
              <a:gd name="connsiteY32" fmla="*/ 1341120 h 2116975"/>
              <a:gd name="connsiteX33" fmla="*/ 304800 w 1313411"/>
              <a:gd name="connsiteY33" fmla="*/ 1390996 h 2116975"/>
              <a:gd name="connsiteX34" fmla="*/ 321425 w 1313411"/>
              <a:gd name="connsiteY34" fmla="*/ 1418705 h 2116975"/>
              <a:gd name="connsiteX35" fmla="*/ 326967 w 1313411"/>
              <a:gd name="connsiteY35" fmla="*/ 1463040 h 2116975"/>
              <a:gd name="connsiteX36" fmla="*/ 299258 w 1313411"/>
              <a:gd name="connsiteY36" fmla="*/ 1507375 h 2116975"/>
              <a:gd name="connsiteX37" fmla="*/ 315883 w 1313411"/>
              <a:gd name="connsiteY37" fmla="*/ 1546167 h 2116975"/>
              <a:gd name="connsiteX38" fmla="*/ 410094 w 1313411"/>
              <a:gd name="connsiteY38" fmla="*/ 1612669 h 2116975"/>
              <a:gd name="connsiteX39" fmla="*/ 459971 w 1313411"/>
              <a:gd name="connsiteY39" fmla="*/ 1623753 h 2116975"/>
              <a:gd name="connsiteX40" fmla="*/ 465513 w 1313411"/>
              <a:gd name="connsiteY40" fmla="*/ 1607127 h 2116975"/>
              <a:gd name="connsiteX41" fmla="*/ 465513 w 1313411"/>
              <a:gd name="connsiteY41" fmla="*/ 1607127 h 2116975"/>
              <a:gd name="connsiteX42" fmla="*/ 543098 w 1313411"/>
              <a:gd name="connsiteY42" fmla="*/ 1712422 h 2116975"/>
              <a:gd name="connsiteX43" fmla="*/ 604058 w 1313411"/>
              <a:gd name="connsiteY43" fmla="*/ 1734589 h 2116975"/>
              <a:gd name="connsiteX44" fmla="*/ 604058 w 1313411"/>
              <a:gd name="connsiteY44" fmla="*/ 1734589 h 2116975"/>
              <a:gd name="connsiteX45" fmla="*/ 642851 w 1313411"/>
              <a:gd name="connsiteY45" fmla="*/ 1795549 h 2116975"/>
              <a:gd name="connsiteX46" fmla="*/ 703811 w 1313411"/>
              <a:gd name="connsiteY46" fmla="*/ 1834342 h 2116975"/>
              <a:gd name="connsiteX47" fmla="*/ 775854 w 1313411"/>
              <a:gd name="connsiteY47" fmla="*/ 1923011 h 2116975"/>
              <a:gd name="connsiteX48" fmla="*/ 786938 w 1313411"/>
              <a:gd name="connsiteY48" fmla="*/ 2017222 h 2116975"/>
              <a:gd name="connsiteX49" fmla="*/ 803563 w 1313411"/>
              <a:gd name="connsiteY49" fmla="*/ 2050473 h 2116975"/>
              <a:gd name="connsiteX50" fmla="*/ 809105 w 1313411"/>
              <a:gd name="connsiteY50" fmla="*/ 2083724 h 2116975"/>
              <a:gd name="connsiteX51" fmla="*/ 1197033 w 1313411"/>
              <a:gd name="connsiteY51" fmla="*/ 2116975 h 2116975"/>
              <a:gd name="connsiteX52" fmla="*/ 1230283 w 1313411"/>
              <a:gd name="connsiteY52" fmla="*/ 2089265 h 2116975"/>
              <a:gd name="connsiteX53" fmla="*/ 1213658 w 1313411"/>
              <a:gd name="connsiteY53" fmla="*/ 2011680 h 2116975"/>
              <a:gd name="connsiteX54" fmla="*/ 1263534 w 1313411"/>
              <a:gd name="connsiteY54" fmla="*/ 1906385 h 2116975"/>
              <a:gd name="connsiteX55" fmla="*/ 1285702 w 1313411"/>
              <a:gd name="connsiteY55" fmla="*/ 1867593 h 2116975"/>
              <a:gd name="connsiteX56" fmla="*/ 1313411 w 1313411"/>
              <a:gd name="connsiteY56" fmla="*/ 1806633 h 2116975"/>
              <a:gd name="connsiteX57" fmla="*/ 1252451 w 1313411"/>
              <a:gd name="connsiteY57" fmla="*/ 1657004 h 2116975"/>
              <a:gd name="connsiteX58" fmla="*/ 576349 w 1313411"/>
              <a:gd name="connsiteY58" fmla="*/ 714895 h 2116975"/>
              <a:gd name="connsiteX59" fmla="*/ 687185 w 1313411"/>
              <a:gd name="connsiteY59" fmla="*/ 177338 h 2116975"/>
              <a:gd name="connsiteX60" fmla="*/ 99753 w 1313411"/>
              <a:gd name="connsiteY60" fmla="*/ 0 h 2116975"/>
              <a:gd name="connsiteX0" fmla="*/ 99753 w 1313411"/>
              <a:gd name="connsiteY0" fmla="*/ 0 h 2116975"/>
              <a:gd name="connsiteX1" fmla="*/ 99753 w 1313411"/>
              <a:gd name="connsiteY1" fmla="*/ 60960 h 2116975"/>
              <a:gd name="connsiteX2" fmla="*/ 94211 w 1313411"/>
              <a:gd name="connsiteY2" fmla="*/ 99753 h 2116975"/>
              <a:gd name="connsiteX3" fmla="*/ 72043 w 1313411"/>
              <a:gd name="connsiteY3" fmla="*/ 138545 h 2116975"/>
              <a:gd name="connsiteX4" fmla="*/ 83127 w 1313411"/>
              <a:gd name="connsiteY4" fmla="*/ 193964 h 2116975"/>
              <a:gd name="connsiteX5" fmla="*/ 0 w 1313411"/>
              <a:gd name="connsiteY5" fmla="*/ 254924 h 2116975"/>
              <a:gd name="connsiteX6" fmla="*/ 0 w 1313411"/>
              <a:gd name="connsiteY6" fmla="*/ 299258 h 2116975"/>
              <a:gd name="connsiteX7" fmla="*/ 38793 w 1313411"/>
              <a:gd name="connsiteY7" fmla="*/ 387927 h 2116975"/>
              <a:gd name="connsiteX8" fmla="*/ 38793 w 1313411"/>
              <a:gd name="connsiteY8" fmla="*/ 426720 h 2116975"/>
              <a:gd name="connsiteX9" fmla="*/ 22167 w 1313411"/>
              <a:gd name="connsiteY9" fmla="*/ 576349 h 2116975"/>
              <a:gd name="connsiteX10" fmla="*/ 49876 w 1313411"/>
              <a:gd name="connsiteY10" fmla="*/ 670560 h 2116975"/>
              <a:gd name="connsiteX11" fmla="*/ 77585 w 1313411"/>
              <a:gd name="connsiteY11" fmla="*/ 703811 h 2116975"/>
              <a:gd name="connsiteX12" fmla="*/ 83127 w 1313411"/>
              <a:gd name="connsiteY12" fmla="*/ 742604 h 2116975"/>
              <a:gd name="connsiteX13" fmla="*/ 72043 w 1313411"/>
              <a:gd name="connsiteY13" fmla="*/ 814647 h 2116975"/>
              <a:gd name="connsiteX14" fmla="*/ 121920 w 1313411"/>
              <a:gd name="connsiteY14" fmla="*/ 825731 h 2116975"/>
              <a:gd name="connsiteX15" fmla="*/ 144087 w 1313411"/>
              <a:gd name="connsiteY15" fmla="*/ 825731 h 2116975"/>
              <a:gd name="connsiteX16" fmla="*/ 166254 w 1313411"/>
              <a:gd name="connsiteY16" fmla="*/ 792480 h 2116975"/>
              <a:gd name="connsiteX17" fmla="*/ 182880 w 1313411"/>
              <a:gd name="connsiteY17" fmla="*/ 781396 h 2116975"/>
              <a:gd name="connsiteX18" fmla="*/ 193963 w 1313411"/>
              <a:gd name="connsiteY18" fmla="*/ 825731 h 2116975"/>
              <a:gd name="connsiteX19" fmla="*/ 188422 w 1313411"/>
              <a:gd name="connsiteY19" fmla="*/ 875607 h 2116975"/>
              <a:gd name="connsiteX20" fmla="*/ 182880 w 1313411"/>
              <a:gd name="connsiteY20" fmla="*/ 892233 h 2116975"/>
              <a:gd name="connsiteX21" fmla="*/ 149629 w 1313411"/>
              <a:gd name="connsiteY21" fmla="*/ 886691 h 2116975"/>
              <a:gd name="connsiteX22" fmla="*/ 133003 w 1313411"/>
              <a:gd name="connsiteY22" fmla="*/ 942109 h 2116975"/>
              <a:gd name="connsiteX23" fmla="*/ 144087 w 1313411"/>
              <a:gd name="connsiteY23" fmla="*/ 997527 h 2116975"/>
              <a:gd name="connsiteX24" fmla="*/ 171796 w 1313411"/>
              <a:gd name="connsiteY24" fmla="*/ 1025236 h 2116975"/>
              <a:gd name="connsiteX25" fmla="*/ 205047 w 1313411"/>
              <a:gd name="connsiteY25" fmla="*/ 1064029 h 2116975"/>
              <a:gd name="connsiteX26" fmla="*/ 205047 w 1313411"/>
              <a:gd name="connsiteY26" fmla="*/ 1102822 h 2116975"/>
              <a:gd name="connsiteX27" fmla="*/ 182880 w 1313411"/>
              <a:gd name="connsiteY27" fmla="*/ 1119447 h 2116975"/>
              <a:gd name="connsiteX28" fmla="*/ 182880 w 1313411"/>
              <a:gd name="connsiteY28" fmla="*/ 1119447 h 2116975"/>
              <a:gd name="connsiteX29" fmla="*/ 238298 w 1313411"/>
              <a:gd name="connsiteY29" fmla="*/ 1230284 h 2116975"/>
              <a:gd name="connsiteX30" fmla="*/ 249382 w 1313411"/>
              <a:gd name="connsiteY30" fmla="*/ 1318953 h 2116975"/>
              <a:gd name="connsiteX31" fmla="*/ 282633 w 1313411"/>
              <a:gd name="connsiteY31" fmla="*/ 1341120 h 2116975"/>
              <a:gd name="connsiteX32" fmla="*/ 282633 w 1313411"/>
              <a:gd name="connsiteY32" fmla="*/ 1341120 h 2116975"/>
              <a:gd name="connsiteX33" fmla="*/ 304800 w 1313411"/>
              <a:gd name="connsiteY33" fmla="*/ 1390996 h 2116975"/>
              <a:gd name="connsiteX34" fmla="*/ 321425 w 1313411"/>
              <a:gd name="connsiteY34" fmla="*/ 1418705 h 2116975"/>
              <a:gd name="connsiteX35" fmla="*/ 326967 w 1313411"/>
              <a:gd name="connsiteY35" fmla="*/ 1463040 h 2116975"/>
              <a:gd name="connsiteX36" fmla="*/ 299258 w 1313411"/>
              <a:gd name="connsiteY36" fmla="*/ 1507375 h 2116975"/>
              <a:gd name="connsiteX37" fmla="*/ 315883 w 1313411"/>
              <a:gd name="connsiteY37" fmla="*/ 1546167 h 2116975"/>
              <a:gd name="connsiteX38" fmla="*/ 410094 w 1313411"/>
              <a:gd name="connsiteY38" fmla="*/ 1612669 h 2116975"/>
              <a:gd name="connsiteX39" fmla="*/ 459971 w 1313411"/>
              <a:gd name="connsiteY39" fmla="*/ 1623753 h 2116975"/>
              <a:gd name="connsiteX40" fmla="*/ 465513 w 1313411"/>
              <a:gd name="connsiteY40" fmla="*/ 1607127 h 2116975"/>
              <a:gd name="connsiteX41" fmla="*/ 465513 w 1313411"/>
              <a:gd name="connsiteY41" fmla="*/ 1607127 h 2116975"/>
              <a:gd name="connsiteX42" fmla="*/ 543098 w 1313411"/>
              <a:gd name="connsiteY42" fmla="*/ 1712422 h 2116975"/>
              <a:gd name="connsiteX43" fmla="*/ 604058 w 1313411"/>
              <a:gd name="connsiteY43" fmla="*/ 1734589 h 2116975"/>
              <a:gd name="connsiteX44" fmla="*/ 604058 w 1313411"/>
              <a:gd name="connsiteY44" fmla="*/ 1734589 h 2116975"/>
              <a:gd name="connsiteX45" fmla="*/ 642851 w 1313411"/>
              <a:gd name="connsiteY45" fmla="*/ 1795549 h 2116975"/>
              <a:gd name="connsiteX46" fmla="*/ 703811 w 1313411"/>
              <a:gd name="connsiteY46" fmla="*/ 1834342 h 2116975"/>
              <a:gd name="connsiteX47" fmla="*/ 775854 w 1313411"/>
              <a:gd name="connsiteY47" fmla="*/ 1923011 h 2116975"/>
              <a:gd name="connsiteX48" fmla="*/ 786938 w 1313411"/>
              <a:gd name="connsiteY48" fmla="*/ 2017222 h 2116975"/>
              <a:gd name="connsiteX49" fmla="*/ 803563 w 1313411"/>
              <a:gd name="connsiteY49" fmla="*/ 2050473 h 2116975"/>
              <a:gd name="connsiteX50" fmla="*/ 809105 w 1313411"/>
              <a:gd name="connsiteY50" fmla="*/ 2083724 h 2116975"/>
              <a:gd name="connsiteX51" fmla="*/ 1197033 w 1313411"/>
              <a:gd name="connsiteY51" fmla="*/ 2116975 h 2116975"/>
              <a:gd name="connsiteX52" fmla="*/ 1230283 w 1313411"/>
              <a:gd name="connsiteY52" fmla="*/ 2089265 h 2116975"/>
              <a:gd name="connsiteX53" fmla="*/ 1213658 w 1313411"/>
              <a:gd name="connsiteY53" fmla="*/ 2011680 h 2116975"/>
              <a:gd name="connsiteX54" fmla="*/ 1263534 w 1313411"/>
              <a:gd name="connsiteY54" fmla="*/ 1906385 h 2116975"/>
              <a:gd name="connsiteX55" fmla="*/ 1285702 w 1313411"/>
              <a:gd name="connsiteY55" fmla="*/ 1867593 h 2116975"/>
              <a:gd name="connsiteX56" fmla="*/ 1313411 w 1313411"/>
              <a:gd name="connsiteY56" fmla="*/ 1806633 h 2116975"/>
              <a:gd name="connsiteX57" fmla="*/ 1252451 w 1313411"/>
              <a:gd name="connsiteY57" fmla="*/ 1657004 h 2116975"/>
              <a:gd name="connsiteX58" fmla="*/ 576349 w 1313411"/>
              <a:gd name="connsiteY58" fmla="*/ 714895 h 2116975"/>
              <a:gd name="connsiteX59" fmla="*/ 696710 w 1313411"/>
              <a:gd name="connsiteY59" fmla="*/ 160669 h 2116975"/>
              <a:gd name="connsiteX60" fmla="*/ 99753 w 1313411"/>
              <a:gd name="connsiteY60" fmla="*/ 0 h 2116975"/>
              <a:gd name="connsiteX0" fmla="*/ 99753 w 1313411"/>
              <a:gd name="connsiteY0" fmla="*/ 0 h 2116975"/>
              <a:gd name="connsiteX1" fmla="*/ 99753 w 1313411"/>
              <a:gd name="connsiteY1" fmla="*/ 60960 h 2116975"/>
              <a:gd name="connsiteX2" fmla="*/ 94211 w 1313411"/>
              <a:gd name="connsiteY2" fmla="*/ 99753 h 2116975"/>
              <a:gd name="connsiteX3" fmla="*/ 72043 w 1313411"/>
              <a:gd name="connsiteY3" fmla="*/ 138545 h 2116975"/>
              <a:gd name="connsiteX4" fmla="*/ 83127 w 1313411"/>
              <a:gd name="connsiteY4" fmla="*/ 193964 h 2116975"/>
              <a:gd name="connsiteX5" fmla="*/ 0 w 1313411"/>
              <a:gd name="connsiteY5" fmla="*/ 254924 h 2116975"/>
              <a:gd name="connsiteX6" fmla="*/ 0 w 1313411"/>
              <a:gd name="connsiteY6" fmla="*/ 299258 h 2116975"/>
              <a:gd name="connsiteX7" fmla="*/ 38793 w 1313411"/>
              <a:gd name="connsiteY7" fmla="*/ 387927 h 2116975"/>
              <a:gd name="connsiteX8" fmla="*/ 38793 w 1313411"/>
              <a:gd name="connsiteY8" fmla="*/ 426720 h 2116975"/>
              <a:gd name="connsiteX9" fmla="*/ 22167 w 1313411"/>
              <a:gd name="connsiteY9" fmla="*/ 576349 h 2116975"/>
              <a:gd name="connsiteX10" fmla="*/ 49876 w 1313411"/>
              <a:gd name="connsiteY10" fmla="*/ 670560 h 2116975"/>
              <a:gd name="connsiteX11" fmla="*/ 77585 w 1313411"/>
              <a:gd name="connsiteY11" fmla="*/ 703811 h 2116975"/>
              <a:gd name="connsiteX12" fmla="*/ 83127 w 1313411"/>
              <a:gd name="connsiteY12" fmla="*/ 742604 h 2116975"/>
              <a:gd name="connsiteX13" fmla="*/ 72043 w 1313411"/>
              <a:gd name="connsiteY13" fmla="*/ 814647 h 2116975"/>
              <a:gd name="connsiteX14" fmla="*/ 121920 w 1313411"/>
              <a:gd name="connsiteY14" fmla="*/ 825731 h 2116975"/>
              <a:gd name="connsiteX15" fmla="*/ 144087 w 1313411"/>
              <a:gd name="connsiteY15" fmla="*/ 825731 h 2116975"/>
              <a:gd name="connsiteX16" fmla="*/ 166254 w 1313411"/>
              <a:gd name="connsiteY16" fmla="*/ 792480 h 2116975"/>
              <a:gd name="connsiteX17" fmla="*/ 182880 w 1313411"/>
              <a:gd name="connsiteY17" fmla="*/ 781396 h 2116975"/>
              <a:gd name="connsiteX18" fmla="*/ 193963 w 1313411"/>
              <a:gd name="connsiteY18" fmla="*/ 825731 h 2116975"/>
              <a:gd name="connsiteX19" fmla="*/ 188422 w 1313411"/>
              <a:gd name="connsiteY19" fmla="*/ 875607 h 2116975"/>
              <a:gd name="connsiteX20" fmla="*/ 182880 w 1313411"/>
              <a:gd name="connsiteY20" fmla="*/ 892233 h 2116975"/>
              <a:gd name="connsiteX21" fmla="*/ 149629 w 1313411"/>
              <a:gd name="connsiteY21" fmla="*/ 886691 h 2116975"/>
              <a:gd name="connsiteX22" fmla="*/ 133003 w 1313411"/>
              <a:gd name="connsiteY22" fmla="*/ 942109 h 2116975"/>
              <a:gd name="connsiteX23" fmla="*/ 144087 w 1313411"/>
              <a:gd name="connsiteY23" fmla="*/ 997527 h 2116975"/>
              <a:gd name="connsiteX24" fmla="*/ 171796 w 1313411"/>
              <a:gd name="connsiteY24" fmla="*/ 1025236 h 2116975"/>
              <a:gd name="connsiteX25" fmla="*/ 205047 w 1313411"/>
              <a:gd name="connsiteY25" fmla="*/ 1064029 h 2116975"/>
              <a:gd name="connsiteX26" fmla="*/ 205047 w 1313411"/>
              <a:gd name="connsiteY26" fmla="*/ 1102822 h 2116975"/>
              <a:gd name="connsiteX27" fmla="*/ 182880 w 1313411"/>
              <a:gd name="connsiteY27" fmla="*/ 1119447 h 2116975"/>
              <a:gd name="connsiteX28" fmla="*/ 182880 w 1313411"/>
              <a:gd name="connsiteY28" fmla="*/ 1119447 h 2116975"/>
              <a:gd name="connsiteX29" fmla="*/ 238298 w 1313411"/>
              <a:gd name="connsiteY29" fmla="*/ 1230284 h 2116975"/>
              <a:gd name="connsiteX30" fmla="*/ 249382 w 1313411"/>
              <a:gd name="connsiteY30" fmla="*/ 1318953 h 2116975"/>
              <a:gd name="connsiteX31" fmla="*/ 282633 w 1313411"/>
              <a:gd name="connsiteY31" fmla="*/ 1341120 h 2116975"/>
              <a:gd name="connsiteX32" fmla="*/ 282633 w 1313411"/>
              <a:gd name="connsiteY32" fmla="*/ 1341120 h 2116975"/>
              <a:gd name="connsiteX33" fmla="*/ 304800 w 1313411"/>
              <a:gd name="connsiteY33" fmla="*/ 1390996 h 2116975"/>
              <a:gd name="connsiteX34" fmla="*/ 321425 w 1313411"/>
              <a:gd name="connsiteY34" fmla="*/ 1418705 h 2116975"/>
              <a:gd name="connsiteX35" fmla="*/ 326967 w 1313411"/>
              <a:gd name="connsiteY35" fmla="*/ 1463040 h 2116975"/>
              <a:gd name="connsiteX36" fmla="*/ 299258 w 1313411"/>
              <a:gd name="connsiteY36" fmla="*/ 1507375 h 2116975"/>
              <a:gd name="connsiteX37" fmla="*/ 315883 w 1313411"/>
              <a:gd name="connsiteY37" fmla="*/ 1546167 h 2116975"/>
              <a:gd name="connsiteX38" fmla="*/ 410094 w 1313411"/>
              <a:gd name="connsiteY38" fmla="*/ 1612669 h 2116975"/>
              <a:gd name="connsiteX39" fmla="*/ 459971 w 1313411"/>
              <a:gd name="connsiteY39" fmla="*/ 1623753 h 2116975"/>
              <a:gd name="connsiteX40" fmla="*/ 465513 w 1313411"/>
              <a:gd name="connsiteY40" fmla="*/ 1607127 h 2116975"/>
              <a:gd name="connsiteX41" fmla="*/ 465513 w 1313411"/>
              <a:gd name="connsiteY41" fmla="*/ 1607127 h 2116975"/>
              <a:gd name="connsiteX42" fmla="*/ 543098 w 1313411"/>
              <a:gd name="connsiteY42" fmla="*/ 1712422 h 2116975"/>
              <a:gd name="connsiteX43" fmla="*/ 604058 w 1313411"/>
              <a:gd name="connsiteY43" fmla="*/ 1734589 h 2116975"/>
              <a:gd name="connsiteX44" fmla="*/ 604058 w 1313411"/>
              <a:gd name="connsiteY44" fmla="*/ 1734589 h 2116975"/>
              <a:gd name="connsiteX45" fmla="*/ 642851 w 1313411"/>
              <a:gd name="connsiteY45" fmla="*/ 1795549 h 2116975"/>
              <a:gd name="connsiteX46" fmla="*/ 703811 w 1313411"/>
              <a:gd name="connsiteY46" fmla="*/ 1834342 h 2116975"/>
              <a:gd name="connsiteX47" fmla="*/ 775854 w 1313411"/>
              <a:gd name="connsiteY47" fmla="*/ 1923011 h 2116975"/>
              <a:gd name="connsiteX48" fmla="*/ 786938 w 1313411"/>
              <a:gd name="connsiteY48" fmla="*/ 2017222 h 2116975"/>
              <a:gd name="connsiteX49" fmla="*/ 803563 w 1313411"/>
              <a:gd name="connsiteY49" fmla="*/ 2050473 h 2116975"/>
              <a:gd name="connsiteX50" fmla="*/ 809105 w 1313411"/>
              <a:gd name="connsiteY50" fmla="*/ 2083724 h 2116975"/>
              <a:gd name="connsiteX51" fmla="*/ 1197033 w 1313411"/>
              <a:gd name="connsiteY51" fmla="*/ 2116975 h 2116975"/>
              <a:gd name="connsiteX52" fmla="*/ 1230283 w 1313411"/>
              <a:gd name="connsiteY52" fmla="*/ 2089265 h 2116975"/>
              <a:gd name="connsiteX53" fmla="*/ 1213658 w 1313411"/>
              <a:gd name="connsiteY53" fmla="*/ 2011680 h 2116975"/>
              <a:gd name="connsiteX54" fmla="*/ 1263534 w 1313411"/>
              <a:gd name="connsiteY54" fmla="*/ 1906385 h 2116975"/>
              <a:gd name="connsiteX55" fmla="*/ 1285702 w 1313411"/>
              <a:gd name="connsiteY55" fmla="*/ 1867593 h 2116975"/>
              <a:gd name="connsiteX56" fmla="*/ 1313411 w 1313411"/>
              <a:gd name="connsiteY56" fmla="*/ 1806633 h 2116975"/>
              <a:gd name="connsiteX57" fmla="*/ 1252451 w 1313411"/>
              <a:gd name="connsiteY57" fmla="*/ 1657004 h 2116975"/>
              <a:gd name="connsiteX58" fmla="*/ 576349 w 1313411"/>
              <a:gd name="connsiteY58" fmla="*/ 714895 h 2116975"/>
              <a:gd name="connsiteX59" fmla="*/ 696710 w 1313411"/>
              <a:gd name="connsiteY59" fmla="*/ 160669 h 2116975"/>
              <a:gd name="connsiteX60" fmla="*/ 264016 w 1313411"/>
              <a:gd name="connsiteY60" fmla="*/ 45720 h 2116975"/>
              <a:gd name="connsiteX61" fmla="*/ 99753 w 1313411"/>
              <a:gd name="connsiteY61" fmla="*/ 0 h 2116975"/>
              <a:gd name="connsiteX0" fmla="*/ 99753 w 1313411"/>
              <a:gd name="connsiteY0" fmla="*/ 0 h 2116975"/>
              <a:gd name="connsiteX1" fmla="*/ 99753 w 1313411"/>
              <a:gd name="connsiteY1" fmla="*/ 60960 h 2116975"/>
              <a:gd name="connsiteX2" fmla="*/ 94211 w 1313411"/>
              <a:gd name="connsiteY2" fmla="*/ 99753 h 2116975"/>
              <a:gd name="connsiteX3" fmla="*/ 72043 w 1313411"/>
              <a:gd name="connsiteY3" fmla="*/ 138545 h 2116975"/>
              <a:gd name="connsiteX4" fmla="*/ 83127 w 1313411"/>
              <a:gd name="connsiteY4" fmla="*/ 193964 h 2116975"/>
              <a:gd name="connsiteX5" fmla="*/ 0 w 1313411"/>
              <a:gd name="connsiteY5" fmla="*/ 254924 h 2116975"/>
              <a:gd name="connsiteX6" fmla="*/ 0 w 1313411"/>
              <a:gd name="connsiteY6" fmla="*/ 299258 h 2116975"/>
              <a:gd name="connsiteX7" fmla="*/ 38793 w 1313411"/>
              <a:gd name="connsiteY7" fmla="*/ 387927 h 2116975"/>
              <a:gd name="connsiteX8" fmla="*/ 38793 w 1313411"/>
              <a:gd name="connsiteY8" fmla="*/ 426720 h 2116975"/>
              <a:gd name="connsiteX9" fmla="*/ 22167 w 1313411"/>
              <a:gd name="connsiteY9" fmla="*/ 576349 h 2116975"/>
              <a:gd name="connsiteX10" fmla="*/ 49876 w 1313411"/>
              <a:gd name="connsiteY10" fmla="*/ 670560 h 2116975"/>
              <a:gd name="connsiteX11" fmla="*/ 77585 w 1313411"/>
              <a:gd name="connsiteY11" fmla="*/ 703811 h 2116975"/>
              <a:gd name="connsiteX12" fmla="*/ 83127 w 1313411"/>
              <a:gd name="connsiteY12" fmla="*/ 742604 h 2116975"/>
              <a:gd name="connsiteX13" fmla="*/ 72043 w 1313411"/>
              <a:gd name="connsiteY13" fmla="*/ 814647 h 2116975"/>
              <a:gd name="connsiteX14" fmla="*/ 121920 w 1313411"/>
              <a:gd name="connsiteY14" fmla="*/ 825731 h 2116975"/>
              <a:gd name="connsiteX15" fmla="*/ 144087 w 1313411"/>
              <a:gd name="connsiteY15" fmla="*/ 825731 h 2116975"/>
              <a:gd name="connsiteX16" fmla="*/ 166254 w 1313411"/>
              <a:gd name="connsiteY16" fmla="*/ 792480 h 2116975"/>
              <a:gd name="connsiteX17" fmla="*/ 182880 w 1313411"/>
              <a:gd name="connsiteY17" fmla="*/ 781396 h 2116975"/>
              <a:gd name="connsiteX18" fmla="*/ 193963 w 1313411"/>
              <a:gd name="connsiteY18" fmla="*/ 825731 h 2116975"/>
              <a:gd name="connsiteX19" fmla="*/ 188422 w 1313411"/>
              <a:gd name="connsiteY19" fmla="*/ 875607 h 2116975"/>
              <a:gd name="connsiteX20" fmla="*/ 182880 w 1313411"/>
              <a:gd name="connsiteY20" fmla="*/ 892233 h 2116975"/>
              <a:gd name="connsiteX21" fmla="*/ 149629 w 1313411"/>
              <a:gd name="connsiteY21" fmla="*/ 886691 h 2116975"/>
              <a:gd name="connsiteX22" fmla="*/ 133003 w 1313411"/>
              <a:gd name="connsiteY22" fmla="*/ 942109 h 2116975"/>
              <a:gd name="connsiteX23" fmla="*/ 144087 w 1313411"/>
              <a:gd name="connsiteY23" fmla="*/ 997527 h 2116975"/>
              <a:gd name="connsiteX24" fmla="*/ 171796 w 1313411"/>
              <a:gd name="connsiteY24" fmla="*/ 1025236 h 2116975"/>
              <a:gd name="connsiteX25" fmla="*/ 205047 w 1313411"/>
              <a:gd name="connsiteY25" fmla="*/ 1064029 h 2116975"/>
              <a:gd name="connsiteX26" fmla="*/ 205047 w 1313411"/>
              <a:gd name="connsiteY26" fmla="*/ 1102822 h 2116975"/>
              <a:gd name="connsiteX27" fmla="*/ 182880 w 1313411"/>
              <a:gd name="connsiteY27" fmla="*/ 1119447 h 2116975"/>
              <a:gd name="connsiteX28" fmla="*/ 182880 w 1313411"/>
              <a:gd name="connsiteY28" fmla="*/ 1119447 h 2116975"/>
              <a:gd name="connsiteX29" fmla="*/ 238298 w 1313411"/>
              <a:gd name="connsiteY29" fmla="*/ 1230284 h 2116975"/>
              <a:gd name="connsiteX30" fmla="*/ 249382 w 1313411"/>
              <a:gd name="connsiteY30" fmla="*/ 1318953 h 2116975"/>
              <a:gd name="connsiteX31" fmla="*/ 282633 w 1313411"/>
              <a:gd name="connsiteY31" fmla="*/ 1341120 h 2116975"/>
              <a:gd name="connsiteX32" fmla="*/ 282633 w 1313411"/>
              <a:gd name="connsiteY32" fmla="*/ 1341120 h 2116975"/>
              <a:gd name="connsiteX33" fmla="*/ 304800 w 1313411"/>
              <a:gd name="connsiteY33" fmla="*/ 1390996 h 2116975"/>
              <a:gd name="connsiteX34" fmla="*/ 321425 w 1313411"/>
              <a:gd name="connsiteY34" fmla="*/ 1418705 h 2116975"/>
              <a:gd name="connsiteX35" fmla="*/ 326967 w 1313411"/>
              <a:gd name="connsiteY35" fmla="*/ 1463040 h 2116975"/>
              <a:gd name="connsiteX36" fmla="*/ 299258 w 1313411"/>
              <a:gd name="connsiteY36" fmla="*/ 1507375 h 2116975"/>
              <a:gd name="connsiteX37" fmla="*/ 315883 w 1313411"/>
              <a:gd name="connsiteY37" fmla="*/ 1546167 h 2116975"/>
              <a:gd name="connsiteX38" fmla="*/ 410094 w 1313411"/>
              <a:gd name="connsiteY38" fmla="*/ 1612669 h 2116975"/>
              <a:gd name="connsiteX39" fmla="*/ 459971 w 1313411"/>
              <a:gd name="connsiteY39" fmla="*/ 1623753 h 2116975"/>
              <a:gd name="connsiteX40" fmla="*/ 465513 w 1313411"/>
              <a:gd name="connsiteY40" fmla="*/ 1607127 h 2116975"/>
              <a:gd name="connsiteX41" fmla="*/ 465513 w 1313411"/>
              <a:gd name="connsiteY41" fmla="*/ 1607127 h 2116975"/>
              <a:gd name="connsiteX42" fmla="*/ 543098 w 1313411"/>
              <a:gd name="connsiteY42" fmla="*/ 1712422 h 2116975"/>
              <a:gd name="connsiteX43" fmla="*/ 604058 w 1313411"/>
              <a:gd name="connsiteY43" fmla="*/ 1734589 h 2116975"/>
              <a:gd name="connsiteX44" fmla="*/ 604058 w 1313411"/>
              <a:gd name="connsiteY44" fmla="*/ 1734589 h 2116975"/>
              <a:gd name="connsiteX45" fmla="*/ 642851 w 1313411"/>
              <a:gd name="connsiteY45" fmla="*/ 1795549 h 2116975"/>
              <a:gd name="connsiteX46" fmla="*/ 703811 w 1313411"/>
              <a:gd name="connsiteY46" fmla="*/ 1834342 h 2116975"/>
              <a:gd name="connsiteX47" fmla="*/ 775854 w 1313411"/>
              <a:gd name="connsiteY47" fmla="*/ 1923011 h 2116975"/>
              <a:gd name="connsiteX48" fmla="*/ 786938 w 1313411"/>
              <a:gd name="connsiteY48" fmla="*/ 2017222 h 2116975"/>
              <a:gd name="connsiteX49" fmla="*/ 803563 w 1313411"/>
              <a:gd name="connsiteY49" fmla="*/ 2050473 h 2116975"/>
              <a:gd name="connsiteX50" fmla="*/ 809105 w 1313411"/>
              <a:gd name="connsiteY50" fmla="*/ 2083724 h 2116975"/>
              <a:gd name="connsiteX51" fmla="*/ 1197033 w 1313411"/>
              <a:gd name="connsiteY51" fmla="*/ 2116975 h 2116975"/>
              <a:gd name="connsiteX52" fmla="*/ 1230283 w 1313411"/>
              <a:gd name="connsiteY52" fmla="*/ 2089265 h 2116975"/>
              <a:gd name="connsiteX53" fmla="*/ 1213658 w 1313411"/>
              <a:gd name="connsiteY53" fmla="*/ 2011680 h 2116975"/>
              <a:gd name="connsiteX54" fmla="*/ 1263534 w 1313411"/>
              <a:gd name="connsiteY54" fmla="*/ 1906385 h 2116975"/>
              <a:gd name="connsiteX55" fmla="*/ 1285702 w 1313411"/>
              <a:gd name="connsiteY55" fmla="*/ 1867593 h 2116975"/>
              <a:gd name="connsiteX56" fmla="*/ 1313411 w 1313411"/>
              <a:gd name="connsiteY56" fmla="*/ 1806633 h 2116975"/>
              <a:gd name="connsiteX57" fmla="*/ 1252451 w 1313411"/>
              <a:gd name="connsiteY57" fmla="*/ 1657004 h 2116975"/>
              <a:gd name="connsiteX58" fmla="*/ 576349 w 1313411"/>
              <a:gd name="connsiteY58" fmla="*/ 714895 h 2116975"/>
              <a:gd name="connsiteX59" fmla="*/ 696710 w 1313411"/>
              <a:gd name="connsiteY59" fmla="*/ 160669 h 2116975"/>
              <a:gd name="connsiteX60" fmla="*/ 256872 w 1313411"/>
              <a:gd name="connsiteY60" fmla="*/ 36195 h 2116975"/>
              <a:gd name="connsiteX61" fmla="*/ 99753 w 1313411"/>
              <a:gd name="connsiteY61" fmla="*/ 0 h 2116975"/>
              <a:gd name="connsiteX0" fmla="*/ 106896 w 1313411"/>
              <a:gd name="connsiteY0" fmla="*/ 0 h 2124119"/>
              <a:gd name="connsiteX1" fmla="*/ 99753 w 1313411"/>
              <a:gd name="connsiteY1" fmla="*/ 68104 h 2124119"/>
              <a:gd name="connsiteX2" fmla="*/ 94211 w 1313411"/>
              <a:gd name="connsiteY2" fmla="*/ 106897 h 2124119"/>
              <a:gd name="connsiteX3" fmla="*/ 72043 w 1313411"/>
              <a:gd name="connsiteY3" fmla="*/ 145689 h 2124119"/>
              <a:gd name="connsiteX4" fmla="*/ 83127 w 1313411"/>
              <a:gd name="connsiteY4" fmla="*/ 201108 h 2124119"/>
              <a:gd name="connsiteX5" fmla="*/ 0 w 1313411"/>
              <a:gd name="connsiteY5" fmla="*/ 262068 h 2124119"/>
              <a:gd name="connsiteX6" fmla="*/ 0 w 1313411"/>
              <a:gd name="connsiteY6" fmla="*/ 306402 h 2124119"/>
              <a:gd name="connsiteX7" fmla="*/ 38793 w 1313411"/>
              <a:gd name="connsiteY7" fmla="*/ 395071 h 2124119"/>
              <a:gd name="connsiteX8" fmla="*/ 38793 w 1313411"/>
              <a:gd name="connsiteY8" fmla="*/ 433864 h 2124119"/>
              <a:gd name="connsiteX9" fmla="*/ 22167 w 1313411"/>
              <a:gd name="connsiteY9" fmla="*/ 583493 h 2124119"/>
              <a:gd name="connsiteX10" fmla="*/ 49876 w 1313411"/>
              <a:gd name="connsiteY10" fmla="*/ 677704 h 2124119"/>
              <a:gd name="connsiteX11" fmla="*/ 77585 w 1313411"/>
              <a:gd name="connsiteY11" fmla="*/ 710955 h 2124119"/>
              <a:gd name="connsiteX12" fmla="*/ 83127 w 1313411"/>
              <a:gd name="connsiteY12" fmla="*/ 749748 h 2124119"/>
              <a:gd name="connsiteX13" fmla="*/ 72043 w 1313411"/>
              <a:gd name="connsiteY13" fmla="*/ 821791 h 2124119"/>
              <a:gd name="connsiteX14" fmla="*/ 121920 w 1313411"/>
              <a:gd name="connsiteY14" fmla="*/ 832875 h 2124119"/>
              <a:gd name="connsiteX15" fmla="*/ 144087 w 1313411"/>
              <a:gd name="connsiteY15" fmla="*/ 832875 h 2124119"/>
              <a:gd name="connsiteX16" fmla="*/ 166254 w 1313411"/>
              <a:gd name="connsiteY16" fmla="*/ 799624 h 2124119"/>
              <a:gd name="connsiteX17" fmla="*/ 182880 w 1313411"/>
              <a:gd name="connsiteY17" fmla="*/ 788540 h 2124119"/>
              <a:gd name="connsiteX18" fmla="*/ 193963 w 1313411"/>
              <a:gd name="connsiteY18" fmla="*/ 832875 h 2124119"/>
              <a:gd name="connsiteX19" fmla="*/ 188422 w 1313411"/>
              <a:gd name="connsiteY19" fmla="*/ 882751 h 2124119"/>
              <a:gd name="connsiteX20" fmla="*/ 182880 w 1313411"/>
              <a:gd name="connsiteY20" fmla="*/ 899377 h 2124119"/>
              <a:gd name="connsiteX21" fmla="*/ 149629 w 1313411"/>
              <a:gd name="connsiteY21" fmla="*/ 893835 h 2124119"/>
              <a:gd name="connsiteX22" fmla="*/ 133003 w 1313411"/>
              <a:gd name="connsiteY22" fmla="*/ 949253 h 2124119"/>
              <a:gd name="connsiteX23" fmla="*/ 144087 w 1313411"/>
              <a:gd name="connsiteY23" fmla="*/ 1004671 h 2124119"/>
              <a:gd name="connsiteX24" fmla="*/ 171796 w 1313411"/>
              <a:gd name="connsiteY24" fmla="*/ 1032380 h 2124119"/>
              <a:gd name="connsiteX25" fmla="*/ 205047 w 1313411"/>
              <a:gd name="connsiteY25" fmla="*/ 1071173 h 2124119"/>
              <a:gd name="connsiteX26" fmla="*/ 205047 w 1313411"/>
              <a:gd name="connsiteY26" fmla="*/ 1109966 h 2124119"/>
              <a:gd name="connsiteX27" fmla="*/ 182880 w 1313411"/>
              <a:gd name="connsiteY27" fmla="*/ 1126591 h 2124119"/>
              <a:gd name="connsiteX28" fmla="*/ 182880 w 1313411"/>
              <a:gd name="connsiteY28" fmla="*/ 1126591 h 2124119"/>
              <a:gd name="connsiteX29" fmla="*/ 238298 w 1313411"/>
              <a:gd name="connsiteY29" fmla="*/ 1237428 h 2124119"/>
              <a:gd name="connsiteX30" fmla="*/ 249382 w 1313411"/>
              <a:gd name="connsiteY30" fmla="*/ 1326097 h 2124119"/>
              <a:gd name="connsiteX31" fmla="*/ 282633 w 1313411"/>
              <a:gd name="connsiteY31" fmla="*/ 1348264 h 2124119"/>
              <a:gd name="connsiteX32" fmla="*/ 282633 w 1313411"/>
              <a:gd name="connsiteY32" fmla="*/ 1348264 h 2124119"/>
              <a:gd name="connsiteX33" fmla="*/ 304800 w 1313411"/>
              <a:gd name="connsiteY33" fmla="*/ 1398140 h 2124119"/>
              <a:gd name="connsiteX34" fmla="*/ 321425 w 1313411"/>
              <a:gd name="connsiteY34" fmla="*/ 1425849 h 2124119"/>
              <a:gd name="connsiteX35" fmla="*/ 326967 w 1313411"/>
              <a:gd name="connsiteY35" fmla="*/ 1470184 h 2124119"/>
              <a:gd name="connsiteX36" fmla="*/ 299258 w 1313411"/>
              <a:gd name="connsiteY36" fmla="*/ 1514519 h 2124119"/>
              <a:gd name="connsiteX37" fmla="*/ 315883 w 1313411"/>
              <a:gd name="connsiteY37" fmla="*/ 1553311 h 2124119"/>
              <a:gd name="connsiteX38" fmla="*/ 410094 w 1313411"/>
              <a:gd name="connsiteY38" fmla="*/ 1619813 h 2124119"/>
              <a:gd name="connsiteX39" fmla="*/ 459971 w 1313411"/>
              <a:gd name="connsiteY39" fmla="*/ 1630897 h 2124119"/>
              <a:gd name="connsiteX40" fmla="*/ 465513 w 1313411"/>
              <a:gd name="connsiteY40" fmla="*/ 1614271 h 2124119"/>
              <a:gd name="connsiteX41" fmla="*/ 465513 w 1313411"/>
              <a:gd name="connsiteY41" fmla="*/ 1614271 h 2124119"/>
              <a:gd name="connsiteX42" fmla="*/ 543098 w 1313411"/>
              <a:gd name="connsiteY42" fmla="*/ 1719566 h 2124119"/>
              <a:gd name="connsiteX43" fmla="*/ 604058 w 1313411"/>
              <a:gd name="connsiteY43" fmla="*/ 1741733 h 2124119"/>
              <a:gd name="connsiteX44" fmla="*/ 604058 w 1313411"/>
              <a:gd name="connsiteY44" fmla="*/ 1741733 h 2124119"/>
              <a:gd name="connsiteX45" fmla="*/ 642851 w 1313411"/>
              <a:gd name="connsiteY45" fmla="*/ 1802693 h 2124119"/>
              <a:gd name="connsiteX46" fmla="*/ 703811 w 1313411"/>
              <a:gd name="connsiteY46" fmla="*/ 1841486 h 2124119"/>
              <a:gd name="connsiteX47" fmla="*/ 775854 w 1313411"/>
              <a:gd name="connsiteY47" fmla="*/ 1930155 h 2124119"/>
              <a:gd name="connsiteX48" fmla="*/ 786938 w 1313411"/>
              <a:gd name="connsiteY48" fmla="*/ 2024366 h 2124119"/>
              <a:gd name="connsiteX49" fmla="*/ 803563 w 1313411"/>
              <a:gd name="connsiteY49" fmla="*/ 2057617 h 2124119"/>
              <a:gd name="connsiteX50" fmla="*/ 809105 w 1313411"/>
              <a:gd name="connsiteY50" fmla="*/ 2090868 h 2124119"/>
              <a:gd name="connsiteX51" fmla="*/ 1197033 w 1313411"/>
              <a:gd name="connsiteY51" fmla="*/ 2124119 h 2124119"/>
              <a:gd name="connsiteX52" fmla="*/ 1230283 w 1313411"/>
              <a:gd name="connsiteY52" fmla="*/ 2096409 h 2124119"/>
              <a:gd name="connsiteX53" fmla="*/ 1213658 w 1313411"/>
              <a:gd name="connsiteY53" fmla="*/ 2018824 h 2124119"/>
              <a:gd name="connsiteX54" fmla="*/ 1263534 w 1313411"/>
              <a:gd name="connsiteY54" fmla="*/ 1913529 h 2124119"/>
              <a:gd name="connsiteX55" fmla="*/ 1285702 w 1313411"/>
              <a:gd name="connsiteY55" fmla="*/ 1874737 h 2124119"/>
              <a:gd name="connsiteX56" fmla="*/ 1313411 w 1313411"/>
              <a:gd name="connsiteY56" fmla="*/ 1813777 h 2124119"/>
              <a:gd name="connsiteX57" fmla="*/ 1252451 w 1313411"/>
              <a:gd name="connsiteY57" fmla="*/ 1664148 h 2124119"/>
              <a:gd name="connsiteX58" fmla="*/ 576349 w 1313411"/>
              <a:gd name="connsiteY58" fmla="*/ 722039 h 2124119"/>
              <a:gd name="connsiteX59" fmla="*/ 696710 w 1313411"/>
              <a:gd name="connsiteY59" fmla="*/ 167813 h 2124119"/>
              <a:gd name="connsiteX60" fmla="*/ 256872 w 1313411"/>
              <a:gd name="connsiteY60" fmla="*/ 43339 h 2124119"/>
              <a:gd name="connsiteX61" fmla="*/ 106896 w 1313411"/>
              <a:gd name="connsiteY61" fmla="*/ 0 h 2124119"/>
              <a:gd name="connsiteX0" fmla="*/ 106896 w 1313411"/>
              <a:gd name="connsiteY0" fmla="*/ 0 h 2124119"/>
              <a:gd name="connsiteX1" fmla="*/ 102091 w 1313411"/>
              <a:gd name="connsiteY1" fmla="*/ 29052 h 2124119"/>
              <a:gd name="connsiteX2" fmla="*/ 99753 w 1313411"/>
              <a:gd name="connsiteY2" fmla="*/ 68104 h 2124119"/>
              <a:gd name="connsiteX3" fmla="*/ 94211 w 1313411"/>
              <a:gd name="connsiteY3" fmla="*/ 106897 h 2124119"/>
              <a:gd name="connsiteX4" fmla="*/ 72043 w 1313411"/>
              <a:gd name="connsiteY4" fmla="*/ 145689 h 2124119"/>
              <a:gd name="connsiteX5" fmla="*/ 83127 w 1313411"/>
              <a:gd name="connsiteY5" fmla="*/ 201108 h 2124119"/>
              <a:gd name="connsiteX6" fmla="*/ 0 w 1313411"/>
              <a:gd name="connsiteY6" fmla="*/ 262068 h 2124119"/>
              <a:gd name="connsiteX7" fmla="*/ 0 w 1313411"/>
              <a:gd name="connsiteY7" fmla="*/ 306402 h 2124119"/>
              <a:gd name="connsiteX8" fmla="*/ 38793 w 1313411"/>
              <a:gd name="connsiteY8" fmla="*/ 395071 h 2124119"/>
              <a:gd name="connsiteX9" fmla="*/ 38793 w 1313411"/>
              <a:gd name="connsiteY9" fmla="*/ 433864 h 2124119"/>
              <a:gd name="connsiteX10" fmla="*/ 22167 w 1313411"/>
              <a:gd name="connsiteY10" fmla="*/ 583493 h 2124119"/>
              <a:gd name="connsiteX11" fmla="*/ 49876 w 1313411"/>
              <a:gd name="connsiteY11" fmla="*/ 677704 h 2124119"/>
              <a:gd name="connsiteX12" fmla="*/ 77585 w 1313411"/>
              <a:gd name="connsiteY12" fmla="*/ 710955 h 2124119"/>
              <a:gd name="connsiteX13" fmla="*/ 83127 w 1313411"/>
              <a:gd name="connsiteY13" fmla="*/ 749748 h 2124119"/>
              <a:gd name="connsiteX14" fmla="*/ 72043 w 1313411"/>
              <a:gd name="connsiteY14" fmla="*/ 821791 h 2124119"/>
              <a:gd name="connsiteX15" fmla="*/ 121920 w 1313411"/>
              <a:gd name="connsiteY15" fmla="*/ 832875 h 2124119"/>
              <a:gd name="connsiteX16" fmla="*/ 144087 w 1313411"/>
              <a:gd name="connsiteY16" fmla="*/ 832875 h 2124119"/>
              <a:gd name="connsiteX17" fmla="*/ 166254 w 1313411"/>
              <a:gd name="connsiteY17" fmla="*/ 799624 h 2124119"/>
              <a:gd name="connsiteX18" fmla="*/ 182880 w 1313411"/>
              <a:gd name="connsiteY18" fmla="*/ 788540 h 2124119"/>
              <a:gd name="connsiteX19" fmla="*/ 193963 w 1313411"/>
              <a:gd name="connsiteY19" fmla="*/ 832875 h 2124119"/>
              <a:gd name="connsiteX20" fmla="*/ 188422 w 1313411"/>
              <a:gd name="connsiteY20" fmla="*/ 882751 h 2124119"/>
              <a:gd name="connsiteX21" fmla="*/ 182880 w 1313411"/>
              <a:gd name="connsiteY21" fmla="*/ 899377 h 2124119"/>
              <a:gd name="connsiteX22" fmla="*/ 149629 w 1313411"/>
              <a:gd name="connsiteY22" fmla="*/ 893835 h 2124119"/>
              <a:gd name="connsiteX23" fmla="*/ 133003 w 1313411"/>
              <a:gd name="connsiteY23" fmla="*/ 949253 h 2124119"/>
              <a:gd name="connsiteX24" fmla="*/ 144087 w 1313411"/>
              <a:gd name="connsiteY24" fmla="*/ 1004671 h 2124119"/>
              <a:gd name="connsiteX25" fmla="*/ 171796 w 1313411"/>
              <a:gd name="connsiteY25" fmla="*/ 1032380 h 2124119"/>
              <a:gd name="connsiteX26" fmla="*/ 205047 w 1313411"/>
              <a:gd name="connsiteY26" fmla="*/ 1071173 h 2124119"/>
              <a:gd name="connsiteX27" fmla="*/ 205047 w 1313411"/>
              <a:gd name="connsiteY27" fmla="*/ 1109966 h 2124119"/>
              <a:gd name="connsiteX28" fmla="*/ 182880 w 1313411"/>
              <a:gd name="connsiteY28" fmla="*/ 1126591 h 2124119"/>
              <a:gd name="connsiteX29" fmla="*/ 182880 w 1313411"/>
              <a:gd name="connsiteY29" fmla="*/ 1126591 h 2124119"/>
              <a:gd name="connsiteX30" fmla="*/ 238298 w 1313411"/>
              <a:gd name="connsiteY30" fmla="*/ 1237428 h 2124119"/>
              <a:gd name="connsiteX31" fmla="*/ 249382 w 1313411"/>
              <a:gd name="connsiteY31" fmla="*/ 1326097 h 2124119"/>
              <a:gd name="connsiteX32" fmla="*/ 282633 w 1313411"/>
              <a:gd name="connsiteY32" fmla="*/ 1348264 h 2124119"/>
              <a:gd name="connsiteX33" fmla="*/ 282633 w 1313411"/>
              <a:gd name="connsiteY33" fmla="*/ 1348264 h 2124119"/>
              <a:gd name="connsiteX34" fmla="*/ 304800 w 1313411"/>
              <a:gd name="connsiteY34" fmla="*/ 1398140 h 2124119"/>
              <a:gd name="connsiteX35" fmla="*/ 321425 w 1313411"/>
              <a:gd name="connsiteY35" fmla="*/ 1425849 h 2124119"/>
              <a:gd name="connsiteX36" fmla="*/ 326967 w 1313411"/>
              <a:gd name="connsiteY36" fmla="*/ 1470184 h 2124119"/>
              <a:gd name="connsiteX37" fmla="*/ 299258 w 1313411"/>
              <a:gd name="connsiteY37" fmla="*/ 1514519 h 2124119"/>
              <a:gd name="connsiteX38" fmla="*/ 315883 w 1313411"/>
              <a:gd name="connsiteY38" fmla="*/ 1553311 h 2124119"/>
              <a:gd name="connsiteX39" fmla="*/ 410094 w 1313411"/>
              <a:gd name="connsiteY39" fmla="*/ 1619813 h 2124119"/>
              <a:gd name="connsiteX40" fmla="*/ 459971 w 1313411"/>
              <a:gd name="connsiteY40" fmla="*/ 1630897 h 2124119"/>
              <a:gd name="connsiteX41" fmla="*/ 465513 w 1313411"/>
              <a:gd name="connsiteY41" fmla="*/ 1614271 h 2124119"/>
              <a:gd name="connsiteX42" fmla="*/ 465513 w 1313411"/>
              <a:gd name="connsiteY42" fmla="*/ 1614271 h 2124119"/>
              <a:gd name="connsiteX43" fmla="*/ 543098 w 1313411"/>
              <a:gd name="connsiteY43" fmla="*/ 1719566 h 2124119"/>
              <a:gd name="connsiteX44" fmla="*/ 604058 w 1313411"/>
              <a:gd name="connsiteY44" fmla="*/ 1741733 h 2124119"/>
              <a:gd name="connsiteX45" fmla="*/ 604058 w 1313411"/>
              <a:gd name="connsiteY45" fmla="*/ 1741733 h 2124119"/>
              <a:gd name="connsiteX46" fmla="*/ 642851 w 1313411"/>
              <a:gd name="connsiteY46" fmla="*/ 1802693 h 2124119"/>
              <a:gd name="connsiteX47" fmla="*/ 703811 w 1313411"/>
              <a:gd name="connsiteY47" fmla="*/ 1841486 h 2124119"/>
              <a:gd name="connsiteX48" fmla="*/ 775854 w 1313411"/>
              <a:gd name="connsiteY48" fmla="*/ 1930155 h 2124119"/>
              <a:gd name="connsiteX49" fmla="*/ 786938 w 1313411"/>
              <a:gd name="connsiteY49" fmla="*/ 2024366 h 2124119"/>
              <a:gd name="connsiteX50" fmla="*/ 803563 w 1313411"/>
              <a:gd name="connsiteY50" fmla="*/ 2057617 h 2124119"/>
              <a:gd name="connsiteX51" fmla="*/ 809105 w 1313411"/>
              <a:gd name="connsiteY51" fmla="*/ 2090868 h 2124119"/>
              <a:gd name="connsiteX52" fmla="*/ 1197033 w 1313411"/>
              <a:gd name="connsiteY52" fmla="*/ 2124119 h 2124119"/>
              <a:gd name="connsiteX53" fmla="*/ 1230283 w 1313411"/>
              <a:gd name="connsiteY53" fmla="*/ 2096409 h 2124119"/>
              <a:gd name="connsiteX54" fmla="*/ 1213658 w 1313411"/>
              <a:gd name="connsiteY54" fmla="*/ 2018824 h 2124119"/>
              <a:gd name="connsiteX55" fmla="*/ 1263534 w 1313411"/>
              <a:gd name="connsiteY55" fmla="*/ 1913529 h 2124119"/>
              <a:gd name="connsiteX56" fmla="*/ 1285702 w 1313411"/>
              <a:gd name="connsiteY56" fmla="*/ 1874737 h 2124119"/>
              <a:gd name="connsiteX57" fmla="*/ 1313411 w 1313411"/>
              <a:gd name="connsiteY57" fmla="*/ 1813777 h 2124119"/>
              <a:gd name="connsiteX58" fmla="*/ 1252451 w 1313411"/>
              <a:gd name="connsiteY58" fmla="*/ 1664148 h 2124119"/>
              <a:gd name="connsiteX59" fmla="*/ 576349 w 1313411"/>
              <a:gd name="connsiteY59" fmla="*/ 722039 h 2124119"/>
              <a:gd name="connsiteX60" fmla="*/ 696710 w 1313411"/>
              <a:gd name="connsiteY60" fmla="*/ 167813 h 2124119"/>
              <a:gd name="connsiteX61" fmla="*/ 256872 w 1313411"/>
              <a:gd name="connsiteY61" fmla="*/ 43339 h 2124119"/>
              <a:gd name="connsiteX62" fmla="*/ 106896 w 1313411"/>
              <a:gd name="connsiteY62" fmla="*/ 0 h 2124119"/>
              <a:gd name="connsiteX0" fmla="*/ 106896 w 1313411"/>
              <a:gd name="connsiteY0" fmla="*/ 0 h 2124119"/>
              <a:gd name="connsiteX1" fmla="*/ 83041 w 1313411"/>
              <a:gd name="connsiteY1" fmla="*/ 21908 h 2124119"/>
              <a:gd name="connsiteX2" fmla="*/ 99753 w 1313411"/>
              <a:gd name="connsiteY2" fmla="*/ 68104 h 2124119"/>
              <a:gd name="connsiteX3" fmla="*/ 94211 w 1313411"/>
              <a:gd name="connsiteY3" fmla="*/ 106897 h 2124119"/>
              <a:gd name="connsiteX4" fmla="*/ 72043 w 1313411"/>
              <a:gd name="connsiteY4" fmla="*/ 145689 h 2124119"/>
              <a:gd name="connsiteX5" fmla="*/ 83127 w 1313411"/>
              <a:gd name="connsiteY5" fmla="*/ 201108 h 2124119"/>
              <a:gd name="connsiteX6" fmla="*/ 0 w 1313411"/>
              <a:gd name="connsiteY6" fmla="*/ 262068 h 2124119"/>
              <a:gd name="connsiteX7" fmla="*/ 0 w 1313411"/>
              <a:gd name="connsiteY7" fmla="*/ 306402 h 2124119"/>
              <a:gd name="connsiteX8" fmla="*/ 38793 w 1313411"/>
              <a:gd name="connsiteY8" fmla="*/ 395071 h 2124119"/>
              <a:gd name="connsiteX9" fmla="*/ 38793 w 1313411"/>
              <a:gd name="connsiteY9" fmla="*/ 433864 h 2124119"/>
              <a:gd name="connsiteX10" fmla="*/ 22167 w 1313411"/>
              <a:gd name="connsiteY10" fmla="*/ 583493 h 2124119"/>
              <a:gd name="connsiteX11" fmla="*/ 49876 w 1313411"/>
              <a:gd name="connsiteY11" fmla="*/ 677704 h 2124119"/>
              <a:gd name="connsiteX12" fmla="*/ 77585 w 1313411"/>
              <a:gd name="connsiteY12" fmla="*/ 710955 h 2124119"/>
              <a:gd name="connsiteX13" fmla="*/ 83127 w 1313411"/>
              <a:gd name="connsiteY13" fmla="*/ 749748 h 2124119"/>
              <a:gd name="connsiteX14" fmla="*/ 72043 w 1313411"/>
              <a:gd name="connsiteY14" fmla="*/ 821791 h 2124119"/>
              <a:gd name="connsiteX15" fmla="*/ 121920 w 1313411"/>
              <a:gd name="connsiteY15" fmla="*/ 832875 h 2124119"/>
              <a:gd name="connsiteX16" fmla="*/ 144087 w 1313411"/>
              <a:gd name="connsiteY16" fmla="*/ 832875 h 2124119"/>
              <a:gd name="connsiteX17" fmla="*/ 166254 w 1313411"/>
              <a:gd name="connsiteY17" fmla="*/ 799624 h 2124119"/>
              <a:gd name="connsiteX18" fmla="*/ 182880 w 1313411"/>
              <a:gd name="connsiteY18" fmla="*/ 788540 h 2124119"/>
              <a:gd name="connsiteX19" fmla="*/ 193963 w 1313411"/>
              <a:gd name="connsiteY19" fmla="*/ 832875 h 2124119"/>
              <a:gd name="connsiteX20" fmla="*/ 188422 w 1313411"/>
              <a:gd name="connsiteY20" fmla="*/ 882751 h 2124119"/>
              <a:gd name="connsiteX21" fmla="*/ 182880 w 1313411"/>
              <a:gd name="connsiteY21" fmla="*/ 899377 h 2124119"/>
              <a:gd name="connsiteX22" fmla="*/ 149629 w 1313411"/>
              <a:gd name="connsiteY22" fmla="*/ 893835 h 2124119"/>
              <a:gd name="connsiteX23" fmla="*/ 133003 w 1313411"/>
              <a:gd name="connsiteY23" fmla="*/ 949253 h 2124119"/>
              <a:gd name="connsiteX24" fmla="*/ 144087 w 1313411"/>
              <a:gd name="connsiteY24" fmla="*/ 1004671 h 2124119"/>
              <a:gd name="connsiteX25" fmla="*/ 171796 w 1313411"/>
              <a:gd name="connsiteY25" fmla="*/ 1032380 h 2124119"/>
              <a:gd name="connsiteX26" fmla="*/ 205047 w 1313411"/>
              <a:gd name="connsiteY26" fmla="*/ 1071173 h 2124119"/>
              <a:gd name="connsiteX27" fmla="*/ 205047 w 1313411"/>
              <a:gd name="connsiteY27" fmla="*/ 1109966 h 2124119"/>
              <a:gd name="connsiteX28" fmla="*/ 182880 w 1313411"/>
              <a:gd name="connsiteY28" fmla="*/ 1126591 h 2124119"/>
              <a:gd name="connsiteX29" fmla="*/ 182880 w 1313411"/>
              <a:gd name="connsiteY29" fmla="*/ 1126591 h 2124119"/>
              <a:gd name="connsiteX30" fmla="*/ 238298 w 1313411"/>
              <a:gd name="connsiteY30" fmla="*/ 1237428 h 2124119"/>
              <a:gd name="connsiteX31" fmla="*/ 249382 w 1313411"/>
              <a:gd name="connsiteY31" fmla="*/ 1326097 h 2124119"/>
              <a:gd name="connsiteX32" fmla="*/ 282633 w 1313411"/>
              <a:gd name="connsiteY32" fmla="*/ 1348264 h 2124119"/>
              <a:gd name="connsiteX33" fmla="*/ 282633 w 1313411"/>
              <a:gd name="connsiteY33" fmla="*/ 1348264 h 2124119"/>
              <a:gd name="connsiteX34" fmla="*/ 304800 w 1313411"/>
              <a:gd name="connsiteY34" fmla="*/ 1398140 h 2124119"/>
              <a:gd name="connsiteX35" fmla="*/ 321425 w 1313411"/>
              <a:gd name="connsiteY35" fmla="*/ 1425849 h 2124119"/>
              <a:gd name="connsiteX36" fmla="*/ 326967 w 1313411"/>
              <a:gd name="connsiteY36" fmla="*/ 1470184 h 2124119"/>
              <a:gd name="connsiteX37" fmla="*/ 299258 w 1313411"/>
              <a:gd name="connsiteY37" fmla="*/ 1514519 h 2124119"/>
              <a:gd name="connsiteX38" fmla="*/ 315883 w 1313411"/>
              <a:gd name="connsiteY38" fmla="*/ 1553311 h 2124119"/>
              <a:gd name="connsiteX39" fmla="*/ 410094 w 1313411"/>
              <a:gd name="connsiteY39" fmla="*/ 1619813 h 2124119"/>
              <a:gd name="connsiteX40" fmla="*/ 459971 w 1313411"/>
              <a:gd name="connsiteY40" fmla="*/ 1630897 h 2124119"/>
              <a:gd name="connsiteX41" fmla="*/ 465513 w 1313411"/>
              <a:gd name="connsiteY41" fmla="*/ 1614271 h 2124119"/>
              <a:gd name="connsiteX42" fmla="*/ 465513 w 1313411"/>
              <a:gd name="connsiteY42" fmla="*/ 1614271 h 2124119"/>
              <a:gd name="connsiteX43" fmla="*/ 543098 w 1313411"/>
              <a:gd name="connsiteY43" fmla="*/ 1719566 h 2124119"/>
              <a:gd name="connsiteX44" fmla="*/ 604058 w 1313411"/>
              <a:gd name="connsiteY44" fmla="*/ 1741733 h 2124119"/>
              <a:gd name="connsiteX45" fmla="*/ 604058 w 1313411"/>
              <a:gd name="connsiteY45" fmla="*/ 1741733 h 2124119"/>
              <a:gd name="connsiteX46" fmla="*/ 642851 w 1313411"/>
              <a:gd name="connsiteY46" fmla="*/ 1802693 h 2124119"/>
              <a:gd name="connsiteX47" fmla="*/ 703811 w 1313411"/>
              <a:gd name="connsiteY47" fmla="*/ 1841486 h 2124119"/>
              <a:gd name="connsiteX48" fmla="*/ 775854 w 1313411"/>
              <a:gd name="connsiteY48" fmla="*/ 1930155 h 2124119"/>
              <a:gd name="connsiteX49" fmla="*/ 786938 w 1313411"/>
              <a:gd name="connsiteY49" fmla="*/ 2024366 h 2124119"/>
              <a:gd name="connsiteX50" fmla="*/ 803563 w 1313411"/>
              <a:gd name="connsiteY50" fmla="*/ 2057617 h 2124119"/>
              <a:gd name="connsiteX51" fmla="*/ 809105 w 1313411"/>
              <a:gd name="connsiteY51" fmla="*/ 2090868 h 2124119"/>
              <a:gd name="connsiteX52" fmla="*/ 1197033 w 1313411"/>
              <a:gd name="connsiteY52" fmla="*/ 2124119 h 2124119"/>
              <a:gd name="connsiteX53" fmla="*/ 1230283 w 1313411"/>
              <a:gd name="connsiteY53" fmla="*/ 2096409 h 2124119"/>
              <a:gd name="connsiteX54" fmla="*/ 1213658 w 1313411"/>
              <a:gd name="connsiteY54" fmla="*/ 2018824 h 2124119"/>
              <a:gd name="connsiteX55" fmla="*/ 1263534 w 1313411"/>
              <a:gd name="connsiteY55" fmla="*/ 1913529 h 2124119"/>
              <a:gd name="connsiteX56" fmla="*/ 1285702 w 1313411"/>
              <a:gd name="connsiteY56" fmla="*/ 1874737 h 2124119"/>
              <a:gd name="connsiteX57" fmla="*/ 1313411 w 1313411"/>
              <a:gd name="connsiteY57" fmla="*/ 1813777 h 2124119"/>
              <a:gd name="connsiteX58" fmla="*/ 1252451 w 1313411"/>
              <a:gd name="connsiteY58" fmla="*/ 1664148 h 2124119"/>
              <a:gd name="connsiteX59" fmla="*/ 576349 w 1313411"/>
              <a:gd name="connsiteY59" fmla="*/ 722039 h 2124119"/>
              <a:gd name="connsiteX60" fmla="*/ 696710 w 1313411"/>
              <a:gd name="connsiteY60" fmla="*/ 167813 h 2124119"/>
              <a:gd name="connsiteX61" fmla="*/ 256872 w 1313411"/>
              <a:gd name="connsiteY61" fmla="*/ 43339 h 2124119"/>
              <a:gd name="connsiteX62" fmla="*/ 106896 w 1313411"/>
              <a:gd name="connsiteY62" fmla="*/ 0 h 2124119"/>
              <a:gd name="connsiteX0" fmla="*/ 106896 w 1333018"/>
              <a:gd name="connsiteY0" fmla="*/ 0 h 2124119"/>
              <a:gd name="connsiteX1" fmla="*/ 83041 w 1333018"/>
              <a:gd name="connsiteY1" fmla="*/ 21908 h 2124119"/>
              <a:gd name="connsiteX2" fmla="*/ 99753 w 1333018"/>
              <a:gd name="connsiteY2" fmla="*/ 68104 h 2124119"/>
              <a:gd name="connsiteX3" fmla="*/ 94211 w 1333018"/>
              <a:gd name="connsiteY3" fmla="*/ 106897 h 2124119"/>
              <a:gd name="connsiteX4" fmla="*/ 72043 w 1333018"/>
              <a:gd name="connsiteY4" fmla="*/ 145689 h 2124119"/>
              <a:gd name="connsiteX5" fmla="*/ 83127 w 1333018"/>
              <a:gd name="connsiteY5" fmla="*/ 201108 h 2124119"/>
              <a:gd name="connsiteX6" fmla="*/ 0 w 1333018"/>
              <a:gd name="connsiteY6" fmla="*/ 262068 h 2124119"/>
              <a:gd name="connsiteX7" fmla="*/ 0 w 1333018"/>
              <a:gd name="connsiteY7" fmla="*/ 306402 h 2124119"/>
              <a:gd name="connsiteX8" fmla="*/ 38793 w 1333018"/>
              <a:gd name="connsiteY8" fmla="*/ 395071 h 2124119"/>
              <a:gd name="connsiteX9" fmla="*/ 38793 w 1333018"/>
              <a:gd name="connsiteY9" fmla="*/ 433864 h 2124119"/>
              <a:gd name="connsiteX10" fmla="*/ 22167 w 1333018"/>
              <a:gd name="connsiteY10" fmla="*/ 583493 h 2124119"/>
              <a:gd name="connsiteX11" fmla="*/ 49876 w 1333018"/>
              <a:gd name="connsiteY11" fmla="*/ 677704 h 2124119"/>
              <a:gd name="connsiteX12" fmla="*/ 77585 w 1333018"/>
              <a:gd name="connsiteY12" fmla="*/ 710955 h 2124119"/>
              <a:gd name="connsiteX13" fmla="*/ 83127 w 1333018"/>
              <a:gd name="connsiteY13" fmla="*/ 749748 h 2124119"/>
              <a:gd name="connsiteX14" fmla="*/ 72043 w 1333018"/>
              <a:gd name="connsiteY14" fmla="*/ 821791 h 2124119"/>
              <a:gd name="connsiteX15" fmla="*/ 121920 w 1333018"/>
              <a:gd name="connsiteY15" fmla="*/ 832875 h 2124119"/>
              <a:gd name="connsiteX16" fmla="*/ 144087 w 1333018"/>
              <a:gd name="connsiteY16" fmla="*/ 832875 h 2124119"/>
              <a:gd name="connsiteX17" fmla="*/ 166254 w 1333018"/>
              <a:gd name="connsiteY17" fmla="*/ 799624 h 2124119"/>
              <a:gd name="connsiteX18" fmla="*/ 182880 w 1333018"/>
              <a:gd name="connsiteY18" fmla="*/ 788540 h 2124119"/>
              <a:gd name="connsiteX19" fmla="*/ 193963 w 1333018"/>
              <a:gd name="connsiteY19" fmla="*/ 832875 h 2124119"/>
              <a:gd name="connsiteX20" fmla="*/ 188422 w 1333018"/>
              <a:gd name="connsiteY20" fmla="*/ 882751 h 2124119"/>
              <a:gd name="connsiteX21" fmla="*/ 182880 w 1333018"/>
              <a:gd name="connsiteY21" fmla="*/ 899377 h 2124119"/>
              <a:gd name="connsiteX22" fmla="*/ 149629 w 1333018"/>
              <a:gd name="connsiteY22" fmla="*/ 893835 h 2124119"/>
              <a:gd name="connsiteX23" fmla="*/ 133003 w 1333018"/>
              <a:gd name="connsiteY23" fmla="*/ 949253 h 2124119"/>
              <a:gd name="connsiteX24" fmla="*/ 144087 w 1333018"/>
              <a:gd name="connsiteY24" fmla="*/ 1004671 h 2124119"/>
              <a:gd name="connsiteX25" fmla="*/ 171796 w 1333018"/>
              <a:gd name="connsiteY25" fmla="*/ 1032380 h 2124119"/>
              <a:gd name="connsiteX26" fmla="*/ 205047 w 1333018"/>
              <a:gd name="connsiteY26" fmla="*/ 1071173 h 2124119"/>
              <a:gd name="connsiteX27" fmla="*/ 205047 w 1333018"/>
              <a:gd name="connsiteY27" fmla="*/ 1109966 h 2124119"/>
              <a:gd name="connsiteX28" fmla="*/ 182880 w 1333018"/>
              <a:gd name="connsiteY28" fmla="*/ 1126591 h 2124119"/>
              <a:gd name="connsiteX29" fmla="*/ 182880 w 1333018"/>
              <a:gd name="connsiteY29" fmla="*/ 1126591 h 2124119"/>
              <a:gd name="connsiteX30" fmla="*/ 238298 w 1333018"/>
              <a:gd name="connsiteY30" fmla="*/ 1237428 h 2124119"/>
              <a:gd name="connsiteX31" fmla="*/ 249382 w 1333018"/>
              <a:gd name="connsiteY31" fmla="*/ 1326097 h 2124119"/>
              <a:gd name="connsiteX32" fmla="*/ 282633 w 1333018"/>
              <a:gd name="connsiteY32" fmla="*/ 1348264 h 2124119"/>
              <a:gd name="connsiteX33" fmla="*/ 282633 w 1333018"/>
              <a:gd name="connsiteY33" fmla="*/ 1348264 h 2124119"/>
              <a:gd name="connsiteX34" fmla="*/ 304800 w 1333018"/>
              <a:gd name="connsiteY34" fmla="*/ 1398140 h 2124119"/>
              <a:gd name="connsiteX35" fmla="*/ 321425 w 1333018"/>
              <a:gd name="connsiteY35" fmla="*/ 1425849 h 2124119"/>
              <a:gd name="connsiteX36" fmla="*/ 326967 w 1333018"/>
              <a:gd name="connsiteY36" fmla="*/ 1470184 h 2124119"/>
              <a:gd name="connsiteX37" fmla="*/ 299258 w 1333018"/>
              <a:gd name="connsiteY37" fmla="*/ 1514519 h 2124119"/>
              <a:gd name="connsiteX38" fmla="*/ 315883 w 1333018"/>
              <a:gd name="connsiteY38" fmla="*/ 1553311 h 2124119"/>
              <a:gd name="connsiteX39" fmla="*/ 410094 w 1333018"/>
              <a:gd name="connsiteY39" fmla="*/ 1619813 h 2124119"/>
              <a:gd name="connsiteX40" fmla="*/ 459971 w 1333018"/>
              <a:gd name="connsiteY40" fmla="*/ 1630897 h 2124119"/>
              <a:gd name="connsiteX41" fmla="*/ 465513 w 1333018"/>
              <a:gd name="connsiteY41" fmla="*/ 1614271 h 2124119"/>
              <a:gd name="connsiteX42" fmla="*/ 465513 w 1333018"/>
              <a:gd name="connsiteY42" fmla="*/ 1614271 h 2124119"/>
              <a:gd name="connsiteX43" fmla="*/ 543098 w 1333018"/>
              <a:gd name="connsiteY43" fmla="*/ 1719566 h 2124119"/>
              <a:gd name="connsiteX44" fmla="*/ 604058 w 1333018"/>
              <a:gd name="connsiteY44" fmla="*/ 1741733 h 2124119"/>
              <a:gd name="connsiteX45" fmla="*/ 604058 w 1333018"/>
              <a:gd name="connsiteY45" fmla="*/ 1741733 h 2124119"/>
              <a:gd name="connsiteX46" fmla="*/ 642851 w 1333018"/>
              <a:gd name="connsiteY46" fmla="*/ 1802693 h 2124119"/>
              <a:gd name="connsiteX47" fmla="*/ 703811 w 1333018"/>
              <a:gd name="connsiteY47" fmla="*/ 1841486 h 2124119"/>
              <a:gd name="connsiteX48" fmla="*/ 775854 w 1333018"/>
              <a:gd name="connsiteY48" fmla="*/ 1930155 h 2124119"/>
              <a:gd name="connsiteX49" fmla="*/ 786938 w 1333018"/>
              <a:gd name="connsiteY49" fmla="*/ 2024366 h 2124119"/>
              <a:gd name="connsiteX50" fmla="*/ 803563 w 1333018"/>
              <a:gd name="connsiteY50" fmla="*/ 2057617 h 2124119"/>
              <a:gd name="connsiteX51" fmla="*/ 809105 w 1333018"/>
              <a:gd name="connsiteY51" fmla="*/ 2090868 h 2124119"/>
              <a:gd name="connsiteX52" fmla="*/ 1197033 w 1333018"/>
              <a:gd name="connsiteY52" fmla="*/ 2124119 h 2124119"/>
              <a:gd name="connsiteX53" fmla="*/ 1230283 w 1333018"/>
              <a:gd name="connsiteY53" fmla="*/ 2096409 h 2124119"/>
              <a:gd name="connsiteX54" fmla="*/ 1213658 w 1333018"/>
              <a:gd name="connsiteY54" fmla="*/ 2018824 h 2124119"/>
              <a:gd name="connsiteX55" fmla="*/ 1263534 w 1333018"/>
              <a:gd name="connsiteY55" fmla="*/ 1913529 h 2124119"/>
              <a:gd name="connsiteX56" fmla="*/ 1285702 w 1333018"/>
              <a:gd name="connsiteY56" fmla="*/ 1874737 h 2124119"/>
              <a:gd name="connsiteX57" fmla="*/ 1333018 w 1333018"/>
              <a:gd name="connsiteY57" fmla="*/ 1835246 h 2124119"/>
              <a:gd name="connsiteX58" fmla="*/ 1252451 w 1333018"/>
              <a:gd name="connsiteY58" fmla="*/ 1664148 h 2124119"/>
              <a:gd name="connsiteX59" fmla="*/ 576349 w 1333018"/>
              <a:gd name="connsiteY59" fmla="*/ 722039 h 2124119"/>
              <a:gd name="connsiteX60" fmla="*/ 696710 w 1333018"/>
              <a:gd name="connsiteY60" fmla="*/ 167813 h 2124119"/>
              <a:gd name="connsiteX61" fmla="*/ 256872 w 1333018"/>
              <a:gd name="connsiteY61" fmla="*/ 43339 h 2124119"/>
              <a:gd name="connsiteX62" fmla="*/ 106896 w 1333018"/>
              <a:gd name="connsiteY62" fmla="*/ 0 h 2124119"/>
              <a:gd name="connsiteX0" fmla="*/ 106896 w 1333018"/>
              <a:gd name="connsiteY0" fmla="*/ 0 h 2124119"/>
              <a:gd name="connsiteX1" fmla="*/ 83041 w 1333018"/>
              <a:gd name="connsiteY1" fmla="*/ 21908 h 2124119"/>
              <a:gd name="connsiteX2" fmla="*/ 99753 w 1333018"/>
              <a:gd name="connsiteY2" fmla="*/ 68104 h 2124119"/>
              <a:gd name="connsiteX3" fmla="*/ 94211 w 1333018"/>
              <a:gd name="connsiteY3" fmla="*/ 106897 h 2124119"/>
              <a:gd name="connsiteX4" fmla="*/ 72043 w 1333018"/>
              <a:gd name="connsiteY4" fmla="*/ 145689 h 2124119"/>
              <a:gd name="connsiteX5" fmla="*/ 83127 w 1333018"/>
              <a:gd name="connsiteY5" fmla="*/ 201108 h 2124119"/>
              <a:gd name="connsiteX6" fmla="*/ 0 w 1333018"/>
              <a:gd name="connsiteY6" fmla="*/ 262068 h 2124119"/>
              <a:gd name="connsiteX7" fmla="*/ 0 w 1333018"/>
              <a:gd name="connsiteY7" fmla="*/ 306402 h 2124119"/>
              <a:gd name="connsiteX8" fmla="*/ 38793 w 1333018"/>
              <a:gd name="connsiteY8" fmla="*/ 395071 h 2124119"/>
              <a:gd name="connsiteX9" fmla="*/ 38793 w 1333018"/>
              <a:gd name="connsiteY9" fmla="*/ 433864 h 2124119"/>
              <a:gd name="connsiteX10" fmla="*/ 22167 w 1333018"/>
              <a:gd name="connsiteY10" fmla="*/ 583493 h 2124119"/>
              <a:gd name="connsiteX11" fmla="*/ 49876 w 1333018"/>
              <a:gd name="connsiteY11" fmla="*/ 677704 h 2124119"/>
              <a:gd name="connsiteX12" fmla="*/ 77585 w 1333018"/>
              <a:gd name="connsiteY12" fmla="*/ 710955 h 2124119"/>
              <a:gd name="connsiteX13" fmla="*/ 83127 w 1333018"/>
              <a:gd name="connsiteY13" fmla="*/ 749748 h 2124119"/>
              <a:gd name="connsiteX14" fmla="*/ 72043 w 1333018"/>
              <a:gd name="connsiteY14" fmla="*/ 821791 h 2124119"/>
              <a:gd name="connsiteX15" fmla="*/ 121920 w 1333018"/>
              <a:gd name="connsiteY15" fmla="*/ 832875 h 2124119"/>
              <a:gd name="connsiteX16" fmla="*/ 144087 w 1333018"/>
              <a:gd name="connsiteY16" fmla="*/ 832875 h 2124119"/>
              <a:gd name="connsiteX17" fmla="*/ 166254 w 1333018"/>
              <a:gd name="connsiteY17" fmla="*/ 799624 h 2124119"/>
              <a:gd name="connsiteX18" fmla="*/ 182880 w 1333018"/>
              <a:gd name="connsiteY18" fmla="*/ 788540 h 2124119"/>
              <a:gd name="connsiteX19" fmla="*/ 193963 w 1333018"/>
              <a:gd name="connsiteY19" fmla="*/ 832875 h 2124119"/>
              <a:gd name="connsiteX20" fmla="*/ 188422 w 1333018"/>
              <a:gd name="connsiteY20" fmla="*/ 882751 h 2124119"/>
              <a:gd name="connsiteX21" fmla="*/ 182880 w 1333018"/>
              <a:gd name="connsiteY21" fmla="*/ 899377 h 2124119"/>
              <a:gd name="connsiteX22" fmla="*/ 149629 w 1333018"/>
              <a:gd name="connsiteY22" fmla="*/ 893835 h 2124119"/>
              <a:gd name="connsiteX23" fmla="*/ 133003 w 1333018"/>
              <a:gd name="connsiteY23" fmla="*/ 949253 h 2124119"/>
              <a:gd name="connsiteX24" fmla="*/ 144087 w 1333018"/>
              <a:gd name="connsiteY24" fmla="*/ 1004671 h 2124119"/>
              <a:gd name="connsiteX25" fmla="*/ 171796 w 1333018"/>
              <a:gd name="connsiteY25" fmla="*/ 1032380 h 2124119"/>
              <a:gd name="connsiteX26" fmla="*/ 205047 w 1333018"/>
              <a:gd name="connsiteY26" fmla="*/ 1071173 h 2124119"/>
              <a:gd name="connsiteX27" fmla="*/ 205047 w 1333018"/>
              <a:gd name="connsiteY27" fmla="*/ 1109966 h 2124119"/>
              <a:gd name="connsiteX28" fmla="*/ 182880 w 1333018"/>
              <a:gd name="connsiteY28" fmla="*/ 1126591 h 2124119"/>
              <a:gd name="connsiteX29" fmla="*/ 182880 w 1333018"/>
              <a:gd name="connsiteY29" fmla="*/ 1126591 h 2124119"/>
              <a:gd name="connsiteX30" fmla="*/ 238298 w 1333018"/>
              <a:gd name="connsiteY30" fmla="*/ 1237428 h 2124119"/>
              <a:gd name="connsiteX31" fmla="*/ 249382 w 1333018"/>
              <a:gd name="connsiteY31" fmla="*/ 1326097 h 2124119"/>
              <a:gd name="connsiteX32" fmla="*/ 282633 w 1333018"/>
              <a:gd name="connsiteY32" fmla="*/ 1348264 h 2124119"/>
              <a:gd name="connsiteX33" fmla="*/ 282633 w 1333018"/>
              <a:gd name="connsiteY33" fmla="*/ 1348264 h 2124119"/>
              <a:gd name="connsiteX34" fmla="*/ 304800 w 1333018"/>
              <a:gd name="connsiteY34" fmla="*/ 1398140 h 2124119"/>
              <a:gd name="connsiteX35" fmla="*/ 321425 w 1333018"/>
              <a:gd name="connsiteY35" fmla="*/ 1425849 h 2124119"/>
              <a:gd name="connsiteX36" fmla="*/ 326967 w 1333018"/>
              <a:gd name="connsiteY36" fmla="*/ 1470184 h 2124119"/>
              <a:gd name="connsiteX37" fmla="*/ 299258 w 1333018"/>
              <a:gd name="connsiteY37" fmla="*/ 1514519 h 2124119"/>
              <a:gd name="connsiteX38" fmla="*/ 315883 w 1333018"/>
              <a:gd name="connsiteY38" fmla="*/ 1553311 h 2124119"/>
              <a:gd name="connsiteX39" fmla="*/ 410094 w 1333018"/>
              <a:gd name="connsiteY39" fmla="*/ 1619813 h 2124119"/>
              <a:gd name="connsiteX40" fmla="*/ 459971 w 1333018"/>
              <a:gd name="connsiteY40" fmla="*/ 1630897 h 2124119"/>
              <a:gd name="connsiteX41" fmla="*/ 465513 w 1333018"/>
              <a:gd name="connsiteY41" fmla="*/ 1614271 h 2124119"/>
              <a:gd name="connsiteX42" fmla="*/ 465513 w 1333018"/>
              <a:gd name="connsiteY42" fmla="*/ 1614271 h 2124119"/>
              <a:gd name="connsiteX43" fmla="*/ 543098 w 1333018"/>
              <a:gd name="connsiteY43" fmla="*/ 1719566 h 2124119"/>
              <a:gd name="connsiteX44" fmla="*/ 604058 w 1333018"/>
              <a:gd name="connsiteY44" fmla="*/ 1741733 h 2124119"/>
              <a:gd name="connsiteX45" fmla="*/ 604058 w 1333018"/>
              <a:gd name="connsiteY45" fmla="*/ 1741733 h 2124119"/>
              <a:gd name="connsiteX46" fmla="*/ 642851 w 1333018"/>
              <a:gd name="connsiteY46" fmla="*/ 1802693 h 2124119"/>
              <a:gd name="connsiteX47" fmla="*/ 703811 w 1333018"/>
              <a:gd name="connsiteY47" fmla="*/ 1841486 h 2124119"/>
              <a:gd name="connsiteX48" fmla="*/ 775854 w 1333018"/>
              <a:gd name="connsiteY48" fmla="*/ 1930155 h 2124119"/>
              <a:gd name="connsiteX49" fmla="*/ 786938 w 1333018"/>
              <a:gd name="connsiteY49" fmla="*/ 2024366 h 2124119"/>
              <a:gd name="connsiteX50" fmla="*/ 803563 w 1333018"/>
              <a:gd name="connsiteY50" fmla="*/ 2057617 h 2124119"/>
              <a:gd name="connsiteX51" fmla="*/ 809105 w 1333018"/>
              <a:gd name="connsiteY51" fmla="*/ 2090868 h 2124119"/>
              <a:gd name="connsiteX52" fmla="*/ 1197033 w 1333018"/>
              <a:gd name="connsiteY52" fmla="*/ 2124119 h 2124119"/>
              <a:gd name="connsiteX53" fmla="*/ 1230283 w 1333018"/>
              <a:gd name="connsiteY53" fmla="*/ 2096409 h 2124119"/>
              <a:gd name="connsiteX54" fmla="*/ 1213658 w 1333018"/>
              <a:gd name="connsiteY54" fmla="*/ 2018824 h 2124119"/>
              <a:gd name="connsiteX55" fmla="*/ 1263534 w 1333018"/>
              <a:gd name="connsiteY55" fmla="*/ 1913529 h 2124119"/>
              <a:gd name="connsiteX56" fmla="*/ 1285702 w 1333018"/>
              <a:gd name="connsiteY56" fmla="*/ 1874737 h 2124119"/>
              <a:gd name="connsiteX57" fmla="*/ 1333018 w 1333018"/>
              <a:gd name="connsiteY57" fmla="*/ 1835246 h 2124119"/>
              <a:gd name="connsiteX58" fmla="*/ 1262504 w 1333018"/>
              <a:gd name="connsiteY58" fmla="*/ 1661801 h 2124119"/>
              <a:gd name="connsiteX59" fmla="*/ 576349 w 1333018"/>
              <a:gd name="connsiteY59" fmla="*/ 722039 h 2124119"/>
              <a:gd name="connsiteX60" fmla="*/ 696710 w 1333018"/>
              <a:gd name="connsiteY60" fmla="*/ 167813 h 2124119"/>
              <a:gd name="connsiteX61" fmla="*/ 256872 w 1333018"/>
              <a:gd name="connsiteY61" fmla="*/ 43339 h 2124119"/>
              <a:gd name="connsiteX62" fmla="*/ 106896 w 1333018"/>
              <a:gd name="connsiteY62" fmla="*/ 0 h 2124119"/>
              <a:gd name="connsiteX0" fmla="*/ 106896 w 1333018"/>
              <a:gd name="connsiteY0" fmla="*/ 0 h 2124119"/>
              <a:gd name="connsiteX1" fmla="*/ 83041 w 1333018"/>
              <a:gd name="connsiteY1" fmla="*/ 21908 h 2124119"/>
              <a:gd name="connsiteX2" fmla="*/ 99753 w 1333018"/>
              <a:gd name="connsiteY2" fmla="*/ 68104 h 2124119"/>
              <a:gd name="connsiteX3" fmla="*/ 94211 w 1333018"/>
              <a:gd name="connsiteY3" fmla="*/ 106897 h 2124119"/>
              <a:gd name="connsiteX4" fmla="*/ 72043 w 1333018"/>
              <a:gd name="connsiteY4" fmla="*/ 145689 h 2124119"/>
              <a:gd name="connsiteX5" fmla="*/ 83127 w 1333018"/>
              <a:gd name="connsiteY5" fmla="*/ 201108 h 2124119"/>
              <a:gd name="connsiteX6" fmla="*/ 0 w 1333018"/>
              <a:gd name="connsiteY6" fmla="*/ 262068 h 2124119"/>
              <a:gd name="connsiteX7" fmla="*/ 0 w 1333018"/>
              <a:gd name="connsiteY7" fmla="*/ 306402 h 2124119"/>
              <a:gd name="connsiteX8" fmla="*/ 38793 w 1333018"/>
              <a:gd name="connsiteY8" fmla="*/ 395071 h 2124119"/>
              <a:gd name="connsiteX9" fmla="*/ 38793 w 1333018"/>
              <a:gd name="connsiteY9" fmla="*/ 433864 h 2124119"/>
              <a:gd name="connsiteX10" fmla="*/ 22167 w 1333018"/>
              <a:gd name="connsiteY10" fmla="*/ 583493 h 2124119"/>
              <a:gd name="connsiteX11" fmla="*/ 49876 w 1333018"/>
              <a:gd name="connsiteY11" fmla="*/ 677704 h 2124119"/>
              <a:gd name="connsiteX12" fmla="*/ 77585 w 1333018"/>
              <a:gd name="connsiteY12" fmla="*/ 710955 h 2124119"/>
              <a:gd name="connsiteX13" fmla="*/ 83127 w 1333018"/>
              <a:gd name="connsiteY13" fmla="*/ 749748 h 2124119"/>
              <a:gd name="connsiteX14" fmla="*/ 72043 w 1333018"/>
              <a:gd name="connsiteY14" fmla="*/ 821791 h 2124119"/>
              <a:gd name="connsiteX15" fmla="*/ 121920 w 1333018"/>
              <a:gd name="connsiteY15" fmla="*/ 832875 h 2124119"/>
              <a:gd name="connsiteX16" fmla="*/ 144087 w 1333018"/>
              <a:gd name="connsiteY16" fmla="*/ 832875 h 2124119"/>
              <a:gd name="connsiteX17" fmla="*/ 166254 w 1333018"/>
              <a:gd name="connsiteY17" fmla="*/ 799624 h 2124119"/>
              <a:gd name="connsiteX18" fmla="*/ 182880 w 1333018"/>
              <a:gd name="connsiteY18" fmla="*/ 788540 h 2124119"/>
              <a:gd name="connsiteX19" fmla="*/ 193963 w 1333018"/>
              <a:gd name="connsiteY19" fmla="*/ 832875 h 2124119"/>
              <a:gd name="connsiteX20" fmla="*/ 188422 w 1333018"/>
              <a:gd name="connsiteY20" fmla="*/ 882751 h 2124119"/>
              <a:gd name="connsiteX21" fmla="*/ 182880 w 1333018"/>
              <a:gd name="connsiteY21" fmla="*/ 899377 h 2124119"/>
              <a:gd name="connsiteX22" fmla="*/ 149629 w 1333018"/>
              <a:gd name="connsiteY22" fmla="*/ 893835 h 2124119"/>
              <a:gd name="connsiteX23" fmla="*/ 133003 w 1333018"/>
              <a:gd name="connsiteY23" fmla="*/ 949253 h 2124119"/>
              <a:gd name="connsiteX24" fmla="*/ 144087 w 1333018"/>
              <a:gd name="connsiteY24" fmla="*/ 1004671 h 2124119"/>
              <a:gd name="connsiteX25" fmla="*/ 171796 w 1333018"/>
              <a:gd name="connsiteY25" fmla="*/ 1032380 h 2124119"/>
              <a:gd name="connsiteX26" fmla="*/ 205047 w 1333018"/>
              <a:gd name="connsiteY26" fmla="*/ 1071173 h 2124119"/>
              <a:gd name="connsiteX27" fmla="*/ 205047 w 1333018"/>
              <a:gd name="connsiteY27" fmla="*/ 1109966 h 2124119"/>
              <a:gd name="connsiteX28" fmla="*/ 182880 w 1333018"/>
              <a:gd name="connsiteY28" fmla="*/ 1126591 h 2124119"/>
              <a:gd name="connsiteX29" fmla="*/ 182880 w 1333018"/>
              <a:gd name="connsiteY29" fmla="*/ 1126591 h 2124119"/>
              <a:gd name="connsiteX30" fmla="*/ 238298 w 1333018"/>
              <a:gd name="connsiteY30" fmla="*/ 1237428 h 2124119"/>
              <a:gd name="connsiteX31" fmla="*/ 249382 w 1333018"/>
              <a:gd name="connsiteY31" fmla="*/ 1326097 h 2124119"/>
              <a:gd name="connsiteX32" fmla="*/ 282633 w 1333018"/>
              <a:gd name="connsiteY32" fmla="*/ 1348264 h 2124119"/>
              <a:gd name="connsiteX33" fmla="*/ 282633 w 1333018"/>
              <a:gd name="connsiteY33" fmla="*/ 1348264 h 2124119"/>
              <a:gd name="connsiteX34" fmla="*/ 304800 w 1333018"/>
              <a:gd name="connsiteY34" fmla="*/ 1398140 h 2124119"/>
              <a:gd name="connsiteX35" fmla="*/ 321425 w 1333018"/>
              <a:gd name="connsiteY35" fmla="*/ 1425849 h 2124119"/>
              <a:gd name="connsiteX36" fmla="*/ 326967 w 1333018"/>
              <a:gd name="connsiteY36" fmla="*/ 1470184 h 2124119"/>
              <a:gd name="connsiteX37" fmla="*/ 299258 w 1333018"/>
              <a:gd name="connsiteY37" fmla="*/ 1514519 h 2124119"/>
              <a:gd name="connsiteX38" fmla="*/ 315883 w 1333018"/>
              <a:gd name="connsiteY38" fmla="*/ 1553311 h 2124119"/>
              <a:gd name="connsiteX39" fmla="*/ 410094 w 1333018"/>
              <a:gd name="connsiteY39" fmla="*/ 1619813 h 2124119"/>
              <a:gd name="connsiteX40" fmla="*/ 459971 w 1333018"/>
              <a:gd name="connsiteY40" fmla="*/ 1630897 h 2124119"/>
              <a:gd name="connsiteX41" fmla="*/ 465513 w 1333018"/>
              <a:gd name="connsiteY41" fmla="*/ 1614271 h 2124119"/>
              <a:gd name="connsiteX42" fmla="*/ 465513 w 1333018"/>
              <a:gd name="connsiteY42" fmla="*/ 1614271 h 2124119"/>
              <a:gd name="connsiteX43" fmla="*/ 543098 w 1333018"/>
              <a:gd name="connsiteY43" fmla="*/ 1719566 h 2124119"/>
              <a:gd name="connsiteX44" fmla="*/ 604058 w 1333018"/>
              <a:gd name="connsiteY44" fmla="*/ 1741733 h 2124119"/>
              <a:gd name="connsiteX45" fmla="*/ 604058 w 1333018"/>
              <a:gd name="connsiteY45" fmla="*/ 1741733 h 2124119"/>
              <a:gd name="connsiteX46" fmla="*/ 642851 w 1333018"/>
              <a:gd name="connsiteY46" fmla="*/ 1802693 h 2124119"/>
              <a:gd name="connsiteX47" fmla="*/ 703811 w 1333018"/>
              <a:gd name="connsiteY47" fmla="*/ 1841486 h 2124119"/>
              <a:gd name="connsiteX48" fmla="*/ 775854 w 1333018"/>
              <a:gd name="connsiteY48" fmla="*/ 1930155 h 2124119"/>
              <a:gd name="connsiteX49" fmla="*/ 786938 w 1333018"/>
              <a:gd name="connsiteY49" fmla="*/ 2024366 h 2124119"/>
              <a:gd name="connsiteX50" fmla="*/ 803563 w 1333018"/>
              <a:gd name="connsiteY50" fmla="*/ 2057617 h 2124119"/>
              <a:gd name="connsiteX51" fmla="*/ 809105 w 1333018"/>
              <a:gd name="connsiteY51" fmla="*/ 2090868 h 2124119"/>
              <a:gd name="connsiteX52" fmla="*/ 1197033 w 1333018"/>
              <a:gd name="connsiteY52" fmla="*/ 2124119 h 2124119"/>
              <a:gd name="connsiteX53" fmla="*/ 1230283 w 1333018"/>
              <a:gd name="connsiteY53" fmla="*/ 2096409 h 2124119"/>
              <a:gd name="connsiteX54" fmla="*/ 1213658 w 1333018"/>
              <a:gd name="connsiteY54" fmla="*/ 2018824 h 2124119"/>
              <a:gd name="connsiteX55" fmla="*/ 1264062 w 1333018"/>
              <a:gd name="connsiteY55" fmla="*/ 1946907 h 2124119"/>
              <a:gd name="connsiteX56" fmla="*/ 1285702 w 1333018"/>
              <a:gd name="connsiteY56" fmla="*/ 1874737 h 2124119"/>
              <a:gd name="connsiteX57" fmla="*/ 1333018 w 1333018"/>
              <a:gd name="connsiteY57" fmla="*/ 1835246 h 2124119"/>
              <a:gd name="connsiteX58" fmla="*/ 1262504 w 1333018"/>
              <a:gd name="connsiteY58" fmla="*/ 1661801 h 2124119"/>
              <a:gd name="connsiteX59" fmla="*/ 576349 w 1333018"/>
              <a:gd name="connsiteY59" fmla="*/ 722039 h 2124119"/>
              <a:gd name="connsiteX60" fmla="*/ 696710 w 1333018"/>
              <a:gd name="connsiteY60" fmla="*/ 167813 h 2124119"/>
              <a:gd name="connsiteX61" fmla="*/ 256872 w 1333018"/>
              <a:gd name="connsiteY61" fmla="*/ 43339 h 2124119"/>
              <a:gd name="connsiteX62" fmla="*/ 106896 w 1333018"/>
              <a:gd name="connsiteY62" fmla="*/ 0 h 212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333018" h="2124119">
                <a:moveTo>
                  <a:pt x="106896" y="0"/>
                </a:moveTo>
                <a:lnTo>
                  <a:pt x="83041" y="21908"/>
                </a:lnTo>
                <a:lnTo>
                  <a:pt x="99753" y="68104"/>
                </a:lnTo>
                <a:lnTo>
                  <a:pt x="94211" y="106897"/>
                </a:lnTo>
                <a:lnTo>
                  <a:pt x="72043" y="145689"/>
                </a:lnTo>
                <a:lnTo>
                  <a:pt x="83127" y="201108"/>
                </a:lnTo>
                <a:lnTo>
                  <a:pt x="0" y="262068"/>
                </a:lnTo>
                <a:lnTo>
                  <a:pt x="0" y="306402"/>
                </a:lnTo>
                <a:lnTo>
                  <a:pt x="38793" y="395071"/>
                </a:lnTo>
                <a:lnTo>
                  <a:pt x="38793" y="433864"/>
                </a:lnTo>
                <a:lnTo>
                  <a:pt x="22167" y="583493"/>
                </a:lnTo>
                <a:lnTo>
                  <a:pt x="49876" y="677704"/>
                </a:lnTo>
                <a:lnTo>
                  <a:pt x="77585" y="710955"/>
                </a:lnTo>
                <a:lnTo>
                  <a:pt x="83127" y="749748"/>
                </a:lnTo>
                <a:lnTo>
                  <a:pt x="72043" y="821791"/>
                </a:lnTo>
                <a:lnTo>
                  <a:pt x="121920" y="832875"/>
                </a:lnTo>
                <a:lnTo>
                  <a:pt x="144087" y="832875"/>
                </a:lnTo>
                <a:lnTo>
                  <a:pt x="166254" y="799624"/>
                </a:lnTo>
                <a:lnTo>
                  <a:pt x="182880" y="788540"/>
                </a:lnTo>
                <a:lnTo>
                  <a:pt x="193963" y="832875"/>
                </a:lnTo>
                <a:lnTo>
                  <a:pt x="188422" y="882751"/>
                </a:lnTo>
                <a:lnTo>
                  <a:pt x="182880" y="899377"/>
                </a:lnTo>
                <a:lnTo>
                  <a:pt x="149629" y="893835"/>
                </a:lnTo>
                <a:lnTo>
                  <a:pt x="133003" y="949253"/>
                </a:lnTo>
                <a:lnTo>
                  <a:pt x="144087" y="1004671"/>
                </a:lnTo>
                <a:lnTo>
                  <a:pt x="171796" y="1032380"/>
                </a:lnTo>
                <a:lnTo>
                  <a:pt x="205047" y="1071173"/>
                </a:lnTo>
                <a:lnTo>
                  <a:pt x="205047" y="1109966"/>
                </a:lnTo>
                <a:lnTo>
                  <a:pt x="182880" y="1126591"/>
                </a:lnTo>
                <a:lnTo>
                  <a:pt x="182880" y="1126591"/>
                </a:lnTo>
                <a:lnTo>
                  <a:pt x="238298" y="1237428"/>
                </a:lnTo>
                <a:lnTo>
                  <a:pt x="249382" y="1326097"/>
                </a:lnTo>
                <a:lnTo>
                  <a:pt x="282633" y="1348264"/>
                </a:lnTo>
                <a:lnTo>
                  <a:pt x="282633" y="1348264"/>
                </a:lnTo>
                <a:lnTo>
                  <a:pt x="304800" y="1398140"/>
                </a:lnTo>
                <a:lnTo>
                  <a:pt x="321425" y="1425849"/>
                </a:lnTo>
                <a:lnTo>
                  <a:pt x="326967" y="1470184"/>
                </a:lnTo>
                <a:lnTo>
                  <a:pt x="299258" y="1514519"/>
                </a:lnTo>
                <a:lnTo>
                  <a:pt x="315883" y="1553311"/>
                </a:lnTo>
                <a:lnTo>
                  <a:pt x="410094" y="1619813"/>
                </a:lnTo>
                <a:lnTo>
                  <a:pt x="459971" y="1630897"/>
                </a:lnTo>
                <a:lnTo>
                  <a:pt x="465513" y="1614271"/>
                </a:lnTo>
                <a:lnTo>
                  <a:pt x="465513" y="1614271"/>
                </a:lnTo>
                <a:lnTo>
                  <a:pt x="543098" y="1719566"/>
                </a:lnTo>
                <a:lnTo>
                  <a:pt x="604058" y="1741733"/>
                </a:lnTo>
                <a:lnTo>
                  <a:pt x="604058" y="1741733"/>
                </a:lnTo>
                <a:lnTo>
                  <a:pt x="642851" y="1802693"/>
                </a:lnTo>
                <a:lnTo>
                  <a:pt x="703811" y="1841486"/>
                </a:lnTo>
                <a:lnTo>
                  <a:pt x="775854" y="1930155"/>
                </a:lnTo>
                <a:lnTo>
                  <a:pt x="786938" y="2024366"/>
                </a:lnTo>
                <a:lnTo>
                  <a:pt x="803563" y="2057617"/>
                </a:lnTo>
                <a:lnTo>
                  <a:pt x="809105" y="2090868"/>
                </a:lnTo>
                <a:lnTo>
                  <a:pt x="1197033" y="2124119"/>
                </a:lnTo>
                <a:lnTo>
                  <a:pt x="1230283" y="2096409"/>
                </a:lnTo>
                <a:lnTo>
                  <a:pt x="1213658" y="2018824"/>
                </a:lnTo>
                <a:lnTo>
                  <a:pt x="1264062" y="1946907"/>
                </a:lnTo>
                <a:lnTo>
                  <a:pt x="1285702" y="1874737"/>
                </a:lnTo>
                <a:lnTo>
                  <a:pt x="1333018" y="1835246"/>
                </a:lnTo>
                <a:lnTo>
                  <a:pt x="1262504" y="1661801"/>
                </a:lnTo>
                <a:lnTo>
                  <a:pt x="576349" y="722039"/>
                </a:lnTo>
                <a:lnTo>
                  <a:pt x="696710" y="167813"/>
                </a:lnTo>
                <a:lnTo>
                  <a:pt x="256872" y="43339"/>
                </a:lnTo>
                <a:lnTo>
                  <a:pt x="106896" y="0"/>
                </a:lnTo>
                <a:close/>
              </a:path>
            </a:pathLst>
          </a:custGeom>
          <a:solidFill>
            <a:srgbClr val="9DCA2A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2249590" y="4542433"/>
            <a:ext cx="395824" cy="348126"/>
          </a:xfrm>
          <a:custGeom>
            <a:avLst/>
            <a:gdLst>
              <a:gd name="connsiteX0" fmla="*/ 0 w 883066"/>
              <a:gd name="connsiteY0" fmla="*/ 62670 h 774819"/>
              <a:gd name="connsiteX1" fmla="*/ 14243 w 883066"/>
              <a:gd name="connsiteY1" fmla="*/ 188008 h 774819"/>
              <a:gd name="connsiteX2" fmla="*/ 17092 w 883066"/>
              <a:gd name="connsiteY2" fmla="*/ 253526 h 774819"/>
              <a:gd name="connsiteX3" fmla="*/ 39881 w 883066"/>
              <a:gd name="connsiteY3" fmla="*/ 313346 h 774819"/>
              <a:gd name="connsiteX4" fmla="*/ 76912 w 883066"/>
              <a:gd name="connsiteY4" fmla="*/ 361772 h 774819"/>
              <a:gd name="connsiteX5" fmla="*/ 108247 w 883066"/>
              <a:gd name="connsiteY5" fmla="*/ 450079 h 774819"/>
              <a:gd name="connsiteX6" fmla="*/ 79761 w 883066"/>
              <a:gd name="connsiteY6" fmla="*/ 526991 h 774819"/>
              <a:gd name="connsiteX7" fmla="*/ 82610 w 883066"/>
              <a:gd name="connsiteY7" fmla="*/ 561174 h 774819"/>
              <a:gd name="connsiteX8" fmla="*/ 102550 w 883066"/>
              <a:gd name="connsiteY8" fmla="*/ 615298 h 774819"/>
              <a:gd name="connsiteX9" fmla="*/ 94004 w 883066"/>
              <a:gd name="connsiteY9" fmla="*/ 697907 h 774819"/>
              <a:gd name="connsiteX10" fmla="*/ 136733 w 883066"/>
              <a:gd name="connsiteY10" fmla="*/ 686513 h 774819"/>
              <a:gd name="connsiteX11" fmla="*/ 182311 w 883066"/>
              <a:gd name="connsiteY11" fmla="*/ 669421 h 774819"/>
              <a:gd name="connsiteX12" fmla="*/ 236434 w 883066"/>
              <a:gd name="connsiteY12" fmla="*/ 677967 h 774819"/>
              <a:gd name="connsiteX13" fmla="*/ 296254 w 883066"/>
              <a:gd name="connsiteY13" fmla="*/ 703604 h 774819"/>
              <a:gd name="connsiteX14" fmla="*/ 358924 w 883066"/>
              <a:gd name="connsiteY14" fmla="*/ 703604 h 774819"/>
              <a:gd name="connsiteX15" fmla="*/ 361772 w 883066"/>
              <a:gd name="connsiteY15" fmla="*/ 660875 h 774819"/>
              <a:gd name="connsiteX16" fmla="*/ 387410 w 883066"/>
              <a:gd name="connsiteY16" fmla="*/ 646632 h 774819"/>
              <a:gd name="connsiteX17" fmla="*/ 424441 w 883066"/>
              <a:gd name="connsiteY17" fmla="*/ 649481 h 774819"/>
              <a:gd name="connsiteX18" fmla="*/ 447230 w 883066"/>
              <a:gd name="connsiteY18" fmla="*/ 658027 h 774819"/>
              <a:gd name="connsiteX19" fmla="*/ 492808 w 883066"/>
              <a:gd name="connsiteY19" fmla="*/ 692210 h 774819"/>
              <a:gd name="connsiteX20" fmla="*/ 501354 w 883066"/>
              <a:gd name="connsiteY20" fmla="*/ 649481 h 774819"/>
              <a:gd name="connsiteX21" fmla="*/ 467170 w 883066"/>
              <a:gd name="connsiteY21" fmla="*/ 612449 h 774819"/>
              <a:gd name="connsiteX22" fmla="*/ 458625 w 883066"/>
              <a:gd name="connsiteY22" fmla="*/ 595357 h 774819"/>
              <a:gd name="connsiteX23" fmla="*/ 472868 w 883066"/>
              <a:gd name="connsiteY23" fmla="*/ 589660 h 774819"/>
              <a:gd name="connsiteX24" fmla="*/ 492808 w 883066"/>
              <a:gd name="connsiteY24" fmla="*/ 592509 h 774819"/>
              <a:gd name="connsiteX25" fmla="*/ 535537 w 883066"/>
              <a:gd name="connsiteY25" fmla="*/ 643784 h 774819"/>
              <a:gd name="connsiteX26" fmla="*/ 524142 w 883066"/>
              <a:gd name="connsiteY26" fmla="*/ 675118 h 774819"/>
              <a:gd name="connsiteX27" fmla="*/ 529840 w 883066"/>
              <a:gd name="connsiteY27" fmla="*/ 746333 h 774819"/>
              <a:gd name="connsiteX28" fmla="*/ 589660 w 883066"/>
              <a:gd name="connsiteY28" fmla="*/ 774819 h 774819"/>
              <a:gd name="connsiteX29" fmla="*/ 620995 w 883066"/>
              <a:gd name="connsiteY29" fmla="*/ 732090 h 774819"/>
              <a:gd name="connsiteX30" fmla="*/ 683664 w 883066"/>
              <a:gd name="connsiteY30" fmla="*/ 746333 h 774819"/>
              <a:gd name="connsiteX31" fmla="*/ 709301 w 883066"/>
              <a:gd name="connsiteY31" fmla="*/ 717847 h 774819"/>
              <a:gd name="connsiteX32" fmla="*/ 700755 w 883066"/>
              <a:gd name="connsiteY32" fmla="*/ 663724 h 774819"/>
              <a:gd name="connsiteX33" fmla="*/ 680815 w 883066"/>
              <a:gd name="connsiteY33" fmla="*/ 640935 h 774819"/>
              <a:gd name="connsiteX34" fmla="*/ 683664 w 883066"/>
              <a:gd name="connsiteY34" fmla="*/ 618146 h 774819"/>
              <a:gd name="connsiteX35" fmla="*/ 734939 w 883066"/>
              <a:gd name="connsiteY35" fmla="*/ 646632 h 774819"/>
              <a:gd name="connsiteX36" fmla="*/ 757727 w 883066"/>
              <a:gd name="connsiteY36" fmla="*/ 683664 h 774819"/>
              <a:gd name="connsiteX37" fmla="*/ 803305 w 883066"/>
              <a:gd name="connsiteY37" fmla="*/ 695058 h 774819"/>
              <a:gd name="connsiteX38" fmla="*/ 848883 w 883066"/>
              <a:gd name="connsiteY38" fmla="*/ 734939 h 774819"/>
              <a:gd name="connsiteX39" fmla="*/ 883066 w 883066"/>
              <a:gd name="connsiteY39" fmla="*/ 714999 h 774819"/>
              <a:gd name="connsiteX40" fmla="*/ 883066 w 883066"/>
              <a:gd name="connsiteY40" fmla="*/ 689361 h 774819"/>
              <a:gd name="connsiteX41" fmla="*/ 846034 w 883066"/>
              <a:gd name="connsiteY41" fmla="*/ 646632 h 774819"/>
              <a:gd name="connsiteX42" fmla="*/ 817548 w 883066"/>
              <a:gd name="connsiteY42" fmla="*/ 632389 h 774819"/>
              <a:gd name="connsiteX43" fmla="*/ 791911 w 883066"/>
              <a:gd name="connsiteY43" fmla="*/ 609600 h 774819"/>
              <a:gd name="connsiteX44" fmla="*/ 803305 w 883066"/>
              <a:gd name="connsiteY44" fmla="*/ 586812 h 774819"/>
              <a:gd name="connsiteX45" fmla="*/ 817548 w 883066"/>
              <a:gd name="connsiteY45" fmla="*/ 583963 h 774819"/>
              <a:gd name="connsiteX46" fmla="*/ 837488 w 883066"/>
              <a:gd name="connsiteY46" fmla="*/ 583963 h 774819"/>
              <a:gd name="connsiteX47" fmla="*/ 848883 w 883066"/>
              <a:gd name="connsiteY47" fmla="*/ 555477 h 774819"/>
              <a:gd name="connsiteX48" fmla="*/ 846034 w 883066"/>
              <a:gd name="connsiteY48" fmla="*/ 541234 h 774819"/>
              <a:gd name="connsiteX49" fmla="*/ 806154 w 883066"/>
              <a:gd name="connsiteY49" fmla="*/ 529840 h 774819"/>
              <a:gd name="connsiteX50" fmla="*/ 771970 w 883066"/>
              <a:gd name="connsiteY50" fmla="*/ 555477 h 774819"/>
              <a:gd name="connsiteX51" fmla="*/ 752030 w 883066"/>
              <a:gd name="connsiteY51" fmla="*/ 544083 h 774819"/>
              <a:gd name="connsiteX52" fmla="*/ 740636 w 883066"/>
              <a:gd name="connsiteY52" fmla="*/ 515597 h 774819"/>
              <a:gd name="connsiteX53" fmla="*/ 709301 w 883066"/>
              <a:gd name="connsiteY53" fmla="*/ 518445 h 774819"/>
              <a:gd name="connsiteX54" fmla="*/ 712150 w 883066"/>
              <a:gd name="connsiteY54" fmla="*/ 546931 h 774819"/>
              <a:gd name="connsiteX55" fmla="*/ 675118 w 883066"/>
              <a:gd name="connsiteY55" fmla="*/ 566872 h 774819"/>
              <a:gd name="connsiteX56" fmla="*/ 655178 w 883066"/>
              <a:gd name="connsiteY56" fmla="*/ 566872 h 774819"/>
              <a:gd name="connsiteX57" fmla="*/ 632389 w 883066"/>
              <a:gd name="connsiteY57" fmla="*/ 558326 h 774819"/>
              <a:gd name="connsiteX58" fmla="*/ 635238 w 883066"/>
              <a:gd name="connsiteY58" fmla="*/ 529840 h 774819"/>
              <a:gd name="connsiteX59" fmla="*/ 603903 w 883066"/>
              <a:gd name="connsiteY59" fmla="*/ 498505 h 774819"/>
              <a:gd name="connsiteX60" fmla="*/ 620995 w 883066"/>
              <a:gd name="connsiteY60" fmla="*/ 487111 h 774819"/>
              <a:gd name="connsiteX61" fmla="*/ 660875 w 883066"/>
              <a:gd name="connsiteY61" fmla="*/ 492808 h 774819"/>
              <a:gd name="connsiteX62" fmla="*/ 683664 w 883066"/>
              <a:gd name="connsiteY62" fmla="*/ 472868 h 774819"/>
              <a:gd name="connsiteX63" fmla="*/ 729241 w 883066"/>
              <a:gd name="connsiteY63" fmla="*/ 487111 h 774819"/>
              <a:gd name="connsiteX64" fmla="*/ 729241 w 883066"/>
              <a:gd name="connsiteY64" fmla="*/ 487111 h 774819"/>
              <a:gd name="connsiteX65" fmla="*/ 766273 w 883066"/>
              <a:gd name="connsiteY65" fmla="*/ 495657 h 774819"/>
              <a:gd name="connsiteX66" fmla="*/ 766273 w 883066"/>
              <a:gd name="connsiteY66" fmla="*/ 455776 h 774819"/>
              <a:gd name="connsiteX67" fmla="*/ 734939 w 883066"/>
              <a:gd name="connsiteY67" fmla="*/ 444382 h 774819"/>
              <a:gd name="connsiteX68" fmla="*/ 734939 w 883066"/>
              <a:gd name="connsiteY68" fmla="*/ 378864 h 774819"/>
              <a:gd name="connsiteX69" fmla="*/ 723544 w 883066"/>
              <a:gd name="connsiteY69" fmla="*/ 356075 h 774819"/>
              <a:gd name="connsiteX70" fmla="*/ 438684 w 883066"/>
              <a:gd name="connsiteY70" fmla="*/ 381713 h 774819"/>
              <a:gd name="connsiteX71" fmla="*/ 444382 w 883066"/>
              <a:gd name="connsiteY71" fmla="*/ 273466 h 774819"/>
              <a:gd name="connsiteX72" fmla="*/ 492808 w 883066"/>
              <a:gd name="connsiteY72" fmla="*/ 202251 h 774819"/>
              <a:gd name="connsiteX73" fmla="*/ 481413 w 883066"/>
              <a:gd name="connsiteY73" fmla="*/ 150976 h 774819"/>
              <a:gd name="connsiteX74" fmla="*/ 495656 w 883066"/>
              <a:gd name="connsiteY74" fmla="*/ 119642 h 774819"/>
              <a:gd name="connsiteX75" fmla="*/ 475716 w 883066"/>
              <a:gd name="connsiteY75" fmla="*/ 0 h 774819"/>
              <a:gd name="connsiteX76" fmla="*/ 0 w 883066"/>
              <a:gd name="connsiteY76" fmla="*/ 62670 h 774819"/>
              <a:gd name="connsiteX0" fmla="*/ 0 w 883066"/>
              <a:gd name="connsiteY0" fmla="*/ 62670 h 774819"/>
              <a:gd name="connsiteX1" fmla="*/ 14243 w 883066"/>
              <a:gd name="connsiteY1" fmla="*/ 188008 h 774819"/>
              <a:gd name="connsiteX2" fmla="*/ 17092 w 883066"/>
              <a:gd name="connsiteY2" fmla="*/ 253526 h 774819"/>
              <a:gd name="connsiteX3" fmla="*/ 39881 w 883066"/>
              <a:gd name="connsiteY3" fmla="*/ 313346 h 774819"/>
              <a:gd name="connsiteX4" fmla="*/ 76912 w 883066"/>
              <a:gd name="connsiteY4" fmla="*/ 361772 h 774819"/>
              <a:gd name="connsiteX5" fmla="*/ 108247 w 883066"/>
              <a:gd name="connsiteY5" fmla="*/ 450079 h 774819"/>
              <a:gd name="connsiteX6" fmla="*/ 79761 w 883066"/>
              <a:gd name="connsiteY6" fmla="*/ 526991 h 774819"/>
              <a:gd name="connsiteX7" fmla="*/ 82610 w 883066"/>
              <a:gd name="connsiteY7" fmla="*/ 561174 h 774819"/>
              <a:gd name="connsiteX8" fmla="*/ 102550 w 883066"/>
              <a:gd name="connsiteY8" fmla="*/ 615298 h 774819"/>
              <a:gd name="connsiteX9" fmla="*/ 94004 w 883066"/>
              <a:gd name="connsiteY9" fmla="*/ 697907 h 774819"/>
              <a:gd name="connsiteX10" fmla="*/ 84178 w 883066"/>
              <a:gd name="connsiteY10" fmla="*/ 697179 h 774819"/>
              <a:gd name="connsiteX11" fmla="*/ 136733 w 883066"/>
              <a:gd name="connsiteY11" fmla="*/ 686513 h 774819"/>
              <a:gd name="connsiteX12" fmla="*/ 182311 w 883066"/>
              <a:gd name="connsiteY12" fmla="*/ 669421 h 774819"/>
              <a:gd name="connsiteX13" fmla="*/ 236434 w 883066"/>
              <a:gd name="connsiteY13" fmla="*/ 677967 h 774819"/>
              <a:gd name="connsiteX14" fmla="*/ 296254 w 883066"/>
              <a:gd name="connsiteY14" fmla="*/ 703604 h 774819"/>
              <a:gd name="connsiteX15" fmla="*/ 358924 w 883066"/>
              <a:gd name="connsiteY15" fmla="*/ 703604 h 774819"/>
              <a:gd name="connsiteX16" fmla="*/ 361772 w 883066"/>
              <a:gd name="connsiteY16" fmla="*/ 660875 h 774819"/>
              <a:gd name="connsiteX17" fmla="*/ 387410 w 883066"/>
              <a:gd name="connsiteY17" fmla="*/ 646632 h 774819"/>
              <a:gd name="connsiteX18" fmla="*/ 424441 w 883066"/>
              <a:gd name="connsiteY18" fmla="*/ 649481 h 774819"/>
              <a:gd name="connsiteX19" fmla="*/ 447230 w 883066"/>
              <a:gd name="connsiteY19" fmla="*/ 658027 h 774819"/>
              <a:gd name="connsiteX20" fmla="*/ 492808 w 883066"/>
              <a:gd name="connsiteY20" fmla="*/ 692210 h 774819"/>
              <a:gd name="connsiteX21" fmla="*/ 501354 w 883066"/>
              <a:gd name="connsiteY21" fmla="*/ 649481 h 774819"/>
              <a:gd name="connsiteX22" fmla="*/ 467170 w 883066"/>
              <a:gd name="connsiteY22" fmla="*/ 612449 h 774819"/>
              <a:gd name="connsiteX23" fmla="*/ 458625 w 883066"/>
              <a:gd name="connsiteY23" fmla="*/ 595357 h 774819"/>
              <a:gd name="connsiteX24" fmla="*/ 472868 w 883066"/>
              <a:gd name="connsiteY24" fmla="*/ 589660 h 774819"/>
              <a:gd name="connsiteX25" fmla="*/ 492808 w 883066"/>
              <a:gd name="connsiteY25" fmla="*/ 592509 h 774819"/>
              <a:gd name="connsiteX26" fmla="*/ 535537 w 883066"/>
              <a:gd name="connsiteY26" fmla="*/ 643784 h 774819"/>
              <a:gd name="connsiteX27" fmla="*/ 524142 w 883066"/>
              <a:gd name="connsiteY27" fmla="*/ 675118 h 774819"/>
              <a:gd name="connsiteX28" fmla="*/ 529840 w 883066"/>
              <a:gd name="connsiteY28" fmla="*/ 746333 h 774819"/>
              <a:gd name="connsiteX29" fmla="*/ 589660 w 883066"/>
              <a:gd name="connsiteY29" fmla="*/ 774819 h 774819"/>
              <a:gd name="connsiteX30" fmla="*/ 620995 w 883066"/>
              <a:gd name="connsiteY30" fmla="*/ 732090 h 774819"/>
              <a:gd name="connsiteX31" fmla="*/ 683664 w 883066"/>
              <a:gd name="connsiteY31" fmla="*/ 746333 h 774819"/>
              <a:gd name="connsiteX32" fmla="*/ 709301 w 883066"/>
              <a:gd name="connsiteY32" fmla="*/ 717847 h 774819"/>
              <a:gd name="connsiteX33" fmla="*/ 700755 w 883066"/>
              <a:gd name="connsiteY33" fmla="*/ 663724 h 774819"/>
              <a:gd name="connsiteX34" fmla="*/ 680815 w 883066"/>
              <a:gd name="connsiteY34" fmla="*/ 640935 h 774819"/>
              <a:gd name="connsiteX35" fmla="*/ 683664 w 883066"/>
              <a:gd name="connsiteY35" fmla="*/ 618146 h 774819"/>
              <a:gd name="connsiteX36" fmla="*/ 734939 w 883066"/>
              <a:gd name="connsiteY36" fmla="*/ 646632 h 774819"/>
              <a:gd name="connsiteX37" fmla="*/ 757727 w 883066"/>
              <a:gd name="connsiteY37" fmla="*/ 683664 h 774819"/>
              <a:gd name="connsiteX38" fmla="*/ 803305 w 883066"/>
              <a:gd name="connsiteY38" fmla="*/ 695058 h 774819"/>
              <a:gd name="connsiteX39" fmla="*/ 848883 w 883066"/>
              <a:gd name="connsiteY39" fmla="*/ 734939 h 774819"/>
              <a:gd name="connsiteX40" fmla="*/ 883066 w 883066"/>
              <a:gd name="connsiteY40" fmla="*/ 714999 h 774819"/>
              <a:gd name="connsiteX41" fmla="*/ 883066 w 883066"/>
              <a:gd name="connsiteY41" fmla="*/ 689361 h 774819"/>
              <a:gd name="connsiteX42" fmla="*/ 846034 w 883066"/>
              <a:gd name="connsiteY42" fmla="*/ 646632 h 774819"/>
              <a:gd name="connsiteX43" fmla="*/ 817548 w 883066"/>
              <a:gd name="connsiteY43" fmla="*/ 632389 h 774819"/>
              <a:gd name="connsiteX44" fmla="*/ 791911 w 883066"/>
              <a:gd name="connsiteY44" fmla="*/ 609600 h 774819"/>
              <a:gd name="connsiteX45" fmla="*/ 803305 w 883066"/>
              <a:gd name="connsiteY45" fmla="*/ 586812 h 774819"/>
              <a:gd name="connsiteX46" fmla="*/ 817548 w 883066"/>
              <a:gd name="connsiteY46" fmla="*/ 583963 h 774819"/>
              <a:gd name="connsiteX47" fmla="*/ 837488 w 883066"/>
              <a:gd name="connsiteY47" fmla="*/ 583963 h 774819"/>
              <a:gd name="connsiteX48" fmla="*/ 848883 w 883066"/>
              <a:gd name="connsiteY48" fmla="*/ 555477 h 774819"/>
              <a:gd name="connsiteX49" fmla="*/ 846034 w 883066"/>
              <a:gd name="connsiteY49" fmla="*/ 541234 h 774819"/>
              <a:gd name="connsiteX50" fmla="*/ 806154 w 883066"/>
              <a:gd name="connsiteY50" fmla="*/ 529840 h 774819"/>
              <a:gd name="connsiteX51" fmla="*/ 771970 w 883066"/>
              <a:gd name="connsiteY51" fmla="*/ 555477 h 774819"/>
              <a:gd name="connsiteX52" fmla="*/ 752030 w 883066"/>
              <a:gd name="connsiteY52" fmla="*/ 544083 h 774819"/>
              <a:gd name="connsiteX53" fmla="*/ 740636 w 883066"/>
              <a:gd name="connsiteY53" fmla="*/ 515597 h 774819"/>
              <a:gd name="connsiteX54" fmla="*/ 709301 w 883066"/>
              <a:gd name="connsiteY54" fmla="*/ 518445 h 774819"/>
              <a:gd name="connsiteX55" fmla="*/ 712150 w 883066"/>
              <a:gd name="connsiteY55" fmla="*/ 546931 h 774819"/>
              <a:gd name="connsiteX56" fmla="*/ 675118 w 883066"/>
              <a:gd name="connsiteY56" fmla="*/ 566872 h 774819"/>
              <a:gd name="connsiteX57" fmla="*/ 655178 w 883066"/>
              <a:gd name="connsiteY57" fmla="*/ 566872 h 774819"/>
              <a:gd name="connsiteX58" fmla="*/ 632389 w 883066"/>
              <a:gd name="connsiteY58" fmla="*/ 558326 h 774819"/>
              <a:gd name="connsiteX59" fmla="*/ 635238 w 883066"/>
              <a:gd name="connsiteY59" fmla="*/ 529840 h 774819"/>
              <a:gd name="connsiteX60" fmla="*/ 603903 w 883066"/>
              <a:gd name="connsiteY60" fmla="*/ 498505 h 774819"/>
              <a:gd name="connsiteX61" fmla="*/ 620995 w 883066"/>
              <a:gd name="connsiteY61" fmla="*/ 487111 h 774819"/>
              <a:gd name="connsiteX62" fmla="*/ 660875 w 883066"/>
              <a:gd name="connsiteY62" fmla="*/ 492808 h 774819"/>
              <a:gd name="connsiteX63" fmla="*/ 683664 w 883066"/>
              <a:gd name="connsiteY63" fmla="*/ 472868 h 774819"/>
              <a:gd name="connsiteX64" fmla="*/ 729241 w 883066"/>
              <a:gd name="connsiteY64" fmla="*/ 487111 h 774819"/>
              <a:gd name="connsiteX65" fmla="*/ 729241 w 883066"/>
              <a:gd name="connsiteY65" fmla="*/ 487111 h 774819"/>
              <a:gd name="connsiteX66" fmla="*/ 766273 w 883066"/>
              <a:gd name="connsiteY66" fmla="*/ 495657 h 774819"/>
              <a:gd name="connsiteX67" fmla="*/ 766273 w 883066"/>
              <a:gd name="connsiteY67" fmla="*/ 455776 h 774819"/>
              <a:gd name="connsiteX68" fmla="*/ 734939 w 883066"/>
              <a:gd name="connsiteY68" fmla="*/ 444382 h 774819"/>
              <a:gd name="connsiteX69" fmla="*/ 734939 w 883066"/>
              <a:gd name="connsiteY69" fmla="*/ 378864 h 774819"/>
              <a:gd name="connsiteX70" fmla="*/ 723544 w 883066"/>
              <a:gd name="connsiteY70" fmla="*/ 356075 h 774819"/>
              <a:gd name="connsiteX71" fmla="*/ 438684 w 883066"/>
              <a:gd name="connsiteY71" fmla="*/ 381713 h 774819"/>
              <a:gd name="connsiteX72" fmla="*/ 444382 w 883066"/>
              <a:gd name="connsiteY72" fmla="*/ 273466 h 774819"/>
              <a:gd name="connsiteX73" fmla="*/ 492808 w 883066"/>
              <a:gd name="connsiteY73" fmla="*/ 202251 h 774819"/>
              <a:gd name="connsiteX74" fmla="*/ 481413 w 883066"/>
              <a:gd name="connsiteY74" fmla="*/ 150976 h 774819"/>
              <a:gd name="connsiteX75" fmla="*/ 495656 w 883066"/>
              <a:gd name="connsiteY75" fmla="*/ 119642 h 774819"/>
              <a:gd name="connsiteX76" fmla="*/ 475716 w 883066"/>
              <a:gd name="connsiteY76" fmla="*/ 0 h 774819"/>
              <a:gd name="connsiteX77" fmla="*/ 0 w 883066"/>
              <a:gd name="connsiteY77" fmla="*/ 62670 h 774819"/>
              <a:gd name="connsiteX0" fmla="*/ 0 w 883066"/>
              <a:gd name="connsiteY0" fmla="*/ 62670 h 774819"/>
              <a:gd name="connsiteX1" fmla="*/ 14243 w 883066"/>
              <a:gd name="connsiteY1" fmla="*/ 188008 h 774819"/>
              <a:gd name="connsiteX2" fmla="*/ 17092 w 883066"/>
              <a:gd name="connsiteY2" fmla="*/ 253526 h 774819"/>
              <a:gd name="connsiteX3" fmla="*/ 39881 w 883066"/>
              <a:gd name="connsiteY3" fmla="*/ 313346 h 774819"/>
              <a:gd name="connsiteX4" fmla="*/ 76912 w 883066"/>
              <a:gd name="connsiteY4" fmla="*/ 361772 h 774819"/>
              <a:gd name="connsiteX5" fmla="*/ 108247 w 883066"/>
              <a:gd name="connsiteY5" fmla="*/ 450079 h 774819"/>
              <a:gd name="connsiteX6" fmla="*/ 79761 w 883066"/>
              <a:gd name="connsiteY6" fmla="*/ 526991 h 774819"/>
              <a:gd name="connsiteX7" fmla="*/ 82610 w 883066"/>
              <a:gd name="connsiteY7" fmla="*/ 561174 h 774819"/>
              <a:gd name="connsiteX8" fmla="*/ 83491 w 883066"/>
              <a:gd name="connsiteY8" fmla="*/ 615298 h 774819"/>
              <a:gd name="connsiteX9" fmla="*/ 94004 w 883066"/>
              <a:gd name="connsiteY9" fmla="*/ 697907 h 774819"/>
              <a:gd name="connsiteX10" fmla="*/ 84178 w 883066"/>
              <a:gd name="connsiteY10" fmla="*/ 697179 h 774819"/>
              <a:gd name="connsiteX11" fmla="*/ 136733 w 883066"/>
              <a:gd name="connsiteY11" fmla="*/ 686513 h 774819"/>
              <a:gd name="connsiteX12" fmla="*/ 182311 w 883066"/>
              <a:gd name="connsiteY12" fmla="*/ 669421 h 774819"/>
              <a:gd name="connsiteX13" fmla="*/ 236434 w 883066"/>
              <a:gd name="connsiteY13" fmla="*/ 677967 h 774819"/>
              <a:gd name="connsiteX14" fmla="*/ 296254 w 883066"/>
              <a:gd name="connsiteY14" fmla="*/ 703604 h 774819"/>
              <a:gd name="connsiteX15" fmla="*/ 358924 w 883066"/>
              <a:gd name="connsiteY15" fmla="*/ 703604 h 774819"/>
              <a:gd name="connsiteX16" fmla="*/ 361772 w 883066"/>
              <a:gd name="connsiteY16" fmla="*/ 660875 h 774819"/>
              <a:gd name="connsiteX17" fmla="*/ 387410 w 883066"/>
              <a:gd name="connsiteY17" fmla="*/ 646632 h 774819"/>
              <a:gd name="connsiteX18" fmla="*/ 424441 w 883066"/>
              <a:gd name="connsiteY18" fmla="*/ 649481 h 774819"/>
              <a:gd name="connsiteX19" fmla="*/ 447230 w 883066"/>
              <a:gd name="connsiteY19" fmla="*/ 658027 h 774819"/>
              <a:gd name="connsiteX20" fmla="*/ 492808 w 883066"/>
              <a:gd name="connsiteY20" fmla="*/ 692210 h 774819"/>
              <a:gd name="connsiteX21" fmla="*/ 501354 w 883066"/>
              <a:gd name="connsiteY21" fmla="*/ 649481 h 774819"/>
              <a:gd name="connsiteX22" fmla="*/ 467170 w 883066"/>
              <a:gd name="connsiteY22" fmla="*/ 612449 h 774819"/>
              <a:gd name="connsiteX23" fmla="*/ 458625 w 883066"/>
              <a:gd name="connsiteY23" fmla="*/ 595357 h 774819"/>
              <a:gd name="connsiteX24" fmla="*/ 472868 w 883066"/>
              <a:gd name="connsiteY24" fmla="*/ 589660 h 774819"/>
              <a:gd name="connsiteX25" fmla="*/ 492808 w 883066"/>
              <a:gd name="connsiteY25" fmla="*/ 592509 h 774819"/>
              <a:gd name="connsiteX26" fmla="*/ 535537 w 883066"/>
              <a:gd name="connsiteY26" fmla="*/ 643784 h 774819"/>
              <a:gd name="connsiteX27" fmla="*/ 524142 w 883066"/>
              <a:gd name="connsiteY27" fmla="*/ 675118 h 774819"/>
              <a:gd name="connsiteX28" fmla="*/ 529840 w 883066"/>
              <a:gd name="connsiteY28" fmla="*/ 746333 h 774819"/>
              <a:gd name="connsiteX29" fmla="*/ 589660 w 883066"/>
              <a:gd name="connsiteY29" fmla="*/ 774819 h 774819"/>
              <a:gd name="connsiteX30" fmla="*/ 620995 w 883066"/>
              <a:gd name="connsiteY30" fmla="*/ 732090 h 774819"/>
              <a:gd name="connsiteX31" fmla="*/ 683664 w 883066"/>
              <a:gd name="connsiteY31" fmla="*/ 746333 h 774819"/>
              <a:gd name="connsiteX32" fmla="*/ 709301 w 883066"/>
              <a:gd name="connsiteY32" fmla="*/ 717847 h 774819"/>
              <a:gd name="connsiteX33" fmla="*/ 700755 w 883066"/>
              <a:gd name="connsiteY33" fmla="*/ 663724 h 774819"/>
              <a:gd name="connsiteX34" fmla="*/ 680815 w 883066"/>
              <a:gd name="connsiteY34" fmla="*/ 640935 h 774819"/>
              <a:gd name="connsiteX35" fmla="*/ 683664 w 883066"/>
              <a:gd name="connsiteY35" fmla="*/ 618146 h 774819"/>
              <a:gd name="connsiteX36" fmla="*/ 734939 w 883066"/>
              <a:gd name="connsiteY36" fmla="*/ 646632 h 774819"/>
              <a:gd name="connsiteX37" fmla="*/ 757727 w 883066"/>
              <a:gd name="connsiteY37" fmla="*/ 683664 h 774819"/>
              <a:gd name="connsiteX38" fmla="*/ 803305 w 883066"/>
              <a:gd name="connsiteY38" fmla="*/ 695058 h 774819"/>
              <a:gd name="connsiteX39" fmla="*/ 848883 w 883066"/>
              <a:gd name="connsiteY39" fmla="*/ 734939 h 774819"/>
              <a:gd name="connsiteX40" fmla="*/ 883066 w 883066"/>
              <a:gd name="connsiteY40" fmla="*/ 714999 h 774819"/>
              <a:gd name="connsiteX41" fmla="*/ 883066 w 883066"/>
              <a:gd name="connsiteY41" fmla="*/ 689361 h 774819"/>
              <a:gd name="connsiteX42" fmla="*/ 846034 w 883066"/>
              <a:gd name="connsiteY42" fmla="*/ 646632 h 774819"/>
              <a:gd name="connsiteX43" fmla="*/ 817548 w 883066"/>
              <a:gd name="connsiteY43" fmla="*/ 632389 h 774819"/>
              <a:gd name="connsiteX44" fmla="*/ 791911 w 883066"/>
              <a:gd name="connsiteY44" fmla="*/ 609600 h 774819"/>
              <a:gd name="connsiteX45" fmla="*/ 803305 w 883066"/>
              <a:gd name="connsiteY45" fmla="*/ 586812 h 774819"/>
              <a:gd name="connsiteX46" fmla="*/ 817548 w 883066"/>
              <a:gd name="connsiteY46" fmla="*/ 583963 h 774819"/>
              <a:gd name="connsiteX47" fmla="*/ 837488 w 883066"/>
              <a:gd name="connsiteY47" fmla="*/ 583963 h 774819"/>
              <a:gd name="connsiteX48" fmla="*/ 848883 w 883066"/>
              <a:gd name="connsiteY48" fmla="*/ 555477 h 774819"/>
              <a:gd name="connsiteX49" fmla="*/ 846034 w 883066"/>
              <a:gd name="connsiteY49" fmla="*/ 541234 h 774819"/>
              <a:gd name="connsiteX50" fmla="*/ 806154 w 883066"/>
              <a:gd name="connsiteY50" fmla="*/ 529840 h 774819"/>
              <a:gd name="connsiteX51" fmla="*/ 771970 w 883066"/>
              <a:gd name="connsiteY51" fmla="*/ 555477 h 774819"/>
              <a:gd name="connsiteX52" fmla="*/ 752030 w 883066"/>
              <a:gd name="connsiteY52" fmla="*/ 544083 h 774819"/>
              <a:gd name="connsiteX53" fmla="*/ 740636 w 883066"/>
              <a:gd name="connsiteY53" fmla="*/ 515597 h 774819"/>
              <a:gd name="connsiteX54" fmla="*/ 709301 w 883066"/>
              <a:gd name="connsiteY54" fmla="*/ 518445 h 774819"/>
              <a:gd name="connsiteX55" fmla="*/ 712150 w 883066"/>
              <a:gd name="connsiteY55" fmla="*/ 546931 h 774819"/>
              <a:gd name="connsiteX56" fmla="*/ 675118 w 883066"/>
              <a:gd name="connsiteY56" fmla="*/ 566872 h 774819"/>
              <a:gd name="connsiteX57" fmla="*/ 655178 w 883066"/>
              <a:gd name="connsiteY57" fmla="*/ 566872 h 774819"/>
              <a:gd name="connsiteX58" fmla="*/ 632389 w 883066"/>
              <a:gd name="connsiteY58" fmla="*/ 558326 h 774819"/>
              <a:gd name="connsiteX59" fmla="*/ 635238 w 883066"/>
              <a:gd name="connsiteY59" fmla="*/ 529840 h 774819"/>
              <a:gd name="connsiteX60" fmla="*/ 603903 w 883066"/>
              <a:gd name="connsiteY60" fmla="*/ 498505 h 774819"/>
              <a:gd name="connsiteX61" fmla="*/ 620995 w 883066"/>
              <a:gd name="connsiteY61" fmla="*/ 487111 h 774819"/>
              <a:gd name="connsiteX62" fmla="*/ 660875 w 883066"/>
              <a:gd name="connsiteY62" fmla="*/ 492808 h 774819"/>
              <a:gd name="connsiteX63" fmla="*/ 683664 w 883066"/>
              <a:gd name="connsiteY63" fmla="*/ 472868 h 774819"/>
              <a:gd name="connsiteX64" fmla="*/ 729241 w 883066"/>
              <a:gd name="connsiteY64" fmla="*/ 487111 h 774819"/>
              <a:gd name="connsiteX65" fmla="*/ 729241 w 883066"/>
              <a:gd name="connsiteY65" fmla="*/ 487111 h 774819"/>
              <a:gd name="connsiteX66" fmla="*/ 766273 w 883066"/>
              <a:gd name="connsiteY66" fmla="*/ 495657 h 774819"/>
              <a:gd name="connsiteX67" fmla="*/ 766273 w 883066"/>
              <a:gd name="connsiteY67" fmla="*/ 455776 h 774819"/>
              <a:gd name="connsiteX68" fmla="*/ 734939 w 883066"/>
              <a:gd name="connsiteY68" fmla="*/ 444382 h 774819"/>
              <a:gd name="connsiteX69" fmla="*/ 734939 w 883066"/>
              <a:gd name="connsiteY69" fmla="*/ 378864 h 774819"/>
              <a:gd name="connsiteX70" fmla="*/ 723544 w 883066"/>
              <a:gd name="connsiteY70" fmla="*/ 356075 h 774819"/>
              <a:gd name="connsiteX71" fmla="*/ 438684 w 883066"/>
              <a:gd name="connsiteY71" fmla="*/ 381713 h 774819"/>
              <a:gd name="connsiteX72" fmla="*/ 444382 w 883066"/>
              <a:gd name="connsiteY72" fmla="*/ 273466 h 774819"/>
              <a:gd name="connsiteX73" fmla="*/ 492808 w 883066"/>
              <a:gd name="connsiteY73" fmla="*/ 202251 h 774819"/>
              <a:gd name="connsiteX74" fmla="*/ 481413 w 883066"/>
              <a:gd name="connsiteY74" fmla="*/ 150976 h 774819"/>
              <a:gd name="connsiteX75" fmla="*/ 495656 w 883066"/>
              <a:gd name="connsiteY75" fmla="*/ 119642 h 774819"/>
              <a:gd name="connsiteX76" fmla="*/ 475716 w 883066"/>
              <a:gd name="connsiteY76" fmla="*/ 0 h 774819"/>
              <a:gd name="connsiteX77" fmla="*/ 0 w 883066"/>
              <a:gd name="connsiteY77" fmla="*/ 62670 h 774819"/>
              <a:gd name="connsiteX0" fmla="*/ 0 w 883066"/>
              <a:gd name="connsiteY0" fmla="*/ 62670 h 774819"/>
              <a:gd name="connsiteX1" fmla="*/ 14243 w 883066"/>
              <a:gd name="connsiteY1" fmla="*/ 188008 h 774819"/>
              <a:gd name="connsiteX2" fmla="*/ 17092 w 883066"/>
              <a:gd name="connsiteY2" fmla="*/ 253526 h 774819"/>
              <a:gd name="connsiteX3" fmla="*/ 39881 w 883066"/>
              <a:gd name="connsiteY3" fmla="*/ 313346 h 774819"/>
              <a:gd name="connsiteX4" fmla="*/ 76912 w 883066"/>
              <a:gd name="connsiteY4" fmla="*/ 361772 h 774819"/>
              <a:gd name="connsiteX5" fmla="*/ 108247 w 883066"/>
              <a:gd name="connsiteY5" fmla="*/ 450079 h 774819"/>
              <a:gd name="connsiteX6" fmla="*/ 79761 w 883066"/>
              <a:gd name="connsiteY6" fmla="*/ 526991 h 774819"/>
              <a:gd name="connsiteX7" fmla="*/ 82610 w 883066"/>
              <a:gd name="connsiteY7" fmla="*/ 561174 h 774819"/>
              <a:gd name="connsiteX8" fmla="*/ 83491 w 883066"/>
              <a:gd name="connsiteY8" fmla="*/ 615298 h 774819"/>
              <a:gd name="connsiteX9" fmla="*/ 84178 w 883066"/>
              <a:gd name="connsiteY9" fmla="*/ 697179 h 774819"/>
              <a:gd name="connsiteX10" fmla="*/ 136733 w 883066"/>
              <a:gd name="connsiteY10" fmla="*/ 686513 h 774819"/>
              <a:gd name="connsiteX11" fmla="*/ 182311 w 883066"/>
              <a:gd name="connsiteY11" fmla="*/ 669421 h 774819"/>
              <a:gd name="connsiteX12" fmla="*/ 236434 w 883066"/>
              <a:gd name="connsiteY12" fmla="*/ 677967 h 774819"/>
              <a:gd name="connsiteX13" fmla="*/ 296254 w 883066"/>
              <a:gd name="connsiteY13" fmla="*/ 703604 h 774819"/>
              <a:gd name="connsiteX14" fmla="*/ 358924 w 883066"/>
              <a:gd name="connsiteY14" fmla="*/ 703604 h 774819"/>
              <a:gd name="connsiteX15" fmla="*/ 361772 w 883066"/>
              <a:gd name="connsiteY15" fmla="*/ 660875 h 774819"/>
              <a:gd name="connsiteX16" fmla="*/ 387410 w 883066"/>
              <a:gd name="connsiteY16" fmla="*/ 646632 h 774819"/>
              <a:gd name="connsiteX17" fmla="*/ 424441 w 883066"/>
              <a:gd name="connsiteY17" fmla="*/ 649481 h 774819"/>
              <a:gd name="connsiteX18" fmla="*/ 447230 w 883066"/>
              <a:gd name="connsiteY18" fmla="*/ 658027 h 774819"/>
              <a:gd name="connsiteX19" fmla="*/ 492808 w 883066"/>
              <a:gd name="connsiteY19" fmla="*/ 692210 h 774819"/>
              <a:gd name="connsiteX20" fmla="*/ 501354 w 883066"/>
              <a:gd name="connsiteY20" fmla="*/ 649481 h 774819"/>
              <a:gd name="connsiteX21" fmla="*/ 467170 w 883066"/>
              <a:gd name="connsiteY21" fmla="*/ 612449 h 774819"/>
              <a:gd name="connsiteX22" fmla="*/ 458625 w 883066"/>
              <a:gd name="connsiteY22" fmla="*/ 595357 h 774819"/>
              <a:gd name="connsiteX23" fmla="*/ 472868 w 883066"/>
              <a:gd name="connsiteY23" fmla="*/ 589660 h 774819"/>
              <a:gd name="connsiteX24" fmla="*/ 492808 w 883066"/>
              <a:gd name="connsiteY24" fmla="*/ 592509 h 774819"/>
              <a:gd name="connsiteX25" fmla="*/ 535537 w 883066"/>
              <a:gd name="connsiteY25" fmla="*/ 643784 h 774819"/>
              <a:gd name="connsiteX26" fmla="*/ 524142 w 883066"/>
              <a:gd name="connsiteY26" fmla="*/ 675118 h 774819"/>
              <a:gd name="connsiteX27" fmla="*/ 529840 w 883066"/>
              <a:gd name="connsiteY27" fmla="*/ 746333 h 774819"/>
              <a:gd name="connsiteX28" fmla="*/ 589660 w 883066"/>
              <a:gd name="connsiteY28" fmla="*/ 774819 h 774819"/>
              <a:gd name="connsiteX29" fmla="*/ 620995 w 883066"/>
              <a:gd name="connsiteY29" fmla="*/ 732090 h 774819"/>
              <a:gd name="connsiteX30" fmla="*/ 683664 w 883066"/>
              <a:gd name="connsiteY30" fmla="*/ 746333 h 774819"/>
              <a:gd name="connsiteX31" fmla="*/ 709301 w 883066"/>
              <a:gd name="connsiteY31" fmla="*/ 717847 h 774819"/>
              <a:gd name="connsiteX32" fmla="*/ 700755 w 883066"/>
              <a:gd name="connsiteY32" fmla="*/ 663724 h 774819"/>
              <a:gd name="connsiteX33" fmla="*/ 680815 w 883066"/>
              <a:gd name="connsiteY33" fmla="*/ 640935 h 774819"/>
              <a:gd name="connsiteX34" fmla="*/ 683664 w 883066"/>
              <a:gd name="connsiteY34" fmla="*/ 618146 h 774819"/>
              <a:gd name="connsiteX35" fmla="*/ 734939 w 883066"/>
              <a:gd name="connsiteY35" fmla="*/ 646632 h 774819"/>
              <a:gd name="connsiteX36" fmla="*/ 757727 w 883066"/>
              <a:gd name="connsiteY36" fmla="*/ 683664 h 774819"/>
              <a:gd name="connsiteX37" fmla="*/ 803305 w 883066"/>
              <a:gd name="connsiteY37" fmla="*/ 695058 h 774819"/>
              <a:gd name="connsiteX38" fmla="*/ 848883 w 883066"/>
              <a:gd name="connsiteY38" fmla="*/ 734939 h 774819"/>
              <a:gd name="connsiteX39" fmla="*/ 883066 w 883066"/>
              <a:gd name="connsiteY39" fmla="*/ 714999 h 774819"/>
              <a:gd name="connsiteX40" fmla="*/ 883066 w 883066"/>
              <a:gd name="connsiteY40" fmla="*/ 689361 h 774819"/>
              <a:gd name="connsiteX41" fmla="*/ 846034 w 883066"/>
              <a:gd name="connsiteY41" fmla="*/ 646632 h 774819"/>
              <a:gd name="connsiteX42" fmla="*/ 817548 w 883066"/>
              <a:gd name="connsiteY42" fmla="*/ 632389 h 774819"/>
              <a:gd name="connsiteX43" fmla="*/ 791911 w 883066"/>
              <a:gd name="connsiteY43" fmla="*/ 609600 h 774819"/>
              <a:gd name="connsiteX44" fmla="*/ 803305 w 883066"/>
              <a:gd name="connsiteY44" fmla="*/ 586812 h 774819"/>
              <a:gd name="connsiteX45" fmla="*/ 817548 w 883066"/>
              <a:gd name="connsiteY45" fmla="*/ 583963 h 774819"/>
              <a:gd name="connsiteX46" fmla="*/ 837488 w 883066"/>
              <a:gd name="connsiteY46" fmla="*/ 583963 h 774819"/>
              <a:gd name="connsiteX47" fmla="*/ 848883 w 883066"/>
              <a:gd name="connsiteY47" fmla="*/ 555477 h 774819"/>
              <a:gd name="connsiteX48" fmla="*/ 846034 w 883066"/>
              <a:gd name="connsiteY48" fmla="*/ 541234 h 774819"/>
              <a:gd name="connsiteX49" fmla="*/ 806154 w 883066"/>
              <a:gd name="connsiteY49" fmla="*/ 529840 h 774819"/>
              <a:gd name="connsiteX50" fmla="*/ 771970 w 883066"/>
              <a:gd name="connsiteY50" fmla="*/ 555477 h 774819"/>
              <a:gd name="connsiteX51" fmla="*/ 752030 w 883066"/>
              <a:gd name="connsiteY51" fmla="*/ 544083 h 774819"/>
              <a:gd name="connsiteX52" fmla="*/ 740636 w 883066"/>
              <a:gd name="connsiteY52" fmla="*/ 515597 h 774819"/>
              <a:gd name="connsiteX53" fmla="*/ 709301 w 883066"/>
              <a:gd name="connsiteY53" fmla="*/ 518445 h 774819"/>
              <a:gd name="connsiteX54" fmla="*/ 712150 w 883066"/>
              <a:gd name="connsiteY54" fmla="*/ 546931 h 774819"/>
              <a:gd name="connsiteX55" fmla="*/ 675118 w 883066"/>
              <a:gd name="connsiteY55" fmla="*/ 566872 h 774819"/>
              <a:gd name="connsiteX56" fmla="*/ 655178 w 883066"/>
              <a:gd name="connsiteY56" fmla="*/ 566872 h 774819"/>
              <a:gd name="connsiteX57" fmla="*/ 632389 w 883066"/>
              <a:gd name="connsiteY57" fmla="*/ 558326 h 774819"/>
              <a:gd name="connsiteX58" fmla="*/ 635238 w 883066"/>
              <a:gd name="connsiteY58" fmla="*/ 529840 h 774819"/>
              <a:gd name="connsiteX59" fmla="*/ 603903 w 883066"/>
              <a:gd name="connsiteY59" fmla="*/ 498505 h 774819"/>
              <a:gd name="connsiteX60" fmla="*/ 620995 w 883066"/>
              <a:gd name="connsiteY60" fmla="*/ 487111 h 774819"/>
              <a:gd name="connsiteX61" fmla="*/ 660875 w 883066"/>
              <a:gd name="connsiteY61" fmla="*/ 492808 h 774819"/>
              <a:gd name="connsiteX62" fmla="*/ 683664 w 883066"/>
              <a:gd name="connsiteY62" fmla="*/ 472868 h 774819"/>
              <a:gd name="connsiteX63" fmla="*/ 729241 w 883066"/>
              <a:gd name="connsiteY63" fmla="*/ 487111 h 774819"/>
              <a:gd name="connsiteX64" fmla="*/ 729241 w 883066"/>
              <a:gd name="connsiteY64" fmla="*/ 487111 h 774819"/>
              <a:gd name="connsiteX65" fmla="*/ 766273 w 883066"/>
              <a:gd name="connsiteY65" fmla="*/ 495657 h 774819"/>
              <a:gd name="connsiteX66" fmla="*/ 766273 w 883066"/>
              <a:gd name="connsiteY66" fmla="*/ 455776 h 774819"/>
              <a:gd name="connsiteX67" fmla="*/ 734939 w 883066"/>
              <a:gd name="connsiteY67" fmla="*/ 444382 h 774819"/>
              <a:gd name="connsiteX68" fmla="*/ 734939 w 883066"/>
              <a:gd name="connsiteY68" fmla="*/ 378864 h 774819"/>
              <a:gd name="connsiteX69" fmla="*/ 723544 w 883066"/>
              <a:gd name="connsiteY69" fmla="*/ 356075 h 774819"/>
              <a:gd name="connsiteX70" fmla="*/ 438684 w 883066"/>
              <a:gd name="connsiteY70" fmla="*/ 381713 h 774819"/>
              <a:gd name="connsiteX71" fmla="*/ 444382 w 883066"/>
              <a:gd name="connsiteY71" fmla="*/ 273466 h 774819"/>
              <a:gd name="connsiteX72" fmla="*/ 492808 w 883066"/>
              <a:gd name="connsiteY72" fmla="*/ 202251 h 774819"/>
              <a:gd name="connsiteX73" fmla="*/ 481413 w 883066"/>
              <a:gd name="connsiteY73" fmla="*/ 150976 h 774819"/>
              <a:gd name="connsiteX74" fmla="*/ 495656 w 883066"/>
              <a:gd name="connsiteY74" fmla="*/ 119642 h 774819"/>
              <a:gd name="connsiteX75" fmla="*/ 475716 w 883066"/>
              <a:gd name="connsiteY75" fmla="*/ 0 h 774819"/>
              <a:gd name="connsiteX76" fmla="*/ 0 w 883066"/>
              <a:gd name="connsiteY76" fmla="*/ 62670 h 77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883066" h="774819">
                <a:moveTo>
                  <a:pt x="0" y="62670"/>
                </a:moveTo>
                <a:lnTo>
                  <a:pt x="14243" y="188008"/>
                </a:lnTo>
                <a:lnTo>
                  <a:pt x="17092" y="253526"/>
                </a:lnTo>
                <a:lnTo>
                  <a:pt x="39881" y="313346"/>
                </a:lnTo>
                <a:lnTo>
                  <a:pt x="76912" y="361772"/>
                </a:lnTo>
                <a:lnTo>
                  <a:pt x="108247" y="450079"/>
                </a:lnTo>
                <a:lnTo>
                  <a:pt x="79761" y="526991"/>
                </a:lnTo>
                <a:lnTo>
                  <a:pt x="82610" y="561174"/>
                </a:lnTo>
                <a:cubicBezTo>
                  <a:pt x="82904" y="579215"/>
                  <a:pt x="83197" y="597257"/>
                  <a:pt x="83491" y="615298"/>
                </a:cubicBezTo>
                <a:lnTo>
                  <a:pt x="84178" y="697179"/>
                </a:lnTo>
                <a:lnTo>
                  <a:pt x="136733" y="686513"/>
                </a:lnTo>
                <a:lnTo>
                  <a:pt x="182311" y="669421"/>
                </a:lnTo>
                <a:lnTo>
                  <a:pt x="236434" y="677967"/>
                </a:lnTo>
                <a:lnTo>
                  <a:pt x="296254" y="703604"/>
                </a:lnTo>
                <a:lnTo>
                  <a:pt x="358924" y="703604"/>
                </a:lnTo>
                <a:lnTo>
                  <a:pt x="361772" y="660875"/>
                </a:lnTo>
                <a:lnTo>
                  <a:pt x="387410" y="646632"/>
                </a:lnTo>
                <a:lnTo>
                  <a:pt x="424441" y="649481"/>
                </a:lnTo>
                <a:lnTo>
                  <a:pt x="447230" y="658027"/>
                </a:lnTo>
                <a:lnTo>
                  <a:pt x="492808" y="692210"/>
                </a:lnTo>
                <a:lnTo>
                  <a:pt x="501354" y="649481"/>
                </a:lnTo>
                <a:lnTo>
                  <a:pt x="467170" y="612449"/>
                </a:lnTo>
                <a:lnTo>
                  <a:pt x="458625" y="595357"/>
                </a:lnTo>
                <a:lnTo>
                  <a:pt x="472868" y="589660"/>
                </a:lnTo>
                <a:lnTo>
                  <a:pt x="492808" y="592509"/>
                </a:lnTo>
                <a:lnTo>
                  <a:pt x="535537" y="643784"/>
                </a:lnTo>
                <a:lnTo>
                  <a:pt x="524142" y="675118"/>
                </a:lnTo>
                <a:lnTo>
                  <a:pt x="529840" y="746333"/>
                </a:lnTo>
                <a:lnTo>
                  <a:pt x="589660" y="774819"/>
                </a:lnTo>
                <a:lnTo>
                  <a:pt x="620995" y="732090"/>
                </a:lnTo>
                <a:lnTo>
                  <a:pt x="683664" y="746333"/>
                </a:lnTo>
                <a:lnTo>
                  <a:pt x="709301" y="717847"/>
                </a:lnTo>
                <a:lnTo>
                  <a:pt x="700755" y="663724"/>
                </a:lnTo>
                <a:lnTo>
                  <a:pt x="680815" y="640935"/>
                </a:lnTo>
                <a:lnTo>
                  <a:pt x="683664" y="618146"/>
                </a:lnTo>
                <a:lnTo>
                  <a:pt x="734939" y="646632"/>
                </a:lnTo>
                <a:lnTo>
                  <a:pt x="757727" y="683664"/>
                </a:lnTo>
                <a:lnTo>
                  <a:pt x="803305" y="695058"/>
                </a:lnTo>
                <a:lnTo>
                  <a:pt x="848883" y="734939"/>
                </a:lnTo>
                <a:lnTo>
                  <a:pt x="883066" y="714999"/>
                </a:lnTo>
                <a:lnTo>
                  <a:pt x="883066" y="689361"/>
                </a:lnTo>
                <a:lnTo>
                  <a:pt x="846034" y="646632"/>
                </a:lnTo>
                <a:lnTo>
                  <a:pt x="817548" y="632389"/>
                </a:lnTo>
                <a:lnTo>
                  <a:pt x="791911" y="609600"/>
                </a:lnTo>
                <a:lnTo>
                  <a:pt x="803305" y="586812"/>
                </a:lnTo>
                <a:lnTo>
                  <a:pt x="817548" y="583963"/>
                </a:lnTo>
                <a:lnTo>
                  <a:pt x="837488" y="583963"/>
                </a:lnTo>
                <a:lnTo>
                  <a:pt x="848883" y="555477"/>
                </a:lnTo>
                <a:lnTo>
                  <a:pt x="846034" y="541234"/>
                </a:lnTo>
                <a:lnTo>
                  <a:pt x="806154" y="529840"/>
                </a:lnTo>
                <a:lnTo>
                  <a:pt x="771970" y="555477"/>
                </a:lnTo>
                <a:lnTo>
                  <a:pt x="752030" y="544083"/>
                </a:lnTo>
                <a:lnTo>
                  <a:pt x="740636" y="515597"/>
                </a:lnTo>
                <a:lnTo>
                  <a:pt x="709301" y="518445"/>
                </a:lnTo>
                <a:lnTo>
                  <a:pt x="712150" y="546931"/>
                </a:lnTo>
                <a:lnTo>
                  <a:pt x="675118" y="566872"/>
                </a:lnTo>
                <a:lnTo>
                  <a:pt x="655178" y="566872"/>
                </a:lnTo>
                <a:lnTo>
                  <a:pt x="632389" y="558326"/>
                </a:lnTo>
                <a:lnTo>
                  <a:pt x="635238" y="529840"/>
                </a:lnTo>
                <a:lnTo>
                  <a:pt x="603903" y="498505"/>
                </a:lnTo>
                <a:lnTo>
                  <a:pt x="620995" y="487111"/>
                </a:lnTo>
                <a:lnTo>
                  <a:pt x="660875" y="492808"/>
                </a:lnTo>
                <a:lnTo>
                  <a:pt x="683664" y="472868"/>
                </a:lnTo>
                <a:lnTo>
                  <a:pt x="729241" y="487111"/>
                </a:lnTo>
                <a:lnTo>
                  <a:pt x="729241" y="487111"/>
                </a:lnTo>
                <a:lnTo>
                  <a:pt x="766273" y="495657"/>
                </a:lnTo>
                <a:lnTo>
                  <a:pt x="766273" y="455776"/>
                </a:lnTo>
                <a:lnTo>
                  <a:pt x="734939" y="444382"/>
                </a:lnTo>
                <a:lnTo>
                  <a:pt x="734939" y="378864"/>
                </a:lnTo>
                <a:lnTo>
                  <a:pt x="723544" y="356075"/>
                </a:lnTo>
                <a:lnTo>
                  <a:pt x="438684" y="381713"/>
                </a:lnTo>
                <a:lnTo>
                  <a:pt x="444382" y="273466"/>
                </a:lnTo>
                <a:lnTo>
                  <a:pt x="492808" y="202251"/>
                </a:lnTo>
                <a:lnTo>
                  <a:pt x="481413" y="150976"/>
                </a:lnTo>
                <a:lnTo>
                  <a:pt x="495656" y="119642"/>
                </a:lnTo>
                <a:lnTo>
                  <a:pt x="475716" y="0"/>
                </a:lnTo>
                <a:lnTo>
                  <a:pt x="0" y="6267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2734404" y="4600098"/>
            <a:ext cx="618653" cy="481254"/>
          </a:xfrm>
          <a:custGeom>
            <a:avLst/>
            <a:gdLst>
              <a:gd name="connsiteX0" fmla="*/ 0 w 1379716"/>
              <a:gd name="connsiteY0" fmla="*/ 183962 h 1074014"/>
              <a:gd name="connsiteX1" fmla="*/ 27054 w 1379716"/>
              <a:gd name="connsiteY1" fmla="*/ 302996 h 1074014"/>
              <a:gd name="connsiteX2" fmla="*/ 48696 w 1379716"/>
              <a:gd name="connsiteY2" fmla="*/ 294880 h 1074014"/>
              <a:gd name="connsiteX3" fmla="*/ 64928 w 1379716"/>
              <a:gd name="connsiteY3" fmla="*/ 278648 h 1074014"/>
              <a:gd name="connsiteX4" fmla="*/ 70339 w 1379716"/>
              <a:gd name="connsiteY4" fmla="*/ 246185 h 1074014"/>
              <a:gd name="connsiteX5" fmla="*/ 105508 w 1379716"/>
              <a:gd name="connsiteY5" fmla="*/ 246185 h 1074014"/>
              <a:gd name="connsiteX6" fmla="*/ 135267 w 1379716"/>
              <a:gd name="connsiteY6" fmla="*/ 265122 h 1074014"/>
              <a:gd name="connsiteX7" fmla="*/ 208310 w 1379716"/>
              <a:gd name="connsiteY7" fmla="*/ 238069 h 1074014"/>
              <a:gd name="connsiteX8" fmla="*/ 257006 w 1379716"/>
              <a:gd name="connsiteY8" fmla="*/ 257006 h 1074014"/>
              <a:gd name="connsiteX9" fmla="*/ 281354 w 1379716"/>
              <a:gd name="connsiteY9" fmla="*/ 257006 h 1074014"/>
              <a:gd name="connsiteX10" fmla="*/ 327345 w 1379716"/>
              <a:gd name="connsiteY10" fmla="*/ 243479 h 1074014"/>
              <a:gd name="connsiteX11" fmla="*/ 348987 w 1379716"/>
              <a:gd name="connsiteY11" fmla="*/ 267827 h 1074014"/>
              <a:gd name="connsiteX12" fmla="*/ 351693 w 1379716"/>
              <a:gd name="connsiteY12" fmla="*/ 292175 h 1074014"/>
              <a:gd name="connsiteX13" fmla="*/ 373335 w 1379716"/>
              <a:gd name="connsiteY13" fmla="*/ 297586 h 1074014"/>
              <a:gd name="connsiteX14" fmla="*/ 416621 w 1379716"/>
              <a:gd name="connsiteY14" fmla="*/ 338166 h 1074014"/>
              <a:gd name="connsiteX15" fmla="*/ 435558 w 1379716"/>
              <a:gd name="connsiteY15" fmla="*/ 319228 h 1074014"/>
              <a:gd name="connsiteX16" fmla="*/ 478843 w 1379716"/>
              <a:gd name="connsiteY16" fmla="*/ 321934 h 1074014"/>
              <a:gd name="connsiteX17" fmla="*/ 541065 w 1379716"/>
              <a:gd name="connsiteY17" fmla="*/ 278648 h 1074014"/>
              <a:gd name="connsiteX18" fmla="*/ 554592 w 1379716"/>
              <a:gd name="connsiteY18" fmla="*/ 246185 h 1074014"/>
              <a:gd name="connsiteX19" fmla="*/ 578940 w 1379716"/>
              <a:gd name="connsiteY19" fmla="*/ 227247 h 1074014"/>
              <a:gd name="connsiteX20" fmla="*/ 646573 w 1379716"/>
              <a:gd name="connsiteY20" fmla="*/ 238069 h 1074014"/>
              <a:gd name="connsiteX21" fmla="*/ 692564 w 1379716"/>
              <a:gd name="connsiteY21" fmla="*/ 265122 h 1074014"/>
              <a:gd name="connsiteX22" fmla="*/ 711501 w 1379716"/>
              <a:gd name="connsiteY22" fmla="*/ 324639 h 1074014"/>
              <a:gd name="connsiteX23" fmla="*/ 825125 w 1379716"/>
              <a:gd name="connsiteY23" fmla="*/ 376040 h 1074014"/>
              <a:gd name="connsiteX24" fmla="*/ 854883 w 1379716"/>
              <a:gd name="connsiteY24" fmla="*/ 435557 h 1074014"/>
              <a:gd name="connsiteX25" fmla="*/ 862999 w 1379716"/>
              <a:gd name="connsiteY25" fmla="*/ 568118 h 1074014"/>
              <a:gd name="connsiteX26" fmla="*/ 887347 w 1379716"/>
              <a:gd name="connsiteY26" fmla="*/ 611403 h 1074014"/>
              <a:gd name="connsiteX27" fmla="*/ 906284 w 1379716"/>
              <a:gd name="connsiteY27" fmla="*/ 592466 h 1074014"/>
              <a:gd name="connsiteX28" fmla="*/ 933338 w 1379716"/>
              <a:gd name="connsiteY28" fmla="*/ 624930 h 1074014"/>
              <a:gd name="connsiteX29" fmla="*/ 919811 w 1379716"/>
              <a:gd name="connsiteY29" fmla="*/ 662805 h 1074014"/>
              <a:gd name="connsiteX30" fmla="*/ 919811 w 1379716"/>
              <a:gd name="connsiteY30" fmla="*/ 684447 h 1074014"/>
              <a:gd name="connsiteX31" fmla="*/ 1009087 w 1379716"/>
              <a:gd name="connsiteY31" fmla="*/ 773723 h 1074014"/>
              <a:gd name="connsiteX32" fmla="*/ 1022613 w 1379716"/>
              <a:gd name="connsiteY32" fmla="*/ 754786 h 1074014"/>
              <a:gd name="connsiteX33" fmla="*/ 1030729 w 1379716"/>
              <a:gd name="connsiteY33" fmla="*/ 754786 h 1074014"/>
              <a:gd name="connsiteX34" fmla="*/ 1038845 w 1379716"/>
              <a:gd name="connsiteY34" fmla="*/ 787250 h 1074014"/>
              <a:gd name="connsiteX35" fmla="*/ 1068604 w 1379716"/>
              <a:gd name="connsiteY35" fmla="*/ 819714 h 1074014"/>
              <a:gd name="connsiteX36" fmla="*/ 1068604 w 1379716"/>
              <a:gd name="connsiteY36" fmla="*/ 844061 h 1074014"/>
              <a:gd name="connsiteX37" fmla="*/ 1106478 w 1379716"/>
              <a:gd name="connsiteY37" fmla="*/ 881936 h 1074014"/>
              <a:gd name="connsiteX38" fmla="*/ 1120005 w 1379716"/>
              <a:gd name="connsiteY38" fmla="*/ 922516 h 1074014"/>
              <a:gd name="connsiteX39" fmla="*/ 1152469 w 1379716"/>
              <a:gd name="connsiteY39" fmla="*/ 944158 h 1074014"/>
              <a:gd name="connsiteX40" fmla="*/ 1176817 w 1379716"/>
              <a:gd name="connsiteY40" fmla="*/ 941453 h 1074014"/>
              <a:gd name="connsiteX41" fmla="*/ 1211986 w 1379716"/>
              <a:gd name="connsiteY41" fmla="*/ 998265 h 1074014"/>
              <a:gd name="connsiteX42" fmla="*/ 1241745 w 1379716"/>
              <a:gd name="connsiteY42" fmla="*/ 1014497 h 1074014"/>
              <a:gd name="connsiteX43" fmla="*/ 1260682 w 1379716"/>
              <a:gd name="connsiteY43" fmla="*/ 1030729 h 1074014"/>
              <a:gd name="connsiteX44" fmla="*/ 1266093 w 1379716"/>
              <a:gd name="connsiteY44" fmla="*/ 1038845 h 1074014"/>
              <a:gd name="connsiteX45" fmla="*/ 1252566 w 1379716"/>
              <a:gd name="connsiteY45" fmla="*/ 1046961 h 1074014"/>
              <a:gd name="connsiteX46" fmla="*/ 1247155 w 1379716"/>
              <a:gd name="connsiteY46" fmla="*/ 1055077 h 1074014"/>
              <a:gd name="connsiteX47" fmla="*/ 1268798 w 1379716"/>
              <a:gd name="connsiteY47" fmla="*/ 1074014 h 1074014"/>
              <a:gd name="connsiteX48" fmla="*/ 1282325 w 1379716"/>
              <a:gd name="connsiteY48" fmla="*/ 1068603 h 1074014"/>
              <a:gd name="connsiteX49" fmla="*/ 1298557 w 1379716"/>
              <a:gd name="connsiteY49" fmla="*/ 1052371 h 1074014"/>
              <a:gd name="connsiteX50" fmla="*/ 1314789 w 1379716"/>
              <a:gd name="connsiteY50" fmla="*/ 1033434 h 1074014"/>
              <a:gd name="connsiteX51" fmla="*/ 1341842 w 1379716"/>
              <a:gd name="connsiteY51" fmla="*/ 1038845 h 1074014"/>
              <a:gd name="connsiteX52" fmla="*/ 1349958 w 1379716"/>
              <a:gd name="connsiteY52" fmla="*/ 1014497 h 1074014"/>
              <a:gd name="connsiteX53" fmla="*/ 1363484 w 1379716"/>
              <a:gd name="connsiteY53" fmla="*/ 979328 h 1074014"/>
              <a:gd name="connsiteX54" fmla="*/ 1355368 w 1379716"/>
              <a:gd name="connsiteY54" fmla="*/ 949569 h 1074014"/>
              <a:gd name="connsiteX55" fmla="*/ 1360779 w 1379716"/>
              <a:gd name="connsiteY55" fmla="*/ 925221 h 1074014"/>
              <a:gd name="connsiteX56" fmla="*/ 1368895 w 1379716"/>
              <a:gd name="connsiteY56" fmla="*/ 890052 h 1074014"/>
              <a:gd name="connsiteX57" fmla="*/ 1379716 w 1379716"/>
              <a:gd name="connsiteY57" fmla="*/ 830535 h 1074014"/>
              <a:gd name="connsiteX58" fmla="*/ 1377011 w 1379716"/>
              <a:gd name="connsiteY58" fmla="*/ 752080 h 1074014"/>
              <a:gd name="connsiteX59" fmla="*/ 1352663 w 1379716"/>
              <a:gd name="connsiteY59" fmla="*/ 673626 h 1074014"/>
              <a:gd name="connsiteX60" fmla="*/ 1325610 w 1379716"/>
              <a:gd name="connsiteY60" fmla="*/ 614109 h 1074014"/>
              <a:gd name="connsiteX61" fmla="*/ 1328315 w 1379716"/>
              <a:gd name="connsiteY61" fmla="*/ 603287 h 1074014"/>
              <a:gd name="connsiteX62" fmla="*/ 1306673 w 1379716"/>
              <a:gd name="connsiteY62" fmla="*/ 560002 h 1074014"/>
              <a:gd name="connsiteX63" fmla="*/ 1266093 w 1379716"/>
              <a:gd name="connsiteY63" fmla="*/ 508601 h 1074014"/>
              <a:gd name="connsiteX64" fmla="*/ 1195754 w 1379716"/>
              <a:gd name="connsiteY64" fmla="*/ 403093 h 1074014"/>
              <a:gd name="connsiteX65" fmla="*/ 1184933 w 1379716"/>
              <a:gd name="connsiteY65" fmla="*/ 378745 h 1074014"/>
              <a:gd name="connsiteX66" fmla="*/ 1203870 w 1379716"/>
              <a:gd name="connsiteY66" fmla="*/ 373335 h 1074014"/>
              <a:gd name="connsiteX67" fmla="*/ 1230923 w 1379716"/>
              <a:gd name="connsiteY67" fmla="*/ 392272 h 1074014"/>
              <a:gd name="connsiteX68" fmla="*/ 1257977 w 1379716"/>
              <a:gd name="connsiteY68" fmla="*/ 470727 h 1074014"/>
              <a:gd name="connsiteX69" fmla="*/ 1217397 w 1379716"/>
              <a:gd name="connsiteY69" fmla="*/ 362514 h 1074014"/>
              <a:gd name="connsiteX70" fmla="*/ 1138942 w 1379716"/>
              <a:gd name="connsiteY70" fmla="*/ 286764 h 1074014"/>
              <a:gd name="connsiteX71" fmla="*/ 1117300 w 1379716"/>
              <a:gd name="connsiteY71" fmla="*/ 224542 h 1074014"/>
              <a:gd name="connsiteX72" fmla="*/ 1076720 w 1379716"/>
              <a:gd name="connsiteY72" fmla="*/ 175846 h 1074014"/>
              <a:gd name="connsiteX73" fmla="*/ 1057783 w 1379716"/>
              <a:gd name="connsiteY73" fmla="*/ 129856 h 1074014"/>
              <a:gd name="connsiteX74" fmla="*/ 1028024 w 1379716"/>
              <a:gd name="connsiteY74" fmla="*/ 67633 h 1074014"/>
              <a:gd name="connsiteX75" fmla="*/ 1011792 w 1379716"/>
              <a:gd name="connsiteY75" fmla="*/ 81160 h 1074014"/>
              <a:gd name="connsiteX76" fmla="*/ 1017203 w 1379716"/>
              <a:gd name="connsiteY76" fmla="*/ 119034 h 1074014"/>
              <a:gd name="connsiteX77" fmla="*/ 1025319 w 1379716"/>
              <a:gd name="connsiteY77" fmla="*/ 148793 h 1074014"/>
              <a:gd name="connsiteX78" fmla="*/ 1025319 w 1379716"/>
              <a:gd name="connsiteY78" fmla="*/ 165025 h 1074014"/>
              <a:gd name="connsiteX79" fmla="*/ 995560 w 1379716"/>
              <a:gd name="connsiteY79" fmla="*/ 143382 h 1074014"/>
              <a:gd name="connsiteX80" fmla="*/ 990149 w 1379716"/>
              <a:gd name="connsiteY80" fmla="*/ 110918 h 1074014"/>
              <a:gd name="connsiteX81" fmla="*/ 987444 w 1379716"/>
              <a:gd name="connsiteY81" fmla="*/ 83865 h 1074014"/>
              <a:gd name="connsiteX82" fmla="*/ 1006381 w 1379716"/>
              <a:gd name="connsiteY82" fmla="*/ 54106 h 1074014"/>
              <a:gd name="connsiteX83" fmla="*/ 1025319 w 1379716"/>
              <a:gd name="connsiteY83" fmla="*/ 13527 h 1074014"/>
              <a:gd name="connsiteX84" fmla="*/ 968507 w 1379716"/>
              <a:gd name="connsiteY84" fmla="*/ 13527 h 1074014"/>
              <a:gd name="connsiteX85" fmla="*/ 941454 w 1379716"/>
              <a:gd name="connsiteY85" fmla="*/ 0 h 1074014"/>
              <a:gd name="connsiteX86" fmla="*/ 917106 w 1379716"/>
              <a:gd name="connsiteY86" fmla="*/ 18937 h 1074014"/>
              <a:gd name="connsiteX87" fmla="*/ 911695 w 1379716"/>
              <a:gd name="connsiteY87" fmla="*/ 97392 h 1074014"/>
              <a:gd name="connsiteX88" fmla="*/ 862999 w 1379716"/>
              <a:gd name="connsiteY88" fmla="*/ 81160 h 1074014"/>
              <a:gd name="connsiteX89" fmla="*/ 465316 w 1379716"/>
              <a:gd name="connsiteY89" fmla="*/ 119034 h 1074014"/>
              <a:gd name="connsiteX90" fmla="*/ 392273 w 1379716"/>
              <a:gd name="connsiteY90" fmla="*/ 91981 h 1074014"/>
              <a:gd name="connsiteX91" fmla="*/ 0 w 1379716"/>
              <a:gd name="connsiteY91" fmla="*/ 183962 h 1074014"/>
              <a:gd name="connsiteX0" fmla="*/ 0 w 1379716"/>
              <a:gd name="connsiteY0" fmla="*/ 184734 h 1074786"/>
              <a:gd name="connsiteX1" fmla="*/ 27054 w 1379716"/>
              <a:gd name="connsiteY1" fmla="*/ 303768 h 1074786"/>
              <a:gd name="connsiteX2" fmla="*/ 48696 w 1379716"/>
              <a:gd name="connsiteY2" fmla="*/ 295652 h 1074786"/>
              <a:gd name="connsiteX3" fmla="*/ 64928 w 1379716"/>
              <a:gd name="connsiteY3" fmla="*/ 279420 h 1074786"/>
              <a:gd name="connsiteX4" fmla="*/ 70339 w 1379716"/>
              <a:gd name="connsiteY4" fmla="*/ 246957 h 1074786"/>
              <a:gd name="connsiteX5" fmla="*/ 105508 w 1379716"/>
              <a:gd name="connsiteY5" fmla="*/ 246957 h 1074786"/>
              <a:gd name="connsiteX6" fmla="*/ 135267 w 1379716"/>
              <a:gd name="connsiteY6" fmla="*/ 265894 h 1074786"/>
              <a:gd name="connsiteX7" fmla="*/ 208310 w 1379716"/>
              <a:gd name="connsiteY7" fmla="*/ 238841 h 1074786"/>
              <a:gd name="connsiteX8" fmla="*/ 257006 w 1379716"/>
              <a:gd name="connsiteY8" fmla="*/ 257778 h 1074786"/>
              <a:gd name="connsiteX9" fmla="*/ 281354 w 1379716"/>
              <a:gd name="connsiteY9" fmla="*/ 257778 h 1074786"/>
              <a:gd name="connsiteX10" fmla="*/ 327345 w 1379716"/>
              <a:gd name="connsiteY10" fmla="*/ 244251 h 1074786"/>
              <a:gd name="connsiteX11" fmla="*/ 348987 w 1379716"/>
              <a:gd name="connsiteY11" fmla="*/ 268599 h 1074786"/>
              <a:gd name="connsiteX12" fmla="*/ 351693 w 1379716"/>
              <a:gd name="connsiteY12" fmla="*/ 292947 h 1074786"/>
              <a:gd name="connsiteX13" fmla="*/ 373335 w 1379716"/>
              <a:gd name="connsiteY13" fmla="*/ 298358 h 1074786"/>
              <a:gd name="connsiteX14" fmla="*/ 416621 w 1379716"/>
              <a:gd name="connsiteY14" fmla="*/ 338938 h 1074786"/>
              <a:gd name="connsiteX15" fmla="*/ 435558 w 1379716"/>
              <a:gd name="connsiteY15" fmla="*/ 320000 h 1074786"/>
              <a:gd name="connsiteX16" fmla="*/ 478843 w 1379716"/>
              <a:gd name="connsiteY16" fmla="*/ 322706 h 1074786"/>
              <a:gd name="connsiteX17" fmla="*/ 541065 w 1379716"/>
              <a:gd name="connsiteY17" fmla="*/ 279420 h 1074786"/>
              <a:gd name="connsiteX18" fmla="*/ 554592 w 1379716"/>
              <a:gd name="connsiteY18" fmla="*/ 246957 h 1074786"/>
              <a:gd name="connsiteX19" fmla="*/ 578940 w 1379716"/>
              <a:gd name="connsiteY19" fmla="*/ 228019 h 1074786"/>
              <a:gd name="connsiteX20" fmla="*/ 646573 w 1379716"/>
              <a:gd name="connsiteY20" fmla="*/ 238841 h 1074786"/>
              <a:gd name="connsiteX21" fmla="*/ 692564 w 1379716"/>
              <a:gd name="connsiteY21" fmla="*/ 265894 h 1074786"/>
              <a:gd name="connsiteX22" fmla="*/ 711501 w 1379716"/>
              <a:gd name="connsiteY22" fmla="*/ 325411 h 1074786"/>
              <a:gd name="connsiteX23" fmla="*/ 825125 w 1379716"/>
              <a:gd name="connsiteY23" fmla="*/ 376812 h 1074786"/>
              <a:gd name="connsiteX24" fmla="*/ 854883 w 1379716"/>
              <a:gd name="connsiteY24" fmla="*/ 436329 h 1074786"/>
              <a:gd name="connsiteX25" fmla="*/ 862999 w 1379716"/>
              <a:gd name="connsiteY25" fmla="*/ 568890 h 1074786"/>
              <a:gd name="connsiteX26" fmla="*/ 887347 w 1379716"/>
              <a:gd name="connsiteY26" fmla="*/ 612175 h 1074786"/>
              <a:gd name="connsiteX27" fmla="*/ 906284 w 1379716"/>
              <a:gd name="connsiteY27" fmla="*/ 593238 h 1074786"/>
              <a:gd name="connsiteX28" fmla="*/ 933338 w 1379716"/>
              <a:gd name="connsiteY28" fmla="*/ 625702 h 1074786"/>
              <a:gd name="connsiteX29" fmla="*/ 919811 w 1379716"/>
              <a:gd name="connsiteY29" fmla="*/ 663577 h 1074786"/>
              <a:gd name="connsiteX30" fmla="*/ 919811 w 1379716"/>
              <a:gd name="connsiteY30" fmla="*/ 685219 h 1074786"/>
              <a:gd name="connsiteX31" fmla="*/ 1009087 w 1379716"/>
              <a:gd name="connsiteY31" fmla="*/ 774495 h 1074786"/>
              <a:gd name="connsiteX32" fmla="*/ 1022613 w 1379716"/>
              <a:gd name="connsiteY32" fmla="*/ 755558 h 1074786"/>
              <a:gd name="connsiteX33" fmla="*/ 1030729 w 1379716"/>
              <a:gd name="connsiteY33" fmla="*/ 755558 h 1074786"/>
              <a:gd name="connsiteX34" fmla="*/ 1038845 w 1379716"/>
              <a:gd name="connsiteY34" fmla="*/ 788022 h 1074786"/>
              <a:gd name="connsiteX35" fmla="*/ 1068604 w 1379716"/>
              <a:gd name="connsiteY35" fmla="*/ 820486 h 1074786"/>
              <a:gd name="connsiteX36" fmla="*/ 1068604 w 1379716"/>
              <a:gd name="connsiteY36" fmla="*/ 844833 h 1074786"/>
              <a:gd name="connsiteX37" fmla="*/ 1106478 w 1379716"/>
              <a:gd name="connsiteY37" fmla="*/ 882708 h 1074786"/>
              <a:gd name="connsiteX38" fmla="*/ 1120005 w 1379716"/>
              <a:gd name="connsiteY38" fmla="*/ 923288 h 1074786"/>
              <a:gd name="connsiteX39" fmla="*/ 1152469 w 1379716"/>
              <a:gd name="connsiteY39" fmla="*/ 944930 h 1074786"/>
              <a:gd name="connsiteX40" fmla="*/ 1176817 w 1379716"/>
              <a:gd name="connsiteY40" fmla="*/ 942225 h 1074786"/>
              <a:gd name="connsiteX41" fmla="*/ 1211986 w 1379716"/>
              <a:gd name="connsiteY41" fmla="*/ 999037 h 1074786"/>
              <a:gd name="connsiteX42" fmla="*/ 1241745 w 1379716"/>
              <a:gd name="connsiteY42" fmla="*/ 1015269 h 1074786"/>
              <a:gd name="connsiteX43" fmla="*/ 1260682 w 1379716"/>
              <a:gd name="connsiteY43" fmla="*/ 1031501 h 1074786"/>
              <a:gd name="connsiteX44" fmla="*/ 1266093 w 1379716"/>
              <a:gd name="connsiteY44" fmla="*/ 1039617 h 1074786"/>
              <a:gd name="connsiteX45" fmla="*/ 1252566 w 1379716"/>
              <a:gd name="connsiteY45" fmla="*/ 1047733 h 1074786"/>
              <a:gd name="connsiteX46" fmla="*/ 1247155 w 1379716"/>
              <a:gd name="connsiteY46" fmla="*/ 1055849 h 1074786"/>
              <a:gd name="connsiteX47" fmla="*/ 1268798 w 1379716"/>
              <a:gd name="connsiteY47" fmla="*/ 1074786 h 1074786"/>
              <a:gd name="connsiteX48" fmla="*/ 1282325 w 1379716"/>
              <a:gd name="connsiteY48" fmla="*/ 1069375 h 1074786"/>
              <a:gd name="connsiteX49" fmla="*/ 1298557 w 1379716"/>
              <a:gd name="connsiteY49" fmla="*/ 1053143 h 1074786"/>
              <a:gd name="connsiteX50" fmla="*/ 1314789 w 1379716"/>
              <a:gd name="connsiteY50" fmla="*/ 1034206 h 1074786"/>
              <a:gd name="connsiteX51" fmla="*/ 1341842 w 1379716"/>
              <a:gd name="connsiteY51" fmla="*/ 1039617 h 1074786"/>
              <a:gd name="connsiteX52" fmla="*/ 1349958 w 1379716"/>
              <a:gd name="connsiteY52" fmla="*/ 1015269 h 1074786"/>
              <a:gd name="connsiteX53" fmla="*/ 1363484 w 1379716"/>
              <a:gd name="connsiteY53" fmla="*/ 980100 h 1074786"/>
              <a:gd name="connsiteX54" fmla="*/ 1355368 w 1379716"/>
              <a:gd name="connsiteY54" fmla="*/ 950341 h 1074786"/>
              <a:gd name="connsiteX55" fmla="*/ 1360779 w 1379716"/>
              <a:gd name="connsiteY55" fmla="*/ 925993 h 1074786"/>
              <a:gd name="connsiteX56" fmla="*/ 1368895 w 1379716"/>
              <a:gd name="connsiteY56" fmla="*/ 890824 h 1074786"/>
              <a:gd name="connsiteX57" fmla="*/ 1379716 w 1379716"/>
              <a:gd name="connsiteY57" fmla="*/ 831307 h 1074786"/>
              <a:gd name="connsiteX58" fmla="*/ 1377011 w 1379716"/>
              <a:gd name="connsiteY58" fmla="*/ 752852 h 1074786"/>
              <a:gd name="connsiteX59" fmla="*/ 1352663 w 1379716"/>
              <a:gd name="connsiteY59" fmla="*/ 674398 h 1074786"/>
              <a:gd name="connsiteX60" fmla="*/ 1325610 w 1379716"/>
              <a:gd name="connsiteY60" fmla="*/ 614881 h 1074786"/>
              <a:gd name="connsiteX61" fmla="*/ 1328315 w 1379716"/>
              <a:gd name="connsiteY61" fmla="*/ 604059 h 1074786"/>
              <a:gd name="connsiteX62" fmla="*/ 1306673 w 1379716"/>
              <a:gd name="connsiteY62" fmla="*/ 560774 h 1074786"/>
              <a:gd name="connsiteX63" fmla="*/ 1266093 w 1379716"/>
              <a:gd name="connsiteY63" fmla="*/ 509373 h 1074786"/>
              <a:gd name="connsiteX64" fmla="*/ 1195754 w 1379716"/>
              <a:gd name="connsiteY64" fmla="*/ 403865 h 1074786"/>
              <a:gd name="connsiteX65" fmla="*/ 1184933 w 1379716"/>
              <a:gd name="connsiteY65" fmla="*/ 379517 h 1074786"/>
              <a:gd name="connsiteX66" fmla="*/ 1203870 w 1379716"/>
              <a:gd name="connsiteY66" fmla="*/ 374107 h 1074786"/>
              <a:gd name="connsiteX67" fmla="*/ 1230923 w 1379716"/>
              <a:gd name="connsiteY67" fmla="*/ 393044 h 1074786"/>
              <a:gd name="connsiteX68" fmla="*/ 1257977 w 1379716"/>
              <a:gd name="connsiteY68" fmla="*/ 471499 h 1074786"/>
              <a:gd name="connsiteX69" fmla="*/ 1217397 w 1379716"/>
              <a:gd name="connsiteY69" fmla="*/ 363286 h 1074786"/>
              <a:gd name="connsiteX70" fmla="*/ 1138942 w 1379716"/>
              <a:gd name="connsiteY70" fmla="*/ 287536 h 1074786"/>
              <a:gd name="connsiteX71" fmla="*/ 1117300 w 1379716"/>
              <a:gd name="connsiteY71" fmla="*/ 225314 h 1074786"/>
              <a:gd name="connsiteX72" fmla="*/ 1076720 w 1379716"/>
              <a:gd name="connsiteY72" fmla="*/ 176618 h 1074786"/>
              <a:gd name="connsiteX73" fmla="*/ 1057783 w 1379716"/>
              <a:gd name="connsiteY73" fmla="*/ 130628 h 1074786"/>
              <a:gd name="connsiteX74" fmla="*/ 1028024 w 1379716"/>
              <a:gd name="connsiteY74" fmla="*/ 68405 h 1074786"/>
              <a:gd name="connsiteX75" fmla="*/ 1011792 w 1379716"/>
              <a:gd name="connsiteY75" fmla="*/ 81932 h 1074786"/>
              <a:gd name="connsiteX76" fmla="*/ 1017203 w 1379716"/>
              <a:gd name="connsiteY76" fmla="*/ 119806 h 1074786"/>
              <a:gd name="connsiteX77" fmla="*/ 1025319 w 1379716"/>
              <a:gd name="connsiteY77" fmla="*/ 149565 h 1074786"/>
              <a:gd name="connsiteX78" fmla="*/ 1025319 w 1379716"/>
              <a:gd name="connsiteY78" fmla="*/ 165797 h 1074786"/>
              <a:gd name="connsiteX79" fmla="*/ 995560 w 1379716"/>
              <a:gd name="connsiteY79" fmla="*/ 144154 h 1074786"/>
              <a:gd name="connsiteX80" fmla="*/ 990149 w 1379716"/>
              <a:gd name="connsiteY80" fmla="*/ 111690 h 1074786"/>
              <a:gd name="connsiteX81" fmla="*/ 987444 w 1379716"/>
              <a:gd name="connsiteY81" fmla="*/ 84637 h 1074786"/>
              <a:gd name="connsiteX82" fmla="*/ 1006381 w 1379716"/>
              <a:gd name="connsiteY82" fmla="*/ 54878 h 1074786"/>
              <a:gd name="connsiteX83" fmla="*/ 1022938 w 1379716"/>
              <a:gd name="connsiteY83" fmla="*/ 0 h 1074786"/>
              <a:gd name="connsiteX84" fmla="*/ 968507 w 1379716"/>
              <a:gd name="connsiteY84" fmla="*/ 14299 h 1074786"/>
              <a:gd name="connsiteX85" fmla="*/ 941454 w 1379716"/>
              <a:gd name="connsiteY85" fmla="*/ 772 h 1074786"/>
              <a:gd name="connsiteX86" fmla="*/ 917106 w 1379716"/>
              <a:gd name="connsiteY86" fmla="*/ 19709 h 1074786"/>
              <a:gd name="connsiteX87" fmla="*/ 911695 w 1379716"/>
              <a:gd name="connsiteY87" fmla="*/ 98164 h 1074786"/>
              <a:gd name="connsiteX88" fmla="*/ 862999 w 1379716"/>
              <a:gd name="connsiteY88" fmla="*/ 81932 h 1074786"/>
              <a:gd name="connsiteX89" fmla="*/ 465316 w 1379716"/>
              <a:gd name="connsiteY89" fmla="*/ 119806 h 1074786"/>
              <a:gd name="connsiteX90" fmla="*/ 392273 w 1379716"/>
              <a:gd name="connsiteY90" fmla="*/ 92753 h 1074786"/>
              <a:gd name="connsiteX91" fmla="*/ 0 w 1379716"/>
              <a:gd name="connsiteY91" fmla="*/ 184734 h 107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379716" h="1074786">
                <a:moveTo>
                  <a:pt x="0" y="184734"/>
                </a:moveTo>
                <a:lnTo>
                  <a:pt x="27054" y="303768"/>
                </a:lnTo>
                <a:lnTo>
                  <a:pt x="48696" y="295652"/>
                </a:lnTo>
                <a:lnTo>
                  <a:pt x="64928" y="279420"/>
                </a:lnTo>
                <a:lnTo>
                  <a:pt x="70339" y="246957"/>
                </a:lnTo>
                <a:lnTo>
                  <a:pt x="105508" y="246957"/>
                </a:lnTo>
                <a:lnTo>
                  <a:pt x="135267" y="265894"/>
                </a:lnTo>
                <a:lnTo>
                  <a:pt x="208310" y="238841"/>
                </a:lnTo>
                <a:lnTo>
                  <a:pt x="257006" y="257778"/>
                </a:lnTo>
                <a:lnTo>
                  <a:pt x="281354" y="257778"/>
                </a:lnTo>
                <a:lnTo>
                  <a:pt x="327345" y="244251"/>
                </a:lnTo>
                <a:lnTo>
                  <a:pt x="348987" y="268599"/>
                </a:lnTo>
                <a:lnTo>
                  <a:pt x="351693" y="292947"/>
                </a:lnTo>
                <a:lnTo>
                  <a:pt x="373335" y="298358"/>
                </a:lnTo>
                <a:lnTo>
                  <a:pt x="416621" y="338938"/>
                </a:lnTo>
                <a:lnTo>
                  <a:pt x="435558" y="320000"/>
                </a:lnTo>
                <a:lnTo>
                  <a:pt x="478843" y="322706"/>
                </a:lnTo>
                <a:lnTo>
                  <a:pt x="541065" y="279420"/>
                </a:lnTo>
                <a:lnTo>
                  <a:pt x="554592" y="246957"/>
                </a:lnTo>
                <a:lnTo>
                  <a:pt x="578940" y="228019"/>
                </a:lnTo>
                <a:lnTo>
                  <a:pt x="646573" y="238841"/>
                </a:lnTo>
                <a:lnTo>
                  <a:pt x="692564" y="265894"/>
                </a:lnTo>
                <a:lnTo>
                  <a:pt x="711501" y="325411"/>
                </a:lnTo>
                <a:lnTo>
                  <a:pt x="825125" y="376812"/>
                </a:lnTo>
                <a:lnTo>
                  <a:pt x="854883" y="436329"/>
                </a:lnTo>
                <a:lnTo>
                  <a:pt x="862999" y="568890"/>
                </a:lnTo>
                <a:lnTo>
                  <a:pt x="887347" y="612175"/>
                </a:lnTo>
                <a:lnTo>
                  <a:pt x="906284" y="593238"/>
                </a:lnTo>
                <a:lnTo>
                  <a:pt x="933338" y="625702"/>
                </a:lnTo>
                <a:lnTo>
                  <a:pt x="919811" y="663577"/>
                </a:lnTo>
                <a:lnTo>
                  <a:pt x="919811" y="685219"/>
                </a:lnTo>
                <a:lnTo>
                  <a:pt x="1009087" y="774495"/>
                </a:lnTo>
                <a:lnTo>
                  <a:pt x="1022613" y="755558"/>
                </a:lnTo>
                <a:lnTo>
                  <a:pt x="1030729" y="755558"/>
                </a:lnTo>
                <a:lnTo>
                  <a:pt x="1038845" y="788022"/>
                </a:lnTo>
                <a:lnTo>
                  <a:pt x="1068604" y="820486"/>
                </a:lnTo>
                <a:lnTo>
                  <a:pt x="1068604" y="844833"/>
                </a:lnTo>
                <a:lnTo>
                  <a:pt x="1106478" y="882708"/>
                </a:lnTo>
                <a:lnTo>
                  <a:pt x="1120005" y="923288"/>
                </a:lnTo>
                <a:lnTo>
                  <a:pt x="1152469" y="944930"/>
                </a:lnTo>
                <a:lnTo>
                  <a:pt x="1176817" y="942225"/>
                </a:lnTo>
                <a:lnTo>
                  <a:pt x="1211986" y="999037"/>
                </a:lnTo>
                <a:lnTo>
                  <a:pt x="1241745" y="1015269"/>
                </a:lnTo>
                <a:lnTo>
                  <a:pt x="1260682" y="1031501"/>
                </a:lnTo>
                <a:lnTo>
                  <a:pt x="1266093" y="1039617"/>
                </a:lnTo>
                <a:lnTo>
                  <a:pt x="1252566" y="1047733"/>
                </a:lnTo>
                <a:lnTo>
                  <a:pt x="1247155" y="1055849"/>
                </a:lnTo>
                <a:lnTo>
                  <a:pt x="1268798" y="1074786"/>
                </a:lnTo>
                <a:lnTo>
                  <a:pt x="1282325" y="1069375"/>
                </a:lnTo>
                <a:lnTo>
                  <a:pt x="1298557" y="1053143"/>
                </a:lnTo>
                <a:lnTo>
                  <a:pt x="1314789" y="1034206"/>
                </a:lnTo>
                <a:lnTo>
                  <a:pt x="1341842" y="1039617"/>
                </a:lnTo>
                <a:lnTo>
                  <a:pt x="1349958" y="1015269"/>
                </a:lnTo>
                <a:lnTo>
                  <a:pt x="1363484" y="980100"/>
                </a:lnTo>
                <a:lnTo>
                  <a:pt x="1355368" y="950341"/>
                </a:lnTo>
                <a:lnTo>
                  <a:pt x="1360779" y="925993"/>
                </a:lnTo>
                <a:lnTo>
                  <a:pt x="1368895" y="890824"/>
                </a:lnTo>
                <a:lnTo>
                  <a:pt x="1379716" y="831307"/>
                </a:lnTo>
                <a:cubicBezTo>
                  <a:pt x="1378814" y="805155"/>
                  <a:pt x="1377913" y="779004"/>
                  <a:pt x="1377011" y="752852"/>
                </a:cubicBezTo>
                <a:lnTo>
                  <a:pt x="1352663" y="674398"/>
                </a:lnTo>
                <a:lnTo>
                  <a:pt x="1325610" y="614881"/>
                </a:lnTo>
                <a:lnTo>
                  <a:pt x="1328315" y="604059"/>
                </a:lnTo>
                <a:lnTo>
                  <a:pt x="1306673" y="560774"/>
                </a:lnTo>
                <a:lnTo>
                  <a:pt x="1266093" y="509373"/>
                </a:lnTo>
                <a:lnTo>
                  <a:pt x="1195754" y="403865"/>
                </a:lnTo>
                <a:lnTo>
                  <a:pt x="1184933" y="379517"/>
                </a:lnTo>
                <a:lnTo>
                  <a:pt x="1203870" y="374107"/>
                </a:lnTo>
                <a:lnTo>
                  <a:pt x="1230923" y="393044"/>
                </a:lnTo>
                <a:lnTo>
                  <a:pt x="1257977" y="471499"/>
                </a:lnTo>
                <a:lnTo>
                  <a:pt x="1217397" y="363286"/>
                </a:lnTo>
                <a:lnTo>
                  <a:pt x="1138942" y="287536"/>
                </a:lnTo>
                <a:lnTo>
                  <a:pt x="1117300" y="225314"/>
                </a:lnTo>
                <a:lnTo>
                  <a:pt x="1076720" y="176618"/>
                </a:lnTo>
                <a:lnTo>
                  <a:pt x="1057783" y="130628"/>
                </a:lnTo>
                <a:lnTo>
                  <a:pt x="1028024" y="68405"/>
                </a:lnTo>
                <a:lnTo>
                  <a:pt x="1011792" y="81932"/>
                </a:lnTo>
                <a:lnTo>
                  <a:pt x="1017203" y="119806"/>
                </a:lnTo>
                <a:lnTo>
                  <a:pt x="1025319" y="149565"/>
                </a:lnTo>
                <a:lnTo>
                  <a:pt x="1025319" y="165797"/>
                </a:lnTo>
                <a:lnTo>
                  <a:pt x="995560" y="144154"/>
                </a:lnTo>
                <a:lnTo>
                  <a:pt x="990149" y="111690"/>
                </a:lnTo>
                <a:lnTo>
                  <a:pt x="987444" y="84637"/>
                </a:lnTo>
                <a:lnTo>
                  <a:pt x="1006381" y="54878"/>
                </a:lnTo>
                <a:lnTo>
                  <a:pt x="1022938" y="0"/>
                </a:lnTo>
                <a:lnTo>
                  <a:pt x="968507" y="14299"/>
                </a:lnTo>
                <a:lnTo>
                  <a:pt x="941454" y="772"/>
                </a:lnTo>
                <a:lnTo>
                  <a:pt x="917106" y="19709"/>
                </a:lnTo>
                <a:lnTo>
                  <a:pt x="911695" y="98164"/>
                </a:lnTo>
                <a:lnTo>
                  <a:pt x="862999" y="81932"/>
                </a:lnTo>
                <a:lnTo>
                  <a:pt x="465316" y="119806"/>
                </a:lnTo>
                <a:lnTo>
                  <a:pt x="392273" y="92753"/>
                </a:lnTo>
                <a:lnTo>
                  <a:pt x="0" y="184734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2908110" y="3968630"/>
            <a:ext cx="593024" cy="313242"/>
          </a:xfrm>
          <a:custGeom>
            <a:avLst/>
            <a:gdLst>
              <a:gd name="connsiteX0" fmla="*/ 360608 w 1311069"/>
              <a:gd name="connsiteY0" fmla="*/ 293638 h 698035"/>
              <a:gd name="connsiteX1" fmla="*/ 360608 w 1311069"/>
              <a:gd name="connsiteY1" fmla="*/ 355457 h 698035"/>
              <a:gd name="connsiteX2" fmla="*/ 324547 w 1311069"/>
              <a:gd name="connsiteY2" fmla="*/ 381215 h 698035"/>
              <a:gd name="connsiteX3" fmla="*/ 285911 w 1311069"/>
              <a:gd name="connsiteY3" fmla="*/ 381215 h 698035"/>
              <a:gd name="connsiteX4" fmla="*/ 257577 w 1311069"/>
              <a:gd name="connsiteY4" fmla="*/ 435306 h 698035"/>
              <a:gd name="connsiteX5" fmla="*/ 198334 w 1311069"/>
              <a:gd name="connsiteY5" fmla="*/ 435306 h 698035"/>
              <a:gd name="connsiteX6" fmla="*/ 182880 w 1311069"/>
              <a:gd name="connsiteY6" fmla="*/ 489397 h 698035"/>
              <a:gd name="connsiteX7" fmla="*/ 154546 w 1311069"/>
              <a:gd name="connsiteY7" fmla="*/ 515155 h 698035"/>
              <a:gd name="connsiteX8" fmla="*/ 103031 w 1311069"/>
              <a:gd name="connsiteY8" fmla="*/ 543489 h 698035"/>
              <a:gd name="connsiteX9" fmla="*/ 43788 w 1311069"/>
              <a:gd name="connsiteY9" fmla="*/ 592428 h 698035"/>
              <a:gd name="connsiteX10" fmla="*/ 30909 w 1311069"/>
              <a:gd name="connsiteY10" fmla="*/ 638792 h 698035"/>
              <a:gd name="connsiteX11" fmla="*/ 0 w 1311069"/>
              <a:gd name="connsiteY11" fmla="*/ 664550 h 698035"/>
              <a:gd name="connsiteX12" fmla="*/ 15454 w 1311069"/>
              <a:gd name="connsiteY12" fmla="*/ 698035 h 698035"/>
              <a:gd name="connsiteX13" fmla="*/ 185455 w 1311069"/>
              <a:gd name="connsiteY13" fmla="*/ 664550 h 698035"/>
              <a:gd name="connsiteX14" fmla="*/ 370911 w 1311069"/>
              <a:gd name="connsiteY14" fmla="*/ 569246 h 698035"/>
              <a:gd name="connsiteX15" fmla="*/ 504852 w 1311069"/>
              <a:gd name="connsiteY15" fmla="*/ 558943 h 698035"/>
              <a:gd name="connsiteX16" fmla="*/ 589852 w 1311069"/>
              <a:gd name="connsiteY16" fmla="*/ 600156 h 698035"/>
              <a:gd name="connsiteX17" fmla="*/ 749550 w 1311069"/>
              <a:gd name="connsiteY17" fmla="*/ 546064 h 698035"/>
              <a:gd name="connsiteX18" fmla="*/ 945309 w 1311069"/>
              <a:gd name="connsiteY18" fmla="*/ 677429 h 698035"/>
              <a:gd name="connsiteX19" fmla="*/ 976218 w 1311069"/>
              <a:gd name="connsiteY19" fmla="*/ 651671 h 698035"/>
              <a:gd name="connsiteX20" fmla="*/ 1009703 w 1311069"/>
              <a:gd name="connsiteY20" fmla="*/ 631065 h 698035"/>
              <a:gd name="connsiteX21" fmla="*/ 1050916 w 1311069"/>
              <a:gd name="connsiteY21" fmla="*/ 582125 h 698035"/>
              <a:gd name="connsiteX22" fmla="*/ 1071522 w 1311069"/>
              <a:gd name="connsiteY22" fmla="*/ 530610 h 698035"/>
              <a:gd name="connsiteX23" fmla="*/ 1115310 w 1311069"/>
              <a:gd name="connsiteY23" fmla="*/ 463640 h 698035"/>
              <a:gd name="connsiteX24" fmla="*/ 1151371 w 1311069"/>
              <a:gd name="connsiteY24" fmla="*/ 422427 h 698035"/>
              <a:gd name="connsiteX25" fmla="*/ 1190008 w 1311069"/>
              <a:gd name="connsiteY25" fmla="*/ 412124 h 698035"/>
              <a:gd name="connsiteX26" fmla="*/ 1231220 w 1311069"/>
              <a:gd name="connsiteY26" fmla="*/ 381215 h 698035"/>
              <a:gd name="connsiteX27" fmla="*/ 1238947 w 1311069"/>
              <a:gd name="connsiteY27" fmla="*/ 340002 h 698035"/>
              <a:gd name="connsiteX28" fmla="*/ 1223493 w 1311069"/>
              <a:gd name="connsiteY28" fmla="*/ 337427 h 698035"/>
              <a:gd name="connsiteX29" fmla="*/ 1197735 w 1311069"/>
              <a:gd name="connsiteY29" fmla="*/ 352881 h 698035"/>
              <a:gd name="connsiteX30" fmla="*/ 1184856 w 1311069"/>
              <a:gd name="connsiteY30" fmla="*/ 370912 h 698035"/>
              <a:gd name="connsiteX31" fmla="*/ 1159098 w 1311069"/>
              <a:gd name="connsiteY31" fmla="*/ 378639 h 698035"/>
              <a:gd name="connsiteX32" fmla="*/ 1138492 w 1311069"/>
              <a:gd name="connsiteY32" fmla="*/ 370912 h 698035"/>
              <a:gd name="connsiteX33" fmla="*/ 1133341 w 1311069"/>
              <a:gd name="connsiteY33" fmla="*/ 358033 h 698035"/>
              <a:gd name="connsiteX34" fmla="*/ 1146219 w 1311069"/>
              <a:gd name="connsiteY34" fmla="*/ 350305 h 698035"/>
              <a:gd name="connsiteX35" fmla="*/ 1164250 w 1311069"/>
              <a:gd name="connsiteY35" fmla="*/ 352881 h 698035"/>
              <a:gd name="connsiteX36" fmla="*/ 1177129 w 1311069"/>
              <a:gd name="connsiteY36" fmla="*/ 352881 h 698035"/>
              <a:gd name="connsiteX37" fmla="*/ 1184856 w 1311069"/>
              <a:gd name="connsiteY37" fmla="*/ 332275 h 698035"/>
              <a:gd name="connsiteX38" fmla="*/ 1187432 w 1311069"/>
              <a:gd name="connsiteY38" fmla="*/ 306517 h 698035"/>
              <a:gd name="connsiteX39" fmla="*/ 1169401 w 1311069"/>
              <a:gd name="connsiteY39" fmla="*/ 303941 h 698035"/>
              <a:gd name="connsiteX40" fmla="*/ 1138492 w 1311069"/>
              <a:gd name="connsiteY40" fmla="*/ 301366 h 698035"/>
              <a:gd name="connsiteX41" fmla="*/ 1123037 w 1311069"/>
              <a:gd name="connsiteY41" fmla="*/ 293638 h 698035"/>
              <a:gd name="connsiteX42" fmla="*/ 1135916 w 1311069"/>
              <a:gd name="connsiteY42" fmla="*/ 273032 h 698035"/>
              <a:gd name="connsiteX43" fmla="*/ 1156523 w 1311069"/>
              <a:gd name="connsiteY43" fmla="*/ 273032 h 698035"/>
              <a:gd name="connsiteX44" fmla="*/ 1171977 w 1311069"/>
              <a:gd name="connsiteY44" fmla="*/ 260153 h 698035"/>
              <a:gd name="connsiteX45" fmla="*/ 1195159 w 1311069"/>
              <a:gd name="connsiteY45" fmla="*/ 244699 h 698035"/>
              <a:gd name="connsiteX46" fmla="*/ 1220917 w 1311069"/>
              <a:gd name="connsiteY46" fmla="*/ 262729 h 698035"/>
              <a:gd name="connsiteX47" fmla="*/ 1251826 w 1311069"/>
              <a:gd name="connsiteY47" fmla="*/ 252426 h 698035"/>
              <a:gd name="connsiteX48" fmla="*/ 1269857 w 1311069"/>
              <a:gd name="connsiteY48" fmla="*/ 226668 h 698035"/>
              <a:gd name="connsiteX49" fmla="*/ 1293039 w 1311069"/>
              <a:gd name="connsiteY49" fmla="*/ 190607 h 698035"/>
              <a:gd name="connsiteX50" fmla="*/ 1280160 w 1311069"/>
              <a:gd name="connsiteY50" fmla="*/ 136516 h 698035"/>
              <a:gd name="connsiteX51" fmla="*/ 1256978 w 1311069"/>
              <a:gd name="connsiteY51" fmla="*/ 123637 h 698035"/>
              <a:gd name="connsiteX52" fmla="*/ 1246675 w 1311069"/>
              <a:gd name="connsiteY52" fmla="*/ 149395 h 698035"/>
              <a:gd name="connsiteX53" fmla="*/ 1241523 w 1311069"/>
              <a:gd name="connsiteY53" fmla="*/ 167425 h 698035"/>
              <a:gd name="connsiteX54" fmla="*/ 1200311 w 1311069"/>
              <a:gd name="connsiteY54" fmla="*/ 154547 h 698035"/>
              <a:gd name="connsiteX55" fmla="*/ 1161674 w 1311069"/>
              <a:gd name="connsiteY55" fmla="*/ 162274 h 698035"/>
              <a:gd name="connsiteX56" fmla="*/ 1138492 w 1311069"/>
              <a:gd name="connsiteY56" fmla="*/ 177729 h 698035"/>
              <a:gd name="connsiteX57" fmla="*/ 1128189 w 1311069"/>
              <a:gd name="connsiteY57" fmla="*/ 151971 h 698035"/>
              <a:gd name="connsiteX58" fmla="*/ 1110159 w 1311069"/>
              <a:gd name="connsiteY58" fmla="*/ 123637 h 698035"/>
              <a:gd name="connsiteX59" fmla="*/ 1130765 w 1311069"/>
              <a:gd name="connsiteY59" fmla="*/ 110758 h 698035"/>
              <a:gd name="connsiteX60" fmla="*/ 1159098 w 1311069"/>
              <a:gd name="connsiteY60" fmla="*/ 131365 h 698035"/>
              <a:gd name="connsiteX61" fmla="*/ 1179704 w 1311069"/>
              <a:gd name="connsiteY61" fmla="*/ 121061 h 698035"/>
              <a:gd name="connsiteX62" fmla="*/ 1195159 w 1311069"/>
              <a:gd name="connsiteY62" fmla="*/ 118486 h 698035"/>
              <a:gd name="connsiteX63" fmla="*/ 1220917 w 1311069"/>
              <a:gd name="connsiteY63" fmla="*/ 95304 h 698035"/>
              <a:gd name="connsiteX64" fmla="*/ 1233796 w 1311069"/>
              <a:gd name="connsiteY64" fmla="*/ 95304 h 698035"/>
              <a:gd name="connsiteX65" fmla="*/ 1231220 w 1311069"/>
              <a:gd name="connsiteY65" fmla="*/ 74698 h 698035"/>
              <a:gd name="connsiteX66" fmla="*/ 1215765 w 1311069"/>
              <a:gd name="connsiteY66" fmla="*/ 28334 h 698035"/>
              <a:gd name="connsiteX67" fmla="*/ 1223493 w 1311069"/>
              <a:gd name="connsiteY67" fmla="*/ 25758 h 698035"/>
              <a:gd name="connsiteX68" fmla="*/ 1303342 w 1311069"/>
              <a:gd name="connsiteY68" fmla="*/ 121061 h 698035"/>
              <a:gd name="connsiteX69" fmla="*/ 1311069 w 1311069"/>
              <a:gd name="connsiteY69" fmla="*/ 115910 h 698035"/>
              <a:gd name="connsiteX70" fmla="*/ 1210614 w 1311069"/>
              <a:gd name="connsiteY70" fmla="*/ 0 h 698035"/>
              <a:gd name="connsiteX71" fmla="*/ 1156523 w 1311069"/>
              <a:gd name="connsiteY71" fmla="*/ 33485 h 698035"/>
              <a:gd name="connsiteX72" fmla="*/ 360608 w 1311069"/>
              <a:gd name="connsiteY72" fmla="*/ 293638 h 698035"/>
              <a:gd name="connsiteX0" fmla="*/ 360608 w 1311069"/>
              <a:gd name="connsiteY0" fmla="*/ 279360 h 698035"/>
              <a:gd name="connsiteX1" fmla="*/ 360608 w 1311069"/>
              <a:gd name="connsiteY1" fmla="*/ 355457 h 698035"/>
              <a:gd name="connsiteX2" fmla="*/ 324547 w 1311069"/>
              <a:gd name="connsiteY2" fmla="*/ 381215 h 698035"/>
              <a:gd name="connsiteX3" fmla="*/ 285911 w 1311069"/>
              <a:gd name="connsiteY3" fmla="*/ 381215 h 698035"/>
              <a:gd name="connsiteX4" fmla="*/ 257577 w 1311069"/>
              <a:gd name="connsiteY4" fmla="*/ 435306 h 698035"/>
              <a:gd name="connsiteX5" fmla="*/ 198334 w 1311069"/>
              <a:gd name="connsiteY5" fmla="*/ 435306 h 698035"/>
              <a:gd name="connsiteX6" fmla="*/ 182880 w 1311069"/>
              <a:gd name="connsiteY6" fmla="*/ 489397 h 698035"/>
              <a:gd name="connsiteX7" fmla="*/ 154546 w 1311069"/>
              <a:gd name="connsiteY7" fmla="*/ 515155 h 698035"/>
              <a:gd name="connsiteX8" fmla="*/ 103031 w 1311069"/>
              <a:gd name="connsiteY8" fmla="*/ 543489 h 698035"/>
              <a:gd name="connsiteX9" fmla="*/ 43788 w 1311069"/>
              <a:gd name="connsiteY9" fmla="*/ 592428 h 698035"/>
              <a:gd name="connsiteX10" fmla="*/ 30909 w 1311069"/>
              <a:gd name="connsiteY10" fmla="*/ 638792 h 698035"/>
              <a:gd name="connsiteX11" fmla="*/ 0 w 1311069"/>
              <a:gd name="connsiteY11" fmla="*/ 664550 h 698035"/>
              <a:gd name="connsiteX12" fmla="*/ 15454 w 1311069"/>
              <a:gd name="connsiteY12" fmla="*/ 698035 h 698035"/>
              <a:gd name="connsiteX13" fmla="*/ 185455 w 1311069"/>
              <a:gd name="connsiteY13" fmla="*/ 664550 h 698035"/>
              <a:gd name="connsiteX14" fmla="*/ 370911 w 1311069"/>
              <a:gd name="connsiteY14" fmla="*/ 569246 h 698035"/>
              <a:gd name="connsiteX15" fmla="*/ 504852 w 1311069"/>
              <a:gd name="connsiteY15" fmla="*/ 558943 h 698035"/>
              <a:gd name="connsiteX16" fmla="*/ 589852 w 1311069"/>
              <a:gd name="connsiteY16" fmla="*/ 600156 h 698035"/>
              <a:gd name="connsiteX17" fmla="*/ 749550 w 1311069"/>
              <a:gd name="connsiteY17" fmla="*/ 546064 h 698035"/>
              <a:gd name="connsiteX18" fmla="*/ 945309 w 1311069"/>
              <a:gd name="connsiteY18" fmla="*/ 677429 h 698035"/>
              <a:gd name="connsiteX19" fmla="*/ 976218 w 1311069"/>
              <a:gd name="connsiteY19" fmla="*/ 651671 h 698035"/>
              <a:gd name="connsiteX20" fmla="*/ 1009703 w 1311069"/>
              <a:gd name="connsiteY20" fmla="*/ 631065 h 698035"/>
              <a:gd name="connsiteX21" fmla="*/ 1050916 w 1311069"/>
              <a:gd name="connsiteY21" fmla="*/ 582125 h 698035"/>
              <a:gd name="connsiteX22" fmla="*/ 1071522 w 1311069"/>
              <a:gd name="connsiteY22" fmla="*/ 530610 h 698035"/>
              <a:gd name="connsiteX23" fmla="*/ 1115310 w 1311069"/>
              <a:gd name="connsiteY23" fmla="*/ 463640 h 698035"/>
              <a:gd name="connsiteX24" fmla="*/ 1151371 w 1311069"/>
              <a:gd name="connsiteY24" fmla="*/ 422427 h 698035"/>
              <a:gd name="connsiteX25" fmla="*/ 1190008 w 1311069"/>
              <a:gd name="connsiteY25" fmla="*/ 412124 h 698035"/>
              <a:gd name="connsiteX26" fmla="*/ 1231220 w 1311069"/>
              <a:gd name="connsiteY26" fmla="*/ 381215 h 698035"/>
              <a:gd name="connsiteX27" fmla="*/ 1238947 w 1311069"/>
              <a:gd name="connsiteY27" fmla="*/ 340002 h 698035"/>
              <a:gd name="connsiteX28" fmla="*/ 1223493 w 1311069"/>
              <a:gd name="connsiteY28" fmla="*/ 337427 h 698035"/>
              <a:gd name="connsiteX29" fmla="*/ 1197735 w 1311069"/>
              <a:gd name="connsiteY29" fmla="*/ 352881 h 698035"/>
              <a:gd name="connsiteX30" fmla="*/ 1184856 w 1311069"/>
              <a:gd name="connsiteY30" fmla="*/ 370912 h 698035"/>
              <a:gd name="connsiteX31" fmla="*/ 1159098 w 1311069"/>
              <a:gd name="connsiteY31" fmla="*/ 378639 h 698035"/>
              <a:gd name="connsiteX32" fmla="*/ 1138492 w 1311069"/>
              <a:gd name="connsiteY32" fmla="*/ 370912 h 698035"/>
              <a:gd name="connsiteX33" fmla="*/ 1133341 w 1311069"/>
              <a:gd name="connsiteY33" fmla="*/ 358033 h 698035"/>
              <a:gd name="connsiteX34" fmla="*/ 1146219 w 1311069"/>
              <a:gd name="connsiteY34" fmla="*/ 350305 h 698035"/>
              <a:gd name="connsiteX35" fmla="*/ 1164250 w 1311069"/>
              <a:gd name="connsiteY35" fmla="*/ 352881 h 698035"/>
              <a:gd name="connsiteX36" fmla="*/ 1177129 w 1311069"/>
              <a:gd name="connsiteY36" fmla="*/ 352881 h 698035"/>
              <a:gd name="connsiteX37" fmla="*/ 1184856 w 1311069"/>
              <a:gd name="connsiteY37" fmla="*/ 332275 h 698035"/>
              <a:gd name="connsiteX38" fmla="*/ 1187432 w 1311069"/>
              <a:gd name="connsiteY38" fmla="*/ 306517 h 698035"/>
              <a:gd name="connsiteX39" fmla="*/ 1169401 w 1311069"/>
              <a:gd name="connsiteY39" fmla="*/ 303941 h 698035"/>
              <a:gd name="connsiteX40" fmla="*/ 1138492 w 1311069"/>
              <a:gd name="connsiteY40" fmla="*/ 301366 h 698035"/>
              <a:gd name="connsiteX41" fmla="*/ 1123037 w 1311069"/>
              <a:gd name="connsiteY41" fmla="*/ 293638 h 698035"/>
              <a:gd name="connsiteX42" fmla="*/ 1135916 w 1311069"/>
              <a:gd name="connsiteY42" fmla="*/ 273032 h 698035"/>
              <a:gd name="connsiteX43" fmla="*/ 1156523 w 1311069"/>
              <a:gd name="connsiteY43" fmla="*/ 273032 h 698035"/>
              <a:gd name="connsiteX44" fmla="*/ 1171977 w 1311069"/>
              <a:gd name="connsiteY44" fmla="*/ 260153 h 698035"/>
              <a:gd name="connsiteX45" fmla="*/ 1195159 w 1311069"/>
              <a:gd name="connsiteY45" fmla="*/ 244699 h 698035"/>
              <a:gd name="connsiteX46" fmla="*/ 1220917 w 1311069"/>
              <a:gd name="connsiteY46" fmla="*/ 262729 h 698035"/>
              <a:gd name="connsiteX47" fmla="*/ 1251826 w 1311069"/>
              <a:gd name="connsiteY47" fmla="*/ 252426 h 698035"/>
              <a:gd name="connsiteX48" fmla="*/ 1269857 w 1311069"/>
              <a:gd name="connsiteY48" fmla="*/ 226668 h 698035"/>
              <a:gd name="connsiteX49" fmla="*/ 1293039 w 1311069"/>
              <a:gd name="connsiteY49" fmla="*/ 190607 h 698035"/>
              <a:gd name="connsiteX50" fmla="*/ 1280160 w 1311069"/>
              <a:gd name="connsiteY50" fmla="*/ 136516 h 698035"/>
              <a:gd name="connsiteX51" fmla="*/ 1256978 w 1311069"/>
              <a:gd name="connsiteY51" fmla="*/ 123637 h 698035"/>
              <a:gd name="connsiteX52" fmla="*/ 1246675 w 1311069"/>
              <a:gd name="connsiteY52" fmla="*/ 149395 h 698035"/>
              <a:gd name="connsiteX53" fmla="*/ 1241523 w 1311069"/>
              <a:gd name="connsiteY53" fmla="*/ 167425 h 698035"/>
              <a:gd name="connsiteX54" fmla="*/ 1200311 w 1311069"/>
              <a:gd name="connsiteY54" fmla="*/ 154547 h 698035"/>
              <a:gd name="connsiteX55" fmla="*/ 1161674 w 1311069"/>
              <a:gd name="connsiteY55" fmla="*/ 162274 h 698035"/>
              <a:gd name="connsiteX56" fmla="*/ 1138492 w 1311069"/>
              <a:gd name="connsiteY56" fmla="*/ 177729 h 698035"/>
              <a:gd name="connsiteX57" fmla="*/ 1128189 w 1311069"/>
              <a:gd name="connsiteY57" fmla="*/ 151971 h 698035"/>
              <a:gd name="connsiteX58" fmla="*/ 1110159 w 1311069"/>
              <a:gd name="connsiteY58" fmla="*/ 123637 h 698035"/>
              <a:gd name="connsiteX59" fmla="*/ 1130765 w 1311069"/>
              <a:gd name="connsiteY59" fmla="*/ 110758 h 698035"/>
              <a:gd name="connsiteX60" fmla="*/ 1159098 w 1311069"/>
              <a:gd name="connsiteY60" fmla="*/ 131365 h 698035"/>
              <a:gd name="connsiteX61" fmla="*/ 1179704 w 1311069"/>
              <a:gd name="connsiteY61" fmla="*/ 121061 h 698035"/>
              <a:gd name="connsiteX62" fmla="*/ 1195159 w 1311069"/>
              <a:gd name="connsiteY62" fmla="*/ 118486 h 698035"/>
              <a:gd name="connsiteX63" fmla="*/ 1220917 w 1311069"/>
              <a:gd name="connsiteY63" fmla="*/ 95304 h 698035"/>
              <a:gd name="connsiteX64" fmla="*/ 1233796 w 1311069"/>
              <a:gd name="connsiteY64" fmla="*/ 95304 h 698035"/>
              <a:gd name="connsiteX65" fmla="*/ 1231220 w 1311069"/>
              <a:gd name="connsiteY65" fmla="*/ 74698 h 698035"/>
              <a:gd name="connsiteX66" fmla="*/ 1215765 w 1311069"/>
              <a:gd name="connsiteY66" fmla="*/ 28334 h 698035"/>
              <a:gd name="connsiteX67" fmla="*/ 1223493 w 1311069"/>
              <a:gd name="connsiteY67" fmla="*/ 25758 h 698035"/>
              <a:gd name="connsiteX68" fmla="*/ 1303342 w 1311069"/>
              <a:gd name="connsiteY68" fmla="*/ 121061 h 698035"/>
              <a:gd name="connsiteX69" fmla="*/ 1311069 w 1311069"/>
              <a:gd name="connsiteY69" fmla="*/ 115910 h 698035"/>
              <a:gd name="connsiteX70" fmla="*/ 1210614 w 1311069"/>
              <a:gd name="connsiteY70" fmla="*/ 0 h 698035"/>
              <a:gd name="connsiteX71" fmla="*/ 1156523 w 1311069"/>
              <a:gd name="connsiteY71" fmla="*/ 33485 h 698035"/>
              <a:gd name="connsiteX72" fmla="*/ 360608 w 1311069"/>
              <a:gd name="connsiteY72" fmla="*/ 279360 h 698035"/>
              <a:gd name="connsiteX0" fmla="*/ 360608 w 1311069"/>
              <a:gd name="connsiteY0" fmla="*/ 279360 h 698035"/>
              <a:gd name="connsiteX1" fmla="*/ 360608 w 1311069"/>
              <a:gd name="connsiteY1" fmla="*/ 355457 h 698035"/>
              <a:gd name="connsiteX2" fmla="*/ 324547 w 1311069"/>
              <a:gd name="connsiteY2" fmla="*/ 381215 h 698035"/>
              <a:gd name="connsiteX3" fmla="*/ 285911 w 1311069"/>
              <a:gd name="connsiteY3" fmla="*/ 381215 h 698035"/>
              <a:gd name="connsiteX4" fmla="*/ 257577 w 1311069"/>
              <a:gd name="connsiteY4" fmla="*/ 435306 h 698035"/>
              <a:gd name="connsiteX5" fmla="*/ 198334 w 1311069"/>
              <a:gd name="connsiteY5" fmla="*/ 435306 h 698035"/>
              <a:gd name="connsiteX6" fmla="*/ 182880 w 1311069"/>
              <a:gd name="connsiteY6" fmla="*/ 489397 h 698035"/>
              <a:gd name="connsiteX7" fmla="*/ 154546 w 1311069"/>
              <a:gd name="connsiteY7" fmla="*/ 515155 h 698035"/>
              <a:gd name="connsiteX8" fmla="*/ 103031 w 1311069"/>
              <a:gd name="connsiteY8" fmla="*/ 543489 h 698035"/>
              <a:gd name="connsiteX9" fmla="*/ 43788 w 1311069"/>
              <a:gd name="connsiteY9" fmla="*/ 592428 h 698035"/>
              <a:gd name="connsiteX10" fmla="*/ 30909 w 1311069"/>
              <a:gd name="connsiteY10" fmla="*/ 638792 h 698035"/>
              <a:gd name="connsiteX11" fmla="*/ 0 w 1311069"/>
              <a:gd name="connsiteY11" fmla="*/ 664550 h 698035"/>
              <a:gd name="connsiteX12" fmla="*/ 15454 w 1311069"/>
              <a:gd name="connsiteY12" fmla="*/ 698035 h 698035"/>
              <a:gd name="connsiteX13" fmla="*/ 185455 w 1311069"/>
              <a:gd name="connsiteY13" fmla="*/ 664550 h 698035"/>
              <a:gd name="connsiteX14" fmla="*/ 370911 w 1311069"/>
              <a:gd name="connsiteY14" fmla="*/ 569246 h 698035"/>
              <a:gd name="connsiteX15" fmla="*/ 504852 w 1311069"/>
              <a:gd name="connsiteY15" fmla="*/ 558943 h 698035"/>
              <a:gd name="connsiteX16" fmla="*/ 589852 w 1311069"/>
              <a:gd name="connsiteY16" fmla="*/ 600156 h 698035"/>
              <a:gd name="connsiteX17" fmla="*/ 749550 w 1311069"/>
              <a:gd name="connsiteY17" fmla="*/ 546064 h 698035"/>
              <a:gd name="connsiteX18" fmla="*/ 945309 w 1311069"/>
              <a:gd name="connsiteY18" fmla="*/ 677429 h 698035"/>
              <a:gd name="connsiteX19" fmla="*/ 976218 w 1311069"/>
              <a:gd name="connsiteY19" fmla="*/ 651671 h 698035"/>
              <a:gd name="connsiteX20" fmla="*/ 1009703 w 1311069"/>
              <a:gd name="connsiteY20" fmla="*/ 631065 h 698035"/>
              <a:gd name="connsiteX21" fmla="*/ 1050916 w 1311069"/>
              <a:gd name="connsiteY21" fmla="*/ 582125 h 698035"/>
              <a:gd name="connsiteX22" fmla="*/ 1071522 w 1311069"/>
              <a:gd name="connsiteY22" fmla="*/ 530610 h 698035"/>
              <a:gd name="connsiteX23" fmla="*/ 1115310 w 1311069"/>
              <a:gd name="connsiteY23" fmla="*/ 463640 h 698035"/>
              <a:gd name="connsiteX24" fmla="*/ 1151371 w 1311069"/>
              <a:gd name="connsiteY24" fmla="*/ 422427 h 698035"/>
              <a:gd name="connsiteX25" fmla="*/ 1190008 w 1311069"/>
              <a:gd name="connsiteY25" fmla="*/ 412124 h 698035"/>
              <a:gd name="connsiteX26" fmla="*/ 1231220 w 1311069"/>
              <a:gd name="connsiteY26" fmla="*/ 381215 h 698035"/>
              <a:gd name="connsiteX27" fmla="*/ 1238947 w 1311069"/>
              <a:gd name="connsiteY27" fmla="*/ 340002 h 698035"/>
              <a:gd name="connsiteX28" fmla="*/ 1223493 w 1311069"/>
              <a:gd name="connsiteY28" fmla="*/ 337427 h 698035"/>
              <a:gd name="connsiteX29" fmla="*/ 1197735 w 1311069"/>
              <a:gd name="connsiteY29" fmla="*/ 352881 h 698035"/>
              <a:gd name="connsiteX30" fmla="*/ 1184856 w 1311069"/>
              <a:gd name="connsiteY30" fmla="*/ 370912 h 698035"/>
              <a:gd name="connsiteX31" fmla="*/ 1159098 w 1311069"/>
              <a:gd name="connsiteY31" fmla="*/ 378639 h 698035"/>
              <a:gd name="connsiteX32" fmla="*/ 1138492 w 1311069"/>
              <a:gd name="connsiteY32" fmla="*/ 370912 h 698035"/>
              <a:gd name="connsiteX33" fmla="*/ 1133341 w 1311069"/>
              <a:gd name="connsiteY33" fmla="*/ 358033 h 698035"/>
              <a:gd name="connsiteX34" fmla="*/ 1146219 w 1311069"/>
              <a:gd name="connsiteY34" fmla="*/ 350305 h 698035"/>
              <a:gd name="connsiteX35" fmla="*/ 1164250 w 1311069"/>
              <a:gd name="connsiteY35" fmla="*/ 352881 h 698035"/>
              <a:gd name="connsiteX36" fmla="*/ 1177129 w 1311069"/>
              <a:gd name="connsiteY36" fmla="*/ 352881 h 698035"/>
              <a:gd name="connsiteX37" fmla="*/ 1184856 w 1311069"/>
              <a:gd name="connsiteY37" fmla="*/ 332275 h 698035"/>
              <a:gd name="connsiteX38" fmla="*/ 1187432 w 1311069"/>
              <a:gd name="connsiteY38" fmla="*/ 306517 h 698035"/>
              <a:gd name="connsiteX39" fmla="*/ 1169401 w 1311069"/>
              <a:gd name="connsiteY39" fmla="*/ 303941 h 698035"/>
              <a:gd name="connsiteX40" fmla="*/ 1138492 w 1311069"/>
              <a:gd name="connsiteY40" fmla="*/ 301366 h 698035"/>
              <a:gd name="connsiteX41" fmla="*/ 1123037 w 1311069"/>
              <a:gd name="connsiteY41" fmla="*/ 293638 h 698035"/>
              <a:gd name="connsiteX42" fmla="*/ 1135916 w 1311069"/>
              <a:gd name="connsiteY42" fmla="*/ 273032 h 698035"/>
              <a:gd name="connsiteX43" fmla="*/ 1156523 w 1311069"/>
              <a:gd name="connsiteY43" fmla="*/ 273032 h 698035"/>
              <a:gd name="connsiteX44" fmla="*/ 1171977 w 1311069"/>
              <a:gd name="connsiteY44" fmla="*/ 260153 h 698035"/>
              <a:gd name="connsiteX45" fmla="*/ 1195159 w 1311069"/>
              <a:gd name="connsiteY45" fmla="*/ 244699 h 698035"/>
              <a:gd name="connsiteX46" fmla="*/ 1220917 w 1311069"/>
              <a:gd name="connsiteY46" fmla="*/ 262729 h 698035"/>
              <a:gd name="connsiteX47" fmla="*/ 1251826 w 1311069"/>
              <a:gd name="connsiteY47" fmla="*/ 252426 h 698035"/>
              <a:gd name="connsiteX48" fmla="*/ 1269857 w 1311069"/>
              <a:gd name="connsiteY48" fmla="*/ 226668 h 698035"/>
              <a:gd name="connsiteX49" fmla="*/ 1293039 w 1311069"/>
              <a:gd name="connsiteY49" fmla="*/ 190607 h 698035"/>
              <a:gd name="connsiteX50" fmla="*/ 1280160 w 1311069"/>
              <a:gd name="connsiteY50" fmla="*/ 136516 h 698035"/>
              <a:gd name="connsiteX51" fmla="*/ 1256978 w 1311069"/>
              <a:gd name="connsiteY51" fmla="*/ 123637 h 698035"/>
              <a:gd name="connsiteX52" fmla="*/ 1246675 w 1311069"/>
              <a:gd name="connsiteY52" fmla="*/ 149395 h 698035"/>
              <a:gd name="connsiteX53" fmla="*/ 1241523 w 1311069"/>
              <a:gd name="connsiteY53" fmla="*/ 167425 h 698035"/>
              <a:gd name="connsiteX54" fmla="*/ 1200311 w 1311069"/>
              <a:gd name="connsiteY54" fmla="*/ 154547 h 698035"/>
              <a:gd name="connsiteX55" fmla="*/ 1161674 w 1311069"/>
              <a:gd name="connsiteY55" fmla="*/ 162274 h 698035"/>
              <a:gd name="connsiteX56" fmla="*/ 1138492 w 1311069"/>
              <a:gd name="connsiteY56" fmla="*/ 177729 h 698035"/>
              <a:gd name="connsiteX57" fmla="*/ 1128189 w 1311069"/>
              <a:gd name="connsiteY57" fmla="*/ 151971 h 698035"/>
              <a:gd name="connsiteX58" fmla="*/ 1110159 w 1311069"/>
              <a:gd name="connsiteY58" fmla="*/ 123637 h 698035"/>
              <a:gd name="connsiteX59" fmla="*/ 1130765 w 1311069"/>
              <a:gd name="connsiteY59" fmla="*/ 110758 h 698035"/>
              <a:gd name="connsiteX60" fmla="*/ 1159098 w 1311069"/>
              <a:gd name="connsiteY60" fmla="*/ 131365 h 698035"/>
              <a:gd name="connsiteX61" fmla="*/ 1179704 w 1311069"/>
              <a:gd name="connsiteY61" fmla="*/ 121061 h 698035"/>
              <a:gd name="connsiteX62" fmla="*/ 1195159 w 1311069"/>
              <a:gd name="connsiteY62" fmla="*/ 118486 h 698035"/>
              <a:gd name="connsiteX63" fmla="*/ 1220917 w 1311069"/>
              <a:gd name="connsiteY63" fmla="*/ 95304 h 698035"/>
              <a:gd name="connsiteX64" fmla="*/ 1233796 w 1311069"/>
              <a:gd name="connsiteY64" fmla="*/ 95304 h 698035"/>
              <a:gd name="connsiteX65" fmla="*/ 1231220 w 1311069"/>
              <a:gd name="connsiteY65" fmla="*/ 74698 h 698035"/>
              <a:gd name="connsiteX66" fmla="*/ 1215765 w 1311069"/>
              <a:gd name="connsiteY66" fmla="*/ 28334 h 698035"/>
              <a:gd name="connsiteX67" fmla="*/ 1223493 w 1311069"/>
              <a:gd name="connsiteY67" fmla="*/ 25758 h 698035"/>
              <a:gd name="connsiteX68" fmla="*/ 1303342 w 1311069"/>
              <a:gd name="connsiteY68" fmla="*/ 121061 h 698035"/>
              <a:gd name="connsiteX69" fmla="*/ 1311069 w 1311069"/>
              <a:gd name="connsiteY69" fmla="*/ 115910 h 698035"/>
              <a:gd name="connsiteX70" fmla="*/ 1210614 w 1311069"/>
              <a:gd name="connsiteY70" fmla="*/ 0 h 698035"/>
              <a:gd name="connsiteX71" fmla="*/ 1151761 w 1311069"/>
              <a:gd name="connsiteY71" fmla="*/ 26346 h 698035"/>
              <a:gd name="connsiteX72" fmla="*/ 360608 w 1311069"/>
              <a:gd name="connsiteY72" fmla="*/ 279360 h 698035"/>
              <a:gd name="connsiteX0" fmla="*/ 360608 w 1311069"/>
              <a:gd name="connsiteY0" fmla="*/ 279360 h 698035"/>
              <a:gd name="connsiteX1" fmla="*/ 360608 w 1311069"/>
              <a:gd name="connsiteY1" fmla="*/ 355457 h 698035"/>
              <a:gd name="connsiteX2" fmla="*/ 324547 w 1311069"/>
              <a:gd name="connsiteY2" fmla="*/ 381215 h 698035"/>
              <a:gd name="connsiteX3" fmla="*/ 285911 w 1311069"/>
              <a:gd name="connsiteY3" fmla="*/ 381215 h 698035"/>
              <a:gd name="connsiteX4" fmla="*/ 257577 w 1311069"/>
              <a:gd name="connsiteY4" fmla="*/ 435306 h 698035"/>
              <a:gd name="connsiteX5" fmla="*/ 198334 w 1311069"/>
              <a:gd name="connsiteY5" fmla="*/ 435306 h 698035"/>
              <a:gd name="connsiteX6" fmla="*/ 182880 w 1311069"/>
              <a:gd name="connsiteY6" fmla="*/ 489397 h 698035"/>
              <a:gd name="connsiteX7" fmla="*/ 154546 w 1311069"/>
              <a:gd name="connsiteY7" fmla="*/ 515155 h 698035"/>
              <a:gd name="connsiteX8" fmla="*/ 103031 w 1311069"/>
              <a:gd name="connsiteY8" fmla="*/ 543489 h 698035"/>
              <a:gd name="connsiteX9" fmla="*/ 43788 w 1311069"/>
              <a:gd name="connsiteY9" fmla="*/ 592428 h 698035"/>
              <a:gd name="connsiteX10" fmla="*/ 30909 w 1311069"/>
              <a:gd name="connsiteY10" fmla="*/ 638792 h 698035"/>
              <a:gd name="connsiteX11" fmla="*/ 0 w 1311069"/>
              <a:gd name="connsiteY11" fmla="*/ 664550 h 698035"/>
              <a:gd name="connsiteX12" fmla="*/ 15454 w 1311069"/>
              <a:gd name="connsiteY12" fmla="*/ 698035 h 698035"/>
              <a:gd name="connsiteX13" fmla="*/ 185455 w 1311069"/>
              <a:gd name="connsiteY13" fmla="*/ 664550 h 698035"/>
              <a:gd name="connsiteX14" fmla="*/ 370911 w 1311069"/>
              <a:gd name="connsiteY14" fmla="*/ 569246 h 698035"/>
              <a:gd name="connsiteX15" fmla="*/ 504852 w 1311069"/>
              <a:gd name="connsiteY15" fmla="*/ 558943 h 698035"/>
              <a:gd name="connsiteX16" fmla="*/ 589852 w 1311069"/>
              <a:gd name="connsiteY16" fmla="*/ 600156 h 698035"/>
              <a:gd name="connsiteX17" fmla="*/ 749550 w 1311069"/>
              <a:gd name="connsiteY17" fmla="*/ 546064 h 698035"/>
              <a:gd name="connsiteX18" fmla="*/ 945309 w 1311069"/>
              <a:gd name="connsiteY18" fmla="*/ 677429 h 698035"/>
              <a:gd name="connsiteX19" fmla="*/ 976218 w 1311069"/>
              <a:gd name="connsiteY19" fmla="*/ 651671 h 698035"/>
              <a:gd name="connsiteX20" fmla="*/ 1009703 w 1311069"/>
              <a:gd name="connsiteY20" fmla="*/ 631065 h 698035"/>
              <a:gd name="connsiteX21" fmla="*/ 1050916 w 1311069"/>
              <a:gd name="connsiteY21" fmla="*/ 582125 h 698035"/>
              <a:gd name="connsiteX22" fmla="*/ 1071522 w 1311069"/>
              <a:gd name="connsiteY22" fmla="*/ 530610 h 698035"/>
              <a:gd name="connsiteX23" fmla="*/ 1115310 w 1311069"/>
              <a:gd name="connsiteY23" fmla="*/ 463640 h 698035"/>
              <a:gd name="connsiteX24" fmla="*/ 1151371 w 1311069"/>
              <a:gd name="connsiteY24" fmla="*/ 422427 h 698035"/>
              <a:gd name="connsiteX25" fmla="*/ 1190008 w 1311069"/>
              <a:gd name="connsiteY25" fmla="*/ 412124 h 698035"/>
              <a:gd name="connsiteX26" fmla="*/ 1231220 w 1311069"/>
              <a:gd name="connsiteY26" fmla="*/ 381215 h 698035"/>
              <a:gd name="connsiteX27" fmla="*/ 1238947 w 1311069"/>
              <a:gd name="connsiteY27" fmla="*/ 340002 h 698035"/>
              <a:gd name="connsiteX28" fmla="*/ 1223493 w 1311069"/>
              <a:gd name="connsiteY28" fmla="*/ 337427 h 698035"/>
              <a:gd name="connsiteX29" fmla="*/ 1197735 w 1311069"/>
              <a:gd name="connsiteY29" fmla="*/ 352881 h 698035"/>
              <a:gd name="connsiteX30" fmla="*/ 1184856 w 1311069"/>
              <a:gd name="connsiteY30" fmla="*/ 370912 h 698035"/>
              <a:gd name="connsiteX31" fmla="*/ 1159098 w 1311069"/>
              <a:gd name="connsiteY31" fmla="*/ 378639 h 698035"/>
              <a:gd name="connsiteX32" fmla="*/ 1138492 w 1311069"/>
              <a:gd name="connsiteY32" fmla="*/ 370912 h 698035"/>
              <a:gd name="connsiteX33" fmla="*/ 1133341 w 1311069"/>
              <a:gd name="connsiteY33" fmla="*/ 358033 h 698035"/>
              <a:gd name="connsiteX34" fmla="*/ 1146219 w 1311069"/>
              <a:gd name="connsiteY34" fmla="*/ 350305 h 698035"/>
              <a:gd name="connsiteX35" fmla="*/ 1164250 w 1311069"/>
              <a:gd name="connsiteY35" fmla="*/ 352881 h 698035"/>
              <a:gd name="connsiteX36" fmla="*/ 1177129 w 1311069"/>
              <a:gd name="connsiteY36" fmla="*/ 352881 h 698035"/>
              <a:gd name="connsiteX37" fmla="*/ 1184856 w 1311069"/>
              <a:gd name="connsiteY37" fmla="*/ 332275 h 698035"/>
              <a:gd name="connsiteX38" fmla="*/ 1187432 w 1311069"/>
              <a:gd name="connsiteY38" fmla="*/ 306517 h 698035"/>
              <a:gd name="connsiteX39" fmla="*/ 1169401 w 1311069"/>
              <a:gd name="connsiteY39" fmla="*/ 303941 h 698035"/>
              <a:gd name="connsiteX40" fmla="*/ 1138492 w 1311069"/>
              <a:gd name="connsiteY40" fmla="*/ 301366 h 698035"/>
              <a:gd name="connsiteX41" fmla="*/ 1123037 w 1311069"/>
              <a:gd name="connsiteY41" fmla="*/ 293638 h 698035"/>
              <a:gd name="connsiteX42" fmla="*/ 1135916 w 1311069"/>
              <a:gd name="connsiteY42" fmla="*/ 273032 h 698035"/>
              <a:gd name="connsiteX43" fmla="*/ 1156523 w 1311069"/>
              <a:gd name="connsiteY43" fmla="*/ 273032 h 698035"/>
              <a:gd name="connsiteX44" fmla="*/ 1171977 w 1311069"/>
              <a:gd name="connsiteY44" fmla="*/ 260153 h 698035"/>
              <a:gd name="connsiteX45" fmla="*/ 1195159 w 1311069"/>
              <a:gd name="connsiteY45" fmla="*/ 244699 h 698035"/>
              <a:gd name="connsiteX46" fmla="*/ 1220917 w 1311069"/>
              <a:gd name="connsiteY46" fmla="*/ 262729 h 698035"/>
              <a:gd name="connsiteX47" fmla="*/ 1251826 w 1311069"/>
              <a:gd name="connsiteY47" fmla="*/ 252426 h 698035"/>
              <a:gd name="connsiteX48" fmla="*/ 1269857 w 1311069"/>
              <a:gd name="connsiteY48" fmla="*/ 226668 h 698035"/>
              <a:gd name="connsiteX49" fmla="*/ 1293039 w 1311069"/>
              <a:gd name="connsiteY49" fmla="*/ 190607 h 698035"/>
              <a:gd name="connsiteX50" fmla="*/ 1280160 w 1311069"/>
              <a:gd name="connsiteY50" fmla="*/ 136516 h 698035"/>
              <a:gd name="connsiteX51" fmla="*/ 1256978 w 1311069"/>
              <a:gd name="connsiteY51" fmla="*/ 123637 h 698035"/>
              <a:gd name="connsiteX52" fmla="*/ 1246675 w 1311069"/>
              <a:gd name="connsiteY52" fmla="*/ 149395 h 698035"/>
              <a:gd name="connsiteX53" fmla="*/ 1241523 w 1311069"/>
              <a:gd name="connsiteY53" fmla="*/ 167425 h 698035"/>
              <a:gd name="connsiteX54" fmla="*/ 1200311 w 1311069"/>
              <a:gd name="connsiteY54" fmla="*/ 154547 h 698035"/>
              <a:gd name="connsiteX55" fmla="*/ 1161674 w 1311069"/>
              <a:gd name="connsiteY55" fmla="*/ 162274 h 698035"/>
              <a:gd name="connsiteX56" fmla="*/ 1138492 w 1311069"/>
              <a:gd name="connsiteY56" fmla="*/ 177729 h 698035"/>
              <a:gd name="connsiteX57" fmla="*/ 1128189 w 1311069"/>
              <a:gd name="connsiteY57" fmla="*/ 151971 h 698035"/>
              <a:gd name="connsiteX58" fmla="*/ 1110159 w 1311069"/>
              <a:gd name="connsiteY58" fmla="*/ 123637 h 698035"/>
              <a:gd name="connsiteX59" fmla="*/ 1130765 w 1311069"/>
              <a:gd name="connsiteY59" fmla="*/ 110758 h 698035"/>
              <a:gd name="connsiteX60" fmla="*/ 1159098 w 1311069"/>
              <a:gd name="connsiteY60" fmla="*/ 131365 h 698035"/>
              <a:gd name="connsiteX61" fmla="*/ 1179704 w 1311069"/>
              <a:gd name="connsiteY61" fmla="*/ 121061 h 698035"/>
              <a:gd name="connsiteX62" fmla="*/ 1195159 w 1311069"/>
              <a:gd name="connsiteY62" fmla="*/ 118486 h 698035"/>
              <a:gd name="connsiteX63" fmla="*/ 1220917 w 1311069"/>
              <a:gd name="connsiteY63" fmla="*/ 95304 h 698035"/>
              <a:gd name="connsiteX64" fmla="*/ 1233796 w 1311069"/>
              <a:gd name="connsiteY64" fmla="*/ 95304 h 698035"/>
              <a:gd name="connsiteX65" fmla="*/ 1231220 w 1311069"/>
              <a:gd name="connsiteY65" fmla="*/ 74698 h 698035"/>
              <a:gd name="connsiteX66" fmla="*/ 1215765 w 1311069"/>
              <a:gd name="connsiteY66" fmla="*/ 28334 h 698035"/>
              <a:gd name="connsiteX67" fmla="*/ 1223493 w 1311069"/>
              <a:gd name="connsiteY67" fmla="*/ 25758 h 698035"/>
              <a:gd name="connsiteX68" fmla="*/ 1303342 w 1311069"/>
              <a:gd name="connsiteY68" fmla="*/ 121061 h 698035"/>
              <a:gd name="connsiteX69" fmla="*/ 1311069 w 1311069"/>
              <a:gd name="connsiteY69" fmla="*/ 115910 h 698035"/>
              <a:gd name="connsiteX70" fmla="*/ 1210614 w 1311069"/>
              <a:gd name="connsiteY70" fmla="*/ 0 h 698035"/>
              <a:gd name="connsiteX71" fmla="*/ 935101 w 1311069"/>
              <a:gd name="connsiteY71" fmla="*/ 88218 h 698035"/>
              <a:gd name="connsiteX72" fmla="*/ 360608 w 1311069"/>
              <a:gd name="connsiteY72" fmla="*/ 279360 h 698035"/>
              <a:gd name="connsiteX0" fmla="*/ 372512 w 1322973"/>
              <a:gd name="connsiteY0" fmla="*/ 279360 h 698035"/>
              <a:gd name="connsiteX1" fmla="*/ 372512 w 1322973"/>
              <a:gd name="connsiteY1" fmla="*/ 355457 h 698035"/>
              <a:gd name="connsiteX2" fmla="*/ 336451 w 1322973"/>
              <a:gd name="connsiteY2" fmla="*/ 381215 h 698035"/>
              <a:gd name="connsiteX3" fmla="*/ 297815 w 1322973"/>
              <a:gd name="connsiteY3" fmla="*/ 381215 h 698035"/>
              <a:gd name="connsiteX4" fmla="*/ 269481 w 1322973"/>
              <a:gd name="connsiteY4" fmla="*/ 435306 h 698035"/>
              <a:gd name="connsiteX5" fmla="*/ 210238 w 1322973"/>
              <a:gd name="connsiteY5" fmla="*/ 435306 h 698035"/>
              <a:gd name="connsiteX6" fmla="*/ 194784 w 1322973"/>
              <a:gd name="connsiteY6" fmla="*/ 489397 h 698035"/>
              <a:gd name="connsiteX7" fmla="*/ 166450 w 1322973"/>
              <a:gd name="connsiteY7" fmla="*/ 515155 h 698035"/>
              <a:gd name="connsiteX8" fmla="*/ 114935 w 1322973"/>
              <a:gd name="connsiteY8" fmla="*/ 543489 h 698035"/>
              <a:gd name="connsiteX9" fmla="*/ 55692 w 1322973"/>
              <a:gd name="connsiteY9" fmla="*/ 592428 h 698035"/>
              <a:gd name="connsiteX10" fmla="*/ 42813 w 1322973"/>
              <a:gd name="connsiteY10" fmla="*/ 638792 h 698035"/>
              <a:gd name="connsiteX11" fmla="*/ 0 w 1322973"/>
              <a:gd name="connsiteY11" fmla="*/ 664550 h 698035"/>
              <a:gd name="connsiteX12" fmla="*/ 27358 w 1322973"/>
              <a:gd name="connsiteY12" fmla="*/ 698035 h 698035"/>
              <a:gd name="connsiteX13" fmla="*/ 197359 w 1322973"/>
              <a:gd name="connsiteY13" fmla="*/ 664550 h 698035"/>
              <a:gd name="connsiteX14" fmla="*/ 382815 w 1322973"/>
              <a:gd name="connsiteY14" fmla="*/ 569246 h 698035"/>
              <a:gd name="connsiteX15" fmla="*/ 516756 w 1322973"/>
              <a:gd name="connsiteY15" fmla="*/ 558943 h 698035"/>
              <a:gd name="connsiteX16" fmla="*/ 601756 w 1322973"/>
              <a:gd name="connsiteY16" fmla="*/ 600156 h 698035"/>
              <a:gd name="connsiteX17" fmla="*/ 761454 w 1322973"/>
              <a:gd name="connsiteY17" fmla="*/ 546064 h 698035"/>
              <a:gd name="connsiteX18" fmla="*/ 957213 w 1322973"/>
              <a:gd name="connsiteY18" fmla="*/ 677429 h 698035"/>
              <a:gd name="connsiteX19" fmla="*/ 988122 w 1322973"/>
              <a:gd name="connsiteY19" fmla="*/ 651671 h 698035"/>
              <a:gd name="connsiteX20" fmla="*/ 1021607 w 1322973"/>
              <a:gd name="connsiteY20" fmla="*/ 631065 h 698035"/>
              <a:gd name="connsiteX21" fmla="*/ 1062820 w 1322973"/>
              <a:gd name="connsiteY21" fmla="*/ 582125 h 698035"/>
              <a:gd name="connsiteX22" fmla="*/ 1083426 w 1322973"/>
              <a:gd name="connsiteY22" fmla="*/ 530610 h 698035"/>
              <a:gd name="connsiteX23" fmla="*/ 1127214 w 1322973"/>
              <a:gd name="connsiteY23" fmla="*/ 463640 h 698035"/>
              <a:gd name="connsiteX24" fmla="*/ 1163275 w 1322973"/>
              <a:gd name="connsiteY24" fmla="*/ 422427 h 698035"/>
              <a:gd name="connsiteX25" fmla="*/ 1201912 w 1322973"/>
              <a:gd name="connsiteY25" fmla="*/ 412124 h 698035"/>
              <a:gd name="connsiteX26" fmla="*/ 1243124 w 1322973"/>
              <a:gd name="connsiteY26" fmla="*/ 381215 h 698035"/>
              <a:gd name="connsiteX27" fmla="*/ 1250851 w 1322973"/>
              <a:gd name="connsiteY27" fmla="*/ 340002 h 698035"/>
              <a:gd name="connsiteX28" fmla="*/ 1235397 w 1322973"/>
              <a:gd name="connsiteY28" fmla="*/ 337427 h 698035"/>
              <a:gd name="connsiteX29" fmla="*/ 1209639 w 1322973"/>
              <a:gd name="connsiteY29" fmla="*/ 352881 h 698035"/>
              <a:gd name="connsiteX30" fmla="*/ 1196760 w 1322973"/>
              <a:gd name="connsiteY30" fmla="*/ 370912 h 698035"/>
              <a:gd name="connsiteX31" fmla="*/ 1171002 w 1322973"/>
              <a:gd name="connsiteY31" fmla="*/ 378639 h 698035"/>
              <a:gd name="connsiteX32" fmla="*/ 1150396 w 1322973"/>
              <a:gd name="connsiteY32" fmla="*/ 370912 h 698035"/>
              <a:gd name="connsiteX33" fmla="*/ 1145245 w 1322973"/>
              <a:gd name="connsiteY33" fmla="*/ 358033 h 698035"/>
              <a:gd name="connsiteX34" fmla="*/ 1158123 w 1322973"/>
              <a:gd name="connsiteY34" fmla="*/ 350305 h 698035"/>
              <a:gd name="connsiteX35" fmla="*/ 1176154 w 1322973"/>
              <a:gd name="connsiteY35" fmla="*/ 352881 h 698035"/>
              <a:gd name="connsiteX36" fmla="*/ 1189033 w 1322973"/>
              <a:gd name="connsiteY36" fmla="*/ 352881 h 698035"/>
              <a:gd name="connsiteX37" fmla="*/ 1196760 w 1322973"/>
              <a:gd name="connsiteY37" fmla="*/ 332275 h 698035"/>
              <a:gd name="connsiteX38" fmla="*/ 1199336 w 1322973"/>
              <a:gd name="connsiteY38" fmla="*/ 306517 h 698035"/>
              <a:gd name="connsiteX39" fmla="*/ 1181305 w 1322973"/>
              <a:gd name="connsiteY39" fmla="*/ 303941 h 698035"/>
              <a:gd name="connsiteX40" fmla="*/ 1150396 w 1322973"/>
              <a:gd name="connsiteY40" fmla="*/ 301366 h 698035"/>
              <a:gd name="connsiteX41" fmla="*/ 1134941 w 1322973"/>
              <a:gd name="connsiteY41" fmla="*/ 293638 h 698035"/>
              <a:gd name="connsiteX42" fmla="*/ 1147820 w 1322973"/>
              <a:gd name="connsiteY42" fmla="*/ 273032 h 698035"/>
              <a:gd name="connsiteX43" fmla="*/ 1168427 w 1322973"/>
              <a:gd name="connsiteY43" fmla="*/ 273032 h 698035"/>
              <a:gd name="connsiteX44" fmla="*/ 1183881 w 1322973"/>
              <a:gd name="connsiteY44" fmla="*/ 260153 h 698035"/>
              <a:gd name="connsiteX45" fmla="*/ 1207063 w 1322973"/>
              <a:gd name="connsiteY45" fmla="*/ 244699 h 698035"/>
              <a:gd name="connsiteX46" fmla="*/ 1232821 w 1322973"/>
              <a:gd name="connsiteY46" fmla="*/ 262729 h 698035"/>
              <a:gd name="connsiteX47" fmla="*/ 1263730 w 1322973"/>
              <a:gd name="connsiteY47" fmla="*/ 252426 h 698035"/>
              <a:gd name="connsiteX48" fmla="*/ 1281761 w 1322973"/>
              <a:gd name="connsiteY48" fmla="*/ 226668 h 698035"/>
              <a:gd name="connsiteX49" fmla="*/ 1304943 w 1322973"/>
              <a:gd name="connsiteY49" fmla="*/ 190607 h 698035"/>
              <a:gd name="connsiteX50" fmla="*/ 1292064 w 1322973"/>
              <a:gd name="connsiteY50" fmla="*/ 136516 h 698035"/>
              <a:gd name="connsiteX51" fmla="*/ 1268882 w 1322973"/>
              <a:gd name="connsiteY51" fmla="*/ 123637 h 698035"/>
              <a:gd name="connsiteX52" fmla="*/ 1258579 w 1322973"/>
              <a:gd name="connsiteY52" fmla="*/ 149395 h 698035"/>
              <a:gd name="connsiteX53" fmla="*/ 1253427 w 1322973"/>
              <a:gd name="connsiteY53" fmla="*/ 167425 h 698035"/>
              <a:gd name="connsiteX54" fmla="*/ 1212215 w 1322973"/>
              <a:gd name="connsiteY54" fmla="*/ 154547 h 698035"/>
              <a:gd name="connsiteX55" fmla="*/ 1173578 w 1322973"/>
              <a:gd name="connsiteY55" fmla="*/ 162274 h 698035"/>
              <a:gd name="connsiteX56" fmla="*/ 1150396 w 1322973"/>
              <a:gd name="connsiteY56" fmla="*/ 177729 h 698035"/>
              <a:gd name="connsiteX57" fmla="*/ 1140093 w 1322973"/>
              <a:gd name="connsiteY57" fmla="*/ 151971 h 698035"/>
              <a:gd name="connsiteX58" fmla="*/ 1122063 w 1322973"/>
              <a:gd name="connsiteY58" fmla="*/ 123637 h 698035"/>
              <a:gd name="connsiteX59" fmla="*/ 1142669 w 1322973"/>
              <a:gd name="connsiteY59" fmla="*/ 110758 h 698035"/>
              <a:gd name="connsiteX60" fmla="*/ 1171002 w 1322973"/>
              <a:gd name="connsiteY60" fmla="*/ 131365 h 698035"/>
              <a:gd name="connsiteX61" fmla="*/ 1191608 w 1322973"/>
              <a:gd name="connsiteY61" fmla="*/ 121061 h 698035"/>
              <a:gd name="connsiteX62" fmla="*/ 1207063 w 1322973"/>
              <a:gd name="connsiteY62" fmla="*/ 118486 h 698035"/>
              <a:gd name="connsiteX63" fmla="*/ 1232821 w 1322973"/>
              <a:gd name="connsiteY63" fmla="*/ 95304 h 698035"/>
              <a:gd name="connsiteX64" fmla="*/ 1245700 w 1322973"/>
              <a:gd name="connsiteY64" fmla="*/ 95304 h 698035"/>
              <a:gd name="connsiteX65" fmla="*/ 1243124 w 1322973"/>
              <a:gd name="connsiteY65" fmla="*/ 74698 h 698035"/>
              <a:gd name="connsiteX66" fmla="*/ 1227669 w 1322973"/>
              <a:gd name="connsiteY66" fmla="*/ 28334 h 698035"/>
              <a:gd name="connsiteX67" fmla="*/ 1235397 w 1322973"/>
              <a:gd name="connsiteY67" fmla="*/ 25758 h 698035"/>
              <a:gd name="connsiteX68" fmla="*/ 1315246 w 1322973"/>
              <a:gd name="connsiteY68" fmla="*/ 121061 h 698035"/>
              <a:gd name="connsiteX69" fmla="*/ 1322973 w 1322973"/>
              <a:gd name="connsiteY69" fmla="*/ 115910 h 698035"/>
              <a:gd name="connsiteX70" fmla="*/ 1222518 w 1322973"/>
              <a:gd name="connsiteY70" fmla="*/ 0 h 698035"/>
              <a:gd name="connsiteX71" fmla="*/ 947005 w 1322973"/>
              <a:gd name="connsiteY71" fmla="*/ 88218 h 698035"/>
              <a:gd name="connsiteX72" fmla="*/ 372512 w 1322973"/>
              <a:gd name="connsiteY72" fmla="*/ 279360 h 69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322973" h="698035">
                <a:moveTo>
                  <a:pt x="372512" y="279360"/>
                </a:moveTo>
                <a:lnTo>
                  <a:pt x="372512" y="355457"/>
                </a:lnTo>
                <a:lnTo>
                  <a:pt x="336451" y="381215"/>
                </a:lnTo>
                <a:lnTo>
                  <a:pt x="297815" y="381215"/>
                </a:lnTo>
                <a:lnTo>
                  <a:pt x="269481" y="435306"/>
                </a:lnTo>
                <a:lnTo>
                  <a:pt x="210238" y="435306"/>
                </a:lnTo>
                <a:lnTo>
                  <a:pt x="194784" y="489397"/>
                </a:lnTo>
                <a:lnTo>
                  <a:pt x="166450" y="515155"/>
                </a:lnTo>
                <a:lnTo>
                  <a:pt x="114935" y="543489"/>
                </a:lnTo>
                <a:lnTo>
                  <a:pt x="55692" y="592428"/>
                </a:lnTo>
                <a:lnTo>
                  <a:pt x="42813" y="638792"/>
                </a:lnTo>
                <a:lnTo>
                  <a:pt x="0" y="664550"/>
                </a:lnTo>
                <a:lnTo>
                  <a:pt x="27358" y="698035"/>
                </a:lnTo>
                <a:lnTo>
                  <a:pt x="197359" y="664550"/>
                </a:lnTo>
                <a:lnTo>
                  <a:pt x="382815" y="569246"/>
                </a:lnTo>
                <a:lnTo>
                  <a:pt x="516756" y="558943"/>
                </a:lnTo>
                <a:lnTo>
                  <a:pt x="601756" y="600156"/>
                </a:lnTo>
                <a:lnTo>
                  <a:pt x="761454" y="546064"/>
                </a:lnTo>
                <a:lnTo>
                  <a:pt x="957213" y="677429"/>
                </a:lnTo>
                <a:lnTo>
                  <a:pt x="988122" y="651671"/>
                </a:lnTo>
                <a:lnTo>
                  <a:pt x="1021607" y="631065"/>
                </a:lnTo>
                <a:lnTo>
                  <a:pt x="1062820" y="582125"/>
                </a:lnTo>
                <a:lnTo>
                  <a:pt x="1083426" y="530610"/>
                </a:lnTo>
                <a:lnTo>
                  <a:pt x="1127214" y="463640"/>
                </a:lnTo>
                <a:lnTo>
                  <a:pt x="1163275" y="422427"/>
                </a:lnTo>
                <a:lnTo>
                  <a:pt x="1201912" y="412124"/>
                </a:lnTo>
                <a:lnTo>
                  <a:pt x="1243124" y="381215"/>
                </a:lnTo>
                <a:lnTo>
                  <a:pt x="1250851" y="340002"/>
                </a:lnTo>
                <a:lnTo>
                  <a:pt x="1235397" y="337427"/>
                </a:lnTo>
                <a:lnTo>
                  <a:pt x="1209639" y="352881"/>
                </a:lnTo>
                <a:lnTo>
                  <a:pt x="1196760" y="370912"/>
                </a:lnTo>
                <a:lnTo>
                  <a:pt x="1171002" y="378639"/>
                </a:lnTo>
                <a:lnTo>
                  <a:pt x="1150396" y="370912"/>
                </a:lnTo>
                <a:lnTo>
                  <a:pt x="1145245" y="358033"/>
                </a:lnTo>
                <a:lnTo>
                  <a:pt x="1158123" y="350305"/>
                </a:lnTo>
                <a:lnTo>
                  <a:pt x="1176154" y="352881"/>
                </a:lnTo>
                <a:lnTo>
                  <a:pt x="1189033" y="352881"/>
                </a:lnTo>
                <a:lnTo>
                  <a:pt x="1196760" y="332275"/>
                </a:lnTo>
                <a:lnTo>
                  <a:pt x="1199336" y="306517"/>
                </a:lnTo>
                <a:lnTo>
                  <a:pt x="1181305" y="303941"/>
                </a:lnTo>
                <a:lnTo>
                  <a:pt x="1150396" y="301366"/>
                </a:lnTo>
                <a:lnTo>
                  <a:pt x="1134941" y="293638"/>
                </a:lnTo>
                <a:lnTo>
                  <a:pt x="1147820" y="273032"/>
                </a:lnTo>
                <a:lnTo>
                  <a:pt x="1168427" y="273032"/>
                </a:lnTo>
                <a:lnTo>
                  <a:pt x="1183881" y="260153"/>
                </a:lnTo>
                <a:lnTo>
                  <a:pt x="1207063" y="244699"/>
                </a:lnTo>
                <a:lnTo>
                  <a:pt x="1232821" y="262729"/>
                </a:lnTo>
                <a:lnTo>
                  <a:pt x="1263730" y="252426"/>
                </a:lnTo>
                <a:lnTo>
                  <a:pt x="1281761" y="226668"/>
                </a:lnTo>
                <a:lnTo>
                  <a:pt x="1304943" y="190607"/>
                </a:lnTo>
                <a:lnTo>
                  <a:pt x="1292064" y="136516"/>
                </a:lnTo>
                <a:lnTo>
                  <a:pt x="1268882" y="123637"/>
                </a:lnTo>
                <a:lnTo>
                  <a:pt x="1258579" y="149395"/>
                </a:lnTo>
                <a:lnTo>
                  <a:pt x="1253427" y="167425"/>
                </a:lnTo>
                <a:lnTo>
                  <a:pt x="1212215" y="154547"/>
                </a:lnTo>
                <a:lnTo>
                  <a:pt x="1173578" y="162274"/>
                </a:lnTo>
                <a:lnTo>
                  <a:pt x="1150396" y="177729"/>
                </a:lnTo>
                <a:lnTo>
                  <a:pt x="1140093" y="151971"/>
                </a:lnTo>
                <a:lnTo>
                  <a:pt x="1122063" y="123637"/>
                </a:lnTo>
                <a:lnTo>
                  <a:pt x="1142669" y="110758"/>
                </a:lnTo>
                <a:lnTo>
                  <a:pt x="1171002" y="131365"/>
                </a:lnTo>
                <a:lnTo>
                  <a:pt x="1191608" y="121061"/>
                </a:lnTo>
                <a:lnTo>
                  <a:pt x="1207063" y="118486"/>
                </a:lnTo>
                <a:lnTo>
                  <a:pt x="1232821" y="95304"/>
                </a:lnTo>
                <a:lnTo>
                  <a:pt x="1245700" y="95304"/>
                </a:lnTo>
                <a:lnTo>
                  <a:pt x="1243124" y="74698"/>
                </a:lnTo>
                <a:lnTo>
                  <a:pt x="1227669" y="28334"/>
                </a:lnTo>
                <a:lnTo>
                  <a:pt x="1235397" y="25758"/>
                </a:lnTo>
                <a:lnTo>
                  <a:pt x="1315246" y="121061"/>
                </a:lnTo>
                <a:lnTo>
                  <a:pt x="1322973" y="115910"/>
                </a:lnTo>
                <a:lnTo>
                  <a:pt x="1222518" y="0"/>
                </a:lnTo>
                <a:lnTo>
                  <a:pt x="947005" y="88218"/>
                </a:lnTo>
                <a:lnTo>
                  <a:pt x="372512" y="27936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3515373" y="2947746"/>
            <a:ext cx="247034" cy="383721"/>
          </a:xfrm>
          <a:custGeom>
            <a:avLst/>
            <a:gdLst>
              <a:gd name="connsiteX0" fmla="*/ 57620 w 541125"/>
              <a:gd name="connsiteY0" fmla="*/ 40084 h 856781"/>
              <a:gd name="connsiteX1" fmla="*/ 45094 w 541125"/>
              <a:gd name="connsiteY1" fmla="*/ 125261 h 856781"/>
              <a:gd name="connsiteX2" fmla="*/ 25053 w 541125"/>
              <a:gd name="connsiteY2" fmla="*/ 195406 h 856781"/>
              <a:gd name="connsiteX3" fmla="*/ 32568 w 541125"/>
              <a:gd name="connsiteY3" fmla="*/ 255531 h 856781"/>
              <a:gd name="connsiteX4" fmla="*/ 35073 w 541125"/>
              <a:gd name="connsiteY4" fmla="*/ 333193 h 856781"/>
              <a:gd name="connsiteX5" fmla="*/ 37579 w 541125"/>
              <a:gd name="connsiteY5" fmla="*/ 393318 h 856781"/>
              <a:gd name="connsiteX6" fmla="*/ 15032 w 541125"/>
              <a:gd name="connsiteY6" fmla="*/ 428391 h 856781"/>
              <a:gd name="connsiteX7" fmla="*/ 27558 w 541125"/>
              <a:gd name="connsiteY7" fmla="*/ 460958 h 856781"/>
              <a:gd name="connsiteX8" fmla="*/ 0 w 541125"/>
              <a:gd name="connsiteY8" fmla="*/ 506052 h 856781"/>
              <a:gd name="connsiteX9" fmla="*/ 135282 w 541125"/>
              <a:gd name="connsiteY9" fmla="*/ 809182 h 856781"/>
              <a:gd name="connsiteX10" fmla="*/ 160334 w 541125"/>
              <a:gd name="connsiteY10" fmla="*/ 844255 h 856781"/>
              <a:gd name="connsiteX11" fmla="*/ 182880 w 541125"/>
              <a:gd name="connsiteY11" fmla="*/ 856781 h 856781"/>
              <a:gd name="connsiteX12" fmla="*/ 202922 w 541125"/>
              <a:gd name="connsiteY12" fmla="*/ 794151 h 856781"/>
              <a:gd name="connsiteX13" fmla="*/ 207933 w 541125"/>
              <a:gd name="connsiteY13" fmla="*/ 761583 h 856781"/>
              <a:gd name="connsiteX14" fmla="*/ 237995 w 541125"/>
              <a:gd name="connsiteY14" fmla="*/ 721500 h 856781"/>
              <a:gd name="connsiteX15" fmla="*/ 225469 w 541125"/>
              <a:gd name="connsiteY15" fmla="*/ 701458 h 856781"/>
              <a:gd name="connsiteX16" fmla="*/ 258037 w 541125"/>
              <a:gd name="connsiteY16" fmla="*/ 673901 h 856781"/>
              <a:gd name="connsiteX17" fmla="*/ 288099 w 541125"/>
              <a:gd name="connsiteY17" fmla="*/ 666385 h 856781"/>
              <a:gd name="connsiteX18" fmla="*/ 293110 w 541125"/>
              <a:gd name="connsiteY18" fmla="*/ 628807 h 856781"/>
              <a:gd name="connsiteX19" fmla="*/ 323172 w 541125"/>
              <a:gd name="connsiteY19" fmla="*/ 606260 h 856781"/>
              <a:gd name="connsiteX20" fmla="*/ 338203 w 541125"/>
              <a:gd name="connsiteY20" fmla="*/ 563672 h 856781"/>
              <a:gd name="connsiteX21" fmla="*/ 328182 w 541125"/>
              <a:gd name="connsiteY21" fmla="*/ 513568 h 856781"/>
              <a:gd name="connsiteX22" fmla="*/ 343214 w 541125"/>
              <a:gd name="connsiteY22" fmla="*/ 498536 h 856781"/>
              <a:gd name="connsiteX23" fmla="*/ 365760 w 541125"/>
              <a:gd name="connsiteY23" fmla="*/ 528599 h 856781"/>
              <a:gd name="connsiteX24" fmla="*/ 385802 w 541125"/>
              <a:gd name="connsiteY24" fmla="*/ 543630 h 856781"/>
              <a:gd name="connsiteX25" fmla="*/ 388307 w 541125"/>
              <a:gd name="connsiteY25" fmla="*/ 493526 h 856781"/>
              <a:gd name="connsiteX26" fmla="*/ 420875 w 541125"/>
              <a:gd name="connsiteY26" fmla="*/ 468474 h 856781"/>
              <a:gd name="connsiteX27" fmla="*/ 430896 w 541125"/>
              <a:gd name="connsiteY27" fmla="*/ 465969 h 856781"/>
              <a:gd name="connsiteX28" fmla="*/ 523588 w 541125"/>
              <a:gd name="connsiteY28" fmla="*/ 368266 h 856781"/>
              <a:gd name="connsiteX29" fmla="*/ 526094 w 541125"/>
              <a:gd name="connsiteY29" fmla="*/ 348224 h 856781"/>
              <a:gd name="connsiteX30" fmla="*/ 541125 w 541125"/>
              <a:gd name="connsiteY30" fmla="*/ 330688 h 856781"/>
              <a:gd name="connsiteX31" fmla="*/ 493526 w 541125"/>
              <a:gd name="connsiteY31" fmla="*/ 285594 h 856781"/>
              <a:gd name="connsiteX32" fmla="*/ 460958 w 541125"/>
              <a:gd name="connsiteY32" fmla="*/ 278078 h 856781"/>
              <a:gd name="connsiteX33" fmla="*/ 443422 w 541125"/>
              <a:gd name="connsiteY33" fmla="*/ 275573 h 856781"/>
              <a:gd name="connsiteX34" fmla="*/ 420875 w 541125"/>
              <a:gd name="connsiteY34" fmla="*/ 265552 h 856781"/>
              <a:gd name="connsiteX35" fmla="*/ 405844 w 541125"/>
              <a:gd name="connsiteY35" fmla="*/ 237995 h 856781"/>
              <a:gd name="connsiteX36" fmla="*/ 393318 w 541125"/>
              <a:gd name="connsiteY36" fmla="*/ 230479 h 856781"/>
              <a:gd name="connsiteX37" fmla="*/ 365760 w 541125"/>
              <a:gd name="connsiteY37" fmla="*/ 237995 h 856781"/>
              <a:gd name="connsiteX38" fmla="*/ 353234 w 541125"/>
              <a:gd name="connsiteY38" fmla="*/ 222964 h 856781"/>
              <a:gd name="connsiteX39" fmla="*/ 315656 w 541125"/>
              <a:gd name="connsiteY39" fmla="*/ 117745 h 856781"/>
              <a:gd name="connsiteX40" fmla="*/ 293110 w 541125"/>
              <a:gd name="connsiteY40" fmla="*/ 87683 h 856781"/>
              <a:gd name="connsiteX41" fmla="*/ 268057 w 541125"/>
              <a:gd name="connsiteY41" fmla="*/ 35073 h 856781"/>
              <a:gd name="connsiteX42" fmla="*/ 248016 w 541125"/>
              <a:gd name="connsiteY42" fmla="*/ 2506 h 856781"/>
              <a:gd name="connsiteX43" fmla="*/ 195407 w 541125"/>
              <a:gd name="connsiteY43" fmla="*/ 0 h 856781"/>
              <a:gd name="connsiteX44" fmla="*/ 165344 w 541125"/>
              <a:gd name="connsiteY44" fmla="*/ 20042 h 856781"/>
              <a:gd name="connsiteX45" fmla="*/ 147808 w 541125"/>
              <a:gd name="connsiteY45" fmla="*/ 42589 h 856781"/>
              <a:gd name="connsiteX46" fmla="*/ 120250 w 541125"/>
              <a:gd name="connsiteY46" fmla="*/ 62631 h 856781"/>
              <a:gd name="connsiteX47" fmla="*/ 107724 w 541125"/>
              <a:gd name="connsiteY47" fmla="*/ 70146 h 856781"/>
              <a:gd name="connsiteX48" fmla="*/ 57620 w 541125"/>
              <a:gd name="connsiteY48" fmla="*/ 40084 h 856781"/>
              <a:gd name="connsiteX0" fmla="*/ 67141 w 550646"/>
              <a:gd name="connsiteY0" fmla="*/ 40084 h 856781"/>
              <a:gd name="connsiteX1" fmla="*/ 54615 w 550646"/>
              <a:gd name="connsiteY1" fmla="*/ 125261 h 856781"/>
              <a:gd name="connsiteX2" fmla="*/ 34574 w 550646"/>
              <a:gd name="connsiteY2" fmla="*/ 195406 h 856781"/>
              <a:gd name="connsiteX3" fmla="*/ 42089 w 550646"/>
              <a:gd name="connsiteY3" fmla="*/ 255531 h 856781"/>
              <a:gd name="connsiteX4" fmla="*/ 44594 w 550646"/>
              <a:gd name="connsiteY4" fmla="*/ 333193 h 856781"/>
              <a:gd name="connsiteX5" fmla="*/ 47100 w 550646"/>
              <a:gd name="connsiteY5" fmla="*/ 393318 h 856781"/>
              <a:gd name="connsiteX6" fmla="*/ 24553 w 550646"/>
              <a:gd name="connsiteY6" fmla="*/ 428391 h 856781"/>
              <a:gd name="connsiteX7" fmla="*/ 37079 w 550646"/>
              <a:gd name="connsiteY7" fmla="*/ 460958 h 856781"/>
              <a:gd name="connsiteX8" fmla="*/ 0 w 550646"/>
              <a:gd name="connsiteY8" fmla="*/ 510821 h 856781"/>
              <a:gd name="connsiteX9" fmla="*/ 144803 w 550646"/>
              <a:gd name="connsiteY9" fmla="*/ 809182 h 856781"/>
              <a:gd name="connsiteX10" fmla="*/ 169855 w 550646"/>
              <a:gd name="connsiteY10" fmla="*/ 844255 h 856781"/>
              <a:gd name="connsiteX11" fmla="*/ 192401 w 550646"/>
              <a:gd name="connsiteY11" fmla="*/ 856781 h 856781"/>
              <a:gd name="connsiteX12" fmla="*/ 212443 w 550646"/>
              <a:gd name="connsiteY12" fmla="*/ 794151 h 856781"/>
              <a:gd name="connsiteX13" fmla="*/ 217454 w 550646"/>
              <a:gd name="connsiteY13" fmla="*/ 761583 h 856781"/>
              <a:gd name="connsiteX14" fmla="*/ 247516 w 550646"/>
              <a:gd name="connsiteY14" fmla="*/ 721500 h 856781"/>
              <a:gd name="connsiteX15" fmla="*/ 234990 w 550646"/>
              <a:gd name="connsiteY15" fmla="*/ 701458 h 856781"/>
              <a:gd name="connsiteX16" fmla="*/ 267558 w 550646"/>
              <a:gd name="connsiteY16" fmla="*/ 673901 h 856781"/>
              <a:gd name="connsiteX17" fmla="*/ 297620 w 550646"/>
              <a:gd name="connsiteY17" fmla="*/ 666385 h 856781"/>
              <a:gd name="connsiteX18" fmla="*/ 302631 w 550646"/>
              <a:gd name="connsiteY18" fmla="*/ 628807 h 856781"/>
              <a:gd name="connsiteX19" fmla="*/ 332693 w 550646"/>
              <a:gd name="connsiteY19" fmla="*/ 606260 h 856781"/>
              <a:gd name="connsiteX20" fmla="*/ 347724 w 550646"/>
              <a:gd name="connsiteY20" fmla="*/ 563672 h 856781"/>
              <a:gd name="connsiteX21" fmla="*/ 337703 w 550646"/>
              <a:gd name="connsiteY21" fmla="*/ 513568 h 856781"/>
              <a:gd name="connsiteX22" fmla="*/ 352735 w 550646"/>
              <a:gd name="connsiteY22" fmla="*/ 498536 h 856781"/>
              <a:gd name="connsiteX23" fmla="*/ 375281 w 550646"/>
              <a:gd name="connsiteY23" fmla="*/ 528599 h 856781"/>
              <a:gd name="connsiteX24" fmla="*/ 395323 w 550646"/>
              <a:gd name="connsiteY24" fmla="*/ 543630 h 856781"/>
              <a:gd name="connsiteX25" fmla="*/ 397828 w 550646"/>
              <a:gd name="connsiteY25" fmla="*/ 493526 h 856781"/>
              <a:gd name="connsiteX26" fmla="*/ 430396 w 550646"/>
              <a:gd name="connsiteY26" fmla="*/ 468474 h 856781"/>
              <a:gd name="connsiteX27" fmla="*/ 440417 w 550646"/>
              <a:gd name="connsiteY27" fmla="*/ 465969 h 856781"/>
              <a:gd name="connsiteX28" fmla="*/ 533109 w 550646"/>
              <a:gd name="connsiteY28" fmla="*/ 368266 h 856781"/>
              <a:gd name="connsiteX29" fmla="*/ 535615 w 550646"/>
              <a:gd name="connsiteY29" fmla="*/ 348224 h 856781"/>
              <a:gd name="connsiteX30" fmla="*/ 550646 w 550646"/>
              <a:gd name="connsiteY30" fmla="*/ 330688 h 856781"/>
              <a:gd name="connsiteX31" fmla="*/ 503047 w 550646"/>
              <a:gd name="connsiteY31" fmla="*/ 285594 h 856781"/>
              <a:gd name="connsiteX32" fmla="*/ 470479 w 550646"/>
              <a:gd name="connsiteY32" fmla="*/ 278078 h 856781"/>
              <a:gd name="connsiteX33" fmla="*/ 452943 w 550646"/>
              <a:gd name="connsiteY33" fmla="*/ 275573 h 856781"/>
              <a:gd name="connsiteX34" fmla="*/ 430396 w 550646"/>
              <a:gd name="connsiteY34" fmla="*/ 265552 h 856781"/>
              <a:gd name="connsiteX35" fmla="*/ 415365 w 550646"/>
              <a:gd name="connsiteY35" fmla="*/ 237995 h 856781"/>
              <a:gd name="connsiteX36" fmla="*/ 402839 w 550646"/>
              <a:gd name="connsiteY36" fmla="*/ 230479 h 856781"/>
              <a:gd name="connsiteX37" fmla="*/ 375281 w 550646"/>
              <a:gd name="connsiteY37" fmla="*/ 237995 h 856781"/>
              <a:gd name="connsiteX38" fmla="*/ 362755 w 550646"/>
              <a:gd name="connsiteY38" fmla="*/ 222964 h 856781"/>
              <a:gd name="connsiteX39" fmla="*/ 325177 w 550646"/>
              <a:gd name="connsiteY39" fmla="*/ 117745 h 856781"/>
              <a:gd name="connsiteX40" fmla="*/ 302631 w 550646"/>
              <a:gd name="connsiteY40" fmla="*/ 87683 h 856781"/>
              <a:gd name="connsiteX41" fmla="*/ 277578 w 550646"/>
              <a:gd name="connsiteY41" fmla="*/ 35073 h 856781"/>
              <a:gd name="connsiteX42" fmla="*/ 257537 w 550646"/>
              <a:gd name="connsiteY42" fmla="*/ 2506 h 856781"/>
              <a:gd name="connsiteX43" fmla="*/ 204928 w 550646"/>
              <a:gd name="connsiteY43" fmla="*/ 0 h 856781"/>
              <a:gd name="connsiteX44" fmla="*/ 174865 w 550646"/>
              <a:gd name="connsiteY44" fmla="*/ 20042 h 856781"/>
              <a:gd name="connsiteX45" fmla="*/ 157329 w 550646"/>
              <a:gd name="connsiteY45" fmla="*/ 42589 h 856781"/>
              <a:gd name="connsiteX46" fmla="*/ 129771 w 550646"/>
              <a:gd name="connsiteY46" fmla="*/ 62631 h 856781"/>
              <a:gd name="connsiteX47" fmla="*/ 117245 w 550646"/>
              <a:gd name="connsiteY47" fmla="*/ 70146 h 856781"/>
              <a:gd name="connsiteX48" fmla="*/ 67141 w 550646"/>
              <a:gd name="connsiteY48" fmla="*/ 40084 h 85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50646" h="856781">
                <a:moveTo>
                  <a:pt x="67141" y="40084"/>
                </a:moveTo>
                <a:lnTo>
                  <a:pt x="54615" y="125261"/>
                </a:lnTo>
                <a:lnTo>
                  <a:pt x="34574" y="195406"/>
                </a:lnTo>
                <a:lnTo>
                  <a:pt x="42089" y="255531"/>
                </a:lnTo>
                <a:lnTo>
                  <a:pt x="44594" y="333193"/>
                </a:lnTo>
                <a:lnTo>
                  <a:pt x="47100" y="393318"/>
                </a:lnTo>
                <a:lnTo>
                  <a:pt x="24553" y="428391"/>
                </a:lnTo>
                <a:lnTo>
                  <a:pt x="37079" y="460958"/>
                </a:lnTo>
                <a:lnTo>
                  <a:pt x="0" y="510821"/>
                </a:lnTo>
                <a:lnTo>
                  <a:pt x="144803" y="809182"/>
                </a:lnTo>
                <a:lnTo>
                  <a:pt x="169855" y="844255"/>
                </a:lnTo>
                <a:lnTo>
                  <a:pt x="192401" y="856781"/>
                </a:lnTo>
                <a:lnTo>
                  <a:pt x="212443" y="794151"/>
                </a:lnTo>
                <a:lnTo>
                  <a:pt x="217454" y="761583"/>
                </a:lnTo>
                <a:lnTo>
                  <a:pt x="247516" y="721500"/>
                </a:lnTo>
                <a:lnTo>
                  <a:pt x="234990" y="701458"/>
                </a:lnTo>
                <a:lnTo>
                  <a:pt x="267558" y="673901"/>
                </a:lnTo>
                <a:lnTo>
                  <a:pt x="297620" y="666385"/>
                </a:lnTo>
                <a:lnTo>
                  <a:pt x="302631" y="628807"/>
                </a:lnTo>
                <a:lnTo>
                  <a:pt x="332693" y="606260"/>
                </a:lnTo>
                <a:lnTo>
                  <a:pt x="347724" y="563672"/>
                </a:lnTo>
                <a:lnTo>
                  <a:pt x="337703" y="513568"/>
                </a:lnTo>
                <a:lnTo>
                  <a:pt x="352735" y="498536"/>
                </a:lnTo>
                <a:lnTo>
                  <a:pt x="375281" y="528599"/>
                </a:lnTo>
                <a:lnTo>
                  <a:pt x="395323" y="543630"/>
                </a:lnTo>
                <a:lnTo>
                  <a:pt x="397828" y="493526"/>
                </a:lnTo>
                <a:lnTo>
                  <a:pt x="430396" y="468474"/>
                </a:lnTo>
                <a:lnTo>
                  <a:pt x="440417" y="465969"/>
                </a:lnTo>
                <a:lnTo>
                  <a:pt x="533109" y="368266"/>
                </a:lnTo>
                <a:lnTo>
                  <a:pt x="535615" y="348224"/>
                </a:lnTo>
                <a:lnTo>
                  <a:pt x="550646" y="330688"/>
                </a:lnTo>
                <a:lnTo>
                  <a:pt x="503047" y="285594"/>
                </a:lnTo>
                <a:lnTo>
                  <a:pt x="470479" y="278078"/>
                </a:lnTo>
                <a:lnTo>
                  <a:pt x="452943" y="275573"/>
                </a:lnTo>
                <a:lnTo>
                  <a:pt x="430396" y="265552"/>
                </a:lnTo>
                <a:lnTo>
                  <a:pt x="415365" y="237995"/>
                </a:lnTo>
                <a:lnTo>
                  <a:pt x="402839" y="230479"/>
                </a:lnTo>
                <a:lnTo>
                  <a:pt x="375281" y="237995"/>
                </a:lnTo>
                <a:lnTo>
                  <a:pt x="362755" y="222964"/>
                </a:lnTo>
                <a:lnTo>
                  <a:pt x="325177" y="117745"/>
                </a:lnTo>
                <a:lnTo>
                  <a:pt x="302631" y="87683"/>
                </a:lnTo>
                <a:lnTo>
                  <a:pt x="277578" y="35073"/>
                </a:lnTo>
                <a:lnTo>
                  <a:pt x="257537" y="2506"/>
                </a:lnTo>
                <a:lnTo>
                  <a:pt x="204928" y="0"/>
                </a:lnTo>
                <a:lnTo>
                  <a:pt x="174865" y="20042"/>
                </a:lnTo>
                <a:lnTo>
                  <a:pt x="157329" y="42589"/>
                </a:lnTo>
                <a:lnTo>
                  <a:pt x="129771" y="62631"/>
                </a:lnTo>
                <a:lnTo>
                  <a:pt x="117245" y="70146"/>
                </a:lnTo>
                <a:lnTo>
                  <a:pt x="67141" y="40084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3491168" y="3175558"/>
            <a:ext cx="111059" cy="229948"/>
          </a:xfrm>
          <a:custGeom>
            <a:avLst/>
            <a:gdLst>
              <a:gd name="connsiteX0" fmla="*/ 45093 w 240499"/>
              <a:gd name="connsiteY0" fmla="*/ 0 h 498536"/>
              <a:gd name="connsiteX1" fmla="*/ 17536 w 240499"/>
              <a:gd name="connsiteY1" fmla="*/ 25052 h 498536"/>
              <a:gd name="connsiteX2" fmla="*/ 27557 w 240499"/>
              <a:gd name="connsiteY2" fmla="*/ 95198 h 498536"/>
              <a:gd name="connsiteX3" fmla="*/ 45093 w 240499"/>
              <a:gd name="connsiteY3" fmla="*/ 120250 h 498536"/>
              <a:gd name="connsiteX4" fmla="*/ 47599 w 240499"/>
              <a:gd name="connsiteY4" fmla="*/ 130271 h 498536"/>
              <a:gd name="connsiteX5" fmla="*/ 47599 w 240499"/>
              <a:gd name="connsiteY5" fmla="*/ 142797 h 498536"/>
              <a:gd name="connsiteX6" fmla="*/ 17536 w 240499"/>
              <a:gd name="connsiteY6" fmla="*/ 187891 h 498536"/>
              <a:gd name="connsiteX7" fmla="*/ 17536 w 240499"/>
              <a:gd name="connsiteY7" fmla="*/ 200417 h 498536"/>
              <a:gd name="connsiteX8" fmla="*/ 20041 w 240499"/>
              <a:gd name="connsiteY8" fmla="*/ 217953 h 498536"/>
              <a:gd name="connsiteX9" fmla="*/ 5010 w 240499"/>
              <a:gd name="connsiteY9" fmla="*/ 255531 h 498536"/>
              <a:gd name="connsiteX10" fmla="*/ 20041 w 240499"/>
              <a:gd name="connsiteY10" fmla="*/ 280583 h 498536"/>
              <a:gd name="connsiteX11" fmla="*/ 5010 w 240499"/>
              <a:gd name="connsiteY11" fmla="*/ 308140 h 498536"/>
              <a:gd name="connsiteX12" fmla="*/ 0 w 240499"/>
              <a:gd name="connsiteY12" fmla="*/ 338203 h 498536"/>
              <a:gd name="connsiteX13" fmla="*/ 25052 w 240499"/>
              <a:gd name="connsiteY13" fmla="*/ 413359 h 498536"/>
              <a:gd name="connsiteX14" fmla="*/ 35073 w 240499"/>
              <a:gd name="connsiteY14" fmla="*/ 438411 h 498536"/>
              <a:gd name="connsiteX15" fmla="*/ 30062 w 240499"/>
              <a:gd name="connsiteY15" fmla="*/ 470979 h 498536"/>
              <a:gd name="connsiteX16" fmla="*/ 47599 w 240499"/>
              <a:gd name="connsiteY16" fmla="*/ 498536 h 498536"/>
              <a:gd name="connsiteX17" fmla="*/ 175364 w 240499"/>
              <a:gd name="connsiteY17" fmla="*/ 453442 h 498536"/>
              <a:gd name="connsiteX18" fmla="*/ 210437 w 240499"/>
              <a:gd name="connsiteY18" fmla="*/ 433401 h 498536"/>
              <a:gd name="connsiteX19" fmla="*/ 240499 w 240499"/>
              <a:gd name="connsiteY19" fmla="*/ 388307 h 498536"/>
              <a:gd name="connsiteX20" fmla="*/ 232984 w 240499"/>
              <a:gd name="connsiteY20" fmla="*/ 348224 h 498536"/>
              <a:gd name="connsiteX21" fmla="*/ 197911 w 240499"/>
              <a:gd name="connsiteY21" fmla="*/ 310646 h 498536"/>
              <a:gd name="connsiteX22" fmla="*/ 187890 w 240499"/>
              <a:gd name="connsiteY22" fmla="*/ 280583 h 498536"/>
              <a:gd name="connsiteX23" fmla="*/ 45093 w 240499"/>
              <a:gd name="connsiteY23" fmla="*/ 0 h 498536"/>
              <a:gd name="connsiteX0" fmla="*/ 45093 w 240499"/>
              <a:gd name="connsiteY0" fmla="*/ 0 h 498536"/>
              <a:gd name="connsiteX1" fmla="*/ 17536 w 240499"/>
              <a:gd name="connsiteY1" fmla="*/ 25052 h 498536"/>
              <a:gd name="connsiteX2" fmla="*/ 27557 w 240499"/>
              <a:gd name="connsiteY2" fmla="*/ 95198 h 498536"/>
              <a:gd name="connsiteX3" fmla="*/ 45093 w 240499"/>
              <a:gd name="connsiteY3" fmla="*/ 120250 h 498536"/>
              <a:gd name="connsiteX4" fmla="*/ 47599 w 240499"/>
              <a:gd name="connsiteY4" fmla="*/ 130271 h 498536"/>
              <a:gd name="connsiteX5" fmla="*/ 47599 w 240499"/>
              <a:gd name="connsiteY5" fmla="*/ 142797 h 498536"/>
              <a:gd name="connsiteX6" fmla="*/ 17536 w 240499"/>
              <a:gd name="connsiteY6" fmla="*/ 187891 h 498536"/>
              <a:gd name="connsiteX7" fmla="*/ 17536 w 240499"/>
              <a:gd name="connsiteY7" fmla="*/ 200417 h 498536"/>
              <a:gd name="connsiteX8" fmla="*/ 20041 w 240499"/>
              <a:gd name="connsiteY8" fmla="*/ 217953 h 498536"/>
              <a:gd name="connsiteX9" fmla="*/ 5010 w 240499"/>
              <a:gd name="connsiteY9" fmla="*/ 255531 h 498536"/>
              <a:gd name="connsiteX10" fmla="*/ 20041 w 240499"/>
              <a:gd name="connsiteY10" fmla="*/ 280583 h 498536"/>
              <a:gd name="connsiteX11" fmla="*/ 5010 w 240499"/>
              <a:gd name="connsiteY11" fmla="*/ 308140 h 498536"/>
              <a:gd name="connsiteX12" fmla="*/ 0 w 240499"/>
              <a:gd name="connsiteY12" fmla="*/ 338203 h 498536"/>
              <a:gd name="connsiteX13" fmla="*/ 25052 w 240499"/>
              <a:gd name="connsiteY13" fmla="*/ 413359 h 498536"/>
              <a:gd name="connsiteX14" fmla="*/ 30062 w 240499"/>
              <a:gd name="connsiteY14" fmla="*/ 470979 h 498536"/>
              <a:gd name="connsiteX15" fmla="*/ 47599 w 240499"/>
              <a:gd name="connsiteY15" fmla="*/ 498536 h 498536"/>
              <a:gd name="connsiteX16" fmla="*/ 175364 w 240499"/>
              <a:gd name="connsiteY16" fmla="*/ 453442 h 498536"/>
              <a:gd name="connsiteX17" fmla="*/ 210437 w 240499"/>
              <a:gd name="connsiteY17" fmla="*/ 433401 h 498536"/>
              <a:gd name="connsiteX18" fmla="*/ 240499 w 240499"/>
              <a:gd name="connsiteY18" fmla="*/ 388307 h 498536"/>
              <a:gd name="connsiteX19" fmla="*/ 232984 w 240499"/>
              <a:gd name="connsiteY19" fmla="*/ 348224 h 498536"/>
              <a:gd name="connsiteX20" fmla="*/ 197911 w 240499"/>
              <a:gd name="connsiteY20" fmla="*/ 310646 h 498536"/>
              <a:gd name="connsiteX21" fmla="*/ 187890 w 240499"/>
              <a:gd name="connsiteY21" fmla="*/ 280583 h 498536"/>
              <a:gd name="connsiteX22" fmla="*/ 45093 w 240499"/>
              <a:gd name="connsiteY22" fmla="*/ 0 h 498536"/>
              <a:gd name="connsiteX0" fmla="*/ 52213 w 247619"/>
              <a:gd name="connsiteY0" fmla="*/ 0 h 498536"/>
              <a:gd name="connsiteX1" fmla="*/ 24656 w 247619"/>
              <a:gd name="connsiteY1" fmla="*/ 25052 h 498536"/>
              <a:gd name="connsiteX2" fmla="*/ 34677 w 247619"/>
              <a:gd name="connsiteY2" fmla="*/ 95198 h 498536"/>
              <a:gd name="connsiteX3" fmla="*/ 52213 w 247619"/>
              <a:gd name="connsiteY3" fmla="*/ 120250 h 498536"/>
              <a:gd name="connsiteX4" fmla="*/ 54719 w 247619"/>
              <a:gd name="connsiteY4" fmla="*/ 130271 h 498536"/>
              <a:gd name="connsiteX5" fmla="*/ 54719 w 247619"/>
              <a:gd name="connsiteY5" fmla="*/ 142797 h 498536"/>
              <a:gd name="connsiteX6" fmla="*/ 24656 w 247619"/>
              <a:gd name="connsiteY6" fmla="*/ 187891 h 498536"/>
              <a:gd name="connsiteX7" fmla="*/ 24656 w 247619"/>
              <a:gd name="connsiteY7" fmla="*/ 200417 h 498536"/>
              <a:gd name="connsiteX8" fmla="*/ 27161 w 247619"/>
              <a:gd name="connsiteY8" fmla="*/ 217953 h 498536"/>
              <a:gd name="connsiteX9" fmla="*/ 12130 w 247619"/>
              <a:gd name="connsiteY9" fmla="*/ 255531 h 498536"/>
              <a:gd name="connsiteX10" fmla="*/ 27161 w 247619"/>
              <a:gd name="connsiteY10" fmla="*/ 280583 h 498536"/>
              <a:gd name="connsiteX11" fmla="*/ 12130 w 247619"/>
              <a:gd name="connsiteY11" fmla="*/ 308140 h 498536"/>
              <a:gd name="connsiteX12" fmla="*/ 0 w 247619"/>
              <a:gd name="connsiteY12" fmla="*/ 340585 h 498536"/>
              <a:gd name="connsiteX13" fmla="*/ 32172 w 247619"/>
              <a:gd name="connsiteY13" fmla="*/ 413359 h 498536"/>
              <a:gd name="connsiteX14" fmla="*/ 37182 w 247619"/>
              <a:gd name="connsiteY14" fmla="*/ 470979 h 498536"/>
              <a:gd name="connsiteX15" fmla="*/ 54719 w 247619"/>
              <a:gd name="connsiteY15" fmla="*/ 498536 h 498536"/>
              <a:gd name="connsiteX16" fmla="*/ 182484 w 247619"/>
              <a:gd name="connsiteY16" fmla="*/ 453442 h 498536"/>
              <a:gd name="connsiteX17" fmla="*/ 217557 w 247619"/>
              <a:gd name="connsiteY17" fmla="*/ 433401 h 498536"/>
              <a:gd name="connsiteX18" fmla="*/ 247619 w 247619"/>
              <a:gd name="connsiteY18" fmla="*/ 388307 h 498536"/>
              <a:gd name="connsiteX19" fmla="*/ 240104 w 247619"/>
              <a:gd name="connsiteY19" fmla="*/ 348224 h 498536"/>
              <a:gd name="connsiteX20" fmla="*/ 205031 w 247619"/>
              <a:gd name="connsiteY20" fmla="*/ 310646 h 498536"/>
              <a:gd name="connsiteX21" fmla="*/ 195010 w 247619"/>
              <a:gd name="connsiteY21" fmla="*/ 280583 h 498536"/>
              <a:gd name="connsiteX22" fmla="*/ 52213 w 247619"/>
              <a:gd name="connsiteY22" fmla="*/ 0 h 498536"/>
              <a:gd name="connsiteX0" fmla="*/ 52213 w 247619"/>
              <a:gd name="connsiteY0" fmla="*/ 0 h 498536"/>
              <a:gd name="connsiteX1" fmla="*/ 24656 w 247619"/>
              <a:gd name="connsiteY1" fmla="*/ 25052 h 498536"/>
              <a:gd name="connsiteX2" fmla="*/ 34677 w 247619"/>
              <a:gd name="connsiteY2" fmla="*/ 95198 h 498536"/>
              <a:gd name="connsiteX3" fmla="*/ 52213 w 247619"/>
              <a:gd name="connsiteY3" fmla="*/ 120250 h 498536"/>
              <a:gd name="connsiteX4" fmla="*/ 54719 w 247619"/>
              <a:gd name="connsiteY4" fmla="*/ 130271 h 498536"/>
              <a:gd name="connsiteX5" fmla="*/ 54719 w 247619"/>
              <a:gd name="connsiteY5" fmla="*/ 142797 h 498536"/>
              <a:gd name="connsiteX6" fmla="*/ 24656 w 247619"/>
              <a:gd name="connsiteY6" fmla="*/ 187891 h 498536"/>
              <a:gd name="connsiteX7" fmla="*/ 24656 w 247619"/>
              <a:gd name="connsiteY7" fmla="*/ 200417 h 498536"/>
              <a:gd name="connsiteX8" fmla="*/ 27161 w 247619"/>
              <a:gd name="connsiteY8" fmla="*/ 217953 h 498536"/>
              <a:gd name="connsiteX9" fmla="*/ 12130 w 247619"/>
              <a:gd name="connsiteY9" fmla="*/ 255531 h 498536"/>
              <a:gd name="connsiteX10" fmla="*/ 27161 w 247619"/>
              <a:gd name="connsiteY10" fmla="*/ 280583 h 498536"/>
              <a:gd name="connsiteX11" fmla="*/ 12130 w 247619"/>
              <a:gd name="connsiteY11" fmla="*/ 308140 h 498536"/>
              <a:gd name="connsiteX12" fmla="*/ 0 w 247619"/>
              <a:gd name="connsiteY12" fmla="*/ 340585 h 498536"/>
              <a:gd name="connsiteX13" fmla="*/ 25053 w 247619"/>
              <a:gd name="connsiteY13" fmla="*/ 413359 h 498536"/>
              <a:gd name="connsiteX14" fmla="*/ 37182 w 247619"/>
              <a:gd name="connsiteY14" fmla="*/ 470979 h 498536"/>
              <a:gd name="connsiteX15" fmla="*/ 54719 w 247619"/>
              <a:gd name="connsiteY15" fmla="*/ 498536 h 498536"/>
              <a:gd name="connsiteX16" fmla="*/ 182484 w 247619"/>
              <a:gd name="connsiteY16" fmla="*/ 453442 h 498536"/>
              <a:gd name="connsiteX17" fmla="*/ 217557 w 247619"/>
              <a:gd name="connsiteY17" fmla="*/ 433401 h 498536"/>
              <a:gd name="connsiteX18" fmla="*/ 247619 w 247619"/>
              <a:gd name="connsiteY18" fmla="*/ 388307 h 498536"/>
              <a:gd name="connsiteX19" fmla="*/ 240104 w 247619"/>
              <a:gd name="connsiteY19" fmla="*/ 348224 h 498536"/>
              <a:gd name="connsiteX20" fmla="*/ 205031 w 247619"/>
              <a:gd name="connsiteY20" fmla="*/ 310646 h 498536"/>
              <a:gd name="connsiteX21" fmla="*/ 195010 w 247619"/>
              <a:gd name="connsiteY21" fmla="*/ 280583 h 498536"/>
              <a:gd name="connsiteX22" fmla="*/ 52213 w 247619"/>
              <a:gd name="connsiteY22" fmla="*/ 0 h 498536"/>
              <a:gd name="connsiteX0" fmla="*/ 52213 w 247619"/>
              <a:gd name="connsiteY0" fmla="*/ 0 h 512826"/>
              <a:gd name="connsiteX1" fmla="*/ 24656 w 247619"/>
              <a:gd name="connsiteY1" fmla="*/ 25052 h 512826"/>
              <a:gd name="connsiteX2" fmla="*/ 34677 w 247619"/>
              <a:gd name="connsiteY2" fmla="*/ 95198 h 512826"/>
              <a:gd name="connsiteX3" fmla="*/ 52213 w 247619"/>
              <a:gd name="connsiteY3" fmla="*/ 120250 h 512826"/>
              <a:gd name="connsiteX4" fmla="*/ 54719 w 247619"/>
              <a:gd name="connsiteY4" fmla="*/ 130271 h 512826"/>
              <a:gd name="connsiteX5" fmla="*/ 54719 w 247619"/>
              <a:gd name="connsiteY5" fmla="*/ 142797 h 512826"/>
              <a:gd name="connsiteX6" fmla="*/ 24656 w 247619"/>
              <a:gd name="connsiteY6" fmla="*/ 187891 h 512826"/>
              <a:gd name="connsiteX7" fmla="*/ 24656 w 247619"/>
              <a:gd name="connsiteY7" fmla="*/ 200417 h 512826"/>
              <a:gd name="connsiteX8" fmla="*/ 27161 w 247619"/>
              <a:gd name="connsiteY8" fmla="*/ 217953 h 512826"/>
              <a:gd name="connsiteX9" fmla="*/ 12130 w 247619"/>
              <a:gd name="connsiteY9" fmla="*/ 255531 h 512826"/>
              <a:gd name="connsiteX10" fmla="*/ 27161 w 247619"/>
              <a:gd name="connsiteY10" fmla="*/ 280583 h 512826"/>
              <a:gd name="connsiteX11" fmla="*/ 12130 w 247619"/>
              <a:gd name="connsiteY11" fmla="*/ 308140 h 512826"/>
              <a:gd name="connsiteX12" fmla="*/ 0 w 247619"/>
              <a:gd name="connsiteY12" fmla="*/ 340585 h 512826"/>
              <a:gd name="connsiteX13" fmla="*/ 25053 w 247619"/>
              <a:gd name="connsiteY13" fmla="*/ 413359 h 512826"/>
              <a:gd name="connsiteX14" fmla="*/ 37182 w 247619"/>
              <a:gd name="connsiteY14" fmla="*/ 470979 h 512826"/>
              <a:gd name="connsiteX15" fmla="*/ 54719 w 247619"/>
              <a:gd name="connsiteY15" fmla="*/ 512826 h 512826"/>
              <a:gd name="connsiteX16" fmla="*/ 182484 w 247619"/>
              <a:gd name="connsiteY16" fmla="*/ 453442 h 512826"/>
              <a:gd name="connsiteX17" fmla="*/ 217557 w 247619"/>
              <a:gd name="connsiteY17" fmla="*/ 433401 h 512826"/>
              <a:gd name="connsiteX18" fmla="*/ 247619 w 247619"/>
              <a:gd name="connsiteY18" fmla="*/ 388307 h 512826"/>
              <a:gd name="connsiteX19" fmla="*/ 240104 w 247619"/>
              <a:gd name="connsiteY19" fmla="*/ 348224 h 512826"/>
              <a:gd name="connsiteX20" fmla="*/ 205031 w 247619"/>
              <a:gd name="connsiteY20" fmla="*/ 310646 h 512826"/>
              <a:gd name="connsiteX21" fmla="*/ 195010 w 247619"/>
              <a:gd name="connsiteY21" fmla="*/ 280583 h 512826"/>
              <a:gd name="connsiteX22" fmla="*/ 52213 w 247619"/>
              <a:gd name="connsiteY22" fmla="*/ 0 h 51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7619" h="512826">
                <a:moveTo>
                  <a:pt x="52213" y="0"/>
                </a:moveTo>
                <a:lnTo>
                  <a:pt x="24656" y="25052"/>
                </a:lnTo>
                <a:lnTo>
                  <a:pt x="34677" y="95198"/>
                </a:lnTo>
                <a:lnTo>
                  <a:pt x="52213" y="120250"/>
                </a:lnTo>
                <a:lnTo>
                  <a:pt x="54719" y="130271"/>
                </a:lnTo>
                <a:lnTo>
                  <a:pt x="54719" y="142797"/>
                </a:lnTo>
                <a:lnTo>
                  <a:pt x="24656" y="187891"/>
                </a:lnTo>
                <a:lnTo>
                  <a:pt x="24656" y="200417"/>
                </a:lnTo>
                <a:lnTo>
                  <a:pt x="27161" y="217953"/>
                </a:lnTo>
                <a:lnTo>
                  <a:pt x="12130" y="255531"/>
                </a:lnTo>
                <a:lnTo>
                  <a:pt x="27161" y="280583"/>
                </a:lnTo>
                <a:lnTo>
                  <a:pt x="12130" y="308140"/>
                </a:lnTo>
                <a:lnTo>
                  <a:pt x="0" y="340585"/>
                </a:lnTo>
                <a:lnTo>
                  <a:pt x="25053" y="413359"/>
                </a:lnTo>
                <a:lnTo>
                  <a:pt x="37182" y="470979"/>
                </a:lnTo>
                <a:lnTo>
                  <a:pt x="54719" y="512826"/>
                </a:lnTo>
                <a:lnTo>
                  <a:pt x="182484" y="453442"/>
                </a:lnTo>
                <a:lnTo>
                  <a:pt x="217557" y="433401"/>
                </a:lnTo>
                <a:lnTo>
                  <a:pt x="247619" y="388307"/>
                </a:lnTo>
                <a:lnTo>
                  <a:pt x="240104" y="348224"/>
                </a:lnTo>
                <a:lnTo>
                  <a:pt x="205031" y="310646"/>
                </a:lnTo>
                <a:lnTo>
                  <a:pt x="195010" y="280583"/>
                </a:lnTo>
                <a:lnTo>
                  <a:pt x="52213" y="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3394347" y="3194780"/>
            <a:ext cx="122449" cy="219982"/>
          </a:xfrm>
          <a:custGeom>
            <a:avLst/>
            <a:gdLst>
              <a:gd name="connsiteX0" fmla="*/ 0 w 273068"/>
              <a:gd name="connsiteY0" fmla="*/ 92692 h 491020"/>
              <a:gd name="connsiteX1" fmla="*/ 32568 w 273068"/>
              <a:gd name="connsiteY1" fmla="*/ 147807 h 491020"/>
              <a:gd name="connsiteX2" fmla="*/ 50105 w 273068"/>
              <a:gd name="connsiteY2" fmla="*/ 215447 h 491020"/>
              <a:gd name="connsiteX3" fmla="*/ 75157 w 273068"/>
              <a:gd name="connsiteY3" fmla="*/ 270562 h 491020"/>
              <a:gd name="connsiteX4" fmla="*/ 102714 w 273068"/>
              <a:gd name="connsiteY4" fmla="*/ 303130 h 491020"/>
              <a:gd name="connsiteX5" fmla="*/ 127766 w 273068"/>
              <a:gd name="connsiteY5" fmla="*/ 373275 h 491020"/>
              <a:gd name="connsiteX6" fmla="*/ 157828 w 273068"/>
              <a:gd name="connsiteY6" fmla="*/ 491020 h 491020"/>
              <a:gd name="connsiteX7" fmla="*/ 270563 w 273068"/>
              <a:gd name="connsiteY7" fmla="*/ 465968 h 491020"/>
              <a:gd name="connsiteX8" fmla="*/ 255531 w 273068"/>
              <a:gd name="connsiteY8" fmla="*/ 428390 h 491020"/>
              <a:gd name="connsiteX9" fmla="*/ 248016 w 273068"/>
              <a:gd name="connsiteY9" fmla="*/ 390812 h 491020"/>
              <a:gd name="connsiteX10" fmla="*/ 217953 w 273068"/>
              <a:gd name="connsiteY10" fmla="*/ 293109 h 491020"/>
              <a:gd name="connsiteX11" fmla="*/ 245511 w 273068"/>
              <a:gd name="connsiteY11" fmla="*/ 232984 h 491020"/>
              <a:gd name="connsiteX12" fmla="*/ 230479 w 273068"/>
              <a:gd name="connsiteY12" fmla="*/ 215447 h 491020"/>
              <a:gd name="connsiteX13" fmla="*/ 245511 w 273068"/>
              <a:gd name="connsiteY13" fmla="*/ 182880 h 491020"/>
              <a:gd name="connsiteX14" fmla="*/ 245511 w 273068"/>
              <a:gd name="connsiteY14" fmla="*/ 137786 h 491020"/>
              <a:gd name="connsiteX15" fmla="*/ 273068 w 273068"/>
              <a:gd name="connsiteY15" fmla="*/ 97703 h 491020"/>
              <a:gd name="connsiteX16" fmla="*/ 255531 w 273068"/>
              <a:gd name="connsiteY16" fmla="*/ 60125 h 491020"/>
              <a:gd name="connsiteX17" fmla="*/ 245511 w 273068"/>
              <a:gd name="connsiteY17" fmla="*/ 0 h 491020"/>
              <a:gd name="connsiteX18" fmla="*/ 205427 w 273068"/>
              <a:gd name="connsiteY18" fmla="*/ 17536 h 491020"/>
              <a:gd name="connsiteX19" fmla="*/ 0 w 273068"/>
              <a:gd name="connsiteY19" fmla="*/ 92692 h 491020"/>
              <a:gd name="connsiteX0" fmla="*/ 0 w 273068"/>
              <a:gd name="connsiteY0" fmla="*/ 92692 h 491020"/>
              <a:gd name="connsiteX1" fmla="*/ 50105 w 273068"/>
              <a:gd name="connsiteY1" fmla="*/ 215447 h 491020"/>
              <a:gd name="connsiteX2" fmla="*/ 75157 w 273068"/>
              <a:gd name="connsiteY2" fmla="*/ 270562 h 491020"/>
              <a:gd name="connsiteX3" fmla="*/ 102714 w 273068"/>
              <a:gd name="connsiteY3" fmla="*/ 303130 h 491020"/>
              <a:gd name="connsiteX4" fmla="*/ 127766 w 273068"/>
              <a:gd name="connsiteY4" fmla="*/ 373275 h 491020"/>
              <a:gd name="connsiteX5" fmla="*/ 157828 w 273068"/>
              <a:gd name="connsiteY5" fmla="*/ 491020 h 491020"/>
              <a:gd name="connsiteX6" fmla="*/ 270563 w 273068"/>
              <a:gd name="connsiteY6" fmla="*/ 465968 h 491020"/>
              <a:gd name="connsiteX7" fmla="*/ 255531 w 273068"/>
              <a:gd name="connsiteY7" fmla="*/ 428390 h 491020"/>
              <a:gd name="connsiteX8" fmla="*/ 248016 w 273068"/>
              <a:gd name="connsiteY8" fmla="*/ 390812 h 491020"/>
              <a:gd name="connsiteX9" fmla="*/ 217953 w 273068"/>
              <a:gd name="connsiteY9" fmla="*/ 293109 h 491020"/>
              <a:gd name="connsiteX10" fmla="*/ 245511 w 273068"/>
              <a:gd name="connsiteY10" fmla="*/ 232984 h 491020"/>
              <a:gd name="connsiteX11" fmla="*/ 230479 w 273068"/>
              <a:gd name="connsiteY11" fmla="*/ 215447 h 491020"/>
              <a:gd name="connsiteX12" fmla="*/ 245511 w 273068"/>
              <a:gd name="connsiteY12" fmla="*/ 182880 h 491020"/>
              <a:gd name="connsiteX13" fmla="*/ 245511 w 273068"/>
              <a:gd name="connsiteY13" fmla="*/ 137786 h 491020"/>
              <a:gd name="connsiteX14" fmla="*/ 273068 w 273068"/>
              <a:gd name="connsiteY14" fmla="*/ 97703 h 491020"/>
              <a:gd name="connsiteX15" fmla="*/ 255531 w 273068"/>
              <a:gd name="connsiteY15" fmla="*/ 60125 h 491020"/>
              <a:gd name="connsiteX16" fmla="*/ 245511 w 273068"/>
              <a:gd name="connsiteY16" fmla="*/ 0 h 491020"/>
              <a:gd name="connsiteX17" fmla="*/ 205427 w 273068"/>
              <a:gd name="connsiteY17" fmla="*/ 17536 h 491020"/>
              <a:gd name="connsiteX18" fmla="*/ 0 w 273068"/>
              <a:gd name="connsiteY18" fmla="*/ 92692 h 491020"/>
              <a:gd name="connsiteX0" fmla="*/ 0 w 273068"/>
              <a:gd name="connsiteY0" fmla="*/ 92692 h 491020"/>
              <a:gd name="connsiteX1" fmla="*/ 50105 w 273068"/>
              <a:gd name="connsiteY1" fmla="*/ 215447 h 491020"/>
              <a:gd name="connsiteX2" fmla="*/ 65631 w 273068"/>
              <a:gd name="connsiteY2" fmla="*/ 268177 h 491020"/>
              <a:gd name="connsiteX3" fmla="*/ 102714 w 273068"/>
              <a:gd name="connsiteY3" fmla="*/ 303130 h 491020"/>
              <a:gd name="connsiteX4" fmla="*/ 127766 w 273068"/>
              <a:gd name="connsiteY4" fmla="*/ 373275 h 491020"/>
              <a:gd name="connsiteX5" fmla="*/ 157828 w 273068"/>
              <a:gd name="connsiteY5" fmla="*/ 491020 h 491020"/>
              <a:gd name="connsiteX6" fmla="*/ 270563 w 273068"/>
              <a:gd name="connsiteY6" fmla="*/ 465968 h 491020"/>
              <a:gd name="connsiteX7" fmla="*/ 255531 w 273068"/>
              <a:gd name="connsiteY7" fmla="*/ 428390 h 491020"/>
              <a:gd name="connsiteX8" fmla="*/ 248016 w 273068"/>
              <a:gd name="connsiteY8" fmla="*/ 390812 h 491020"/>
              <a:gd name="connsiteX9" fmla="*/ 217953 w 273068"/>
              <a:gd name="connsiteY9" fmla="*/ 293109 h 491020"/>
              <a:gd name="connsiteX10" fmla="*/ 245511 w 273068"/>
              <a:gd name="connsiteY10" fmla="*/ 232984 h 491020"/>
              <a:gd name="connsiteX11" fmla="*/ 230479 w 273068"/>
              <a:gd name="connsiteY11" fmla="*/ 215447 h 491020"/>
              <a:gd name="connsiteX12" fmla="*/ 245511 w 273068"/>
              <a:gd name="connsiteY12" fmla="*/ 182880 h 491020"/>
              <a:gd name="connsiteX13" fmla="*/ 245511 w 273068"/>
              <a:gd name="connsiteY13" fmla="*/ 137786 h 491020"/>
              <a:gd name="connsiteX14" fmla="*/ 273068 w 273068"/>
              <a:gd name="connsiteY14" fmla="*/ 97703 h 491020"/>
              <a:gd name="connsiteX15" fmla="*/ 255531 w 273068"/>
              <a:gd name="connsiteY15" fmla="*/ 60125 h 491020"/>
              <a:gd name="connsiteX16" fmla="*/ 245511 w 273068"/>
              <a:gd name="connsiteY16" fmla="*/ 0 h 491020"/>
              <a:gd name="connsiteX17" fmla="*/ 205427 w 273068"/>
              <a:gd name="connsiteY17" fmla="*/ 17536 h 491020"/>
              <a:gd name="connsiteX18" fmla="*/ 0 w 273068"/>
              <a:gd name="connsiteY18" fmla="*/ 92692 h 49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3068" h="491020">
                <a:moveTo>
                  <a:pt x="0" y="92692"/>
                </a:moveTo>
                <a:lnTo>
                  <a:pt x="50105" y="215447"/>
                </a:lnTo>
                <a:lnTo>
                  <a:pt x="65631" y="268177"/>
                </a:lnTo>
                <a:lnTo>
                  <a:pt x="102714" y="303130"/>
                </a:lnTo>
                <a:lnTo>
                  <a:pt x="127766" y="373275"/>
                </a:lnTo>
                <a:lnTo>
                  <a:pt x="157828" y="491020"/>
                </a:lnTo>
                <a:lnTo>
                  <a:pt x="270563" y="465968"/>
                </a:lnTo>
                <a:lnTo>
                  <a:pt x="255531" y="428390"/>
                </a:lnTo>
                <a:lnTo>
                  <a:pt x="248016" y="390812"/>
                </a:lnTo>
                <a:lnTo>
                  <a:pt x="217953" y="293109"/>
                </a:lnTo>
                <a:lnTo>
                  <a:pt x="245511" y="232984"/>
                </a:lnTo>
                <a:lnTo>
                  <a:pt x="230479" y="215447"/>
                </a:lnTo>
                <a:lnTo>
                  <a:pt x="245511" y="182880"/>
                </a:lnTo>
                <a:lnTo>
                  <a:pt x="245511" y="137786"/>
                </a:lnTo>
                <a:lnTo>
                  <a:pt x="273068" y="97703"/>
                </a:lnTo>
                <a:lnTo>
                  <a:pt x="255531" y="60125"/>
                </a:lnTo>
                <a:lnTo>
                  <a:pt x="245511" y="0"/>
                </a:lnTo>
                <a:lnTo>
                  <a:pt x="205427" y="17536"/>
                </a:lnTo>
                <a:lnTo>
                  <a:pt x="0" y="92692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3466251" y="3350689"/>
            <a:ext cx="234219" cy="130280"/>
          </a:xfrm>
          <a:custGeom>
            <a:avLst/>
            <a:gdLst>
              <a:gd name="connsiteX0" fmla="*/ 0 w 523588"/>
              <a:gd name="connsiteY0" fmla="*/ 137787 h 290604"/>
              <a:gd name="connsiteX1" fmla="*/ 5010 w 523588"/>
              <a:gd name="connsiteY1" fmla="*/ 217953 h 290604"/>
              <a:gd name="connsiteX2" fmla="*/ 17536 w 523588"/>
              <a:gd name="connsiteY2" fmla="*/ 250521 h 290604"/>
              <a:gd name="connsiteX3" fmla="*/ 20041 w 523588"/>
              <a:gd name="connsiteY3" fmla="*/ 290604 h 290604"/>
              <a:gd name="connsiteX4" fmla="*/ 303129 w 523588"/>
              <a:gd name="connsiteY4" fmla="*/ 170354 h 290604"/>
              <a:gd name="connsiteX5" fmla="*/ 360749 w 523588"/>
              <a:gd name="connsiteY5" fmla="*/ 237995 h 290604"/>
              <a:gd name="connsiteX6" fmla="*/ 383296 w 523588"/>
              <a:gd name="connsiteY6" fmla="*/ 253026 h 290604"/>
              <a:gd name="connsiteX7" fmla="*/ 383296 w 523588"/>
              <a:gd name="connsiteY7" fmla="*/ 253026 h 290604"/>
              <a:gd name="connsiteX8" fmla="*/ 403338 w 523588"/>
              <a:gd name="connsiteY8" fmla="*/ 210437 h 290604"/>
              <a:gd name="connsiteX9" fmla="*/ 408348 w 523588"/>
              <a:gd name="connsiteY9" fmla="*/ 190396 h 290604"/>
              <a:gd name="connsiteX10" fmla="*/ 428390 w 523588"/>
              <a:gd name="connsiteY10" fmla="*/ 195406 h 290604"/>
              <a:gd name="connsiteX11" fmla="*/ 455947 w 523588"/>
              <a:gd name="connsiteY11" fmla="*/ 202922 h 290604"/>
              <a:gd name="connsiteX12" fmla="*/ 470978 w 523588"/>
              <a:gd name="connsiteY12" fmla="*/ 190396 h 290604"/>
              <a:gd name="connsiteX13" fmla="*/ 478494 w 523588"/>
              <a:gd name="connsiteY13" fmla="*/ 177870 h 290604"/>
              <a:gd name="connsiteX14" fmla="*/ 523588 w 523588"/>
              <a:gd name="connsiteY14" fmla="*/ 140292 h 290604"/>
              <a:gd name="connsiteX15" fmla="*/ 523588 w 523588"/>
              <a:gd name="connsiteY15" fmla="*/ 115240 h 290604"/>
              <a:gd name="connsiteX16" fmla="*/ 503546 w 523588"/>
              <a:gd name="connsiteY16" fmla="*/ 97703 h 290604"/>
              <a:gd name="connsiteX17" fmla="*/ 478494 w 523588"/>
              <a:gd name="connsiteY17" fmla="*/ 87682 h 290604"/>
              <a:gd name="connsiteX18" fmla="*/ 455947 w 523588"/>
              <a:gd name="connsiteY18" fmla="*/ 87682 h 290604"/>
              <a:gd name="connsiteX19" fmla="*/ 465968 w 523588"/>
              <a:gd name="connsiteY19" fmla="*/ 102714 h 290604"/>
              <a:gd name="connsiteX20" fmla="*/ 480999 w 523588"/>
              <a:gd name="connsiteY20" fmla="*/ 120250 h 290604"/>
              <a:gd name="connsiteX21" fmla="*/ 488515 w 523588"/>
              <a:gd name="connsiteY21" fmla="*/ 130271 h 290604"/>
              <a:gd name="connsiteX22" fmla="*/ 478494 w 523588"/>
              <a:gd name="connsiteY22" fmla="*/ 162839 h 290604"/>
              <a:gd name="connsiteX23" fmla="*/ 445926 w 523588"/>
              <a:gd name="connsiteY23" fmla="*/ 170354 h 290604"/>
              <a:gd name="connsiteX24" fmla="*/ 425885 w 523588"/>
              <a:gd name="connsiteY24" fmla="*/ 160333 h 290604"/>
              <a:gd name="connsiteX25" fmla="*/ 408348 w 523588"/>
              <a:gd name="connsiteY25" fmla="*/ 137787 h 290604"/>
              <a:gd name="connsiteX26" fmla="*/ 395822 w 523588"/>
              <a:gd name="connsiteY26" fmla="*/ 117745 h 290604"/>
              <a:gd name="connsiteX27" fmla="*/ 340708 w 523588"/>
              <a:gd name="connsiteY27" fmla="*/ 75156 h 290604"/>
              <a:gd name="connsiteX28" fmla="*/ 343213 w 523588"/>
              <a:gd name="connsiteY28" fmla="*/ 45094 h 290604"/>
              <a:gd name="connsiteX29" fmla="*/ 335697 w 523588"/>
              <a:gd name="connsiteY29" fmla="*/ 22547 h 290604"/>
              <a:gd name="connsiteX30" fmla="*/ 303129 w 523588"/>
              <a:gd name="connsiteY30" fmla="*/ 0 h 290604"/>
              <a:gd name="connsiteX31" fmla="*/ 270562 w 523588"/>
              <a:gd name="connsiteY31" fmla="*/ 37578 h 290604"/>
              <a:gd name="connsiteX32" fmla="*/ 250520 w 523588"/>
              <a:gd name="connsiteY32" fmla="*/ 62630 h 290604"/>
              <a:gd name="connsiteX33" fmla="*/ 115239 w 523588"/>
              <a:gd name="connsiteY33" fmla="*/ 110229 h 290604"/>
              <a:gd name="connsiteX34" fmla="*/ 115239 w 523588"/>
              <a:gd name="connsiteY34" fmla="*/ 122755 h 290604"/>
              <a:gd name="connsiteX35" fmla="*/ 0 w 523588"/>
              <a:gd name="connsiteY35" fmla="*/ 137787 h 290604"/>
              <a:gd name="connsiteX0" fmla="*/ 0 w 523588"/>
              <a:gd name="connsiteY0" fmla="*/ 137787 h 290604"/>
              <a:gd name="connsiteX1" fmla="*/ 5010 w 523588"/>
              <a:gd name="connsiteY1" fmla="*/ 217953 h 290604"/>
              <a:gd name="connsiteX2" fmla="*/ 17536 w 523588"/>
              <a:gd name="connsiteY2" fmla="*/ 250521 h 290604"/>
              <a:gd name="connsiteX3" fmla="*/ 20041 w 523588"/>
              <a:gd name="connsiteY3" fmla="*/ 290604 h 290604"/>
              <a:gd name="connsiteX4" fmla="*/ 303129 w 523588"/>
              <a:gd name="connsiteY4" fmla="*/ 170354 h 290604"/>
              <a:gd name="connsiteX5" fmla="*/ 360749 w 523588"/>
              <a:gd name="connsiteY5" fmla="*/ 237995 h 290604"/>
              <a:gd name="connsiteX6" fmla="*/ 383296 w 523588"/>
              <a:gd name="connsiteY6" fmla="*/ 253026 h 290604"/>
              <a:gd name="connsiteX7" fmla="*/ 383296 w 523588"/>
              <a:gd name="connsiteY7" fmla="*/ 253026 h 290604"/>
              <a:gd name="connsiteX8" fmla="*/ 403338 w 523588"/>
              <a:gd name="connsiteY8" fmla="*/ 210437 h 290604"/>
              <a:gd name="connsiteX9" fmla="*/ 408348 w 523588"/>
              <a:gd name="connsiteY9" fmla="*/ 190396 h 290604"/>
              <a:gd name="connsiteX10" fmla="*/ 428390 w 523588"/>
              <a:gd name="connsiteY10" fmla="*/ 195406 h 290604"/>
              <a:gd name="connsiteX11" fmla="*/ 455947 w 523588"/>
              <a:gd name="connsiteY11" fmla="*/ 202922 h 290604"/>
              <a:gd name="connsiteX12" fmla="*/ 470978 w 523588"/>
              <a:gd name="connsiteY12" fmla="*/ 190396 h 290604"/>
              <a:gd name="connsiteX13" fmla="*/ 478494 w 523588"/>
              <a:gd name="connsiteY13" fmla="*/ 177870 h 290604"/>
              <a:gd name="connsiteX14" fmla="*/ 523588 w 523588"/>
              <a:gd name="connsiteY14" fmla="*/ 140292 h 290604"/>
              <a:gd name="connsiteX15" fmla="*/ 523588 w 523588"/>
              <a:gd name="connsiteY15" fmla="*/ 115240 h 290604"/>
              <a:gd name="connsiteX16" fmla="*/ 503546 w 523588"/>
              <a:gd name="connsiteY16" fmla="*/ 97703 h 290604"/>
              <a:gd name="connsiteX17" fmla="*/ 478494 w 523588"/>
              <a:gd name="connsiteY17" fmla="*/ 87682 h 290604"/>
              <a:gd name="connsiteX18" fmla="*/ 455947 w 523588"/>
              <a:gd name="connsiteY18" fmla="*/ 87682 h 290604"/>
              <a:gd name="connsiteX19" fmla="*/ 465968 w 523588"/>
              <a:gd name="connsiteY19" fmla="*/ 102714 h 290604"/>
              <a:gd name="connsiteX20" fmla="*/ 480999 w 523588"/>
              <a:gd name="connsiteY20" fmla="*/ 120250 h 290604"/>
              <a:gd name="connsiteX21" fmla="*/ 488515 w 523588"/>
              <a:gd name="connsiteY21" fmla="*/ 130271 h 290604"/>
              <a:gd name="connsiteX22" fmla="*/ 478494 w 523588"/>
              <a:gd name="connsiteY22" fmla="*/ 162839 h 290604"/>
              <a:gd name="connsiteX23" fmla="*/ 445926 w 523588"/>
              <a:gd name="connsiteY23" fmla="*/ 170354 h 290604"/>
              <a:gd name="connsiteX24" fmla="*/ 425885 w 523588"/>
              <a:gd name="connsiteY24" fmla="*/ 160333 h 290604"/>
              <a:gd name="connsiteX25" fmla="*/ 408348 w 523588"/>
              <a:gd name="connsiteY25" fmla="*/ 137787 h 290604"/>
              <a:gd name="connsiteX26" fmla="*/ 395822 w 523588"/>
              <a:gd name="connsiteY26" fmla="*/ 117745 h 290604"/>
              <a:gd name="connsiteX27" fmla="*/ 340708 w 523588"/>
              <a:gd name="connsiteY27" fmla="*/ 75156 h 290604"/>
              <a:gd name="connsiteX28" fmla="*/ 343213 w 523588"/>
              <a:gd name="connsiteY28" fmla="*/ 45094 h 290604"/>
              <a:gd name="connsiteX29" fmla="*/ 335697 w 523588"/>
              <a:gd name="connsiteY29" fmla="*/ 22547 h 290604"/>
              <a:gd name="connsiteX30" fmla="*/ 303129 w 523588"/>
              <a:gd name="connsiteY30" fmla="*/ 0 h 290604"/>
              <a:gd name="connsiteX31" fmla="*/ 270562 w 523588"/>
              <a:gd name="connsiteY31" fmla="*/ 37578 h 290604"/>
              <a:gd name="connsiteX32" fmla="*/ 115239 w 523588"/>
              <a:gd name="connsiteY32" fmla="*/ 110229 h 290604"/>
              <a:gd name="connsiteX33" fmla="*/ 115239 w 523588"/>
              <a:gd name="connsiteY33" fmla="*/ 122755 h 290604"/>
              <a:gd name="connsiteX34" fmla="*/ 0 w 523588"/>
              <a:gd name="connsiteY34" fmla="*/ 137787 h 290604"/>
              <a:gd name="connsiteX0" fmla="*/ 0 w 523588"/>
              <a:gd name="connsiteY0" fmla="*/ 137787 h 290604"/>
              <a:gd name="connsiteX1" fmla="*/ 5010 w 523588"/>
              <a:gd name="connsiteY1" fmla="*/ 217953 h 290604"/>
              <a:gd name="connsiteX2" fmla="*/ 17536 w 523588"/>
              <a:gd name="connsiteY2" fmla="*/ 250521 h 290604"/>
              <a:gd name="connsiteX3" fmla="*/ 20041 w 523588"/>
              <a:gd name="connsiteY3" fmla="*/ 290604 h 290604"/>
              <a:gd name="connsiteX4" fmla="*/ 303129 w 523588"/>
              <a:gd name="connsiteY4" fmla="*/ 170354 h 290604"/>
              <a:gd name="connsiteX5" fmla="*/ 360749 w 523588"/>
              <a:gd name="connsiteY5" fmla="*/ 237995 h 290604"/>
              <a:gd name="connsiteX6" fmla="*/ 383296 w 523588"/>
              <a:gd name="connsiteY6" fmla="*/ 253026 h 290604"/>
              <a:gd name="connsiteX7" fmla="*/ 383296 w 523588"/>
              <a:gd name="connsiteY7" fmla="*/ 253026 h 290604"/>
              <a:gd name="connsiteX8" fmla="*/ 403338 w 523588"/>
              <a:gd name="connsiteY8" fmla="*/ 210437 h 290604"/>
              <a:gd name="connsiteX9" fmla="*/ 408348 w 523588"/>
              <a:gd name="connsiteY9" fmla="*/ 190396 h 290604"/>
              <a:gd name="connsiteX10" fmla="*/ 428390 w 523588"/>
              <a:gd name="connsiteY10" fmla="*/ 195406 h 290604"/>
              <a:gd name="connsiteX11" fmla="*/ 455947 w 523588"/>
              <a:gd name="connsiteY11" fmla="*/ 202922 h 290604"/>
              <a:gd name="connsiteX12" fmla="*/ 470978 w 523588"/>
              <a:gd name="connsiteY12" fmla="*/ 190396 h 290604"/>
              <a:gd name="connsiteX13" fmla="*/ 478494 w 523588"/>
              <a:gd name="connsiteY13" fmla="*/ 177870 h 290604"/>
              <a:gd name="connsiteX14" fmla="*/ 523588 w 523588"/>
              <a:gd name="connsiteY14" fmla="*/ 140292 h 290604"/>
              <a:gd name="connsiteX15" fmla="*/ 523588 w 523588"/>
              <a:gd name="connsiteY15" fmla="*/ 115240 h 290604"/>
              <a:gd name="connsiteX16" fmla="*/ 503546 w 523588"/>
              <a:gd name="connsiteY16" fmla="*/ 97703 h 290604"/>
              <a:gd name="connsiteX17" fmla="*/ 478494 w 523588"/>
              <a:gd name="connsiteY17" fmla="*/ 87682 h 290604"/>
              <a:gd name="connsiteX18" fmla="*/ 455947 w 523588"/>
              <a:gd name="connsiteY18" fmla="*/ 87682 h 290604"/>
              <a:gd name="connsiteX19" fmla="*/ 465968 w 523588"/>
              <a:gd name="connsiteY19" fmla="*/ 102714 h 290604"/>
              <a:gd name="connsiteX20" fmla="*/ 480999 w 523588"/>
              <a:gd name="connsiteY20" fmla="*/ 120250 h 290604"/>
              <a:gd name="connsiteX21" fmla="*/ 488515 w 523588"/>
              <a:gd name="connsiteY21" fmla="*/ 130271 h 290604"/>
              <a:gd name="connsiteX22" fmla="*/ 478494 w 523588"/>
              <a:gd name="connsiteY22" fmla="*/ 162839 h 290604"/>
              <a:gd name="connsiteX23" fmla="*/ 445926 w 523588"/>
              <a:gd name="connsiteY23" fmla="*/ 170354 h 290604"/>
              <a:gd name="connsiteX24" fmla="*/ 425885 w 523588"/>
              <a:gd name="connsiteY24" fmla="*/ 160333 h 290604"/>
              <a:gd name="connsiteX25" fmla="*/ 408348 w 523588"/>
              <a:gd name="connsiteY25" fmla="*/ 137787 h 290604"/>
              <a:gd name="connsiteX26" fmla="*/ 395822 w 523588"/>
              <a:gd name="connsiteY26" fmla="*/ 117745 h 290604"/>
              <a:gd name="connsiteX27" fmla="*/ 340708 w 523588"/>
              <a:gd name="connsiteY27" fmla="*/ 75156 h 290604"/>
              <a:gd name="connsiteX28" fmla="*/ 343213 w 523588"/>
              <a:gd name="connsiteY28" fmla="*/ 45094 h 290604"/>
              <a:gd name="connsiteX29" fmla="*/ 335697 w 523588"/>
              <a:gd name="connsiteY29" fmla="*/ 22547 h 290604"/>
              <a:gd name="connsiteX30" fmla="*/ 303129 w 523588"/>
              <a:gd name="connsiteY30" fmla="*/ 0 h 290604"/>
              <a:gd name="connsiteX31" fmla="*/ 270562 w 523588"/>
              <a:gd name="connsiteY31" fmla="*/ 37578 h 290604"/>
              <a:gd name="connsiteX32" fmla="*/ 115239 w 523588"/>
              <a:gd name="connsiteY32" fmla="*/ 110229 h 290604"/>
              <a:gd name="connsiteX33" fmla="*/ 98529 w 523588"/>
              <a:gd name="connsiteY33" fmla="*/ 117990 h 290604"/>
              <a:gd name="connsiteX34" fmla="*/ 0 w 523588"/>
              <a:gd name="connsiteY34" fmla="*/ 137787 h 29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3588" h="290604">
                <a:moveTo>
                  <a:pt x="0" y="137787"/>
                </a:moveTo>
                <a:lnTo>
                  <a:pt x="5010" y="217953"/>
                </a:lnTo>
                <a:lnTo>
                  <a:pt x="17536" y="250521"/>
                </a:lnTo>
                <a:lnTo>
                  <a:pt x="20041" y="290604"/>
                </a:lnTo>
                <a:lnTo>
                  <a:pt x="303129" y="170354"/>
                </a:lnTo>
                <a:lnTo>
                  <a:pt x="360749" y="237995"/>
                </a:lnTo>
                <a:lnTo>
                  <a:pt x="383296" y="253026"/>
                </a:lnTo>
                <a:lnTo>
                  <a:pt x="383296" y="253026"/>
                </a:lnTo>
                <a:lnTo>
                  <a:pt x="403338" y="210437"/>
                </a:lnTo>
                <a:lnTo>
                  <a:pt x="408348" y="190396"/>
                </a:lnTo>
                <a:lnTo>
                  <a:pt x="428390" y="195406"/>
                </a:lnTo>
                <a:lnTo>
                  <a:pt x="455947" y="202922"/>
                </a:lnTo>
                <a:lnTo>
                  <a:pt x="470978" y="190396"/>
                </a:lnTo>
                <a:lnTo>
                  <a:pt x="478494" y="177870"/>
                </a:lnTo>
                <a:lnTo>
                  <a:pt x="523588" y="140292"/>
                </a:lnTo>
                <a:lnTo>
                  <a:pt x="523588" y="115240"/>
                </a:lnTo>
                <a:lnTo>
                  <a:pt x="503546" y="97703"/>
                </a:lnTo>
                <a:lnTo>
                  <a:pt x="478494" y="87682"/>
                </a:lnTo>
                <a:lnTo>
                  <a:pt x="455947" y="87682"/>
                </a:lnTo>
                <a:lnTo>
                  <a:pt x="465968" y="102714"/>
                </a:lnTo>
                <a:lnTo>
                  <a:pt x="480999" y="120250"/>
                </a:lnTo>
                <a:lnTo>
                  <a:pt x="488515" y="130271"/>
                </a:lnTo>
                <a:lnTo>
                  <a:pt x="478494" y="162839"/>
                </a:lnTo>
                <a:lnTo>
                  <a:pt x="445926" y="170354"/>
                </a:lnTo>
                <a:lnTo>
                  <a:pt x="425885" y="160333"/>
                </a:lnTo>
                <a:lnTo>
                  <a:pt x="408348" y="137787"/>
                </a:lnTo>
                <a:lnTo>
                  <a:pt x="395822" y="117745"/>
                </a:lnTo>
                <a:lnTo>
                  <a:pt x="340708" y="75156"/>
                </a:lnTo>
                <a:lnTo>
                  <a:pt x="343213" y="45094"/>
                </a:lnTo>
                <a:lnTo>
                  <a:pt x="335697" y="22547"/>
                </a:lnTo>
                <a:lnTo>
                  <a:pt x="303129" y="0"/>
                </a:lnTo>
                <a:lnTo>
                  <a:pt x="270562" y="37578"/>
                </a:lnTo>
                <a:lnTo>
                  <a:pt x="115239" y="110229"/>
                </a:lnTo>
                <a:lnTo>
                  <a:pt x="98529" y="117990"/>
                </a:lnTo>
                <a:lnTo>
                  <a:pt x="0" y="137787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3578021" y="3426864"/>
            <a:ext cx="36308" cy="59089"/>
          </a:xfrm>
          <a:custGeom>
            <a:avLst/>
            <a:gdLst>
              <a:gd name="connsiteX0" fmla="*/ 0 w 71437"/>
              <a:gd name="connsiteY0" fmla="*/ 21431 h 123825"/>
              <a:gd name="connsiteX1" fmla="*/ 26193 w 71437"/>
              <a:gd name="connsiteY1" fmla="*/ 69056 h 123825"/>
              <a:gd name="connsiteX2" fmla="*/ 23812 w 71437"/>
              <a:gd name="connsiteY2" fmla="*/ 95250 h 123825"/>
              <a:gd name="connsiteX3" fmla="*/ 42862 w 71437"/>
              <a:gd name="connsiteY3" fmla="*/ 123825 h 123825"/>
              <a:gd name="connsiteX4" fmla="*/ 66675 w 71437"/>
              <a:gd name="connsiteY4" fmla="*/ 100013 h 123825"/>
              <a:gd name="connsiteX5" fmla="*/ 71437 w 71437"/>
              <a:gd name="connsiteY5" fmla="*/ 76200 h 123825"/>
              <a:gd name="connsiteX6" fmla="*/ 66675 w 71437"/>
              <a:gd name="connsiteY6" fmla="*/ 57150 h 123825"/>
              <a:gd name="connsiteX7" fmla="*/ 71437 w 71437"/>
              <a:gd name="connsiteY7" fmla="*/ 38100 h 123825"/>
              <a:gd name="connsiteX8" fmla="*/ 50006 w 71437"/>
              <a:gd name="connsiteY8" fmla="*/ 0 h 123825"/>
              <a:gd name="connsiteX9" fmla="*/ 0 w 71437"/>
              <a:gd name="connsiteY9" fmla="*/ 21431 h 123825"/>
              <a:gd name="connsiteX0" fmla="*/ 0 w 71437"/>
              <a:gd name="connsiteY0" fmla="*/ 28575 h 130969"/>
              <a:gd name="connsiteX1" fmla="*/ 26193 w 71437"/>
              <a:gd name="connsiteY1" fmla="*/ 76200 h 130969"/>
              <a:gd name="connsiteX2" fmla="*/ 23812 w 71437"/>
              <a:gd name="connsiteY2" fmla="*/ 102394 h 130969"/>
              <a:gd name="connsiteX3" fmla="*/ 42862 w 71437"/>
              <a:gd name="connsiteY3" fmla="*/ 130969 h 130969"/>
              <a:gd name="connsiteX4" fmla="*/ 66675 w 71437"/>
              <a:gd name="connsiteY4" fmla="*/ 107157 h 130969"/>
              <a:gd name="connsiteX5" fmla="*/ 71437 w 71437"/>
              <a:gd name="connsiteY5" fmla="*/ 83344 h 130969"/>
              <a:gd name="connsiteX6" fmla="*/ 66675 w 71437"/>
              <a:gd name="connsiteY6" fmla="*/ 64294 h 130969"/>
              <a:gd name="connsiteX7" fmla="*/ 71437 w 71437"/>
              <a:gd name="connsiteY7" fmla="*/ 45244 h 130969"/>
              <a:gd name="connsiteX8" fmla="*/ 42862 w 71437"/>
              <a:gd name="connsiteY8" fmla="*/ 0 h 130969"/>
              <a:gd name="connsiteX9" fmla="*/ 0 w 71437"/>
              <a:gd name="connsiteY9" fmla="*/ 28575 h 130969"/>
              <a:gd name="connsiteX0" fmla="*/ 0 w 80962"/>
              <a:gd name="connsiteY0" fmla="*/ 26194 h 130969"/>
              <a:gd name="connsiteX1" fmla="*/ 35718 w 80962"/>
              <a:gd name="connsiteY1" fmla="*/ 76200 h 130969"/>
              <a:gd name="connsiteX2" fmla="*/ 33337 w 80962"/>
              <a:gd name="connsiteY2" fmla="*/ 102394 h 130969"/>
              <a:gd name="connsiteX3" fmla="*/ 52387 w 80962"/>
              <a:gd name="connsiteY3" fmla="*/ 130969 h 130969"/>
              <a:gd name="connsiteX4" fmla="*/ 76200 w 80962"/>
              <a:gd name="connsiteY4" fmla="*/ 107157 h 130969"/>
              <a:gd name="connsiteX5" fmla="*/ 80962 w 80962"/>
              <a:gd name="connsiteY5" fmla="*/ 83344 h 130969"/>
              <a:gd name="connsiteX6" fmla="*/ 76200 w 80962"/>
              <a:gd name="connsiteY6" fmla="*/ 64294 h 130969"/>
              <a:gd name="connsiteX7" fmla="*/ 80962 w 80962"/>
              <a:gd name="connsiteY7" fmla="*/ 45244 h 130969"/>
              <a:gd name="connsiteX8" fmla="*/ 52387 w 80962"/>
              <a:gd name="connsiteY8" fmla="*/ 0 h 130969"/>
              <a:gd name="connsiteX9" fmla="*/ 0 w 80962"/>
              <a:gd name="connsiteY9" fmla="*/ 26194 h 130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962" h="130969">
                <a:moveTo>
                  <a:pt x="0" y="26194"/>
                </a:moveTo>
                <a:lnTo>
                  <a:pt x="35718" y="76200"/>
                </a:lnTo>
                <a:lnTo>
                  <a:pt x="33337" y="102394"/>
                </a:lnTo>
                <a:lnTo>
                  <a:pt x="52387" y="130969"/>
                </a:lnTo>
                <a:lnTo>
                  <a:pt x="76200" y="107157"/>
                </a:lnTo>
                <a:lnTo>
                  <a:pt x="80962" y="83344"/>
                </a:lnTo>
                <a:lnTo>
                  <a:pt x="76200" y="64294"/>
                </a:lnTo>
                <a:lnTo>
                  <a:pt x="80962" y="45244"/>
                </a:lnTo>
                <a:lnTo>
                  <a:pt x="52387" y="0"/>
                </a:lnTo>
                <a:lnTo>
                  <a:pt x="0" y="26194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3476929" y="3438966"/>
            <a:ext cx="123161" cy="108211"/>
          </a:xfrm>
          <a:custGeom>
            <a:avLst/>
            <a:gdLst>
              <a:gd name="connsiteX0" fmla="*/ 0 w 273844"/>
              <a:gd name="connsiteY0" fmla="*/ 85725 h 235743"/>
              <a:gd name="connsiteX1" fmla="*/ 11906 w 273844"/>
              <a:gd name="connsiteY1" fmla="*/ 142875 h 235743"/>
              <a:gd name="connsiteX2" fmla="*/ 64294 w 273844"/>
              <a:gd name="connsiteY2" fmla="*/ 235743 h 235743"/>
              <a:gd name="connsiteX3" fmla="*/ 109538 w 273844"/>
              <a:gd name="connsiteY3" fmla="*/ 214312 h 235743"/>
              <a:gd name="connsiteX4" fmla="*/ 121444 w 273844"/>
              <a:gd name="connsiteY4" fmla="*/ 192881 h 235743"/>
              <a:gd name="connsiteX5" fmla="*/ 145256 w 273844"/>
              <a:gd name="connsiteY5" fmla="*/ 164306 h 235743"/>
              <a:gd name="connsiteX6" fmla="*/ 188119 w 273844"/>
              <a:gd name="connsiteY6" fmla="*/ 161925 h 235743"/>
              <a:gd name="connsiteX7" fmla="*/ 207169 w 273844"/>
              <a:gd name="connsiteY7" fmla="*/ 152400 h 235743"/>
              <a:gd name="connsiteX8" fmla="*/ 216694 w 273844"/>
              <a:gd name="connsiteY8" fmla="*/ 126206 h 235743"/>
              <a:gd name="connsiteX9" fmla="*/ 269081 w 273844"/>
              <a:gd name="connsiteY9" fmla="*/ 111918 h 235743"/>
              <a:gd name="connsiteX10" fmla="*/ 273844 w 273844"/>
              <a:gd name="connsiteY10" fmla="*/ 102393 h 235743"/>
              <a:gd name="connsiteX11" fmla="*/ 259556 w 273844"/>
              <a:gd name="connsiteY11" fmla="*/ 69056 h 235743"/>
              <a:gd name="connsiteX12" fmla="*/ 259556 w 273844"/>
              <a:gd name="connsiteY12" fmla="*/ 30956 h 235743"/>
              <a:gd name="connsiteX13" fmla="*/ 223838 w 273844"/>
              <a:gd name="connsiteY13" fmla="*/ 0 h 235743"/>
              <a:gd name="connsiteX14" fmla="*/ 0 w 273844"/>
              <a:gd name="connsiteY14" fmla="*/ 85725 h 235743"/>
              <a:gd name="connsiteX0" fmla="*/ 0 w 273844"/>
              <a:gd name="connsiteY0" fmla="*/ 92893 h 242911"/>
              <a:gd name="connsiteX1" fmla="*/ 11906 w 273844"/>
              <a:gd name="connsiteY1" fmla="*/ 150043 h 242911"/>
              <a:gd name="connsiteX2" fmla="*/ 64294 w 273844"/>
              <a:gd name="connsiteY2" fmla="*/ 242911 h 242911"/>
              <a:gd name="connsiteX3" fmla="*/ 109538 w 273844"/>
              <a:gd name="connsiteY3" fmla="*/ 221480 h 242911"/>
              <a:gd name="connsiteX4" fmla="*/ 121444 w 273844"/>
              <a:gd name="connsiteY4" fmla="*/ 200049 h 242911"/>
              <a:gd name="connsiteX5" fmla="*/ 145256 w 273844"/>
              <a:gd name="connsiteY5" fmla="*/ 171474 h 242911"/>
              <a:gd name="connsiteX6" fmla="*/ 188119 w 273844"/>
              <a:gd name="connsiteY6" fmla="*/ 169093 h 242911"/>
              <a:gd name="connsiteX7" fmla="*/ 207169 w 273844"/>
              <a:gd name="connsiteY7" fmla="*/ 159568 h 242911"/>
              <a:gd name="connsiteX8" fmla="*/ 216694 w 273844"/>
              <a:gd name="connsiteY8" fmla="*/ 133374 h 242911"/>
              <a:gd name="connsiteX9" fmla="*/ 269081 w 273844"/>
              <a:gd name="connsiteY9" fmla="*/ 119086 h 242911"/>
              <a:gd name="connsiteX10" fmla="*/ 273844 w 273844"/>
              <a:gd name="connsiteY10" fmla="*/ 109561 h 242911"/>
              <a:gd name="connsiteX11" fmla="*/ 259556 w 273844"/>
              <a:gd name="connsiteY11" fmla="*/ 76224 h 242911"/>
              <a:gd name="connsiteX12" fmla="*/ 259556 w 273844"/>
              <a:gd name="connsiteY12" fmla="*/ 38124 h 242911"/>
              <a:gd name="connsiteX13" fmla="*/ 219089 w 273844"/>
              <a:gd name="connsiteY13" fmla="*/ 0 h 242911"/>
              <a:gd name="connsiteX14" fmla="*/ 0 w 273844"/>
              <a:gd name="connsiteY14" fmla="*/ 92893 h 242911"/>
              <a:gd name="connsiteX0" fmla="*/ 0 w 273844"/>
              <a:gd name="connsiteY0" fmla="*/ 92893 h 242911"/>
              <a:gd name="connsiteX1" fmla="*/ 2409 w 273844"/>
              <a:gd name="connsiteY1" fmla="*/ 150043 h 242911"/>
              <a:gd name="connsiteX2" fmla="*/ 64294 w 273844"/>
              <a:gd name="connsiteY2" fmla="*/ 242911 h 242911"/>
              <a:gd name="connsiteX3" fmla="*/ 109538 w 273844"/>
              <a:gd name="connsiteY3" fmla="*/ 221480 h 242911"/>
              <a:gd name="connsiteX4" fmla="*/ 121444 w 273844"/>
              <a:gd name="connsiteY4" fmla="*/ 200049 h 242911"/>
              <a:gd name="connsiteX5" fmla="*/ 145256 w 273844"/>
              <a:gd name="connsiteY5" fmla="*/ 171474 h 242911"/>
              <a:gd name="connsiteX6" fmla="*/ 188119 w 273844"/>
              <a:gd name="connsiteY6" fmla="*/ 169093 h 242911"/>
              <a:gd name="connsiteX7" fmla="*/ 207169 w 273844"/>
              <a:gd name="connsiteY7" fmla="*/ 159568 h 242911"/>
              <a:gd name="connsiteX8" fmla="*/ 216694 w 273844"/>
              <a:gd name="connsiteY8" fmla="*/ 133374 h 242911"/>
              <a:gd name="connsiteX9" fmla="*/ 269081 w 273844"/>
              <a:gd name="connsiteY9" fmla="*/ 119086 h 242911"/>
              <a:gd name="connsiteX10" fmla="*/ 273844 w 273844"/>
              <a:gd name="connsiteY10" fmla="*/ 109561 h 242911"/>
              <a:gd name="connsiteX11" fmla="*/ 259556 w 273844"/>
              <a:gd name="connsiteY11" fmla="*/ 76224 h 242911"/>
              <a:gd name="connsiteX12" fmla="*/ 259556 w 273844"/>
              <a:gd name="connsiteY12" fmla="*/ 38124 h 242911"/>
              <a:gd name="connsiteX13" fmla="*/ 219089 w 273844"/>
              <a:gd name="connsiteY13" fmla="*/ 0 h 242911"/>
              <a:gd name="connsiteX14" fmla="*/ 0 w 273844"/>
              <a:gd name="connsiteY14" fmla="*/ 92893 h 24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3844" h="242911">
                <a:moveTo>
                  <a:pt x="0" y="92893"/>
                </a:moveTo>
                <a:lnTo>
                  <a:pt x="2409" y="150043"/>
                </a:lnTo>
                <a:lnTo>
                  <a:pt x="64294" y="242911"/>
                </a:lnTo>
                <a:lnTo>
                  <a:pt x="109538" y="221480"/>
                </a:lnTo>
                <a:lnTo>
                  <a:pt x="121444" y="200049"/>
                </a:lnTo>
                <a:lnTo>
                  <a:pt x="145256" y="171474"/>
                </a:lnTo>
                <a:lnTo>
                  <a:pt x="188119" y="169093"/>
                </a:lnTo>
                <a:lnTo>
                  <a:pt x="207169" y="159568"/>
                </a:lnTo>
                <a:lnTo>
                  <a:pt x="216694" y="133374"/>
                </a:lnTo>
                <a:lnTo>
                  <a:pt x="269081" y="119086"/>
                </a:lnTo>
                <a:lnTo>
                  <a:pt x="273844" y="109561"/>
                </a:lnTo>
                <a:lnTo>
                  <a:pt x="259556" y="76224"/>
                </a:lnTo>
                <a:lnTo>
                  <a:pt x="259556" y="38124"/>
                </a:lnTo>
                <a:lnTo>
                  <a:pt x="219089" y="0"/>
                </a:lnTo>
                <a:lnTo>
                  <a:pt x="0" y="9289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3400043" y="3559280"/>
            <a:ext cx="98244" cy="205031"/>
          </a:xfrm>
          <a:custGeom>
            <a:avLst/>
            <a:gdLst>
              <a:gd name="connsiteX0" fmla="*/ 21431 w 219075"/>
              <a:gd name="connsiteY0" fmla="*/ 0 h 457200"/>
              <a:gd name="connsiteX1" fmla="*/ 7144 w 219075"/>
              <a:gd name="connsiteY1" fmla="*/ 64294 h 457200"/>
              <a:gd name="connsiteX2" fmla="*/ 0 w 219075"/>
              <a:gd name="connsiteY2" fmla="*/ 97631 h 457200"/>
              <a:gd name="connsiteX3" fmla="*/ 14288 w 219075"/>
              <a:gd name="connsiteY3" fmla="*/ 138113 h 457200"/>
              <a:gd name="connsiteX4" fmla="*/ 16669 w 219075"/>
              <a:gd name="connsiteY4" fmla="*/ 176213 h 457200"/>
              <a:gd name="connsiteX5" fmla="*/ 45244 w 219075"/>
              <a:gd name="connsiteY5" fmla="*/ 185738 h 457200"/>
              <a:gd name="connsiteX6" fmla="*/ 88106 w 219075"/>
              <a:gd name="connsiteY6" fmla="*/ 200025 h 457200"/>
              <a:gd name="connsiteX7" fmla="*/ 90488 w 219075"/>
              <a:gd name="connsiteY7" fmla="*/ 242888 h 457200"/>
              <a:gd name="connsiteX8" fmla="*/ 52388 w 219075"/>
              <a:gd name="connsiteY8" fmla="*/ 302419 h 457200"/>
              <a:gd name="connsiteX9" fmla="*/ 30956 w 219075"/>
              <a:gd name="connsiteY9" fmla="*/ 350044 h 457200"/>
              <a:gd name="connsiteX10" fmla="*/ 42863 w 219075"/>
              <a:gd name="connsiteY10" fmla="*/ 383381 h 457200"/>
              <a:gd name="connsiteX11" fmla="*/ 83344 w 219075"/>
              <a:gd name="connsiteY11" fmla="*/ 400050 h 457200"/>
              <a:gd name="connsiteX12" fmla="*/ 126206 w 219075"/>
              <a:gd name="connsiteY12" fmla="*/ 407194 h 457200"/>
              <a:gd name="connsiteX13" fmla="*/ 130969 w 219075"/>
              <a:gd name="connsiteY13" fmla="*/ 435769 h 457200"/>
              <a:gd name="connsiteX14" fmla="*/ 150019 w 219075"/>
              <a:gd name="connsiteY14" fmla="*/ 457200 h 457200"/>
              <a:gd name="connsiteX15" fmla="*/ 161925 w 219075"/>
              <a:gd name="connsiteY15" fmla="*/ 438150 h 457200"/>
              <a:gd name="connsiteX16" fmla="*/ 166688 w 219075"/>
              <a:gd name="connsiteY16" fmla="*/ 397669 h 457200"/>
              <a:gd name="connsiteX17" fmla="*/ 171450 w 219075"/>
              <a:gd name="connsiteY17" fmla="*/ 383381 h 457200"/>
              <a:gd name="connsiteX18" fmla="*/ 183356 w 219075"/>
              <a:gd name="connsiteY18" fmla="*/ 354806 h 457200"/>
              <a:gd name="connsiteX19" fmla="*/ 185738 w 219075"/>
              <a:gd name="connsiteY19" fmla="*/ 311944 h 457200"/>
              <a:gd name="connsiteX20" fmla="*/ 202406 w 219075"/>
              <a:gd name="connsiteY20" fmla="*/ 283369 h 457200"/>
              <a:gd name="connsiteX21" fmla="*/ 200025 w 219075"/>
              <a:gd name="connsiteY21" fmla="*/ 264319 h 457200"/>
              <a:gd name="connsiteX22" fmla="*/ 216694 w 219075"/>
              <a:gd name="connsiteY22" fmla="*/ 207169 h 457200"/>
              <a:gd name="connsiteX23" fmla="*/ 219075 w 219075"/>
              <a:gd name="connsiteY23" fmla="*/ 169069 h 457200"/>
              <a:gd name="connsiteX24" fmla="*/ 192881 w 219075"/>
              <a:gd name="connsiteY24" fmla="*/ 145256 h 457200"/>
              <a:gd name="connsiteX25" fmla="*/ 171450 w 219075"/>
              <a:gd name="connsiteY25" fmla="*/ 147638 h 457200"/>
              <a:gd name="connsiteX26" fmla="*/ 166688 w 219075"/>
              <a:gd name="connsiteY26" fmla="*/ 138113 h 457200"/>
              <a:gd name="connsiteX27" fmla="*/ 159544 w 219075"/>
              <a:gd name="connsiteY27" fmla="*/ 119063 h 457200"/>
              <a:gd name="connsiteX28" fmla="*/ 171450 w 219075"/>
              <a:gd name="connsiteY28" fmla="*/ 73819 h 457200"/>
              <a:gd name="connsiteX29" fmla="*/ 192881 w 219075"/>
              <a:gd name="connsiteY29" fmla="*/ 38100 h 457200"/>
              <a:gd name="connsiteX30" fmla="*/ 164306 w 219075"/>
              <a:gd name="connsiteY30" fmla="*/ 16669 h 457200"/>
              <a:gd name="connsiteX31" fmla="*/ 111919 w 219075"/>
              <a:gd name="connsiteY31" fmla="*/ 21431 h 457200"/>
              <a:gd name="connsiteX32" fmla="*/ 21431 w 219075"/>
              <a:gd name="connsiteY32" fmla="*/ 0 h 457200"/>
              <a:gd name="connsiteX0" fmla="*/ 11906 w 219075"/>
              <a:gd name="connsiteY0" fmla="*/ 0 h 457200"/>
              <a:gd name="connsiteX1" fmla="*/ 7144 w 219075"/>
              <a:gd name="connsiteY1" fmla="*/ 64294 h 457200"/>
              <a:gd name="connsiteX2" fmla="*/ 0 w 219075"/>
              <a:gd name="connsiteY2" fmla="*/ 97631 h 457200"/>
              <a:gd name="connsiteX3" fmla="*/ 14288 w 219075"/>
              <a:gd name="connsiteY3" fmla="*/ 138113 h 457200"/>
              <a:gd name="connsiteX4" fmla="*/ 16669 w 219075"/>
              <a:gd name="connsiteY4" fmla="*/ 176213 h 457200"/>
              <a:gd name="connsiteX5" fmla="*/ 45244 w 219075"/>
              <a:gd name="connsiteY5" fmla="*/ 185738 h 457200"/>
              <a:gd name="connsiteX6" fmla="*/ 88106 w 219075"/>
              <a:gd name="connsiteY6" fmla="*/ 200025 h 457200"/>
              <a:gd name="connsiteX7" fmla="*/ 90488 w 219075"/>
              <a:gd name="connsiteY7" fmla="*/ 242888 h 457200"/>
              <a:gd name="connsiteX8" fmla="*/ 52388 w 219075"/>
              <a:gd name="connsiteY8" fmla="*/ 302419 h 457200"/>
              <a:gd name="connsiteX9" fmla="*/ 30956 w 219075"/>
              <a:gd name="connsiteY9" fmla="*/ 350044 h 457200"/>
              <a:gd name="connsiteX10" fmla="*/ 42863 w 219075"/>
              <a:gd name="connsiteY10" fmla="*/ 383381 h 457200"/>
              <a:gd name="connsiteX11" fmla="*/ 83344 w 219075"/>
              <a:gd name="connsiteY11" fmla="*/ 400050 h 457200"/>
              <a:gd name="connsiteX12" fmla="*/ 126206 w 219075"/>
              <a:gd name="connsiteY12" fmla="*/ 407194 h 457200"/>
              <a:gd name="connsiteX13" fmla="*/ 130969 w 219075"/>
              <a:gd name="connsiteY13" fmla="*/ 435769 h 457200"/>
              <a:gd name="connsiteX14" fmla="*/ 150019 w 219075"/>
              <a:gd name="connsiteY14" fmla="*/ 457200 h 457200"/>
              <a:gd name="connsiteX15" fmla="*/ 161925 w 219075"/>
              <a:gd name="connsiteY15" fmla="*/ 438150 h 457200"/>
              <a:gd name="connsiteX16" fmla="*/ 166688 w 219075"/>
              <a:gd name="connsiteY16" fmla="*/ 397669 h 457200"/>
              <a:gd name="connsiteX17" fmla="*/ 171450 w 219075"/>
              <a:gd name="connsiteY17" fmla="*/ 383381 h 457200"/>
              <a:gd name="connsiteX18" fmla="*/ 183356 w 219075"/>
              <a:gd name="connsiteY18" fmla="*/ 354806 h 457200"/>
              <a:gd name="connsiteX19" fmla="*/ 185738 w 219075"/>
              <a:gd name="connsiteY19" fmla="*/ 311944 h 457200"/>
              <a:gd name="connsiteX20" fmla="*/ 202406 w 219075"/>
              <a:gd name="connsiteY20" fmla="*/ 283369 h 457200"/>
              <a:gd name="connsiteX21" fmla="*/ 200025 w 219075"/>
              <a:gd name="connsiteY21" fmla="*/ 264319 h 457200"/>
              <a:gd name="connsiteX22" fmla="*/ 216694 w 219075"/>
              <a:gd name="connsiteY22" fmla="*/ 207169 h 457200"/>
              <a:gd name="connsiteX23" fmla="*/ 219075 w 219075"/>
              <a:gd name="connsiteY23" fmla="*/ 169069 h 457200"/>
              <a:gd name="connsiteX24" fmla="*/ 192881 w 219075"/>
              <a:gd name="connsiteY24" fmla="*/ 145256 h 457200"/>
              <a:gd name="connsiteX25" fmla="*/ 171450 w 219075"/>
              <a:gd name="connsiteY25" fmla="*/ 147638 h 457200"/>
              <a:gd name="connsiteX26" fmla="*/ 166688 w 219075"/>
              <a:gd name="connsiteY26" fmla="*/ 138113 h 457200"/>
              <a:gd name="connsiteX27" fmla="*/ 159544 w 219075"/>
              <a:gd name="connsiteY27" fmla="*/ 119063 h 457200"/>
              <a:gd name="connsiteX28" fmla="*/ 171450 w 219075"/>
              <a:gd name="connsiteY28" fmla="*/ 73819 h 457200"/>
              <a:gd name="connsiteX29" fmla="*/ 192881 w 219075"/>
              <a:gd name="connsiteY29" fmla="*/ 38100 h 457200"/>
              <a:gd name="connsiteX30" fmla="*/ 164306 w 219075"/>
              <a:gd name="connsiteY30" fmla="*/ 16669 h 457200"/>
              <a:gd name="connsiteX31" fmla="*/ 111919 w 219075"/>
              <a:gd name="connsiteY31" fmla="*/ 21431 h 457200"/>
              <a:gd name="connsiteX32" fmla="*/ 11906 w 219075"/>
              <a:gd name="connsiteY32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19075" h="457200">
                <a:moveTo>
                  <a:pt x="11906" y="0"/>
                </a:moveTo>
                <a:lnTo>
                  <a:pt x="7144" y="64294"/>
                </a:lnTo>
                <a:lnTo>
                  <a:pt x="0" y="97631"/>
                </a:lnTo>
                <a:lnTo>
                  <a:pt x="14288" y="138113"/>
                </a:lnTo>
                <a:lnTo>
                  <a:pt x="16669" y="176213"/>
                </a:lnTo>
                <a:lnTo>
                  <a:pt x="45244" y="185738"/>
                </a:lnTo>
                <a:lnTo>
                  <a:pt x="88106" y="200025"/>
                </a:lnTo>
                <a:lnTo>
                  <a:pt x="90488" y="242888"/>
                </a:lnTo>
                <a:lnTo>
                  <a:pt x="52388" y="302419"/>
                </a:lnTo>
                <a:lnTo>
                  <a:pt x="30956" y="350044"/>
                </a:lnTo>
                <a:lnTo>
                  <a:pt x="42863" y="383381"/>
                </a:lnTo>
                <a:lnTo>
                  <a:pt x="83344" y="400050"/>
                </a:lnTo>
                <a:lnTo>
                  <a:pt x="126206" y="407194"/>
                </a:lnTo>
                <a:lnTo>
                  <a:pt x="130969" y="435769"/>
                </a:lnTo>
                <a:lnTo>
                  <a:pt x="150019" y="457200"/>
                </a:lnTo>
                <a:lnTo>
                  <a:pt x="161925" y="438150"/>
                </a:lnTo>
                <a:lnTo>
                  <a:pt x="166688" y="397669"/>
                </a:lnTo>
                <a:lnTo>
                  <a:pt x="171450" y="383381"/>
                </a:lnTo>
                <a:lnTo>
                  <a:pt x="183356" y="354806"/>
                </a:lnTo>
                <a:lnTo>
                  <a:pt x="185738" y="311944"/>
                </a:lnTo>
                <a:lnTo>
                  <a:pt x="202406" y="283369"/>
                </a:lnTo>
                <a:lnTo>
                  <a:pt x="200025" y="264319"/>
                </a:lnTo>
                <a:lnTo>
                  <a:pt x="216694" y="207169"/>
                </a:lnTo>
                <a:lnTo>
                  <a:pt x="219075" y="169069"/>
                </a:lnTo>
                <a:lnTo>
                  <a:pt x="192881" y="145256"/>
                </a:lnTo>
                <a:lnTo>
                  <a:pt x="171450" y="147638"/>
                </a:lnTo>
                <a:lnTo>
                  <a:pt x="166688" y="138113"/>
                </a:lnTo>
                <a:lnTo>
                  <a:pt x="159544" y="119063"/>
                </a:lnTo>
                <a:lnTo>
                  <a:pt x="171450" y="73819"/>
                </a:lnTo>
                <a:lnTo>
                  <a:pt x="192881" y="38100"/>
                </a:lnTo>
                <a:lnTo>
                  <a:pt x="164306" y="16669"/>
                </a:lnTo>
                <a:lnTo>
                  <a:pt x="111919" y="21431"/>
                </a:lnTo>
                <a:lnTo>
                  <a:pt x="11906" y="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3395059" y="3713765"/>
            <a:ext cx="69055" cy="112482"/>
          </a:xfrm>
          <a:custGeom>
            <a:avLst/>
            <a:gdLst>
              <a:gd name="connsiteX0" fmla="*/ 0 w 154781"/>
              <a:gd name="connsiteY0" fmla="*/ 0 h 235744"/>
              <a:gd name="connsiteX1" fmla="*/ 30956 w 154781"/>
              <a:gd name="connsiteY1" fmla="*/ 66675 h 235744"/>
              <a:gd name="connsiteX2" fmla="*/ 28575 w 154781"/>
              <a:gd name="connsiteY2" fmla="*/ 85725 h 235744"/>
              <a:gd name="connsiteX3" fmla="*/ 52387 w 154781"/>
              <a:gd name="connsiteY3" fmla="*/ 126206 h 235744"/>
              <a:gd name="connsiteX4" fmla="*/ 47625 w 154781"/>
              <a:gd name="connsiteY4" fmla="*/ 142875 h 235744"/>
              <a:gd name="connsiteX5" fmla="*/ 66675 w 154781"/>
              <a:gd name="connsiteY5" fmla="*/ 183356 h 235744"/>
              <a:gd name="connsiteX6" fmla="*/ 69056 w 154781"/>
              <a:gd name="connsiteY6" fmla="*/ 207169 h 235744"/>
              <a:gd name="connsiteX7" fmla="*/ 78581 w 154781"/>
              <a:gd name="connsiteY7" fmla="*/ 235744 h 235744"/>
              <a:gd name="connsiteX8" fmla="*/ 92869 w 154781"/>
              <a:gd name="connsiteY8" fmla="*/ 221456 h 235744"/>
              <a:gd name="connsiteX9" fmla="*/ 114300 w 154781"/>
              <a:gd name="connsiteY9" fmla="*/ 214312 h 235744"/>
              <a:gd name="connsiteX10" fmla="*/ 114300 w 154781"/>
              <a:gd name="connsiteY10" fmla="*/ 214312 h 235744"/>
              <a:gd name="connsiteX11" fmla="*/ 152400 w 154781"/>
              <a:gd name="connsiteY11" fmla="*/ 195262 h 235744"/>
              <a:gd name="connsiteX12" fmla="*/ 154781 w 154781"/>
              <a:gd name="connsiteY12" fmla="*/ 159544 h 235744"/>
              <a:gd name="connsiteX13" fmla="*/ 147637 w 154781"/>
              <a:gd name="connsiteY13" fmla="*/ 135731 h 235744"/>
              <a:gd name="connsiteX14" fmla="*/ 128587 w 154781"/>
              <a:gd name="connsiteY14" fmla="*/ 119062 h 235744"/>
              <a:gd name="connsiteX15" fmla="*/ 121444 w 154781"/>
              <a:gd name="connsiteY15" fmla="*/ 126206 h 235744"/>
              <a:gd name="connsiteX16" fmla="*/ 102394 w 154781"/>
              <a:gd name="connsiteY16" fmla="*/ 116681 h 235744"/>
              <a:gd name="connsiteX17" fmla="*/ 83344 w 154781"/>
              <a:gd name="connsiteY17" fmla="*/ 95250 h 235744"/>
              <a:gd name="connsiteX18" fmla="*/ 71437 w 154781"/>
              <a:gd name="connsiteY18" fmla="*/ 76200 h 235744"/>
              <a:gd name="connsiteX19" fmla="*/ 45244 w 154781"/>
              <a:gd name="connsiteY19" fmla="*/ 33337 h 235744"/>
              <a:gd name="connsiteX20" fmla="*/ 0 w 154781"/>
              <a:gd name="connsiteY20" fmla="*/ 0 h 235744"/>
              <a:gd name="connsiteX0" fmla="*/ 0 w 154781"/>
              <a:gd name="connsiteY0" fmla="*/ 14288 h 250032"/>
              <a:gd name="connsiteX1" fmla="*/ 30956 w 154781"/>
              <a:gd name="connsiteY1" fmla="*/ 80963 h 250032"/>
              <a:gd name="connsiteX2" fmla="*/ 28575 w 154781"/>
              <a:gd name="connsiteY2" fmla="*/ 100013 h 250032"/>
              <a:gd name="connsiteX3" fmla="*/ 52387 w 154781"/>
              <a:gd name="connsiteY3" fmla="*/ 140494 h 250032"/>
              <a:gd name="connsiteX4" fmla="*/ 47625 w 154781"/>
              <a:gd name="connsiteY4" fmla="*/ 157163 h 250032"/>
              <a:gd name="connsiteX5" fmla="*/ 66675 w 154781"/>
              <a:gd name="connsiteY5" fmla="*/ 197644 h 250032"/>
              <a:gd name="connsiteX6" fmla="*/ 69056 w 154781"/>
              <a:gd name="connsiteY6" fmla="*/ 221457 h 250032"/>
              <a:gd name="connsiteX7" fmla="*/ 78581 w 154781"/>
              <a:gd name="connsiteY7" fmla="*/ 250032 h 250032"/>
              <a:gd name="connsiteX8" fmla="*/ 92869 w 154781"/>
              <a:gd name="connsiteY8" fmla="*/ 235744 h 250032"/>
              <a:gd name="connsiteX9" fmla="*/ 114300 w 154781"/>
              <a:gd name="connsiteY9" fmla="*/ 228600 h 250032"/>
              <a:gd name="connsiteX10" fmla="*/ 114300 w 154781"/>
              <a:gd name="connsiteY10" fmla="*/ 228600 h 250032"/>
              <a:gd name="connsiteX11" fmla="*/ 152400 w 154781"/>
              <a:gd name="connsiteY11" fmla="*/ 209550 h 250032"/>
              <a:gd name="connsiteX12" fmla="*/ 154781 w 154781"/>
              <a:gd name="connsiteY12" fmla="*/ 173832 h 250032"/>
              <a:gd name="connsiteX13" fmla="*/ 147637 w 154781"/>
              <a:gd name="connsiteY13" fmla="*/ 150019 h 250032"/>
              <a:gd name="connsiteX14" fmla="*/ 128587 w 154781"/>
              <a:gd name="connsiteY14" fmla="*/ 133350 h 250032"/>
              <a:gd name="connsiteX15" fmla="*/ 121444 w 154781"/>
              <a:gd name="connsiteY15" fmla="*/ 140494 h 250032"/>
              <a:gd name="connsiteX16" fmla="*/ 102394 w 154781"/>
              <a:gd name="connsiteY16" fmla="*/ 130969 h 250032"/>
              <a:gd name="connsiteX17" fmla="*/ 83344 w 154781"/>
              <a:gd name="connsiteY17" fmla="*/ 109538 h 250032"/>
              <a:gd name="connsiteX18" fmla="*/ 71437 w 154781"/>
              <a:gd name="connsiteY18" fmla="*/ 90488 h 250032"/>
              <a:gd name="connsiteX19" fmla="*/ 30957 w 154781"/>
              <a:gd name="connsiteY19" fmla="*/ 0 h 250032"/>
              <a:gd name="connsiteX20" fmla="*/ 0 w 154781"/>
              <a:gd name="connsiteY20" fmla="*/ 14288 h 250032"/>
              <a:gd name="connsiteX0" fmla="*/ 0 w 154793"/>
              <a:gd name="connsiteY0" fmla="*/ 14288 h 250032"/>
              <a:gd name="connsiteX1" fmla="*/ 30956 w 154793"/>
              <a:gd name="connsiteY1" fmla="*/ 80963 h 250032"/>
              <a:gd name="connsiteX2" fmla="*/ 28575 w 154793"/>
              <a:gd name="connsiteY2" fmla="*/ 100013 h 250032"/>
              <a:gd name="connsiteX3" fmla="*/ 52387 w 154793"/>
              <a:gd name="connsiteY3" fmla="*/ 140494 h 250032"/>
              <a:gd name="connsiteX4" fmla="*/ 47625 w 154793"/>
              <a:gd name="connsiteY4" fmla="*/ 157163 h 250032"/>
              <a:gd name="connsiteX5" fmla="*/ 66675 w 154793"/>
              <a:gd name="connsiteY5" fmla="*/ 197644 h 250032"/>
              <a:gd name="connsiteX6" fmla="*/ 69056 w 154793"/>
              <a:gd name="connsiteY6" fmla="*/ 221457 h 250032"/>
              <a:gd name="connsiteX7" fmla="*/ 78581 w 154793"/>
              <a:gd name="connsiteY7" fmla="*/ 250032 h 250032"/>
              <a:gd name="connsiteX8" fmla="*/ 92869 w 154793"/>
              <a:gd name="connsiteY8" fmla="*/ 235744 h 250032"/>
              <a:gd name="connsiteX9" fmla="*/ 114300 w 154793"/>
              <a:gd name="connsiteY9" fmla="*/ 228600 h 250032"/>
              <a:gd name="connsiteX10" fmla="*/ 114300 w 154793"/>
              <a:gd name="connsiteY10" fmla="*/ 228600 h 250032"/>
              <a:gd name="connsiteX11" fmla="*/ 154793 w 154793"/>
              <a:gd name="connsiteY11" fmla="*/ 230914 h 250032"/>
              <a:gd name="connsiteX12" fmla="*/ 154781 w 154793"/>
              <a:gd name="connsiteY12" fmla="*/ 173832 h 250032"/>
              <a:gd name="connsiteX13" fmla="*/ 147637 w 154793"/>
              <a:gd name="connsiteY13" fmla="*/ 150019 h 250032"/>
              <a:gd name="connsiteX14" fmla="*/ 128587 w 154793"/>
              <a:gd name="connsiteY14" fmla="*/ 133350 h 250032"/>
              <a:gd name="connsiteX15" fmla="*/ 121444 w 154793"/>
              <a:gd name="connsiteY15" fmla="*/ 140494 h 250032"/>
              <a:gd name="connsiteX16" fmla="*/ 102394 w 154793"/>
              <a:gd name="connsiteY16" fmla="*/ 130969 h 250032"/>
              <a:gd name="connsiteX17" fmla="*/ 83344 w 154793"/>
              <a:gd name="connsiteY17" fmla="*/ 109538 h 250032"/>
              <a:gd name="connsiteX18" fmla="*/ 71437 w 154793"/>
              <a:gd name="connsiteY18" fmla="*/ 90488 h 250032"/>
              <a:gd name="connsiteX19" fmla="*/ 30957 w 154793"/>
              <a:gd name="connsiteY19" fmla="*/ 0 h 250032"/>
              <a:gd name="connsiteX20" fmla="*/ 0 w 154793"/>
              <a:gd name="connsiteY20" fmla="*/ 14288 h 250032"/>
              <a:gd name="connsiteX0" fmla="*/ 0 w 154793"/>
              <a:gd name="connsiteY0" fmla="*/ 14288 h 250032"/>
              <a:gd name="connsiteX1" fmla="*/ 30956 w 154793"/>
              <a:gd name="connsiteY1" fmla="*/ 80963 h 250032"/>
              <a:gd name="connsiteX2" fmla="*/ 28575 w 154793"/>
              <a:gd name="connsiteY2" fmla="*/ 100013 h 250032"/>
              <a:gd name="connsiteX3" fmla="*/ 52387 w 154793"/>
              <a:gd name="connsiteY3" fmla="*/ 140494 h 250032"/>
              <a:gd name="connsiteX4" fmla="*/ 47625 w 154793"/>
              <a:gd name="connsiteY4" fmla="*/ 157163 h 250032"/>
              <a:gd name="connsiteX5" fmla="*/ 66675 w 154793"/>
              <a:gd name="connsiteY5" fmla="*/ 197644 h 250032"/>
              <a:gd name="connsiteX6" fmla="*/ 69056 w 154793"/>
              <a:gd name="connsiteY6" fmla="*/ 221457 h 250032"/>
              <a:gd name="connsiteX7" fmla="*/ 78581 w 154793"/>
              <a:gd name="connsiteY7" fmla="*/ 250032 h 250032"/>
              <a:gd name="connsiteX8" fmla="*/ 92869 w 154793"/>
              <a:gd name="connsiteY8" fmla="*/ 235744 h 250032"/>
              <a:gd name="connsiteX9" fmla="*/ 114300 w 154793"/>
              <a:gd name="connsiteY9" fmla="*/ 228600 h 250032"/>
              <a:gd name="connsiteX10" fmla="*/ 116694 w 154793"/>
              <a:gd name="connsiteY10" fmla="*/ 242843 h 250032"/>
              <a:gd name="connsiteX11" fmla="*/ 154793 w 154793"/>
              <a:gd name="connsiteY11" fmla="*/ 230914 h 250032"/>
              <a:gd name="connsiteX12" fmla="*/ 154781 w 154793"/>
              <a:gd name="connsiteY12" fmla="*/ 173832 h 250032"/>
              <a:gd name="connsiteX13" fmla="*/ 147637 w 154793"/>
              <a:gd name="connsiteY13" fmla="*/ 150019 h 250032"/>
              <a:gd name="connsiteX14" fmla="*/ 128587 w 154793"/>
              <a:gd name="connsiteY14" fmla="*/ 133350 h 250032"/>
              <a:gd name="connsiteX15" fmla="*/ 121444 w 154793"/>
              <a:gd name="connsiteY15" fmla="*/ 140494 h 250032"/>
              <a:gd name="connsiteX16" fmla="*/ 102394 w 154793"/>
              <a:gd name="connsiteY16" fmla="*/ 130969 h 250032"/>
              <a:gd name="connsiteX17" fmla="*/ 83344 w 154793"/>
              <a:gd name="connsiteY17" fmla="*/ 109538 h 250032"/>
              <a:gd name="connsiteX18" fmla="*/ 71437 w 154793"/>
              <a:gd name="connsiteY18" fmla="*/ 90488 h 250032"/>
              <a:gd name="connsiteX19" fmla="*/ 30957 w 154793"/>
              <a:gd name="connsiteY19" fmla="*/ 0 h 250032"/>
              <a:gd name="connsiteX20" fmla="*/ 0 w 154793"/>
              <a:gd name="connsiteY20" fmla="*/ 14288 h 25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4793" h="250032">
                <a:moveTo>
                  <a:pt x="0" y="14288"/>
                </a:moveTo>
                <a:lnTo>
                  <a:pt x="30956" y="80963"/>
                </a:lnTo>
                <a:lnTo>
                  <a:pt x="28575" y="100013"/>
                </a:lnTo>
                <a:lnTo>
                  <a:pt x="52387" y="140494"/>
                </a:lnTo>
                <a:lnTo>
                  <a:pt x="47625" y="157163"/>
                </a:lnTo>
                <a:lnTo>
                  <a:pt x="66675" y="197644"/>
                </a:lnTo>
                <a:lnTo>
                  <a:pt x="69056" y="221457"/>
                </a:lnTo>
                <a:lnTo>
                  <a:pt x="78581" y="250032"/>
                </a:lnTo>
                <a:lnTo>
                  <a:pt x="92869" y="235744"/>
                </a:lnTo>
                <a:lnTo>
                  <a:pt x="114300" y="228600"/>
                </a:lnTo>
                <a:lnTo>
                  <a:pt x="116694" y="242843"/>
                </a:lnTo>
                <a:lnTo>
                  <a:pt x="154793" y="230914"/>
                </a:lnTo>
                <a:cubicBezTo>
                  <a:pt x="154789" y="211887"/>
                  <a:pt x="154785" y="192859"/>
                  <a:pt x="154781" y="173832"/>
                </a:cubicBezTo>
                <a:lnTo>
                  <a:pt x="147637" y="150019"/>
                </a:lnTo>
                <a:lnTo>
                  <a:pt x="128587" y="133350"/>
                </a:lnTo>
                <a:lnTo>
                  <a:pt x="121444" y="140494"/>
                </a:lnTo>
                <a:lnTo>
                  <a:pt x="102394" y="130969"/>
                </a:lnTo>
                <a:lnTo>
                  <a:pt x="83344" y="109538"/>
                </a:lnTo>
                <a:lnTo>
                  <a:pt x="71437" y="90488"/>
                </a:lnTo>
                <a:lnTo>
                  <a:pt x="30957" y="0"/>
                </a:lnTo>
                <a:lnTo>
                  <a:pt x="0" y="1428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981437" y="3733699"/>
            <a:ext cx="298292" cy="326056"/>
          </a:xfrm>
          <a:custGeom>
            <a:avLst/>
            <a:gdLst>
              <a:gd name="connsiteX0" fmla="*/ 190500 w 664369"/>
              <a:gd name="connsiteY0" fmla="*/ 0 h 704850"/>
              <a:gd name="connsiteX1" fmla="*/ 195263 w 664369"/>
              <a:gd name="connsiteY1" fmla="*/ 73819 h 704850"/>
              <a:gd name="connsiteX2" fmla="*/ 195263 w 664369"/>
              <a:gd name="connsiteY2" fmla="*/ 178594 h 704850"/>
              <a:gd name="connsiteX3" fmla="*/ 147638 w 664369"/>
              <a:gd name="connsiteY3" fmla="*/ 264319 h 704850"/>
              <a:gd name="connsiteX4" fmla="*/ 111919 w 664369"/>
              <a:gd name="connsiteY4" fmla="*/ 285750 h 704850"/>
              <a:gd name="connsiteX5" fmla="*/ 92869 w 664369"/>
              <a:gd name="connsiteY5" fmla="*/ 297657 h 704850"/>
              <a:gd name="connsiteX6" fmla="*/ 90488 w 664369"/>
              <a:gd name="connsiteY6" fmla="*/ 326232 h 704850"/>
              <a:gd name="connsiteX7" fmla="*/ 102394 w 664369"/>
              <a:gd name="connsiteY7" fmla="*/ 330994 h 704850"/>
              <a:gd name="connsiteX8" fmla="*/ 100013 w 664369"/>
              <a:gd name="connsiteY8" fmla="*/ 354807 h 704850"/>
              <a:gd name="connsiteX9" fmla="*/ 104775 w 664369"/>
              <a:gd name="connsiteY9" fmla="*/ 369094 h 704850"/>
              <a:gd name="connsiteX10" fmla="*/ 83344 w 664369"/>
              <a:gd name="connsiteY10" fmla="*/ 388144 h 704850"/>
              <a:gd name="connsiteX11" fmla="*/ 80963 w 664369"/>
              <a:gd name="connsiteY11" fmla="*/ 392907 h 704850"/>
              <a:gd name="connsiteX12" fmla="*/ 69056 w 664369"/>
              <a:gd name="connsiteY12" fmla="*/ 369094 h 704850"/>
              <a:gd name="connsiteX13" fmla="*/ 45244 w 664369"/>
              <a:gd name="connsiteY13" fmla="*/ 381000 h 704850"/>
              <a:gd name="connsiteX14" fmla="*/ 45244 w 664369"/>
              <a:gd name="connsiteY14" fmla="*/ 421482 h 704850"/>
              <a:gd name="connsiteX15" fmla="*/ 52388 w 664369"/>
              <a:gd name="connsiteY15" fmla="*/ 438150 h 704850"/>
              <a:gd name="connsiteX16" fmla="*/ 0 w 664369"/>
              <a:gd name="connsiteY16" fmla="*/ 502444 h 704850"/>
              <a:gd name="connsiteX17" fmla="*/ 33338 w 664369"/>
              <a:gd name="connsiteY17" fmla="*/ 607219 h 704850"/>
              <a:gd name="connsiteX18" fmla="*/ 88106 w 664369"/>
              <a:gd name="connsiteY18" fmla="*/ 642938 h 704850"/>
              <a:gd name="connsiteX19" fmla="*/ 104775 w 664369"/>
              <a:gd name="connsiteY19" fmla="*/ 638175 h 704850"/>
              <a:gd name="connsiteX20" fmla="*/ 152400 w 664369"/>
              <a:gd name="connsiteY20" fmla="*/ 685800 h 704850"/>
              <a:gd name="connsiteX21" fmla="*/ 169069 w 664369"/>
              <a:gd name="connsiteY21" fmla="*/ 685800 h 704850"/>
              <a:gd name="connsiteX22" fmla="*/ 214313 w 664369"/>
              <a:gd name="connsiteY22" fmla="*/ 704850 h 704850"/>
              <a:gd name="connsiteX23" fmla="*/ 230981 w 664369"/>
              <a:gd name="connsiteY23" fmla="*/ 666750 h 704850"/>
              <a:gd name="connsiteX24" fmla="*/ 264319 w 664369"/>
              <a:gd name="connsiteY24" fmla="*/ 647700 h 704850"/>
              <a:gd name="connsiteX25" fmla="*/ 285750 w 664369"/>
              <a:gd name="connsiteY25" fmla="*/ 645319 h 704850"/>
              <a:gd name="connsiteX26" fmla="*/ 352425 w 664369"/>
              <a:gd name="connsiteY26" fmla="*/ 604838 h 704850"/>
              <a:gd name="connsiteX27" fmla="*/ 369094 w 664369"/>
              <a:gd name="connsiteY27" fmla="*/ 597694 h 704850"/>
              <a:gd name="connsiteX28" fmla="*/ 366713 w 664369"/>
              <a:gd name="connsiteY28" fmla="*/ 559594 h 704850"/>
              <a:gd name="connsiteX29" fmla="*/ 369094 w 664369"/>
              <a:gd name="connsiteY29" fmla="*/ 528638 h 704850"/>
              <a:gd name="connsiteX30" fmla="*/ 373856 w 664369"/>
              <a:gd name="connsiteY30" fmla="*/ 497682 h 704850"/>
              <a:gd name="connsiteX31" fmla="*/ 381000 w 664369"/>
              <a:gd name="connsiteY31" fmla="*/ 473869 h 704850"/>
              <a:gd name="connsiteX32" fmla="*/ 407194 w 664369"/>
              <a:gd name="connsiteY32" fmla="*/ 435769 h 704850"/>
              <a:gd name="connsiteX33" fmla="*/ 428625 w 664369"/>
              <a:gd name="connsiteY33" fmla="*/ 385763 h 704850"/>
              <a:gd name="connsiteX34" fmla="*/ 428625 w 664369"/>
              <a:gd name="connsiteY34" fmla="*/ 385763 h 704850"/>
              <a:gd name="connsiteX35" fmla="*/ 476250 w 664369"/>
              <a:gd name="connsiteY35" fmla="*/ 354807 h 704850"/>
              <a:gd name="connsiteX36" fmla="*/ 502444 w 664369"/>
              <a:gd name="connsiteY36" fmla="*/ 330994 h 704850"/>
              <a:gd name="connsiteX37" fmla="*/ 507206 w 664369"/>
              <a:gd name="connsiteY37" fmla="*/ 292894 h 704850"/>
              <a:gd name="connsiteX38" fmla="*/ 573881 w 664369"/>
              <a:gd name="connsiteY38" fmla="*/ 188119 h 704850"/>
              <a:gd name="connsiteX39" fmla="*/ 571500 w 664369"/>
              <a:gd name="connsiteY39" fmla="*/ 169069 h 704850"/>
              <a:gd name="connsiteX40" fmla="*/ 573881 w 664369"/>
              <a:gd name="connsiteY40" fmla="*/ 159544 h 704850"/>
              <a:gd name="connsiteX41" fmla="*/ 614363 w 664369"/>
              <a:gd name="connsiteY41" fmla="*/ 150019 h 704850"/>
              <a:gd name="connsiteX42" fmla="*/ 628650 w 664369"/>
              <a:gd name="connsiteY42" fmla="*/ 159544 h 704850"/>
              <a:gd name="connsiteX43" fmla="*/ 647700 w 664369"/>
              <a:gd name="connsiteY43" fmla="*/ 161925 h 704850"/>
              <a:gd name="connsiteX44" fmla="*/ 659606 w 664369"/>
              <a:gd name="connsiteY44" fmla="*/ 133350 h 704850"/>
              <a:gd name="connsiteX45" fmla="*/ 664369 w 664369"/>
              <a:gd name="connsiteY45" fmla="*/ 119063 h 704850"/>
              <a:gd name="connsiteX46" fmla="*/ 645319 w 664369"/>
              <a:gd name="connsiteY46" fmla="*/ 104775 h 704850"/>
              <a:gd name="connsiteX47" fmla="*/ 642938 w 664369"/>
              <a:gd name="connsiteY47" fmla="*/ 92869 h 704850"/>
              <a:gd name="connsiteX48" fmla="*/ 621506 w 664369"/>
              <a:gd name="connsiteY48" fmla="*/ 83344 h 704850"/>
              <a:gd name="connsiteX49" fmla="*/ 590550 w 664369"/>
              <a:gd name="connsiteY49" fmla="*/ 88107 h 704850"/>
              <a:gd name="connsiteX50" fmla="*/ 573881 w 664369"/>
              <a:gd name="connsiteY50" fmla="*/ 104775 h 704850"/>
              <a:gd name="connsiteX51" fmla="*/ 564356 w 664369"/>
              <a:gd name="connsiteY51" fmla="*/ 116682 h 704850"/>
              <a:gd name="connsiteX52" fmla="*/ 547688 w 664369"/>
              <a:gd name="connsiteY52" fmla="*/ 126207 h 704850"/>
              <a:gd name="connsiteX53" fmla="*/ 528638 w 664369"/>
              <a:gd name="connsiteY53" fmla="*/ 133350 h 704850"/>
              <a:gd name="connsiteX54" fmla="*/ 516731 w 664369"/>
              <a:gd name="connsiteY54" fmla="*/ 128588 h 704850"/>
              <a:gd name="connsiteX55" fmla="*/ 502444 w 664369"/>
              <a:gd name="connsiteY55" fmla="*/ 128588 h 704850"/>
              <a:gd name="connsiteX56" fmla="*/ 495300 w 664369"/>
              <a:gd name="connsiteY56" fmla="*/ 121444 h 704850"/>
              <a:gd name="connsiteX57" fmla="*/ 478631 w 664369"/>
              <a:gd name="connsiteY57" fmla="*/ 164307 h 704850"/>
              <a:gd name="connsiteX58" fmla="*/ 469106 w 664369"/>
              <a:gd name="connsiteY58" fmla="*/ 173832 h 704850"/>
              <a:gd name="connsiteX59" fmla="*/ 459581 w 664369"/>
              <a:gd name="connsiteY59" fmla="*/ 173832 h 704850"/>
              <a:gd name="connsiteX60" fmla="*/ 459581 w 664369"/>
              <a:gd name="connsiteY60" fmla="*/ 173832 h 704850"/>
              <a:gd name="connsiteX61" fmla="*/ 445294 w 664369"/>
              <a:gd name="connsiteY61" fmla="*/ 188119 h 704850"/>
              <a:gd name="connsiteX62" fmla="*/ 431006 w 664369"/>
              <a:gd name="connsiteY62" fmla="*/ 200025 h 704850"/>
              <a:gd name="connsiteX63" fmla="*/ 421481 w 664369"/>
              <a:gd name="connsiteY63" fmla="*/ 207169 h 704850"/>
              <a:gd name="connsiteX64" fmla="*/ 411956 w 664369"/>
              <a:gd name="connsiteY64" fmla="*/ 185738 h 704850"/>
              <a:gd name="connsiteX65" fmla="*/ 397669 w 664369"/>
              <a:gd name="connsiteY65" fmla="*/ 164307 h 704850"/>
              <a:gd name="connsiteX66" fmla="*/ 385763 w 664369"/>
              <a:gd name="connsiteY66" fmla="*/ 145257 h 704850"/>
              <a:gd name="connsiteX67" fmla="*/ 247650 w 664369"/>
              <a:gd name="connsiteY67" fmla="*/ 180975 h 704850"/>
              <a:gd name="connsiteX68" fmla="*/ 190500 w 664369"/>
              <a:gd name="connsiteY68" fmla="*/ 0 h 704850"/>
              <a:gd name="connsiteX0" fmla="*/ 190500 w 664369"/>
              <a:gd name="connsiteY0" fmla="*/ 0 h 704850"/>
              <a:gd name="connsiteX1" fmla="*/ 195263 w 664369"/>
              <a:gd name="connsiteY1" fmla="*/ 73819 h 704850"/>
              <a:gd name="connsiteX2" fmla="*/ 195263 w 664369"/>
              <a:gd name="connsiteY2" fmla="*/ 178594 h 704850"/>
              <a:gd name="connsiteX3" fmla="*/ 147638 w 664369"/>
              <a:gd name="connsiteY3" fmla="*/ 264319 h 704850"/>
              <a:gd name="connsiteX4" fmla="*/ 111919 w 664369"/>
              <a:gd name="connsiteY4" fmla="*/ 285750 h 704850"/>
              <a:gd name="connsiteX5" fmla="*/ 92869 w 664369"/>
              <a:gd name="connsiteY5" fmla="*/ 297657 h 704850"/>
              <a:gd name="connsiteX6" fmla="*/ 90488 w 664369"/>
              <a:gd name="connsiteY6" fmla="*/ 326232 h 704850"/>
              <a:gd name="connsiteX7" fmla="*/ 102394 w 664369"/>
              <a:gd name="connsiteY7" fmla="*/ 330994 h 704850"/>
              <a:gd name="connsiteX8" fmla="*/ 100013 w 664369"/>
              <a:gd name="connsiteY8" fmla="*/ 354807 h 704850"/>
              <a:gd name="connsiteX9" fmla="*/ 104775 w 664369"/>
              <a:gd name="connsiteY9" fmla="*/ 369094 h 704850"/>
              <a:gd name="connsiteX10" fmla="*/ 83344 w 664369"/>
              <a:gd name="connsiteY10" fmla="*/ 388144 h 704850"/>
              <a:gd name="connsiteX11" fmla="*/ 80963 w 664369"/>
              <a:gd name="connsiteY11" fmla="*/ 392907 h 704850"/>
              <a:gd name="connsiteX12" fmla="*/ 69056 w 664369"/>
              <a:gd name="connsiteY12" fmla="*/ 369094 h 704850"/>
              <a:gd name="connsiteX13" fmla="*/ 45244 w 664369"/>
              <a:gd name="connsiteY13" fmla="*/ 381000 h 704850"/>
              <a:gd name="connsiteX14" fmla="*/ 45244 w 664369"/>
              <a:gd name="connsiteY14" fmla="*/ 421482 h 704850"/>
              <a:gd name="connsiteX15" fmla="*/ 52388 w 664369"/>
              <a:gd name="connsiteY15" fmla="*/ 438150 h 704850"/>
              <a:gd name="connsiteX16" fmla="*/ 0 w 664369"/>
              <a:gd name="connsiteY16" fmla="*/ 502444 h 704850"/>
              <a:gd name="connsiteX17" fmla="*/ 33338 w 664369"/>
              <a:gd name="connsiteY17" fmla="*/ 607219 h 704850"/>
              <a:gd name="connsiteX18" fmla="*/ 88106 w 664369"/>
              <a:gd name="connsiteY18" fmla="*/ 642938 h 704850"/>
              <a:gd name="connsiteX19" fmla="*/ 104775 w 664369"/>
              <a:gd name="connsiteY19" fmla="*/ 638175 h 704850"/>
              <a:gd name="connsiteX20" fmla="*/ 152400 w 664369"/>
              <a:gd name="connsiteY20" fmla="*/ 685800 h 704850"/>
              <a:gd name="connsiteX21" fmla="*/ 169069 w 664369"/>
              <a:gd name="connsiteY21" fmla="*/ 685800 h 704850"/>
              <a:gd name="connsiteX22" fmla="*/ 214313 w 664369"/>
              <a:gd name="connsiteY22" fmla="*/ 704850 h 704850"/>
              <a:gd name="connsiteX23" fmla="*/ 230981 w 664369"/>
              <a:gd name="connsiteY23" fmla="*/ 666750 h 704850"/>
              <a:gd name="connsiteX24" fmla="*/ 264319 w 664369"/>
              <a:gd name="connsiteY24" fmla="*/ 647700 h 704850"/>
              <a:gd name="connsiteX25" fmla="*/ 285750 w 664369"/>
              <a:gd name="connsiteY25" fmla="*/ 645319 h 704850"/>
              <a:gd name="connsiteX26" fmla="*/ 352425 w 664369"/>
              <a:gd name="connsiteY26" fmla="*/ 604838 h 704850"/>
              <a:gd name="connsiteX27" fmla="*/ 369094 w 664369"/>
              <a:gd name="connsiteY27" fmla="*/ 597694 h 704850"/>
              <a:gd name="connsiteX28" fmla="*/ 366713 w 664369"/>
              <a:gd name="connsiteY28" fmla="*/ 559594 h 704850"/>
              <a:gd name="connsiteX29" fmla="*/ 369094 w 664369"/>
              <a:gd name="connsiteY29" fmla="*/ 528638 h 704850"/>
              <a:gd name="connsiteX30" fmla="*/ 373856 w 664369"/>
              <a:gd name="connsiteY30" fmla="*/ 497682 h 704850"/>
              <a:gd name="connsiteX31" fmla="*/ 381000 w 664369"/>
              <a:gd name="connsiteY31" fmla="*/ 473869 h 704850"/>
              <a:gd name="connsiteX32" fmla="*/ 407194 w 664369"/>
              <a:gd name="connsiteY32" fmla="*/ 435769 h 704850"/>
              <a:gd name="connsiteX33" fmla="*/ 428625 w 664369"/>
              <a:gd name="connsiteY33" fmla="*/ 385763 h 704850"/>
              <a:gd name="connsiteX34" fmla="*/ 428625 w 664369"/>
              <a:gd name="connsiteY34" fmla="*/ 385763 h 704850"/>
              <a:gd name="connsiteX35" fmla="*/ 476250 w 664369"/>
              <a:gd name="connsiteY35" fmla="*/ 354807 h 704850"/>
              <a:gd name="connsiteX36" fmla="*/ 502444 w 664369"/>
              <a:gd name="connsiteY36" fmla="*/ 330994 h 704850"/>
              <a:gd name="connsiteX37" fmla="*/ 507206 w 664369"/>
              <a:gd name="connsiteY37" fmla="*/ 292894 h 704850"/>
              <a:gd name="connsiteX38" fmla="*/ 573881 w 664369"/>
              <a:gd name="connsiteY38" fmla="*/ 188119 h 704850"/>
              <a:gd name="connsiteX39" fmla="*/ 571500 w 664369"/>
              <a:gd name="connsiteY39" fmla="*/ 169069 h 704850"/>
              <a:gd name="connsiteX40" fmla="*/ 573881 w 664369"/>
              <a:gd name="connsiteY40" fmla="*/ 159544 h 704850"/>
              <a:gd name="connsiteX41" fmla="*/ 614363 w 664369"/>
              <a:gd name="connsiteY41" fmla="*/ 150019 h 704850"/>
              <a:gd name="connsiteX42" fmla="*/ 628650 w 664369"/>
              <a:gd name="connsiteY42" fmla="*/ 159544 h 704850"/>
              <a:gd name="connsiteX43" fmla="*/ 647700 w 664369"/>
              <a:gd name="connsiteY43" fmla="*/ 161925 h 704850"/>
              <a:gd name="connsiteX44" fmla="*/ 659606 w 664369"/>
              <a:gd name="connsiteY44" fmla="*/ 133350 h 704850"/>
              <a:gd name="connsiteX45" fmla="*/ 664369 w 664369"/>
              <a:gd name="connsiteY45" fmla="*/ 119063 h 704850"/>
              <a:gd name="connsiteX46" fmla="*/ 645319 w 664369"/>
              <a:gd name="connsiteY46" fmla="*/ 104775 h 704850"/>
              <a:gd name="connsiteX47" fmla="*/ 642938 w 664369"/>
              <a:gd name="connsiteY47" fmla="*/ 92869 h 704850"/>
              <a:gd name="connsiteX48" fmla="*/ 621506 w 664369"/>
              <a:gd name="connsiteY48" fmla="*/ 83344 h 704850"/>
              <a:gd name="connsiteX49" fmla="*/ 590550 w 664369"/>
              <a:gd name="connsiteY49" fmla="*/ 88107 h 704850"/>
              <a:gd name="connsiteX50" fmla="*/ 573881 w 664369"/>
              <a:gd name="connsiteY50" fmla="*/ 104775 h 704850"/>
              <a:gd name="connsiteX51" fmla="*/ 564356 w 664369"/>
              <a:gd name="connsiteY51" fmla="*/ 116682 h 704850"/>
              <a:gd name="connsiteX52" fmla="*/ 547688 w 664369"/>
              <a:gd name="connsiteY52" fmla="*/ 126207 h 704850"/>
              <a:gd name="connsiteX53" fmla="*/ 528638 w 664369"/>
              <a:gd name="connsiteY53" fmla="*/ 133350 h 704850"/>
              <a:gd name="connsiteX54" fmla="*/ 516731 w 664369"/>
              <a:gd name="connsiteY54" fmla="*/ 128588 h 704850"/>
              <a:gd name="connsiteX55" fmla="*/ 502444 w 664369"/>
              <a:gd name="connsiteY55" fmla="*/ 128588 h 704850"/>
              <a:gd name="connsiteX56" fmla="*/ 495300 w 664369"/>
              <a:gd name="connsiteY56" fmla="*/ 121444 h 704850"/>
              <a:gd name="connsiteX57" fmla="*/ 478631 w 664369"/>
              <a:gd name="connsiteY57" fmla="*/ 164307 h 704850"/>
              <a:gd name="connsiteX58" fmla="*/ 469106 w 664369"/>
              <a:gd name="connsiteY58" fmla="*/ 173832 h 704850"/>
              <a:gd name="connsiteX59" fmla="*/ 459581 w 664369"/>
              <a:gd name="connsiteY59" fmla="*/ 173832 h 704850"/>
              <a:gd name="connsiteX60" fmla="*/ 459581 w 664369"/>
              <a:gd name="connsiteY60" fmla="*/ 173832 h 704850"/>
              <a:gd name="connsiteX61" fmla="*/ 445294 w 664369"/>
              <a:gd name="connsiteY61" fmla="*/ 188119 h 704850"/>
              <a:gd name="connsiteX62" fmla="*/ 431006 w 664369"/>
              <a:gd name="connsiteY62" fmla="*/ 200025 h 704850"/>
              <a:gd name="connsiteX63" fmla="*/ 421481 w 664369"/>
              <a:gd name="connsiteY63" fmla="*/ 207169 h 704850"/>
              <a:gd name="connsiteX64" fmla="*/ 411956 w 664369"/>
              <a:gd name="connsiteY64" fmla="*/ 185738 h 704850"/>
              <a:gd name="connsiteX65" fmla="*/ 397669 w 664369"/>
              <a:gd name="connsiteY65" fmla="*/ 164307 h 704850"/>
              <a:gd name="connsiteX66" fmla="*/ 385763 w 664369"/>
              <a:gd name="connsiteY66" fmla="*/ 145257 h 704850"/>
              <a:gd name="connsiteX67" fmla="*/ 247650 w 664369"/>
              <a:gd name="connsiteY67" fmla="*/ 180975 h 704850"/>
              <a:gd name="connsiteX68" fmla="*/ 204788 w 664369"/>
              <a:gd name="connsiteY68" fmla="*/ 54769 h 704850"/>
              <a:gd name="connsiteX69" fmla="*/ 190500 w 664369"/>
              <a:gd name="connsiteY69" fmla="*/ 0 h 704850"/>
              <a:gd name="connsiteX0" fmla="*/ 190500 w 664369"/>
              <a:gd name="connsiteY0" fmla="*/ 4762 h 709612"/>
              <a:gd name="connsiteX1" fmla="*/ 195263 w 664369"/>
              <a:gd name="connsiteY1" fmla="*/ 78581 h 709612"/>
              <a:gd name="connsiteX2" fmla="*/ 195263 w 664369"/>
              <a:gd name="connsiteY2" fmla="*/ 183356 h 709612"/>
              <a:gd name="connsiteX3" fmla="*/ 147638 w 664369"/>
              <a:gd name="connsiteY3" fmla="*/ 269081 h 709612"/>
              <a:gd name="connsiteX4" fmla="*/ 111919 w 664369"/>
              <a:gd name="connsiteY4" fmla="*/ 290512 h 709612"/>
              <a:gd name="connsiteX5" fmla="*/ 92869 w 664369"/>
              <a:gd name="connsiteY5" fmla="*/ 302419 h 709612"/>
              <a:gd name="connsiteX6" fmla="*/ 90488 w 664369"/>
              <a:gd name="connsiteY6" fmla="*/ 330994 h 709612"/>
              <a:gd name="connsiteX7" fmla="*/ 102394 w 664369"/>
              <a:gd name="connsiteY7" fmla="*/ 335756 h 709612"/>
              <a:gd name="connsiteX8" fmla="*/ 100013 w 664369"/>
              <a:gd name="connsiteY8" fmla="*/ 359569 h 709612"/>
              <a:gd name="connsiteX9" fmla="*/ 104775 w 664369"/>
              <a:gd name="connsiteY9" fmla="*/ 373856 h 709612"/>
              <a:gd name="connsiteX10" fmla="*/ 83344 w 664369"/>
              <a:gd name="connsiteY10" fmla="*/ 392906 h 709612"/>
              <a:gd name="connsiteX11" fmla="*/ 80963 w 664369"/>
              <a:gd name="connsiteY11" fmla="*/ 397669 h 709612"/>
              <a:gd name="connsiteX12" fmla="*/ 69056 w 664369"/>
              <a:gd name="connsiteY12" fmla="*/ 373856 h 709612"/>
              <a:gd name="connsiteX13" fmla="*/ 45244 w 664369"/>
              <a:gd name="connsiteY13" fmla="*/ 385762 h 709612"/>
              <a:gd name="connsiteX14" fmla="*/ 45244 w 664369"/>
              <a:gd name="connsiteY14" fmla="*/ 426244 h 709612"/>
              <a:gd name="connsiteX15" fmla="*/ 52388 w 664369"/>
              <a:gd name="connsiteY15" fmla="*/ 442912 h 709612"/>
              <a:gd name="connsiteX16" fmla="*/ 0 w 664369"/>
              <a:gd name="connsiteY16" fmla="*/ 507206 h 709612"/>
              <a:gd name="connsiteX17" fmla="*/ 33338 w 664369"/>
              <a:gd name="connsiteY17" fmla="*/ 611981 h 709612"/>
              <a:gd name="connsiteX18" fmla="*/ 88106 w 664369"/>
              <a:gd name="connsiteY18" fmla="*/ 647700 h 709612"/>
              <a:gd name="connsiteX19" fmla="*/ 104775 w 664369"/>
              <a:gd name="connsiteY19" fmla="*/ 642937 h 709612"/>
              <a:gd name="connsiteX20" fmla="*/ 152400 w 664369"/>
              <a:gd name="connsiteY20" fmla="*/ 690562 h 709612"/>
              <a:gd name="connsiteX21" fmla="*/ 169069 w 664369"/>
              <a:gd name="connsiteY21" fmla="*/ 690562 h 709612"/>
              <a:gd name="connsiteX22" fmla="*/ 214313 w 664369"/>
              <a:gd name="connsiteY22" fmla="*/ 709612 h 709612"/>
              <a:gd name="connsiteX23" fmla="*/ 230981 w 664369"/>
              <a:gd name="connsiteY23" fmla="*/ 671512 h 709612"/>
              <a:gd name="connsiteX24" fmla="*/ 264319 w 664369"/>
              <a:gd name="connsiteY24" fmla="*/ 652462 h 709612"/>
              <a:gd name="connsiteX25" fmla="*/ 285750 w 664369"/>
              <a:gd name="connsiteY25" fmla="*/ 650081 h 709612"/>
              <a:gd name="connsiteX26" fmla="*/ 352425 w 664369"/>
              <a:gd name="connsiteY26" fmla="*/ 609600 h 709612"/>
              <a:gd name="connsiteX27" fmla="*/ 369094 w 664369"/>
              <a:gd name="connsiteY27" fmla="*/ 602456 h 709612"/>
              <a:gd name="connsiteX28" fmla="*/ 366713 w 664369"/>
              <a:gd name="connsiteY28" fmla="*/ 564356 h 709612"/>
              <a:gd name="connsiteX29" fmla="*/ 369094 w 664369"/>
              <a:gd name="connsiteY29" fmla="*/ 533400 h 709612"/>
              <a:gd name="connsiteX30" fmla="*/ 373856 w 664369"/>
              <a:gd name="connsiteY30" fmla="*/ 502444 h 709612"/>
              <a:gd name="connsiteX31" fmla="*/ 381000 w 664369"/>
              <a:gd name="connsiteY31" fmla="*/ 478631 h 709612"/>
              <a:gd name="connsiteX32" fmla="*/ 407194 w 664369"/>
              <a:gd name="connsiteY32" fmla="*/ 440531 h 709612"/>
              <a:gd name="connsiteX33" fmla="*/ 428625 w 664369"/>
              <a:gd name="connsiteY33" fmla="*/ 390525 h 709612"/>
              <a:gd name="connsiteX34" fmla="*/ 428625 w 664369"/>
              <a:gd name="connsiteY34" fmla="*/ 390525 h 709612"/>
              <a:gd name="connsiteX35" fmla="*/ 476250 w 664369"/>
              <a:gd name="connsiteY35" fmla="*/ 359569 h 709612"/>
              <a:gd name="connsiteX36" fmla="*/ 502444 w 664369"/>
              <a:gd name="connsiteY36" fmla="*/ 335756 h 709612"/>
              <a:gd name="connsiteX37" fmla="*/ 507206 w 664369"/>
              <a:gd name="connsiteY37" fmla="*/ 297656 h 709612"/>
              <a:gd name="connsiteX38" fmla="*/ 573881 w 664369"/>
              <a:gd name="connsiteY38" fmla="*/ 192881 h 709612"/>
              <a:gd name="connsiteX39" fmla="*/ 571500 w 664369"/>
              <a:gd name="connsiteY39" fmla="*/ 173831 h 709612"/>
              <a:gd name="connsiteX40" fmla="*/ 573881 w 664369"/>
              <a:gd name="connsiteY40" fmla="*/ 164306 h 709612"/>
              <a:gd name="connsiteX41" fmla="*/ 614363 w 664369"/>
              <a:gd name="connsiteY41" fmla="*/ 154781 h 709612"/>
              <a:gd name="connsiteX42" fmla="*/ 628650 w 664369"/>
              <a:gd name="connsiteY42" fmla="*/ 164306 h 709612"/>
              <a:gd name="connsiteX43" fmla="*/ 647700 w 664369"/>
              <a:gd name="connsiteY43" fmla="*/ 166687 h 709612"/>
              <a:gd name="connsiteX44" fmla="*/ 659606 w 664369"/>
              <a:gd name="connsiteY44" fmla="*/ 138112 h 709612"/>
              <a:gd name="connsiteX45" fmla="*/ 664369 w 664369"/>
              <a:gd name="connsiteY45" fmla="*/ 123825 h 709612"/>
              <a:gd name="connsiteX46" fmla="*/ 645319 w 664369"/>
              <a:gd name="connsiteY46" fmla="*/ 109537 h 709612"/>
              <a:gd name="connsiteX47" fmla="*/ 642938 w 664369"/>
              <a:gd name="connsiteY47" fmla="*/ 97631 h 709612"/>
              <a:gd name="connsiteX48" fmla="*/ 621506 w 664369"/>
              <a:gd name="connsiteY48" fmla="*/ 88106 h 709612"/>
              <a:gd name="connsiteX49" fmla="*/ 590550 w 664369"/>
              <a:gd name="connsiteY49" fmla="*/ 92869 h 709612"/>
              <a:gd name="connsiteX50" fmla="*/ 573881 w 664369"/>
              <a:gd name="connsiteY50" fmla="*/ 109537 h 709612"/>
              <a:gd name="connsiteX51" fmla="*/ 564356 w 664369"/>
              <a:gd name="connsiteY51" fmla="*/ 121444 h 709612"/>
              <a:gd name="connsiteX52" fmla="*/ 547688 w 664369"/>
              <a:gd name="connsiteY52" fmla="*/ 130969 h 709612"/>
              <a:gd name="connsiteX53" fmla="*/ 528638 w 664369"/>
              <a:gd name="connsiteY53" fmla="*/ 138112 h 709612"/>
              <a:gd name="connsiteX54" fmla="*/ 516731 w 664369"/>
              <a:gd name="connsiteY54" fmla="*/ 133350 h 709612"/>
              <a:gd name="connsiteX55" fmla="*/ 502444 w 664369"/>
              <a:gd name="connsiteY55" fmla="*/ 133350 h 709612"/>
              <a:gd name="connsiteX56" fmla="*/ 495300 w 664369"/>
              <a:gd name="connsiteY56" fmla="*/ 126206 h 709612"/>
              <a:gd name="connsiteX57" fmla="*/ 478631 w 664369"/>
              <a:gd name="connsiteY57" fmla="*/ 169069 h 709612"/>
              <a:gd name="connsiteX58" fmla="*/ 469106 w 664369"/>
              <a:gd name="connsiteY58" fmla="*/ 178594 h 709612"/>
              <a:gd name="connsiteX59" fmla="*/ 459581 w 664369"/>
              <a:gd name="connsiteY59" fmla="*/ 178594 h 709612"/>
              <a:gd name="connsiteX60" fmla="*/ 459581 w 664369"/>
              <a:gd name="connsiteY60" fmla="*/ 178594 h 709612"/>
              <a:gd name="connsiteX61" fmla="*/ 445294 w 664369"/>
              <a:gd name="connsiteY61" fmla="*/ 192881 h 709612"/>
              <a:gd name="connsiteX62" fmla="*/ 431006 w 664369"/>
              <a:gd name="connsiteY62" fmla="*/ 204787 h 709612"/>
              <a:gd name="connsiteX63" fmla="*/ 421481 w 664369"/>
              <a:gd name="connsiteY63" fmla="*/ 211931 h 709612"/>
              <a:gd name="connsiteX64" fmla="*/ 411956 w 664369"/>
              <a:gd name="connsiteY64" fmla="*/ 190500 h 709612"/>
              <a:gd name="connsiteX65" fmla="*/ 397669 w 664369"/>
              <a:gd name="connsiteY65" fmla="*/ 169069 h 709612"/>
              <a:gd name="connsiteX66" fmla="*/ 385763 w 664369"/>
              <a:gd name="connsiteY66" fmla="*/ 150019 h 709612"/>
              <a:gd name="connsiteX67" fmla="*/ 247650 w 664369"/>
              <a:gd name="connsiteY67" fmla="*/ 185737 h 709612"/>
              <a:gd name="connsiteX68" fmla="*/ 202406 w 664369"/>
              <a:gd name="connsiteY68" fmla="*/ 0 h 709612"/>
              <a:gd name="connsiteX69" fmla="*/ 190500 w 664369"/>
              <a:gd name="connsiteY69" fmla="*/ 4762 h 709612"/>
              <a:gd name="connsiteX0" fmla="*/ 190500 w 664369"/>
              <a:gd name="connsiteY0" fmla="*/ 4762 h 728705"/>
              <a:gd name="connsiteX1" fmla="*/ 195263 w 664369"/>
              <a:gd name="connsiteY1" fmla="*/ 78581 h 728705"/>
              <a:gd name="connsiteX2" fmla="*/ 195263 w 664369"/>
              <a:gd name="connsiteY2" fmla="*/ 183356 h 728705"/>
              <a:gd name="connsiteX3" fmla="*/ 147638 w 664369"/>
              <a:gd name="connsiteY3" fmla="*/ 269081 h 728705"/>
              <a:gd name="connsiteX4" fmla="*/ 111919 w 664369"/>
              <a:gd name="connsiteY4" fmla="*/ 290512 h 728705"/>
              <a:gd name="connsiteX5" fmla="*/ 92869 w 664369"/>
              <a:gd name="connsiteY5" fmla="*/ 302419 h 728705"/>
              <a:gd name="connsiteX6" fmla="*/ 90488 w 664369"/>
              <a:gd name="connsiteY6" fmla="*/ 330994 h 728705"/>
              <a:gd name="connsiteX7" fmla="*/ 102394 w 664369"/>
              <a:gd name="connsiteY7" fmla="*/ 335756 h 728705"/>
              <a:gd name="connsiteX8" fmla="*/ 100013 w 664369"/>
              <a:gd name="connsiteY8" fmla="*/ 359569 h 728705"/>
              <a:gd name="connsiteX9" fmla="*/ 104775 w 664369"/>
              <a:gd name="connsiteY9" fmla="*/ 373856 h 728705"/>
              <a:gd name="connsiteX10" fmla="*/ 83344 w 664369"/>
              <a:gd name="connsiteY10" fmla="*/ 392906 h 728705"/>
              <a:gd name="connsiteX11" fmla="*/ 80963 w 664369"/>
              <a:gd name="connsiteY11" fmla="*/ 397669 h 728705"/>
              <a:gd name="connsiteX12" fmla="*/ 69056 w 664369"/>
              <a:gd name="connsiteY12" fmla="*/ 373856 h 728705"/>
              <a:gd name="connsiteX13" fmla="*/ 45244 w 664369"/>
              <a:gd name="connsiteY13" fmla="*/ 385762 h 728705"/>
              <a:gd name="connsiteX14" fmla="*/ 45244 w 664369"/>
              <a:gd name="connsiteY14" fmla="*/ 426244 h 728705"/>
              <a:gd name="connsiteX15" fmla="*/ 52388 w 664369"/>
              <a:gd name="connsiteY15" fmla="*/ 442912 h 728705"/>
              <a:gd name="connsiteX16" fmla="*/ 0 w 664369"/>
              <a:gd name="connsiteY16" fmla="*/ 507206 h 728705"/>
              <a:gd name="connsiteX17" fmla="*/ 33338 w 664369"/>
              <a:gd name="connsiteY17" fmla="*/ 611981 h 728705"/>
              <a:gd name="connsiteX18" fmla="*/ 88106 w 664369"/>
              <a:gd name="connsiteY18" fmla="*/ 647700 h 728705"/>
              <a:gd name="connsiteX19" fmla="*/ 104775 w 664369"/>
              <a:gd name="connsiteY19" fmla="*/ 642937 h 728705"/>
              <a:gd name="connsiteX20" fmla="*/ 152400 w 664369"/>
              <a:gd name="connsiteY20" fmla="*/ 690562 h 728705"/>
              <a:gd name="connsiteX21" fmla="*/ 169069 w 664369"/>
              <a:gd name="connsiteY21" fmla="*/ 690562 h 728705"/>
              <a:gd name="connsiteX22" fmla="*/ 214313 w 664369"/>
              <a:gd name="connsiteY22" fmla="*/ 728705 h 728705"/>
              <a:gd name="connsiteX23" fmla="*/ 230981 w 664369"/>
              <a:gd name="connsiteY23" fmla="*/ 671512 h 728705"/>
              <a:gd name="connsiteX24" fmla="*/ 264319 w 664369"/>
              <a:gd name="connsiteY24" fmla="*/ 652462 h 728705"/>
              <a:gd name="connsiteX25" fmla="*/ 285750 w 664369"/>
              <a:gd name="connsiteY25" fmla="*/ 650081 h 728705"/>
              <a:gd name="connsiteX26" fmla="*/ 352425 w 664369"/>
              <a:gd name="connsiteY26" fmla="*/ 609600 h 728705"/>
              <a:gd name="connsiteX27" fmla="*/ 369094 w 664369"/>
              <a:gd name="connsiteY27" fmla="*/ 602456 h 728705"/>
              <a:gd name="connsiteX28" fmla="*/ 366713 w 664369"/>
              <a:gd name="connsiteY28" fmla="*/ 564356 h 728705"/>
              <a:gd name="connsiteX29" fmla="*/ 369094 w 664369"/>
              <a:gd name="connsiteY29" fmla="*/ 533400 h 728705"/>
              <a:gd name="connsiteX30" fmla="*/ 373856 w 664369"/>
              <a:gd name="connsiteY30" fmla="*/ 502444 h 728705"/>
              <a:gd name="connsiteX31" fmla="*/ 381000 w 664369"/>
              <a:gd name="connsiteY31" fmla="*/ 478631 h 728705"/>
              <a:gd name="connsiteX32" fmla="*/ 407194 w 664369"/>
              <a:gd name="connsiteY32" fmla="*/ 440531 h 728705"/>
              <a:gd name="connsiteX33" fmla="*/ 428625 w 664369"/>
              <a:gd name="connsiteY33" fmla="*/ 390525 h 728705"/>
              <a:gd name="connsiteX34" fmla="*/ 428625 w 664369"/>
              <a:gd name="connsiteY34" fmla="*/ 390525 h 728705"/>
              <a:gd name="connsiteX35" fmla="*/ 476250 w 664369"/>
              <a:gd name="connsiteY35" fmla="*/ 359569 h 728705"/>
              <a:gd name="connsiteX36" fmla="*/ 502444 w 664369"/>
              <a:gd name="connsiteY36" fmla="*/ 335756 h 728705"/>
              <a:gd name="connsiteX37" fmla="*/ 507206 w 664369"/>
              <a:gd name="connsiteY37" fmla="*/ 297656 h 728705"/>
              <a:gd name="connsiteX38" fmla="*/ 573881 w 664369"/>
              <a:gd name="connsiteY38" fmla="*/ 192881 h 728705"/>
              <a:gd name="connsiteX39" fmla="*/ 571500 w 664369"/>
              <a:gd name="connsiteY39" fmla="*/ 173831 h 728705"/>
              <a:gd name="connsiteX40" fmla="*/ 573881 w 664369"/>
              <a:gd name="connsiteY40" fmla="*/ 164306 h 728705"/>
              <a:gd name="connsiteX41" fmla="*/ 614363 w 664369"/>
              <a:gd name="connsiteY41" fmla="*/ 154781 h 728705"/>
              <a:gd name="connsiteX42" fmla="*/ 628650 w 664369"/>
              <a:gd name="connsiteY42" fmla="*/ 164306 h 728705"/>
              <a:gd name="connsiteX43" fmla="*/ 647700 w 664369"/>
              <a:gd name="connsiteY43" fmla="*/ 166687 h 728705"/>
              <a:gd name="connsiteX44" fmla="*/ 659606 w 664369"/>
              <a:gd name="connsiteY44" fmla="*/ 138112 h 728705"/>
              <a:gd name="connsiteX45" fmla="*/ 664369 w 664369"/>
              <a:gd name="connsiteY45" fmla="*/ 123825 h 728705"/>
              <a:gd name="connsiteX46" fmla="*/ 645319 w 664369"/>
              <a:gd name="connsiteY46" fmla="*/ 109537 h 728705"/>
              <a:gd name="connsiteX47" fmla="*/ 642938 w 664369"/>
              <a:gd name="connsiteY47" fmla="*/ 97631 h 728705"/>
              <a:gd name="connsiteX48" fmla="*/ 621506 w 664369"/>
              <a:gd name="connsiteY48" fmla="*/ 88106 h 728705"/>
              <a:gd name="connsiteX49" fmla="*/ 590550 w 664369"/>
              <a:gd name="connsiteY49" fmla="*/ 92869 h 728705"/>
              <a:gd name="connsiteX50" fmla="*/ 573881 w 664369"/>
              <a:gd name="connsiteY50" fmla="*/ 109537 h 728705"/>
              <a:gd name="connsiteX51" fmla="*/ 564356 w 664369"/>
              <a:gd name="connsiteY51" fmla="*/ 121444 h 728705"/>
              <a:gd name="connsiteX52" fmla="*/ 547688 w 664369"/>
              <a:gd name="connsiteY52" fmla="*/ 130969 h 728705"/>
              <a:gd name="connsiteX53" fmla="*/ 528638 w 664369"/>
              <a:gd name="connsiteY53" fmla="*/ 138112 h 728705"/>
              <a:gd name="connsiteX54" fmla="*/ 516731 w 664369"/>
              <a:gd name="connsiteY54" fmla="*/ 133350 h 728705"/>
              <a:gd name="connsiteX55" fmla="*/ 502444 w 664369"/>
              <a:gd name="connsiteY55" fmla="*/ 133350 h 728705"/>
              <a:gd name="connsiteX56" fmla="*/ 495300 w 664369"/>
              <a:gd name="connsiteY56" fmla="*/ 126206 h 728705"/>
              <a:gd name="connsiteX57" fmla="*/ 478631 w 664369"/>
              <a:gd name="connsiteY57" fmla="*/ 169069 h 728705"/>
              <a:gd name="connsiteX58" fmla="*/ 469106 w 664369"/>
              <a:gd name="connsiteY58" fmla="*/ 178594 h 728705"/>
              <a:gd name="connsiteX59" fmla="*/ 459581 w 664369"/>
              <a:gd name="connsiteY59" fmla="*/ 178594 h 728705"/>
              <a:gd name="connsiteX60" fmla="*/ 459581 w 664369"/>
              <a:gd name="connsiteY60" fmla="*/ 178594 h 728705"/>
              <a:gd name="connsiteX61" fmla="*/ 445294 w 664369"/>
              <a:gd name="connsiteY61" fmla="*/ 192881 h 728705"/>
              <a:gd name="connsiteX62" fmla="*/ 431006 w 664369"/>
              <a:gd name="connsiteY62" fmla="*/ 204787 h 728705"/>
              <a:gd name="connsiteX63" fmla="*/ 421481 w 664369"/>
              <a:gd name="connsiteY63" fmla="*/ 211931 h 728705"/>
              <a:gd name="connsiteX64" fmla="*/ 411956 w 664369"/>
              <a:gd name="connsiteY64" fmla="*/ 190500 h 728705"/>
              <a:gd name="connsiteX65" fmla="*/ 397669 w 664369"/>
              <a:gd name="connsiteY65" fmla="*/ 169069 h 728705"/>
              <a:gd name="connsiteX66" fmla="*/ 385763 w 664369"/>
              <a:gd name="connsiteY66" fmla="*/ 150019 h 728705"/>
              <a:gd name="connsiteX67" fmla="*/ 247650 w 664369"/>
              <a:gd name="connsiteY67" fmla="*/ 185737 h 728705"/>
              <a:gd name="connsiteX68" fmla="*/ 202406 w 664369"/>
              <a:gd name="connsiteY68" fmla="*/ 0 h 728705"/>
              <a:gd name="connsiteX69" fmla="*/ 190500 w 664369"/>
              <a:gd name="connsiteY69" fmla="*/ 4762 h 728705"/>
              <a:gd name="connsiteX0" fmla="*/ 190500 w 664369"/>
              <a:gd name="connsiteY0" fmla="*/ 4762 h 728705"/>
              <a:gd name="connsiteX1" fmla="*/ 195263 w 664369"/>
              <a:gd name="connsiteY1" fmla="*/ 78581 h 728705"/>
              <a:gd name="connsiteX2" fmla="*/ 195263 w 664369"/>
              <a:gd name="connsiteY2" fmla="*/ 183356 h 728705"/>
              <a:gd name="connsiteX3" fmla="*/ 147638 w 664369"/>
              <a:gd name="connsiteY3" fmla="*/ 269081 h 728705"/>
              <a:gd name="connsiteX4" fmla="*/ 111919 w 664369"/>
              <a:gd name="connsiteY4" fmla="*/ 290512 h 728705"/>
              <a:gd name="connsiteX5" fmla="*/ 92869 w 664369"/>
              <a:gd name="connsiteY5" fmla="*/ 302419 h 728705"/>
              <a:gd name="connsiteX6" fmla="*/ 90488 w 664369"/>
              <a:gd name="connsiteY6" fmla="*/ 330994 h 728705"/>
              <a:gd name="connsiteX7" fmla="*/ 102394 w 664369"/>
              <a:gd name="connsiteY7" fmla="*/ 335756 h 728705"/>
              <a:gd name="connsiteX8" fmla="*/ 100013 w 664369"/>
              <a:gd name="connsiteY8" fmla="*/ 359569 h 728705"/>
              <a:gd name="connsiteX9" fmla="*/ 104775 w 664369"/>
              <a:gd name="connsiteY9" fmla="*/ 373856 h 728705"/>
              <a:gd name="connsiteX10" fmla="*/ 83344 w 664369"/>
              <a:gd name="connsiteY10" fmla="*/ 392906 h 728705"/>
              <a:gd name="connsiteX11" fmla="*/ 80963 w 664369"/>
              <a:gd name="connsiteY11" fmla="*/ 397669 h 728705"/>
              <a:gd name="connsiteX12" fmla="*/ 69056 w 664369"/>
              <a:gd name="connsiteY12" fmla="*/ 373856 h 728705"/>
              <a:gd name="connsiteX13" fmla="*/ 45244 w 664369"/>
              <a:gd name="connsiteY13" fmla="*/ 385762 h 728705"/>
              <a:gd name="connsiteX14" fmla="*/ 45244 w 664369"/>
              <a:gd name="connsiteY14" fmla="*/ 426244 h 728705"/>
              <a:gd name="connsiteX15" fmla="*/ 52388 w 664369"/>
              <a:gd name="connsiteY15" fmla="*/ 442912 h 728705"/>
              <a:gd name="connsiteX16" fmla="*/ 0 w 664369"/>
              <a:gd name="connsiteY16" fmla="*/ 507206 h 728705"/>
              <a:gd name="connsiteX17" fmla="*/ 33338 w 664369"/>
              <a:gd name="connsiteY17" fmla="*/ 611981 h 728705"/>
              <a:gd name="connsiteX18" fmla="*/ 88106 w 664369"/>
              <a:gd name="connsiteY18" fmla="*/ 647700 h 728705"/>
              <a:gd name="connsiteX19" fmla="*/ 104775 w 664369"/>
              <a:gd name="connsiteY19" fmla="*/ 642937 h 728705"/>
              <a:gd name="connsiteX20" fmla="*/ 152400 w 664369"/>
              <a:gd name="connsiteY20" fmla="*/ 690562 h 728705"/>
              <a:gd name="connsiteX21" fmla="*/ 169069 w 664369"/>
              <a:gd name="connsiteY21" fmla="*/ 690562 h 728705"/>
              <a:gd name="connsiteX22" fmla="*/ 214313 w 664369"/>
              <a:gd name="connsiteY22" fmla="*/ 728705 h 728705"/>
              <a:gd name="connsiteX23" fmla="*/ 230981 w 664369"/>
              <a:gd name="connsiteY23" fmla="*/ 671512 h 728705"/>
              <a:gd name="connsiteX24" fmla="*/ 264319 w 664369"/>
              <a:gd name="connsiteY24" fmla="*/ 652462 h 728705"/>
              <a:gd name="connsiteX25" fmla="*/ 285750 w 664369"/>
              <a:gd name="connsiteY25" fmla="*/ 650081 h 728705"/>
              <a:gd name="connsiteX26" fmla="*/ 354803 w 664369"/>
              <a:gd name="connsiteY26" fmla="*/ 628692 h 728705"/>
              <a:gd name="connsiteX27" fmla="*/ 369094 w 664369"/>
              <a:gd name="connsiteY27" fmla="*/ 602456 h 728705"/>
              <a:gd name="connsiteX28" fmla="*/ 366713 w 664369"/>
              <a:gd name="connsiteY28" fmla="*/ 564356 h 728705"/>
              <a:gd name="connsiteX29" fmla="*/ 369094 w 664369"/>
              <a:gd name="connsiteY29" fmla="*/ 533400 h 728705"/>
              <a:gd name="connsiteX30" fmla="*/ 373856 w 664369"/>
              <a:gd name="connsiteY30" fmla="*/ 502444 h 728705"/>
              <a:gd name="connsiteX31" fmla="*/ 381000 w 664369"/>
              <a:gd name="connsiteY31" fmla="*/ 478631 h 728705"/>
              <a:gd name="connsiteX32" fmla="*/ 407194 w 664369"/>
              <a:gd name="connsiteY32" fmla="*/ 440531 h 728705"/>
              <a:gd name="connsiteX33" fmla="*/ 428625 w 664369"/>
              <a:gd name="connsiteY33" fmla="*/ 390525 h 728705"/>
              <a:gd name="connsiteX34" fmla="*/ 428625 w 664369"/>
              <a:gd name="connsiteY34" fmla="*/ 390525 h 728705"/>
              <a:gd name="connsiteX35" fmla="*/ 476250 w 664369"/>
              <a:gd name="connsiteY35" fmla="*/ 359569 h 728705"/>
              <a:gd name="connsiteX36" fmla="*/ 502444 w 664369"/>
              <a:gd name="connsiteY36" fmla="*/ 335756 h 728705"/>
              <a:gd name="connsiteX37" fmla="*/ 507206 w 664369"/>
              <a:gd name="connsiteY37" fmla="*/ 297656 h 728705"/>
              <a:gd name="connsiteX38" fmla="*/ 573881 w 664369"/>
              <a:gd name="connsiteY38" fmla="*/ 192881 h 728705"/>
              <a:gd name="connsiteX39" fmla="*/ 571500 w 664369"/>
              <a:gd name="connsiteY39" fmla="*/ 173831 h 728705"/>
              <a:gd name="connsiteX40" fmla="*/ 573881 w 664369"/>
              <a:gd name="connsiteY40" fmla="*/ 164306 h 728705"/>
              <a:gd name="connsiteX41" fmla="*/ 614363 w 664369"/>
              <a:gd name="connsiteY41" fmla="*/ 154781 h 728705"/>
              <a:gd name="connsiteX42" fmla="*/ 628650 w 664369"/>
              <a:gd name="connsiteY42" fmla="*/ 164306 h 728705"/>
              <a:gd name="connsiteX43" fmla="*/ 647700 w 664369"/>
              <a:gd name="connsiteY43" fmla="*/ 166687 h 728705"/>
              <a:gd name="connsiteX44" fmla="*/ 659606 w 664369"/>
              <a:gd name="connsiteY44" fmla="*/ 138112 h 728705"/>
              <a:gd name="connsiteX45" fmla="*/ 664369 w 664369"/>
              <a:gd name="connsiteY45" fmla="*/ 123825 h 728705"/>
              <a:gd name="connsiteX46" fmla="*/ 645319 w 664369"/>
              <a:gd name="connsiteY46" fmla="*/ 109537 h 728705"/>
              <a:gd name="connsiteX47" fmla="*/ 642938 w 664369"/>
              <a:gd name="connsiteY47" fmla="*/ 97631 h 728705"/>
              <a:gd name="connsiteX48" fmla="*/ 621506 w 664369"/>
              <a:gd name="connsiteY48" fmla="*/ 88106 h 728705"/>
              <a:gd name="connsiteX49" fmla="*/ 590550 w 664369"/>
              <a:gd name="connsiteY49" fmla="*/ 92869 h 728705"/>
              <a:gd name="connsiteX50" fmla="*/ 573881 w 664369"/>
              <a:gd name="connsiteY50" fmla="*/ 109537 h 728705"/>
              <a:gd name="connsiteX51" fmla="*/ 564356 w 664369"/>
              <a:gd name="connsiteY51" fmla="*/ 121444 h 728705"/>
              <a:gd name="connsiteX52" fmla="*/ 547688 w 664369"/>
              <a:gd name="connsiteY52" fmla="*/ 130969 h 728705"/>
              <a:gd name="connsiteX53" fmla="*/ 528638 w 664369"/>
              <a:gd name="connsiteY53" fmla="*/ 138112 h 728705"/>
              <a:gd name="connsiteX54" fmla="*/ 516731 w 664369"/>
              <a:gd name="connsiteY54" fmla="*/ 133350 h 728705"/>
              <a:gd name="connsiteX55" fmla="*/ 502444 w 664369"/>
              <a:gd name="connsiteY55" fmla="*/ 133350 h 728705"/>
              <a:gd name="connsiteX56" fmla="*/ 495300 w 664369"/>
              <a:gd name="connsiteY56" fmla="*/ 126206 h 728705"/>
              <a:gd name="connsiteX57" fmla="*/ 478631 w 664369"/>
              <a:gd name="connsiteY57" fmla="*/ 169069 h 728705"/>
              <a:gd name="connsiteX58" fmla="*/ 469106 w 664369"/>
              <a:gd name="connsiteY58" fmla="*/ 178594 h 728705"/>
              <a:gd name="connsiteX59" fmla="*/ 459581 w 664369"/>
              <a:gd name="connsiteY59" fmla="*/ 178594 h 728705"/>
              <a:gd name="connsiteX60" fmla="*/ 459581 w 664369"/>
              <a:gd name="connsiteY60" fmla="*/ 178594 h 728705"/>
              <a:gd name="connsiteX61" fmla="*/ 445294 w 664369"/>
              <a:gd name="connsiteY61" fmla="*/ 192881 h 728705"/>
              <a:gd name="connsiteX62" fmla="*/ 431006 w 664369"/>
              <a:gd name="connsiteY62" fmla="*/ 204787 h 728705"/>
              <a:gd name="connsiteX63" fmla="*/ 421481 w 664369"/>
              <a:gd name="connsiteY63" fmla="*/ 211931 h 728705"/>
              <a:gd name="connsiteX64" fmla="*/ 411956 w 664369"/>
              <a:gd name="connsiteY64" fmla="*/ 190500 h 728705"/>
              <a:gd name="connsiteX65" fmla="*/ 397669 w 664369"/>
              <a:gd name="connsiteY65" fmla="*/ 169069 h 728705"/>
              <a:gd name="connsiteX66" fmla="*/ 385763 w 664369"/>
              <a:gd name="connsiteY66" fmla="*/ 150019 h 728705"/>
              <a:gd name="connsiteX67" fmla="*/ 247650 w 664369"/>
              <a:gd name="connsiteY67" fmla="*/ 185737 h 728705"/>
              <a:gd name="connsiteX68" fmla="*/ 202406 w 664369"/>
              <a:gd name="connsiteY68" fmla="*/ 0 h 728705"/>
              <a:gd name="connsiteX69" fmla="*/ 190500 w 664369"/>
              <a:gd name="connsiteY69" fmla="*/ 4762 h 728705"/>
              <a:gd name="connsiteX0" fmla="*/ 190500 w 664369"/>
              <a:gd name="connsiteY0" fmla="*/ 4762 h 728705"/>
              <a:gd name="connsiteX1" fmla="*/ 195263 w 664369"/>
              <a:gd name="connsiteY1" fmla="*/ 78581 h 728705"/>
              <a:gd name="connsiteX2" fmla="*/ 195263 w 664369"/>
              <a:gd name="connsiteY2" fmla="*/ 183356 h 728705"/>
              <a:gd name="connsiteX3" fmla="*/ 147638 w 664369"/>
              <a:gd name="connsiteY3" fmla="*/ 269081 h 728705"/>
              <a:gd name="connsiteX4" fmla="*/ 111919 w 664369"/>
              <a:gd name="connsiteY4" fmla="*/ 290512 h 728705"/>
              <a:gd name="connsiteX5" fmla="*/ 92869 w 664369"/>
              <a:gd name="connsiteY5" fmla="*/ 302419 h 728705"/>
              <a:gd name="connsiteX6" fmla="*/ 90488 w 664369"/>
              <a:gd name="connsiteY6" fmla="*/ 330994 h 728705"/>
              <a:gd name="connsiteX7" fmla="*/ 102394 w 664369"/>
              <a:gd name="connsiteY7" fmla="*/ 335756 h 728705"/>
              <a:gd name="connsiteX8" fmla="*/ 100013 w 664369"/>
              <a:gd name="connsiteY8" fmla="*/ 359569 h 728705"/>
              <a:gd name="connsiteX9" fmla="*/ 104775 w 664369"/>
              <a:gd name="connsiteY9" fmla="*/ 373856 h 728705"/>
              <a:gd name="connsiteX10" fmla="*/ 83344 w 664369"/>
              <a:gd name="connsiteY10" fmla="*/ 392906 h 728705"/>
              <a:gd name="connsiteX11" fmla="*/ 80963 w 664369"/>
              <a:gd name="connsiteY11" fmla="*/ 397669 h 728705"/>
              <a:gd name="connsiteX12" fmla="*/ 69056 w 664369"/>
              <a:gd name="connsiteY12" fmla="*/ 373856 h 728705"/>
              <a:gd name="connsiteX13" fmla="*/ 45244 w 664369"/>
              <a:gd name="connsiteY13" fmla="*/ 385762 h 728705"/>
              <a:gd name="connsiteX14" fmla="*/ 45244 w 664369"/>
              <a:gd name="connsiteY14" fmla="*/ 426244 h 728705"/>
              <a:gd name="connsiteX15" fmla="*/ 52388 w 664369"/>
              <a:gd name="connsiteY15" fmla="*/ 442912 h 728705"/>
              <a:gd name="connsiteX16" fmla="*/ 0 w 664369"/>
              <a:gd name="connsiteY16" fmla="*/ 507206 h 728705"/>
              <a:gd name="connsiteX17" fmla="*/ 33338 w 664369"/>
              <a:gd name="connsiteY17" fmla="*/ 611981 h 728705"/>
              <a:gd name="connsiteX18" fmla="*/ 88106 w 664369"/>
              <a:gd name="connsiteY18" fmla="*/ 647700 h 728705"/>
              <a:gd name="connsiteX19" fmla="*/ 104775 w 664369"/>
              <a:gd name="connsiteY19" fmla="*/ 642937 h 728705"/>
              <a:gd name="connsiteX20" fmla="*/ 152400 w 664369"/>
              <a:gd name="connsiteY20" fmla="*/ 690562 h 728705"/>
              <a:gd name="connsiteX21" fmla="*/ 169069 w 664369"/>
              <a:gd name="connsiteY21" fmla="*/ 690562 h 728705"/>
              <a:gd name="connsiteX22" fmla="*/ 214313 w 664369"/>
              <a:gd name="connsiteY22" fmla="*/ 728705 h 728705"/>
              <a:gd name="connsiteX23" fmla="*/ 230981 w 664369"/>
              <a:gd name="connsiteY23" fmla="*/ 671512 h 728705"/>
              <a:gd name="connsiteX24" fmla="*/ 285750 w 664369"/>
              <a:gd name="connsiteY24" fmla="*/ 650081 h 728705"/>
              <a:gd name="connsiteX25" fmla="*/ 354803 w 664369"/>
              <a:gd name="connsiteY25" fmla="*/ 628692 h 728705"/>
              <a:gd name="connsiteX26" fmla="*/ 369094 w 664369"/>
              <a:gd name="connsiteY26" fmla="*/ 602456 h 728705"/>
              <a:gd name="connsiteX27" fmla="*/ 366713 w 664369"/>
              <a:gd name="connsiteY27" fmla="*/ 564356 h 728705"/>
              <a:gd name="connsiteX28" fmla="*/ 369094 w 664369"/>
              <a:gd name="connsiteY28" fmla="*/ 533400 h 728705"/>
              <a:gd name="connsiteX29" fmla="*/ 373856 w 664369"/>
              <a:gd name="connsiteY29" fmla="*/ 502444 h 728705"/>
              <a:gd name="connsiteX30" fmla="*/ 381000 w 664369"/>
              <a:gd name="connsiteY30" fmla="*/ 478631 h 728705"/>
              <a:gd name="connsiteX31" fmla="*/ 407194 w 664369"/>
              <a:gd name="connsiteY31" fmla="*/ 440531 h 728705"/>
              <a:gd name="connsiteX32" fmla="*/ 428625 w 664369"/>
              <a:gd name="connsiteY32" fmla="*/ 390525 h 728705"/>
              <a:gd name="connsiteX33" fmla="*/ 428625 w 664369"/>
              <a:gd name="connsiteY33" fmla="*/ 390525 h 728705"/>
              <a:gd name="connsiteX34" fmla="*/ 476250 w 664369"/>
              <a:gd name="connsiteY34" fmla="*/ 359569 h 728705"/>
              <a:gd name="connsiteX35" fmla="*/ 502444 w 664369"/>
              <a:gd name="connsiteY35" fmla="*/ 335756 h 728705"/>
              <a:gd name="connsiteX36" fmla="*/ 507206 w 664369"/>
              <a:gd name="connsiteY36" fmla="*/ 297656 h 728705"/>
              <a:gd name="connsiteX37" fmla="*/ 573881 w 664369"/>
              <a:gd name="connsiteY37" fmla="*/ 192881 h 728705"/>
              <a:gd name="connsiteX38" fmla="*/ 571500 w 664369"/>
              <a:gd name="connsiteY38" fmla="*/ 173831 h 728705"/>
              <a:gd name="connsiteX39" fmla="*/ 573881 w 664369"/>
              <a:gd name="connsiteY39" fmla="*/ 164306 h 728705"/>
              <a:gd name="connsiteX40" fmla="*/ 614363 w 664369"/>
              <a:gd name="connsiteY40" fmla="*/ 154781 h 728705"/>
              <a:gd name="connsiteX41" fmla="*/ 628650 w 664369"/>
              <a:gd name="connsiteY41" fmla="*/ 164306 h 728705"/>
              <a:gd name="connsiteX42" fmla="*/ 647700 w 664369"/>
              <a:gd name="connsiteY42" fmla="*/ 166687 h 728705"/>
              <a:gd name="connsiteX43" fmla="*/ 659606 w 664369"/>
              <a:gd name="connsiteY43" fmla="*/ 138112 h 728705"/>
              <a:gd name="connsiteX44" fmla="*/ 664369 w 664369"/>
              <a:gd name="connsiteY44" fmla="*/ 123825 h 728705"/>
              <a:gd name="connsiteX45" fmla="*/ 645319 w 664369"/>
              <a:gd name="connsiteY45" fmla="*/ 109537 h 728705"/>
              <a:gd name="connsiteX46" fmla="*/ 642938 w 664369"/>
              <a:gd name="connsiteY46" fmla="*/ 97631 h 728705"/>
              <a:gd name="connsiteX47" fmla="*/ 621506 w 664369"/>
              <a:gd name="connsiteY47" fmla="*/ 88106 h 728705"/>
              <a:gd name="connsiteX48" fmla="*/ 590550 w 664369"/>
              <a:gd name="connsiteY48" fmla="*/ 92869 h 728705"/>
              <a:gd name="connsiteX49" fmla="*/ 573881 w 664369"/>
              <a:gd name="connsiteY49" fmla="*/ 109537 h 728705"/>
              <a:gd name="connsiteX50" fmla="*/ 564356 w 664369"/>
              <a:gd name="connsiteY50" fmla="*/ 121444 h 728705"/>
              <a:gd name="connsiteX51" fmla="*/ 547688 w 664369"/>
              <a:gd name="connsiteY51" fmla="*/ 130969 h 728705"/>
              <a:gd name="connsiteX52" fmla="*/ 528638 w 664369"/>
              <a:gd name="connsiteY52" fmla="*/ 138112 h 728705"/>
              <a:gd name="connsiteX53" fmla="*/ 516731 w 664369"/>
              <a:gd name="connsiteY53" fmla="*/ 133350 h 728705"/>
              <a:gd name="connsiteX54" fmla="*/ 502444 w 664369"/>
              <a:gd name="connsiteY54" fmla="*/ 133350 h 728705"/>
              <a:gd name="connsiteX55" fmla="*/ 495300 w 664369"/>
              <a:gd name="connsiteY55" fmla="*/ 126206 h 728705"/>
              <a:gd name="connsiteX56" fmla="*/ 478631 w 664369"/>
              <a:gd name="connsiteY56" fmla="*/ 169069 h 728705"/>
              <a:gd name="connsiteX57" fmla="*/ 469106 w 664369"/>
              <a:gd name="connsiteY57" fmla="*/ 178594 h 728705"/>
              <a:gd name="connsiteX58" fmla="*/ 459581 w 664369"/>
              <a:gd name="connsiteY58" fmla="*/ 178594 h 728705"/>
              <a:gd name="connsiteX59" fmla="*/ 459581 w 664369"/>
              <a:gd name="connsiteY59" fmla="*/ 178594 h 728705"/>
              <a:gd name="connsiteX60" fmla="*/ 445294 w 664369"/>
              <a:gd name="connsiteY60" fmla="*/ 192881 h 728705"/>
              <a:gd name="connsiteX61" fmla="*/ 431006 w 664369"/>
              <a:gd name="connsiteY61" fmla="*/ 204787 h 728705"/>
              <a:gd name="connsiteX62" fmla="*/ 421481 w 664369"/>
              <a:gd name="connsiteY62" fmla="*/ 211931 h 728705"/>
              <a:gd name="connsiteX63" fmla="*/ 411956 w 664369"/>
              <a:gd name="connsiteY63" fmla="*/ 190500 h 728705"/>
              <a:gd name="connsiteX64" fmla="*/ 397669 w 664369"/>
              <a:gd name="connsiteY64" fmla="*/ 169069 h 728705"/>
              <a:gd name="connsiteX65" fmla="*/ 385763 w 664369"/>
              <a:gd name="connsiteY65" fmla="*/ 150019 h 728705"/>
              <a:gd name="connsiteX66" fmla="*/ 247650 w 664369"/>
              <a:gd name="connsiteY66" fmla="*/ 185737 h 728705"/>
              <a:gd name="connsiteX67" fmla="*/ 202406 w 664369"/>
              <a:gd name="connsiteY67" fmla="*/ 0 h 728705"/>
              <a:gd name="connsiteX68" fmla="*/ 190500 w 664369"/>
              <a:gd name="connsiteY68" fmla="*/ 4762 h 728705"/>
              <a:gd name="connsiteX0" fmla="*/ 190500 w 664369"/>
              <a:gd name="connsiteY0" fmla="*/ 4762 h 728705"/>
              <a:gd name="connsiteX1" fmla="*/ 195263 w 664369"/>
              <a:gd name="connsiteY1" fmla="*/ 78581 h 728705"/>
              <a:gd name="connsiteX2" fmla="*/ 195263 w 664369"/>
              <a:gd name="connsiteY2" fmla="*/ 183356 h 728705"/>
              <a:gd name="connsiteX3" fmla="*/ 147638 w 664369"/>
              <a:gd name="connsiteY3" fmla="*/ 269081 h 728705"/>
              <a:gd name="connsiteX4" fmla="*/ 111919 w 664369"/>
              <a:gd name="connsiteY4" fmla="*/ 290512 h 728705"/>
              <a:gd name="connsiteX5" fmla="*/ 92869 w 664369"/>
              <a:gd name="connsiteY5" fmla="*/ 302419 h 728705"/>
              <a:gd name="connsiteX6" fmla="*/ 90488 w 664369"/>
              <a:gd name="connsiteY6" fmla="*/ 330994 h 728705"/>
              <a:gd name="connsiteX7" fmla="*/ 102394 w 664369"/>
              <a:gd name="connsiteY7" fmla="*/ 335756 h 728705"/>
              <a:gd name="connsiteX8" fmla="*/ 100013 w 664369"/>
              <a:gd name="connsiteY8" fmla="*/ 359569 h 728705"/>
              <a:gd name="connsiteX9" fmla="*/ 104775 w 664369"/>
              <a:gd name="connsiteY9" fmla="*/ 373856 h 728705"/>
              <a:gd name="connsiteX10" fmla="*/ 83344 w 664369"/>
              <a:gd name="connsiteY10" fmla="*/ 392906 h 728705"/>
              <a:gd name="connsiteX11" fmla="*/ 80963 w 664369"/>
              <a:gd name="connsiteY11" fmla="*/ 397669 h 728705"/>
              <a:gd name="connsiteX12" fmla="*/ 69056 w 664369"/>
              <a:gd name="connsiteY12" fmla="*/ 373856 h 728705"/>
              <a:gd name="connsiteX13" fmla="*/ 45244 w 664369"/>
              <a:gd name="connsiteY13" fmla="*/ 385762 h 728705"/>
              <a:gd name="connsiteX14" fmla="*/ 45244 w 664369"/>
              <a:gd name="connsiteY14" fmla="*/ 426244 h 728705"/>
              <a:gd name="connsiteX15" fmla="*/ 52388 w 664369"/>
              <a:gd name="connsiteY15" fmla="*/ 442912 h 728705"/>
              <a:gd name="connsiteX16" fmla="*/ 0 w 664369"/>
              <a:gd name="connsiteY16" fmla="*/ 507206 h 728705"/>
              <a:gd name="connsiteX17" fmla="*/ 33338 w 664369"/>
              <a:gd name="connsiteY17" fmla="*/ 611981 h 728705"/>
              <a:gd name="connsiteX18" fmla="*/ 88106 w 664369"/>
              <a:gd name="connsiteY18" fmla="*/ 647700 h 728705"/>
              <a:gd name="connsiteX19" fmla="*/ 104775 w 664369"/>
              <a:gd name="connsiteY19" fmla="*/ 642937 h 728705"/>
              <a:gd name="connsiteX20" fmla="*/ 152400 w 664369"/>
              <a:gd name="connsiteY20" fmla="*/ 690562 h 728705"/>
              <a:gd name="connsiteX21" fmla="*/ 214313 w 664369"/>
              <a:gd name="connsiteY21" fmla="*/ 728705 h 728705"/>
              <a:gd name="connsiteX22" fmla="*/ 230981 w 664369"/>
              <a:gd name="connsiteY22" fmla="*/ 671512 h 728705"/>
              <a:gd name="connsiteX23" fmla="*/ 285750 w 664369"/>
              <a:gd name="connsiteY23" fmla="*/ 650081 h 728705"/>
              <a:gd name="connsiteX24" fmla="*/ 354803 w 664369"/>
              <a:gd name="connsiteY24" fmla="*/ 628692 h 728705"/>
              <a:gd name="connsiteX25" fmla="*/ 369094 w 664369"/>
              <a:gd name="connsiteY25" fmla="*/ 602456 h 728705"/>
              <a:gd name="connsiteX26" fmla="*/ 366713 w 664369"/>
              <a:gd name="connsiteY26" fmla="*/ 564356 h 728705"/>
              <a:gd name="connsiteX27" fmla="*/ 369094 w 664369"/>
              <a:gd name="connsiteY27" fmla="*/ 533400 h 728705"/>
              <a:gd name="connsiteX28" fmla="*/ 373856 w 664369"/>
              <a:gd name="connsiteY28" fmla="*/ 502444 h 728705"/>
              <a:gd name="connsiteX29" fmla="*/ 381000 w 664369"/>
              <a:gd name="connsiteY29" fmla="*/ 478631 h 728705"/>
              <a:gd name="connsiteX30" fmla="*/ 407194 w 664369"/>
              <a:gd name="connsiteY30" fmla="*/ 440531 h 728705"/>
              <a:gd name="connsiteX31" fmla="*/ 428625 w 664369"/>
              <a:gd name="connsiteY31" fmla="*/ 390525 h 728705"/>
              <a:gd name="connsiteX32" fmla="*/ 428625 w 664369"/>
              <a:gd name="connsiteY32" fmla="*/ 390525 h 728705"/>
              <a:gd name="connsiteX33" fmla="*/ 476250 w 664369"/>
              <a:gd name="connsiteY33" fmla="*/ 359569 h 728705"/>
              <a:gd name="connsiteX34" fmla="*/ 502444 w 664369"/>
              <a:gd name="connsiteY34" fmla="*/ 335756 h 728705"/>
              <a:gd name="connsiteX35" fmla="*/ 507206 w 664369"/>
              <a:gd name="connsiteY35" fmla="*/ 297656 h 728705"/>
              <a:gd name="connsiteX36" fmla="*/ 573881 w 664369"/>
              <a:gd name="connsiteY36" fmla="*/ 192881 h 728705"/>
              <a:gd name="connsiteX37" fmla="*/ 571500 w 664369"/>
              <a:gd name="connsiteY37" fmla="*/ 173831 h 728705"/>
              <a:gd name="connsiteX38" fmla="*/ 573881 w 664369"/>
              <a:gd name="connsiteY38" fmla="*/ 164306 h 728705"/>
              <a:gd name="connsiteX39" fmla="*/ 614363 w 664369"/>
              <a:gd name="connsiteY39" fmla="*/ 154781 h 728705"/>
              <a:gd name="connsiteX40" fmla="*/ 628650 w 664369"/>
              <a:gd name="connsiteY40" fmla="*/ 164306 h 728705"/>
              <a:gd name="connsiteX41" fmla="*/ 647700 w 664369"/>
              <a:gd name="connsiteY41" fmla="*/ 166687 h 728705"/>
              <a:gd name="connsiteX42" fmla="*/ 659606 w 664369"/>
              <a:gd name="connsiteY42" fmla="*/ 138112 h 728705"/>
              <a:gd name="connsiteX43" fmla="*/ 664369 w 664369"/>
              <a:gd name="connsiteY43" fmla="*/ 123825 h 728705"/>
              <a:gd name="connsiteX44" fmla="*/ 645319 w 664369"/>
              <a:gd name="connsiteY44" fmla="*/ 109537 h 728705"/>
              <a:gd name="connsiteX45" fmla="*/ 642938 w 664369"/>
              <a:gd name="connsiteY45" fmla="*/ 97631 h 728705"/>
              <a:gd name="connsiteX46" fmla="*/ 621506 w 664369"/>
              <a:gd name="connsiteY46" fmla="*/ 88106 h 728705"/>
              <a:gd name="connsiteX47" fmla="*/ 590550 w 664369"/>
              <a:gd name="connsiteY47" fmla="*/ 92869 h 728705"/>
              <a:gd name="connsiteX48" fmla="*/ 573881 w 664369"/>
              <a:gd name="connsiteY48" fmla="*/ 109537 h 728705"/>
              <a:gd name="connsiteX49" fmla="*/ 564356 w 664369"/>
              <a:gd name="connsiteY49" fmla="*/ 121444 h 728705"/>
              <a:gd name="connsiteX50" fmla="*/ 547688 w 664369"/>
              <a:gd name="connsiteY50" fmla="*/ 130969 h 728705"/>
              <a:gd name="connsiteX51" fmla="*/ 528638 w 664369"/>
              <a:gd name="connsiteY51" fmla="*/ 138112 h 728705"/>
              <a:gd name="connsiteX52" fmla="*/ 516731 w 664369"/>
              <a:gd name="connsiteY52" fmla="*/ 133350 h 728705"/>
              <a:gd name="connsiteX53" fmla="*/ 502444 w 664369"/>
              <a:gd name="connsiteY53" fmla="*/ 133350 h 728705"/>
              <a:gd name="connsiteX54" fmla="*/ 495300 w 664369"/>
              <a:gd name="connsiteY54" fmla="*/ 126206 h 728705"/>
              <a:gd name="connsiteX55" fmla="*/ 478631 w 664369"/>
              <a:gd name="connsiteY55" fmla="*/ 169069 h 728705"/>
              <a:gd name="connsiteX56" fmla="*/ 469106 w 664369"/>
              <a:gd name="connsiteY56" fmla="*/ 178594 h 728705"/>
              <a:gd name="connsiteX57" fmla="*/ 459581 w 664369"/>
              <a:gd name="connsiteY57" fmla="*/ 178594 h 728705"/>
              <a:gd name="connsiteX58" fmla="*/ 459581 w 664369"/>
              <a:gd name="connsiteY58" fmla="*/ 178594 h 728705"/>
              <a:gd name="connsiteX59" fmla="*/ 445294 w 664369"/>
              <a:gd name="connsiteY59" fmla="*/ 192881 h 728705"/>
              <a:gd name="connsiteX60" fmla="*/ 431006 w 664369"/>
              <a:gd name="connsiteY60" fmla="*/ 204787 h 728705"/>
              <a:gd name="connsiteX61" fmla="*/ 421481 w 664369"/>
              <a:gd name="connsiteY61" fmla="*/ 211931 h 728705"/>
              <a:gd name="connsiteX62" fmla="*/ 411956 w 664369"/>
              <a:gd name="connsiteY62" fmla="*/ 190500 h 728705"/>
              <a:gd name="connsiteX63" fmla="*/ 397669 w 664369"/>
              <a:gd name="connsiteY63" fmla="*/ 169069 h 728705"/>
              <a:gd name="connsiteX64" fmla="*/ 385763 w 664369"/>
              <a:gd name="connsiteY64" fmla="*/ 150019 h 728705"/>
              <a:gd name="connsiteX65" fmla="*/ 247650 w 664369"/>
              <a:gd name="connsiteY65" fmla="*/ 185737 h 728705"/>
              <a:gd name="connsiteX66" fmla="*/ 202406 w 664369"/>
              <a:gd name="connsiteY66" fmla="*/ 0 h 728705"/>
              <a:gd name="connsiteX67" fmla="*/ 190500 w 664369"/>
              <a:gd name="connsiteY67" fmla="*/ 4762 h 728705"/>
              <a:gd name="connsiteX0" fmla="*/ 190500 w 664369"/>
              <a:gd name="connsiteY0" fmla="*/ 4762 h 728705"/>
              <a:gd name="connsiteX1" fmla="*/ 195263 w 664369"/>
              <a:gd name="connsiteY1" fmla="*/ 78581 h 728705"/>
              <a:gd name="connsiteX2" fmla="*/ 195263 w 664369"/>
              <a:gd name="connsiteY2" fmla="*/ 183356 h 728705"/>
              <a:gd name="connsiteX3" fmla="*/ 147638 w 664369"/>
              <a:gd name="connsiteY3" fmla="*/ 269081 h 728705"/>
              <a:gd name="connsiteX4" fmla="*/ 111919 w 664369"/>
              <a:gd name="connsiteY4" fmla="*/ 290512 h 728705"/>
              <a:gd name="connsiteX5" fmla="*/ 92869 w 664369"/>
              <a:gd name="connsiteY5" fmla="*/ 302419 h 728705"/>
              <a:gd name="connsiteX6" fmla="*/ 90488 w 664369"/>
              <a:gd name="connsiteY6" fmla="*/ 330994 h 728705"/>
              <a:gd name="connsiteX7" fmla="*/ 102394 w 664369"/>
              <a:gd name="connsiteY7" fmla="*/ 335756 h 728705"/>
              <a:gd name="connsiteX8" fmla="*/ 100013 w 664369"/>
              <a:gd name="connsiteY8" fmla="*/ 359569 h 728705"/>
              <a:gd name="connsiteX9" fmla="*/ 104775 w 664369"/>
              <a:gd name="connsiteY9" fmla="*/ 373856 h 728705"/>
              <a:gd name="connsiteX10" fmla="*/ 83344 w 664369"/>
              <a:gd name="connsiteY10" fmla="*/ 392906 h 728705"/>
              <a:gd name="connsiteX11" fmla="*/ 80963 w 664369"/>
              <a:gd name="connsiteY11" fmla="*/ 397669 h 728705"/>
              <a:gd name="connsiteX12" fmla="*/ 76191 w 664369"/>
              <a:gd name="connsiteY12" fmla="*/ 366696 h 728705"/>
              <a:gd name="connsiteX13" fmla="*/ 45244 w 664369"/>
              <a:gd name="connsiteY13" fmla="*/ 385762 h 728705"/>
              <a:gd name="connsiteX14" fmla="*/ 45244 w 664369"/>
              <a:gd name="connsiteY14" fmla="*/ 426244 h 728705"/>
              <a:gd name="connsiteX15" fmla="*/ 52388 w 664369"/>
              <a:gd name="connsiteY15" fmla="*/ 442912 h 728705"/>
              <a:gd name="connsiteX16" fmla="*/ 0 w 664369"/>
              <a:gd name="connsiteY16" fmla="*/ 507206 h 728705"/>
              <a:gd name="connsiteX17" fmla="*/ 33338 w 664369"/>
              <a:gd name="connsiteY17" fmla="*/ 611981 h 728705"/>
              <a:gd name="connsiteX18" fmla="*/ 88106 w 664369"/>
              <a:gd name="connsiteY18" fmla="*/ 647700 h 728705"/>
              <a:gd name="connsiteX19" fmla="*/ 104775 w 664369"/>
              <a:gd name="connsiteY19" fmla="*/ 642937 h 728705"/>
              <a:gd name="connsiteX20" fmla="*/ 152400 w 664369"/>
              <a:gd name="connsiteY20" fmla="*/ 690562 h 728705"/>
              <a:gd name="connsiteX21" fmla="*/ 214313 w 664369"/>
              <a:gd name="connsiteY21" fmla="*/ 728705 h 728705"/>
              <a:gd name="connsiteX22" fmla="*/ 230981 w 664369"/>
              <a:gd name="connsiteY22" fmla="*/ 671512 h 728705"/>
              <a:gd name="connsiteX23" fmla="*/ 285750 w 664369"/>
              <a:gd name="connsiteY23" fmla="*/ 650081 h 728705"/>
              <a:gd name="connsiteX24" fmla="*/ 354803 w 664369"/>
              <a:gd name="connsiteY24" fmla="*/ 628692 h 728705"/>
              <a:gd name="connsiteX25" fmla="*/ 369094 w 664369"/>
              <a:gd name="connsiteY25" fmla="*/ 602456 h 728705"/>
              <a:gd name="connsiteX26" fmla="*/ 366713 w 664369"/>
              <a:gd name="connsiteY26" fmla="*/ 564356 h 728705"/>
              <a:gd name="connsiteX27" fmla="*/ 369094 w 664369"/>
              <a:gd name="connsiteY27" fmla="*/ 533400 h 728705"/>
              <a:gd name="connsiteX28" fmla="*/ 373856 w 664369"/>
              <a:gd name="connsiteY28" fmla="*/ 502444 h 728705"/>
              <a:gd name="connsiteX29" fmla="*/ 381000 w 664369"/>
              <a:gd name="connsiteY29" fmla="*/ 478631 h 728705"/>
              <a:gd name="connsiteX30" fmla="*/ 407194 w 664369"/>
              <a:gd name="connsiteY30" fmla="*/ 440531 h 728705"/>
              <a:gd name="connsiteX31" fmla="*/ 428625 w 664369"/>
              <a:gd name="connsiteY31" fmla="*/ 390525 h 728705"/>
              <a:gd name="connsiteX32" fmla="*/ 428625 w 664369"/>
              <a:gd name="connsiteY32" fmla="*/ 390525 h 728705"/>
              <a:gd name="connsiteX33" fmla="*/ 476250 w 664369"/>
              <a:gd name="connsiteY33" fmla="*/ 359569 h 728705"/>
              <a:gd name="connsiteX34" fmla="*/ 502444 w 664369"/>
              <a:gd name="connsiteY34" fmla="*/ 335756 h 728705"/>
              <a:gd name="connsiteX35" fmla="*/ 507206 w 664369"/>
              <a:gd name="connsiteY35" fmla="*/ 297656 h 728705"/>
              <a:gd name="connsiteX36" fmla="*/ 573881 w 664369"/>
              <a:gd name="connsiteY36" fmla="*/ 192881 h 728705"/>
              <a:gd name="connsiteX37" fmla="*/ 571500 w 664369"/>
              <a:gd name="connsiteY37" fmla="*/ 173831 h 728705"/>
              <a:gd name="connsiteX38" fmla="*/ 573881 w 664369"/>
              <a:gd name="connsiteY38" fmla="*/ 164306 h 728705"/>
              <a:gd name="connsiteX39" fmla="*/ 614363 w 664369"/>
              <a:gd name="connsiteY39" fmla="*/ 154781 h 728705"/>
              <a:gd name="connsiteX40" fmla="*/ 628650 w 664369"/>
              <a:gd name="connsiteY40" fmla="*/ 164306 h 728705"/>
              <a:gd name="connsiteX41" fmla="*/ 647700 w 664369"/>
              <a:gd name="connsiteY41" fmla="*/ 166687 h 728705"/>
              <a:gd name="connsiteX42" fmla="*/ 659606 w 664369"/>
              <a:gd name="connsiteY42" fmla="*/ 138112 h 728705"/>
              <a:gd name="connsiteX43" fmla="*/ 664369 w 664369"/>
              <a:gd name="connsiteY43" fmla="*/ 123825 h 728705"/>
              <a:gd name="connsiteX44" fmla="*/ 645319 w 664369"/>
              <a:gd name="connsiteY44" fmla="*/ 109537 h 728705"/>
              <a:gd name="connsiteX45" fmla="*/ 642938 w 664369"/>
              <a:gd name="connsiteY45" fmla="*/ 97631 h 728705"/>
              <a:gd name="connsiteX46" fmla="*/ 621506 w 664369"/>
              <a:gd name="connsiteY46" fmla="*/ 88106 h 728705"/>
              <a:gd name="connsiteX47" fmla="*/ 590550 w 664369"/>
              <a:gd name="connsiteY47" fmla="*/ 92869 h 728705"/>
              <a:gd name="connsiteX48" fmla="*/ 573881 w 664369"/>
              <a:gd name="connsiteY48" fmla="*/ 109537 h 728705"/>
              <a:gd name="connsiteX49" fmla="*/ 564356 w 664369"/>
              <a:gd name="connsiteY49" fmla="*/ 121444 h 728705"/>
              <a:gd name="connsiteX50" fmla="*/ 547688 w 664369"/>
              <a:gd name="connsiteY50" fmla="*/ 130969 h 728705"/>
              <a:gd name="connsiteX51" fmla="*/ 528638 w 664369"/>
              <a:gd name="connsiteY51" fmla="*/ 138112 h 728705"/>
              <a:gd name="connsiteX52" fmla="*/ 516731 w 664369"/>
              <a:gd name="connsiteY52" fmla="*/ 133350 h 728705"/>
              <a:gd name="connsiteX53" fmla="*/ 502444 w 664369"/>
              <a:gd name="connsiteY53" fmla="*/ 133350 h 728705"/>
              <a:gd name="connsiteX54" fmla="*/ 495300 w 664369"/>
              <a:gd name="connsiteY54" fmla="*/ 126206 h 728705"/>
              <a:gd name="connsiteX55" fmla="*/ 478631 w 664369"/>
              <a:gd name="connsiteY55" fmla="*/ 169069 h 728705"/>
              <a:gd name="connsiteX56" fmla="*/ 469106 w 664369"/>
              <a:gd name="connsiteY56" fmla="*/ 178594 h 728705"/>
              <a:gd name="connsiteX57" fmla="*/ 459581 w 664369"/>
              <a:gd name="connsiteY57" fmla="*/ 178594 h 728705"/>
              <a:gd name="connsiteX58" fmla="*/ 459581 w 664369"/>
              <a:gd name="connsiteY58" fmla="*/ 178594 h 728705"/>
              <a:gd name="connsiteX59" fmla="*/ 445294 w 664369"/>
              <a:gd name="connsiteY59" fmla="*/ 192881 h 728705"/>
              <a:gd name="connsiteX60" fmla="*/ 431006 w 664369"/>
              <a:gd name="connsiteY60" fmla="*/ 204787 h 728705"/>
              <a:gd name="connsiteX61" fmla="*/ 421481 w 664369"/>
              <a:gd name="connsiteY61" fmla="*/ 211931 h 728705"/>
              <a:gd name="connsiteX62" fmla="*/ 411956 w 664369"/>
              <a:gd name="connsiteY62" fmla="*/ 190500 h 728705"/>
              <a:gd name="connsiteX63" fmla="*/ 397669 w 664369"/>
              <a:gd name="connsiteY63" fmla="*/ 169069 h 728705"/>
              <a:gd name="connsiteX64" fmla="*/ 385763 w 664369"/>
              <a:gd name="connsiteY64" fmla="*/ 150019 h 728705"/>
              <a:gd name="connsiteX65" fmla="*/ 247650 w 664369"/>
              <a:gd name="connsiteY65" fmla="*/ 185737 h 728705"/>
              <a:gd name="connsiteX66" fmla="*/ 202406 w 664369"/>
              <a:gd name="connsiteY66" fmla="*/ 0 h 728705"/>
              <a:gd name="connsiteX67" fmla="*/ 190500 w 664369"/>
              <a:gd name="connsiteY67" fmla="*/ 4762 h 728705"/>
              <a:gd name="connsiteX0" fmla="*/ 190500 w 664369"/>
              <a:gd name="connsiteY0" fmla="*/ 4762 h 728705"/>
              <a:gd name="connsiteX1" fmla="*/ 195263 w 664369"/>
              <a:gd name="connsiteY1" fmla="*/ 78581 h 728705"/>
              <a:gd name="connsiteX2" fmla="*/ 195263 w 664369"/>
              <a:gd name="connsiteY2" fmla="*/ 183356 h 728705"/>
              <a:gd name="connsiteX3" fmla="*/ 147638 w 664369"/>
              <a:gd name="connsiteY3" fmla="*/ 269081 h 728705"/>
              <a:gd name="connsiteX4" fmla="*/ 111919 w 664369"/>
              <a:gd name="connsiteY4" fmla="*/ 290512 h 728705"/>
              <a:gd name="connsiteX5" fmla="*/ 92869 w 664369"/>
              <a:gd name="connsiteY5" fmla="*/ 302419 h 728705"/>
              <a:gd name="connsiteX6" fmla="*/ 90488 w 664369"/>
              <a:gd name="connsiteY6" fmla="*/ 330994 h 728705"/>
              <a:gd name="connsiteX7" fmla="*/ 102394 w 664369"/>
              <a:gd name="connsiteY7" fmla="*/ 335756 h 728705"/>
              <a:gd name="connsiteX8" fmla="*/ 100013 w 664369"/>
              <a:gd name="connsiteY8" fmla="*/ 359569 h 728705"/>
              <a:gd name="connsiteX9" fmla="*/ 104775 w 664369"/>
              <a:gd name="connsiteY9" fmla="*/ 373856 h 728705"/>
              <a:gd name="connsiteX10" fmla="*/ 83344 w 664369"/>
              <a:gd name="connsiteY10" fmla="*/ 392906 h 728705"/>
              <a:gd name="connsiteX11" fmla="*/ 133288 w 664369"/>
              <a:gd name="connsiteY11" fmla="*/ 443014 h 728705"/>
              <a:gd name="connsiteX12" fmla="*/ 76191 w 664369"/>
              <a:gd name="connsiteY12" fmla="*/ 366696 h 728705"/>
              <a:gd name="connsiteX13" fmla="*/ 45244 w 664369"/>
              <a:gd name="connsiteY13" fmla="*/ 385762 h 728705"/>
              <a:gd name="connsiteX14" fmla="*/ 45244 w 664369"/>
              <a:gd name="connsiteY14" fmla="*/ 426244 h 728705"/>
              <a:gd name="connsiteX15" fmla="*/ 52388 w 664369"/>
              <a:gd name="connsiteY15" fmla="*/ 442912 h 728705"/>
              <a:gd name="connsiteX16" fmla="*/ 0 w 664369"/>
              <a:gd name="connsiteY16" fmla="*/ 507206 h 728705"/>
              <a:gd name="connsiteX17" fmla="*/ 33338 w 664369"/>
              <a:gd name="connsiteY17" fmla="*/ 611981 h 728705"/>
              <a:gd name="connsiteX18" fmla="*/ 88106 w 664369"/>
              <a:gd name="connsiteY18" fmla="*/ 647700 h 728705"/>
              <a:gd name="connsiteX19" fmla="*/ 104775 w 664369"/>
              <a:gd name="connsiteY19" fmla="*/ 642937 h 728705"/>
              <a:gd name="connsiteX20" fmla="*/ 152400 w 664369"/>
              <a:gd name="connsiteY20" fmla="*/ 690562 h 728705"/>
              <a:gd name="connsiteX21" fmla="*/ 214313 w 664369"/>
              <a:gd name="connsiteY21" fmla="*/ 728705 h 728705"/>
              <a:gd name="connsiteX22" fmla="*/ 230981 w 664369"/>
              <a:gd name="connsiteY22" fmla="*/ 671512 h 728705"/>
              <a:gd name="connsiteX23" fmla="*/ 285750 w 664369"/>
              <a:gd name="connsiteY23" fmla="*/ 650081 h 728705"/>
              <a:gd name="connsiteX24" fmla="*/ 354803 w 664369"/>
              <a:gd name="connsiteY24" fmla="*/ 628692 h 728705"/>
              <a:gd name="connsiteX25" fmla="*/ 369094 w 664369"/>
              <a:gd name="connsiteY25" fmla="*/ 602456 h 728705"/>
              <a:gd name="connsiteX26" fmla="*/ 366713 w 664369"/>
              <a:gd name="connsiteY26" fmla="*/ 564356 h 728705"/>
              <a:gd name="connsiteX27" fmla="*/ 369094 w 664369"/>
              <a:gd name="connsiteY27" fmla="*/ 533400 h 728705"/>
              <a:gd name="connsiteX28" fmla="*/ 373856 w 664369"/>
              <a:gd name="connsiteY28" fmla="*/ 502444 h 728705"/>
              <a:gd name="connsiteX29" fmla="*/ 381000 w 664369"/>
              <a:gd name="connsiteY29" fmla="*/ 478631 h 728705"/>
              <a:gd name="connsiteX30" fmla="*/ 407194 w 664369"/>
              <a:gd name="connsiteY30" fmla="*/ 440531 h 728705"/>
              <a:gd name="connsiteX31" fmla="*/ 428625 w 664369"/>
              <a:gd name="connsiteY31" fmla="*/ 390525 h 728705"/>
              <a:gd name="connsiteX32" fmla="*/ 428625 w 664369"/>
              <a:gd name="connsiteY32" fmla="*/ 390525 h 728705"/>
              <a:gd name="connsiteX33" fmla="*/ 476250 w 664369"/>
              <a:gd name="connsiteY33" fmla="*/ 359569 h 728705"/>
              <a:gd name="connsiteX34" fmla="*/ 502444 w 664369"/>
              <a:gd name="connsiteY34" fmla="*/ 335756 h 728705"/>
              <a:gd name="connsiteX35" fmla="*/ 507206 w 664369"/>
              <a:gd name="connsiteY35" fmla="*/ 297656 h 728705"/>
              <a:gd name="connsiteX36" fmla="*/ 573881 w 664369"/>
              <a:gd name="connsiteY36" fmla="*/ 192881 h 728705"/>
              <a:gd name="connsiteX37" fmla="*/ 571500 w 664369"/>
              <a:gd name="connsiteY37" fmla="*/ 173831 h 728705"/>
              <a:gd name="connsiteX38" fmla="*/ 573881 w 664369"/>
              <a:gd name="connsiteY38" fmla="*/ 164306 h 728705"/>
              <a:gd name="connsiteX39" fmla="*/ 614363 w 664369"/>
              <a:gd name="connsiteY39" fmla="*/ 154781 h 728705"/>
              <a:gd name="connsiteX40" fmla="*/ 628650 w 664369"/>
              <a:gd name="connsiteY40" fmla="*/ 164306 h 728705"/>
              <a:gd name="connsiteX41" fmla="*/ 647700 w 664369"/>
              <a:gd name="connsiteY41" fmla="*/ 166687 h 728705"/>
              <a:gd name="connsiteX42" fmla="*/ 659606 w 664369"/>
              <a:gd name="connsiteY42" fmla="*/ 138112 h 728705"/>
              <a:gd name="connsiteX43" fmla="*/ 664369 w 664369"/>
              <a:gd name="connsiteY43" fmla="*/ 123825 h 728705"/>
              <a:gd name="connsiteX44" fmla="*/ 645319 w 664369"/>
              <a:gd name="connsiteY44" fmla="*/ 109537 h 728705"/>
              <a:gd name="connsiteX45" fmla="*/ 642938 w 664369"/>
              <a:gd name="connsiteY45" fmla="*/ 97631 h 728705"/>
              <a:gd name="connsiteX46" fmla="*/ 621506 w 664369"/>
              <a:gd name="connsiteY46" fmla="*/ 88106 h 728705"/>
              <a:gd name="connsiteX47" fmla="*/ 590550 w 664369"/>
              <a:gd name="connsiteY47" fmla="*/ 92869 h 728705"/>
              <a:gd name="connsiteX48" fmla="*/ 573881 w 664369"/>
              <a:gd name="connsiteY48" fmla="*/ 109537 h 728705"/>
              <a:gd name="connsiteX49" fmla="*/ 564356 w 664369"/>
              <a:gd name="connsiteY49" fmla="*/ 121444 h 728705"/>
              <a:gd name="connsiteX50" fmla="*/ 547688 w 664369"/>
              <a:gd name="connsiteY50" fmla="*/ 130969 h 728705"/>
              <a:gd name="connsiteX51" fmla="*/ 528638 w 664369"/>
              <a:gd name="connsiteY51" fmla="*/ 138112 h 728705"/>
              <a:gd name="connsiteX52" fmla="*/ 516731 w 664369"/>
              <a:gd name="connsiteY52" fmla="*/ 133350 h 728705"/>
              <a:gd name="connsiteX53" fmla="*/ 502444 w 664369"/>
              <a:gd name="connsiteY53" fmla="*/ 133350 h 728705"/>
              <a:gd name="connsiteX54" fmla="*/ 495300 w 664369"/>
              <a:gd name="connsiteY54" fmla="*/ 126206 h 728705"/>
              <a:gd name="connsiteX55" fmla="*/ 478631 w 664369"/>
              <a:gd name="connsiteY55" fmla="*/ 169069 h 728705"/>
              <a:gd name="connsiteX56" fmla="*/ 469106 w 664369"/>
              <a:gd name="connsiteY56" fmla="*/ 178594 h 728705"/>
              <a:gd name="connsiteX57" fmla="*/ 459581 w 664369"/>
              <a:gd name="connsiteY57" fmla="*/ 178594 h 728705"/>
              <a:gd name="connsiteX58" fmla="*/ 459581 w 664369"/>
              <a:gd name="connsiteY58" fmla="*/ 178594 h 728705"/>
              <a:gd name="connsiteX59" fmla="*/ 445294 w 664369"/>
              <a:gd name="connsiteY59" fmla="*/ 192881 h 728705"/>
              <a:gd name="connsiteX60" fmla="*/ 431006 w 664369"/>
              <a:gd name="connsiteY60" fmla="*/ 204787 h 728705"/>
              <a:gd name="connsiteX61" fmla="*/ 421481 w 664369"/>
              <a:gd name="connsiteY61" fmla="*/ 211931 h 728705"/>
              <a:gd name="connsiteX62" fmla="*/ 411956 w 664369"/>
              <a:gd name="connsiteY62" fmla="*/ 190500 h 728705"/>
              <a:gd name="connsiteX63" fmla="*/ 397669 w 664369"/>
              <a:gd name="connsiteY63" fmla="*/ 169069 h 728705"/>
              <a:gd name="connsiteX64" fmla="*/ 385763 w 664369"/>
              <a:gd name="connsiteY64" fmla="*/ 150019 h 728705"/>
              <a:gd name="connsiteX65" fmla="*/ 247650 w 664369"/>
              <a:gd name="connsiteY65" fmla="*/ 185737 h 728705"/>
              <a:gd name="connsiteX66" fmla="*/ 202406 w 664369"/>
              <a:gd name="connsiteY66" fmla="*/ 0 h 728705"/>
              <a:gd name="connsiteX67" fmla="*/ 190500 w 664369"/>
              <a:gd name="connsiteY67" fmla="*/ 4762 h 728705"/>
              <a:gd name="connsiteX0" fmla="*/ 190500 w 664369"/>
              <a:gd name="connsiteY0" fmla="*/ 4762 h 728705"/>
              <a:gd name="connsiteX1" fmla="*/ 195263 w 664369"/>
              <a:gd name="connsiteY1" fmla="*/ 78581 h 728705"/>
              <a:gd name="connsiteX2" fmla="*/ 195263 w 664369"/>
              <a:gd name="connsiteY2" fmla="*/ 183356 h 728705"/>
              <a:gd name="connsiteX3" fmla="*/ 147638 w 664369"/>
              <a:gd name="connsiteY3" fmla="*/ 269081 h 728705"/>
              <a:gd name="connsiteX4" fmla="*/ 111919 w 664369"/>
              <a:gd name="connsiteY4" fmla="*/ 290512 h 728705"/>
              <a:gd name="connsiteX5" fmla="*/ 92869 w 664369"/>
              <a:gd name="connsiteY5" fmla="*/ 302419 h 728705"/>
              <a:gd name="connsiteX6" fmla="*/ 90488 w 664369"/>
              <a:gd name="connsiteY6" fmla="*/ 330994 h 728705"/>
              <a:gd name="connsiteX7" fmla="*/ 102394 w 664369"/>
              <a:gd name="connsiteY7" fmla="*/ 335756 h 728705"/>
              <a:gd name="connsiteX8" fmla="*/ 100013 w 664369"/>
              <a:gd name="connsiteY8" fmla="*/ 359569 h 728705"/>
              <a:gd name="connsiteX9" fmla="*/ 104775 w 664369"/>
              <a:gd name="connsiteY9" fmla="*/ 373856 h 728705"/>
              <a:gd name="connsiteX10" fmla="*/ 83344 w 664369"/>
              <a:gd name="connsiteY10" fmla="*/ 392906 h 728705"/>
              <a:gd name="connsiteX11" fmla="*/ 76191 w 664369"/>
              <a:gd name="connsiteY11" fmla="*/ 366696 h 728705"/>
              <a:gd name="connsiteX12" fmla="*/ 45244 w 664369"/>
              <a:gd name="connsiteY12" fmla="*/ 385762 h 728705"/>
              <a:gd name="connsiteX13" fmla="*/ 45244 w 664369"/>
              <a:gd name="connsiteY13" fmla="*/ 426244 h 728705"/>
              <a:gd name="connsiteX14" fmla="*/ 52388 w 664369"/>
              <a:gd name="connsiteY14" fmla="*/ 442912 h 728705"/>
              <a:gd name="connsiteX15" fmla="*/ 0 w 664369"/>
              <a:gd name="connsiteY15" fmla="*/ 507206 h 728705"/>
              <a:gd name="connsiteX16" fmla="*/ 33338 w 664369"/>
              <a:gd name="connsiteY16" fmla="*/ 611981 h 728705"/>
              <a:gd name="connsiteX17" fmla="*/ 88106 w 664369"/>
              <a:gd name="connsiteY17" fmla="*/ 647700 h 728705"/>
              <a:gd name="connsiteX18" fmla="*/ 104775 w 664369"/>
              <a:gd name="connsiteY18" fmla="*/ 642937 h 728705"/>
              <a:gd name="connsiteX19" fmla="*/ 152400 w 664369"/>
              <a:gd name="connsiteY19" fmla="*/ 690562 h 728705"/>
              <a:gd name="connsiteX20" fmla="*/ 214313 w 664369"/>
              <a:gd name="connsiteY20" fmla="*/ 728705 h 728705"/>
              <a:gd name="connsiteX21" fmla="*/ 230981 w 664369"/>
              <a:gd name="connsiteY21" fmla="*/ 671512 h 728705"/>
              <a:gd name="connsiteX22" fmla="*/ 285750 w 664369"/>
              <a:gd name="connsiteY22" fmla="*/ 650081 h 728705"/>
              <a:gd name="connsiteX23" fmla="*/ 354803 w 664369"/>
              <a:gd name="connsiteY23" fmla="*/ 628692 h 728705"/>
              <a:gd name="connsiteX24" fmla="*/ 369094 w 664369"/>
              <a:gd name="connsiteY24" fmla="*/ 602456 h 728705"/>
              <a:gd name="connsiteX25" fmla="*/ 366713 w 664369"/>
              <a:gd name="connsiteY25" fmla="*/ 564356 h 728705"/>
              <a:gd name="connsiteX26" fmla="*/ 369094 w 664369"/>
              <a:gd name="connsiteY26" fmla="*/ 533400 h 728705"/>
              <a:gd name="connsiteX27" fmla="*/ 373856 w 664369"/>
              <a:gd name="connsiteY27" fmla="*/ 502444 h 728705"/>
              <a:gd name="connsiteX28" fmla="*/ 381000 w 664369"/>
              <a:gd name="connsiteY28" fmla="*/ 478631 h 728705"/>
              <a:gd name="connsiteX29" fmla="*/ 407194 w 664369"/>
              <a:gd name="connsiteY29" fmla="*/ 440531 h 728705"/>
              <a:gd name="connsiteX30" fmla="*/ 428625 w 664369"/>
              <a:gd name="connsiteY30" fmla="*/ 390525 h 728705"/>
              <a:gd name="connsiteX31" fmla="*/ 428625 w 664369"/>
              <a:gd name="connsiteY31" fmla="*/ 390525 h 728705"/>
              <a:gd name="connsiteX32" fmla="*/ 476250 w 664369"/>
              <a:gd name="connsiteY32" fmla="*/ 359569 h 728705"/>
              <a:gd name="connsiteX33" fmla="*/ 502444 w 664369"/>
              <a:gd name="connsiteY33" fmla="*/ 335756 h 728705"/>
              <a:gd name="connsiteX34" fmla="*/ 507206 w 664369"/>
              <a:gd name="connsiteY34" fmla="*/ 297656 h 728705"/>
              <a:gd name="connsiteX35" fmla="*/ 573881 w 664369"/>
              <a:gd name="connsiteY35" fmla="*/ 192881 h 728705"/>
              <a:gd name="connsiteX36" fmla="*/ 571500 w 664369"/>
              <a:gd name="connsiteY36" fmla="*/ 173831 h 728705"/>
              <a:gd name="connsiteX37" fmla="*/ 573881 w 664369"/>
              <a:gd name="connsiteY37" fmla="*/ 164306 h 728705"/>
              <a:gd name="connsiteX38" fmla="*/ 614363 w 664369"/>
              <a:gd name="connsiteY38" fmla="*/ 154781 h 728705"/>
              <a:gd name="connsiteX39" fmla="*/ 628650 w 664369"/>
              <a:gd name="connsiteY39" fmla="*/ 164306 h 728705"/>
              <a:gd name="connsiteX40" fmla="*/ 647700 w 664369"/>
              <a:gd name="connsiteY40" fmla="*/ 166687 h 728705"/>
              <a:gd name="connsiteX41" fmla="*/ 659606 w 664369"/>
              <a:gd name="connsiteY41" fmla="*/ 138112 h 728705"/>
              <a:gd name="connsiteX42" fmla="*/ 664369 w 664369"/>
              <a:gd name="connsiteY42" fmla="*/ 123825 h 728705"/>
              <a:gd name="connsiteX43" fmla="*/ 645319 w 664369"/>
              <a:gd name="connsiteY43" fmla="*/ 109537 h 728705"/>
              <a:gd name="connsiteX44" fmla="*/ 642938 w 664369"/>
              <a:gd name="connsiteY44" fmla="*/ 97631 h 728705"/>
              <a:gd name="connsiteX45" fmla="*/ 621506 w 664369"/>
              <a:gd name="connsiteY45" fmla="*/ 88106 h 728705"/>
              <a:gd name="connsiteX46" fmla="*/ 590550 w 664369"/>
              <a:gd name="connsiteY46" fmla="*/ 92869 h 728705"/>
              <a:gd name="connsiteX47" fmla="*/ 573881 w 664369"/>
              <a:gd name="connsiteY47" fmla="*/ 109537 h 728705"/>
              <a:gd name="connsiteX48" fmla="*/ 564356 w 664369"/>
              <a:gd name="connsiteY48" fmla="*/ 121444 h 728705"/>
              <a:gd name="connsiteX49" fmla="*/ 547688 w 664369"/>
              <a:gd name="connsiteY49" fmla="*/ 130969 h 728705"/>
              <a:gd name="connsiteX50" fmla="*/ 528638 w 664369"/>
              <a:gd name="connsiteY50" fmla="*/ 138112 h 728705"/>
              <a:gd name="connsiteX51" fmla="*/ 516731 w 664369"/>
              <a:gd name="connsiteY51" fmla="*/ 133350 h 728705"/>
              <a:gd name="connsiteX52" fmla="*/ 502444 w 664369"/>
              <a:gd name="connsiteY52" fmla="*/ 133350 h 728705"/>
              <a:gd name="connsiteX53" fmla="*/ 495300 w 664369"/>
              <a:gd name="connsiteY53" fmla="*/ 126206 h 728705"/>
              <a:gd name="connsiteX54" fmla="*/ 478631 w 664369"/>
              <a:gd name="connsiteY54" fmla="*/ 169069 h 728705"/>
              <a:gd name="connsiteX55" fmla="*/ 469106 w 664369"/>
              <a:gd name="connsiteY55" fmla="*/ 178594 h 728705"/>
              <a:gd name="connsiteX56" fmla="*/ 459581 w 664369"/>
              <a:gd name="connsiteY56" fmla="*/ 178594 h 728705"/>
              <a:gd name="connsiteX57" fmla="*/ 459581 w 664369"/>
              <a:gd name="connsiteY57" fmla="*/ 178594 h 728705"/>
              <a:gd name="connsiteX58" fmla="*/ 445294 w 664369"/>
              <a:gd name="connsiteY58" fmla="*/ 192881 h 728705"/>
              <a:gd name="connsiteX59" fmla="*/ 431006 w 664369"/>
              <a:gd name="connsiteY59" fmla="*/ 204787 h 728705"/>
              <a:gd name="connsiteX60" fmla="*/ 421481 w 664369"/>
              <a:gd name="connsiteY60" fmla="*/ 211931 h 728705"/>
              <a:gd name="connsiteX61" fmla="*/ 411956 w 664369"/>
              <a:gd name="connsiteY61" fmla="*/ 190500 h 728705"/>
              <a:gd name="connsiteX62" fmla="*/ 397669 w 664369"/>
              <a:gd name="connsiteY62" fmla="*/ 169069 h 728705"/>
              <a:gd name="connsiteX63" fmla="*/ 385763 w 664369"/>
              <a:gd name="connsiteY63" fmla="*/ 150019 h 728705"/>
              <a:gd name="connsiteX64" fmla="*/ 247650 w 664369"/>
              <a:gd name="connsiteY64" fmla="*/ 185737 h 728705"/>
              <a:gd name="connsiteX65" fmla="*/ 202406 w 664369"/>
              <a:gd name="connsiteY65" fmla="*/ 0 h 728705"/>
              <a:gd name="connsiteX66" fmla="*/ 190500 w 664369"/>
              <a:gd name="connsiteY66" fmla="*/ 4762 h 72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664369" h="728705">
                <a:moveTo>
                  <a:pt x="190500" y="4762"/>
                </a:moveTo>
                <a:lnTo>
                  <a:pt x="195263" y="78581"/>
                </a:lnTo>
                <a:lnTo>
                  <a:pt x="195263" y="183356"/>
                </a:lnTo>
                <a:lnTo>
                  <a:pt x="147638" y="269081"/>
                </a:lnTo>
                <a:lnTo>
                  <a:pt x="111919" y="290512"/>
                </a:lnTo>
                <a:lnTo>
                  <a:pt x="92869" y="302419"/>
                </a:lnTo>
                <a:lnTo>
                  <a:pt x="90488" y="330994"/>
                </a:lnTo>
                <a:lnTo>
                  <a:pt x="102394" y="335756"/>
                </a:lnTo>
                <a:lnTo>
                  <a:pt x="100013" y="359569"/>
                </a:lnTo>
                <a:lnTo>
                  <a:pt x="104775" y="373856"/>
                </a:lnTo>
                <a:lnTo>
                  <a:pt x="83344" y="392906"/>
                </a:lnTo>
                <a:lnTo>
                  <a:pt x="76191" y="366696"/>
                </a:lnTo>
                <a:lnTo>
                  <a:pt x="45244" y="385762"/>
                </a:lnTo>
                <a:lnTo>
                  <a:pt x="45244" y="426244"/>
                </a:lnTo>
                <a:lnTo>
                  <a:pt x="52388" y="442912"/>
                </a:lnTo>
                <a:lnTo>
                  <a:pt x="0" y="507206"/>
                </a:lnTo>
                <a:lnTo>
                  <a:pt x="33338" y="611981"/>
                </a:lnTo>
                <a:lnTo>
                  <a:pt x="88106" y="647700"/>
                </a:lnTo>
                <a:lnTo>
                  <a:pt x="104775" y="642937"/>
                </a:lnTo>
                <a:lnTo>
                  <a:pt x="152400" y="690562"/>
                </a:lnTo>
                <a:lnTo>
                  <a:pt x="214313" y="728705"/>
                </a:lnTo>
                <a:lnTo>
                  <a:pt x="230981" y="671512"/>
                </a:lnTo>
                <a:lnTo>
                  <a:pt x="285750" y="650081"/>
                </a:lnTo>
                <a:lnTo>
                  <a:pt x="354803" y="628692"/>
                </a:lnTo>
                <a:lnTo>
                  <a:pt x="369094" y="602456"/>
                </a:lnTo>
                <a:lnTo>
                  <a:pt x="366713" y="564356"/>
                </a:lnTo>
                <a:lnTo>
                  <a:pt x="369094" y="533400"/>
                </a:lnTo>
                <a:lnTo>
                  <a:pt x="373856" y="502444"/>
                </a:lnTo>
                <a:lnTo>
                  <a:pt x="381000" y="478631"/>
                </a:lnTo>
                <a:lnTo>
                  <a:pt x="407194" y="440531"/>
                </a:lnTo>
                <a:lnTo>
                  <a:pt x="428625" y="390525"/>
                </a:lnTo>
                <a:lnTo>
                  <a:pt x="428625" y="390525"/>
                </a:lnTo>
                <a:lnTo>
                  <a:pt x="476250" y="359569"/>
                </a:lnTo>
                <a:lnTo>
                  <a:pt x="502444" y="335756"/>
                </a:lnTo>
                <a:lnTo>
                  <a:pt x="507206" y="297656"/>
                </a:lnTo>
                <a:lnTo>
                  <a:pt x="573881" y="192881"/>
                </a:lnTo>
                <a:lnTo>
                  <a:pt x="571500" y="173831"/>
                </a:lnTo>
                <a:lnTo>
                  <a:pt x="573881" y="164306"/>
                </a:lnTo>
                <a:lnTo>
                  <a:pt x="614363" y="154781"/>
                </a:lnTo>
                <a:lnTo>
                  <a:pt x="628650" y="164306"/>
                </a:lnTo>
                <a:lnTo>
                  <a:pt x="647700" y="166687"/>
                </a:lnTo>
                <a:lnTo>
                  <a:pt x="659606" y="138112"/>
                </a:lnTo>
                <a:lnTo>
                  <a:pt x="664369" y="123825"/>
                </a:lnTo>
                <a:lnTo>
                  <a:pt x="645319" y="109537"/>
                </a:lnTo>
                <a:lnTo>
                  <a:pt x="642938" y="97631"/>
                </a:lnTo>
                <a:lnTo>
                  <a:pt x="621506" y="88106"/>
                </a:lnTo>
                <a:lnTo>
                  <a:pt x="590550" y="92869"/>
                </a:lnTo>
                <a:lnTo>
                  <a:pt x="573881" y="109537"/>
                </a:lnTo>
                <a:lnTo>
                  <a:pt x="564356" y="121444"/>
                </a:lnTo>
                <a:lnTo>
                  <a:pt x="547688" y="130969"/>
                </a:lnTo>
                <a:lnTo>
                  <a:pt x="528638" y="138112"/>
                </a:lnTo>
                <a:lnTo>
                  <a:pt x="516731" y="133350"/>
                </a:lnTo>
                <a:lnTo>
                  <a:pt x="502444" y="133350"/>
                </a:lnTo>
                <a:lnTo>
                  <a:pt x="495300" y="126206"/>
                </a:lnTo>
                <a:lnTo>
                  <a:pt x="478631" y="169069"/>
                </a:lnTo>
                <a:lnTo>
                  <a:pt x="469106" y="178594"/>
                </a:lnTo>
                <a:lnTo>
                  <a:pt x="459581" y="178594"/>
                </a:lnTo>
                <a:lnTo>
                  <a:pt x="459581" y="178594"/>
                </a:lnTo>
                <a:lnTo>
                  <a:pt x="445294" y="192881"/>
                </a:lnTo>
                <a:lnTo>
                  <a:pt x="431006" y="204787"/>
                </a:lnTo>
                <a:lnTo>
                  <a:pt x="421481" y="211931"/>
                </a:lnTo>
                <a:lnTo>
                  <a:pt x="411956" y="190500"/>
                </a:lnTo>
                <a:lnTo>
                  <a:pt x="397669" y="169069"/>
                </a:lnTo>
                <a:lnTo>
                  <a:pt x="385763" y="150019"/>
                </a:lnTo>
                <a:lnTo>
                  <a:pt x="247650" y="185737"/>
                </a:lnTo>
                <a:lnTo>
                  <a:pt x="202406" y="0"/>
                </a:lnTo>
                <a:lnTo>
                  <a:pt x="190500" y="4762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3154433" y="3720884"/>
            <a:ext cx="309682" cy="148790"/>
          </a:xfrm>
          <a:custGeom>
            <a:avLst/>
            <a:gdLst>
              <a:gd name="connsiteX0" fmla="*/ 0 w 690562"/>
              <a:gd name="connsiteY0" fmla="*/ 180975 h 319087"/>
              <a:gd name="connsiteX1" fmla="*/ 40481 w 690562"/>
              <a:gd name="connsiteY1" fmla="*/ 238125 h 319087"/>
              <a:gd name="connsiteX2" fmla="*/ 76200 w 690562"/>
              <a:gd name="connsiteY2" fmla="*/ 207169 h 319087"/>
              <a:gd name="connsiteX3" fmla="*/ 92868 w 690562"/>
              <a:gd name="connsiteY3" fmla="*/ 209550 h 319087"/>
              <a:gd name="connsiteX4" fmla="*/ 104775 w 690562"/>
              <a:gd name="connsiteY4" fmla="*/ 161925 h 319087"/>
              <a:gd name="connsiteX5" fmla="*/ 145256 w 690562"/>
              <a:gd name="connsiteY5" fmla="*/ 169069 h 319087"/>
              <a:gd name="connsiteX6" fmla="*/ 171450 w 690562"/>
              <a:gd name="connsiteY6" fmla="*/ 161925 h 319087"/>
              <a:gd name="connsiteX7" fmla="*/ 192881 w 690562"/>
              <a:gd name="connsiteY7" fmla="*/ 140494 h 319087"/>
              <a:gd name="connsiteX8" fmla="*/ 216693 w 690562"/>
              <a:gd name="connsiteY8" fmla="*/ 119062 h 319087"/>
              <a:gd name="connsiteX9" fmla="*/ 238125 w 690562"/>
              <a:gd name="connsiteY9" fmla="*/ 119062 h 319087"/>
              <a:gd name="connsiteX10" fmla="*/ 259556 w 690562"/>
              <a:gd name="connsiteY10" fmla="*/ 130969 h 319087"/>
              <a:gd name="connsiteX11" fmla="*/ 264318 w 690562"/>
              <a:gd name="connsiteY11" fmla="*/ 145256 h 319087"/>
              <a:gd name="connsiteX12" fmla="*/ 283368 w 690562"/>
              <a:gd name="connsiteY12" fmla="*/ 157162 h 319087"/>
              <a:gd name="connsiteX13" fmla="*/ 302418 w 690562"/>
              <a:gd name="connsiteY13" fmla="*/ 147637 h 319087"/>
              <a:gd name="connsiteX14" fmla="*/ 328612 w 690562"/>
              <a:gd name="connsiteY14" fmla="*/ 159544 h 319087"/>
              <a:gd name="connsiteX15" fmla="*/ 350043 w 690562"/>
              <a:gd name="connsiteY15" fmla="*/ 171450 h 319087"/>
              <a:gd name="connsiteX16" fmla="*/ 369093 w 690562"/>
              <a:gd name="connsiteY16" fmla="*/ 188119 h 319087"/>
              <a:gd name="connsiteX17" fmla="*/ 397668 w 690562"/>
              <a:gd name="connsiteY17" fmla="*/ 214312 h 319087"/>
              <a:gd name="connsiteX18" fmla="*/ 402431 w 690562"/>
              <a:gd name="connsiteY18" fmla="*/ 235744 h 319087"/>
              <a:gd name="connsiteX19" fmla="*/ 400050 w 690562"/>
              <a:gd name="connsiteY19" fmla="*/ 264319 h 319087"/>
              <a:gd name="connsiteX20" fmla="*/ 388143 w 690562"/>
              <a:gd name="connsiteY20" fmla="*/ 290512 h 319087"/>
              <a:gd name="connsiteX21" fmla="*/ 409575 w 690562"/>
              <a:gd name="connsiteY21" fmla="*/ 302419 h 319087"/>
              <a:gd name="connsiteX22" fmla="*/ 419100 w 690562"/>
              <a:gd name="connsiteY22" fmla="*/ 302419 h 319087"/>
              <a:gd name="connsiteX23" fmla="*/ 438150 w 690562"/>
              <a:gd name="connsiteY23" fmla="*/ 290512 h 319087"/>
              <a:gd name="connsiteX24" fmla="*/ 454818 w 690562"/>
              <a:gd name="connsiteY24" fmla="*/ 295275 h 319087"/>
              <a:gd name="connsiteX25" fmla="*/ 473868 w 690562"/>
              <a:gd name="connsiteY25" fmla="*/ 309562 h 319087"/>
              <a:gd name="connsiteX26" fmla="*/ 507206 w 690562"/>
              <a:gd name="connsiteY26" fmla="*/ 314325 h 319087"/>
              <a:gd name="connsiteX27" fmla="*/ 523875 w 690562"/>
              <a:gd name="connsiteY27" fmla="*/ 319087 h 319087"/>
              <a:gd name="connsiteX28" fmla="*/ 526256 w 690562"/>
              <a:gd name="connsiteY28" fmla="*/ 302419 h 319087"/>
              <a:gd name="connsiteX29" fmla="*/ 535781 w 690562"/>
              <a:gd name="connsiteY29" fmla="*/ 290512 h 319087"/>
              <a:gd name="connsiteX30" fmla="*/ 528637 w 690562"/>
              <a:gd name="connsiteY30" fmla="*/ 261937 h 319087"/>
              <a:gd name="connsiteX31" fmla="*/ 509587 w 690562"/>
              <a:gd name="connsiteY31" fmla="*/ 257175 h 319087"/>
              <a:gd name="connsiteX32" fmla="*/ 490537 w 690562"/>
              <a:gd name="connsiteY32" fmla="*/ 235744 h 319087"/>
              <a:gd name="connsiteX33" fmla="*/ 481012 w 690562"/>
              <a:gd name="connsiteY33" fmla="*/ 202406 h 319087"/>
              <a:gd name="connsiteX34" fmla="*/ 461962 w 690562"/>
              <a:gd name="connsiteY34" fmla="*/ 154781 h 319087"/>
              <a:gd name="connsiteX35" fmla="*/ 457200 w 690562"/>
              <a:gd name="connsiteY35" fmla="*/ 126206 h 319087"/>
              <a:gd name="connsiteX36" fmla="*/ 457200 w 690562"/>
              <a:gd name="connsiteY36" fmla="*/ 111919 h 319087"/>
              <a:gd name="connsiteX37" fmla="*/ 469106 w 690562"/>
              <a:gd name="connsiteY37" fmla="*/ 100012 h 319087"/>
              <a:gd name="connsiteX38" fmla="*/ 476250 w 690562"/>
              <a:gd name="connsiteY38" fmla="*/ 78581 h 319087"/>
              <a:gd name="connsiteX39" fmla="*/ 497681 w 690562"/>
              <a:gd name="connsiteY39" fmla="*/ 73819 h 319087"/>
              <a:gd name="connsiteX40" fmla="*/ 500062 w 690562"/>
              <a:gd name="connsiteY40" fmla="*/ 92869 h 319087"/>
              <a:gd name="connsiteX41" fmla="*/ 495300 w 690562"/>
              <a:gd name="connsiteY41" fmla="*/ 107156 h 319087"/>
              <a:gd name="connsiteX42" fmla="*/ 509587 w 690562"/>
              <a:gd name="connsiteY42" fmla="*/ 116681 h 319087"/>
              <a:gd name="connsiteX43" fmla="*/ 509587 w 690562"/>
              <a:gd name="connsiteY43" fmla="*/ 126206 h 319087"/>
              <a:gd name="connsiteX44" fmla="*/ 504825 w 690562"/>
              <a:gd name="connsiteY44" fmla="*/ 147637 h 319087"/>
              <a:gd name="connsiteX45" fmla="*/ 502443 w 690562"/>
              <a:gd name="connsiteY45" fmla="*/ 154781 h 319087"/>
              <a:gd name="connsiteX46" fmla="*/ 523875 w 690562"/>
              <a:gd name="connsiteY46" fmla="*/ 171450 h 319087"/>
              <a:gd name="connsiteX47" fmla="*/ 531018 w 690562"/>
              <a:gd name="connsiteY47" fmla="*/ 185737 h 319087"/>
              <a:gd name="connsiteX48" fmla="*/ 545306 w 690562"/>
              <a:gd name="connsiteY48" fmla="*/ 190500 h 319087"/>
              <a:gd name="connsiteX49" fmla="*/ 531018 w 690562"/>
              <a:gd name="connsiteY49" fmla="*/ 204787 h 319087"/>
              <a:gd name="connsiteX50" fmla="*/ 528637 w 690562"/>
              <a:gd name="connsiteY50" fmla="*/ 216694 h 319087"/>
              <a:gd name="connsiteX51" fmla="*/ 547687 w 690562"/>
              <a:gd name="connsiteY51" fmla="*/ 235744 h 319087"/>
              <a:gd name="connsiteX52" fmla="*/ 547687 w 690562"/>
              <a:gd name="connsiteY52" fmla="*/ 235744 h 319087"/>
              <a:gd name="connsiteX53" fmla="*/ 581025 w 690562"/>
              <a:gd name="connsiteY53" fmla="*/ 247650 h 319087"/>
              <a:gd name="connsiteX54" fmla="*/ 595312 w 690562"/>
              <a:gd name="connsiteY54" fmla="*/ 242887 h 319087"/>
              <a:gd name="connsiteX55" fmla="*/ 602456 w 690562"/>
              <a:gd name="connsiteY55" fmla="*/ 264319 h 319087"/>
              <a:gd name="connsiteX56" fmla="*/ 602456 w 690562"/>
              <a:gd name="connsiteY56" fmla="*/ 292894 h 319087"/>
              <a:gd name="connsiteX57" fmla="*/ 611981 w 690562"/>
              <a:gd name="connsiteY57" fmla="*/ 297656 h 319087"/>
              <a:gd name="connsiteX58" fmla="*/ 631031 w 690562"/>
              <a:gd name="connsiteY58" fmla="*/ 297656 h 319087"/>
              <a:gd name="connsiteX59" fmla="*/ 650081 w 690562"/>
              <a:gd name="connsiteY59" fmla="*/ 285750 h 319087"/>
              <a:gd name="connsiteX60" fmla="*/ 669131 w 690562"/>
              <a:gd name="connsiteY60" fmla="*/ 278606 h 319087"/>
              <a:gd name="connsiteX61" fmla="*/ 681037 w 690562"/>
              <a:gd name="connsiteY61" fmla="*/ 278606 h 319087"/>
              <a:gd name="connsiteX62" fmla="*/ 690562 w 690562"/>
              <a:gd name="connsiteY62" fmla="*/ 204787 h 319087"/>
              <a:gd name="connsiteX63" fmla="*/ 614362 w 690562"/>
              <a:gd name="connsiteY63" fmla="*/ 228600 h 319087"/>
              <a:gd name="connsiteX64" fmla="*/ 600075 w 690562"/>
              <a:gd name="connsiteY64" fmla="*/ 173831 h 319087"/>
              <a:gd name="connsiteX65" fmla="*/ 583406 w 690562"/>
              <a:gd name="connsiteY65" fmla="*/ 145256 h 319087"/>
              <a:gd name="connsiteX66" fmla="*/ 585787 w 690562"/>
              <a:gd name="connsiteY66" fmla="*/ 121444 h 319087"/>
              <a:gd name="connsiteX67" fmla="*/ 566737 w 690562"/>
              <a:gd name="connsiteY67" fmla="*/ 83344 h 319087"/>
              <a:gd name="connsiteX68" fmla="*/ 561975 w 690562"/>
              <a:gd name="connsiteY68" fmla="*/ 50006 h 319087"/>
              <a:gd name="connsiteX69" fmla="*/ 533400 w 690562"/>
              <a:gd name="connsiteY69" fmla="*/ 0 h 319087"/>
              <a:gd name="connsiteX70" fmla="*/ 411956 w 690562"/>
              <a:gd name="connsiteY70" fmla="*/ 42862 h 319087"/>
              <a:gd name="connsiteX71" fmla="*/ 319087 w 690562"/>
              <a:gd name="connsiteY71" fmla="*/ 71437 h 319087"/>
              <a:gd name="connsiteX72" fmla="*/ 257175 w 690562"/>
              <a:gd name="connsiteY72" fmla="*/ 92869 h 319087"/>
              <a:gd name="connsiteX73" fmla="*/ 147637 w 690562"/>
              <a:gd name="connsiteY73" fmla="*/ 126206 h 319087"/>
              <a:gd name="connsiteX74" fmla="*/ 64293 w 690562"/>
              <a:gd name="connsiteY74" fmla="*/ 157162 h 319087"/>
              <a:gd name="connsiteX75" fmla="*/ 0 w 690562"/>
              <a:gd name="connsiteY75" fmla="*/ 180975 h 319087"/>
              <a:gd name="connsiteX0" fmla="*/ 0 w 690562"/>
              <a:gd name="connsiteY0" fmla="*/ 180975 h 319087"/>
              <a:gd name="connsiteX1" fmla="*/ 40481 w 690562"/>
              <a:gd name="connsiteY1" fmla="*/ 238125 h 319087"/>
              <a:gd name="connsiteX2" fmla="*/ 76200 w 690562"/>
              <a:gd name="connsiteY2" fmla="*/ 207169 h 319087"/>
              <a:gd name="connsiteX3" fmla="*/ 92868 w 690562"/>
              <a:gd name="connsiteY3" fmla="*/ 209550 h 319087"/>
              <a:gd name="connsiteX4" fmla="*/ 104775 w 690562"/>
              <a:gd name="connsiteY4" fmla="*/ 161925 h 319087"/>
              <a:gd name="connsiteX5" fmla="*/ 145256 w 690562"/>
              <a:gd name="connsiteY5" fmla="*/ 169069 h 319087"/>
              <a:gd name="connsiteX6" fmla="*/ 171450 w 690562"/>
              <a:gd name="connsiteY6" fmla="*/ 161925 h 319087"/>
              <a:gd name="connsiteX7" fmla="*/ 192881 w 690562"/>
              <a:gd name="connsiteY7" fmla="*/ 140494 h 319087"/>
              <a:gd name="connsiteX8" fmla="*/ 216693 w 690562"/>
              <a:gd name="connsiteY8" fmla="*/ 119062 h 319087"/>
              <a:gd name="connsiteX9" fmla="*/ 238125 w 690562"/>
              <a:gd name="connsiteY9" fmla="*/ 119062 h 319087"/>
              <a:gd name="connsiteX10" fmla="*/ 259556 w 690562"/>
              <a:gd name="connsiteY10" fmla="*/ 130969 h 319087"/>
              <a:gd name="connsiteX11" fmla="*/ 264318 w 690562"/>
              <a:gd name="connsiteY11" fmla="*/ 145256 h 319087"/>
              <a:gd name="connsiteX12" fmla="*/ 283368 w 690562"/>
              <a:gd name="connsiteY12" fmla="*/ 157162 h 319087"/>
              <a:gd name="connsiteX13" fmla="*/ 302418 w 690562"/>
              <a:gd name="connsiteY13" fmla="*/ 147637 h 319087"/>
              <a:gd name="connsiteX14" fmla="*/ 328612 w 690562"/>
              <a:gd name="connsiteY14" fmla="*/ 159544 h 319087"/>
              <a:gd name="connsiteX15" fmla="*/ 369093 w 690562"/>
              <a:gd name="connsiteY15" fmla="*/ 188119 h 319087"/>
              <a:gd name="connsiteX16" fmla="*/ 397668 w 690562"/>
              <a:gd name="connsiteY16" fmla="*/ 214312 h 319087"/>
              <a:gd name="connsiteX17" fmla="*/ 402431 w 690562"/>
              <a:gd name="connsiteY17" fmla="*/ 235744 h 319087"/>
              <a:gd name="connsiteX18" fmla="*/ 400050 w 690562"/>
              <a:gd name="connsiteY18" fmla="*/ 264319 h 319087"/>
              <a:gd name="connsiteX19" fmla="*/ 388143 w 690562"/>
              <a:gd name="connsiteY19" fmla="*/ 290512 h 319087"/>
              <a:gd name="connsiteX20" fmla="*/ 409575 w 690562"/>
              <a:gd name="connsiteY20" fmla="*/ 302419 h 319087"/>
              <a:gd name="connsiteX21" fmla="*/ 419100 w 690562"/>
              <a:gd name="connsiteY21" fmla="*/ 302419 h 319087"/>
              <a:gd name="connsiteX22" fmla="*/ 438150 w 690562"/>
              <a:gd name="connsiteY22" fmla="*/ 290512 h 319087"/>
              <a:gd name="connsiteX23" fmla="*/ 454818 w 690562"/>
              <a:gd name="connsiteY23" fmla="*/ 295275 h 319087"/>
              <a:gd name="connsiteX24" fmla="*/ 473868 w 690562"/>
              <a:gd name="connsiteY24" fmla="*/ 309562 h 319087"/>
              <a:gd name="connsiteX25" fmla="*/ 507206 w 690562"/>
              <a:gd name="connsiteY25" fmla="*/ 314325 h 319087"/>
              <a:gd name="connsiteX26" fmla="*/ 523875 w 690562"/>
              <a:gd name="connsiteY26" fmla="*/ 319087 h 319087"/>
              <a:gd name="connsiteX27" fmla="*/ 526256 w 690562"/>
              <a:gd name="connsiteY27" fmla="*/ 302419 h 319087"/>
              <a:gd name="connsiteX28" fmla="*/ 535781 w 690562"/>
              <a:gd name="connsiteY28" fmla="*/ 290512 h 319087"/>
              <a:gd name="connsiteX29" fmla="*/ 528637 w 690562"/>
              <a:gd name="connsiteY29" fmla="*/ 261937 h 319087"/>
              <a:gd name="connsiteX30" fmla="*/ 509587 w 690562"/>
              <a:gd name="connsiteY30" fmla="*/ 257175 h 319087"/>
              <a:gd name="connsiteX31" fmla="*/ 490537 w 690562"/>
              <a:gd name="connsiteY31" fmla="*/ 235744 h 319087"/>
              <a:gd name="connsiteX32" fmla="*/ 481012 w 690562"/>
              <a:gd name="connsiteY32" fmla="*/ 202406 h 319087"/>
              <a:gd name="connsiteX33" fmla="*/ 461962 w 690562"/>
              <a:gd name="connsiteY33" fmla="*/ 154781 h 319087"/>
              <a:gd name="connsiteX34" fmla="*/ 457200 w 690562"/>
              <a:gd name="connsiteY34" fmla="*/ 126206 h 319087"/>
              <a:gd name="connsiteX35" fmla="*/ 457200 w 690562"/>
              <a:gd name="connsiteY35" fmla="*/ 111919 h 319087"/>
              <a:gd name="connsiteX36" fmla="*/ 469106 w 690562"/>
              <a:gd name="connsiteY36" fmla="*/ 100012 h 319087"/>
              <a:gd name="connsiteX37" fmla="*/ 476250 w 690562"/>
              <a:gd name="connsiteY37" fmla="*/ 78581 h 319087"/>
              <a:gd name="connsiteX38" fmla="*/ 497681 w 690562"/>
              <a:gd name="connsiteY38" fmla="*/ 73819 h 319087"/>
              <a:gd name="connsiteX39" fmla="*/ 500062 w 690562"/>
              <a:gd name="connsiteY39" fmla="*/ 92869 h 319087"/>
              <a:gd name="connsiteX40" fmla="*/ 495300 w 690562"/>
              <a:gd name="connsiteY40" fmla="*/ 107156 h 319087"/>
              <a:gd name="connsiteX41" fmla="*/ 509587 w 690562"/>
              <a:gd name="connsiteY41" fmla="*/ 116681 h 319087"/>
              <a:gd name="connsiteX42" fmla="*/ 509587 w 690562"/>
              <a:gd name="connsiteY42" fmla="*/ 126206 h 319087"/>
              <a:gd name="connsiteX43" fmla="*/ 504825 w 690562"/>
              <a:gd name="connsiteY43" fmla="*/ 147637 h 319087"/>
              <a:gd name="connsiteX44" fmla="*/ 502443 w 690562"/>
              <a:gd name="connsiteY44" fmla="*/ 154781 h 319087"/>
              <a:gd name="connsiteX45" fmla="*/ 523875 w 690562"/>
              <a:gd name="connsiteY45" fmla="*/ 171450 h 319087"/>
              <a:gd name="connsiteX46" fmla="*/ 531018 w 690562"/>
              <a:gd name="connsiteY46" fmla="*/ 185737 h 319087"/>
              <a:gd name="connsiteX47" fmla="*/ 545306 w 690562"/>
              <a:gd name="connsiteY47" fmla="*/ 190500 h 319087"/>
              <a:gd name="connsiteX48" fmla="*/ 531018 w 690562"/>
              <a:gd name="connsiteY48" fmla="*/ 204787 h 319087"/>
              <a:gd name="connsiteX49" fmla="*/ 528637 w 690562"/>
              <a:gd name="connsiteY49" fmla="*/ 216694 h 319087"/>
              <a:gd name="connsiteX50" fmla="*/ 547687 w 690562"/>
              <a:gd name="connsiteY50" fmla="*/ 235744 h 319087"/>
              <a:gd name="connsiteX51" fmla="*/ 547687 w 690562"/>
              <a:gd name="connsiteY51" fmla="*/ 235744 h 319087"/>
              <a:gd name="connsiteX52" fmla="*/ 581025 w 690562"/>
              <a:gd name="connsiteY52" fmla="*/ 247650 h 319087"/>
              <a:gd name="connsiteX53" fmla="*/ 595312 w 690562"/>
              <a:gd name="connsiteY53" fmla="*/ 242887 h 319087"/>
              <a:gd name="connsiteX54" fmla="*/ 602456 w 690562"/>
              <a:gd name="connsiteY54" fmla="*/ 264319 h 319087"/>
              <a:gd name="connsiteX55" fmla="*/ 602456 w 690562"/>
              <a:gd name="connsiteY55" fmla="*/ 292894 h 319087"/>
              <a:gd name="connsiteX56" fmla="*/ 611981 w 690562"/>
              <a:gd name="connsiteY56" fmla="*/ 297656 h 319087"/>
              <a:gd name="connsiteX57" fmla="*/ 631031 w 690562"/>
              <a:gd name="connsiteY57" fmla="*/ 297656 h 319087"/>
              <a:gd name="connsiteX58" fmla="*/ 650081 w 690562"/>
              <a:gd name="connsiteY58" fmla="*/ 285750 h 319087"/>
              <a:gd name="connsiteX59" fmla="*/ 669131 w 690562"/>
              <a:gd name="connsiteY59" fmla="*/ 278606 h 319087"/>
              <a:gd name="connsiteX60" fmla="*/ 681037 w 690562"/>
              <a:gd name="connsiteY60" fmla="*/ 278606 h 319087"/>
              <a:gd name="connsiteX61" fmla="*/ 690562 w 690562"/>
              <a:gd name="connsiteY61" fmla="*/ 204787 h 319087"/>
              <a:gd name="connsiteX62" fmla="*/ 614362 w 690562"/>
              <a:gd name="connsiteY62" fmla="*/ 228600 h 319087"/>
              <a:gd name="connsiteX63" fmla="*/ 600075 w 690562"/>
              <a:gd name="connsiteY63" fmla="*/ 173831 h 319087"/>
              <a:gd name="connsiteX64" fmla="*/ 583406 w 690562"/>
              <a:gd name="connsiteY64" fmla="*/ 145256 h 319087"/>
              <a:gd name="connsiteX65" fmla="*/ 585787 w 690562"/>
              <a:gd name="connsiteY65" fmla="*/ 121444 h 319087"/>
              <a:gd name="connsiteX66" fmla="*/ 566737 w 690562"/>
              <a:gd name="connsiteY66" fmla="*/ 83344 h 319087"/>
              <a:gd name="connsiteX67" fmla="*/ 561975 w 690562"/>
              <a:gd name="connsiteY67" fmla="*/ 50006 h 319087"/>
              <a:gd name="connsiteX68" fmla="*/ 533400 w 690562"/>
              <a:gd name="connsiteY68" fmla="*/ 0 h 319087"/>
              <a:gd name="connsiteX69" fmla="*/ 411956 w 690562"/>
              <a:gd name="connsiteY69" fmla="*/ 42862 h 319087"/>
              <a:gd name="connsiteX70" fmla="*/ 319087 w 690562"/>
              <a:gd name="connsiteY70" fmla="*/ 71437 h 319087"/>
              <a:gd name="connsiteX71" fmla="*/ 257175 w 690562"/>
              <a:gd name="connsiteY71" fmla="*/ 92869 h 319087"/>
              <a:gd name="connsiteX72" fmla="*/ 147637 w 690562"/>
              <a:gd name="connsiteY72" fmla="*/ 126206 h 319087"/>
              <a:gd name="connsiteX73" fmla="*/ 64293 w 690562"/>
              <a:gd name="connsiteY73" fmla="*/ 157162 h 319087"/>
              <a:gd name="connsiteX74" fmla="*/ 0 w 690562"/>
              <a:gd name="connsiteY74" fmla="*/ 180975 h 319087"/>
              <a:gd name="connsiteX0" fmla="*/ 0 w 690562"/>
              <a:gd name="connsiteY0" fmla="*/ 180975 h 319087"/>
              <a:gd name="connsiteX1" fmla="*/ 40481 w 690562"/>
              <a:gd name="connsiteY1" fmla="*/ 238125 h 319087"/>
              <a:gd name="connsiteX2" fmla="*/ 76200 w 690562"/>
              <a:gd name="connsiteY2" fmla="*/ 207169 h 319087"/>
              <a:gd name="connsiteX3" fmla="*/ 92868 w 690562"/>
              <a:gd name="connsiteY3" fmla="*/ 209550 h 319087"/>
              <a:gd name="connsiteX4" fmla="*/ 104775 w 690562"/>
              <a:gd name="connsiteY4" fmla="*/ 161925 h 319087"/>
              <a:gd name="connsiteX5" fmla="*/ 145256 w 690562"/>
              <a:gd name="connsiteY5" fmla="*/ 169069 h 319087"/>
              <a:gd name="connsiteX6" fmla="*/ 171450 w 690562"/>
              <a:gd name="connsiteY6" fmla="*/ 161925 h 319087"/>
              <a:gd name="connsiteX7" fmla="*/ 192881 w 690562"/>
              <a:gd name="connsiteY7" fmla="*/ 140494 h 319087"/>
              <a:gd name="connsiteX8" fmla="*/ 216693 w 690562"/>
              <a:gd name="connsiteY8" fmla="*/ 119062 h 319087"/>
              <a:gd name="connsiteX9" fmla="*/ 238125 w 690562"/>
              <a:gd name="connsiteY9" fmla="*/ 119062 h 319087"/>
              <a:gd name="connsiteX10" fmla="*/ 259556 w 690562"/>
              <a:gd name="connsiteY10" fmla="*/ 130969 h 319087"/>
              <a:gd name="connsiteX11" fmla="*/ 264318 w 690562"/>
              <a:gd name="connsiteY11" fmla="*/ 145256 h 319087"/>
              <a:gd name="connsiteX12" fmla="*/ 283368 w 690562"/>
              <a:gd name="connsiteY12" fmla="*/ 157162 h 319087"/>
              <a:gd name="connsiteX13" fmla="*/ 302418 w 690562"/>
              <a:gd name="connsiteY13" fmla="*/ 147637 h 319087"/>
              <a:gd name="connsiteX14" fmla="*/ 369093 w 690562"/>
              <a:gd name="connsiteY14" fmla="*/ 188119 h 319087"/>
              <a:gd name="connsiteX15" fmla="*/ 397668 w 690562"/>
              <a:gd name="connsiteY15" fmla="*/ 214312 h 319087"/>
              <a:gd name="connsiteX16" fmla="*/ 402431 w 690562"/>
              <a:gd name="connsiteY16" fmla="*/ 235744 h 319087"/>
              <a:gd name="connsiteX17" fmla="*/ 400050 w 690562"/>
              <a:gd name="connsiteY17" fmla="*/ 264319 h 319087"/>
              <a:gd name="connsiteX18" fmla="*/ 388143 w 690562"/>
              <a:gd name="connsiteY18" fmla="*/ 290512 h 319087"/>
              <a:gd name="connsiteX19" fmla="*/ 409575 w 690562"/>
              <a:gd name="connsiteY19" fmla="*/ 302419 h 319087"/>
              <a:gd name="connsiteX20" fmla="*/ 419100 w 690562"/>
              <a:gd name="connsiteY20" fmla="*/ 302419 h 319087"/>
              <a:gd name="connsiteX21" fmla="*/ 438150 w 690562"/>
              <a:gd name="connsiteY21" fmla="*/ 290512 h 319087"/>
              <a:gd name="connsiteX22" fmla="*/ 454818 w 690562"/>
              <a:gd name="connsiteY22" fmla="*/ 295275 h 319087"/>
              <a:gd name="connsiteX23" fmla="*/ 473868 w 690562"/>
              <a:gd name="connsiteY23" fmla="*/ 309562 h 319087"/>
              <a:gd name="connsiteX24" fmla="*/ 507206 w 690562"/>
              <a:gd name="connsiteY24" fmla="*/ 314325 h 319087"/>
              <a:gd name="connsiteX25" fmla="*/ 523875 w 690562"/>
              <a:gd name="connsiteY25" fmla="*/ 319087 h 319087"/>
              <a:gd name="connsiteX26" fmla="*/ 526256 w 690562"/>
              <a:gd name="connsiteY26" fmla="*/ 302419 h 319087"/>
              <a:gd name="connsiteX27" fmla="*/ 535781 w 690562"/>
              <a:gd name="connsiteY27" fmla="*/ 290512 h 319087"/>
              <a:gd name="connsiteX28" fmla="*/ 528637 w 690562"/>
              <a:gd name="connsiteY28" fmla="*/ 261937 h 319087"/>
              <a:gd name="connsiteX29" fmla="*/ 509587 w 690562"/>
              <a:gd name="connsiteY29" fmla="*/ 257175 h 319087"/>
              <a:gd name="connsiteX30" fmla="*/ 490537 w 690562"/>
              <a:gd name="connsiteY30" fmla="*/ 235744 h 319087"/>
              <a:gd name="connsiteX31" fmla="*/ 481012 w 690562"/>
              <a:gd name="connsiteY31" fmla="*/ 202406 h 319087"/>
              <a:gd name="connsiteX32" fmla="*/ 461962 w 690562"/>
              <a:gd name="connsiteY32" fmla="*/ 154781 h 319087"/>
              <a:gd name="connsiteX33" fmla="*/ 457200 w 690562"/>
              <a:gd name="connsiteY33" fmla="*/ 126206 h 319087"/>
              <a:gd name="connsiteX34" fmla="*/ 457200 w 690562"/>
              <a:gd name="connsiteY34" fmla="*/ 111919 h 319087"/>
              <a:gd name="connsiteX35" fmla="*/ 469106 w 690562"/>
              <a:gd name="connsiteY35" fmla="*/ 100012 h 319087"/>
              <a:gd name="connsiteX36" fmla="*/ 476250 w 690562"/>
              <a:gd name="connsiteY36" fmla="*/ 78581 h 319087"/>
              <a:gd name="connsiteX37" fmla="*/ 497681 w 690562"/>
              <a:gd name="connsiteY37" fmla="*/ 73819 h 319087"/>
              <a:gd name="connsiteX38" fmla="*/ 500062 w 690562"/>
              <a:gd name="connsiteY38" fmla="*/ 92869 h 319087"/>
              <a:gd name="connsiteX39" fmla="*/ 495300 w 690562"/>
              <a:gd name="connsiteY39" fmla="*/ 107156 h 319087"/>
              <a:gd name="connsiteX40" fmla="*/ 509587 w 690562"/>
              <a:gd name="connsiteY40" fmla="*/ 116681 h 319087"/>
              <a:gd name="connsiteX41" fmla="*/ 509587 w 690562"/>
              <a:gd name="connsiteY41" fmla="*/ 126206 h 319087"/>
              <a:gd name="connsiteX42" fmla="*/ 504825 w 690562"/>
              <a:gd name="connsiteY42" fmla="*/ 147637 h 319087"/>
              <a:gd name="connsiteX43" fmla="*/ 502443 w 690562"/>
              <a:gd name="connsiteY43" fmla="*/ 154781 h 319087"/>
              <a:gd name="connsiteX44" fmla="*/ 523875 w 690562"/>
              <a:gd name="connsiteY44" fmla="*/ 171450 h 319087"/>
              <a:gd name="connsiteX45" fmla="*/ 531018 w 690562"/>
              <a:gd name="connsiteY45" fmla="*/ 185737 h 319087"/>
              <a:gd name="connsiteX46" fmla="*/ 545306 w 690562"/>
              <a:gd name="connsiteY46" fmla="*/ 190500 h 319087"/>
              <a:gd name="connsiteX47" fmla="*/ 531018 w 690562"/>
              <a:gd name="connsiteY47" fmla="*/ 204787 h 319087"/>
              <a:gd name="connsiteX48" fmla="*/ 528637 w 690562"/>
              <a:gd name="connsiteY48" fmla="*/ 216694 h 319087"/>
              <a:gd name="connsiteX49" fmla="*/ 547687 w 690562"/>
              <a:gd name="connsiteY49" fmla="*/ 235744 h 319087"/>
              <a:gd name="connsiteX50" fmla="*/ 547687 w 690562"/>
              <a:gd name="connsiteY50" fmla="*/ 235744 h 319087"/>
              <a:gd name="connsiteX51" fmla="*/ 581025 w 690562"/>
              <a:gd name="connsiteY51" fmla="*/ 247650 h 319087"/>
              <a:gd name="connsiteX52" fmla="*/ 595312 w 690562"/>
              <a:gd name="connsiteY52" fmla="*/ 242887 h 319087"/>
              <a:gd name="connsiteX53" fmla="*/ 602456 w 690562"/>
              <a:gd name="connsiteY53" fmla="*/ 264319 h 319087"/>
              <a:gd name="connsiteX54" fmla="*/ 602456 w 690562"/>
              <a:gd name="connsiteY54" fmla="*/ 292894 h 319087"/>
              <a:gd name="connsiteX55" fmla="*/ 611981 w 690562"/>
              <a:gd name="connsiteY55" fmla="*/ 297656 h 319087"/>
              <a:gd name="connsiteX56" fmla="*/ 631031 w 690562"/>
              <a:gd name="connsiteY56" fmla="*/ 297656 h 319087"/>
              <a:gd name="connsiteX57" fmla="*/ 650081 w 690562"/>
              <a:gd name="connsiteY57" fmla="*/ 285750 h 319087"/>
              <a:gd name="connsiteX58" fmla="*/ 669131 w 690562"/>
              <a:gd name="connsiteY58" fmla="*/ 278606 h 319087"/>
              <a:gd name="connsiteX59" fmla="*/ 681037 w 690562"/>
              <a:gd name="connsiteY59" fmla="*/ 278606 h 319087"/>
              <a:gd name="connsiteX60" fmla="*/ 690562 w 690562"/>
              <a:gd name="connsiteY60" fmla="*/ 204787 h 319087"/>
              <a:gd name="connsiteX61" fmla="*/ 614362 w 690562"/>
              <a:gd name="connsiteY61" fmla="*/ 228600 h 319087"/>
              <a:gd name="connsiteX62" fmla="*/ 600075 w 690562"/>
              <a:gd name="connsiteY62" fmla="*/ 173831 h 319087"/>
              <a:gd name="connsiteX63" fmla="*/ 583406 w 690562"/>
              <a:gd name="connsiteY63" fmla="*/ 145256 h 319087"/>
              <a:gd name="connsiteX64" fmla="*/ 585787 w 690562"/>
              <a:gd name="connsiteY64" fmla="*/ 121444 h 319087"/>
              <a:gd name="connsiteX65" fmla="*/ 566737 w 690562"/>
              <a:gd name="connsiteY65" fmla="*/ 83344 h 319087"/>
              <a:gd name="connsiteX66" fmla="*/ 561975 w 690562"/>
              <a:gd name="connsiteY66" fmla="*/ 50006 h 319087"/>
              <a:gd name="connsiteX67" fmla="*/ 533400 w 690562"/>
              <a:gd name="connsiteY67" fmla="*/ 0 h 319087"/>
              <a:gd name="connsiteX68" fmla="*/ 411956 w 690562"/>
              <a:gd name="connsiteY68" fmla="*/ 42862 h 319087"/>
              <a:gd name="connsiteX69" fmla="*/ 319087 w 690562"/>
              <a:gd name="connsiteY69" fmla="*/ 71437 h 319087"/>
              <a:gd name="connsiteX70" fmla="*/ 257175 w 690562"/>
              <a:gd name="connsiteY70" fmla="*/ 92869 h 319087"/>
              <a:gd name="connsiteX71" fmla="*/ 147637 w 690562"/>
              <a:gd name="connsiteY71" fmla="*/ 126206 h 319087"/>
              <a:gd name="connsiteX72" fmla="*/ 64293 w 690562"/>
              <a:gd name="connsiteY72" fmla="*/ 157162 h 319087"/>
              <a:gd name="connsiteX73" fmla="*/ 0 w 690562"/>
              <a:gd name="connsiteY73" fmla="*/ 180975 h 319087"/>
              <a:gd name="connsiteX0" fmla="*/ 0 w 690562"/>
              <a:gd name="connsiteY0" fmla="*/ 180975 h 319087"/>
              <a:gd name="connsiteX1" fmla="*/ 40481 w 690562"/>
              <a:gd name="connsiteY1" fmla="*/ 238125 h 319087"/>
              <a:gd name="connsiteX2" fmla="*/ 76200 w 690562"/>
              <a:gd name="connsiteY2" fmla="*/ 207169 h 319087"/>
              <a:gd name="connsiteX3" fmla="*/ 92868 w 690562"/>
              <a:gd name="connsiteY3" fmla="*/ 209550 h 319087"/>
              <a:gd name="connsiteX4" fmla="*/ 104775 w 690562"/>
              <a:gd name="connsiteY4" fmla="*/ 161925 h 319087"/>
              <a:gd name="connsiteX5" fmla="*/ 145256 w 690562"/>
              <a:gd name="connsiteY5" fmla="*/ 169069 h 319087"/>
              <a:gd name="connsiteX6" fmla="*/ 171450 w 690562"/>
              <a:gd name="connsiteY6" fmla="*/ 161925 h 319087"/>
              <a:gd name="connsiteX7" fmla="*/ 192881 w 690562"/>
              <a:gd name="connsiteY7" fmla="*/ 140494 h 319087"/>
              <a:gd name="connsiteX8" fmla="*/ 216693 w 690562"/>
              <a:gd name="connsiteY8" fmla="*/ 119062 h 319087"/>
              <a:gd name="connsiteX9" fmla="*/ 238125 w 690562"/>
              <a:gd name="connsiteY9" fmla="*/ 119062 h 319087"/>
              <a:gd name="connsiteX10" fmla="*/ 259556 w 690562"/>
              <a:gd name="connsiteY10" fmla="*/ 130969 h 319087"/>
              <a:gd name="connsiteX11" fmla="*/ 264318 w 690562"/>
              <a:gd name="connsiteY11" fmla="*/ 145256 h 319087"/>
              <a:gd name="connsiteX12" fmla="*/ 283368 w 690562"/>
              <a:gd name="connsiteY12" fmla="*/ 157162 h 319087"/>
              <a:gd name="connsiteX13" fmla="*/ 302418 w 690562"/>
              <a:gd name="connsiteY13" fmla="*/ 147637 h 319087"/>
              <a:gd name="connsiteX14" fmla="*/ 361950 w 690562"/>
              <a:gd name="connsiteY14" fmla="*/ 195297 h 319087"/>
              <a:gd name="connsiteX15" fmla="*/ 397668 w 690562"/>
              <a:gd name="connsiteY15" fmla="*/ 214312 h 319087"/>
              <a:gd name="connsiteX16" fmla="*/ 402431 w 690562"/>
              <a:gd name="connsiteY16" fmla="*/ 235744 h 319087"/>
              <a:gd name="connsiteX17" fmla="*/ 400050 w 690562"/>
              <a:gd name="connsiteY17" fmla="*/ 264319 h 319087"/>
              <a:gd name="connsiteX18" fmla="*/ 388143 w 690562"/>
              <a:gd name="connsiteY18" fmla="*/ 290512 h 319087"/>
              <a:gd name="connsiteX19" fmla="*/ 409575 w 690562"/>
              <a:gd name="connsiteY19" fmla="*/ 302419 h 319087"/>
              <a:gd name="connsiteX20" fmla="*/ 419100 w 690562"/>
              <a:gd name="connsiteY20" fmla="*/ 302419 h 319087"/>
              <a:gd name="connsiteX21" fmla="*/ 438150 w 690562"/>
              <a:gd name="connsiteY21" fmla="*/ 290512 h 319087"/>
              <a:gd name="connsiteX22" fmla="*/ 454818 w 690562"/>
              <a:gd name="connsiteY22" fmla="*/ 295275 h 319087"/>
              <a:gd name="connsiteX23" fmla="*/ 473868 w 690562"/>
              <a:gd name="connsiteY23" fmla="*/ 309562 h 319087"/>
              <a:gd name="connsiteX24" fmla="*/ 507206 w 690562"/>
              <a:gd name="connsiteY24" fmla="*/ 314325 h 319087"/>
              <a:gd name="connsiteX25" fmla="*/ 523875 w 690562"/>
              <a:gd name="connsiteY25" fmla="*/ 319087 h 319087"/>
              <a:gd name="connsiteX26" fmla="*/ 526256 w 690562"/>
              <a:gd name="connsiteY26" fmla="*/ 302419 h 319087"/>
              <a:gd name="connsiteX27" fmla="*/ 535781 w 690562"/>
              <a:gd name="connsiteY27" fmla="*/ 290512 h 319087"/>
              <a:gd name="connsiteX28" fmla="*/ 528637 w 690562"/>
              <a:gd name="connsiteY28" fmla="*/ 261937 h 319087"/>
              <a:gd name="connsiteX29" fmla="*/ 509587 w 690562"/>
              <a:gd name="connsiteY29" fmla="*/ 257175 h 319087"/>
              <a:gd name="connsiteX30" fmla="*/ 490537 w 690562"/>
              <a:gd name="connsiteY30" fmla="*/ 235744 h 319087"/>
              <a:gd name="connsiteX31" fmla="*/ 481012 w 690562"/>
              <a:gd name="connsiteY31" fmla="*/ 202406 h 319087"/>
              <a:gd name="connsiteX32" fmla="*/ 461962 w 690562"/>
              <a:gd name="connsiteY32" fmla="*/ 154781 h 319087"/>
              <a:gd name="connsiteX33" fmla="*/ 457200 w 690562"/>
              <a:gd name="connsiteY33" fmla="*/ 126206 h 319087"/>
              <a:gd name="connsiteX34" fmla="*/ 457200 w 690562"/>
              <a:gd name="connsiteY34" fmla="*/ 111919 h 319087"/>
              <a:gd name="connsiteX35" fmla="*/ 469106 w 690562"/>
              <a:gd name="connsiteY35" fmla="*/ 100012 h 319087"/>
              <a:gd name="connsiteX36" fmla="*/ 476250 w 690562"/>
              <a:gd name="connsiteY36" fmla="*/ 78581 h 319087"/>
              <a:gd name="connsiteX37" fmla="*/ 497681 w 690562"/>
              <a:gd name="connsiteY37" fmla="*/ 73819 h 319087"/>
              <a:gd name="connsiteX38" fmla="*/ 500062 w 690562"/>
              <a:gd name="connsiteY38" fmla="*/ 92869 h 319087"/>
              <a:gd name="connsiteX39" fmla="*/ 495300 w 690562"/>
              <a:gd name="connsiteY39" fmla="*/ 107156 h 319087"/>
              <a:gd name="connsiteX40" fmla="*/ 509587 w 690562"/>
              <a:gd name="connsiteY40" fmla="*/ 116681 h 319087"/>
              <a:gd name="connsiteX41" fmla="*/ 509587 w 690562"/>
              <a:gd name="connsiteY41" fmla="*/ 126206 h 319087"/>
              <a:gd name="connsiteX42" fmla="*/ 504825 w 690562"/>
              <a:gd name="connsiteY42" fmla="*/ 147637 h 319087"/>
              <a:gd name="connsiteX43" fmla="*/ 502443 w 690562"/>
              <a:gd name="connsiteY43" fmla="*/ 154781 h 319087"/>
              <a:gd name="connsiteX44" fmla="*/ 523875 w 690562"/>
              <a:gd name="connsiteY44" fmla="*/ 171450 h 319087"/>
              <a:gd name="connsiteX45" fmla="*/ 531018 w 690562"/>
              <a:gd name="connsiteY45" fmla="*/ 185737 h 319087"/>
              <a:gd name="connsiteX46" fmla="*/ 545306 w 690562"/>
              <a:gd name="connsiteY46" fmla="*/ 190500 h 319087"/>
              <a:gd name="connsiteX47" fmla="*/ 531018 w 690562"/>
              <a:gd name="connsiteY47" fmla="*/ 204787 h 319087"/>
              <a:gd name="connsiteX48" fmla="*/ 528637 w 690562"/>
              <a:gd name="connsiteY48" fmla="*/ 216694 h 319087"/>
              <a:gd name="connsiteX49" fmla="*/ 547687 w 690562"/>
              <a:gd name="connsiteY49" fmla="*/ 235744 h 319087"/>
              <a:gd name="connsiteX50" fmla="*/ 547687 w 690562"/>
              <a:gd name="connsiteY50" fmla="*/ 235744 h 319087"/>
              <a:gd name="connsiteX51" fmla="*/ 581025 w 690562"/>
              <a:gd name="connsiteY51" fmla="*/ 247650 h 319087"/>
              <a:gd name="connsiteX52" fmla="*/ 595312 w 690562"/>
              <a:gd name="connsiteY52" fmla="*/ 242887 h 319087"/>
              <a:gd name="connsiteX53" fmla="*/ 602456 w 690562"/>
              <a:gd name="connsiteY53" fmla="*/ 264319 h 319087"/>
              <a:gd name="connsiteX54" fmla="*/ 602456 w 690562"/>
              <a:gd name="connsiteY54" fmla="*/ 292894 h 319087"/>
              <a:gd name="connsiteX55" fmla="*/ 611981 w 690562"/>
              <a:gd name="connsiteY55" fmla="*/ 297656 h 319087"/>
              <a:gd name="connsiteX56" fmla="*/ 631031 w 690562"/>
              <a:gd name="connsiteY56" fmla="*/ 297656 h 319087"/>
              <a:gd name="connsiteX57" fmla="*/ 650081 w 690562"/>
              <a:gd name="connsiteY57" fmla="*/ 285750 h 319087"/>
              <a:gd name="connsiteX58" fmla="*/ 669131 w 690562"/>
              <a:gd name="connsiteY58" fmla="*/ 278606 h 319087"/>
              <a:gd name="connsiteX59" fmla="*/ 681037 w 690562"/>
              <a:gd name="connsiteY59" fmla="*/ 278606 h 319087"/>
              <a:gd name="connsiteX60" fmla="*/ 690562 w 690562"/>
              <a:gd name="connsiteY60" fmla="*/ 204787 h 319087"/>
              <a:gd name="connsiteX61" fmla="*/ 614362 w 690562"/>
              <a:gd name="connsiteY61" fmla="*/ 228600 h 319087"/>
              <a:gd name="connsiteX62" fmla="*/ 600075 w 690562"/>
              <a:gd name="connsiteY62" fmla="*/ 173831 h 319087"/>
              <a:gd name="connsiteX63" fmla="*/ 583406 w 690562"/>
              <a:gd name="connsiteY63" fmla="*/ 145256 h 319087"/>
              <a:gd name="connsiteX64" fmla="*/ 585787 w 690562"/>
              <a:gd name="connsiteY64" fmla="*/ 121444 h 319087"/>
              <a:gd name="connsiteX65" fmla="*/ 566737 w 690562"/>
              <a:gd name="connsiteY65" fmla="*/ 83344 h 319087"/>
              <a:gd name="connsiteX66" fmla="*/ 561975 w 690562"/>
              <a:gd name="connsiteY66" fmla="*/ 50006 h 319087"/>
              <a:gd name="connsiteX67" fmla="*/ 533400 w 690562"/>
              <a:gd name="connsiteY67" fmla="*/ 0 h 319087"/>
              <a:gd name="connsiteX68" fmla="*/ 411956 w 690562"/>
              <a:gd name="connsiteY68" fmla="*/ 42862 h 319087"/>
              <a:gd name="connsiteX69" fmla="*/ 319087 w 690562"/>
              <a:gd name="connsiteY69" fmla="*/ 71437 h 319087"/>
              <a:gd name="connsiteX70" fmla="*/ 257175 w 690562"/>
              <a:gd name="connsiteY70" fmla="*/ 92869 h 319087"/>
              <a:gd name="connsiteX71" fmla="*/ 147637 w 690562"/>
              <a:gd name="connsiteY71" fmla="*/ 126206 h 319087"/>
              <a:gd name="connsiteX72" fmla="*/ 64293 w 690562"/>
              <a:gd name="connsiteY72" fmla="*/ 157162 h 319087"/>
              <a:gd name="connsiteX73" fmla="*/ 0 w 690562"/>
              <a:gd name="connsiteY73" fmla="*/ 180975 h 319087"/>
              <a:gd name="connsiteX0" fmla="*/ 0 w 690562"/>
              <a:gd name="connsiteY0" fmla="*/ 180975 h 319087"/>
              <a:gd name="connsiteX1" fmla="*/ 40481 w 690562"/>
              <a:gd name="connsiteY1" fmla="*/ 238125 h 319087"/>
              <a:gd name="connsiteX2" fmla="*/ 76200 w 690562"/>
              <a:gd name="connsiteY2" fmla="*/ 207169 h 319087"/>
              <a:gd name="connsiteX3" fmla="*/ 92868 w 690562"/>
              <a:gd name="connsiteY3" fmla="*/ 209550 h 319087"/>
              <a:gd name="connsiteX4" fmla="*/ 104775 w 690562"/>
              <a:gd name="connsiteY4" fmla="*/ 161925 h 319087"/>
              <a:gd name="connsiteX5" fmla="*/ 145256 w 690562"/>
              <a:gd name="connsiteY5" fmla="*/ 169069 h 319087"/>
              <a:gd name="connsiteX6" fmla="*/ 171450 w 690562"/>
              <a:gd name="connsiteY6" fmla="*/ 161925 h 319087"/>
              <a:gd name="connsiteX7" fmla="*/ 192881 w 690562"/>
              <a:gd name="connsiteY7" fmla="*/ 140494 h 319087"/>
              <a:gd name="connsiteX8" fmla="*/ 216693 w 690562"/>
              <a:gd name="connsiteY8" fmla="*/ 119062 h 319087"/>
              <a:gd name="connsiteX9" fmla="*/ 238125 w 690562"/>
              <a:gd name="connsiteY9" fmla="*/ 119062 h 319087"/>
              <a:gd name="connsiteX10" fmla="*/ 259556 w 690562"/>
              <a:gd name="connsiteY10" fmla="*/ 130969 h 319087"/>
              <a:gd name="connsiteX11" fmla="*/ 264318 w 690562"/>
              <a:gd name="connsiteY11" fmla="*/ 145256 h 319087"/>
              <a:gd name="connsiteX12" fmla="*/ 283368 w 690562"/>
              <a:gd name="connsiteY12" fmla="*/ 157162 h 319087"/>
              <a:gd name="connsiteX13" fmla="*/ 304800 w 690562"/>
              <a:gd name="connsiteY13" fmla="*/ 154817 h 319087"/>
              <a:gd name="connsiteX14" fmla="*/ 361950 w 690562"/>
              <a:gd name="connsiteY14" fmla="*/ 195297 h 319087"/>
              <a:gd name="connsiteX15" fmla="*/ 397668 w 690562"/>
              <a:gd name="connsiteY15" fmla="*/ 214312 h 319087"/>
              <a:gd name="connsiteX16" fmla="*/ 402431 w 690562"/>
              <a:gd name="connsiteY16" fmla="*/ 235744 h 319087"/>
              <a:gd name="connsiteX17" fmla="*/ 400050 w 690562"/>
              <a:gd name="connsiteY17" fmla="*/ 264319 h 319087"/>
              <a:gd name="connsiteX18" fmla="*/ 388143 w 690562"/>
              <a:gd name="connsiteY18" fmla="*/ 290512 h 319087"/>
              <a:gd name="connsiteX19" fmla="*/ 409575 w 690562"/>
              <a:gd name="connsiteY19" fmla="*/ 302419 h 319087"/>
              <a:gd name="connsiteX20" fmla="*/ 419100 w 690562"/>
              <a:gd name="connsiteY20" fmla="*/ 302419 h 319087"/>
              <a:gd name="connsiteX21" fmla="*/ 438150 w 690562"/>
              <a:gd name="connsiteY21" fmla="*/ 290512 h 319087"/>
              <a:gd name="connsiteX22" fmla="*/ 454818 w 690562"/>
              <a:gd name="connsiteY22" fmla="*/ 295275 h 319087"/>
              <a:gd name="connsiteX23" fmla="*/ 473868 w 690562"/>
              <a:gd name="connsiteY23" fmla="*/ 309562 h 319087"/>
              <a:gd name="connsiteX24" fmla="*/ 507206 w 690562"/>
              <a:gd name="connsiteY24" fmla="*/ 314325 h 319087"/>
              <a:gd name="connsiteX25" fmla="*/ 523875 w 690562"/>
              <a:gd name="connsiteY25" fmla="*/ 319087 h 319087"/>
              <a:gd name="connsiteX26" fmla="*/ 526256 w 690562"/>
              <a:gd name="connsiteY26" fmla="*/ 302419 h 319087"/>
              <a:gd name="connsiteX27" fmla="*/ 535781 w 690562"/>
              <a:gd name="connsiteY27" fmla="*/ 290512 h 319087"/>
              <a:gd name="connsiteX28" fmla="*/ 528637 w 690562"/>
              <a:gd name="connsiteY28" fmla="*/ 261937 h 319087"/>
              <a:gd name="connsiteX29" fmla="*/ 509587 w 690562"/>
              <a:gd name="connsiteY29" fmla="*/ 257175 h 319087"/>
              <a:gd name="connsiteX30" fmla="*/ 490537 w 690562"/>
              <a:gd name="connsiteY30" fmla="*/ 235744 h 319087"/>
              <a:gd name="connsiteX31" fmla="*/ 481012 w 690562"/>
              <a:gd name="connsiteY31" fmla="*/ 202406 h 319087"/>
              <a:gd name="connsiteX32" fmla="*/ 461962 w 690562"/>
              <a:gd name="connsiteY32" fmla="*/ 154781 h 319087"/>
              <a:gd name="connsiteX33" fmla="*/ 457200 w 690562"/>
              <a:gd name="connsiteY33" fmla="*/ 126206 h 319087"/>
              <a:gd name="connsiteX34" fmla="*/ 457200 w 690562"/>
              <a:gd name="connsiteY34" fmla="*/ 111919 h 319087"/>
              <a:gd name="connsiteX35" fmla="*/ 469106 w 690562"/>
              <a:gd name="connsiteY35" fmla="*/ 100012 h 319087"/>
              <a:gd name="connsiteX36" fmla="*/ 476250 w 690562"/>
              <a:gd name="connsiteY36" fmla="*/ 78581 h 319087"/>
              <a:gd name="connsiteX37" fmla="*/ 497681 w 690562"/>
              <a:gd name="connsiteY37" fmla="*/ 73819 h 319087"/>
              <a:gd name="connsiteX38" fmla="*/ 500062 w 690562"/>
              <a:gd name="connsiteY38" fmla="*/ 92869 h 319087"/>
              <a:gd name="connsiteX39" fmla="*/ 495300 w 690562"/>
              <a:gd name="connsiteY39" fmla="*/ 107156 h 319087"/>
              <a:gd name="connsiteX40" fmla="*/ 509587 w 690562"/>
              <a:gd name="connsiteY40" fmla="*/ 116681 h 319087"/>
              <a:gd name="connsiteX41" fmla="*/ 509587 w 690562"/>
              <a:gd name="connsiteY41" fmla="*/ 126206 h 319087"/>
              <a:gd name="connsiteX42" fmla="*/ 504825 w 690562"/>
              <a:gd name="connsiteY42" fmla="*/ 147637 h 319087"/>
              <a:gd name="connsiteX43" fmla="*/ 502443 w 690562"/>
              <a:gd name="connsiteY43" fmla="*/ 154781 h 319087"/>
              <a:gd name="connsiteX44" fmla="*/ 523875 w 690562"/>
              <a:gd name="connsiteY44" fmla="*/ 171450 h 319087"/>
              <a:gd name="connsiteX45" fmla="*/ 531018 w 690562"/>
              <a:gd name="connsiteY45" fmla="*/ 185737 h 319087"/>
              <a:gd name="connsiteX46" fmla="*/ 545306 w 690562"/>
              <a:gd name="connsiteY46" fmla="*/ 190500 h 319087"/>
              <a:gd name="connsiteX47" fmla="*/ 531018 w 690562"/>
              <a:gd name="connsiteY47" fmla="*/ 204787 h 319087"/>
              <a:gd name="connsiteX48" fmla="*/ 528637 w 690562"/>
              <a:gd name="connsiteY48" fmla="*/ 216694 h 319087"/>
              <a:gd name="connsiteX49" fmla="*/ 547687 w 690562"/>
              <a:gd name="connsiteY49" fmla="*/ 235744 h 319087"/>
              <a:gd name="connsiteX50" fmla="*/ 547687 w 690562"/>
              <a:gd name="connsiteY50" fmla="*/ 235744 h 319087"/>
              <a:gd name="connsiteX51" fmla="*/ 581025 w 690562"/>
              <a:gd name="connsiteY51" fmla="*/ 247650 h 319087"/>
              <a:gd name="connsiteX52" fmla="*/ 595312 w 690562"/>
              <a:gd name="connsiteY52" fmla="*/ 242887 h 319087"/>
              <a:gd name="connsiteX53" fmla="*/ 602456 w 690562"/>
              <a:gd name="connsiteY53" fmla="*/ 264319 h 319087"/>
              <a:gd name="connsiteX54" fmla="*/ 602456 w 690562"/>
              <a:gd name="connsiteY54" fmla="*/ 292894 h 319087"/>
              <a:gd name="connsiteX55" fmla="*/ 611981 w 690562"/>
              <a:gd name="connsiteY55" fmla="*/ 297656 h 319087"/>
              <a:gd name="connsiteX56" fmla="*/ 631031 w 690562"/>
              <a:gd name="connsiteY56" fmla="*/ 297656 h 319087"/>
              <a:gd name="connsiteX57" fmla="*/ 650081 w 690562"/>
              <a:gd name="connsiteY57" fmla="*/ 285750 h 319087"/>
              <a:gd name="connsiteX58" fmla="*/ 669131 w 690562"/>
              <a:gd name="connsiteY58" fmla="*/ 278606 h 319087"/>
              <a:gd name="connsiteX59" fmla="*/ 681037 w 690562"/>
              <a:gd name="connsiteY59" fmla="*/ 278606 h 319087"/>
              <a:gd name="connsiteX60" fmla="*/ 690562 w 690562"/>
              <a:gd name="connsiteY60" fmla="*/ 204787 h 319087"/>
              <a:gd name="connsiteX61" fmla="*/ 614362 w 690562"/>
              <a:gd name="connsiteY61" fmla="*/ 228600 h 319087"/>
              <a:gd name="connsiteX62" fmla="*/ 600075 w 690562"/>
              <a:gd name="connsiteY62" fmla="*/ 173831 h 319087"/>
              <a:gd name="connsiteX63" fmla="*/ 583406 w 690562"/>
              <a:gd name="connsiteY63" fmla="*/ 145256 h 319087"/>
              <a:gd name="connsiteX64" fmla="*/ 585787 w 690562"/>
              <a:gd name="connsiteY64" fmla="*/ 121444 h 319087"/>
              <a:gd name="connsiteX65" fmla="*/ 566737 w 690562"/>
              <a:gd name="connsiteY65" fmla="*/ 83344 h 319087"/>
              <a:gd name="connsiteX66" fmla="*/ 561975 w 690562"/>
              <a:gd name="connsiteY66" fmla="*/ 50006 h 319087"/>
              <a:gd name="connsiteX67" fmla="*/ 533400 w 690562"/>
              <a:gd name="connsiteY67" fmla="*/ 0 h 319087"/>
              <a:gd name="connsiteX68" fmla="*/ 411956 w 690562"/>
              <a:gd name="connsiteY68" fmla="*/ 42862 h 319087"/>
              <a:gd name="connsiteX69" fmla="*/ 319087 w 690562"/>
              <a:gd name="connsiteY69" fmla="*/ 71437 h 319087"/>
              <a:gd name="connsiteX70" fmla="*/ 257175 w 690562"/>
              <a:gd name="connsiteY70" fmla="*/ 92869 h 319087"/>
              <a:gd name="connsiteX71" fmla="*/ 147637 w 690562"/>
              <a:gd name="connsiteY71" fmla="*/ 126206 h 319087"/>
              <a:gd name="connsiteX72" fmla="*/ 64293 w 690562"/>
              <a:gd name="connsiteY72" fmla="*/ 157162 h 319087"/>
              <a:gd name="connsiteX73" fmla="*/ 0 w 690562"/>
              <a:gd name="connsiteY73" fmla="*/ 180975 h 319087"/>
              <a:gd name="connsiteX0" fmla="*/ 0 w 690562"/>
              <a:gd name="connsiteY0" fmla="*/ 180975 h 319087"/>
              <a:gd name="connsiteX1" fmla="*/ 40481 w 690562"/>
              <a:gd name="connsiteY1" fmla="*/ 238125 h 319087"/>
              <a:gd name="connsiteX2" fmla="*/ 76200 w 690562"/>
              <a:gd name="connsiteY2" fmla="*/ 207169 h 319087"/>
              <a:gd name="connsiteX3" fmla="*/ 92868 w 690562"/>
              <a:gd name="connsiteY3" fmla="*/ 209550 h 319087"/>
              <a:gd name="connsiteX4" fmla="*/ 104775 w 690562"/>
              <a:gd name="connsiteY4" fmla="*/ 161925 h 319087"/>
              <a:gd name="connsiteX5" fmla="*/ 145256 w 690562"/>
              <a:gd name="connsiteY5" fmla="*/ 169069 h 319087"/>
              <a:gd name="connsiteX6" fmla="*/ 171450 w 690562"/>
              <a:gd name="connsiteY6" fmla="*/ 161925 h 319087"/>
              <a:gd name="connsiteX7" fmla="*/ 192881 w 690562"/>
              <a:gd name="connsiteY7" fmla="*/ 140494 h 319087"/>
              <a:gd name="connsiteX8" fmla="*/ 216693 w 690562"/>
              <a:gd name="connsiteY8" fmla="*/ 119062 h 319087"/>
              <a:gd name="connsiteX9" fmla="*/ 238125 w 690562"/>
              <a:gd name="connsiteY9" fmla="*/ 119062 h 319087"/>
              <a:gd name="connsiteX10" fmla="*/ 259556 w 690562"/>
              <a:gd name="connsiteY10" fmla="*/ 130969 h 319087"/>
              <a:gd name="connsiteX11" fmla="*/ 264318 w 690562"/>
              <a:gd name="connsiteY11" fmla="*/ 145256 h 319087"/>
              <a:gd name="connsiteX12" fmla="*/ 283368 w 690562"/>
              <a:gd name="connsiteY12" fmla="*/ 157162 h 319087"/>
              <a:gd name="connsiteX13" fmla="*/ 304800 w 690562"/>
              <a:gd name="connsiteY13" fmla="*/ 154817 h 319087"/>
              <a:gd name="connsiteX14" fmla="*/ 361950 w 690562"/>
              <a:gd name="connsiteY14" fmla="*/ 195297 h 319087"/>
              <a:gd name="connsiteX15" fmla="*/ 397668 w 690562"/>
              <a:gd name="connsiteY15" fmla="*/ 214312 h 319087"/>
              <a:gd name="connsiteX16" fmla="*/ 402431 w 690562"/>
              <a:gd name="connsiteY16" fmla="*/ 235744 h 319087"/>
              <a:gd name="connsiteX17" fmla="*/ 400050 w 690562"/>
              <a:gd name="connsiteY17" fmla="*/ 264319 h 319087"/>
              <a:gd name="connsiteX18" fmla="*/ 388143 w 690562"/>
              <a:gd name="connsiteY18" fmla="*/ 290512 h 319087"/>
              <a:gd name="connsiteX19" fmla="*/ 409575 w 690562"/>
              <a:gd name="connsiteY19" fmla="*/ 302419 h 319087"/>
              <a:gd name="connsiteX20" fmla="*/ 419100 w 690562"/>
              <a:gd name="connsiteY20" fmla="*/ 302419 h 319087"/>
              <a:gd name="connsiteX21" fmla="*/ 438150 w 690562"/>
              <a:gd name="connsiteY21" fmla="*/ 290512 h 319087"/>
              <a:gd name="connsiteX22" fmla="*/ 473868 w 690562"/>
              <a:gd name="connsiteY22" fmla="*/ 309562 h 319087"/>
              <a:gd name="connsiteX23" fmla="*/ 507206 w 690562"/>
              <a:gd name="connsiteY23" fmla="*/ 314325 h 319087"/>
              <a:gd name="connsiteX24" fmla="*/ 523875 w 690562"/>
              <a:gd name="connsiteY24" fmla="*/ 319087 h 319087"/>
              <a:gd name="connsiteX25" fmla="*/ 526256 w 690562"/>
              <a:gd name="connsiteY25" fmla="*/ 302419 h 319087"/>
              <a:gd name="connsiteX26" fmla="*/ 535781 w 690562"/>
              <a:gd name="connsiteY26" fmla="*/ 290512 h 319087"/>
              <a:gd name="connsiteX27" fmla="*/ 528637 w 690562"/>
              <a:gd name="connsiteY27" fmla="*/ 261937 h 319087"/>
              <a:gd name="connsiteX28" fmla="*/ 509587 w 690562"/>
              <a:gd name="connsiteY28" fmla="*/ 257175 h 319087"/>
              <a:gd name="connsiteX29" fmla="*/ 490537 w 690562"/>
              <a:gd name="connsiteY29" fmla="*/ 235744 h 319087"/>
              <a:gd name="connsiteX30" fmla="*/ 481012 w 690562"/>
              <a:gd name="connsiteY30" fmla="*/ 202406 h 319087"/>
              <a:gd name="connsiteX31" fmla="*/ 461962 w 690562"/>
              <a:gd name="connsiteY31" fmla="*/ 154781 h 319087"/>
              <a:gd name="connsiteX32" fmla="*/ 457200 w 690562"/>
              <a:gd name="connsiteY32" fmla="*/ 126206 h 319087"/>
              <a:gd name="connsiteX33" fmla="*/ 457200 w 690562"/>
              <a:gd name="connsiteY33" fmla="*/ 111919 h 319087"/>
              <a:gd name="connsiteX34" fmla="*/ 469106 w 690562"/>
              <a:gd name="connsiteY34" fmla="*/ 100012 h 319087"/>
              <a:gd name="connsiteX35" fmla="*/ 476250 w 690562"/>
              <a:gd name="connsiteY35" fmla="*/ 78581 h 319087"/>
              <a:gd name="connsiteX36" fmla="*/ 497681 w 690562"/>
              <a:gd name="connsiteY36" fmla="*/ 73819 h 319087"/>
              <a:gd name="connsiteX37" fmla="*/ 500062 w 690562"/>
              <a:gd name="connsiteY37" fmla="*/ 92869 h 319087"/>
              <a:gd name="connsiteX38" fmla="*/ 495300 w 690562"/>
              <a:gd name="connsiteY38" fmla="*/ 107156 h 319087"/>
              <a:gd name="connsiteX39" fmla="*/ 509587 w 690562"/>
              <a:gd name="connsiteY39" fmla="*/ 116681 h 319087"/>
              <a:gd name="connsiteX40" fmla="*/ 509587 w 690562"/>
              <a:gd name="connsiteY40" fmla="*/ 126206 h 319087"/>
              <a:gd name="connsiteX41" fmla="*/ 504825 w 690562"/>
              <a:gd name="connsiteY41" fmla="*/ 147637 h 319087"/>
              <a:gd name="connsiteX42" fmla="*/ 502443 w 690562"/>
              <a:gd name="connsiteY42" fmla="*/ 154781 h 319087"/>
              <a:gd name="connsiteX43" fmla="*/ 523875 w 690562"/>
              <a:gd name="connsiteY43" fmla="*/ 171450 h 319087"/>
              <a:gd name="connsiteX44" fmla="*/ 531018 w 690562"/>
              <a:gd name="connsiteY44" fmla="*/ 185737 h 319087"/>
              <a:gd name="connsiteX45" fmla="*/ 545306 w 690562"/>
              <a:gd name="connsiteY45" fmla="*/ 190500 h 319087"/>
              <a:gd name="connsiteX46" fmla="*/ 531018 w 690562"/>
              <a:gd name="connsiteY46" fmla="*/ 204787 h 319087"/>
              <a:gd name="connsiteX47" fmla="*/ 528637 w 690562"/>
              <a:gd name="connsiteY47" fmla="*/ 216694 h 319087"/>
              <a:gd name="connsiteX48" fmla="*/ 547687 w 690562"/>
              <a:gd name="connsiteY48" fmla="*/ 235744 h 319087"/>
              <a:gd name="connsiteX49" fmla="*/ 547687 w 690562"/>
              <a:gd name="connsiteY49" fmla="*/ 235744 h 319087"/>
              <a:gd name="connsiteX50" fmla="*/ 581025 w 690562"/>
              <a:gd name="connsiteY50" fmla="*/ 247650 h 319087"/>
              <a:gd name="connsiteX51" fmla="*/ 595312 w 690562"/>
              <a:gd name="connsiteY51" fmla="*/ 242887 h 319087"/>
              <a:gd name="connsiteX52" fmla="*/ 602456 w 690562"/>
              <a:gd name="connsiteY52" fmla="*/ 264319 h 319087"/>
              <a:gd name="connsiteX53" fmla="*/ 602456 w 690562"/>
              <a:gd name="connsiteY53" fmla="*/ 292894 h 319087"/>
              <a:gd name="connsiteX54" fmla="*/ 611981 w 690562"/>
              <a:gd name="connsiteY54" fmla="*/ 297656 h 319087"/>
              <a:gd name="connsiteX55" fmla="*/ 631031 w 690562"/>
              <a:gd name="connsiteY55" fmla="*/ 297656 h 319087"/>
              <a:gd name="connsiteX56" fmla="*/ 650081 w 690562"/>
              <a:gd name="connsiteY56" fmla="*/ 285750 h 319087"/>
              <a:gd name="connsiteX57" fmla="*/ 669131 w 690562"/>
              <a:gd name="connsiteY57" fmla="*/ 278606 h 319087"/>
              <a:gd name="connsiteX58" fmla="*/ 681037 w 690562"/>
              <a:gd name="connsiteY58" fmla="*/ 278606 h 319087"/>
              <a:gd name="connsiteX59" fmla="*/ 690562 w 690562"/>
              <a:gd name="connsiteY59" fmla="*/ 204787 h 319087"/>
              <a:gd name="connsiteX60" fmla="*/ 614362 w 690562"/>
              <a:gd name="connsiteY60" fmla="*/ 228600 h 319087"/>
              <a:gd name="connsiteX61" fmla="*/ 600075 w 690562"/>
              <a:gd name="connsiteY61" fmla="*/ 173831 h 319087"/>
              <a:gd name="connsiteX62" fmla="*/ 583406 w 690562"/>
              <a:gd name="connsiteY62" fmla="*/ 145256 h 319087"/>
              <a:gd name="connsiteX63" fmla="*/ 585787 w 690562"/>
              <a:gd name="connsiteY63" fmla="*/ 121444 h 319087"/>
              <a:gd name="connsiteX64" fmla="*/ 566737 w 690562"/>
              <a:gd name="connsiteY64" fmla="*/ 83344 h 319087"/>
              <a:gd name="connsiteX65" fmla="*/ 561975 w 690562"/>
              <a:gd name="connsiteY65" fmla="*/ 50006 h 319087"/>
              <a:gd name="connsiteX66" fmla="*/ 533400 w 690562"/>
              <a:gd name="connsiteY66" fmla="*/ 0 h 319087"/>
              <a:gd name="connsiteX67" fmla="*/ 411956 w 690562"/>
              <a:gd name="connsiteY67" fmla="*/ 42862 h 319087"/>
              <a:gd name="connsiteX68" fmla="*/ 319087 w 690562"/>
              <a:gd name="connsiteY68" fmla="*/ 71437 h 319087"/>
              <a:gd name="connsiteX69" fmla="*/ 257175 w 690562"/>
              <a:gd name="connsiteY69" fmla="*/ 92869 h 319087"/>
              <a:gd name="connsiteX70" fmla="*/ 147637 w 690562"/>
              <a:gd name="connsiteY70" fmla="*/ 126206 h 319087"/>
              <a:gd name="connsiteX71" fmla="*/ 64293 w 690562"/>
              <a:gd name="connsiteY71" fmla="*/ 157162 h 319087"/>
              <a:gd name="connsiteX72" fmla="*/ 0 w 690562"/>
              <a:gd name="connsiteY72" fmla="*/ 180975 h 319087"/>
              <a:gd name="connsiteX0" fmla="*/ 0 w 690562"/>
              <a:gd name="connsiteY0" fmla="*/ 180975 h 319087"/>
              <a:gd name="connsiteX1" fmla="*/ 40481 w 690562"/>
              <a:gd name="connsiteY1" fmla="*/ 238125 h 319087"/>
              <a:gd name="connsiteX2" fmla="*/ 76200 w 690562"/>
              <a:gd name="connsiteY2" fmla="*/ 207169 h 319087"/>
              <a:gd name="connsiteX3" fmla="*/ 92868 w 690562"/>
              <a:gd name="connsiteY3" fmla="*/ 209550 h 319087"/>
              <a:gd name="connsiteX4" fmla="*/ 104775 w 690562"/>
              <a:gd name="connsiteY4" fmla="*/ 161925 h 319087"/>
              <a:gd name="connsiteX5" fmla="*/ 145256 w 690562"/>
              <a:gd name="connsiteY5" fmla="*/ 169069 h 319087"/>
              <a:gd name="connsiteX6" fmla="*/ 171450 w 690562"/>
              <a:gd name="connsiteY6" fmla="*/ 161925 h 319087"/>
              <a:gd name="connsiteX7" fmla="*/ 192881 w 690562"/>
              <a:gd name="connsiteY7" fmla="*/ 140494 h 319087"/>
              <a:gd name="connsiteX8" fmla="*/ 216693 w 690562"/>
              <a:gd name="connsiteY8" fmla="*/ 119062 h 319087"/>
              <a:gd name="connsiteX9" fmla="*/ 238125 w 690562"/>
              <a:gd name="connsiteY9" fmla="*/ 119062 h 319087"/>
              <a:gd name="connsiteX10" fmla="*/ 259556 w 690562"/>
              <a:gd name="connsiteY10" fmla="*/ 130969 h 319087"/>
              <a:gd name="connsiteX11" fmla="*/ 264318 w 690562"/>
              <a:gd name="connsiteY11" fmla="*/ 145256 h 319087"/>
              <a:gd name="connsiteX12" fmla="*/ 283368 w 690562"/>
              <a:gd name="connsiteY12" fmla="*/ 157162 h 319087"/>
              <a:gd name="connsiteX13" fmla="*/ 304800 w 690562"/>
              <a:gd name="connsiteY13" fmla="*/ 154817 h 319087"/>
              <a:gd name="connsiteX14" fmla="*/ 361950 w 690562"/>
              <a:gd name="connsiteY14" fmla="*/ 195297 h 319087"/>
              <a:gd name="connsiteX15" fmla="*/ 397668 w 690562"/>
              <a:gd name="connsiteY15" fmla="*/ 214312 h 319087"/>
              <a:gd name="connsiteX16" fmla="*/ 402431 w 690562"/>
              <a:gd name="connsiteY16" fmla="*/ 235744 h 319087"/>
              <a:gd name="connsiteX17" fmla="*/ 400050 w 690562"/>
              <a:gd name="connsiteY17" fmla="*/ 264319 h 319087"/>
              <a:gd name="connsiteX18" fmla="*/ 388143 w 690562"/>
              <a:gd name="connsiteY18" fmla="*/ 290512 h 319087"/>
              <a:gd name="connsiteX19" fmla="*/ 409575 w 690562"/>
              <a:gd name="connsiteY19" fmla="*/ 302419 h 319087"/>
              <a:gd name="connsiteX20" fmla="*/ 419100 w 690562"/>
              <a:gd name="connsiteY20" fmla="*/ 302419 h 319087"/>
              <a:gd name="connsiteX21" fmla="*/ 438150 w 690562"/>
              <a:gd name="connsiteY21" fmla="*/ 290512 h 319087"/>
              <a:gd name="connsiteX22" fmla="*/ 473868 w 690562"/>
              <a:gd name="connsiteY22" fmla="*/ 309562 h 319087"/>
              <a:gd name="connsiteX23" fmla="*/ 523875 w 690562"/>
              <a:gd name="connsiteY23" fmla="*/ 319087 h 319087"/>
              <a:gd name="connsiteX24" fmla="*/ 526256 w 690562"/>
              <a:gd name="connsiteY24" fmla="*/ 302419 h 319087"/>
              <a:gd name="connsiteX25" fmla="*/ 535781 w 690562"/>
              <a:gd name="connsiteY25" fmla="*/ 290512 h 319087"/>
              <a:gd name="connsiteX26" fmla="*/ 528637 w 690562"/>
              <a:gd name="connsiteY26" fmla="*/ 261937 h 319087"/>
              <a:gd name="connsiteX27" fmla="*/ 509587 w 690562"/>
              <a:gd name="connsiteY27" fmla="*/ 257175 h 319087"/>
              <a:gd name="connsiteX28" fmla="*/ 490537 w 690562"/>
              <a:gd name="connsiteY28" fmla="*/ 235744 h 319087"/>
              <a:gd name="connsiteX29" fmla="*/ 481012 w 690562"/>
              <a:gd name="connsiteY29" fmla="*/ 202406 h 319087"/>
              <a:gd name="connsiteX30" fmla="*/ 461962 w 690562"/>
              <a:gd name="connsiteY30" fmla="*/ 154781 h 319087"/>
              <a:gd name="connsiteX31" fmla="*/ 457200 w 690562"/>
              <a:gd name="connsiteY31" fmla="*/ 126206 h 319087"/>
              <a:gd name="connsiteX32" fmla="*/ 457200 w 690562"/>
              <a:gd name="connsiteY32" fmla="*/ 111919 h 319087"/>
              <a:gd name="connsiteX33" fmla="*/ 469106 w 690562"/>
              <a:gd name="connsiteY33" fmla="*/ 100012 h 319087"/>
              <a:gd name="connsiteX34" fmla="*/ 476250 w 690562"/>
              <a:gd name="connsiteY34" fmla="*/ 78581 h 319087"/>
              <a:gd name="connsiteX35" fmla="*/ 497681 w 690562"/>
              <a:gd name="connsiteY35" fmla="*/ 73819 h 319087"/>
              <a:gd name="connsiteX36" fmla="*/ 500062 w 690562"/>
              <a:gd name="connsiteY36" fmla="*/ 92869 h 319087"/>
              <a:gd name="connsiteX37" fmla="*/ 495300 w 690562"/>
              <a:gd name="connsiteY37" fmla="*/ 107156 h 319087"/>
              <a:gd name="connsiteX38" fmla="*/ 509587 w 690562"/>
              <a:gd name="connsiteY38" fmla="*/ 116681 h 319087"/>
              <a:gd name="connsiteX39" fmla="*/ 509587 w 690562"/>
              <a:gd name="connsiteY39" fmla="*/ 126206 h 319087"/>
              <a:gd name="connsiteX40" fmla="*/ 504825 w 690562"/>
              <a:gd name="connsiteY40" fmla="*/ 147637 h 319087"/>
              <a:gd name="connsiteX41" fmla="*/ 502443 w 690562"/>
              <a:gd name="connsiteY41" fmla="*/ 154781 h 319087"/>
              <a:gd name="connsiteX42" fmla="*/ 523875 w 690562"/>
              <a:gd name="connsiteY42" fmla="*/ 171450 h 319087"/>
              <a:gd name="connsiteX43" fmla="*/ 531018 w 690562"/>
              <a:gd name="connsiteY43" fmla="*/ 185737 h 319087"/>
              <a:gd name="connsiteX44" fmla="*/ 545306 w 690562"/>
              <a:gd name="connsiteY44" fmla="*/ 190500 h 319087"/>
              <a:gd name="connsiteX45" fmla="*/ 531018 w 690562"/>
              <a:gd name="connsiteY45" fmla="*/ 204787 h 319087"/>
              <a:gd name="connsiteX46" fmla="*/ 528637 w 690562"/>
              <a:gd name="connsiteY46" fmla="*/ 216694 h 319087"/>
              <a:gd name="connsiteX47" fmla="*/ 547687 w 690562"/>
              <a:gd name="connsiteY47" fmla="*/ 235744 h 319087"/>
              <a:gd name="connsiteX48" fmla="*/ 547687 w 690562"/>
              <a:gd name="connsiteY48" fmla="*/ 235744 h 319087"/>
              <a:gd name="connsiteX49" fmla="*/ 581025 w 690562"/>
              <a:gd name="connsiteY49" fmla="*/ 247650 h 319087"/>
              <a:gd name="connsiteX50" fmla="*/ 595312 w 690562"/>
              <a:gd name="connsiteY50" fmla="*/ 242887 h 319087"/>
              <a:gd name="connsiteX51" fmla="*/ 602456 w 690562"/>
              <a:gd name="connsiteY51" fmla="*/ 264319 h 319087"/>
              <a:gd name="connsiteX52" fmla="*/ 602456 w 690562"/>
              <a:gd name="connsiteY52" fmla="*/ 292894 h 319087"/>
              <a:gd name="connsiteX53" fmla="*/ 611981 w 690562"/>
              <a:gd name="connsiteY53" fmla="*/ 297656 h 319087"/>
              <a:gd name="connsiteX54" fmla="*/ 631031 w 690562"/>
              <a:gd name="connsiteY54" fmla="*/ 297656 h 319087"/>
              <a:gd name="connsiteX55" fmla="*/ 650081 w 690562"/>
              <a:gd name="connsiteY55" fmla="*/ 285750 h 319087"/>
              <a:gd name="connsiteX56" fmla="*/ 669131 w 690562"/>
              <a:gd name="connsiteY56" fmla="*/ 278606 h 319087"/>
              <a:gd name="connsiteX57" fmla="*/ 681037 w 690562"/>
              <a:gd name="connsiteY57" fmla="*/ 278606 h 319087"/>
              <a:gd name="connsiteX58" fmla="*/ 690562 w 690562"/>
              <a:gd name="connsiteY58" fmla="*/ 204787 h 319087"/>
              <a:gd name="connsiteX59" fmla="*/ 614362 w 690562"/>
              <a:gd name="connsiteY59" fmla="*/ 228600 h 319087"/>
              <a:gd name="connsiteX60" fmla="*/ 600075 w 690562"/>
              <a:gd name="connsiteY60" fmla="*/ 173831 h 319087"/>
              <a:gd name="connsiteX61" fmla="*/ 583406 w 690562"/>
              <a:gd name="connsiteY61" fmla="*/ 145256 h 319087"/>
              <a:gd name="connsiteX62" fmla="*/ 585787 w 690562"/>
              <a:gd name="connsiteY62" fmla="*/ 121444 h 319087"/>
              <a:gd name="connsiteX63" fmla="*/ 566737 w 690562"/>
              <a:gd name="connsiteY63" fmla="*/ 83344 h 319087"/>
              <a:gd name="connsiteX64" fmla="*/ 561975 w 690562"/>
              <a:gd name="connsiteY64" fmla="*/ 50006 h 319087"/>
              <a:gd name="connsiteX65" fmla="*/ 533400 w 690562"/>
              <a:gd name="connsiteY65" fmla="*/ 0 h 319087"/>
              <a:gd name="connsiteX66" fmla="*/ 411956 w 690562"/>
              <a:gd name="connsiteY66" fmla="*/ 42862 h 319087"/>
              <a:gd name="connsiteX67" fmla="*/ 319087 w 690562"/>
              <a:gd name="connsiteY67" fmla="*/ 71437 h 319087"/>
              <a:gd name="connsiteX68" fmla="*/ 257175 w 690562"/>
              <a:gd name="connsiteY68" fmla="*/ 92869 h 319087"/>
              <a:gd name="connsiteX69" fmla="*/ 147637 w 690562"/>
              <a:gd name="connsiteY69" fmla="*/ 126206 h 319087"/>
              <a:gd name="connsiteX70" fmla="*/ 64293 w 690562"/>
              <a:gd name="connsiteY70" fmla="*/ 157162 h 319087"/>
              <a:gd name="connsiteX71" fmla="*/ 0 w 690562"/>
              <a:gd name="connsiteY71" fmla="*/ 180975 h 319087"/>
              <a:gd name="connsiteX0" fmla="*/ 0 w 690562"/>
              <a:gd name="connsiteY0" fmla="*/ 180975 h 333493"/>
              <a:gd name="connsiteX1" fmla="*/ 40481 w 690562"/>
              <a:gd name="connsiteY1" fmla="*/ 238125 h 333493"/>
              <a:gd name="connsiteX2" fmla="*/ 76200 w 690562"/>
              <a:gd name="connsiteY2" fmla="*/ 207169 h 333493"/>
              <a:gd name="connsiteX3" fmla="*/ 92868 w 690562"/>
              <a:gd name="connsiteY3" fmla="*/ 209550 h 333493"/>
              <a:gd name="connsiteX4" fmla="*/ 104775 w 690562"/>
              <a:gd name="connsiteY4" fmla="*/ 161925 h 333493"/>
              <a:gd name="connsiteX5" fmla="*/ 145256 w 690562"/>
              <a:gd name="connsiteY5" fmla="*/ 169069 h 333493"/>
              <a:gd name="connsiteX6" fmla="*/ 171450 w 690562"/>
              <a:gd name="connsiteY6" fmla="*/ 161925 h 333493"/>
              <a:gd name="connsiteX7" fmla="*/ 192881 w 690562"/>
              <a:gd name="connsiteY7" fmla="*/ 140494 h 333493"/>
              <a:gd name="connsiteX8" fmla="*/ 216693 w 690562"/>
              <a:gd name="connsiteY8" fmla="*/ 119062 h 333493"/>
              <a:gd name="connsiteX9" fmla="*/ 238125 w 690562"/>
              <a:gd name="connsiteY9" fmla="*/ 119062 h 333493"/>
              <a:gd name="connsiteX10" fmla="*/ 259556 w 690562"/>
              <a:gd name="connsiteY10" fmla="*/ 130969 h 333493"/>
              <a:gd name="connsiteX11" fmla="*/ 264318 w 690562"/>
              <a:gd name="connsiteY11" fmla="*/ 145256 h 333493"/>
              <a:gd name="connsiteX12" fmla="*/ 283368 w 690562"/>
              <a:gd name="connsiteY12" fmla="*/ 157162 h 333493"/>
              <a:gd name="connsiteX13" fmla="*/ 304800 w 690562"/>
              <a:gd name="connsiteY13" fmla="*/ 154817 h 333493"/>
              <a:gd name="connsiteX14" fmla="*/ 361950 w 690562"/>
              <a:gd name="connsiteY14" fmla="*/ 195297 h 333493"/>
              <a:gd name="connsiteX15" fmla="*/ 397668 w 690562"/>
              <a:gd name="connsiteY15" fmla="*/ 214312 h 333493"/>
              <a:gd name="connsiteX16" fmla="*/ 402431 w 690562"/>
              <a:gd name="connsiteY16" fmla="*/ 235744 h 333493"/>
              <a:gd name="connsiteX17" fmla="*/ 400050 w 690562"/>
              <a:gd name="connsiteY17" fmla="*/ 264319 h 333493"/>
              <a:gd name="connsiteX18" fmla="*/ 388143 w 690562"/>
              <a:gd name="connsiteY18" fmla="*/ 290512 h 333493"/>
              <a:gd name="connsiteX19" fmla="*/ 409575 w 690562"/>
              <a:gd name="connsiteY19" fmla="*/ 302419 h 333493"/>
              <a:gd name="connsiteX20" fmla="*/ 419100 w 690562"/>
              <a:gd name="connsiteY20" fmla="*/ 302419 h 333493"/>
              <a:gd name="connsiteX21" fmla="*/ 438150 w 690562"/>
              <a:gd name="connsiteY21" fmla="*/ 290512 h 333493"/>
              <a:gd name="connsiteX22" fmla="*/ 473868 w 690562"/>
              <a:gd name="connsiteY22" fmla="*/ 333493 h 333493"/>
              <a:gd name="connsiteX23" fmla="*/ 523875 w 690562"/>
              <a:gd name="connsiteY23" fmla="*/ 319087 h 333493"/>
              <a:gd name="connsiteX24" fmla="*/ 526256 w 690562"/>
              <a:gd name="connsiteY24" fmla="*/ 302419 h 333493"/>
              <a:gd name="connsiteX25" fmla="*/ 535781 w 690562"/>
              <a:gd name="connsiteY25" fmla="*/ 290512 h 333493"/>
              <a:gd name="connsiteX26" fmla="*/ 528637 w 690562"/>
              <a:gd name="connsiteY26" fmla="*/ 261937 h 333493"/>
              <a:gd name="connsiteX27" fmla="*/ 509587 w 690562"/>
              <a:gd name="connsiteY27" fmla="*/ 257175 h 333493"/>
              <a:gd name="connsiteX28" fmla="*/ 490537 w 690562"/>
              <a:gd name="connsiteY28" fmla="*/ 235744 h 333493"/>
              <a:gd name="connsiteX29" fmla="*/ 481012 w 690562"/>
              <a:gd name="connsiteY29" fmla="*/ 202406 h 333493"/>
              <a:gd name="connsiteX30" fmla="*/ 461962 w 690562"/>
              <a:gd name="connsiteY30" fmla="*/ 154781 h 333493"/>
              <a:gd name="connsiteX31" fmla="*/ 457200 w 690562"/>
              <a:gd name="connsiteY31" fmla="*/ 126206 h 333493"/>
              <a:gd name="connsiteX32" fmla="*/ 457200 w 690562"/>
              <a:gd name="connsiteY32" fmla="*/ 111919 h 333493"/>
              <a:gd name="connsiteX33" fmla="*/ 469106 w 690562"/>
              <a:gd name="connsiteY33" fmla="*/ 100012 h 333493"/>
              <a:gd name="connsiteX34" fmla="*/ 476250 w 690562"/>
              <a:gd name="connsiteY34" fmla="*/ 78581 h 333493"/>
              <a:gd name="connsiteX35" fmla="*/ 497681 w 690562"/>
              <a:gd name="connsiteY35" fmla="*/ 73819 h 333493"/>
              <a:gd name="connsiteX36" fmla="*/ 500062 w 690562"/>
              <a:gd name="connsiteY36" fmla="*/ 92869 h 333493"/>
              <a:gd name="connsiteX37" fmla="*/ 495300 w 690562"/>
              <a:gd name="connsiteY37" fmla="*/ 107156 h 333493"/>
              <a:gd name="connsiteX38" fmla="*/ 509587 w 690562"/>
              <a:gd name="connsiteY38" fmla="*/ 116681 h 333493"/>
              <a:gd name="connsiteX39" fmla="*/ 509587 w 690562"/>
              <a:gd name="connsiteY39" fmla="*/ 126206 h 333493"/>
              <a:gd name="connsiteX40" fmla="*/ 504825 w 690562"/>
              <a:gd name="connsiteY40" fmla="*/ 147637 h 333493"/>
              <a:gd name="connsiteX41" fmla="*/ 502443 w 690562"/>
              <a:gd name="connsiteY41" fmla="*/ 154781 h 333493"/>
              <a:gd name="connsiteX42" fmla="*/ 523875 w 690562"/>
              <a:gd name="connsiteY42" fmla="*/ 171450 h 333493"/>
              <a:gd name="connsiteX43" fmla="*/ 531018 w 690562"/>
              <a:gd name="connsiteY43" fmla="*/ 185737 h 333493"/>
              <a:gd name="connsiteX44" fmla="*/ 545306 w 690562"/>
              <a:gd name="connsiteY44" fmla="*/ 190500 h 333493"/>
              <a:gd name="connsiteX45" fmla="*/ 531018 w 690562"/>
              <a:gd name="connsiteY45" fmla="*/ 204787 h 333493"/>
              <a:gd name="connsiteX46" fmla="*/ 528637 w 690562"/>
              <a:gd name="connsiteY46" fmla="*/ 216694 h 333493"/>
              <a:gd name="connsiteX47" fmla="*/ 547687 w 690562"/>
              <a:gd name="connsiteY47" fmla="*/ 235744 h 333493"/>
              <a:gd name="connsiteX48" fmla="*/ 547687 w 690562"/>
              <a:gd name="connsiteY48" fmla="*/ 235744 h 333493"/>
              <a:gd name="connsiteX49" fmla="*/ 581025 w 690562"/>
              <a:gd name="connsiteY49" fmla="*/ 247650 h 333493"/>
              <a:gd name="connsiteX50" fmla="*/ 595312 w 690562"/>
              <a:gd name="connsiteY50" fmla="*/ 242887 h 333493"/>
              <a:gd name="connsiteX51" fmla="*/ 602456 w 690562"/>
              <a:gd name="connsiteY51" fmla="*/ 264319 h 333493"/>
              <a:gd name="connsiteX52" fmla="*/ 602456 w 690562"/>
              <a:gd name="connsiteY52" fmla="*/ 292894 h 333493"/>
              <a:gd name="connsiteX53" fmla="*/ 611981 w 690562"/>
              <a:gd name="connsiteY53" fmla="*/ 297656 h 333493"/>
              <a:gd name="connsiteX54" fmla="*/ 631031 w 690562"/>
              <a:gd name="connsiteY54" fmla="*/ 297656 h 333493"/>
              <a:gd name="connsiteX55" fmla="*/ 650081 w 690562"/>
              <a:gd name="connsiteY55" fmla="*/ 285750 h 333493"/>
              <a:gd name="connsiteX56" fmla="*/ 669131 w 690562"/>
              <a:gd name="connsiteY56" fmla="*/ 278606 h 333493"/>
              <a:gd name="connsiteX57" fmla="*/ 681037 w 690562"/>
              <a:gd name="connsiteY57" fmla="*/ 278606 h 333493"/>
              <a:gd name="connsiteX58" fmla="*/ 690562 w 690562"/>
              <a:gd name="connsiteY58" fmla="*/ 204787 h 333493"/>
              <a:gd name="connsiteX59" fmla="*/ 614362 w 690562"/>
              <a:gd name="connsiteY59" fmla="*/ 228600 h 333493"/>
              <a:gd name="connsiteX60" fmla="*/ 600075 w 690562"/>
              <a:gd name="connsiteY60" fmla="*/ 173831 h 333493"/>
              <a:gd name="connsiteX61" fmla="*/ 583406 w 690562"/>
              <a:gd name="connsiteY61" fmla="*/ 145256 h 333493"/>
              <a:gd name="connsiteX62" fmla="*/ 585787 w 690562"/>
              <a:gd name="connsiteY62" fmla="*/ 121444 h 333493"/>
              <a:gd name="connsiteX63" fmla="*/ 566737 w 690562"/>
              <a:gd name="connsiteY63" fmla="*/ 83344 h 333493"/>
              <a:gd name="connsiteX64" fmla="*/ 561975 w 690562"/>
              <a:gd name="connsiteY64" fmla="*/ 50006 h 333493"/>
              <a:gd name="connsiteX65" fmla="*/ 533400 w 690562"/>
              <a:gd name="connsiteY65" fmla="*/ 0 h 333493"/>
              <a:gd name="connsiteX66" fmla="*/ 411956 w 690562"/>
              <a:gd name="connsiteY66" fmla="*/ 42862 h 333493"/>
              <a:gd name="connsiteX67" fmla="*/ 319087 w 690562"/>
              <a:gd name="connsiteY67" fmla="*/ 71437 h 333493"/>
              <a:gd name="connsiteX68" fmla="*/ 257175 w 690562"/>
              <a:gd name="connsiteY68" fmla="*/ 92869 h 333493"/>
              <a:gd name="connsiteX69" fmla="*/ 147637 w 690562"/>
              <a:gd name="connsiteY69" fmla="*/ 126206 h 333493"/>
              <a:gd name="connsiteX70" fmla="*/ 64293 w 690562"/>
              <a:gd name="connsiteY70" fmla="*/ 157162 h 333493"/>
              <a:gd name="connsiteX71" fmla="*/ 0 w 690562"/>
              <a:gd name="connsiteY71" fmla="*/ 180975 h 33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90562" h="333493">
                <a:moveTo>
                  <a:pt x="0" y="180975"/>
                </a:moveTo>
                <a:lnTo>
                  <a:pt x="40481" y="238125"/>
                </a:lnTo>
                <a:lnTo>
                  <a:pt x="76200" y="207169"/>
                </a:lnTo>
                <a:lnTo>
                  <a:pt x="92868" y="209550"/>
                </a:lnTo>
                <a:lnTo>
                  <a:pt x="104775" y="161925"/>
                </a:lnTo>
                <a:lnTo>
                  <a:pt x="145256" y="169069"/>
                </a:lnTo>
                <a:lnTo>
                  <a:pt x="171450" y="161925"/>
                </a:lnTo>
                <a:lnTo>
                  <a:pt x="192881" y="140494"/>
                </a:lnTo>
                <a:lnTo>
                  <a:pt x="216693" y="119062"/>
                </a:lnTo>
                <a:lnTo>
                  <a:pt x="238125" y="119062"/>
                </a:lnTo>
                <a:lnTo>
                  <a:pt x="259556" y="130969"/>
                </a:lnTo>
                <a:lnTo>
                  <a:pt x="264318" y="145256"/>
                </a:lnTo>
                <a:lnTo>
                  <a:pt x="283368" y="157162"/>
                </a:lnTo>
                <a:lnTo>
                  <a:pt x="304800" y="154817"/>
                </a:lnTo>
                <a:lnTo>
                  <a:pt x="361950" y="195297"/>
                </a:lnTo>
                <a:lnTo>
                  <a:pt x="397668" y="214312"/>
                </a:lnTo>
                <a:lnTo>
                  <a:pt x="402431" y="235744"/>
                </a:lnTo>
                <a:lnTo>
                  <a:pt x="400050" y="264319"/>
                </a:lnTo>
                <a:lnTo>
                  <a:pt x="388143" y="290512"/>
                </a:lnTo>
                <a:lnTo>
                  <a:pt x="409575" y="302419"/>
                </a:lnTo>
                <a:lnTo>
                  <a:pt x="419100" y="302419"/>
                </a:lnTo>
                <a:lnTo>
                  <a:pt x="438150" y="290512"/>
                </a:lnTo>
                <a:lnTo>
                  <a:pt x="473868" y="333493"/>
                </a:lnTo>
                <a:lnTo>
                  <a:pt x="523875" y="319087"/>
                </a:lnTo>
                <a:lnTo>
                  <a:pt x="526256" y="302419"/>
                </a:lnTo>
                <a:lnTo>
                  <a:pt x="535781" y="290512"/>
                </a:lnTo>
                <a:lnTo>
                  <a:pt x="528637" y="261937"/>
                </a:lnTo>
                <a:lnTo>
                  <a:pt x="509587" y="257175"/>
                </a:lnTo>
                <a:lnTo>
                  <a:pt x="490537" y="235744"/>
                </a:lnTo>
                <a:lnTo>
                  <a:pt x="481012" y="202406"/>
                </a:lnTo>
                <a:lnTo>
                  <a:pt x="461962" y="154781"/>
                </a:lnTo>
                <a:lnTo>
                  <a:pt x="457200" y="126206"/>
                </a:lnTo>
                <a:lnTo>
                  <a:pt x="457200" y="111919"/>
                </a:lnTo>
                <a:lnTo>
                  <a:pt x="469106" y="100012"/>
                </a:lnTo>
                <a:lnTo>
                  <a:pt x="476250" y="78581"/>
                </a:lnTo>
                <a:lnTo>
                  <a:pt x="497681" y="73819"/>
                </a:lnTo>
                <a:lnTo>
                  <a:pt x="500062" y="92869"/>
                </a:lnTo>
                <a:lnTo>
                  <a:pt x="495300" y="107156"/>
                </a:lnTo>
                <a:lnTo>
                  <a:pt x="509587" y="116681"/>
                </a:lnTo>
                <a:lnTo>
                  <a:pt x="509587" y="126206"/>
                </a:lnTo>
                <a:lnTo>
                  <a:pt x="504825" y="147637"/>
                </a:lnTo>
                <a:lnTo>
                  <a:pt x="502443" y="154781"/>
                </a:lnTo>
                <a:lnTo>
                  <a:pt x="523875" y="171450"/>
                </a:lnTo>
                <a:lnTo>
                  <a:pt x="531018" y="185737"/>
                </a:lnTo>
                <a:lnTo>
                  <a:pt x="545306" y="190500"/>
                </a:lnTo>
                <a:lnTo>
                  <a:pt x="531018" y="204787"/>
                </a:lnTo>
                <a:lnTo>
                  <a:pt x="528637" y="216694"/>
                </a:lnTo>
                <a:lnTo>
                  <a:pt x="547687" y="235744"/>
                </a:lnTo>
                <a:lnTo>
                  <a:pt x="547687" y="235744"/>
                </a:lnTo>
                <a:lnTo>
                  <a:pt x="581025" y="247650"/>
                </a:lnTo>
                <a:lnTo>
                  <a:pt x="595312" y="242887"/>
                </a:lnTo>
                <a:lnTo>
                  <a:pt x="602456" y="264319"/>
                </a:lnTo>
                <a:lnTo>
                  <a:pt x="602456" y="292894"/>
                </a:lnTo>
                <a:lnTo>
                  <a:pt x="611981" y="297656"/>
                </a:lnTo>
                <a:lnTo>
                  <a:pt x="631031" y="297656"/>
                </a:lnTo>
                <a:lnTo>
                  <a:pt x="650081" y="285750"/>
                </a:lnTo>
                <a:lnTo>
                  <a:pt x="669131" y="278606"/>
                </a:lnTo>
                <a:lnTo>
                  <a:pt x="681037" y="278606"/>
                </a:lnTo>
                <a:lnTo>
                  <a:pt x="690562" y="204787"/>
                </a:lnTo>
                <a:lnTo>
                  <a:pt x="614362" y="228600"/>
                </a:lnTo>
                <a:lnTo>
                  <a:pt x="600075" y="173831"/>
                </a:lnTo>
                <a:lnTo>
                  <a:pt x="583406" y="145256"/>
                </a:lnTo>
                <a:lnTo>
                  <a:pt x="585787" y="121444"/>
                </a:lnTo>
                <a:lnTo>
                  <a:pt x="566737" y="83344"/>
                </a:lnTo>
                <a:lnTo>
                  <a:pt x="561975" y="50006"/>
                </a:lnTo>
                <a:lnTo>
                  <a:pt x="533400" y="0"/>
                </a:lnTo>
                <a:lnTo>
                  <a:pt x="411956" y="42862"/>
                </a:lnTo>
                <a:lnTo>
                  <a:pt x="319087" y="71437"/>
                </a:lnTo>
                <a:lnTo>
                  <a:pt x="257175" y="92869"/>
                </a:lnTo>
                <a:lnTo>
                  <a:pt x="147637" y="126206"/>
                </a:lnTo>
                <a:lnTo>
                  <a:pt x="64293" y="157162"/>
                </a:lnTo>
                <a:lnTo>
                  <a:pt x="0" y="180975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3037679" y="3524396"/>
            <a:ext cx="404367" cy="294732"/>
          </a:xfrm>
          <a:custGeom>
            <a:avLst/>
            <a:gdLst>
              <a:gd name="connsiteX0" fmla="*/ 0 w 895350"/>
              <a:gd name="connsiteY0" fmla="*/ 230981 h 647700"/>
              <a:gd name="connsiteX1" fmla="*/ 69056 w 895350"/>
              <a:gd name="connsiteY1" fmla="*/ 461962 h 647700"/>
              <a:gd name="connsiteX2" fmla="*/ 128587 w 895350"/>
              <a:gd name="connsiteY2" fmla="*/ 647700 h 647700"/>
              <a:gd name="connsiteX3" fmla="*/ 461962 w 895350"/>
              <a:gd name="connsiteY3" fmla="*/ 554831 h 647700"/>
              <a:gd name="connsiteX4" fmla="*/ 840581 w 895350"/>
              <a:gd name="connsiteY4" fmla="*/ 426244 h 647700"/>
              <a:gd name="connsiteX5" fmla="*/ 859631 w 895350"/>
              <a:gd name="connsiteY5" fmla="*/ 354806 h 647700"/>
              <a:gd name="connsiteX6" fmla="*/ 895350 w 895350"/>
              <a:gd name="connsiteY6" fmla="*/ 321469 h 647700"/>
              <a:gd name="connsiteX7" fmla="*/ 885825 w 895350"/>
              <a:gd name="connsiteY7" fmla="*/ 273844 h 647700"/>
              <a:gd name="connsiteX8" fmla="*/ 819150 w 895350"/>
              <a:gd name="connsiteY8" fmla="*/ 257175 h 647700"/>
              <a:gd name="connsiteX9" fmla="*/ 819150 w 895350"/>
              <a:gd name="connsiteY9" fmla="*/ 223837 h 647700"/>
              <a:gd name="connsiteX10" fmla="*/ 804862 w 895350"/>
              <a:gd name="connsiteY10" fmla="*/ 188119 h 647700"/>
              <a:gd name="connsiteX11" fmla="*/ 816769 w 895350"/>
              <a:gd name="connsiteY11" fmla="*/ 80962 h 647700"/>
              <a:gd name="connsiteX12" fmla="*/ 781050 w 895350"/>
              <a:gd name="connsiteY12" fmla="*/ 40481 h 647700"/>
              <a:gd name="connsiteX13" fmla="*/ 733425 w 895350"/>
              <a:gd name="connsiteY13" fmla="*/ 9525 h 647700"/>
              <a:gd name="connsiteX14" fmla="*/ 702469 w 895350"/>
              <a:gd name="connsiteY14" fmla="*/ 0 h 647700"/>
              <a:gd name="connsiteX15" fmla="*/ 397669 w 895350"/>
              <a:gd name="connsiteY15" fmla="*/ 95250 h 647700"/>
              <a:gd name="connsiteX16" fmla="*/ 50006 w 895350"/>
              <a:gd name="connsiteY16" fmla="*/ 200025 h 647700"/>
              <a:gd name="connsiteX17" fmla="*/ 40481 w 895350"/>
              <a:gd name="connsiteY17" fmla="*/ 195262 h 647700"/>
              <a:gd name="connsiteX18" fmla="*/ 0 w 895350"/>
              <a:gd name="connsiteY18" fmla="*/ 230981 h 647700"/>
              <a:gd name="connsiteX0" fmla="*/ 0 w 895350"/>
              <a:gd name="connsiteY0" fmla="*/ 230981 h 647700"/>
              <a:gd name="connsiteX1" fmla="*/ 69056 w 895350"/>
              <a:gd name="connsiteY1" fmla="*/ 461962 h 647700"/>
              <a:gd name="connsiteX2" fmla="*/ 128587 w 895350"/>
              <a:gd name="connsiteY2" fmla="*/ 647700 h 647700"/>
              <a:gd name="connsiteX3" fmla="*/ 461962 w 895350"/>
              <a:gd name="connsiteY3" fmla="*/ 554831 h 647700"/>
              <a:gd name="connsiteX4" fmla="*/ 840581 w 895350"/>
              <a:gd name="connsiteY4" fmla="*/ 426244 h 647700"/>
              <a:gd name="connsiteX5" fmla="*/ 859631 w 895350"/>
              <a:gd name="connsiteY5" fmla="*/ 354806 h 647700"/>
              <a:gd name="connsiteX6" fmla="*/ 895350 w 895350"/>
              <a:gd name="connsiteY6" fmla="*/ 321469 h 647700"/>
              <a:gd name="connsiteX7" fmla="*/ 885825 w 895350"/>
              <a:gd name="connsiteY7" fmla="*/ 273844 h 647700"/>
              <a:gd name="connsiteX8" fmla="*/ 819150 w 895350"/>
              <a:gd name="connsiteY8" fmla="*/ 257175 h 647700"/>
              <a:gd name="connsiteX9" fmla="*/ 819150 w 895350"/>
              <a:gd name="connsiteY9" fmla="*/ 223837 h 647700"/>
              <a:gd name="connsiteX10" fmla="*/ 804862 w 895350"/>
              <a:gd name="connsiteY10" fmla="*/ 188119 h 647700"/>
              <a:gd name="connsiteX11" fmla="*/ 816769 w 895350"/>
              <a:gd name="connsiteY11" fmla="*/ 80962 h 647700"/>
              <a:gd name="connsiteX12" fmla="*/ 781050 w 895350"/>
              <a:gd name="connsiteY12" fmla="*/ 40481 h 647700"/>
              <a:gd name="connsiteX13" fmla="*/ 733425 w 895350"/>
              <a:gd name="connsiteY13" fmla="*/ 9525 h 647700"/>
              <a:gd name="connsiteX14" fmla="*/ 702469 w 895350"/>
              <a:gd name="connsiteY14" fmla="*/ 0 h 647700"/>
              <a:gd name="connsiteX15" fmla="*/ 397669 w 895350"/>
              <a:gd name="connsiteY15" fmla="*/ 95250 h 647700"/>
              <a:gd name="connsiteX16" fmla="*/ 64293 w 895350"/>
              <a:gd name="connsiteY16" fmla="*/ 188118 h 647700"/>
              <a:gd name="connsiteX17" fmla="*/ 40481 w 895350"/>
              <a:gd name="connsiteY17" fmla="*/ 195262 h 647700"/>
              <a:gd name="connsiteX18" fmla="*/ 0 w 895350"/>
              <a:gd name="connsiteY18" fmla="*/ 230981 h 647700"/>
              <a:gd name="connsiteX0" fmla="*/ 0 w 902493"/>
              <a:gd name="connsiteY0" fmla="*/ 245268 h 647700"/>
              <a:gd name="connsiteX1" fmla="*/ 76199 w 902493"/>
              <a:gd name="connsiteY1" fmla="*/ 461962 h 647700"/>
              <a:gd name="connsiteX2" fmla="*/ 135730 w 902493"/>
              <a:gd name="connsiteY2" fmla="*/ 647700 h 647700"/>
              <a:gd name="connsiteX3" fmla="*/ 469105 w 902493"/>
              <a:gd name="connsiteY3" fmla="*/ 554831 h 647700"/>
              <a:gd name="connsiteX4" fmla="*/ 847724 w 902493"/>
              <a:gd name="connsiteY4" fmla="*/ 426244 h 647700"/>
              <a:gd name="connsiteX5" fmla="*/ 866774 w 902493"/>
              <a:gd name="connsiteY5" fmla="*/ 354806 h 647700"/>
              <a:gd name="connsiteX6" fmla="*/ 902493 w 902493"/>
              <a:gd name="connsiteY6" fmla="*/ 321469 h 647700"/>
              <a:gd name="connsiteX7" fmla="*/ 892968 w 902493"/>
              <a:gd name="connsiteY7" fmla="*/ 273844 h 647700"/>
              <a:gd name="connsiteX8" fmla="*/ 826293 w 902493"/>
              <a:gd name="connsiteY8" fmla="*/ 257175 h 647700"/>
              <a:gd name="connsiteX9" fmla="*/ 826293 w 902493"/>
              <a:gd name="connsiteY9" fmla="*/ 223837 h 647700"/>
              <a:gd name="connsiteX10" fmla="*/ 812005 w 902493"/>
              <a:gd name="connsiteY10" fmla="*/ 188119 h 647700"/>
              <a:gd name="connsiteX11" fmla="*/ 823912 w 902493"/>
              <a:gd name="connsiteY11" fmla="*/ 80962 h 647700"/>
              <a:gd name="connsiteX12" fmla="*/ 788193 w 902493"/>
              <a:gd name="connsiteY12" fmla="*/ 40481 h 647700"/>
              <a:gd name="connsiteX13" fmla="*/ 740568 w 902493"/>
              <a:gd name="connsiteY13" fmla="*/ 9525 h 647700"/>
              <a:gd name="connsiteX14" fmla="*/ 709612 w 902493"/>
              <a:gd name="connsiteY14" fmla="*/ 0 h 647700"/>
              <a:gd name="connsiteX15" fmla="*/ 404812 w 902493"/>
              <a:gd name="connsiteY15" fmla="*/ 95250 h 647700"/>
              <a:gd name="connsiteX16" fmla="*/ 71436 w 902493"/>
              <a:gd name="connsiteY16" fmla="*/ 188118 h 647700"/>
              <a:gd name="connsiteX17" fmla="*/ 47624 w 902493"/>
              <a:gd name="connsiteY17" fmla="*/ 195262 h 647700"/>
              <a:gd name="connsiteX18" fmla="*/ 0 w 902493"/>
              <a:gd name="connsiteY18" fmla="*/ 245268 h 647700"/>
              <a:gd name="connsiteX0" fmla="*/ 0 w 902493"/>
              <a:gd name="connsiteY0" fmla="*/ 245268 h 647700"/>
              <a:gd name="connsiteX1" fmla="*/ 135730 w 902493"/>
              <a:gd name="connsiteY1" fmla="*/ 647700 h 647700"/>
              <a:gd name="connsiteX2" fmla="*/ 469105 w 902493"/>
              <a:gd name="connsiteY2" fmla="*/ 554831 h 647700"/>
              <a:gd name="connsiteX3" fmla="*/ 847724 w 902493"/>
              <a:gd name="connsiteY3" fmla="*/ 426244 h 647700"/>
              <a:gd name="connsiteX4" fmla="*/ 866774 w 902493"/>
              <a:gd name="connsiteY4" fmla="*/ 354806 h 647700"/>
              <a:gd name="connsiteX5" fmla="*/ 902493 w 902493"/>
              <a:gd name="connsiteY5" fmla="*/ 321469 h 647700"/>
              <a:gd name="connsiteX6" fmla="*/ 892968 w 902493"/>
              <a:gd name="connsiteY6" fmla="*/ 273844 h 647700"/>
              <a:gd name="connsiteX7" fmla="*/ 826293 w 902493"/>
              <a:gd name="connsiteY7" fmla="*/ 257175 h 647700"/>
              <a:gd name="connsiteX8" fmla="*/ 826293 w 902493"/>
              <a:gd name="connsiteY8" fmla="*/ 223837 h 647700"/>
              <a:gd name="connsiteX9" fmla="*/ 812005 w 902493"/>
              <a:gd name="connsiteY9" fmla="*/ 188119 h 647700"/>
              <a:gd name="connsiteX10" fmla="*/ 823912 w 902493"/>
              <a:gd name="connsiteY10" fmla="*/ 80962 h 647700"/>
              <a:gd name="connsiteX11" fmla="*/ 788193 w 902493"/>
              <a:gd name="connsiteY11" fmla="*/ 40481 h 647700"/>
              <a:gd name="connsiteX12" fmla="*/ 740568 w 902493"/>
              <a:gd name="connsiteY12" fmla="*/ 9525 h 647700"/>
              <a:gd name="connsiteX13" fmla="*/ 709612 w 902493"/>
              <a:gd name="connsiteY13" fmla="*/ 0 h 647700"/>
              <a:gd name="connsiteX14" fmla="*/ 404812 w 902493"/>
              <a:gd name="connsiteY14" fmla="*/ 95250 h 647700"/>
              <a:gd name="connsiteX15" fmla="*/ 71436 w 902493"/>
              <a:gd name="connsiteY15" fmla="*/ 188118 h 647700"/>
              <a:gd name="connsiteX16" fmla="*/ 47624 w 902493"/>
              <a:gd name="connsiteY16" fmla="*/ 195262 h 647700"/>
              <a:gd name="connsiteX17" fmla="*/ 0 w 902493"/>
              <a:gd name="connsiteY17" fmla="*/ 245268 h 647700"/>
              <a:gd name="connsiteX0" fmla="*/ 0 w 902493"/>
              <a:gd name="connsiteY0" fmla="*/ 245268 h 657225"/>
              <a:gd name="connsiteX1" fmla="*/ 128586 w 902493"/>
              <a:gd name="connsiteY1" fmla="*/ 657225 h 657225"/>
              <a:gd name="connsiteX2" fmla="*/ 469105 w 902493"/>
              <a:gd name="connsiteY2" fmla="*/ 554831 h 657225"/>
              <a:gd name="connsiteX3" fmla="*/ 847724 w 902493"/>
              <a:gd name="connsiteY3" fmla="*/ 426244 h 657225"/>
              <a:gd name="connsiteX4" fmla="*/ 866774 w 902493"/>
              <a:gd name="connsiteY4" fmla="*/ 354806 h 657225"/>
              <a:gd name="connsiteX5" fmla="*/ 902493 w 902493"/>
              <a:gd name="connsiteY5" fmla="*/ 321469 h 657225"/>
              <a:gd name="connsiteX6" fmla="*/ 892968 w 902493"/>
              <a:gd name="connsiteY6" fmla="*/ 273844 h 657225"/>
              <a:gd name="connsiteX7" fmla="*/ 826293 w 902493"/>
              <a:gd name="connsiteY7" fmla="*/ 257175 h 657225"/>
              <a:gd name="connsiteX8" fmla="*/ 826293 w 902493"/>
              <a:gd name="connsiteY8" fmla="*/ 223837 h 657225"/>
              <a:gd name="connsiteX9" fmla="*/ 812005 w 902493"/>
              <a:gd name="connsiteY9" fmla="*/ 188119 h 657225"/>
              <a:gd name="connsiteX10" fmla="*/ 823912 w 902493"/>
              <a:gd name="connsiteY10" fmla="*/ 80962 h 657225"/>
              <a:gd name="connsiteX11" fmla="*/ 788193 w 902493"/>
              <a:gd name="connsiteY11" fmla="*/ 40481 h 657225"/>
              <a:gd name="connsiteX12" fmla="*/ 740568 w 902493"/>
              <a:gd name="connsiteY12" fmla="*/ 9525 h 657225"/>
              <a:gd name="connsiteX13" fmla="*/ 709612 w 902493"/>
              <a:gd name="connsiteY13" fmla="*/ 0 h 657225"/>
              <a:gd name="connsiteX14" fmla="*/ 404812 w 902493"/>
              <a:gd name="connsiteY14" fmla="*/ 95250 h 657225"/>
              <a:gd name="connsiteX15" fmla="*/ 71436 w 902493"/>
              <a:gd name="connsiteY15" fmla="*/ 188118 h 657225"/>
              <a:gd name="connsiteX16" fmla="*/ 47624 w 902493"/>
              <a:gd name="connsiteY16" fmla="*/ 195262 h 657225"/>
              <a:gd name="connsiteX17" fmla="*/ 0 w 902493"/>
              <a:gd name="connsiteY17" fmla="*/ 245268 h 657225"/>
              <a:gd name="connsiteX0" fmla="*/ 0 w 902493"/>
              <a:gd name="connsiteY0" fmla="*/ 245268 h 657225"/>
              <a:gd name="connsiteX1" fmla="*/ 128586 w 902493"/>
              <a:gd name="connsiteY1" fmla="*/ 657225 h 657225"/>
              <a:gd name="connsiteX2" fmla="*/ 469105 w 902493"/>
              <a:gd name="connsiteY2" fmla="*/ 554831 h 657225"/>
              <a:gd name="connsiteX3" fmla="*/ 847724 w 902493"/>
              <a:gd name="connsiteY3" fmla="*/ 426244 h 657225"/>
              <a:gd name="connsiteX4" fmla="*/ 873918 w 902493"/>
              <a:gd name="connsiteY4" fmla="*/ 366712 h 657225"/>
              <a:gd name="connsiteX5" fmla="*/ 902493 w 902493"/>
              <a:gd name="connsiteY5" fmla="*/ 321469 h 657225"/>
              <a:gd name="connsiteX6" fmla="*/ 892968 w 902493"/>
              <a:gd name="connsiteY6" fmla="*/ 273844 h 657225"/>
              <a:gd name="connsiteX7" fmla="*/ 826293 w 902493"/>
              <a:gd name="connsiteY7" fmla="*/ 257175 h 657225"/>
              <a:gd name="connsiteX8" fmla="*/ 826293 w 902493"/>
              <a:gd name="connsiteY8" fmla="*/ 223837 h 657225"/>
              <a:gd name="connsiteX9" fmla="*/ 812005 w 902493"/>
              <a:gd name="connsiteY9" fmla="*/ 188119 h 657225"/>
              <a:gd name="connsiteX10" fmla="*/ 823912 w 902493"/>
              <a:gd name="connsiteY10" fmla="*/ 80962 h 657225"/>
              <a:gd name="connsiteX11" fmla="*/ 788193 w 902493"/>
              <a:gd name="connsiteY11" fmla="*/ 40481 h 657225"/>
              <a:gd name="connsiteX12" fmla="*/ 740568 w 902493"/>
              <a:gd name="connsiteY12" fmla="*/ 9525 h 657225"/>
              <a:gd name="connsiteX13" fmla="*/ 709612 w 902493"/>
              <a:gd name="connsiteY13" fmla="*/ 0 h 657225"/>
              <a:gd name="connsiteX14" fmla="*/ 404812 w 902493"/>
              <a:gd name="connsiteY14" fmla="*/ 95250 h 657225"/>
              <a:gd name="connsiteX15" fmla="*/ 71436 w 902493"/>
              <a:gd name="connsiteY15" fmla="*/ 188118 h 657225"/>
              <a:gd name="connsiteX16" fmla="*/ 47624 w 902493"/>
              <a:gd name="connsiteY16" fmla="*/ 195262 h 657225"/>
              <a:gd name="connsiteX17" fmla="*/ 0 w 902493"/>
              <a:gd name="connsiteY17" fmla="*/ 245268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02493" h="657225">
                <a:moveTo>
                  <a:pt x="0" y="245268"/>
                </a:moveTo>
                <a:lnTo>
                  <a:pt x="128586" y="657225"/>
                </a:lnTo>
                <a:lnTo>
                  <a:pt x="469105" y="554831"/>
                </a:lnTo>
                <a:lnTo>
                  <a:pt x="847724" y="426244"/>
                </a:lnTo>
                <a:lnTo>
                  <a:pt x="873918" y="366712"/>
                </a:lnTo>
                <a:lnTo>
                  <a:pt x="902493" y="321469"/>
                </a:lnTo>
                <a:lnTo>
                  <a:pt x="892968" y="273844"/>
                </a:lnTo>
                <a:lnTo>
                  <a:pt x="826293" y="257175"/>
                </a:lnTo>
                <a:lnTo>
                  <a:pt x="826293" y="223837"/>
                </a:lnTo>
                <a:lnTo>
                  <a:pt x="812005" y="188119"/>
                </a:lnTo>
                <a:lnTo>
                  <a:pt x="823912" y="80962"/>
                </a:lnTo>
                <a:lnTo>
                  <a:pt x="788193" y="40481"/>
                </a:lnTo>
                <a:lnTo>
                  <a:pt x="740568" y="9525"/>
                </a:lnTo>
                <a:lnTo>
                  <a:pt x="709612" y="0"/>
                </a:lnTo>
                <a:lnTo>
                  <a:pt x="404812" y="95250"/>
                </a:lnTo>
                <a:lnTo>
                  <a:pt x="71436" y="188118"/>
                </a:lnTo>
                <a:lnTo>
                  <a:pt x="47624" y="195262"/>
                </a:lnTo>
                <a:lnTo>
                  <a:pt x="0" y="24526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944702" y="3172785"/>
            <a:ext cx="447438" cy="512603"/>
            <a:chOff x="4393406" y="1081031"/>
            <a:chExt cx="997744" cy="1143057"/>
          </a:xfrm>
          <a:solidFill>
            <a:schemeClr val="tx1"/>
          </a:solidFill>
        </p:grpSpPr>
        <p:sp>
          <p:nvSpPr>
            <p:cNvPr id="48" name="Freeform 47"/>
            <p:cNvSpPr/>
            <p:nvPr/>
          </p:nvSpPr>
          <p:spPr>
            <a:xfrm>
              <a:off x="4393406" y="1166813"/>
              <a:ext cx="997744" cy="1057275"/>
            </a:xfrm>
            <a:custGeom>
              <a:avLst/>
              <a:gdLst>
                <a:gd name="connsiteX0" fmla="*/ 0 w 997744"/>
                <a:gd name="connsiteY0" fmla="*/ 11906 h 1057275"/>
                <a:gd name="connsiteX1" fmla="*/ 26194 w 997744"/>
                <a:gd name="connsiteY1" fmla="*/ 83343 h 1057275"/>
                <a:gd name="connsiteX2" fmla="*/ 26194 w 997744"/>
                <a:gd name="connsiteY2" fmla="*/ 200025 h 1057275"/>
                <a:gd name="connsiteX3" fmla="*/ 54769 w 997744"/>
                <a:gd name="connsiteY3" fmla="*/ 230981 h 1057275"/>
                <a:gd name="connsiteX4" fmla="*/ 92869 w 997744"/>
                <a:gd name="connsiteY4" fmla="*/ 316706 h 1057275"/>
                <a:gd name="connsiteX5" fmla="*/ 92869 w 997744"/>
                <a:gd name="connsiteY5" fmla="*/ 426243 h 1057275"/>
                <a:gd name="connsiteX6" fmla="*/ 126207 w 997744"/>
                <a:gd name="connsiteY6" fmla="*/ 538162 h 1057275"/>
                <a:gd name="connsiteX7" fmla="*/ 116682 w 997744"/>
                <a:gd name="connsiteY7" fmla="*/ 590550 h 1057275"/>
                <a:gd name="connsiteX8" fmla="*/ 126207 w 997744"/>
                <a:gd name="connsiteY8" fmla="*/ 602456 h 1057275"/>
                <a:gd name="connsiteX9" fmla="*/ 114300 w 997744"/>
                <a:gd name="connsiteY9" fmla="*/ 678656 h 1057275"/>
                <a:gd name="connsiteX10" fmla="*/ 161925 w 997744"/>
                <a:gd name="connsiteY10" fmla="*/ 709612 h 1057275"/>
                <a:gd name="connsiteX11" fmla="*/ 178594 w 997744"/>
                <a:gd name="connsiteY11" fmla="*/ 1057275 h 1057275"/>
                <a:gd name="connsiteX12" fmla="*/ 547688 w 997744"/>
                <a:gd name="connsiteY12" fmla="*/ 1026318 h 1057275"/>
                <a:gd name="connsiteX13" fmla="*/ 916782 w 997744"/>
                <a:gd name="connsiteY13" fmla="*/ 962025 h 1057275"/>
                <a:gd name="connsiteX14" fmla="*/ 890588 w 997744"/>
                <a:gd name="connsiteY14" fmla="*/ 897731 h 1057275"/>
                <a:gd name="connsiteX15" fmla="*/ 869157 w 997744"/>
                <a:gd name="connsiteY15" fmla="*/ 907256 h 1057275"/>
                <a:gd name="connsiteX16" fmla="*/ 838200 w 997744"/>
                <a:gd name="connsiteY16" fmla="*/ 871537 h 1057275"/>
                <a:gd name="connsiteX17" fmla="*/ 804863 w 997744"/>
                <a:gd name="connsiteY17" fmla="*/ 871537 h 1057275"/>
                <a:gd name="connsiteX18" fmla="*/ 766763 w 997744"/>
                <a:gd name="connsiteY18" fmla="*/ 814387 h 1057275"/>
                <a:gd name="connsiteX19" fmla="*/ 709613 w 997744"/>
                <a:gd name="connsiteY19" fmla="*/ 792956 h 1057275"/>
                <a:gd name="connsiteX20" fmla="*/ 673894 w 997744"/>
                <a:gd name="connsiteY20" fmla="*/ 783431 h 1057275"/>
                <a:gd name="connsiteX21" fmla="*/ 673894 w 997744"/>
                <a:gd name="connsiteY21" fmla="*/ 783431 h 1057275"/>
                <a:gd name="connsiteX22" fmla="*/ 645319 w 997744"/>
                <a:gd name="connsiteY22" fmla="*/ 716756 h 1057275"/>
                <a:gd name="connsiteX23" fmla="*/ 666750 w 997744"/>
                <a:gd name="connsiteY23" fmla="*/ 669131 h 1057275"/>
                <a:gd name="connsiteX24" fmla="*/ 623888 w 997744"/>
                <a:gd name="connsiteY24" fmla="*/ 588168 h 1057275"/>
                <a:gd name="connsiteX25" fmla="*/ 683419 w 997744"/>
                <a:gd name="connsiteY25" fmla="*/ 519112 h 1057275"/>
                <a:gd name="connsiteX26" fmla="*/ 681038 w 997744"/>
                <a:gd name="connsiteY26" fmla="*/ 435768 h 1057275"/>
                <a:gd name="connsiteX27" fmla="*/ 704850 w 997744"/>
                <a:gd name="connsiteY27" fmla="*/ 371475 h 1057275"/>
                <a:gd name="connsiteX28" fmla="*/ 731044 w 997744"/>
                <a:gd name="connsiteY28" fmla="*/ 345281 h 1057275"/>
                <a:gd name="connsiteX29" fmla="*/ 788194 w 997744"/>
                <a:gd name="connsiteY29" fmla="*/ 292893 h 1057275"/>
                <a:gd name="connsiteX30" fmla="*/ 819150 w 997744"/>
                <a:gd name="connsiteY30" fmla="*/ 238125 h 1057275"/>
                <a:gd name="connsiteX31" fmla="*/ 912019 w 997744"/>
                <a:gd name="connsiteY31" fmla="*/ 171450 h 1057275"/>
                <a:gd name="connsiteX32" fmla="*/ 997744 w 997744"/>
                <a:gd name="connsiteY32" fmla="*/ 107156 h 1057275"/>
                <a:gd name="connsiteX33" fmla="*/ 945357 w 997744"/>
                <a:gd name="connsiteY33" fmla="*/ 97631 h 1057275"/>
                <a:gd name="connsiteX34" fmla="*/ 869157 w 997744"/>
                <a:gd name="connsiteY34" fmla="*/ 107156 h 1057275"/>
                <a:gd name="connsiteX35" fmla="*/ 823913 w 997744"/>
                <a:gd name="connsiteY35" fmla="*/ 104775 h 1057275"/>
                <a:gd name="connsiteX36" fmla="*/ 807244 w 997744"/>
                <a:gd name="connsiteY36" fmla="*/ 92868 h 1057275"/>
                <a:gd name="connsiteX37" fmla="*/ 766763 w 997744"/>
                <a:gd name="connsiteY37" fmla="*/ 111918 h 1057275"/>
                <a:gd name="connsiteX38" fmla="*/ 738188 w 997744"/>
                <a:gd name="connsiteY38" fmla="*/ 104775 h 1057275"/>
                <a:gd name="connsiteX39" fmla="*/ 700088 w 997744"/>
                <a:gd name="connsiteY39" fmla="*/ 88106 h 1057275"/>
                <a:gd name="connsiteX40" fmla="*/ 676275 w 997744"/>
                <a:gd name="connsiteY40" fmla="*/ 71437 h 1057275"/>
                <a:gd name="connsiteX41" fmla="*/ 638175 w 997744"/>
                <a:gd name="connsiteY41" fmla="*/ 78581 h 1057275"/>
                <a:gd name="connsiteX42" fmla="*/ 588169 w 997744"/>
                <a:gd name="connsiteY42" fmla="*/ 50006 h 1057275"/>
                <a:gd name="connsiteX43" fmla="*/ 561975 w 997744"/>
                <a:gd name="connsiteY43" fmla="*/ 52387 h 1057275"/>
                <a:gd name="connsiteX44" fmla="*/ 504825 w 997744"/>
                <a:gd name="connsiteY44" fmla="*/ 57150 h 1057275"/>
                <a:gd name="connsiteX45" fmla="*/ 459582 w 997744"/>
                <a:gd name="connsiteY45" fmla="*/ 57150 h 1057275"/>
                <a:gd name="connsiteX46" fmla="*/ 438150 w 997744"/>
                <a:gd name="connsiteY46" fmla="*/ 42862 h 1057275"/>
                <a:gd name="connsiteX47" fmla="*/ 381000 w 997744"/>
                <a:gd name="connsiteY47" fmla="*/ 33337 h 1057275"/>
                <a:gd name="connsiteX48" fmla="*/ 328613 w 997744"/>
                <a:gd name="connsiteY48" fmla="*/ 16668 h 1057275"/>
                <a:gd name="connsiteX49" fmla="*/ 295275 w 997744"/>
                <a:gd name="connsiteY49" fmla="*/ 16668 h 1057275"/>
                <a:gd name="connsiteX50" fmla="*/ 264319 w 997744"/>
                <a:gd name="connsiteY50" fmla="*/ 16668 h 1057275"/>
                <a:gd name="connsiteX51" fmla="*/ 238125 w 997744"/>
                <a:gd name="connsiteY51" fmla="*/ 9525 h 1057275"/>
                <a:gd name="connsiteX52" fmla="*/ 230982 w 997744"/>
                <a:gd name="connsiteY52" fmla="*/ 0 h 1057275"/>
                <a:gd name="connsiteX53" fmla="*/ 147638 w 997744"/>
                <a:gd name="connsiteY53" fmla="*/ 9525 h 1057275"/>
                <a:gd name="connsiteX54" fmla="*/ 83344 w 997744"/>
                <a:gd name="connsiteY54" fmla="*/ 7143 h 1057275"/>
                <a:gd name="connsiteX55" fmla="*/ 0 w 997744"/>
                <a:gd name="connsiteY55" fmla="*/ 11906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997744" h="1057275">
                  <a:moveTo>
                    <a:pt x="0" y="11906"/>
                  </a:moveTo>
                  <a:lnTo>
                    <a:pt x="26194" y="83343"/>
                  </a:lnTo>
                  <a:lnTo>
                    <a:pt x="26194" y="200025"/>
                  </a:lnTo>
                  <a:lnTo>
                    <a:pt x="54769" y="230981"/>
                  </a:lnTo>
                  <a:lnTo>
                    <a:pt x="92869" y="316706"/>
                  </a:lnTo>
                  <a:lnTo>
                    <a:pt x="92869" y="426243"/>
                  </a:lnTo>
                  <a:lnTo>
                    <a:pt x="126207" y="538162"/>
                  </a:lnTo>
                  <a:lnTo>
                    <a:pt x="116682" y="590550"/>
                  </a:lnTo>
                  <a:lnTo>
                    <a:pt x="126207" y="602456"/>
                  </a:lnTo>
                  <a:lnTo>
                    <a:pt x="114300" y="678656"/>
                  </a:lnTo>
                  <a:lnTo>
                    <a:pt x="161925" y="709612"/>
                  </a:lnTo>
                  <a:lnTo>
                    <a:pt x="178594" y="1057275"/>
                  </a:lnTo>
                  <a:lnTo>
                    <a:pt x="547688" y="1026318"/>
                  </a:lnTo>
                  <a:lnTo>
                    <a:pt x="916782" y="962025"/>
                  </a:lnTo>
                  <a:lnTo>
                    <a:pt x="890588" y="897731"/>
                  </a:lnTo>
                  <a:lnTo>
                    <a:pt x="869157" y="907256"/>
                  </a:lnTo>
                  <a:lnTo>
                    <a:pt x="838200" y="871537"/>
                  </a:lnTo>
                  <a:lnTo>
                    <a:pt x="804863" y="871537"/>
                  </a:lnTo>
                  <a:lnTo>
                    <a:pt x="766763" y="814387"/>
                  </a:lnTo>
                  <a:lnTo>
                    <a:pt x="709613" y="792956"/>
                  </a:lnTo>
                  <a:lnTo>
                    <a:pt x="673894" y="783431"/>
                  </a:lnTo>
                  <a:lnTo>
                    <a:pt x="673894" y="783431"/>
                  </a:lnTo>
                  <a:lnTo>
                    <a:pt x="645319" y="716756"/>
                  </a:lnTo>
                  <a:lnTo>
                    <a:pt x="666750" y="669131"/>
                  </a:lnTo>
                  <a:lnTo>
                    <a:pt x="623888" y="588168"/>
                  </a:lnTo>
                  <a:lnTo>
                    <a:pt x="683419" y="519112"/>
                  </a:lnTo>
                  <a:cubicBezTo>
                    <a:pt x="682625" y="491331"/>
                    <a:pt x="681832" y="463549"/>
                    <a:pt x="681038" y="435768"/>
                  </a:cubicBezTo>
                  <a:lnTo>
                    <a:pt x="704850" y="371475"/>
                  </a:lnTo>
                  <a:lnTo>
                    <a:pt x="731044" y="345281"/>
                  </a:lnTo>
                  <a:lnTo>
                    <a:pt x="788194" y="292893"/>
                  </a:lnTo>
                  <a:lnTo>
                    <a:pt x="819150" y="238125"/>
                  </a:lnTo>
                  <a:lnTo>
                    <a:pt x="912019" y="171450"/>
                  </a:lnTo>
                  <a:lnTo>
                    <a:pt x="997744" y="107156"/>
                  </a:lnTo>
                  <a:lnTo>
                    <a:pt x="945357" y="97631"/>
                  </a:lnTo>
                  <a:lnTo>
                    <a:pt x="869157" y="107156"/>
                  </a:lnTo>
                  <a:lnTo>
                    <a:pt x="823913" y="104775"/>
                  </a:lnTo>
                  <a:lnTo>
                    <a:pt x="807244" y="92868"/>
                  </a:lnTo>
                  <a:lnTo>
                    <a:pt x="766763" y="111918"/>
                  </a:lnTo>
                  <a:lnTo>
                    <a:pt x="738188" y="104775"/>
                  </a:lnTo>
                  <a:lnTo>
                    <a:pt x="700088" y="88106"/>
                  </a:lnTo>
                  <a:lnTo>
                    <a:pt x="676275" y="71437"/>
                  </a:lnTo>
                  <a:lnTo>
                    <a:pt x="638175" y="78581"/>
                  </a:lnTo>
                  <a:lnTo>
                    <a:pt x="588169" y="50006"/>
                  </a:lnTo>
                  <a:lnTo>
                    <a:pt x="561975" y="52387"/>
                  </a:lnTo>
                  <a:lnTo>
                    <a:pt x="504825" y="57150"/>
                  </a:lnTo>
                  <a:lnTo>
                    <a:pt x="459582" y="57150"/>
                  </a:lnTo>
                  <a:lnTo>
                    <a:pt x="438150" y="42862"/>
                  </a:lnTo>
                  <a:lnTo>
                    <a:pt x="381000" y="33337"/>
                  </a:lnTo>
                  <a:lnTo>
                    <a:pt x="328613" y="16668"/>
                  </a:lnTo>
                  <a:lnTo>
                    <a:pt x="295275" y="16668"/>
                  </a:lnTo>
                  <a:lnTo>
                    <a:pt x="264319" y="16668"/>
                  </a:lnTo>
                  <a:lnTo>
                    <a:pt x="238125" y="9525"/>
                  </a:lnTo>
                  <a:lnTo>
                    <a:pt x="230982" y="0"/>
                  </a:lnTo>
                  <a:lnTo>
                    <a:pt x="147638" y="9525"/>
                  </a:lnTo>
                  <a:lnTo>
                    <a:pt x="83344" y="7143"/>
                  </a:lnTo>
                  <a:lnTo>
                    <a:pt x="0" y="11906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4638510" y="1081031"/>
              <a:ext cx="35928" cy="59741"/>
            </a:xfrm>
            <a:custGeom>
              <a:avLst/>
              <a:gdLst>
                <a:gd name="connsiteX0" fmla="*/ 28575 w 28575"/>
                <a:gd name="connsiteY0" fmla="*/ 0 h 42863"/>
                <a:gd name="connsiteX1" fmla="*/ 0 w 28575"/>
                <a:gd name="connsiteY1" fmla="*/ 42863 h 42863"/>
                <a:gd name="connsiteX2" fmla="*/ 28575 w 28575"/>
                <a:gd name="connsiteY2" fmla="*/ 0 h 42863"/>
                <a:gd name="connsiteX0" fmla="*/ 35885 w 35928"/>
                <a:gd name="connsiteY0" fmla="*/ 2617 h 45483"/>
                <a:gd name="connsiteX1" fmla="*/ 7310 w 35928"/>
                <a:gd name="connsiteY1" fmla="*/ 45480 h 45483"/>
                <a:gd name="connsiteX2" fmla="*/ 166 w 35928"/>
                <a:gd name="connsiteY2" fmla="*/ 4999 h 45483"/>
                <a:gd name="connsiteX3" fmla="*/ 35885 w 35928"/>
                <a:gd name="connsiteY3" fmla="*/ 2617 h 45483"/>
                <a:gd name="connsiteX0" fmla="*/ 35885 w 35928"/>
                <a:gd name="connsiteY0" fmla="*/ 16725 h 59741"/>
                <a:gd name="connsiteX1" fmla="*/ 7310 w 35928"/>
                <a:gd name="connsiteY1" fmla="*/ 59588 h 59741"/>
                <a:gd name="connsiteX2" fmla="*/ 166 w 35928"/>
                <a:gd name="connsiteY2" fmla="*/ 57 h 59741"/>
                <a:gd name="connsiteX3" fmla="*/ 35885 w 35928"/>
                <a:gd name="connsiteY3" fmla="*/ 16725 h 5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28" h="59741">
                  <a:moveTo>
                    <a:pt x="35885" y="16725"/>
                  </a:moveTo>
                  <a:cubicBezTo>
                    <a:pt x="37076" y="26647"/>
                    <a:pt x="13263" y="62366"/>
                    <a:pt x="7310" y="59588"/>
                  </a:cubicBezTo>
                  <a:cubicBezTo>
                    <a:pt x="1357" y="56810"/>
                    <a:pt x="-628" y="4820"/>
                    <a:pt x="166" y="57"/>
                  </a:cubicBezTo>
                  <a:cubicBezTo>
                    <a:pt x="12072" y="-737"/>
                    <a:pt x="34694" y="6803"/>
                    <a:pt x="35885" y="16725"/>
                  </a:cubicBez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</p:grpSp>
      <p:sp>
        <p:nvSpPr>
          <p:cNvPr id="51" name="Freeform 50"/>
          <p:cNvSpPr/>
          <p:nvPr/>
        </p:nvSpPr>
        <p:spPr>
          <a:xfrm>
            <a:off x="2376121" y="3284937"/>
            <a:ext cx="373755" cy="178335"/>
          </a:xfrm>
          <a:custGeom>
            <a:avLst/>
            <a:gdLst>
              <a:gd name="connsiteX0" fmla="*/ 0 w 833438"/>
              <a:gd name="connsiteY0" fmla="*/ 223837 h 397669"/>
              <a:gd name="connsiteX1" fmla="*/ 90488 w 833438"/>
              <a:gd name="connsiteY1" fmla="*/ 276225 h 397669"/>
              <a:gd name="connsiteX2" fmla="*/ 154782 w 833438"/>
              <a:gd name="connsiteY2" fmla="*/ 271462 h 397669"/>
              <a:gd name="connsiteX3" fmla="*/ 290513 w 833438"/>
              <a:gd name="connsiteY3" fmla="*/ 292894 h 397669"/>
              <a:gd name="connsiteX4" fmla="*/ 309563 w 833438"/>
              <a:gd name="connsiteY4" fmla="*/ 288131 h 397669"/>
              <a:gd name="connsiteX5" fmla="*/ 335757 w 833438"/>
              <a:gd name="connsiteY5" fmla="*/ 328612 h 397669"/>
              <a:gd name="connsiteX6" fmla="*/ 369094 w 833438"/>
              <a:gd name="connsiteY6" fmla="*/ 321469 h 397669"/>
              <a:gd name="connsiteX7" fmla="*/ 352425 w 833438"/>
              <a:gd name="connsiteY7" fmla="*/ 354806 h 397669"/>
              <a:gd name="connsiteX8" fmla="*/ 381000 w 833438"/>
              <a:gd name="connsiteY8" fmla="*/ 397669 h 397669"/>
              <a:gd name="connsiteX9" fmla="*/ 402432 w 833438"/>
              <a:gd name="connsiteY9" fmla="*/ 376237 h 397669"/>
              <a:gd name="connsiteX10" fmla="*/ 423863 w 833438"/>
              <a:gd name="connsiteY10" fmla="*/ 342900 h 397669"/>
              <a:gd name="connsiteX11" fmla="*/ 447675 w 833438"/>
              <a:gd name="connsiteY11" fmla="*/ 304800 h 397669"/>
              <a:gd name="connsiteX12" fmla="*/ 452438 w 833438"/>
              <a:gd name="connsiteY12" fmla="*/ 273844 h 397669"/>
              <a:gd name="connsiteX13" fmla="*/ 452438 w 833438"/>
              <a:gd name="connsiteY13" fmla="*/ 273844 h 397669"/>
              <a:gd name="connsiteX14" fmla="*/ 469107 w 833438"/>
              <a:gd name="connsiteY14" fmla="*/ 278606 h 397669"/>
              <a:gd name="connsiteX15" fmla="*/ 471488 w 833438"/>
              <a:gd name="connsiteY15" fmla="*/ 290512 h 397669"/>
              <a:gd name="connsiteX16" fmla="*/ 476250 w 833438"/>
              <a:gd name="connsiteY16" fmla="*/ 297656 h 397669"/>
              <a:gd name="connsiteX17" fmla="*/ 490538 w 833438"/>
              <a:gd name="connsiteY17" fmla="*/ 269081 h 397669"/>
              <a:gd name="connsiteX18" fmla="*/ 514350 w 833438"/>
              <a:gd name="connsiteY18" fmla="*/ 264319 h 397669"/>
              <a:gd name="connsiteX19" fmla="*/ 507207 w 833438"/>
              <a:gd name="connsiteY19" fmla="*/ 280987 h 397669"/>
              <a:gd name="connsiteX20" fmla="*/ 502444 w 833438"/>
              <a:gd name="connsiteY20" fmla="*/ 297656 h 397669"/>
              <a:gd name="connsiteX21" fmla="*/ 514350 w 833438"/>
              <a:gd name="connsiteY21" fmla="*/ 307181 h 397669"/>
              <a:gd name="connsiteX22" fmla="*/ 547688 w 833438"/>
              <a:gd name="connsiteY22" fmla="*/ 264319 h 397669"/>
              <a:gd name="connsiteX23" fmla="*/ 554832 w 833438"/>
              <a:gd name="connsiteY23" fmla="*/ 245269 h 397669"/>
              <a:gd name="connsiteX24" fmla="*/ 566738 w 833438"/>
              <a:gd name="connsiteY24" fmla="*/ 238125 h 397669"/>
              <a:gd name="connsiteX25" fmla="*/ 592932 w 833438"/>
              <a:gd name="connsiteY25" fmla="*/ 230981 h 397669"/>
              <a:gd name="connsiteX26" fmla="*/ 626269 w 833438"/>
              <a:gd name="connsiteY26" fmla="*/ 192881 h 397669"/>
              <a:gd name="connsiteX27" fmla="*/ 671513 w 833438"/>
              <a:gd name="connsiteY27" fmla="*/ 183356 h 397669"/>
              <a:gd name="connsiteX28" fmla="*/ 716757 w 833438"/>
              <a:gd name="connsiteY28" fmla="*/ 185737 h 397669"/>
              <a:gd name="connsiteX29" fmla="*/ 738188 w 833438"/>
              <a:gd name="connsiteY29" fmla="*/ 204787 h 397669"/>
              <a:gd name="connsiteX30" fmla="*/ 762000 w 833438"/>
              <a:gd name="connsiteY30" fmla="*/ 204787 h 397669"/>
              <a:gd name="connsiteX31" fmla="*/ 762000 w 833438"/>
              <a:gd name="connsiteY31" fmla="*/ 176212 h 397669"/>
              <a:gd name="connsiteX32" fmla="*/ 781050 w 833438"/>
              <a:gd name="connsiteY32" fmla="*/ 169069 h 397669"/>
              <a:gd name="connsiteX33" fmla="*/ 823913 w 833438"/>
              <a:gd name="connsiteY33" fmla="*/ 183356 h 397669"/>
              <a:gd name="connsiteX34" fmla="*/ 833438 w 833438"/>
              <a:gd name="connsiteY34" fmla="*/ 161925 h 397669"/>
              <a:gd name="connsiteX35" fmla="*/ 828675 w 833438"/>
              <a:gd name="connsiteY35" fmla="*/ 138112 h 397669"/>
              <a:gd name="connsiteX36" fmla="*/ 807244 w 833438"/>
              <a:gd name="connsiteY36" fmla="*/ 138112 h 397669"/>
              <a:gd name="connsiteX37" fmla="*/ 802482 w 833438"/>
              <a:gd name="connsiteY37" fmla="*/ 130969 h 397669"/>
              <a:gd name="connsiteX38" fmla="*/ 795338 w 833438"/>
              <a:gd name="connsiteY38" fmla="*/ 109537 h 397669"/>
              <a:gd name="connsiteX39" fmla="*/ 764382 w 833438"/>
              <a:gd name="connsiteY39" fmla="*/ 102394 h 397669"/>
              <a:gd name="connsiteX40" fmla="*/ 745332 w 833438"/>
              <a:gd name="connsiteY40" fmla="*/ 119062 h 397669"/>
              <a:gd name="connsiteX41" fmla="*/ 723900 w 833438"/>
              <a:gd name="connsiteY41" fmla="*/ 126206 h 397669"/>
              <a:gd name="connsiteX42" fmla="*/ 695325 w 833438"/>
              <a:gd name="connsiteY42" fmla="*/ 128587 h 397669"/>
              <a:gd name="connsiteX43" fmla="*/ 666750 w 833438"/>
              <a:gd name="connsiteY43" fmla="*/ 116681 h 397669"/>
              <a:gd name="connsiteX44" fmla="*/ 681038 w 833438"/>
              <a:gd name="connsiteY44" fmla="*/ 80962 h 397669"/>
              <a:gd name="connsiteX45" fmla="*/ 683419 w 833438"/>
              <a:gd name="connsiteY45" fmla="*/ 59531 h 397669"/>
              <a:gd name="connsiteX46" fmla="*/ 671513 w 833438"/>
              <a:gd name="connsiteY46" fmla="*/ 57150 h 397669"/>
              <a:gd name="connsiteX47" fmla="*/ 647700 w 833438"/>
              <a:gd name="connsiteY47" fmla="*/ 69056 h 397669"/>
              <a:gd name="connsiteX48" fmla="*/ 628650 w 833438"/>
              <a:gd name="connsiteY48" fmla="*/ 95250 h 397669"/>
              <a:gd name="connsiteX49" fmla="*/ 581025 w 833438"/>
              <a:gd name="connsiteY49" fmla="*/ 102394 h 397669"/>
              <a:gd name="connsiteX50" fmla="*/ 533400 w 833438"/>
              <a:gd name="connsiteY50" fmla="*/ 119062 h 397669"/>
              <a:gd name="connsiteX51" fmla="*/ 502444 w 833438"/>
              <a:gd name="connsiteY51" fmla="*/ 140494 h 397669"/>
              <a:gd name="connsiteX52" fmla="*/ 492919 w 833438"/>
              <a:gd name="connsiteY52" fmla="*/ 164306 h 397669"/>
              <a:gd name="connsiteX53" fmla="*/ 478632 w 833438"/>
              <a:gd name="connsiteY53" fmla="*/ 166687 h 397669"/>
              <a:gd name="connsiteX54" fmla="*/ 442913 w 833438"/>
              <a:gd name="connsiteY54" fmla="*/ 159544 h 397669"/>
              <a:gd name="connsiteX55" fmla="*/ 388144 w 833438"/>
              <a:gd name="connsiteY55" fmla="*/ 159544 h 397669"/>
              <a:gd name="connsiteX56" fmla="*/ 350044 w 833438"/>
              <a:gd name="connsiteY56" fmla="*/ 119062 h 397669"/>
              <a:gd name="connsiteX57" fmla="*/ 326232 w 833438"/>
              <a:gd name="connsiteY57" fmla="*/ 111919 h 397669"/>
              <a:gd name="connsiteX58" fmla="*/ 288132 w 833438"/>
              <a:gd name="connsiteY58" fmla="*/ 114300 h 397669"/>
              <a:gd name="connsiteX59" fmla="*/ 259557 w 833438"/>
              <a:gd name="connsiteY59" fmla="*/ 116681 h 397669"/>
              <a:gd name="connsiteX60" fmla="*/ 250032 w 833438"/>
              <a:gd name="connsiteY60" fmla="*/ 128587 h 397669"/>
              <a:gd name="connsiteX61" fmla="*/ 238125 w 833438"/>
              <a:gd name="connsiteY61" fmla="*/ 121444 h 397669"/>
              <a:gd name="connsiteX62" fmla="*/ 235744 w 833438"/>
              <a:gd name="connsiteY62" fmla="*/ 76200 h 397669"/>
              <a:gd name="connsiteX63" fmla="*/ 252413 w 833438"/>
              <a:gd name="connsiteY63" fmla="*/ 47625 h 397669"/>
              <a:gd name="connsiteX64" fmla="*/ 285750 w 833438"/>
              <a:gd name="connsiteY64" fmla="*/ 40481 h 397669"/>
              <a:gd name="connsiteX65" fmla="*/ 280988 w 833438"/>
              <a:gd name="connsiteY65" fmla="*/ 21431 h 397669"/>
              <a:gd name="connsiteX66" fmla="*/ 304800 w 833438"/>
              <a:gd name="connsiteY66" fmla="*/ 2381 h 397669"/>
              <a:gd name="connsiteX67" fmla="*/ 273844 w 833438"/>
              <a:gd name="connsiteY67" fmla="*/ 0 h 397669"/>
              <a:gd name="connsiteX68" fmla="*/ 254794 w 833438"/>
              <a:gd name="connsiteY68" fmla="*/ 21431 h 397669"/>
              <a:gd name="connsiteX69" fmla="*/ 207169 w 833438"/>
              <a:gd name="connsiteY69" fmla="*/ 26194 h 397669"/>
              <a:gd name="connsiteX70" fmla="*/ 176213 w 833438"/>
              <a:gd name="connsiteY70" fmla="*/ 54769 h 397669"/>
              <a:gd name="connsiteX71" fmla="*/ 166688 w 833438"/>
              <a:gd name="connsiteY71" fmla="*/ 88106 h 397669"/>
              <a:gd name="connsiteX72" fmla="*/ 147638 w 833438"/>
              <a:gd name="connsiteY72" fmla="*/ 109537 h 397669"/>
              <a:gd name="connsiteX73" fmla="*/ 121444 w 833438"/>
              <a:gd name="connsiteY73" fmla="*/ 116681 h 397669"/>
              <a:gd name="connsiteX74" fmla="*/ 71438 w 833438"/>
              <a:gd name="connsiteY74" fmla="*/ 159544 h 397669"/>
              <a:gd name="connsiteX75" fmla="*/ 47625 w 833438"/>
              <a:gd name="connsiteY75" fmla="*/ 161925 h 397669"/>
              <a:gd name="connsiteX76" fmla="*/ 0 w 833438"/>
              <a:gd name="connsiteY76" fmla="*/ 223837 h 3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833438" h="397669">
                <a:moveTo>
                  <a:pt x="0" y="223837"/>
                </a:moveTo>
                <a:lnTo>
                  <a:pt x="90488" y="276225"/>
                </a:lnTo>
                <a:lnTo>
                  <a:pt x="154782" y="271462"/>
                </a:lnTo>
                <a:lnTo>
                  <a:pt x="290513" y="292894"/>
                </a:lnTo>
                <a:lnTo>
                  <a:pt x="309563" y="288131"/>
                </a:lnTo>
                <a:lnTo>
                  <a:pt x="335757" y="328612"/>
                </a:lnTo>
                <a:lnTo>
                  <a:pt x="369094" y="321469"/>
                </a:lnTo>
                <a:lnTo>
                  <a:pt x="352425" y="354806"/>
                </a:lnTo>
                <a:lnTo>
                  <a:pt x="381000" y="397669"/>
                </a:lnTo>
                <a:lnTo>
                  <a:pt x="402432" y="376237"/>
                </a:lnTo>
                <a:lnTo>
                  <a:pt x="423863" y="342900"/>
                </a:lnTo>
                <a:lnTo>
                  <a:pt x="447675" y="304800"/>
                </a:lnTo>
                <a:lnTo>
                  <a:pt x="452438" y="273844"/>
                </a:lnTo>
                <a:lnTo>
                  <a:pt x="452438" y="273844"/>
                </a:lnTo>
                <a:lnTo>
                  <a:pt x="469107" y="278606"/>
                </a:lnTo>
                <a:lnTo>
                  <a:pt x="471488" y="290512"/>
                </a:lnTo>
                <a:lnTo>
                  <a:pt x="476250" y="297656"/>
                </a:lnTo>
                <a:lnTo>
                  <a:pt x="490538" y="269081"/>
                </a:lnTo>
                <a:lnTo>
                  <a:pt x="514350" y="264319"/>
                </a:lnTo>
                <a:lnTo>
                  <a:pt x="507207" y="280987"/>
                </a:lnTo>
                <a:lnTo>
                  <a:pt x="502444" y="297656"/>
                </a:lnTo>
                <a:lnTo>
                  <a:pt x="514350" y="307181"/>
                </a:lnTo>
                <a:lnTo>
                  <a:pt x="547688" y="264319"/>
                </a:lnTo>
                <a:lnTo>
                  <a:pt x="554832" y="245269"/>
                </a:lnTo>
                <a:lnTo>
                  <a:pt x="566738" y="238125"/>
                </a:lnTo>
                <a:lnTo>
                  <a:pt x="592932" y="230981"/>
                </a:lnTo>
                <a:lnTo>
                  <a:pt x="626269" y="192881"/>
                </a:lnTo>
                <a:lnTo>
                  <a:pt x="671513" y="183356"/>
                </a:lnTo>
                <a:lnTo>
                  <a:pt x="716757" y="185737"/>
                </a:lnTo>
                <a:lnTo>
                  <a:pt x="738188" y="204787"/>
                </a:lnTo>
                <a:lnTo>
                  <a:pt x="762000" y="204787"/>
                </a:lnTo>
                <a:lnTo>
                  <a:pt x="762000" y="176212"/>
                </a:lnTo>
                <a:lnTo>
                  <a:pt x="781050" y="169069"/>
                </a:lnTo>
                <a:lnTo>
                  <a:pt x="823913" y="183356"/>
                </a:lnTo>
                <a:lnTo>
                  <a:pt x="833438" y="161925"/>
                </a:lnTo>
                <a:lnTo>
                  <a:pt x="828675" y="138112"/>
                </a:lnTo>
                <a:lnTo>
                  <a:pt x="807244" y="138112"/>
                </a:lnTo>
                <a:lnTo>
                  <a:pt x="802482" y="130969"/>
                </a:lnTo>
                <a:lnTo>
                  <a:pt x="795338" y="109537"/>
                </a:lnTo>
                <a:lnTo>
                  <a:pt x="764382" y="102394"/>
                </a:lnTo>
                <a:lnTo>
                  <a:pt x="745332" y="119062"/>
                </a:lnTo>
                <a:lnTo>
                  <a:pt x="723900" y="126206"/>
                </a:lnTo>
                <a:lnTo>
                  <a:pt x="695325" y="128587"/>
                </a:lnTo>
                <a:lnTo>
                  <a:pt x="666750" y="116681"/>
                </a:lnTo>
                <a:lnTo>
                  <a:pt x="681038" y="80962"/>
                </a:lnTo>
                <a:lnTo>
                  <a:pt x="683419" y="59531"/>
                </a:lnTo>
                <a:lnTo>
                  <a:pt x="671513" y="57150"/>
                </a:lnTo>
                <a:lnTo>
                  <a:pt x="647700" y="69056"/>
                </a:lnTo>
                <a:lnTo>
                  <a:pt x="628650" y="95250"/>
                </a:lnTo>
                <a:lnTo>
                  <a:pt x="581025" y="102394"/>
                </a:lnTo>
                <a:lnTo>
                  <a:pt x="533400" y="119062"/>
                </a:lnTo>
                <a:lnTo>
                  <a:pt x="502444" y="140494"/>
                </a:lnTo>
                <a:lnTo>
                  <a:pt x="492919" y="164306"/>
                </a:lnTo>
                <a:lnTo>
                  <a:pt x="478632" y="166687"/>
                </a:lnTo>
                <a:lnTo>
                  <a:pt x="442913" y="159544"/>
                </a:lnTo>
                <a:lnTo>
                  <a:pt x="388144" y="159544"/>
                </a:lnTo>
                <a:lnTo>
                  <a:pt x="350044" y="119062"/>
                </a:lnTo>
                <a:lnTo>
                  <a:pt x="326232" y="111919"/>
                </a:lnTo>
                <a:lnTo>
                  <a:pt x="288132" y="114300"/>
                </a:lnTo>
                <a:lnTo>
                  <a:pt x="259557" y="116681"/>
                </a:lnTo>
                <a:lnTo>
                  <a:pt x="250032" y="128587"/>
                </a:lnTo>
                <a:lnTo>
                  <a:pt x="238125" y="121444"/>
                </a:lnTo>
                <a:lnTo>
                  <a:pt x="235744" y="76200"/>
                </a:lnTo>
                <a:lnTo>
                  <a:pt x="252413" y="47625"/>
                </a:lnTo>
                <a:lnTo>
                  <a:pt x="285750" y="40481"/>
                </a:lnTo>
                <a:lnTo>
                  <a:pt x="280988" y="21431"/>
                </a:lnTo>
                <a:lnTo>
                  <a:pt x="304800" y="2381"/>
                </a:lnTo>
                <a:lnTo>
                  <a:pt x="273844" y="0"/>
                </a:lnTo>
                <a:lnTo>
                  <a:pt x="254794" y="21431"/>
                </a:lnTo>
                <a:lnTo>
                  <a:pt x="207169" y="26194"/>
                </a:lnTo>
                <a:lnTo>
                  <a:pt x="176213" y="54769"/>
                </a:lnTo>
                <a:lnTo>
                  <a:pt x="166688" y="88106"/>
                </a:lnTo>
                <a:lnTo>
                  <a:pt x="147638" y="109537"/>
                </a:lnTo>
                <a:lnTo>
                  <a:pt x="121444" y="116681"/>
                </a:lnTo>
                <a:lnTo>
                  <a:pt x="71438" y="159544"/>
                </a:lnTo>
                <a:lnTo>
                  <a:pt x="47625" y="161925"/>
                </a:lnTo>
                <a:lnTo>
                  <a:pt x="0" y="223837"/>
                </a:lnTo>
                <a:close/>
              </a:path>
            </a:pathLst>
          </a:custGeom>
          <a:solidFill>
            <a:srgbClr val="9DCA2A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2637749" y="3386385"/>
            <a:ext cx="265900" cy="352397"/>
          </a:xfrm>
          <a:custGeom>
            <a:avLst/>
            <a:gdLst>
              <a:gd name="connsiteX0" fmla="*/ 78581 w 592931"/>
              <a:gd name="connsiteY0" fmla="*/ 130968 h 785812"/>
              <a:gd name="connsiteX1" fmla="*/ 30956 w 592931"/>
              <a:gd name="connsiteY1" fmla="*/ 190500 h 785812"/>
              <a:gd name="connsiteX2" fmla="*/ 21431 w 592931"/>
              <a:gd name="connsiteY2" fmla="*/ 219075 h 785812"/>
              <a:gd name="connsiteX3" fmla="*/ 9525 w 592931"/>
              <a:gd name="connsiteY3" fmla="*/ 261937 h 785812"/>
              <a:gd name="connsiteX4" fmla="*/ 16668 w 592931"/>
              <a:gd name="connsiteY4" fmla="*/ 292893 h 785812"/>
              <a:gd name="connsiteX5" fmla="*/ 0 w 592931"/>
              <a:gd name="connsiteY5" fmla="*/ 342900 h 785812"/>
              <a:gd name="connsiteX6" fmla="*/ 0 w 592931"/>
              <a:gd name="connsiteY6" fmla="*/ 359568 h 785812"/>
              <a:gd name="connsiteX7" fmla="*/ 16668 w 592931"/>
              <a:gd name="connsiteY7" fmla="*/ 390525 h 785812"/>
              <a:gd name="connsiteX8" fmla="*/ 7143 w 592931"/>
              <a:gd name="connsiteY8" fmla="*/ 431006 h 785812"/>
              <a:gd name="connsiteX9" fmla="*/ 33337 w 592931"/>
              <a:gd name="connsiteY9" fmla="*/ 459581 h 785812"/>
              <a:gd name="connsiteX10" fmla="*/ 52387 w 592931"/>
              <a:gd name="connsiteY10" fmla="*/ 488156 h 785812"/>
              <a:gd name="connsiteX11" fmla="*/ 66675 w 592931"/>
              <a:gd name="connsiteY11" fmla="*/ 521493 h 785812"/>
              <a:gd name="connsiteX12" fmla="*/ 71437 w 592931"/>
              <a:gd name="connsiteY12" fmla="*/ 561975 h 785812"/>
              <a:gd name="connsiteX13" fmla="*/ 78581 w 592931"/>
              <a:gd name="connsiteY13" fmla="*/ 628650 h 785812"/>
              <a:gd name="connsiteX14" fmla="*/ 38100 w 592931"/>
              <a:gd name="connsiteY14" fmla="*/ 785812 h 785812"/>
              <a:gd name="connsiteX15" fmla="*/ 61912 w 592931"/>
              <a:gd name="connsiteY15" fmla="*/ 785812 h 785812"/>
              <a:gd name="connsiteX16" fmla="*/ 304800 w 592931"/>
              <a:gd name="connsiteY16" fmla="*/ 731043 h 785812"/>
              <a:gd name="connsiteX17" fmla="*/ 311943 w 592931"/>
              <a:gd name="connsiteY17" fmla="*/ 752475 h 785812"/>
              <a:gd name="connsiteX18" fmla="*/ 504825 w 592931"/>
              <a:gd name="connsiteY18" fmla="*/ 697706 h 785812"/>
              <a:gd name="connsiteX19" fmla="*/ 523875 w 592931"/>
              <a:gd name="connsiteY19" fmla="*/ 673893 h 785812"/>
              <a:gd name="connsiteX20" fmla="*/ 535781 w 592931"/>
              <a:gd name="connsiteY20" fmla="*/ 635793 h 785812"/>
              <a:gd name="connsiteX21" fmla="*/ 519112 w 592931"/>
              <a:gd name="connsiteY21" fmla="*/ 611981 h 785812"/>
              <a:gd name="connsiteX22" fmla="*/ 535781 w 592931"/>
              <a:gd name="connsiteY22" fmla="*/ 583406 h 785812"/>
              <a:gd name="connsiteX23" fmla="*/ 578643 w 592931"/>
              <a:gd name="connsiteY23" fmla="*/ 540543 h 785812"/>
              <a:gd name="connsiteX24" fmla="*/ 592931 w 592931"/>
              <a:gd name="connsiteY24" fmla="*/ 495300 h 785812"/>
              <a:gd name="connsiteX25" fmla="*/ 585787 w 592931"/>
              <a:gd name="connsiteY25" fmla="*/ 423862 h 785812"/>
              <a:gd name="connsiteX26" fmla="*/ 554831 w 592931"/>
              <a:gd name="connsiteY26" fmla="*/ 357187 h 785812"/>
              <a:gd name="connsiteX27" fmla="*/ 531018 w 592931"/>
              <a:gd name="connsiteY27" fmla="*/ 292893 h 785812"/>
              <a:gd name="connsiteX28" fmla="*/ 500062 w 592931"/>
              <a:gd name="connsiteY28" fmla="*/ 271462 h 785812"/>
              <a:gd name="connsiteX29" fmla="*/ 452437 w 592931"/>
              <a:gd name="connsiteY29" fmla="*/ 271462 h 785812"/>
              <a:gd name="connsiteX30" fmla="*/ 416718 w 592931"/>
              <a:gd name="connsiteY30" fmla="*/ 330993 h 785812"/>
              <a:gd name="connsiteX31" fmla="*/ 404812 w 592931"/>
              <a:gd name="connsiteY31" fmla="*/ 350043 h 785812"/>
              <a:gd name="connsiteX32" fmla="*/ 404812 w 592931"/>
              <a:gd name="connsiteY32" fmla="*/ 350043 h 785812"/>
              <a:gd name="connsiteX33" fmla="*/ 364331 w 592931"/>
              <a:gd name="connsiteY33" fmla="*/ 342900 h 785812"/>
              <a:gd name="connsiteX34" fmla="*/ 366712 w 592931"/>
              <a:gd name="connsiteY34" fmla="*/ 311943 h 785812"/>
              <a:gd name="connsiteX35" fmla="*/ 376237 w 592931"/>
              <a:gd name="connsiteY35" fmla="*/ 290512 h 785812"/>
              <a:gd name="connsiteX36" fmla="*/ 388143 w 592931"/>
              <a:gd name="connsiteY36" fmla="*/ 269081 h 785812"/>
              <a:gd name="connsiteX37" fmla="*/ 395287 w 592931"/>
              <a:gd name="connsiteY37" fmla="*/ 252412 h 785812"/>
              <a:gd name="connsiteX38" fmla="*/ 411956 w 592931"/>
              <a:gd name="connsiteY38" fmla="*/ 202406 h 785812"/>
              <a:gd name="connsiteX39" fmla="*/ 400050 w 592931"/>
              <a:gd name="connsiteY39" fmla="*/ 123825 h 785812"/>
              <a:gd name="connsiteX40" fmla="*/ 371475 w 592931"/>
              <a:gd name="connsiteY40" fmla="*/ 100012 h 785812"/>
              <a:gd name="connsiteX41" fmla="*/ 373856 w 592931"/>
              <a:gd name="connsiteY41" fmla="*/ 88106 h 785812"/>
              <a:gd name="connsiteX42" fmla="*/ 381000 w 592931"/>
              <a:gd name="connsiteY42" fmla="*/ 71437 h 785812"/>
              <a:gd name="connsiteX43" fmla="*/ 376237 w 592931"/>
              <a:gd name="connsiteY43" fmla="*/ 59531 h 785812"/>
              <a:gd name="connsiteX44" fmla="*/ 340518 w 592931"/>
              <a:gd name="connsiteY44" fmla="*/ 52387 h 785812"/>
              <a:gd name="connsiteX45" fmla="*/ 321468 w 592931"/>
              <a:gd name="connsiteY45" fmla="*/ 42862 h 785812"/>
              <a:gd name="connsiteX46" fmla="*/ 311943 w 592931"/>
              <a:gd name="connsiteY46" fmla="*/ 30956 h 785812"/>
              <a:gd name="connsiteX47" fmla="*/ 283368 w 592931"/>
              <a:gd name="connsiteY47" fmla="*/ 35718 h 785812"/>
              <a:gd name="connsiteX48" fmla="*/ 261937 w 592931"/>
              <a:gd name="connsiteY48" fmla="*/ 28575 h 785812"/>
              <a:gd name="connsiteX49" fmla="*/ 238125 w 592931"/>
              <a:gd name="connsiteY49" fmla="*/ 14287 h 785812"/>
              <a:gd name="connsiteX50" fmla="*/ 211931 w 592931"/>
              <a:gd name="connsiteY50" fmla="*/ 21431 h 785812"/>
              <a:gd name="connsiteX51" fmla="*/ 197643 w 592931"/>
              <a:gd name="connsiteY51" fmla="*/ 19050 h 785812"/>
              <a:gd name="connsiteX52" fmla="*/ 169068 w 592931"/>
              <a:gd name="connsiteY52" fmla="*/ 0 h 785812"/>
              <a:gd name="connsiteX53" fmla="*/ 142875 w 592931"/>
              <a:gd name="connsiteY53" fmla="*/ 30956 h 785812"/>
              <a:gd name="connsiteX54" fmla="*/ 135731 w 592931"/>
              <a:gd name="connsiteY54" fmla="*/ 66675 h 785812"/>
              <a:gd name="connsiteX55" fmla="*/ 135731 w 592931"/>
              <a:gd name="connsiteY55" fmla="*/ 71437 h 785812"/>
              <a:gd name="connsiteX56" fmla="*/ 154781 w 592931"/>
              <a:gd name="connsiteY56" fmla="*/ 76200 h 785812"/>
              <a:gd name="connsiteX57" fmla="*/ 133350 w 592931"/>
              <a:gd name="connsiteY57" fmla="*/ 90487 h 785812"/>
              <a:gd name="connsiteX58" fmla="*/ 78581 w 592931"/>
              <a:gd name="connsiteY58" fmla="*/ 130968 h 78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92931" h="785812">
                <a:moveTo>
                  <a:pt x="78581" y="130968"/>
                </a:moveTo>
                <a:lnTo>
                  <a:pt x="30956" y="190500"/>
                </a:lnTo>
                <a:lnTo>
                  <a:pt x="21431" y="219075"/>
                </a:lnTo>
                <a:lnTo>
                  <a:pt x="9525" y="261937"/>
                </a:lnTo>
                <a:lnTo>
                  <a:pt x="16668" y="292893"/>
                </a:lnTo>
                <a:lnTo>
                  <a:pt x="0" y="342900"/>
                </a:lnTo>
                <a:lnTo>
                  <a:pt x="0" y="359568"/>
                </a:lnTo>
                <a:lnTo>
                  <a:pt x="16668" y="390525"/>
                </a:lnTo>
                <a:lnTo>
                  <a:pt x="7143" y="431006"/>
                </a:lnTo>
                <a:lnTo>
                  <a:pt x="33337" y="459581"/>
                </a:lnTo>
                <a:lnTo>
                  <a:pt x="52387" y="488156"/>
                </a:lnTo>
                <a:lnTo>
                  <a:pt x="66675" y="521493"/>
                </a:lnTo>
                <a:lnTo>
                  <a:pt x="71437" y="561975"/>
                </a:lnTo>
                <a:lnTo>
                  <a:pt x="78581" y="628650"/>
                </a:lnTo>
                <a:lnTo>
                  <a:pt x="38100" y="785812"/>
                </a:lnTo>
                <a:lnTo>
                  <a:pt x="61912" y="785812"/>
                </a:lnTo>
                <a:lnTo>
                  <a:pt x="304800" y="731043"/>
                </a:lnTo>
                <a:lnTo>
                  <a:pt x="311943" y="752475"/>
                </a:lnTo>
                <a:lnTo>
                  <a:pt x="504825" y="697706"/>
                </a:lnTo>
                <a:lnTo>
                  <a:pt x="523875" y="673893"/>
                </a:lnTo>
                <a:lnTo>
                  <a:pt x="535781" y="635793"/>
                </a:lnTo>
                <a:lnTo>
                  <a:pt x="519112" y="611981"/>
                </a:lnTo>
                <a:lnTo>
                  <a:pt x="535781" y="583406"/>
                </a:lnTo>
                <a:lnTo>
                  <a:pt x="578643" y="540543"/>
                </a:lnTo>
                <a:lnTo>
                  <a:pt x="592931" y="495300"/>
                </a:lnTo>
                <a:lnTo>
                  <a:pt x="585787" y="423862"/>
                </a:lnTo>
                <a:lnTo>
                  <a:pt x="554831" y="357187"/>
                </a:lnTo>
                <a:lnTo>
                  <a:pt x="531018" y="292893"/>
                </a:lnTo>
                <a:lnTo>
                  <a:pt x="500062" y="271462"/>
                </a:lnTo>
                <a:lnTo>
                  <a:pt x="452437" y="271462"/>
                </a:lnTo>
                <a:lnTo>
                  <a:pt x="416718" y="330993"/>
                </a:lnTo>
                <a:lnTo>
                  <a:pt x="404812" y="350043"/>
                </a:lnTo>
                <a:lnTo>
                  <a:pt x="404812" y="350043"/>
                </a:lnTo>
                <a:lnTo>
                  <a:pt x="364331" y="342900"/>
                </a:lnTo>
                <a:lnTo>
                  <a:pt x="366712" y="311943"/>
                </a:lnTo>
                <a:lnTo>
                  <a:pt x="376237" y="290512"/>
                </a:lnTo>
                <a:lnTo>
                  <a:pt x="388143" y="269081"/>
                </a:lnTo>
                <a:lnTo>
                  <a:pt x="395287" y="252412"/>
                </a:lnTo>
                <a:lnTo>
                  <a:pt x="411956" y="202406"/>
                </a:lnTo>
                <a:lnTo>
                  <a:pt x="400050" y="123825"/>
                </a:lnTo>
                <a:lnTo>
                  <a:pt x="371475" y="100012"/>
                </a:lnTo>
                <a:lnTo>
                  <a:pt x="373856" y="88106"/>
                </a:lnTo>
                <a:lnTo>
                  <a:pt x="381000" y="71437"/>
                </a:lnTo>
                <a:lnTo>
                  <a:pt x="376237" y="59531"/>
                </a:lnTo>
                <a:lnTo>
                  <a:pt x="340518" y="52387"/>
                </a:lnTo>
                <a:lnTo>
                  <a:pt x="321468" y="42862"/>
                </a:lnTo>
                <a:lnTo>
                  <a:pt x="311943" y="30956"/>
                </a:lnTo>
                <a:lnTo>
                  <a:pt x="283368" y="35718"/>
                </a:lnTo>
                <a:lnTo>
                  <a:pt x="261937" y="28575"/>
                </a:lnTo>
                <a:lnTo>
                  <a:pt x="238125" y="14287"/>
                </a:lnTo>
                <a:lnTo>
                  <a:pt x="211931" y="21431"/>
                </a:lnTo>
                <a:lnTo>
                  <a:pt x="197643" y="19050"/>
                </a:lnTo>
                <a:lnTo>
                  <a:pt x="169068" y="0"/>
                </a:lnTo>
                <a:lnTo>
                  <a:pt x="142875" y="30956"/>
                </a:lnTo>
                <a:lnTo>
                  <a:pt x="135731" y="66675"/>
                </a:lnTo>
                <a:lnTo>
                  <a:pt x="135731" y="71437"/>
                </a:lnTo>
                <a:lnTo>
                  <a:pt x="154781" y="76200"/>
                </a:lnTo>
                <a:lnTo>
                  <a:pt x="133350" y="90487"/>
                </a:lnTo>
                <a:lnTo>
                  <a:pt x="78581" y="130968"/>
                </a:lnTo>
                <a:close/>
              </a:path>
            </a:pathLst>
          </a:custGeom>
          <a:solidFill>
            <a:srgbClr val="9DCA2A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065966" y="3235815"/>
            <a:ext cx="535003" cy="372687"/>
            <a:chOff x="6893719" y="1221581"/>
            <a:chExt cx="1193006" cy="831057"/>
          </a:xfrm>
          <a:solidFill>
            <a:schemeClr val="tx1"/>
          </a:solidFill>
        </p:grpSpPr>
        <p:sp>
          <p:nvSpPr>
            <p:cNvPr id="54" name="Freeform 53"/>
            <p:cNvSpPr/>
            <p:nvPr/>
          </p:nvSpPr>
          <p:spPr>
            <a:xfrm>
              <a:off x="6893719" y="1221581"/>
              <a:ext cx="978694" cy="831057"/>
            </a:xfrm>
            <a:custGeom>
              <a:avLst/>
              <a:gdLst>
                <a:gd name="connsiteX0" fmla="*/ 0 w 978694"/>
                <a:gd name="connsiteY0" fmla="*/ 831057 h 831057"/>
                <a:gd name="connsiteX1" fmla="*/ 657225 w 978694"/>
                <a:gd name="connsiteY1" fmla="*/ 647700 h 831057"/>
                <a:gd name="connsiteX2" fmla="*/ 709612 w 978694"/>
                <a:gd name="connsiteY2" fmla="*/ 673894 h 831057"/>
                <a:gd name="connsiteX3" fmla="*/ 769144 w 978694"/>
                <a:gd name="connsiteY3" fmla="*/ 733425 h 831057"/>
                <a:gd name="connsiteX4" fmla="*/ 821531 w 978694"/>
                <a:gd name="connsiteY4" fmla="*/ 733425 h 831057"/>
                <a:gd name="connsiteX5" fmla="*/ 866775 w 978694"/>
                <a:gd name="connsiteY5" fmla="*/ 747713 h 831057"/>
                <a:gd name="connsiteX6" fmla="*/ 909637 w 978694"/>
                <a:gd name="connsiteY6" fmla="*/ 745332 h 831057"/>
                <a:gd name="connsiteX7" fmla="*/ 942975 w 978694"/>
                <a:gd name="connsiteY7" fmla="*/ 757238 h 831057"/>
                <a:gd name="connsiteX8" fmla="*/ 962025 w 978694"/>
                <a:gd name="connsiteY8" fmla="*/ 747713 h 831057"/>
                <a:gd name="connsiteX9" fmla="*/ 978694 w 978694"/>
                <a:gd name="connsiteY9" fmla="*/ 690563 h 831057"/>
                <a:gd name="connsiteX10" fmla="*/ 919162 w 978694"/>
                <a:gd name="connsiteY10" fmla="*/ 581025 h 831057"/>
                <a:gd name="connsiteX11" fmla="*/ 912019 w 978694"/>
                <a:gd name="connsiteY11" fmla="*/ 507207 h 831057"/>
                <a:gd name="connsiteX12" fmla="*/ 895350 w 978694"/>
                <a:gd name="connsiteY12" fmla="*/ 471488 h 831057"/>
                <a:gd name="connsiteX13" fmla="*/ 890587 w 978694"/>
                <a:gd name="connsiteY13" fmla="*/ 383382 h 831057"/>
                <a:gd name="connsiteX14" fmla="*/ 833437 w 978694"/>
                <a:gd name="connsiteY14" fmla="*/ 204788 h 831057"/>
                <a:gd name="connsiteX15" fmla="*/ 800100 w 978694"/>
                <a:gd name="connsiteY15" fmla="*/ 176213 h 831057"/>
                <a:gd name="connsiteX16" fmla="*/ 769144 w 978694"/>
                <a:gd name="connsiteY16" fmla="*/ 85725 h 831057"/>
                <a:gd name="connsiteX17" fmla="*/ 757237 w 978694"/>
                <a:gd name="connsiteY17" fmla="*/ 50007 h 831057"/>
                <a:gd name="connsiteX18" fmla="*/ 740569 w 978694"/>
                <a:gd name="connsiteY18" fmla="*/ 0 h 831057"/>
                <a:gd name="connsiteX19" fmla="*/ 528637 w 978694"/>
                <a:gd name="connsiteY19" fmla="*/ 83344 h 831057"/>
                <a:gd name="connsiteX20" fmla="*/ 485775 w 978694"/>
                <a:gd name="connsiteY20" fmla="*/ 123825 h 831057"/>
                <a:gd name="connsiteX21" fmla="*/ 471487 w 978694"/>
                <a:gd name="connsiteY21" fmla="*/ 178594 h 831057"/>
                <a:gd name="connsiteX22" fmla="*/ 471487 w 978694"/>
                <a:gd name="connsiteY22" fmla="*/ 221457 h 831057"/>
                <a:gd name="connsiteX23" fmla="*/ 461962 w 978694"/>
                <a:gd name="connsiteY23" fmla="*/ 242888 h 831057"/>
                <a:gd name="connsiteX24" fmla="*/ 421481 w 978694"/>
                <a:gd name="connsiteY24" fmla="*/ 278607 h 831057"/>
                <a:gd name="connsiteX25" fmla="*/ 411956 w 978694"/>
                <a:gd name="connsiteY25" fmla="*/ 302419 h 831057"/>
                <a:gd name="connsiteX26" fmla="*/ 411956 w 978694"/>
                <a:gd name="connsiteY26" fmla="*/ 302419 h 831057"/>
                <a:gd name="connsiteX27" fmla="*/ 435769 w 978694"/>
                <a:gd name="connsiteY27" fmla="*/ 307182 h 831057"/>
                <a:gd name="connsiteX28" fmla="*/ 457200 w 978694"/>
                <a:gd name="connsiteY28" fmla="*/ 326232 h 831057"/>
                <a:gd name="connsiteX29" fmla="*/ 435769 w 978694"/>
                <a:gd name="connsiteY29" fmla="*/ 369094 h 831057"/>
                <a:gd name="connsiteX30" fmla="*/ 466725 w 978694"/>
                <a:gd name="connsiteY30" fmla="*/ 400050 h 831057"/>
                <a:gd name="connsiteX31" fmla="*/ 461962 w 978694"/>
                <a:gd name="connsiteY31" fmla="*/ 431007 h 831057"/>
                <a:gd name="connsiteX32" fmla="*/ 426244 w 978694"/>
                <a:gd name="connsiteY32" fmla="*/ 433388 h 831057"/>
                <a:gd name="connsiteX33" fmla="*/ 373856 w 978694"/>
                <a:gd name="connsiteY33" fmla="*/ 483394 h 831057"/>
                <a:gd name="connsiteX34" fmla="*/ 330994 w 978694"/>
                <a:gd name="connsiteY34" fmla="*/ 507207 h 831057"/>
                <a:gd name="connsiteX35" fmla="*/ 309562 w 978694"/>
                <a:gd name="connsiteY35" fmla="*/ 526257 h 831057"/>
                <a:gd name="connsiteX36" fmla="*/ 283369 w 978694"/>
                <a:gd name="connsiteY36" fmla="*/ 526257 h 831057"/>
                <a:gd name="connsiteX37" fmla="*/ 235744 w 978694"/>
                <a:gd name="connsiteY37" fmla="*/ 523875 h 831057"/>
                <a:gd name="connsiteX38" fmla="*/ 178594 w 978694"/>
                <a:gd name="connsiteY38" fmla="*/ 547688 h 831057"/>
                <a:gd name="connsiteX39" fmla="*/ 123825 w 978694"/>
                <a:gd name="connsiteY39" fmla="*/ 569119 h 831057"/>
                <a:gd name="connsiteX40" fmla="*/ 123825 w 978694"/>
                <a:gd name="connsiteY40" fmla="*/ 569119 h 831057"/>
                <a:gd name="connsiteX41" fmla="*/ 109537 w 978694"/>
                <a:gd name="connsiteY41" fmla="*/ 633413 h 831057"/>
                <a:gd name="connsiteX42" fmla="*/ 109537 w 978694"/>
                <a:gd name="connsiteY42" fmla="*/ 633413 h 831057"/>
                <a:gd name="connsiteX43" fmla="*/ 140494 w 978694"/>
                <a:gd name="connsiteY43" fmla="*/ 640557 h 831057"/>
                <a:gd name="connsiteX44" fmla="*/ 147637 w 978694"/>
                <a:gd name="connsiteY44" fmla="*/ 671513 h 831057"/>
                <a:gd name="connsiteX45" fmla="*/ 138112 w 978694"/>
                <a:gd name="connsiteY45" fmla="*/ 702469 h 831057"/>
                <a:gd name="connsiteX46" fmla="*/ 0 w 978694"/>
                <a:gd name="connsiteY46" fmla="*/ 831057 h 83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78694" h="831057">
                  <a:moveTo>
                    <a:pt x="0" y="831057"/>
                  </a:moveTo>
                  <a:lnTo>
                    <a:pt x="657225" y="647700"/>
                  </a:lnTo>
                  <a:lnTo>
                    <a:pt x="709612" y="673894"/>
                  </a:lnTo>
                  <a:lnTo>
                    <a:pt x="769144" y="733425"/>
                  </a:lnTo>
                  <a:lnTo>
                    <a:pt x="821531" y="733425"/>
                  </a:lnTo>
                  <a:lnTo>
                    <a:pt x="866775" y="747713"/>
                  </a:lnTo>
                  <a:lnTo>
                    <a:pt x="909637" y="745332"/>
                  </a:lnTo>
                  <a:lnTo>
                    <a:pt x="942975" y="757238"/>
                  </a:lnTo>
                  <a:lnTo>
                    <a:pt x="962025" y="747713"/>
                  </a:lnTo>
                  <a:lnTo>
                    <a:pt x="978694" y="690563"/>
                  </a:lnTo>
                  <a:lnTo>
                    <a:pt x="919162" y="581025"/>
                  </a:lnTo>
                  <a:lnTo>
                    <a:pt x="912019" y="507207"/>
                  </a:lnTo>
                  <a:lnTo>
                    <a:pt x="895350" y="471488"/>
                  </a:lnTo>
                  <a:lnTo>
                    <a:pt x="890587" y="383382"/>
                  </a:lnTo>
                  <a:lnTo>
                    <a:pt x="833437" y="204788"/>
                  </a:lnTo>
                  <a:lnTo>
                    <a:pt x="800100" y="176213"/>
                  </a:lnTo>
                  <a:lnTo>
                    <a:pt x="769144" y="85725"/>
                  </a:lnTo>
                  <a:lnTo>
                    <a:pt x="757237" y="50007"/>
                  </a:lnTo>
                  <a:lnTo>
                    <a:pt x="740569" y="0"/>
                  </a:lnTo>
                  <a:lnTo>
                    <a:pt x="528637" y="83344"/>
                  </a:lnTo>
                  <a:lnTo>
                    <a:pt x="485775" y="123825"/>
                  </a:lnTo>
                  <a:lnTo>
                    <a:pt x="471487" y="178594"/>
                  </a:lnTo>
                  <a:lnTo>
                    <a:pt x="471487" y="221457"/>
                  </a:lnTo>
                  <a:lnTo>
                    <a:pt x="461962" y="242888"/>
                  </a:lnTo>
                  <a:lnTo>
                    <a:pt x="421481" y="278607"/>
                  </a:lnTo>
                  <a:lnTo>
                    <a:pt x="411956" y="302419"/>
                  </a:lnTo>
                  <a:lnTo>
                    <a:pt x="411956" y="302419"/>
                  </a:lnTo>
                  <a:lnTo>
                    <a:pt x="435769" y="307182"/>
                  </a:lnTo>
                  <a:lnTo>
                    <a:pt x="457200" y="326232"/>
                  </a:lnTo>
                  <a:lnTo>
                    <a:pt x="435769" y="369094"/>
                  </a:lnTo>
                  <a:lnTo>
                    <a:pt x="466725" y="400050"/>
                  </a:lnTo>
                  <a:lnTo>
                    <a:pt x="461962" y="431007"/>
                  </a:lnTo>
                  <a:lnTo>
                    <a:pt x="426244" y="433388"/>
                  </a:lnTo>
                  <a:lnTo>
                    <a:pt x="373856" y="483394"/>
                  </a:lnTo>
                  <a:lnTo>
                    <a:pt x="330994" y="507207"/>
                  </a:lnTo>
                  <a:lnTo>
                    <a:pt x="309562" y="526257"/>
                  </a:lnTo>
                  <a:lnTo>
                    <a:pt x="283369" y="526257"/>
                  </a:lnTo>
                  <a:lnTo>
                    <a:pt x="235744" y="523875"/>
                  </a:lnTo>
                  <a:lnTo>
                    <a:pt x="178594" y="547688"/>
                  </a:lnTo>
                  <a:lnTo>
                    <a:pt x="123825" y="569119"/>
                  </a:lnTo>
                  <a:lnTo>
                    <a:pt x="123825" y="569119"/>
                  </a:lnTo>
                  <a:lnTo>
                    <a:pt x="109537" y="633413"/>
                  </a:lnTo>
                  <a:lnTo>
                    <a:pt x="109537" y="633413"/>
                  </a:lnTo>
                  <a:lnTo>
                    <a:pt x="140494" y="640557"/>
                  </a:lnTo>
                  <a:lnTo>
                    <a:pt x="147637" y="671513"/>
                  </a:lnTo>
                  <a:lnTo>
                    <a:pt x="138112" y="702469"/>
                  </a:lnTo>
                  <a:lnTo>
                    <a:pt x="0" y="831057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7831932" y="1854994"/>
              <a:ext cx="254793" cy="192881"/>
            </a:xfrm>
            <a:custGeom>
              <a:avLst/>
              <a:gdLst>
                <a:gd name="connsiteX0" fmla="*/ 0 w 245269"/>
                <a:gd name="connsiteY0" fmla="*/ 192881 h 192881"/>
                <a:gd name="connsiteX1" fmla="*/ 97632 w 245269"/>
                <a:gd name="connsiteY1" fmla="*/ 130969 h 192881"/>
                <a:gd name="connsiteX2" fmla="*/ 142875 w 245269"/>
                <a:gd name="connsiteY2" fmla="*/ 92869 h 192881"/>
                <a:gd name="connsiteX3" fmla="*/ 245269 w 245269"/>
                <a:gd name="connsiteY3" fmla="*/ 0 h 192881"/>
                <a:gd name="connsiteX4" fmla="*/ 226219 w 245269"/>
                <a:gd name="connsiteY4" fmla="*/ 2381 h 192881"/>
                <a:gd name="connsiteX5" fmla="*/ 197644 w 245269"/>
                <a:gd name="connsiteY5" fmla="*/ 28575 h 192881"/>
                <a:gd name="connsiteX6" fmla="*/ 166688 w 245269"/>
                <a:gd name="connsiteY6" fmla="*/ 28575 h 192881"/>
                <a:gd name="connsiteX7" fmla="*/ 150019 w 245269"/>
                <a:gd name="connsiteY7" fmla="*/ 47625 h 192881"/>
                <a:gd name="connsiteX8" fmla="*/ 126207 w 245269"/>
                <a:gd name="connsiteY8" fmla="*/ 50006 h 192881"/>
                <a:gd name="connsiteX9" fmla="*/ 83344 w 245269"/>
                <a:gd name="connsiteY9" fmla="*/ 78581 h 192881"/>
                <a:gd name="connsiteX10" fmla="*/ 54769 w 245269"/>
                <a:gd name="connsiteY10" fmla="*/ 92869 h 192881"/>
                <a:gd name="connsiteX11" fmla="*/ 30957 w 245269"/>
                <a:gd name="connsiteY11" fmla="*/ 119062 h 192881"/>
                <a:gd name="connsiteX12" fmla="*/ 0 w 245269"/>
                <a:gd name="connsiteY12" fmla="*/ 192881 h 192881"/>
                <a:gd name="connsiteX0" fmla="*/ 0 w 245269"/>
                <a:gd name="connsiteY0" fmla="*/ 192881 h 192881"/>
                <a:gd name="connsiteX1" fmla="*/ 97632 w 245269"/>
                <a:gd name="connsiteY1" fmla="*/ 130969 h 192881"/>
                <a:gd name="connsiteX2" fmla="*/ 142875 w 245269"/>
                <a:gd name="connsiteY2" fmla="*/ 92869 h 192881"/>
                <a:gd name="connsiteX3" fmla="*/ 245269 w 245269"/>
                <a:gd name="connsiteY3" fmla="*/ 0 h 192881"/>
                <a:gd name="connsiteX4" fmla="*/ 226219 w 245269"/>
                <a:gd name="connsiteY4" fmla="*/ 2381 h 192881"/>
                <a:gd name="connsiteX5" fmla="*/ 197644 w 245269"/>
                <a:gd name="connsiteY5" fmla="*/ 28575 h 192881"/>
                <a:gd name="connsiteX6" fmla="*/ 166688 w 245269"/>
                <a:gd name="connsiteY6" fmla="*/ 28575 h 192881"/>
                <a:gd name="connsiteX7" fmla="*/ 150019 w 245269"/>
                <a:gd name="connsiteY7" fmla="*/ 47625 h 192881"/>
                <a:gd name="connsiteX8" fmla="*/ 126207 w 245269"/>
                <a:gd name="connsiteY8" fmla="*/ 50006 h 192881"/>
                <a:gd name="connsiteX9" fmla="*/ 83344 w 245269"/>
                <a:gd name="connsiteY9" fmla="*/ 78581 h 192881"/>
                <a:gd name="connsiteX10" fmla="*/ 54769 w 245269"/>
                <a:gd name="connsiteY10" fmla="*/ 92869 h 192881"/>
                <a:gd name="connsiteX11" fmla="*/ 30957 w 245269"/>
                <a:gd name="connsiteY11" fmla="*/ 119062 h 192881"/>
                <a:gd name="connsiteX12" fmla="*/ 14288 w 245269"/>
                <a:gd name="connsiteY12" fmla="*/ 152400 h 192881"/>
                <a:gd name="connsiteX13" fmla="*/ 0 w 245269"/>
                <a:gd name="connsiteY13" fmla="*/ 192881 h 192881"/>
                <a:gd name="connsiteX0" fmla="*/ 9524 w 254793"/>
                <a:gd name="connsiteY0" fmla="*/ 192881 h 192881"/>
                <a:gd name="connsiteX1" fmla="*/ 107156 w 254793"/>
                <a:gd name="connsiteY1" fmla="*/ 130969 h 192881"/>
                <a:gd name="connsiteX2" fmla="*/ 152399 w 254793"/>
                <a:gd name="connsiteY2" fmla="*/ 92869 h 192881"/>
                <a:gd name="connsiteX3" fmla="*/ 254793 w 254793"/>
                <a:gd name="connsiteY3" fmla="*/ 0 h 192881"/>
                <a:gd name="connsiteX4" fmla="*/ 235743 w 254793"/>
                <a:gd name="connsiteY4" fmla="*/ 2381 h 192881"/>
                <a:gd name="connsiteX5" fmla="*/ 207168 w 254793"/>
                <a:gd name="connsiteY5" fmla="*/ 28575 h 192881"/>
                <a:gd name="connsiteX6" fmla="*/ 176212 w 254793"/>
                <a:gd name="connsiteY6" fmla="*/ 28575 h 192881"/>
                <a:gd name="connsiteX7" fmla="*/ 159543 w 254793"/>
                <a:gd name="connsiteY7" fmla="*/ 47625 h 192881"/>
                <a:gd name="connsiteX8" fmla="*/ 135731 w 254793"/>
                <a:gd name="connsiteY8" fmla="*/ 50006 h 192881"/>
                <a:gd name="connsiteX9" fmla="*/ 92868 w 254793"/>
                <a:gd name="connsiteY9" fmla="*/ 78581 h 192881"/>
                <a:gd name="connsiteX10" fmla="*/ 64293 w 254793"/>
                <a:gd name="connsiteY10" fmla="*/ 92869 h 192881"/>
                <a:gd name="connsiteX11" fmla="*/ 40481 w 254793"/>
                <a:gd name="connsiteY11" fmla="*/ 119062 h 192881"/>
                <a:gd name="connsiteX12" fmla="*/ 0 w 254793"/>
                <a:gd name="connsiteY12" fmla="*/ 159544 h 192881"/>
                <a:gd name="connsiteX13" fmla="*/ 9524 w 254793"/>
                <a:gd name="connsiteY13" fmla="*/ 192881 h 19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4793" h="192881">
                  <a:moveTo>
                    <a:pt x="9524" y="192881"/>
                  </a:moveTo>
                  <a:lnTo>
                    <a:pt x="107156" y="130969"/>
                  </a:lnTo>
                  <a:lnTo>
                    <a:pt x="152399" y="92869"/>
                  </a:lnTo>
                  <a:lnTo>
                    <a:pt x="254793" y="0"/>
                  </a:lnTo>
                  <a:lnTo>
                    <a:pt x="235743" y="2381"/>
                  </a:lnTo>
                  <a:lnTo>
                    <a:pt x="207168" y="28575"/>
                  </a:lnTo>
                  <a:lnTo>
                    <a:pt x="176212" y="28575"/>
                  </a:lnTo>
                  <a:lnTo>
                    <a:pt x="159543" y="47625"/>
                  </a:lnTo>
                  <a:lnTo>
                    <a:pt x="135731" y="50006"/>
                  </a:lnTo>
                  <a:lnTo>
                    <a:pt x="92868" y="78581"/>
                  </a:lnTo>
                  <a:lnTo>
                    <a:pt x="64293" y="92869"/>
                  </a:lnTo>
                  <a:lnTo>
                    <a:pt x="40481" y="119062"/>
                  </a:lnTo>
                  <a:lnTo>
                    <a:pt x="0" y="159544"/>
                  </a:lnTo>
                  <a:lnTo>
                    <a:pt x="9524" y="192881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949568" y="3787904"/>
            <a:ext cx="511510" cy="342786"/>
            <a:chOff x="6634163" y="2452688"/>
            <a:chExt cx="1140619" cy="764381"/>
          </a:xfrm>
          <a:solidFill>
            <a:schemeClr val="tx1"/>
          </a:solidFill>
        </p:grpSpPr>
        <p:sp>
          <p:nvSpPr>
            <p:cNvPr id="57" name="Freeform 56"/>
            <p:cNvSpPr/>
            <p:nvPr/>
          </p:nvSpPr>
          <p:spPr>
            <a:xfrm>
              <a:off x="6634163" y="2452688"/>
              <a:ext cx="1131093" cy="764381"/>
            </a:xfrm>
            <a:custGeom>
              <a:avLst/>
              <a:gdLst>
                <a:gd name="connsiteX0" fmla="*/ 0 w 1131093"/>
                <a:gd name="connsiteY0" fmla="*/ 764381 h 764381"/>
                <a:gd name="connsiteX1" fmla="*/ 57150 w 1131093"/>
                <a:gd name="connsiteY1" fmla="*/ 754856 h 764381"/>
                <a:gd name="connsiteX2" fmla="*/ 1131093 w 1131093"/>
                <a:gd name="connsiteY2" fmla="*/ 404812 h 764381"/>
                <a:gd name="connsiteX3" fmla="*/ 1100137 w 1131093"/>
                <a:gd name="connsiteY3" fmla="*/ 373856 h 764381"/>
                <a:gd name="connsiteX4" fmla="*/ 1078706 w 1131093"/>
                <a:gd name="connsiteY4" fmla="*/ 388143 h 764381"/>
                <a:gd name="connsiteX5" fmla="*/ 1050131 w 1131093"/>
                <a:gd name="connsiteY5" fmla="*/ 388143 h 764381"/>
                <a:gd name="connsiteX6" fmla="*/ 1023937 w 1131093"/>
                <a:gd name="connsiteY6" fmla="*/ 369093 h 764381"/>
                <a:gd name="connsiteX7" fmla="*/ 985837 w 1131093"/>
                <a:gd name="connsiteY7" fmla="*/ 371475 h 764381"/>
                <a:gd name="connsiteX8" fmla="*/ 985837 w 1131093"/>
                <a:gd name="connsiteY8" fmla="*/ 371475 h 764381"/>
                <a:gd name="connsiteX9" fmla="*/ 1012031 w 1131093"/>
                <a:gd name="connsiteY9" fmla="*/ 345281 h 764381"/>
                <a:gd name="connsiteX10" fmla="*/ 1038225 w 1131093"/>
                <a:gd name="connsiteY10" fmla="*/ 354806 h 764381"/>
                <a:gd name="connsiteX11" fmla="*/ 1062037 w 1131093"/>
                <a:gd name="connsiteY11" fmla="*/ 366712 h 764381"/>
                <a:gd name="connsiteX12" fmla="*/ 1057275 w 1131093"/>
                <a:gd name="connsiteY12" fmla="*/ 345281 h 764381"/>
                <a:gd name="connsiteX13" fmla="*/ 1040606 w 1131093"/>
                <a:gd name="connsiteY13" fmla="*/ 330993 h 764381"/>
                <a:gd name="connsiteX14" fmla="*/ 1016793 w 1131093"/>
                <a:gd name="connsiteY14" fmla="*/ 330993 h 764381"/>
                <a:gd name="connsiteX15" fmla="*/ 997743 w 1131093"/>
                <a:gd name="connsiteY15" fmla="*/ 300037 h 764381"/>
                <a:gd name="connsiteX16" fmla="*/ 1026318 w 1131093"/>
                <a:gd name="connsiteY16" fmla="*/ 300037 h 764381"/>
                <a:gd name="connsiteX17" fmla="*/ 1028700 w 1131093"/>
                <a:gd name="connsiteY17" fmla="*/ 280987 h 764381"/>
                <a:gd name="connsiteX18" fmla="*/ 957262 w 1131093"/>
                <a:gd name="connsiteY18" fmla="*/ 233362 h 764381"/>
                <a:gd name="connsiteX19" fmla="*/ 976312 w 1131093"/>
                <a:gd name="connsiteY19" fmla="*/ 216693 h 764381"/>
                <a:gd name="connsiteX20" fmla="*/ 1016793 w 1131093"/>
                <a:gd name="connsiteY20" fmla="*/ 238125 h 764381"/>
                <a:gd name="connsiteX21" fmla="*/ 1019175 w 1131093"/>
                <a:gd name="connsiteY21" fmla="*/ 207168 h 764381"/>
                <a:gd name="connsiteX22" fmla="*/ 983456 w 1131093"/>
                <a:gd name="connsiteY22" fmla="*/ 169068 h 764381"/>
                <a:gd name="connsiteX23" fmla="*/ 926306 w 1131093"/>
                <a:gd name="connsiteY23" fmla="*/ 171450 h 764381"/>
                <a:gd name="connsiteX24" fmla="*/ 897731 w 1131093"/>
                <a:gd name="connsiteY24" fmla="*/ 147637 h 764381"/>
                <a:gd name="connsiteX25" fmla="*/ 873918 w 1131093"/>
                <a:gd name="connsiteY25" fmla="*/ 150018 h 764381"/>
                <a:gd name="connsiteX26" fmla="*/ 850106 w 1131093"/>
                <a:gd name="connsiteY26" fmla="*/ 138112 h 764381"/>
                <a:gd name="connsiteX27" fmla="*/ 859631 w 1131093"/>
                <a:gd name="connsiteY27" fmla="*/ 73818 h 764381"/>
                <a:gd name="connsiteX28" fmla="*/ 826293 w 1131093"/>
                <a:gd name="connsiteY28" fmla="*/ 42862 h 764381"/>
                <a:gd name="connsiteX29" fmla="*/ 754856 w 1131093"/>
                <a:gd name="connsiteY29" fmla="*/ 0 h 764381"/>
                <a:gd name="connsiteX30" fmla="*/ 728662 w 1131093"/>
                <a:gd name="connsiteY30" fmla="*/ 14287 h 764381"/>
                <a:gd name="connsiteX31" fmla="*/ 721518 w 1131093"/>
                <a:gd name="connsiteY31" fmla="*/ 42862 h 764381"/>
                <a:gd name="connsiteX32" fmla="*/ 714375 w 1131093"/>
                <a:gd name="connsiteY32" fmla="*/ 50006 h 764381"/>
                <a:gd name="connsiteX33" fmla="*/ 666750 w 1131093"/>
                <a:gd name="connsiteY33" fmla="*/ 35718 h 764381"/>
                <a:gd name="connsiteX34" fmla="*/ 645318 w 1131093"/>
                <a:gd name="connsiteY34" fmla="*/ 42862 h 764381"/>
                <a:gd name="connsiteX35" fmla="*/ 647700 w 1131093"/>
                <a:gd name="connsiteY35" fmla="*/ 73818 h 764381"/>
                <a:gd name="connsiteX36" fmla="*/ 566737 w 1131093"/>
                <a:gd name="connsiteY36" fmla="*/ 180975 h 764381"/>
                <a:gd name="connsiteX37" fmla="*/ 559593 w 1131093"/>
                <a:gd name="connsiteY37" fmla="*/ 226218 h 764381"/>
                <a:gd name="connsiteX38" fmla="*/ 500062 w 1131093"/>
                <a:gd name="connsiteY38" fmla="*/ 261937 h 764381"/>
                <a:gd name="connsiteX39" fmla="*/ 466725 w 1131093"/>
                <a:gd name="connsiteY39" fmla="*/ 328612 h 764381"/>
                <a:gd name="connsiteX40" fmla="*/ 450056 w 1131093"/>
                <a:gd name="connsiteY40" fmla="*/ 364331 h 764381"/>
                <a:gd name="connsiteX41" fmla="*/ 435768 w 1131093"/>
                <a:gd name="connsiteY41" fmla="*/ 476250 h 764381"/>
                <a:gd name="connsiteX42" fmla="*/ 433387 w 1131093"/>
                <a:gd name="connsiteY42" fmla="*/ 490537 h 764381"/>
                <a:gd name="connsiteX43" fmla="*/ 381000 w 1131093"/>
                <a:gd name="connsiteY43" fmla="*/ 516731 h 764381"/>
                <a:gd name="connsiteX44" fmla="*/ 326231 w 1131093"/>
                <a:gd name="connsiteY44" fmla="*/ 540543 h 764381"/>
                <a:gd name="connsiteX45" fmla="*/ 297656 w 1131093"/>
                <a:gd name="connsiteY45" fmla="*/ 554831 h 764381"/>
                <a:gd name="connsiteX46" fmla="*/ 285750 w 1131093"/>
                <a:gd name="connsiteY46" fmla="*/ 597693 h 764381"/>
                <a:gd name="connsiteX47" fmla="*/ 242887 w 1131093"/>
                <a:gd name="connsiteY47" fmla="*/ 576262 h 764381"/>
                <a:gd name="connsiteX48" fmla="*/ 226218 w 1131093"/>
                <a:gd name="connsiteY48" fmla="*/ 573881 h 764381"/>
                <a:gd name="connsiteX49" fmla="*/ 176212 w 1131093"/>
                <a:gd name="connsiteY49" fmla="*/ 521493 h 764381"/>
                <a:gd name="connsiteX50" fmla="*/ 159543 w 1131093"/>
                <a:gd name="connsiteY50" fmla="*/ 531018 h 764381"/>
                <a:gd name="connsiteX51" fmla="*/ 157162 w 1131093"/>
                <a:gd name="connsiteY51" fmla="*/ 581025 h 764381"/>
                <a:gd name="connsiteX52" fmla="*/ 100012 w 1131093"/>
                <a:gd name="connsiteY52" fmla="*/ 626268 h 764381"/>
                <a:gd name="connsiteX53" fmla="*/ 85725 w 1131093"/>
                <a:gd name="connsiteY53" fmla="*/ 683418 h 764381"/>
                <a:gd name="connsiteX54" fmla="*/ 0 w 1131093"/>
                <a:gd name="connsiteY54" fmla="*/ 764381 h 76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131093" h="764381">
                  <a:moveTo>
                    <a:pt x="0" y="764381"/>
                  </a:moveTo>
                  <a:lnTo>
                    <a:pt x="57150" y="754856"/>
                  </a:lnTo>
                  <a:lnTo>
                    <a:pt x="1131093" y="404812"/>
                  </a:lnTo>
                  <a:lnTo>
                    <a:pt x="1100137" y="373856"/>
                  </a:lnTo>
                  <a:lnTo>
                    <a:pt x="1078706" y="388143"/>
                  </a:lnTo>
                  <a:lnTo>
                    <a:pt x="1050131" y="388143"/>
                  </a:lnTo>
                  <a:lnTo>
                    <a:pt x="1023937" y="369093"/>
                  </a:lnTo>
                  <a:lnTo>
                    <a:pt x="985837" y="371475"/>
                  </a:lnTo>
                  <a:lnTo>
                    <a:pt x="985837" y="371475"/>
                  </a:lnTo>
                  <a:lnTo>
                    <a:pt x="1012031" y="345281"/>
                  </a:lnTo>
                  <a:lnTo>
                    <a:pt x="1038225" y="354806"/>
                  </a:lnTo>
                  <a:lnTo>
                    <a:pt x="1062037" y="366712"/>
                  </a:lnTo>
                  <a:lnTo>
                    <a:pt x="1057275" y="345281"/>
                  </a:lnTo>
                  <a:lnTo>
                    <a:pt x="1040606" y="330993"/>
                  </a:lnTo>
                  <a:lnTo>
                    <a:pt x="1016793" y="330993"/>
                  </a:lnTo>
                  <a:lnTo>
                    <a:pt x="997743" y="300037"/>
                  </a:lnTo>
                  <a:lnTo>
                    <a:pt x="1026318" y="300037"/>
                  </a:lnTo>
                  <a:lnTo>
                    <a:pt x="1028700" y="280987"/>
                  </a:lnTo>
                  <a:lnTo>
                    <a:pt x="957262" y="233362"/>
                  </a:lnTo>
                  <a:lnTo>
                    <a:pt x="976312" y="216693"/>
                  </a:lnTo>
                  <a:lnTo>
                    <a:pt x="1016793" y="238125"/>
                  </a:lnTo>
                  <a:lnTo>
                    <a:pt x="1019175" y="207168"/>
                  </a:lnTo>
                  <a:lnTo>
                    <a:pt x="983456" y="169068"/>
                  </a:lnTo>
                  <a:lnTo>
                    <a:pt x="926306" y="171450"/>
                  </a:lnTo>
                  <a:lnTo>
                    <a:pt x="897731" y="147637"/>
                  </a:lnTo>
                  <a:lnTo>
                    <a:pt x="873918" y="150018"/>
                  </a:lnTo>
                  <a:lnTo>
                    <a:pt x="850106" y="138112"/>
                  </a:lnTo>
                  <a:lnTo>
                    <a:pt x="859631" y="73818"/>
                  </a:lnTo>
                  <a:lnTo>
                    <a:pt x="826293" y="42862"/>
                  </a:lnTo>
                  <a:lnTo>
                    <a:pt x="754856" y="0"/>
                  </a:lnTo>
                  <a:lnTo>
                    <a:pt x="728662" y="14287"/>
                  </a:lnTo>
                  <a:lnTo>
                    <a:pt x="721518" y="42862"/>
                  </a:lnTo>
                  <a:lnTo>
                    <a:pt x="714375" y="50006"/>
                  </a:lnTo>
                  <a:lnTo>
                    <a:pt x="666750" y="35718"/>
                  </a:lnTo>
                  <a:lnTo>
                    <a:pt x="645318" y="42862"/>
                  </a:lnTo>
                  <a:lnTo>
                    <a:pt x="647700" y="73818"/>
                  </a:lnTo>
                  <a:lnTo>
                    <a:pt x="566737" y="180975"/>
                  </a:lnTo>
                  <a:lnTo>
                    <a:pt x="559593" y="226218"/>
                  </a:lnTo>
                  <a:lnTo>
                    <a:pt x="500062" y="261937"/>
                  </a:lnTo>
                  <a:lnTo>
                    <a:pt x="466725" y="328612"/>
                  </a:lnTo>
                  <a:lnTo>
                    <a:pt x="450056" y="364331"/>
                  </a:lnTo>
                  <a:lnTo>
                    <a:pt x="435768" y="476250"/>
                  </a:lnTo>
                  <a:lnTo>
                    <a:pt x="433387" y="490537"/>
                  </a:lnTo>
                  <a:lnTo>
                    <a:pt x="381000" y="516731"/>
                  </a:lnTo>
                  <a:lnTo>
                    <a:pt x="326231" y="540543"/>
                  </a:lnTo>
                  <a:lnTo>
                    <a:pt x="297656" y="554831"/>
                  </a:lnTo>
                  <a:lnTo>
                    <a:pt x="285750" y="597693"/>
                  </a:lnTo>
                  <a:lnTo>
                    <a:pt x="242887" y="576262"/>
                  </a:lnTo>
                  <a:lnTo>
                    <a:pt x="226218" y="573881"/>
                  </a:lnTo>
                  <a:lnTo>
                    <a:pt x="176212" y="521493"/>
                  </a:lnTo>
                  <a:lnTo>
                    <a:pt x="159543" y="531018"/>
                  </a:lnTo>
                  <a:lnTo>
                    <a:pt x="157162" y="581025"/>
                  </a:lnTo>
                  <a:lnTo>
                    <a:pt x="100012" y="626268"/>
                  </a:lnTo>
                  <a:lnTo>
                    <a:pt x="85725" y="683418"/>
                  </a:lnTo>
                  <a:lnTo>
                    <a:pt x="0" y="764381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7724776" y="2605088"/>
              <a:ext cx="50006" cy="109537"/>
            </a:xfrm>
            <a:custGeom>
              <a:avLst/>
              <a:gdLst>
                <a:gd name="connsiteX0" fmla="*/ 14288 w 40481"/>
                <a:gd name="connsiteY0" fmla="*/ 0 h 109537"/>
                <a:gd name="connsiteX1" fmla="*/ 4763 w 40481"/>
                <a:gd name="connsiteY1" fmla="*/ 57150 h 109537"/>
                <a:gd name="connsiteX2" fmla="*/ 0 w 40481"/>
                <a:gd name="connsiteY2" fmla="*/ 95250 h 109537"/>
                <a:gd name="connsiteX3" fmla="*/ 9525 w 40481"/>
                <a:gd name="connsiteY3" fmla="*/ 109537 h 109537"/>
                <a:gd name="connsiteX4" fmla="*/ 30956 w 40481"/>
                <a:gd name="connsiteY4" fmla="*/ 90487 h 109537"/>
                <a:gd name="connsiteX5" fmla="*/ 40481 w 40481"/>
                <a:gd name="connsiteY5" fmla="*/ 52387 h 109537"/>
                <a:gd name="connsiteX6" fmla="*/ 14288 w 40481"/>
                <a:gd name="connsiteY6" fmla="*/ 0 h 109537"/>
                <a:gd name="connsiteX0" fmla="*/ 14288 w 50006"/>
                <a:gd name="connsiteY0" fmla="*/ 0 h 109537"/>
                <a:gd name="connsiteX1" fmla="*/ 4763 w 50006"/>
                <a:gd name="connsiteY1" fmla="*/ 57150 h 109537"/>
                <a:gd name="connsiteX2" fmla="*/ 0 w 50006"/>
                <a:gd name="connsiteY2" fmla="*/ 95250 h 109537"/>
                <a:gd name="connsiteX3" fmla="*/ 9525 w 50006"/>
                <a:gd name="connsiteY3" fmla="*/ 109537 h 109537"/>
                <a:gd name="connsiteX4" fmla="*/ 30956 w 50006"/>
                <a:gd name="connsiteY4" fmla="*/ 90487 h 109537"/>
                <a:gd name="connsiteX5" fmla="*/ 50006 w 50006"/>
                <a:gd name="connsiteY5" fmla="*/ 33337 h 109537"/>
                <a:gd name="connsiteX6" fmla="*/ 14288 w 50006"/>
                <a:gd name="connsiteY6" fmla="*/ 0 h 109537"/>
                <a:gd name="connsiteX0" fmla="*/ 14288 w 50006"/>
                <a:gd name="connsiteY0" fmla="*/ 0 h 109537"/>
                <a:gd name="connsiteX1" fmla="*/ 4763 w 50006"/>
                <a:gd name="connsiteY1" fmla="*/ 57150 h 109537"/>
                <a:gd name="connsiteX2" fmla="*/ 0 w 50006"/>
                <a:gd name="connsiteY2" fmla="*/ 95250 h 109537"/>
                <a:gd name="connsiteX3" fmla="*/ 9525 w 50006"/>
                <a:gd name="connsiteY3" fmla="*/ 109537 h 109537"/>
                <a:gd name="connsiteX4" fmla="*/ 30956 w 50006"/>
                <a:gd name="connsiteY4" fmla="*/ 90487 h 109537"/>
                <a:gd name="connsiteX5" fmla="*/ 50006 w 50006"/>
                <a:gd name="connsiteY5" fmla="*/ 33337 h 109537"/>
                <a:gd name="connsiteX6" fmla="*/ 26193 w 50006"/>
                <a:gd name="connsiteY6" fmla="*/ 11906 h 109537"/>
                <a:gd name="connsiteX7" fmla="*/ 14288 w 50006"/>
                <a:gd name="connsiteY7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006" h="109537">
                  <a:moveTo>
                    <a:pt x="14288" y="0"/>
                  </a:moveTo>
                  <a:lnTo>
                    <a:pt x="4763" y="57150"/>
                  </a:lnTo>
                  <a:lnTo>
                    <a:pt x="0" y="95250"/>
                  </a:lnTo>
                  <a:lnTo>
                    <a:pt x="9525" y="109537"/>
                  </a:lnTo>
                  <a:lnTo>
                    <a:pt x="30956" y="90487"/>
                  </a:lnTo>
                  <a:lnTo>
                    <a:pt x="50006" y="33337"/>
                  </a:lnTo>
                  <a:lnTo>
                    <a:pt x="26193" y="11906"/>
                  </a:lnTo>
                  <a:lnTo>
                    <a:pt x="14288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</p:grpSp>
      <p:sp>
        <p:nvSpPr>
          <p:cNvPr id="59" name="Freeform 58"/>
          <p:cNvSpPr/>
          <p:nvPr/>
        </p:nvSpPr>
        <p:spPr>
          <a:xfrm>
            <a:off x="2777118" y="3631183"/>
            <a:ext cx="293308" cy="329616"/>
          </a:xfrm>
          <a:custGeom>
            <a:avLst/>
            <a:gdLst>
              <a:gd name="connsiteX0" fmla="*/ 0 w 652463"/>
              <a:gd name="connsiteY0" fmla="*/ 202406 h 735806"/>
              <a:gd name="connsiteX1" fmla="*/ 114300 w 652463"/>
              <a:gd name="connsiteY1" fmla="*/ 683419 h 735806"/>
              <a:gd name="connsiteX2" fmla="*/ 176213 w 652463"/>
              <a:gd name="connsiteY2" fmla="*/ 711994 h 735806"/>
              <a:gd name="connsiteX3" fmla="*/ 228600 w 652463"/>
              <a:gd name="connsiteY3" fmla="*/ 711994 h 735806"/>
              <a:gd name="connsiteX4" fmla="*/ 340519 w 652463"/>
              <a:gd name="connsiteY4" fmla="*/ 700087 h 735806"/>
              <a:gd name="connsiteX5" fmla="*/ 383382 w 652463"/>
              <a:gd name="connsiteY5" fmla="*/ 681037 h 735806"/>
              <a:gd name="connsiteX6" fmla="*/ 397669 w 652463"/>
              <a:gd name="connsiteY6" fmla="*/ 702469 h 735806"/>
              <a:gd name="connsiteX7" fmla="*/ 419100 w 652463"/>
              <a:gd name="connsiteY7" fmla="*/ 704850 h 735806"/>
              <a:gd name="connsiteX8" fmla="*/ 435769 w 652463"/>
              <a:gd name="connsiteY8" fmla="*/ 731044 h 735806"/>
              <a:gd name="connsiteX9" fmla="*/ 454819 w 652463"/>
              <a:gd name="connsiteY9" fmla="*/ 735806 h 735806"/>
              <a:gd name="connsiteX10" fmla="*/ 509588 w 652463"/>
              <a:gd name="connsiteY10" fmla="*/ 669131 h 735806"/>
              <a:gd name="connsiteX11" fmla="*/ 495300 w 652463"/>
              <a:gd name="connsiteY11" fmla="*/ 650081 h 735806"/>
              <a:gd name="connsiteX12" fmla="*/ 502444 w 652463"/>
              <a:gd name="connsiteY12" fmla="*/ 611981 h 735806"/>
              <a:gd name="connsiteX13" fmla="*/ 535782 w 652463"/>
              <a:gd name="connsiteY13" fmla="*/ 600075 h 735806"/>
              <a:gd name="connsiteX14" fmla="*/ 542925 w 652463"/>
              <a:gd name="connsiteY14" fmla="*/ 623887 h 735806"/>
              <a:gd name="connsiteX15" fmla="*/ 564357 w 652463"/>
              <a:gd name="connsiteY15" fmla="*/ 597694 h 735806"/>
              <a:gd name="connsiteX16" fmla="*/ 552450 w 652463"/>
              <a:gd name="connsiteY16" fmla="*/ 566737 h 735806"/>
              <a:gd name="connsiteX17" fmla="*/ 538163 w 652463"/>
              <a:gd name="connsiteY17" fmla="*/ 545306 h 735806"/>
              <a:gd name="connsiteX18" fmla="*/ 564357 w 652463"/>
              <a:gd name="connsiteY18" fmla="*/ 526256 h 735806"/>
              <a:gd name="connsiteX19" fmla="*/ 621507 w 652463"/>
              <a:gd name="connsiteY19" fmla="*/ 464344 h 735806"/>
              <a:gd name="connsiteX20" fmla="*/ 652463 w 652463"/>
              <a:gd name="connsiteY20" fmla="*/ 404812 h 735806"/>
              <a:gd name="connsiteX21" fmla="*/ 650082 w 652463"/>
              <a:gd name="connsiteY21" fmla="*/ 228600 h 735806"/>
              <a:gd name="connsiteX22" fmla="*/ 581025 w 652463"/>
              <a:gd name="connsiteY22" fmla="*/ 0 h 735806"/>
              <a:gd name="connsiteX23" fmla="*/ 385763 w 652463"/>
              <a:gd name="connsiteY23" fmla="*/ 159544 h 735806"/>
              <a:gd name="connsiteX24" fmla="*/ 330994 w 652463"/>
              <a:gd name="connsiteY24" fmla="*/ 178594 h 735806"/>
              <a:gd name="connsiteX25" fmla="*/ 304800 w 652463"/>
              <a:gd name="connsiteY25" fmla="*/ 197644 h 735806"/>
              <a:gd name="connsiteX26" fmla="*/ 278607 w 652463"/>
              <a:gd name="connsiteY26" fmla="*/ 169069 h 735806"/>
              <a:gd name="connsiteX27" fmla="*/ 245269 w 652463"/>
              <a:gd name="connsiteY27" fmla="*/ 176212 h 735806"/>
              <a:gd name="connsiteX28" fmla="*/ 192882 w 652463"/>
              <a:gd name="connsiteY28" fmla="*/ 152400 h 735806"/>
              <a:gd name="connsiteX29" fmla="*/ 0 w 652463"/>
              <a:gd name="connsiteY29" fmla="*/ 202406 h 735806"/>
              <a:gd name="connsiteX0" fmla="*/ 0 w 652463"/>
              <a:gd name="connsiteY0" fmla="*/ 202406 h 735806"/>
              <a:gd name="connsiteX1" fmla="*/ 114300 w 652463"/>
              <a:gd name="connsiteY1" fmla="*/ 683419 h 735806"/>
              <a:gd name="connsiteX2" fmla="*/ 176213 w 652463"/>
              <a:gd name="connsiteY2" fmla="*/ 711994 h 735806"/>
              <a:gd name="connsiteX3" fmla="*/ 228600 w 652463"/>
              <a:gd name="connsiteY3" fmla="*/ 711994 h 735806"/>
              <a:gd name="connsiteX4" fmla="*/ 340519 w 652463"/>
              <a:gd name="connsiteY4" fmla="*/ 700087 h 735806"/>
              <a:gd name="connsiteX5" fmla="*/ 383382 w 652463"/>
              <a:gd name="connsiteY5" fmla="*/ 681037 h 735806"/>
              <a:gd name="connsiteX6" fmla="*/ 397669 w 652463"/>
              <a:gd name="connsiteY6" fmla="*/ 702469 h 735806"/>
              <a:gd name="connsiteX7" fmla="*/ 419100 w 652463"/>
              <a:gd name="connsiteY7" fmla="*/ 704850 h 735806"/>
              <a:gd name="connsiteX8" fmla="*/ 435769 w 652463"/>
              <a:gd name="connsiteY8" fmla="*/ 731044 h 735806"/>
              <a:gd name="connsiteX9" fmla="*/ 454819 w 652463"/>
              <a:gd name="connsiteY9" fmla="*/ 735806 h 735806"/>
              <a:gd name="connsiteX10" fmla="*/ 509588 w 652463"/>
              <a:gd name="connsiteY10" fmla="*/ 669131 h 735806"/>
              <a:gd name="connsiteX11" fmla="*/ 495300 w 652463"/>
              <a:gd name="connsiteY11" fmla="*/ 650081 h 735806"/>
              <a:gd name="connsiteX12" fmla="*/ 502444 w 652463"/>
              <a:gd name="connsiteY12" fmla="*/ 611981 h 735806"/>
              <a:gd name="connsiteX13" fmla="*/ 535782 w 652463"/>
              <a:gd name="connsiteY13" fmla="*/ 600075 h 735806"/>
              <a:gd name="connsiteX14" fmla="*/ 542925 w 652463"/>
              <a:gd name="connsiteY14" fmla="*/ 623887 h 735806"/>
              <a:gd name="connsiteX15" fmla="*/ 564357 w 652463"/>
              <a:gd name="connsiteY15" fmla="*/ 597694 h 735806"/>
              <a:gd name="connsiteX16" fmla="*/ 552450 w 652463"/>
              <a:gd name="connsiteY16" fmla="*/ 566737 h 735806"/>
              <a:gd name="connsiteX17" fmla="*/ 538163 w 652463"/>
              <a:gd name="connsiteY17" fmla="*/ 545306 h 735806"/>
              <a:gd name="connsiteX18" fmla="*/ 564357 w 652463"/>
              <a:gd name="connsiteY18" fmla="*/ 526256 h 735806"/>
              <a:gd name="connsiteX19" fmla="*/ 628633 w 652463"/>
              <a:gd name="connsiteY19" fmla="*/ 492950 h 735806"/>
              <a:gd name="connsiteX20" fmla="*/ 652463 w 652463"/>
              <a:gd name="connsiteY20" fmla="*/ 404812 h 735806"/>
              <a:gd name="connsiteX21" fmla="*/ 650082 w 652463"/>
              <a:gd name="connsiteY21" fmla="*/ 228600 h 735806"/>
              <a:gd name="connsiteX22" fmla="*/ 581025 w 652463"/>
              <a:gd name="connsiteY22" fmla="*/ 0 h 735806"/>
              <a:gd name="connsiteX23" fmla="*/ 385763 w 652463"/>
              <a:gd name="connsiteY23" fmla="*/ 159544 h 735806"/>
              <a:gd name="connsiteX24" fmla="*/ 330994 w 652463"/>
              <a:gd name="connsiteY24" fmla="*/ 178594 h 735806"/>
              <a:gd name="connsiteX25" fmla="*/ 304800 w 652463"/>
              <a:gd name="connsiteY25" fmla="*/ 197644 h 735806"/>
              <a:gd name="connsiteX26" fmla="*/ 278607 w 652463"/>
              <a:gd name="connsiteY26" fmla="*/ 169069 h 735806"/>
              <a:gd name="connsiteX27" fmla="*/ 245269 w 652463"/>
              <a:gd name="connsiteY27" fmla="*/ 176212 h 735806"/>
              <a:gd name="connsiteX28" fmla="*/ 192882 w 652463"/>
              <a:gd name="connsiteY28" fmla="*/ 152400 h 735806"/>
              <a:gd name="connsiteX29" fmla="*/ 0 w 652463"/>
              <a:gd name="connsiteY29" fmla="*/ 202406 h 735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52463" h="735806">
                <a:moveTo>
                  <a:pt x="0" y="202406"/>
                </a:moveTo>
                <a:lnTo>
                  <a:pt x="114300" y="683419"/>
                </a:lnTo>
                <a:lnTo>
                  <a:pt x="176213" y="711994"/>
                </a:lnTo>
                <a:lnTo>
                  <a:pt x="228600" y="711994"/>
                </a:lnTo>
                <a:lnTo>
                  <a:pt x="340519" y="700087"/>
                </a:lnTo>
                <a:lnTo>
                  <a:pt x="383382" y="681037"/>
                </a:lnTo>
                <a:lnTo>
                  <a:pt x="397669" y="702469"/>
                </a:lnTo>
                <a:lnTo>
                  <a:pt x="419100" y="704850"/>
                </a:lnTo>
                <a:lnTo>
                  <a:pt x="435769" y="731044"/>
                </a:lnTo>
                <a:lnTo>
                  <a:pt x="454819" y="735806"/>
                </a:lnTo>
                <a:lnTo>
                  <a:pt x="509588" y="669131"/>
                </a:lnTo>
                <a:lnTo>
                  <a:pt x="495300" y="650081"/>
                </a:lnTo>
                <a:lnTo>
                  <a:pt x="502444" y="611981"/>
                </a:lnTo>
                <a:lnTo>
                  <a:pt x="535782" y="600075"/>
                </a:lnTo>
                <a:lnTo>
                  <a:pt x="542925" y="623887"/>
                </a:lnTo>
                <a:lnTo>
                  <a:pt x="564357" y="597694"/>
                </a:lnTo>
                <a:lnTo>
                  <a:pt x="552450" y="566737"/>
                </a:lnTo>
                <a:lnTo>
                  <a:pt x="538163" y="545306"/>
                </a:lnTo>
                <a:lnTo>
                  <a:pt x="564357" y="526256"/>
                </a:lnTo>
                <a:lnTo>
                  <a:pt x="628633" y="492950"/>
                </a:lnTo>
                <a:cubicBezTo>
                  <a:pt x="638952" y="473106"/>
                  <a:pt x="642144" y="424656"/>
                  <a:pt x="652463" y="404812"/>
                </a:cubicBezTo>
                <a:cubicBezTo>
                  <a:pt x="651669" y="346075"/>
                  <a:pt x="650876" y="287337"/>
                  <a:pt x="650082" y="228600"/>
                </a:cubicBezTo>
                <a:lnTo>
                  <a:pt x="581025" y="0"/>
                </a:lnTo>
                <a:lnTo>
                  <a:pt x="385763" y="159544"/>
                </a:lnTo>
                <a:lnTo>
                  <a:pt x="330994" y="178594"/>
                </a:lnTo>
                <a:lnTo>
                  <a:pt x="304800" y="197644"/>
                </a:lnTo>
                <a:lnTo>
                  <a:pt x="278607" y="169069"/>
                </a:lnTo>
                <a:lnTo>
                  <a:pt x="245269" y="176212"/>
                </a:lnTo>
                <a:lnTo>
                  <a:pt x="192882" y="152400"/>
                </a:lnTo>
                <a:lnTo>
                  <a:pt x="0" y="202406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62" name="Freeform 5"/>
          <p:cNvSpPr>
            <a:spLocks/>
          </p:cNvSpPr>
          <p:nvPr/>
        </p:nvSpPr>
        <p:spPr bwMode="auto">
          <a:xfrm>
            <a:off x="4703192" y="5461659"/>
            <a:ext cx="1365792" cy="1079032"/>
          </a:xfrm>
          <a:custGeom>
            <a:avLst/>
            <a:gdLst>
              <a:gd name="T0" fmla="*/ 1154 w 1205"/>
              <a:gd name="T1" fmla="*/ 336 h 952"/>
              <a:gd name="T2" fmla="*/ 1036 w 1205"/>
              <a:gd name="T3" fmla="*/ 296 h 952"/>
              <a:gd name="T4" fmla="*/ 910 w 1205"/>
              <a:gd name="T5" fmla="*/ 280 h 952"/>
              <a:gd name="T6" fmla="*/ 859 w 1205"/>
              <a:gd name="T7" fmla="*/ 232 h 952"/>
              <a:gd name="T8" fmla="*/ 784 w 1205"/>
              <a:gd name="T9" fmla="*/ 192 h 952"/>
              <a:gd name="T10" fmla="*/ 716 w 1205"/>
              <a:gd name="T11" fmla="*/ 144 h 952"/>
              <a:gd name="T12" fmla="*/ 666 w 1205"/>
              <a:gd name="T13" fmla="*/ 136 h 952"/>
              <a:gd name="T14" fmla="*/ 598 w 1205"/>
              <a:gd name="T15" fmla="*/ 128 h 952"/>
              <a:gd name="T16" fmla="*/ 522 w 1205"/>
              <a:gd name="T17" fmla="*/ 104 h 952"/>
              <a:gd name="T18" fmla="*/ 387 w 1205"/>
              <a:gd name="T19" fmla="*/ 64 h 952"/>
              <a:gd name="T20" fmla="*/ 320 w 1205"/>
              <a:gd name="T21" fmla="*/ 48 h 952"/>
              <a:gd name="T22" fmla="*/ 202 w 1205"/>
              <a:gd name="T23" fmla="*/ 16 h 952"/>
              <a:gd name="T24" fmla="*/ 168 w 1205"/>
              <a:gd name="T25" fmla="*/ 0 h 952"/>
              <a:gd name="T26" fmla="*/ 135 w 1205"/>
              <a:gd name="T27" fmla="*/ 8 h 952"/>
              <a:gd name="T28" fmla="*/ 109 w 1205"/>
              <a:gd name="T29" fmla="*/ 24 h 952"/>
              <a:gd name="T30" fmla="*/ 17 w 1205"/>
              <a:gd name="T31" fmla="*/ 48 h 952"/>
              <a:gd name="T32" fmla="*/ 25 w 1205"/>
              <a:gd name="T33" fmla="*/ 88 h 952"/>
              <a:gd name="T34" fmla="*/ 34 w 1205"/>
              <a:gd name="T35" fmla="*/ 128 h 952"/>
              <a:gd name="T36" fmla="*/ 67 w 1205"/>
              <a:gd name="T37" fmla="*/ 176 h 952"/>
              <a:gd name="T38" fmla="*/ 84 w 1205"/>
              <a:gd name="T39" fmla="*/ 200 h 952"/>
              <a:gd name="T40" fmla="*/ 93 w 1205"/>
              <a:gd name="T41" fmla="*/ 216 h 952"/>
              <a:gd name="T42" fmla="*/ 143 w 1205"/>
              <a:gd name="T43" fmla="*/ 232 h 952"/>
              <a:gd name="T44" fmla="*/ 194 w 1205"/>
              <a:gd name="T45" fmla="*/ 224 h 952"/>
              <a:gd name="T46" fmla="*/ 236 w 1205"/>
              <a:gd name="T47" fmla="*/ 256 h 952"/>
              <a:gd name="T48" fmla="*/ 253 w 1205"/>
              <a:gd name="T49" fmla="*/ 272 h 952"/>
              <a:gd name="T50" fmla="*/ 261 w 1205"/>
              <a:gd name="T51" fmla="*/ 296 h 952"/>
              <a:gd name="T52" fmla="*/ 202 w 1205"/>
              <a:gd name="T53" fmla="*/ 328 h 952"/>
              <a:gd name="T54" fmla="*/ 177 w 1205"/>
              <a:gd name="T55" fmla="*/ 368 h 952"/>
              <a:gd name="T56" fmla="*/ 160 w 1205"/>
              <a:gd name="T57" fmla="*/ 424 h 952"/>
              <a:gd name="T58" fmla="*/ 143 w 1205"/>
              <a:gd name="T59" fmla="*/ 432 h 952"/>
              <a:gd name="T60" fmla="*/ 126 w 1205"/>
              <a:gd name="T61" fmla="*/ 480 h 952"/>
              <a:gd name="T62" fmla="*/ 76 w 1205"/>
              <a:gd name="T63" fmla="*/ 488 h 952"/>
              <a:gd name="T64" fmla="*/ 109 w 1205"/>
              <a:gd name="T65" fmla="*/ 568 h 952"/>
              <a:gd name="T66" fmla="*/ 101 w 1205"/>
              <a:gd name="T67" fmla="*/ 584 h 952"/>
              <a:gd name="T68" fmla="*/ 67 w 1205"/>
              <a:gd name="T69" fmla="*/ 608 h 952"/>
              <a:gd name="T70" fmla="*/ 67 w 1205"/>
              <a:gd name="T71" fmla="*/ 656 h 952"/>
              <a:gd name="T72" fmla="*/ 84 w 1205"/>
              <a:gd name="T73" fmla="*/ 672 h 952"/>
              <a:gd name="T74" fmla="*/ 17 w 1205"/>
              <a:gd name="T75" fmla="*/ 720 h 952"/>
              <a:gd name="T76" fmla="*/ 0 w 1205"/>
              <a:gd name="T77" fmla="*/ 784 h 952"/>
              <a:gd name="T78" fmla="*/ 59 w 1205"/>
              <a:gd name="T79" fmla="*/ 792 h 952"/>
              <a:gd name="T80" fmla="*/ 109 w 1205"/>
              <a:gd name="T81" fmla="*/ 840 h 952"/>
              <a:gd name="T82" fmla="*/ 118 w 1205"/>
              <a:gd name="T83" fmla="*/ 920 h 952"/>
              <a:gd name="T84" fmla="*/ 219 w 1205"/>
              <a:gd name="T85" fmla="*/ 928 h 952"/>
              <a:gd name="T86" fmla="*/ 295 w 1205"/>
              <a:gd name="T87" fmla="*/ 912 h 952"/>
              <a:gd name="T88" fmla="*/ 379 w 1205"/>
              <a:gd name="T89" fmla="*/ 904 h 952"/>
              <a:gd name="T90" fmla="*/ 539 w 1205"/>
              <a:gd name="T91" fmla="*/ 928 h 952"/>
              <a:gd name="T92" fmla="*/ 598 w 1205"/>
              <a:gd name="T93" fmla="*/ 904 h 952"/>
              <a:gd name="T94" fmla="*/ 649 w 1205"/>
              <a:gd name="T95" fmla="*/ 856 h 952"/>
              <a:gd name="T96" fmla="*/ 725 w 1205"/>
              <a:gd name="T97" fmla="*/ 824 h 952"/>
              <a:gd name="T98" fmla="*/ 784 w 1205"/>
              <a:gd name="T99" fmla="*/ 752 h 952"/>
              <a:gd name="T100" fmla="*/ 809 w 1205"/>
              <a:gd name="T101" fmla="*/ 664 h 952"/>
              <a:gd name="T102" fmla="*/ 842 w 1205"/>
              <a:gd name="T103" fmla="*/ 592 h 952"/>
              <a:gd name="T104" fmla="*/ 927 w 1205"/>
              <a:gd name="T105" fmla="*/ 504 h 952"/>
              <a:gd name="T106" fmla="*/ 944 w 1205"/>
              <a:gd name="T107" fmla="*/ 472 h 952"/>
              <a:gd name="T108" fmla="*/ 1019 w 1205"/>
              <a:gd name="T109" fmla="*/ 440 h 952"/>
              <a:gd name="T110" fmla="*/ 1196 w 1205"/>
              <a:gd name="T111" fmla="*/ 376 h 952"/>
              <a:gd name="T112" fmla="*/ 1205 w 1205"/>
              <a:gd name="T113" fmla="*/ 368 h 952"/>
              <a:gd name="T114" fmla="*/ 1180 w 1205"/>
              <a:gd name="T115" fmla="*/ 352 h 95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205" h="952">
                <a:moveTo>
                  <a:pt x="1180" y="352"/>
                </a:moveTo>
                <a:lnTo>
                  <a:pt x="1154" y="336"/>
                </a:lnTo>
                <a:lnTo>
                  <a:pt x="1095" y="320"/>
                </a:lnTo>
                <a:lnTo>
                  <a:pt x="1036" y="296"/>
                </a:lnTo>
                <a:lnTo>
                  <a:pt x="969" y="288"/>
                </a:lnTo>
                <a:lnTo>
                  <a:pt x="910" y="280"/>
                </a:lnTo>
                <a:lnTo>
                  <a:pt x="893" y="256"/>
                </a:lnTo>
                <a:lnTo>
                  <a:pt x="859" y="232"/>
                </a:lnTo>
                <a:lnTo>
                  <a:pt x="817" y="224"/>
                </a:lnTo>
                <a:lnTo>
                  <a:pt x="784" y="192"/>
                </a:lnTo>
                <a:lnTo>
                  <a:pt x="733" y="152"/>
                </a:lnTo>
                <a:lnTo>
                  <a:pt x="716" y="144"/>
                </a:lnTo>
                <a:lnTo>
                  <a:pt x="699" y="144"/>
                </a:lnTo>
                <a:lnTo>
                  <a:pt x="666" y="136"/>
                </a:lnTo>
                <a:lnTo>
                  <a:pt x="632" y="120"/>
                </a:lnTo>
                <a:lnTo>
                  <a:pt x="598" y="128"/>
                </a:lnTo>
                <a:lnTo>
                  <a:pt x="556" y="104"/>
                </a:lnTo>
                <a:lnTo>
                  <a:pt x="522" y="104"/>
                </a:lnTo>
                <a:lnTo>
                  <a:pt x="480" y="96"/>
                </a:lnTo>
                <a:lnTo>
                  <a:pt x="387" y="64"/>
                </a:lnTo>
                <a:lnTo>
                  <a:pt x="362" y="48"/>
                </a:lnTo>
                <a:lnTo>
                  <a:pt x="320" y="48"/>
                </a:lnTo>
                <a:lnTo>
                  <a:pt x="227" y="32"/>
                </a:lnTo>
                <a:lnTo>
                  <a:pt x="202" y="16"/>
                </a:lnTo>
                <a:lnTo>
                  <a:pt x="185" y="0"/>
                </a:lnTo>
                <a:lnTo>
                  <a:pt x="168" y="0"/>
                </a:lnTo>
                <a:lnTo>
                  <a:pt x="143" y="0"/>
                </a:lnTo>
                <a:lnTo>
                  <a:pt x="135" y="8"/>
                </a:lnTo>
                <a:lnTo>
                  <a:pt x="126" y="24"/>
                </a:lnTo>
                <a:lnTo>
                  <a:pt x="109" y="24"/>
                </a:lnTo>
                <a:lnTo>
                  <a:pt x="59" y="32"/>
                </a:lnTo>
                <a:lnTo>
                  <a:pt x="17" y="48"/>
                </a:lnTo>
                <a:lnTo>
                  <a:pt x="25" y="80"/>
                </a:lnTo>
                <a:lnTo>
                  <a:pt x="25" y="88"/>
                </a:lnTo>
                <a:lnTo>
                  <a:pt x="25" y="104"/>
                </a:lnTo>
                <a:lnTo>
                  <a:pt x="34" y="128"/>
                </a:lnTo>
                <a:lnTo>
                  <a:pt x="17" y="184"/>
                </a:lnTo>
                <a:lnTo>
                  <a:pt x="67" y="176"/>
                </a:lnTo>
                <a:lnTo>
                  <a:pt x="84" y="184"/>
                </a:lnTo>
                <a:lnTo>
                  <a:pt x="84" y="200"/>
                </a:lnTo>
                <a:lnTo>
                  <a:pt x="76" y="208"/>
                </a:lnTo>
                <a:lnTo>
                  <a:pt x="93" y="216"/>
                </a:lnTo>
                <a:lnTo>
                  <a:pt x="126" y="216"/>
                </a:lnTo>
                <a:lnTo>
                  <a:pt x="143" y="232"/>
                </a:lnTo>
                <a:lnTo>
                  <a:pt x="168" y="232"/>
                </a:lnTo>
                <a:lnTo>
                  <a:pt x="194" y="224"/>
                </a:lnTo>
                <a:lnTo>
                  <a:pt x="227" y="240"/>
                </a:lnTo>
                <a:lnTo>
                  <a:pt x="236" y="256"/>
                </a:lnTo>
                <a:lnTo>
                  <a:pt x="236" y="264"/>
                </a:lnTo>
                <a:lnTo>
                  <a:pt x="253" y="272"/>
                </a:lnTo>
                <a:lnTo>
                  <a:pt x="261" y="288"/>
                </a:lnTo>
                <a:lnTo>
                  <a:pt x="261" y="296"/>
                </a:lnTo>
                <a:lnTo>
                  <a:pt x="227" y="312"/>
                </a:lnTo>
                <a:lnTo>
                  <a:pt x="202" y="328"/>
                </a:lnTo>
                <a:lnTo>
                  <a:pt x="168" y="344"/>
                </a:lnTo>
                <a:lnTo>
                  <a:pt x="177" y="368"/>
                </a:lnTo>
                <a:lnTo>
                  <a:pt x="160" y="400"/>
                </a:lnTo>
                <a:lnTo>
                  <a:pt x="160" y="424"/>
                </a:lnTo>
                <a:lnTo>
                  <a:pt x="152" y="432"/>
                </a:lnTo>
                <a:lnTo>
                  <a:pt x="143" y="432"/>
                </a:lnTo>
                <a:lnTo>
                  <a:pt x="143" y="464"/>
                </a:lnTo>
                <a:lnTo>
                  <a:pt x="126" y="480"/>
                </a:lnTo>
                <a:lnTo>
                  <a:pt x="101" y="488"/>
                </a:lnTo>
                <a:lnTo>
                  <a:pt x="76" y="488"/>
                </a:lnTo>
                <a:lnTo>
                  <a:pt x="93" y="552"/>
                </a:lnTo>
                <a:lnTo>
                  <a:pt x="109" y="568"/>
                </a:lnTo>
                <a:lnTo>
                  <a:pt x="109" y="576"/>
                </a:lnTo>
                <a:lnTo>
                  <a:pt x="101" y="584"/>
                </a:lnTo>
                <a:lnTo>
                  <a:pt x="76" y="592"/>
                </a:lnTo>
                <a:lnTo>
                  <a:pt x="67" y="608"/>
                </a:lnTo>
                <a:lnTo>
                  <a:pt x="59" y="632"/>
                </a:lnTo>
                <a:lnTo>
                  <a:pt x="67" y="656"/>
                </a:lnTo>
                <a:lnTo>
                  <a:pt x="76" y="672"/>
                </a:lnTo>
                <a:lnTo>
                  <a:pt x="84" y="672"/>
                </a:lnTo>
                <a:lnTo>
                  <a:pt x="59" y="696"/>
                </a:lnTo>
                <a:lnTo>
                  <a:pt x="17" y="720"/>
                </a:lnTo>
                <a:lnTo>
                  <a:pt x="8" y="752"/>
                </a:lnTo>
                <a:lnTo>
                  <a:pt x="0" y="784"/>
                </a:lnTo>
                <a:lnTo>
                  <a:pt x="17" y="784"/>
                </a:lnTo>
                <a:lnTo>
                  <a:pt x="59" y="792"/>
                </a:lnTo>
                <a:lnTo>
                  <a:pt x="93" y="816"/>
                </a:lnTo>
                <a:lnTo>
                  <a:pt x="109" y="840"/>
                </a:lnTo>
                <a:lnTo>
                  <a:pt x="109" y="880"/>
                </a:lnTo>
                <a:lnTo>
                  <a:pt x="118" y="920"/>
                </a:lnTo>
                <a:lnTo>
                  <a:pt x="152" y="952"/>
                </a:lnTo>
                <a:lnTo>
                  <a:pt x="219" y="928"/>
                </a:lnTo>
                <a:lnTo>
                  <a:pt x="253" y="920"/>
                </a:lnTo>
                <a:lnTo>
                  <a:pt x="295" y="912"/>
                </a:lnTo>
                <a:lnTo>
                  <a:pt x="337" y="896"/>
                </a:lnTo>
                <a:lnTo>
                  <a:pt x="379" y="904"/>
                </a:lnTo>
                <a:lnTo>
                  <a:pt x="463" y="920"/>
                </a:lnTo>
                <a:lnTo>
                  <a:pt x="539" y="928"/>
                </a:lnTo>
                <a:lnTo>
                  <a:pt x="573" y="928"/>
                </a:lnTo>
                <a:lnTo>
                  <a:pt x="598" y="904"/>
                </a:lnTo>
                <a:lnTo>
                  <a:pt x="615" y="872"/>
                </a:lnTo>
                <a:lnTo>
                  <a:pt x="649" y="856"/>
                </a:lnTo>
                <a:lnTo>
                  <a:pt x="733" y="848"/>
                </a:lnTo>
                <a:lnTo>
                  <a:pt x="725" y="824"/>
                </a:lnTo>
                <a:lnTo>
                  <a:pt x="733" y="800"/>
                </a:lnTo>
                <a:lnTo>
                  <a:pt x="784" y="752"/>
                </a:lnTo>
                <a:lnTo>
                  <a:pt x="842" y="720"/>
                </a:lnTo>
                <a:lnTo>
                  <a:pt x="809" y="664"/>
                </a:lnTo>
                <a:lnTo>
                  <a:pt x="809" y="624"/>
                </a:lnTo>
                <a:lnTo>
                  <a:pt x="842" y="592"/>
                </a:lnTo>
                <a:lnTo>
                  <a:pt x="885" y="536"/>
                </a:lnTo>
                <a:lnTo>
                  <a:pt x="927" y="504"/>
                </a:lnTo>
                <a:lnTo>
                  <a:pt x="935" y="504"/>
                </a:lnTo>
                <a:lnTo>
                  <a:pt x="944" y="472"/>
                </a:lnTo>
                <a:lnTo>
                  <a:pt x="977" y="448"/>
                </a:lnTo>
                <a:lnTo>
                  <a:pt x="1019" y="440"/>
                </a:lnTo>
                <a:lnTo>
                  <a:pt x="1095" y="432"/>
                </a:lnTo>
                <a:lnTo>
                  <a:pt x="1196" y="376"/>
                </a:lnTo>
                <a:lnTo>
                  <a:pt x="1205" y="376"/>
                </a:lnTo>
                <a:lnTo>
                  <a:pt x="1205" y="368"/>
                </a:lnTo>
                <a:lnTo>
                  <a:pt x="1205" y="344"/>
                </a:lnTo>
                <a:lnTo>
                  <a:pt x="1180" y="352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63" name="Freeform 6"/>
          <p:cNvSpPr>
            <a:spLocks/>
          </p:cNvSpPr>
          <p:nvPr/>
        </p:nvSpPr>
        <p:spPr bwMode="auto">
          <a:xfrm>
            <a:off x="4521842" y="5661143"/>
            <a:ext cx="477177" cy="698197"/>
          </a:xfrm>
          <a:custGeom>
            <a:avLst/>
            <a:gdLst>
              <a:gd name="T0" fmla="*/ 396 w 421"/>
              <a:gd name="T1" fmla="*/ 88 h 616"/>
              <a:gd name="T2" fmla="*/ 387 w 421"/>
              <a:gd name="T3" fmla="*/ 64 h 616"/>
              <a:gd name="T4" fmla="*/ 328 w 421"/>
              <a:gd name="T5" fmla="*/ 56 h 616"/>
              <a:gd name="T6" fmla="*/ 286 w 421"/>
              <a:gd name="T7" fmla="*/ 40 h 616"/>
              <a:gd name="T8" fmla="*/ 236 w 421"/>
              <a:gd name="T9" fmla="*/ 32 h 616"/>
              <a:gd name="T10" fmla="*/ 244 w 421"/>
              <a:gd name="T11" fmla="*/ 8 h 616"/>
              <a:gd name="T12" fmla="*/ 177 w 421"/>
              <a:gd name="T13" fmla="*/ 8 h 616"/>
              <a:gd name="T14" fmla="*/ 160 w 421"/>
              <a:gd name="T15" fmla="*/ 112 h 616"/>
              <a:gd name="T16" fmla="*/ 126 w 421"/>
              <a:gd name="T17" fmla="*/ 208 h 616"/>
              <a:gd name="T18" fmla="*/ 42 w 421"/>
              <a:gd name="T19" fmla="*/ 304 h 616"/>
              <a:gd name="T20" fmla="*/ 8 w 421"/>
              <a:gd name="T21" fmla="*/ 368 h 616"/>
              <a:gd name="T22" fmla="*/ 34 w 421"/>
              <a:gd name="T23" fmla="*/ 384 h 616"/>
              <a:gd name="T24" fmla="*/ 25 w 421"/>
              <a:gd name="T25" fmla="*/ 408 h 616"/>
              <a:gd name="T26" fmla="*/ 67 w 421"/>
              <a:gd name="T27" fmla="*/ 416 h 616"/>
              <a:gd name="T28" fmla="*/ 42 w 421"/>
              <a:gd name="T29" fmla="*/ 512 h 616"/>
              <a:gd name="T30" fmla="*/ 8 w 421"/>
              <a:gd name="T31" fmla="*/ 576 h 616"/>
              <a:gd name="T32" fmla="*/ 8 w 421"/>
              <a:gd name="T33" fmla="*/ 592 h 616"/>
              <a:gd name="T34" fmla="*/ 84 w 421"/>
              <a:gd name="T35" fmla="*/ 600 h 616"/>
              <a:gd name="T36" fmla="*/ 160 w 421"/>
              <a:gd name="T37" fmla="*/ 608 h 616"/>
              <a:gd name="T38" fmla="*/ 177 w 421"/>
              <a:gd name="T39" fmla="*/ 544 h 616"/>
              <a:gd name="T40" fmla="*/ 244 w 421"/>
              <a:gd name="T41" fmla="*/ 496 h 616"/>
              <a:gd name="T42" fmla="*/ 227 w 421"/>
              <a:gd name="T43" fmla="*/ 480 h 616"/>
              <a:gd name="T44" fmla="*/ 227 w 421"/>
              <a:gd name="T45" fmla="*/ 432 h 616"/>
              <a:gd name="T46" fmla="*/ 261 w 421"/>
              <a:gd name="T47" fmla="*/ 408 h 616"/>
              <a:gd name="T48" fmla="*/ 269 w 421"/>
              <a:gd name="T49" fmla="*/ 392 h 616"/>
              <a:gd name="T50" fmla="*/ 236 w 421"/>
              <a:gd name="T51" fmla="*/ 312 h 616"/>
              <a:gd name="T52" fmla="*/ 286 w 421"/>
              <a:gd name="T53" fmla="*/ 304 h 616"/>
              <a:gd name="T54" fmla="*/ 303 w 421"/>
              <a:gd name="T55" fmla="*/ 256 h 616"/>
              <a:gd name="T56" fmla="*/ 320 w 421"/>
              <a:gd name="T57" fmla="*/ 248 h 616"/>
              <a:gd name="T58" fmla="*/ 337 w 421"/>
              <a:gd name="T59" fmla="*/ 192 h 616"/>
              <a:gd name="T60" fmla="*/ 362 w 421"/>
              <a:gd name="T61" fmla="*/ 152 h 616"/>
              <a:gd name="T62" fmla="*/ 421 w 421"/>
              <a:gd name="T63" fmla="*/ 120 h 616"/>
              <a:gd name="T64" fmla="*/ 413 w 421"/>
              <a:gd name="T65" fmla="*/ 96 h 61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21" h="616">
                <a:moveTo>
                  <a:pt x="413" y="96"/>
                </a:moveTo>
                <a:lnTo>
                  <a:pt x="396" y="88"/>
                </a:lnTo>
                <a:lnTo>
                  <a:pt x="396" y="80"/>
                </a:lnTo>
                <a:lnTo>
                  <a:pt x="387" y="64"/>
                </a:lnTo>
                <a:lnTo>
                  <a:pt x="354" y="48"/>
                </a:lnTo>
                <a:lnTo>
                  <a:pt x="328" y="56"/>
                </a:lnTo>
                <a:lnTo>
                  <a:pt x="303" y="56"/>
                </a:lnTo>
                <a:lnTo>
                  <a:pt x="286" y="40"/>
                </a:lnTo>
                <a:lnTo>
                  <a:pt x="253" y="40"/>
                </a:lnTo>
                <a:lnTo>
                  <a:pt x="236" y="32"/>
                </a:lnTo>
                <a:lnTo>
                  <a:pt x="244" y="24"/>
                </a:lnTo>
                <a:lnTo>
                  <a:pt x="244" y="8"/>
                </a:lnTo>
                <a:lnTo>
                  <a:pt x="227" y="0"/>
                </a:lnTo>
                <a:lnTo>
                  <a:pt x="177" y="8"/>
                </a:lnTo>
                <a:lnTo>
                  <a:pt x="177" y="40"/>
                </a:lnTo>
                <a:lnTo>
                  <a:pt x="160" y="112"/>
                </a:lnTo>
                <a:lnTo>
                  <a:pt x="143" y="144"/>
                </a:lnTo>
                <a:lnTo>
                  <a:pt x="126" y="208"/>
                </a:lnTo>
                <a:lnTo>
                  <a:pt x="92" y="256"/>
                </a:lnTo>
                <a:lnTo>
                  <a:pt x="42" y="304"/>
                </a:lnTo>
                <a:lnTo>
                  <a:pt x="17" y="352"/>
                </a:lnTo>
                <a:lnTo>
                  <a:pt x="8" y="368"/>
                </a:lnTo>
                <a:lnTo>
                  <a:pt x="17" y="376"/>
                </a:lnTo>
                <a:lnTo>
                  <a:pt x="34" y="384"/>
                </a:lnTo>
                <a:lnTo>
                  <a:pt x="25" y="400"/>
                </a:lnTo>
                <a:lnTo>
                  <a:pt x="25" y="408"/>
                </a:lnTo>
                <a:lnTo>
                  <a:pt x="34" y="416"/>
                </a:lnTo>
                <a:lnTo>
                  <a:pt x="67" y="416"/>
                </a:lnTo>
                <a:lnTo>
                  <a:pt x="42" y="480"/>
                </a:lnTo>
                <a:lnTo>
                  <a:pt x="42" y="512"/>
                </a:lnTo>
                <a:lnTo>
                  <a:pt x="25" y="544"/>
                </a:lnTo>
                <a:lnTo>
                  <a:pt x="8" y="576"/>
                </a:lnTo>
                <a:lnTo>
                  <a:pt x="0" y="592"/>
                </a:lnTo>
                <a:lnTo>
                  <a:pt x="8" y="592"/>
                </a:lnTo>
                <a:lnTo>
                  <a:pt x="50" y="592"/>
                </a:lnTo>
                <a:lnTo>
                  <a:pt x="84" y="600"/>
                </a:lnTo>
                <a:lnTo>
                  <a:pt x="126" y="616"/>
                </a:lnTo>
                <a:lnTo>
                  <a:pt x="160" y="608"/>
                </a:lnTo>
                <a:lnTo>
                  <a:pt x="168" y="576"/>
                </a:lnTo>
                <a:lnTo>
                  <a:pt x="177" y="544"/>
                </a:lnTo>
                <a:lnTo>
                  <a:pt x="219" y="520"/>
                </a:lnTo>
                <a:lnTo>
                  <a:pt x="244" y="496"/>
                </a:lnTo>
                <a:lnTo>
                  <a:pt x="236" y="496"/>
                </a:lnTo>
                <a:lnTo>
                  <a:pt x="227" y="480"/>
                </a:lnTo>
                <a:lnTo>
                  <a:pt x="219" y="456"/>
                </a:lnTo>
                <a:lnTo>
                  <a:pt x="227" y="432"/>
                </a:lnTo>
                <a:lnTo>
                  <a:pt x="236" y="416"/>
                </a:lnTo>
                <a:lnTo>
                  <a:pt x="261" y="408"/>
                </a:lnTo>
                <a:lnTo>
                  <a:pt x="269" y="400"/>
                </a:lnTo>
                <a:lnTo>
                  <a:pt x="269" y="392"/>
                </a:lnTo>
                <a:lnTo>
                  <a:pt x="253" y="376"/>
                </a:lnTo>
                <a:lnTo>
                  <a:pt x="236" y="312"/>
                </a:lnTo>
                <a:lnTo>
                  <a:pt x="261" y="312"/>
                </a:lnTo>
                <a:lnTo>
                  <a:pt x="286" y="304"/>
                </a:lnTo>
                <a:lnTo>
                  <a:pt x="303" y="288"/>
                </a:lnTo>
                <a:lnTo>
                  <a:pt x="303" y="256"/>
                </a:lnTo>
                <a:lnTo>
                  <a:pt x="312" y="256"/>
                </a:lnTo>
                <a:lnTo>
                  <a:pt x="320" y="248"/>
                </a:lnTo>
                <a:lnTo>
                  <a:pt x="320" y="224"/>
                </a:lnTo>
                <a:lnTo>
                  <a:pt x="337" y="192"/>
                </a:lnTo>
                <a:lnTo>
                  <a:pt x="328" y="168"/>
                </a:lnTo>
                <a:lnTo>
                  <a:pt x="362" y="152"/>
                </a:lnTo>
                <a:lnTo>
                  <a:pt x="387" y="136"/>
                </a:lnTo>
                <a:lnTo>
                  <a:pt x="421" y="120"/>
                </a:lnTo>
                <a:lnTo>
                  <a:pt x="421" y="112"/>
                </a:lnTo>
                <a:lnTo>
                  <a:pt x="413" y="96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64" name="Freeform 7"/>
          <p:cNvSpPr>
            <a:spLocks/>
          </p:cNvSpPr>
          <p:nvPr/>
        </p:nvSpPr>
        <p:spPr bwMode="auto">
          <a:xfrm>
            <a:off x="4703192" y="5461659"/>
            <a:ext cx="1365792" cy="1079032"/>
          </a:xfrm>
          <a:custGeom>
            <a:avLst/>
            <a:gdLst>
              <a:gd name="T0" fmla="*/ 1154 w 1205"/>
              <a:gd name="T1" fmla="*/ 336 h 952"/>
              <a:gd name="T2" fmla="*/ 1036 w 1205"/>
              <a:gd name="T3" fmla="*/ 296 h 952"/>
              <a:gd name="T4" fmla="*/ 910 w 1205"/>
              <a:gd name="T5" fmla="*/ 280 h 952"/>
              <a:gd name="T6" fmla="*/ 859 w 1205"/>
              <a:gd name="T7" fmla="*/ 232 h 952"/>
              <a:gd name="T8" fmla="*/ 784 w 1205"/>
              <a:gd name="T9" fmla="*/ 192 h 952"/>
              <a:gd name="T10" fmla="*/ 716 w 1205"/>
              <a:gd name="T11" fmla="*/ 144 h 952"/>
              <a:gd name="T12" fmla="*/ 666 w 1205"/>
              <a:gd name="T13" fmla="*/ 136 h 952"/>
              <a:gd name="T14" fmla="*/ 598 w 1205"/>
              <a:gd name="T15" fmla="*/ 128 h 952"/>
              <a:gd name="T16" fmla="*/ 522 w 1205"/>
              <a:gd name="T17" fmla="*/ 104 h 952"/>
              <a:gd name="T18" fmla="*/ 387 w 1205"/>
              <a:gd name="T19" fmla="*/ 64 h 952"/>
              <a:gd name="T20" fmla="*/ 320 w 1205"/>
              <a:gd name="T21" fmla="*/ 48 h 952"/>
              <a:gd name="T22" fmla="*/ 202 w 1205"/>
              <a:gd name="T23" fmla="*/ 16 h 952"/>
              <a:gd name="T24" fmla="*/ 168 w 1205"/>
              <a:gd name="T25" fmla="*/ 0 h 952"/>
              <a:gd name="T26" fmla="*/ 135 w 1205"/>
              <a:gd name="T27" fmla="*/ 8 h 952"/>
              <a:gd name="T28" fmla="*/ 109 w 1205"/>
              <a:gd name="T29" fmla="*/ 24 h 952"/>
              <a:gd name="T30" fmla="*/ 17 w 1205"/>
              <a:gd name="T31" fmla="*/ 48 h 952"/>
              <a:gd name="T32" fmla="*/ 25 w 1205"/>
              <a:gd name="T33" fmla="*/ 88 h 952"/>
              <a:gd name="T34" fmla="*/ 34 w 1205"/>
              <a:gd name="T35" fmla="*/ 128 h 952"/>
              <a:gd name="T36" fmla="*/ 67 w 1205"/>
              <a:gd name="T37" fmla="*/ 176 h 952"/>
              <a:gd name="T38" fmla="*/ 84 w 1205"/>
              <a:gd name="T39" fmla="*/ 200 h 952"/>
              <a:gd name="T40" fmla="*/ 93 w 1205"/>
              <a:gd name="T41" fmla="*/ 216 h 952"/>
              <a:gd name="T42" fmla="*/ 143 w 1205"/>
              <a:gd name="T43" fmla="*/ 232 h 952"/>
              <a:gd name="T44" fmla="*/ 194 w 1205"/>
              <a:gd name="T45" fmla="*/ 224 h 952"/>
              <a:gd name="T46" fmla="*/ 236 w 1205"/>
              <a:gd name="T47" fmla="*/ 256 h 952"/>
              <a:gd name="T48" fmla="*/ 253 w 1205"/>
              <a:gd name="T49" fmla="*/ 272 h 952"/>
              <a:gd name="T50" fmla="*/ 261 w 1205"/>
              <a:gd name="T51" fmla="*/ 296 h 952"/>
              <a:gd name="T52" fmla="*/ 202 w 1205"/>
              <a:gd name="T53" fmla="*/ 328 h 952"/>
              <a:gd name="T54" fmla="*/ 177 w 1205"/>
              <a:gd name="T55" fmla="*/ 368 h 952"/>
              <a:gd name="T56" fmla="*/ 160 w 1205"/>
              <a:gd name="T57" fmla="*/ 424 h 952"/>
              <a:gd name="T58" fmla="*/ 143 w 1205"/>
              <a:gd name="T59" fmla="*/ 432 h 952"/>
              <a:gd name="T60" fmla="*/ 126 w 1205"/>
              <a:gd name="T61" fmla="*/ 480 h 952"/>
              <a:gd name="T62" fmla="*/ 76 w 1205"/>
              <a:gd name="T63" fmla="*/ 488 h 952"/>
              <a:gd name="T64" fmla="*/ 109 w 1205"/>
              <a:gd name="T65" fmla="*/ 568 h 952"/>
              <a:gd name="T66" fmla="*/ 101 w 1205"/>
              <a:gd name="T67" fmla="*/ 584 h 952"/>
              <a:gd name="T68" fmla="*/ 67 w 1205"/>
              <a:gd name="T69" fmla="*/ 608 h 952"/>
              <a:gd name="T70" fmla="*/ 67 w 1205"/>
              <a:gd name="T71" fmla="*/ 656 h 952"/>
              <a:gd name="T72" fmla="*/ 84 w 1205"/>
              <a:gd name="T73" fmla="*/ 672 h 952"/>
              <a:gd name="T74" fmla="*/ 17 w 1205"/>
              <a:gd name="T75" fmla="*/ 720 h 952"/>
              <a:gd name="T76" fmla="*/ 0 w 1205"/>
              <a:gd name="T77" fmla="*/ 784 h 952"/>
              <a:gd name="T78" fmla="*/ 59 w 1205"/>
              <a:gd name="T79" fmla="*/ 792 h 952"/>
              <a:gd name="T80" fmla="*/ 109 w 1205"/>
              <a:gd name="T81" fmla="*/ 840 h 952"/>
              <a:gd name="T82" fmla="*/ 118 w 1205"/>
              <a:gd name="T83" fmla="*/ 920 h 952"/>
              <a:gd name="T84" fmla="*/ 219 w 1205"/>
              <a:gd name="T85" fmla="*/ 928 h 952"/>
              <a:gd name="T86" fmla="*/ 295 w 1205"/>
              <a:gd name="T87" fmla="*/ 912 h 952"/>
              <a:gd name="T88" fmla="*/ 379 w 1205"/>
              <a:gd name="T89" fmla="*/ 904 h 952"/>
              <a:gd name="T90" fmla="*/ 539 w 1205"/>
              <a:gd name="T91" fmla="*/ 928 h 952"/>
              <a:gd name="T92" fmla="*/ 598 w 1205"/>
              <a:gd name="T93" fmla="*/ 904 h 952"/>
              <a:gd name="T94" fmla="*/ 649 w 1205"/>
              <a:gd name="T95" fmla="*/ 856 h 952"/>
              <a:gd name="T96" fmla="*/ 725 w 1205"/>
              <a:gd name="T97" fmla="*/ 824 h 952"/>
              <a:gd name="T98" fmla="*/ 784 w 1205"/>
              <a:gd name="T99" fmla="*/ 752 h 952"/>
              <a:gd name="T100" fmla="*/ 809 w 1205"/>
              <a:gd name="T101" fmla="*/ 664 h 952"/>
              <a:gd name="T102" fmla="*/ 842 w 1205"/>
              <a:gd name="T103" fmla="*/ 592 h 952"/>
              <a:gd name="T104" fmla="*/ 927 w 1205"/>
              <a:gd name="T105" fmla="*/ 504 h 952"/>
              <a:gd name="T106" fmla="*/ 944 w 1205"/>
              <a:gd name="T107" fmla="*/ 472 h 952"/>
              <a:gd name="T108" fmla="*/ 944 w 1205"/>
              <a:gd name="T109" fmla="*/ 472 h 952"/>
              <a:gd name="T110" fmla="*/ 1019 w 1205"/>
              <a:gd name="T111" fmla="*/ 440 h 952"/>
              <a:gd name="T112" fmla="*/ 1196 w 1205"/>
              <a:gd name="T113" fmla="*/ 376 h 952"/>
              <a:gd name="T114" fmla="*/ 1205 w 1205"/>
              <a:gd name="T115" fmla="*/ 368 h 952"/>
              <a:gd name="T116" fmla="*/ 1205 w 1205"/>
              <a:gd name="T117" fmla="*/ 344 h 95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205" h="952">
                <a:moveTo>
                  <a:pt x="1180" y="352"/>
                </a:moveTo>
                <a:lnTo>
                  <a:pt x="1154" y="336"/>
                </a:lnTo>
                <a:lnTo>
                  <a:pt x="1095" y="320"/>
                </a:lnTo>
                <a:lnTo>
                  <a:pt x="1036" y="296"/>
                </a:lnTo>
                <a:lnTo>
                  <a:pt x="969" y="288"/>
                </a:lnTo>
                <a:lnTo>
                  <a:pt x="910" y="280"/>
                </a:lnTo>
                <a:lnTo>
                  <a:pt x="893" y="256"/>
                </a:lnTo>
                <a:lnTo>
                  <a:pt x="859" y="232"/>
                </a:lnTo>
                <a:lnTo>
                  <a:pt x="817" y="224"/>
                </a:lnTo>
                <a:lnTo>
                  <a:pt x="784" y="192"/>
                </a:lnTo>
                <a:lnTo>
                  <a:pt x="733" y="152"/>
                </a:lnTo>
                <a:lnTo>
                  <a:pt x="716" y="144"/>
                </a:lnTo>
                <a:lnTo>
                  <a:pt x="699" y="144"/>
                </a:lnTo>
                <a:lnTo>
                  <a:pt x="666" y="136"/>
                </a:lnTo>
                <a:lnTo>
                  <a:pt x="632" y="120"/>
                </a:lnTo>
                <a:lnTo>
                  <a:pt x="598" y="128"/>
                </a:lnTo>
                <a:lnTo>
                  <a:pt x="556" y="104"/>
                </a:lnTo>
                <a:lnTo>
                  <a:pt x="522" y="104"/>
                </a:lnTo>
                <a:lnTo>
                  <a:pt x="480" y="96"/>
                </a:lnTo>
                <a:lnTo>
                  <a:pt x="387" y="64"/>
                </a:lnTo>
                <a:lnTo>
                  <a:pt x="362" y="48"/>
                </a:lnTo>
                <a:lnTo>
                  <a:pt x="320" y="48"/>
                </a:lnTo>
                <a:lnTo>
                  <a:pt x="227" y="32"/>
                </a:lnTo>
                <a:lnTo>
                  <a:pt x="202" y="16"/>
                </a:lnTo>
                <a:lnTo>
                  <a:pt x="185" y="0"/>
                </a:lnTo>
                <a:lnTo>
                  <a:pt x="168" y="0"/>
                </a:lnTo>
                <a:lnTo>
                  <a:pt x="143" y="0"/>
                </a:lnTo>
                <a:lnTo>
                  <a:pt x="135" y="8"/>
                </a:lnTo>
                <a:lnTo>
                  <a:pt x="126" y="24"/>
                </a:lnTo>
                <a:lnTo>
                  <a:pt x="109" y="24"/>
                </a:lnTo>
                <a:lnTo>
                  <a:pt x="59" y="32"/>
                </a:lnTo>
                <a:lnTo>
                  <a:pt x="17" y="48"/>
                </a:lnTo>
                <a:lnTo>
                  <a:pt x="25" y="80"/>
                </a:lnTo>
                <a:lnTo>
                  <a:pt x="25" y="88"/>
                </a:lnTo>
                <a:lnTo>
                  <a:pt x="25" y="104"/>
                </a:lnTo>
                <a:lnTo>
                  <a:pt x="34" y="128"/>
                </a:lnTo>
                <a:lnTo>
                  <a:pt x="17" y="184"/>
                </a:lnTo>
                <a:lnTo>
                  <a:pt x="67" y="176"/>
                </a:lnTo>
                <a:lnTo>
                  <a:pt x="84" y="184"/>
                </a:lnTo>
                <a:lnTo>
                  <a:pt x="84" y="200"/>
                </a:lnTo>
                <a:lnTo>
                  <a:pt x="76" y="208"/>
                </a:lnTo>
                <a:lnTo>
                  <a:pt x="93" y="216"/>
                </a:lnTo>
                <a:lnTo>
                  <a:pt x="126" y="216"/>
                </a:lnTo>
                <a:lnTo>
                  <a:pt x="143" y="232"/>
                </a:lnTo>
                <a:lnTo>
                  <a:pt x="168" y="232"/>
                </a:lnTo>
                <a:lnTo>
                  <a:pt x="194" y="224"/>
                </a:lnTo>
                <a:lnTo>
                  <a:pt x="227" y="240"/>
                </a:lnTo>
                <a:lnTo>
                  <a:pt x="236" y="256"/>
                </a:lnTo>
                <a:lnTo>
                  <a:pt x="236" y="264"/>
                </a:lnTo>
                <a:lnTo>
                  <a:pt x="253" y="272"/>
                </a:lnTo>
                <a:lnTo>
                  <a:pt x="261" y="288"/>
                </a:lnTo>
                <a:lnTo>
                  <a:pt x="261" y="296"/>
                </a:lnTo>
                <a:lnTo>
                  <a:pt x="227" y="312"/>
                </a:lnTo>
                <a:lnTo>
                  <a:pt x="202" y="328"/>
                </a:lnTo>
                <a:lnTo>
                  <a:pt x="168" y="344"/>
                </a:lnTo>
                <a:lnTo>
                  <a:pt x="177" y="368"/>
                </a:lnTo>
                <a:lnTo>
                  <a:pt x="160" y="400"/>
                </a:lnTo>
                <a:lnTo>
                  <a:pt x="160" y="424"/>
                </a:lnTo>
                <a:lnTo>
                  <a:pt x="152" y="432"/>
                </a:lnTo>
                <a:lnTo>
                  <a:pt x="143" y="432"/>
                </a:lnTo>
                <a:lnTo>
                  <a:pt x="143" y="464"/>
                </a:lnTo>
                <a:lnTo>
                  <a:pt x="126" y="480"/>
                </a:lnTo>
                <a:lnTo>
                  <a:pt x="101" y="488"/>
                </a:lnTo>
                <a:lnTo>
                  <a:pt x="76" y="488"/>
                </a:lnTo>
                <a:lnTo>
                  <a:pt x="93" y="552"/>
                </a:lnTo>
                <a:lnTo>
                  <a:pt x="109" y="568"/>
                </a:lnTo>
                <a:lnTo>
                  <a:pt x="109" y="576"/>
                </a:lnTo>
                <a:lnTo>
                  <a:pt x="101" y="584"/>
                </a:lnTo>
                <a:lnTo>
                  <a:pt x="76" y="592"/>
                </a:lnTo>
                <a:lnTo>
                  <a:pt x="67" y="608"/>
                </a:lnTo>
                <a:lnTo>
                  <a:pt x="59" y="632"/>
                </a:lnTo>
                <a:lnTo>
                  <a:pt x="67" y="656"/>
                </a:lnTo>
                <a:lnTo>
                  <a:pt x="76" y="672"/>
                </a:lnTo>
                <a:lnTo>
                  <a:pt x="84" y="672"/>
                </a:lnTo>
                <a:lnTo>
                  <a:pt x="59" y="696"/>
                </a:lnTo>
                <a:lnTo>
                  <a:pt x="17" y="720"/>
                </a:lnTo>
                <a:lnTo>
                  <a:pt x="8" y="752"/>
                </a:lnTo>
                <a:lnTo>
                  <a:pt x="0" y="784"/>
                </a:lnTo>
                <a:lnTo>
                  <a:pt x="17" y="784"/>
                </a:lnTo>
                <a:lnTo>
                  <a:pt x="59" y="792"/>
                </a:lnTo>
                <a:lnTo>
                  <a:pt x="93" y="816"/>
                </a:lnTo>
                <a:lnTo>
                  <a:pt x="109" y="840"/>
                </a:lnTo>
                <a:lnTo>
                  <a:pt x="109" y="880"/>
                </a:lnTo>
                <a:lnTo>
                  <a:pt x="118" y="920"/>
                </a:lnTo>
                <a:lnTo>
                  <a:pt x="152" y="952"/>
                </a:lnTo>
                <a:lnTo>
                  <a:pt x="219" y="928"/>
                </a:lnTo>
                <a:lnTo>
                  <a:pt x="253" y="920"/>
                </a:lnTo>
                <a:lnTo>
                  <a:pt x="295" y="912"/>
                </a:lnTo>
                <a:lnTo>
                  <a:pt x="337" y="896"/>
                </a:lnTo>
                <a:lnTo>
                  <a:pt x="379" y="904"/>
                </a:lnTo>
                <a:lnTo>
                  <a:pt x="463" y="920"/>
                </a:lnTo>
                <a:lnTo>
                  <a:pt x="539" y="928"/>
                </a:lnTo>
                <a:lnTo>
                  <a:pt x="573" y="928"/>
                </a:lnTo>
                <a:lnTo>
                  <a:pt x="598" y="904"/>
                </a:lnTo>
                <a:lnTo>
                  <a:pt x="615" y="872"/>
                </a:lnTo>
                <a:lnTo>
                  <a:pt x="649" y="856"/>
                </a:lnTo>
                <a:lnTo>
                  <a:pt x="733" y="848"/>
                </a:lnTo>
                <a:lnTo>
                  <a:pt x="725" y="824"/>
                </a:lnTo>
                <a:lnTo>
                  <a:pt x="733" y="800"/>
                </a:lnTo>
                <a:lnTo>
                  <a:pt x="784" y="752"/>
                </a:lnTo>
                <a:lnTo>
                  <a:pt x="842" y="720"/>
                </a:lnTo>
                <a:lnTo>
                  <a:pt x="809" y="664"/>
                </a:lnTo>
                <a:lnTo>
                  <a:pt x="809" y="624"/>
                </a:lnTo>
                <a:lnTo>
                  <a:pt x="842" y="592"/>
                </a:lnTo>
                <a:lnTo>
                  <a:pt x="885" y="536"/>
                </a:lnTo>
                <a:lnTo>
                  <a:pt x="927" y="504"/>
                </a:lnTo>
                <a:lnTo>
                  <a:pt x="935" y="504"/>
                </a:lnTo>
                <a:lnTo>
                  <a:pt x="944" y="472"/>
                </a:lnTo>
                <a:lnTo>
                  <a:pt x="977" y="448"/>
                </a:lnTo>
                <a:lnTo>
                  <a:pt x="1019" y="440"/>
                </a:lnTo>
                <a:lnTo>
                  <a:pt x="1095" y="432"/>
                </a:lnTo>
                <a:lnTo>
                  <a:pt x="1196" y="376"/>
                </a:lnTo>
                <a:lnTo>
                  <a:pt x="1205" y="376"/>
                </a:lnTo>
                <a:lnTo>
                  <a:pt x="1205" y="368"/>
                </a:lnTo>
                <a:lnTo>
                  <a:pt x="1205" y="344"/>
                </a:lnTo>
                <a:lnTo>
                  <a:pt x="1180" y="352"/>
                </a:lnTo>
                <a:close/>
              </a:path>
            </a:pathLst>
          </a:custGeom>
          <a:solidFill>
            <a:srgbClr val="9DCB2A"/>
          </a:solidFill>
          <a:ln w="12700" cmpd="sng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65" name="Freeform 8"/>
          <p:cNvSpPr>
            <a:spLocks/>
          </p:cNvSpPr>
          <p:nvPr/>
        </p:nvSpPr>
        <p:spPr bwMode="auto">
          <a:xfrm>
            <a:off x="4521842" y="5661143"/>
            <a:ext cx="477177" cy="698197"/>
          </a:xfrm>
          <a:custGeom>
            <a:avLst/>
            <a:gdLst>
              <a:gd name="T0" fmla="*/ 396 w 421"/>
              <a:gd name="T1" fmla="*/ 88 h 616"/>
              <a:gd name="T2" fmla="*/ 387 w 421"/>
              <a:gd name="T3" fmla="*/ 64 h 616"/>
              <a:gd name="T4" fmla="*/ 328 w 421"/>
              <a:gd name="T5" fmla="*/ 56 h 616"/>
              <a:gd name="T6" fmla="*/ 286 w 421"/>
              <a:gd name="T7" fmla="*/ 40 h 616"/>
              <a:gd name="T8" fmla="*/ 236 w 421"/>
              <a:gd name="T9" fmla="*/ 32 h 616"/>
              <a:gd name="T10" fmla="*/ 244 w 421"/>
              <a:gd name="T11" fmla="*/ 8 h 616"/>
              <a:gd name="T12" fmla="*/ 177 w 421"/>
              <a:gd name="T13" fmla="*/ 8 h 616"/>
              <a:gd name="T14" fmla="*/ 160 w 421"/>
              <a:gd name="T15" fmla="*/ 112 h 616"/>
              <a:gd name="T16" fmla="*/ 126 w 421"/>
              <a:gd name="T17" fmla="*/ 208 h 616"/>
              <a:gd name="T18" fmla="*/ 42 w 421"/>
              <a:gd name="T19" fmla="*/ 304 h 616"/>
              <a:gd name="T20" fmla="*/ 8 w 421"/>
              <a:gd name="T21" fmla="*/ 368 h 616"/>
              <a:gd name="T22" fmla="*/ 34 w 421"/>
              <a:gd name="T23" fmla="*/ 384 h 616"/>
              <a:gd name="T24" fmla="*/ 25 w 421"/>
              <a:gd name="T25" fmla="*/ 408 h 616"/>
              <a:gd name="T26" fmla="*/ 67 w 421"/>
              <a:gd name="T27" fmla="*/ 416 h 616"/>
              <a:gd name="T28" fmla="*/ 42 w 421"/>
              <a:gd name="T29" fmla="*/ 512 h 616"/>
              <a:gd name="T30" fmla="*/ 8 w 421"/>
              <a:gd name="T31" fmla="*/ 576 h 616"/>
              <a:gd name="T32" fmla="*/ 8 w 421"/>
              <a:gd name="T33" fmla="*/ 592 h 616"/>
              <a:gd name="T34" fmla="*/ 84 w 421"/>
              <a:gd name="T35" fmla="*/ 600 h 616"/>
              <a:gd name="T36" fmla="*/ 160 w 421"/>
              <a:gd name="T37" fmla="*/ 608 h 616"/>
              <a:gd name="T38" fmla="*/ 168 w 421"/>
              <a:gd name="T39" fmla="*/ 576 h 616"/>
              <a:gd name="T40" fmla="*/ 219 w 421"/>
              <a:gd name="T41" fmla="*/ 520 h 616"/>
              <a:gd name="T42" fmla="*/ 236 w 421"/>
              <a:gd name="T43" fmla="*/ 496 h 616"/>
              <a:gd name="T44" fmla="*/ 219 w 421"/>
              <a:gd name="T45" fmla="*/ 456 h 616"/>
              <a:gd name="T46" fmla="*/ 236 w 421"/>
              <a:gd name="T47" fmla="*/ 416 h 616"/>
              <a:gd name="T48" fmla="*/ 269 w 421"/>
              <a:gd name="T49" fmla="*/ 400 h 616"/>
              <a:gd name="T50" fmla="*/ 253 w 421"/>
              <a:gd name="T51" fmla="*/ 376 h 616"/>
              <a:gd name="T52" fmla="*/ 261 w 421"/>
              <a:gd name="T53" fmla="*/ 312 h 616"/>
              <a:gd name="T54" fmla="*/ 303 w 421"/>
              <a:gd name="T55" fmla="*/ 288 h 616"/>
              <a:gd name="T56" fmla="*/ 312 w 421"/>
              <a:gd name="T57" fmla="*/ 256 h 616"/>
              <a:gd name="T58" fmla="*/ 320 w 421"/>
              <a:gd name="T59" fmla="*/ 224 h 616"/>
              <a:gd name="T60" fmla="*/ 328 w 421"/>
              <a:gd name="T61" fmla="*/ 168 h 616"/>
              <a:gd name="T62" fmla="*/ 387 w 421"/>
              <a:gd name="T63" fmla="*/ 136 h 616"/>
              <a:gd name="T64" fmla="*/ 421 w 421"/>
              <a:gd name="T65" fmla="*/ 112 h 616"/>
              <a:gd name="T66" fmla="*/ 413 w 421"/>
              <a:gd name="T67" fmla="*/ 96 h 61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21" h="616">
                <a:moveTo>
                  <a:pt x="413" y="96"/>
                </a:moveTo>
                <a:lnTo>
                  <a:pt x="396" y="88"/>
                </a:lnTo>
                <a:lnTo>
                  <a:pt x="396" y="80"/>
                </a:lnTo>
                <a:lnTo>
                  <a:pt x="387" y="64"/>
                </a:lnTo>
                <a:lnTo>
                  <a:pt x="354" y="48"/>
                </a:lnTo>
                <a:lnTo>
                  <a:pt x="328" y="56"/>
                </a:lnTo>
                <a:lnTo>
                  <a:pt x="303" y="56"/>
                </a:lnTo>
                <a:lnTo>
                  <a:pt x="286" y="40"/>
                </a:lnTo>
                <a:lnTo>
                  <a:pt x="253" y="40"/>
                </a:lnTo>
                <a:lnTo>
                  <a:pt x="236" y="32"/>
                </a:lnTo>
                <a:lnTo>
                  <a:pt x="244" y="24"/>
                </a:lnTo>
                <a:lnTo>
                  <a:pt x="244" y="8"/>
                </a:lnTo>
                <a:lnTo>
                  <a:pt x="227" y="0"/>
                </a:lnTo>
                <a:lnTo>
                  <a:pt x="177" y="8"/>
                </a:lnTo>
                <a:lnTo>
                  <a:pt x="177" y="40"/>
                </a:lnTo>
                <a:lnTo>
                  <a:pt x="160" y="112"/>
                </a:lnTo>
                <a:lnTo>
                  <a:pt x="143" y="144"/>
                </a:lnTo>
                <a:lnTo>
                  <a:pt x="126" y="208"/>
                </a:lnTo>
                <a:lnTo>
                  <a:pt x="92" y="256"/>
                </a:lnTo>
                <a:lnTo>
                  <a:pt x="42" y="304"/>
                </a:lnTo>
                <a:lnTo>
                  <a:pt x="17" y="352"/>
                </a:lnTo>
                <a:lnTo>
                  <a:pt x="8" y="368"/>
                </a:lnTo>
                <a:lnTo>
                  <a:pt x="17" y="376"/>
                </a:lnTo>
                <a:lnTo>
                  <a:pt x="34" y="384"/>
                </a:lnTo>
                <a:lnTo>
                  <a:pt x="25" y="400"/>
                </a:lnTo>
                <a:lnTo>
                  <a:pt x="25" y="408"/>
                </a:lnTo>
                <a:lnTo>
                  <a:pt x="34" y="416"/>
                </a:lnTo>
                <a:lnTo>
                  <a:pt x="67" y="416"/>
                </a:lnTo>
                <a:lnTo>
                  <a:pt x="42" y="480"/>
                </a:lnTo>
                <a:lnTo>
                  <a:pt x="42" y="512"/>
                </a:lnTo>
                <a:lnTo>
                  <a:pt x="25" y="544"/>
                </a:lnTo>
                <a:lnTo>
                  <a:pt x="8" y="576"/>
                </a:lnTo>
                <a:lnTo>
                  <a:pt x="0" y="592"/>
                </a:lnTo>
                <a:lnTo>
                  <a:pt x="8" y="592"/>
                </a:lnTo>
                <a:lnTo>
                  <a:pt x="50" y="592"/>
                </a:lnTo>
                <a:lnTo>
                  <a:pt x="84" y="600"/>
                </a:lnTo>
                <a:lnTo>
                  <a:pt x="126" y="616"/>
                </a:lnTo>
                <a:lnTo>
                  <a:pt x="160" y="608"/>
                </a:lnTo>
                <a:lnTo>
                  <a:pt x="168" y="576"/>
                </a:lnTo>
                <a:lnTo>
                  <a:pt x="177" y="544"/>
                </a:lnTo>
                <a:lnTo>
                  <a:pt x="219" y="520"/>
                </a:lnTo>
                <a:lnTo>
                  <a:pt x="244" y="496"/>
                </a:lnTo>
                <a:lnTo>
                  <a:pt x="236" y="496"/>
                </a:lnTo>
                <a:lnTo>
                  <a:pt x="227" y="480"/>
                </a:lnTo>
                <a:lnTo>
                  <a:pt x="219" y="456"/>
                </a:lnTo>
                <a:lnTo>
                  <a:pt x="227" y="432"/>
                </a:lnTo>
                <a:lnTo>
                  <a:pt x="236" y="416"/>
                </a:lnTo>
                <a:lnTo>
                  <a:pt x="261" y="408"/>
                </a:lnTo>
                <a:lnTo>
                  <a:pt x="269" y="400"/>
                </a:lnTo>
                <a:lnTo>
                  <a:pt x="269" y="392"/>
                </a:lnTo>
                <a:lnTo>
                  <a:pt x="253" y="376"/>
                </a:lnTo>
                <a:lnTo>
                  <a:pt x="236" y="312"/>
                </a:lnTo>
                <a:lnTo>
                  <a:pt x="261" y="312"/>
                </a:lnTo>
                <a:lnTo>
                  <a:pt x="286" y="304"/>
                </a:lnTo>
                <a:lnTo>
                  <a:pt x="303" y="288"/>
                </a:lnTo>
                <a:lnTo>
                  <a:pt x="303" y="256"/>
                </a:lnTo>
                <a:lnTo>
                  <a:pt x="312" y="256"/>
                </a:lnTo>
                <a:lnTo>
                  <a:pt x="320" y="248"/>
                </a:lnTo>
                <a:lnTo>
                  <a:pt x="320" y="224"/>
                </a:lnTo>
                <a:lnTo>
                  <a:pt x="337" y="192"/>
                </a:lnTo>
                <a:lnTo>
                  <a:pt x="328" y="168"/>
                </a:lnTo>
                <a:lnTo>
                  <a:pt x="362" y="152"/>
                </a:lnTo>
                <a:lnTo>
                  <a:pt x="387" y="136"/>
                </a:lnTo>
                <a:lnTo>
                  <a:pt x="421" y="120"/>
                </a:lnTo>
                <a:lnTo>
                  <a:pt x="421" y="112"/>
                </a:lnTo>
                <a:lnTo>
                  <a:pt x="413" y="96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66" name="Freeform 9"/>
          <p:cNvSpPr>
            <a:spLocks/>
          </p:cNvSpPr>
          <p:nvPr/>
        </p:nvSpPr>
        <p:spPr bwMode="auto">
          <a:xfrm>
            <a:off x="4960482" y="3938318"/>
            <a:ext cx="448841" cy="462443"/>
          </a:xfrm>
          <a:custGeom>
            <a:avLst/>
            <a:gdLst>
              <a:gd name="T0" fmla="*/ 363 w 396"/>
              <a:gd name="T1" fmla="*/ 160 h 408"/>
              <a:gd name="T2" fmla="*/ 354 w 396"/>
              <a:gd name="T3" fmla="*/ 136 h 408"/>
              <a:gd name="T4" fmla="*/ 329 w 396"/>
              <a:gd name="T5" fmla="*/ 120 h 408"/>
              <a:gd name="T6" fmla="*/ 295 w 396"/>
              <a:gd name="T7" fmla="*/ 144 h 408"/>
              <a:gd name="T8" fmla="*/ 262 w 396"/>
              <a:gd name="T9" fmla="*/ 96 h 408"/>
              <a:gd name="T10" fmla="*/ 278 w 396"/>
              <a:gd name="T11" fmla="*/ 80 h 408"/>
              <a:gd name="T12" fmla="*/ 278 w 396"/>
              <a:gd name="T13" fmla="*/ 64 h 408"/>
              <a:gd name="T14" fmla="*/ 312 w 396"/>
              <a:gd name="T15" fmla="*/ 64 h 408"/>
              <a:gd name="T16" fmla="*/ 321 w 396"/>
              <a:gd name="T17" fmla="*/ 48 h 408"/>
              <a:gd name="T18" fmla="*/ 329 w 396"/>
              <a:gd name="T19" fmla="*/ 32 h 408"/>
              <a:gd name="T20" fmla="*/ 346 w 396"/>
              <a:gd name="T21" fmla="*/ 24 h 408"/>
              <a:gd name="T22" fmla="*/ 354 w 396"/>
              <a:gd name="T23" fmla="*/ 0 h 408"/>
              <a:gd name="T24" fmla="*/ 329 w 396"/>
              <a:gd name="T25" fmla="*/ 0 h 408"/>
              <a:gd name="T26" fmla="*/ 304 w 396"/>
              <a:gd name="T27" fmla="*/ 8 h 408"/>
              <a:gd name="T28" fmla="*/ 262 w 396"/>
              <a:gd name="T29" fmla="*/ 8 h 408"/>
              <a:gd name="T30" fmla="*/ 253 w 396"/>
              <a:gd name="T31" fmla="*/ 32 h 408"/>
              <a:gd name="T32" fmla="*/ 219 w 396"/>
              <a:gd name="T33" fmla="*/ 56 h 408"/>
              <a:gd name="T34" fmla="*/ 219 w 396"/>
              <a:gd name="T35" fmla="*/ 80 h 408"/>
              <a:gd name="T36" fmla="*/ 186 w 396"/>
              <a:gd name="T37" fmla="*/ 96 h 408"/>
              <a:gd name="T38" fmla="*/ 127 w 396"/>
              <a:gd name="T39" fmla="*/ 72 h 408"/>
              <a:gd name="T40" fmla="*/ 93 w 396"/>
              <a:gd name="T41" fmla="*/ 104 h 408"/>
              <a:gd name="T42" fmla="*/ 110 w 396"/>
              <a:gd name="T43" fmla="*/ 136 h 408"/>
              <a:gd name="T44" fmla="*/ 76 w 396"/>
              <a:gd name="T45" fmla="*/ 160 h 408"/>
              <a:gd name="T46" fmla="*/ 110 w 396"/>
              <a:gd name="T47" fmla="*/ 192 h 408"/>
              <a:gd name="T48" fmla="*/ 152 w 396"/>
              <a:gd name="T49" fmla="*/ 208 h 408"/>
              <a:gd name="T50" fmla="*/ 144 w 396"/>
              <a:gd name="T51" fmla="*/ 224 h 408"/>
              <a:gd name="T52" fmla="*/ 118 w 396"/>
              <a:gd name="T53" fmla="*/ 224 h 408"/>
              <a:gd name="T54" fmla="*/ 102 w 396"/>
              <a:gd name="T55" fmla="*/ 256 h 408"/>
              <a:gd name="T56" fmla="*/ 51 w 396"/>
              <a:gd name="T57" fmla="*/ 272 h 408"/>
              <a:gd name="T58" fmla="*/ 51 w 396"/>
              <a:gd name="T59" fmla="*/ 304 h 408"/>
              <a:gd name="T60" fmla="*/ 9 w 396"/>
              <a:gd name="T61" fmla="*/ 312 h 408"/>
              <a:gd name="T62" fmla="*/ 26 w 396"/>
              <a:gd name="T63" fmla="*/ 328 h 408"/>
              <a:gd name="T64" fmla="*/ 0 w 396"/>
              <a:gd name="T65" fmla="*/ 368 h 408"/>
              <a:gd name="T66" fmla="*/ 26 w 396"/>
              <a:gd name="T67" fmla="*/ 376 h 408"/>
              <a:gd name="T68" fmla="*/ 26 w 396"/>
              <a:gd name="T69" fmla="*/ 400 h 408"/>
              <a:gd name="T70" fmla="*/ 59 w 396"/>
              <a:gd name="T71" fmla="*/ 408 h 408"/>
              <a:gd name="T72" fmla="*/ 160 w 396"/>
              <a:gd name="T73" fmla="*/ 408 h 408"/>
              <a:gd name="T74" fmla="*/ 228 w 396"/>
              <a:gd name="T75" fmla="*/ 376 h 408"/>
              <a:gd name="T76" fmla="*/ 287 w 396"/>
              <a:gd name="T77" fmla="*/ 376 h 408"/>
              <a:gd name="T78" fmla="*/ 329 w 396"/>
              <a:gd name="T79" fmla="*/ 392 h 408"/>
              <a:gd name="T80" fmla="*/ 329 w 396"/>
              <a:gd name="T81" fmla="*/ 360 h 408"/>
              <a:gd name="T82" fmla="*/ 354 w 396"/>
              <a:gd name="T83" fmla="*/ 328 h 408"/>
              <a:gd name="T84" fmla="*/ 371 w 396"/>
              <a:gd name="T85" fmla="*/ 304 h 408"/>
              <a:gd name="T86" fmla="*/ 388 w 396"/>
              <a:gd name="T87" fmla="*/ 232 h 408"/>
              <a:gd name="T88" fmla="*/ 380 w 396"/>
              <a:gd name="T89" fmla="*/ 208 h 408"/>
              <a:gd name="T90" fmla="*/ 371 w 396"/>
              <a:gd name="T91" fmla="*/ 176 h 408"/>
              <a:gd name="T92" fmla="*/ 396 w 396"/>
              <a:gd name="T93" fmla="*/ 168 h 408"/>
              <a:gd name="T94" fmla="*/ 380 w 396"/>
              <a:gd name="T95" fmla="*/ 160 h 408"/>
              <a:gd name="T96" fmla="*/ 363 w 396"/>
              <a:gd name="T97" fmla="*/ 160 h 40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396" h="408">
                <a:moveTo>
                  <a:pt x="363" y="160"/>
                </a:moveTo>
                <a:lnTo>
                  <a:pt x="354" y="136"/>
                </a:lnTo>
                <a:lnTo>
                  <a:pt x="329" y="120"/>
                </a:lnTo>
                <a:lnTo>
                  <a:pt x="295" y="144"/>
                </a:lnTo>
                <a:lnTo>
                  <a:pt x="262" y="96"/>
                </a:lnTo>
                <a:lnTo>
                  <a:pt x="278" y="80"/>
                </a:lnTo>
                <a:lnTo>
                  <a:pt x="278" y="64"/>
                </a:lnTo>
                <a:lnTo>
                  <a:pt x="312" y="64"/>
                </a:lnTo>
                <a:lnTo>
                  <a:pt x="321" y="48"/>
                </a:lnTo>
                <a:lnTo>
                  <a:pt x="329" y="32"/>
                </a:lnTo>
                <a:lnTo>
                  <a:pt x="346" y="24"/>
                </a:lnTo>
                <a:lnTo>
                  <a:pt x="354" y="0"/>
                </a:lnTo>
                <a:lnTo>
                  <a:pt x="329" y="0"/>
                </a:lnTo>
                <a:lnTo>
                  <a:pt x="304" y="8"/>
                </a:lnTo>
                <a:lnTo>
                  <a:pt x="262" y="8"/>
                </a:lnTo>
                <a:lnTo>
                  <a:pt x="253" y="32"/>
                </a:lnTo>
                <a:lnTo>
                  <a:pt x="219" y="56"/>
                </a:lnTo>
                <a:lnTo>
                  <a:pt x="219" y="80"/>
                </a:lnTo>
                <a:lnTo>
                  <a:pt x="186" y="96"/>
                </a:lnTo>
                <a:lnTo>
                  <a:pt x="127" y="72"/>
                </a:lnTo>
                <a:lnTo>
                  <a:pt x="93" y="104"/>
                </a:lnTo>
                <a:lnTo>
                  <a:pt x="110" y="136"/>
                </a:lnTo>
                <a:lnTo>
                  <a:pt x="76" y="160"/>
                </a:lnTo>
                <a:lnTo>
                  <a:pt x="110" y="192"/>
                </a:lnTo>
                <a:lnTo>
                  <a:pt x="152" y="208"/>
                </a:lnTo>
                <a:lnTo>
                  <a:pt x="144" y="224"/>
                </a:lnTo>
                <a:lnTo>
                  <a:pt x="118" y="224"/>
                </a:lnTo>
                <a:lnTo>
                  <a:pt x="102" y="256"/>
                </a:lnTo>
                <a:lnTo>
                  <a:pt x="51" y="272"/>
                </a:lnTo>
                <a:lnTo>
                  <a:pt x="51" y="304"/>
                </a:lnTo>
                <a:lnTo>
                  <a:pt x="9" y="312"/>
                </a:lnTo>
                <a:lnTo>
                  <a:pt x="26" y="328"/>
                </a:lnTo>
                <a:lnTo>
                  <a:pt x="0" y="368"/>
                </a:lnTo>
                <a:lnTo>
                  <a:pt x="26" y="376"/>
                </a:lnTo>
                <a:lnTo>
                  <a:pt x="26" y="400"/>
                </a:lnTo>
                <a:lnTo>
                  <a:pt x="59" y="408"/>
                </a:lnTo>
                <a:lnTo>
                  <a:pt x="160" y="408"/>
                </a:lnTo>
                <a:lnTo>
                  <a:pt x="228" y="376"/>
                </a:lnTo>
                <a:lnTo>
                  <a:pt x="287" y="376"/>
                </a:lnTo>
                <a:lnTo>
                  <a:pt x="329" y="392"/>
                </a:lnTo>
                <a:lnTo>
                  <a:pt x="329" y="360"/>
                </a:lnTo>
                <a:lnTo>
                  <a:pt x="354" y="328"/>
                </a:lnTo>
                <a:lnTo>
                  <a:pt x="371" y="304"/>
                </a:lnTo>
                <a:lnTo>
                  <a:pt x="388" y="232"/>
                </a:lnTo>
                <a:lnTo>
                  <a:pt x="380" y="208"/>
                </a:lnTo>
                <a:lnTo>
                  <a:pt x="371" y="176"/>
                </a:lnTo>
                <a:lnTo>
                  <a:pt x="396" y="168"/>
                </a:lnTo>
                <a:lnTo>
                  <a:pt x="380" y="160"/>
                </a:lnTo>
                <a:lnTo>
                  <a:pt x="363" y="16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7" name="Freeform 10"/>
          <p:cNvSpPr>
            <a:spLocks/>
          </p:cNvSpPr>
          <p:nvPr/>
        </p:nvSpPr>
        <p:spPr bwMode="auto">
          <a:xfrm>
            <a:off x="5257443" y="3965520"/>
            <a:ext cx="228955" cy="163215"/>
          </a:xfrm>
          <a:custGeom>
            <a:avLst/>
            <a:gdLst>
              <a:gd name="T0" fmla="*/ 185 w 202"/>
              <a:gd name="T1" fmla="*/ 72 h 144"/>
              <a:gd name="T2" fmla="*/ 177 w 202"/>
              <a:gd name="T3" fmla="*/ 48 h 144"/>
              <a:gd name="T4" fmla="*/ 177 w 202"/>
              <a:gd name="T5" fmla="*/ 16 h 144"/>
              <a:gd name="T6" fmla="*/ 151 w 202"/>
              <a:gd name="T7" fmla="*/ 0 h 144"/>
              <a:gd name="T8" fmla="*/ 126 w 202"/>
              <a:gd name="T9" fmla="*/ 0 h 144"/>
              <a:gd name="T10" fmla="*/ 109 w 202"/>
              <a:gd name="T11" fmla="*/ 0 h 144"/>
              <a:gd name="T12" fmla="*/ 84 w 202"/>
              <a:gd name="T13" fmla="*/ 0 h 144"/>
              <a:gd name="T14" fmla="*/ 84 w 202"/>
              <a:gd name="T15" fmla="*/ 8 h 144"/>
              <a:gd name="T16" fmla="*/ 84 w 202"/>
              <a:gd name="T17" fmla="*/ 0 h 144"/>
              <a:gd name="T18" fmla="*/ 67 w 202"/>
              <a:gd name="T19" fmla="*/ 8 h 144"/>
              <a:gd name="T20" fmla="*/ 59 w 202"/>
              <a:gd name="T21" fmla="*/ 24 h 144"/>
              <a:gd name="T22" fmla="*/ 50 w 202"/>
              <a:gd name="T23" fmla="*/ 40 h 144"/>
              <a:gd name="T24" fmla="*/ 16 w 202"/>
              <a:gd name="T25" fmla="*/ 40 h 144"/>
              <a:gd name="T26" fmla="*/ 16 w 202"/>
              <a:gd name="T27" fmla="*/ 56 h 144"/>
              <a:gd name="T28" fmla="*/ 0 w 202"/>
              <a:gd name="T29" fmla="*/ 72 h 144"/>
              <a:gd name="T30" fmla="*/ 33 w 202"/>
              <a:gd name="T31" fmla="*/ 120 h 144"/>
              <a:gd name="T32" fmla="*/ 67 w 202"/>
              <a:gd name="T33" fmla="*/ 96 h 144"/>
              <a:gd name="T34" fmla="*/ 92 w 202"/>
              <a:gd name="T35" fmla="*/ 112 h 144"/>
              <a:gd name="T36" fmla="*/ 101 w 202"/>
              <a:gd name="T37" fmla="*/ 136 h 144"/>
              <a:gd name="T38" fmla="*/ 118 w 202"/>
              <a:gd name="T39" fmla="*/ 136 h 144"/>
              <a:gd name="T40" fmla="*/ 134 w 202"/>
              <a:gd name="T41" fmla="*/ 144 h 144"/>
              <a:gd name="T42" fmla="*/ 143 w 202"/>
              <a:gd name="T43" fmla="*/ 144 h 144"/>
              <a:gd name="T44" fmla="*/ 168 w 202"/>
              <a:gd name="T45" fmla="*/ 128 h 144"/>
              <a:gd name="T46" fmla="*/ 193 w 202"/>
              <a:gd name="T47" fmla="*/ 120 h 144"/>
              <a:gd name="T48" fmla="*/ 202 w 202"/>
              <a:gd name="T49" fmla="*/ 88 h 144"/>
              <a:gd name="T50" fmla="*/ 185 w 202"/>
              <a:gd name="T51" fmla="*/ 72 h 14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2" h="144">
                <a:moveTo>
                  <a:pt x="185" y="72"/>
                </a:moveTo>
                <a:lnTo>
                  <a:pt x="177" y="48"/>
                </a:lnTo>
                <a:lnTo>
                  <a:pt x="177" y="16"/>
                </a:lnTo>
                <a:lnTo>
                  <a:pt x="151" y="0"/>
                </a:lnTo>
                <a:lnTo>
                  <a:pt x="126" y="0"/>
                </a:lnTo>
                <a:lnTo>
                  <a:pt x="109" y="0"/>
                </a:lnTo>
                <a:lnTo>
                  <a:pt x="84" y="0"/>
                </a:lnTo>
                <a:lnTo>
                  <a:pt x="84" y="8"/>
                </a:lnTo>
                <a:lnTo>
                  <a:pt x="84" y="0"/>
                </a:lnTo>
                <a:lnTo>
                  <a:pt x="67" y="8"/>
                </a:lnTo>
                <a:lnTo>
                  <a:pt x="59" y="24"/>
                </a:lnTo>
                <a:lnTo>
                  <a:pt x="50" y="40"/>
                </a:lnTo>
                <a:lnTo>
                  <a:pt x="16" y="40"/>
                </a:lnTo>
                <a:lnTo>
                  <a:pt x="16" y="56"/>
                </a:lnTo>
                <a:lnTo>
                  <a:pt x="0" y="72"/>
                </a:lnTo>
                <a:lnTo>
                  <a:pt x="33" y="120"/>
                </a:lnTo>
                <a:lnTo>
                  <a:pt x="67" y="96"/>
                </a:lnTo>
                <a:lnTo>
                  <a:pt x="92" y="112"/>
                </a:lnTo>
                <a:lnTo>
                  <a:pt x="101" y="136"/>
                </a:lnTo>
                <a:lnTo>
                  <a:pt x="118" y="136"/>
                </a:lnTo>
                <a:lnTo>
                  <a:pt x="134" y="144"/>
                </a:lnTo>
                <a:lnTo>
                  <a:pt x="143" y="144"/>
                </a:lnTo>
                <a:lnTo>
                  <a:pt x="168" y="128"/>
                </a:lnTo>
                <a:lnTo>
                  <a:pt x="193" y="120"/>
                </a:lnTo>
                <a:lnTo>
                  <a:pt x="202" y="88"/>
                </a:lnTo>
                <a:lnTo>
                  <a:pt x="185" y="72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68" name="Freeform 11"/>
          <p:cNvSpPr>
            <a:spLocks/>
          </p:cNvSpPr>
          <p:nvPr/>
        </p:nvSpPr>
        <p:spPr bwMode="auto">
          <a:xfrm>
            <a:off x="5314115" y="3539348"/>
            <a:ext cx="754869" cy="1151572"/>
          </a:xfrm>
          <a:custGeom>
            <a:avLst/>
            <a:gdLst>
              <a:gd name="T0" fmla="*/ 337 w 666"/>
              <a:gd name="T1" fmla="*/ 96 h 1016"/>
              <a:gd name="T2" fmla="*/ 421 w 666"/>
              <a:gd name="T3" fmla="*/ 24 h 1016"/>
              <a:gd name="T4" fmla="*/ 270 w 666"/>
              <a:gd name="T5" fmla="*/ 24 h 1016"/>
              <a:gd name="T6" fmla="*/ 253 w 666"/>
              <a:gd name="T7" fmla="*/ 80 h 1016"/>
              <a:gd name="T8" fmla="*/ 202 w 666"/>
              <a:gd name="T9" fmla="*/ 136 h 1016"/>
              <a:gd name="T10" fmla="*/ 169 w 666"/>
              <a:gd name="T11" fmla="*/ 200 h 1016"/>
              <a:gd name="T12" fmla="*/ 202 w 666"/>
              <a:gd name="T13" fmla="*/ 232 h 1016"/>
              <a:gd name="T14" fmla="*/ 169 w 666"/>
              <a:gd name="T15" fmla="*/ 320 h 1016"/>
              <a:gd name="T16" fmla="*/ 186 w 666"/>
              <a:gd name="T17" fmla="*/ 344 h 1016"/>
              <a:gd name="T18" fmla="*/ 228 w 666"/>
              <a:gd name="T19" fmla="*/ 320 h 1016"/>
              <a:gd name="T20" fmla="*/ 186 w 666"/>
              <a:gd name="T21" fmla="*/ 424 h 1016"/>
              <a:gd name="T22" fmla="*/ 236 w 666"/>
              <a:gd name="T23" fmla="*/ 464 h 1016"/>
              <a:gd name="T24" fmla="*/ 303 w 666"/>
              <a:gd name="T25" fmla="*/ 448 h 1016"/>
              <a:gd name="T26" fmla="*/ 287 w 666"/>
              <a:gd name="T27" fmla="*/ 496 h 1016"/>
              <a:gd name="T28" fmla="*/ 329 w 666"/>
              <a:gd name="T29" fmla="*/ 576 h 1016"/>
              <a:gd name="T30" fmla="*/ 295 w 666"/>
              <a:gd name="T31" fmla="*/ 648 h 1016"/>
              <a:gd name="T32" fmla="*/ 202 w 666"/>
              <a:gd name="T33" fmla="*/ 624 h 1016"/>
              <a:gd name="T34" fmla="*/ 160 w 666"/>
              <a:gd name="T35" fmla="*/ 680 h 1016"/>
              <a:gd name="T36" fmla="*/ 211 w 666"/>
              <a:gd name="T37" fmla="*/ 744 h 1016"/>
              <a:gd name="T38" fmla="*/ 101 w 666"/>
              <a:gd name="T39" fmla="*/ 776 h 1016"/>
              <a:gd name="T40" fmla="*/ 101 w 666"/>
              <a:gd name="T41" fmla="*/ 808 h 1016"/>
              <a:gd name="T42" fmla="*/ 169 w 666"/>
              <a:gd name="T43" fmla="*/ 824 h 1016"/>
              <a:gd name="T44" fmla="*/ 219 w 666"/>
              <a:gd name="T45" fmla="*/ 864 h 1016"/>
              <a:gd name="T46" fmla="*/ 295 w 666"/>
              <a:gd name="T47" fmla="*/ 848 h 1016"/>
              <a:gd name="T48" fmla="*/ 228 w 666"/>
              <a:gd name="T49" fmla="*/ 896 h 1016"/>
              <a:gd name="T50" fmla="*/ 127 w 666"/>
              <a:gd name="T51" fmla="*/ 904 h 1016"/>
              <a:gd name="T52" fmla="*/ 0 w 666"/>
              <a:gd name="T53" fmla="*/ 984 h 1016"/>
              <a:gd name="T54" fmla="*/ 51 w 666"/>
              <a:gd name="T55" fmla="*/ 1016 h 1016"/>
              <a:gd name="T56" fmla="*/ 93 w 666"/>
              <a:gd name="T57" fmla="*/ 976 h 1016"/>
              <a:gd name="T58" fmla="*/ 219 w 666"/>
              <a:gd name="T59" fmla="*/ 960 h 1016"/>
              <a:gd name="T60" fmla="*/ 337 w 666"/>
              <a:gd name="T61" fmla="*/ 984 h 1016"/>
              <a:gd name="T62" fmla="*/ 421 w 666"/>
              <a:gd name="T63" fmla="*/ 968 h 1016"/>
              <a:gd name="T64" fmla="*/ 573 w 666"/>
              <a:gd name="T65" fmla="*/ 968 h 1016"/>
              <a:gd name="T66" fmla="*/ 624 w 666"/>
              <a:gd name="T67" fmla="*/ 928 h 1016"/>
              <a:gd name="T68" fmla="*/ 590 w 666"/>
              <a:gd name="T69" fmla="*/ 872 h 1016"/>
              <a:gd name="T70" fmla="*/ 649 w 666"/>
              <a:gd name="T71" fmla="*/ 840 h 1016"/>
              <a:gd name="T72" fmla="*/ 666 w 666"/>
              <a:gd name="T73" fmla="*/ 760 h 1016"/>
              <a:gd name="T74" fmla="*/ 539 w 666"/>
              <a:gd name="T75" fmla="*/ 728 h 1016"/>
              <a:gd name="T76" fmla="*/ 523 w 666"/>
              <a:gd name="T77" fmla="*/ 632 h 1016"/>
              <a:gd name="T78" fmla="*/ 539 w 666"/>
              <a:gd name="T79" fmla="*/ 576 h 1016"/>
              <a:gd name="T80" fmla="*/ 480 w 666"/>
              <a:gd name="T81" fmla="*/ 512 h 1016"/>
              <a:gd name="T82" fmla="*/ 455 w 666"/>
              <a:gd name="T83" fmla="*/ 392 h 1016"/>
              <a:gd name="T84" fmla="*/ 413 w 666"/>
              <a:gd name="T85" fmla="*/ 344 h 1016"/>
              <a:gd name="T86" fmla="*/ 337 w 666"/>
              <a:gd name="T87" fmla="*/ 320 h 1016"/>
              <a:gd name="T88" fmla="*/ 388 w 666"/>
              <a:gd name="T89" fmla="*/ 280 h 1016"/>
              <a:gd name="T90" fmla="*/ 447 w 666"/>
              <a:gd name="T91" fmla="*/ 224 h 1016"/>
              <a:gd name="T92" fmla="*/ 489 w 666"/>
              <a:gd name="T93" fmla="*/ 144 h 1016"/>
              <a:gd name="T94" fmla="*/ 379 w 666"/>
              <a:gd name="T95" fmla="*/ 120 h 101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666" h="1016">
                <a:moveTo>
                  <a:pt x="329" y="128"/>
                </a:moveTo>
                <a:lnTo>
                  <a:pt x="354" y="104"/>
                </a:lnTo>
                <a:lnTo>
                  <a:pt x="337" y="96"/>
                </a:lnTo>
                <a:lnTo>
                  <a:pt x="388" y="64"/>
                </a:lnTo>
                <a:lnTo>
                  <a:pt x="413" y="56"/>
                </a:lnTo>
                <a:lnTo>
                  <a:pt x="421" y="24"/>
                </a:lnTo>
                <a:lnTo>
                  <a:pt x="320" y="16"/>
                </a:lnTo>
                <a:lnTo>
                  <a:pt x="287" y="0"/>
                </a:lnTo>
                <a:lnTo>
                  <a:pt x="270" y="24"/>
                </a:lnTo>
                <a:lnTo>
                  <a:pt x="253" y="40"/>
                </a:lnTo>
                <a:lnTo>
                  <a:pt x="245" y="56"/>
                </a:lnTo>
                <a:lnTo>
                  <a:pt x="253" y="80"/>
                </a:lnTo>
                <a:lnTo>
                  <a:pt x="219" y="88"/>
                </a:lnTo>
                <a:lnTo>
                  <a:pt x="202" y="104"/>
                </a:lnTo>
                <a:lnTo>
                  <a:pt x="202" y="136"/>
                </a:lnTo>
                <a:lnTo>
                  <a:pt x="202" y="160"/>
                </a:lnTo>
                <a:lnTo>
                  <a:pt x="186" y="184"/>
                </a:lnTo>
                <a:lnTo>
                  <a:pt x="169" y="200"/>
                </a:lnTo>
                <a:lnTo>
                  <a:pt x="135" y="248"/>
                </a:lnTo>
                <a:lnTo>
                  <a:pt x="160" y="256"/>
                </a:lnTo>
                <a:lnTo>
                  <a:pt x="202" y="232"/>
                </a:lnTo>
                <a:lnTo>
                  <a:pt x="186" y="264"/>
                </a:lnTo>
                <a:lnTo>
                  <a:pt x="177" y="296"/>
                </a:lnTo>
                <a:lnTo>
                  <a:pt x="169" y="320"/>
                </a:lnTo>
                <a:lnTo>
                  <a:pt x="143" y="376"/>
                </a:lnTo>
                <a:lnTo>
                  <a:pt x="169" y="376"/>
                </a:lnTo>
                <a:lnTo>
                  <a:pt x="186" y="344"/>
                </a:lnTo>
                <a:lnTo>
                  <a:pt x="202" y="304"/>
                </a:lnTo>
                <a:lnTo>
                  <a:pt x="211" y="328"/>
                </a:lnTo>
                <a:lnTo>
                  <a:pt x="228" y="320"/>
                </a:lnTo>
                <a:lnTo>
                  <a:pt x="219" y="344"/>
                </a:lnTo>
                <a:lnTo>
                  <a:pt x="228" y="360"/>
                </a:lnTo>
                <a:lnTo>
                  <a:pt x="186" y="424"/>
                </a:lnTo>
                <a:lnTo>
                  <a:pt x="194" y="472"/>
                </a:lnTo>
                <a:lnTo>
                  <a:pt x="202" y="440"/>
                </a:lnTo>
                <a:lnTo>
                  <a:pt x="236" y="464"/>
                </a:lnTo>
                <a:lnTo>
                  <a:pt x="253" y="456"/>
                </a:lnTo>
                <a:lnTo>
                  <a:pt x="278" y="464"/>
                </a:lnTo>
                <a:lnTo>
                  <a:pt x="303" y="448"/>
                </a:lnTo>
                <a:lnTo>
                  <a:pt x="329" y="456"/>
                </a:lnTo>
                <a:lnTo>
                  <a:pt x="295" y="480"/>
                </a:lnTo>
                <a:lnTo>
                  <a:pt x="287" y="496"/>
                </a:lnTo>
                <a:lnTo>
                  <a:pt x="312" y="544"/>
                </a:lnTo>
                <a:lnTo>
                  <a:pt x="329" y="544"/>
                </a:lnTo>
                <a:lnTo>
                  <a:pt x="329" y="576"/>
                </a:lnTo>
                <a:lnTo>
                  <a:pt x="320" y="576"/>
                </a:lnTo>
                <a:lnTo>
                  <a:pt x="312" y="632"/>
                </a:lnTo>
                <a:lnTo>
                  <a:pt x="295" y="648"/>
                </a:lnTo>
                <a:lnTo>
                  <a:pt x="287" y="640"/>
                </a:lnTo>
                <a:lnTo>
                  <a:pt x="236" y="640"/>
                </a:lnTo>
                <a:lnTo>
                  <a:pt x="202" y="624"/>
                </a:lnTo>
                <a:lnTo>
                  <a:pt x="186" y="632"/>
                </a:lnTo>
                <a:lnTo>
                  <a:pt x="202" y="648"/>
                </a:lnTo>
                <a:lnTo>
                  <a:pt x="160" y="680"/>
                </a:lnTo>
                <a:lnTo>
                  <a:pt x="177" y="688"/>
                </a:lnTo>
                <a:lnTo>
                  <a:pt x="202" y="680"/>
                </a:lnTo>
                <a:lnTo>
                  <a:pt x="211" y="744"/>
                </a:lnTo>
                <a:lnTo>
                  <a:pt x="169" y="760"/>
                </a:lnTo>
                <a:lnTo>
                  <a:pt x="143" y="768"/>
                </a:lnTo>
                <a:lnTo>
                  <a:pt x="101" y="776"/>
                </a:lnTo>
                <a:lnTo>
                  <a:pt x="84" y="784"/>
                </a:lnTo>
                <a:lnTo>
                  <a:pt x="93" y="792"/>
                </a:lnTo>
                <a:lnTo>
                  <a:pt x="101" y="808"/>
                </a:lnTo>
                <a:lnTo>
                  <a:pt x="135" y="824"/>
                </a:lnTo>
                <a:lnTo>
                  <a:pt x="152" y="808"/>
                </a:lnTo>
                <a:lnTo>
                  <a:pt x="169" y="824"/>
                </a:lnTo>
                <a:lnTo>
                  <a:pt x="160" y="840"/>
                </a:lnTo>
                <a:lnTo>
                  <a:pt x="194" y="840"/>
                </a:lnTo>
                <a:lnTo>
                  <a:pt x="219" y="864"/>
                </a:lnTo>
                <a:lnTo>
                  <a:pt x="261" y="864"/>
                </a:lnTo>
                <a:lnTo>
                  <a:pt x="278" y="856"/>
                </a:lnTo>
                <a:lnTo>
                  <a:pt x="295" y="848"/>
                </a:lnTo>
                <a:lnTo>
                  <a:pt x="270" y="872"/>
                </a:lnTo>
                <a:lnTo>
                  <a:pt x="261" y="888"/>
                </a:lnTo>
                <a:lnTo>
                  <a:pt x="228" y="896"/>
                </a:lnTo>
                <a:lnTo>
                  <a:pt x="160" y="888"/>
                </a:lnTo>
                <a:lnTo>
                  <a:pt x="152" y="896"/>
                </a:lnTo>
                <a:lnTo>
                  <a:pt x="127" y="904"/>
                </a:lnTo>
                <a:lnTo>
                  <a:pt x="110" y="928"/>
                </a:lnTo>
                <a:lnTo>
                  <a:pt x="42" y="976"/>
                </a:lnTo>
                <a:lnTo>
                  <a:pt x="0" y="984"/>
                </a:lnTo>
                <a:lnTo>
                  <a:pt x="9" y="992"/>
                </a:lnTo>
                <a:lnTo>
                  <a:pt x="34" y="992"/>
                </a:lnTo>
                <a:lnTo>
                  <a:pt x="51" y="1016"/>
                </a:lnTo>
                <a:lnTo>
                  <a:pt x="68" y="1008"/>
                </a:lnTo>
                <a:lnTo>
                  <a:pt x="68" y="992"/>
                </a:lnTo>
                <a:lnTo>
                  <a:pt x="93" y="976"/>
                </a:lnTo>
                <a:lnTo>
                  <a:pt x="143" y="976"/>
                </a:lnTo>
                <a:lnTo>
                  <a:pt x="169" y="1008"/>
                </a:lnTo>
                <a:lnTo>
                  <a:pt x="219" y="960"/>
                </a:lnTo>
                <a:lnTo>
                  <a:pt x="261" y="952"/>
                </a:lnTo>
                <a:lnTo>
                  <a:pt x="295" y="976"/>
                </a:lnTo>
                <a:lnTo>
                  <a:pt x="337" y="984"/>
                </a:lnTo>
                <a:lnTo>
                  <a:pt x="346" y="968"/>
                </a:lnTo>
                <a:lnTo>
                  <a:pt x="388" y="968"/>
                </a:lnTo>
                <a:lnTo>
                  <a:pt x="421" y="968"/>
                </a:lnTo>
                <a:lnTo>
                  <a:pt x="472" y="968"/>
                </a:lnTo>
                <a:lnTo>
                  <a:pt x="506" y="984"/>
                </a:lnTo>
                <a:lnTo>
                  <a:pt x="573" y="968"/>
                </a:lnTo>
                <a:lnTo>
                  <a:pt x="590" y="952"/>
                </a:lnTo>
                <a:lnTo>
                  <a:pt x="624" y="952"/>
                </a:lnTo>
                <a:lnTo>
                  <a:pt x="624" y="928"/>
                </a:lnTo>
                <a:lnTo>
                  <a:pt x="565" y="912"/>
                </a:lnTo>
                <a:lnTo>
                  <a:pt x="590" y="896"/>
                </a:lnTo>
                <a:lnTo>
                  <a:pt x="590" y="872"/>
                </a:lnTo>
                <a:lnTo>
                  <a:pt x="624" y="872"/>
                </a:lnTo>
                <a:lnTo>
                  <a:pt x="624" y="856"/>
                </a:lnTo>
                <a:lnTo>
                  <a:pt x="649" y="840"/>
                </a:lnTo>
                <a:lnTo>
                  <a:pt x="657" y="816"/>
                </a:lnTo>
                <a:lnTo>
                  <a:pt x="666" y="800"/>
                </a:lnTo>
                <a:lnTo>
                  <a:pt x="666" y="760"/>
                </a:lnTo>
                <a:lnTo>
                  <a:pt x="582" y="728"/>
                </a:lnTo>
                <a:lnTo>
                  <a:pt x="565" y="744"/>
                </a:lnTo>
                <a:lnTo>
                  <a:pt x="539" y="728"/>
                </a:lnTo>
                <a:lnTo>
                  <a:pt x="573" y="704"/>
                </a:lnTo>
                <a:lnTo>
                  <a:pt x="556" y="656"/>
                </a:lnTo>
                <a:lnTo>
                  <a:pt x="523" y="632"/>
                </a:lnTo>
                <a:lnTo>
                  <a:pt x="548" y="632"/>
                </a:lnTo>
                <a:lnTo>
                  <a:pt x="539" y="592"/>
                </a:lnTo>
                <a:lnTo>
                  <a:pt x="539" y="576"/>
                </a:lnTo>
                <a:lnTo>
                  <a:pt x="531" y="560"/>
                </a:lnTo>
                <a:lnTo>
                  <a:pt x="523" y="536"/>
                </a:lnTo>
                <a:lnTo>
                  <a:pt x="480" y="512"/>
                </a:lnTo>
                <a:lnTo>
                  <a:pt x="472" y="480"/>
                </a:lnTo>
                <a:lnTo>
                  <a:pt x="455" y="440"/>
                </a:lnTo>
                <a:lnTo>
                  <a:pt x="455" y="392"/>
                </a:lnTo>
                <a:lnTo>
                  <a:pt x="447" y="376"/>
                </a:lnTo>
                <a:lnTo>
                  <a:pt x="421" y="352"/>
                </a:lnTo>
                <a:lnTo>
                  <a:pt x="413" y="344"/>
                </a:lnTo>
                <a:lnTo>
                  <a:pt x="396" y="328"/>
                </a:lnTo>
                <a:lnTo>
                  <a:pt x="362" y="328"/>
                </a:lnTo>
                <a:lnTo>
                  <a:pt x="337" y="320"/>
                </a:lnTo>
                <a:lnTo>
                  <a:pt x="371" y="312"/>
                </a:lnTo>
                <a:lnTo>
                  <a:pt x="396" y="304"/>
                </a:lnTo>
                <a:lnTo>
                  <a:pt x="388" y="280"/>
                </a:lnTo>
                <a:lnTo>
                  <a:pt x="421" y="264"/>
                </a:lnTo>
                <a:lnTo>
                  <a:pt x="421" y="248"/>
                </a:lnTo>
                <a:lnTo>
                  <a:pt x="447" y="224"/>
                </a:lnTo>
                <a:lnTo>
                  <a:pt x="455" y="192"/>
                </a:lnTo>
                <a:lnTo>
                  <a:pt x="489" y="168"/>
                </a:lnTo>
                <a:lnTo>
                  <a:pt x="489" y="144"/>
                </a:lnTo>
                <a:lnTo>
                  <a:pt x="447" y="144"/>
                </a:lnTo>
                <a:lnTo>
                  <a:pt x="430" y="128"/>
                </a:lnTo>
                <a:lnTo>
                  <a:pt x="379" y="120"/>
                </a:lnTo>
                <a:lnTo>
                  <a:pt x="329" y="128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69" name="Freeform 12"/>
          <p:cNvSpPr>
            <a:spLocks/>
          </p:cNvSpPr>
          <p:nvPr/>
        </p:nvSpPr>
        <p:spPr bwMode="auto">
          <a:xfrm>
            <a:off x="5257443" y="3965520"/>
            <a:ext cx="228955" cy="163215"/>
          </a:xfrm>
          <a:custGeom>
            <a:avLst/>
            <a:gdLst>
              <a:gd name="T0" fmla="*/ 185 w 202"/>
              <a:gd name="T1" fmla="*/ 72 h 144"/>
              <a:gd name="T2" fmla="*/ 177 w 202"/>
              <a:gd name="T3" fmla="*/ 48 h 144"/>
              <a:gd name="T4" fmla="*/ 177 w 202"/>
              <a:gd name="T5" fmla="*/ 16 h 144"/>
              <a:gd name="T6" fmla="*/ 151 w 202"/>
              <a:gd name="T7" fmla="*/ 0 h 144"/>
              <a:gd name="T8" fmla="*/ 126 w 202"/>
              <a:gd name="T9" fmla="*/ 0 h 144"/>
              <a:gd name="T10" fmla="*/ 109 w 202"/>
              <a:gd name="T11" fmla="*/ 0 h 144"/>
              <a:gd name="T12" fmla="*/ 84 w 202"/>
              <a:gd name="T13" fmla="*/ 0 h 144"/>
              <a:gd name="T14" fmla="*/ 84 w 202"/>
              <a:gd name="T15" fmla="*/ 8 h 144"/>
              <a:gd name="T16" fmla="*/ 84 w 202"/>
              <a:gd name="T17" fmla="*/ 0 h 144"/>
              <a:gd name="T18" fmla="*/ 67 w 202"/>
              <a:gd name="T19" fmla="*/ 8 h 144"/>
              <a:gd name="T20" fmla="*/ 59 w 202"/>
              <a:gd name="T21" fmla="*/ 24 h 144"/>
              <a:gd name="T22" fmla="*/ 50 w 202"/>
              <a:gd name="T23" fmla="*/ 40 h 144"/>
              <a:gd name="T24" fmla="*/ 16 w 202"/>
              <a:gd name="T25" fmla="*/ 40 h 144"/>
              <a:gd name="T26" fmla="*/ 16 w 202"/>
              <a:gd name="T27" fmla="*/ 56 h 144"/>
              <a:gd name="T28" fmla="*/ 0 w 202"/>
              <a:gd name="T29" fmla="*/ 72 h 144"/>
              <a:gd name="T30" fmla="*/ 33 w 202"/>
              <a:gd name="T31" fmla="*/ 120 h 144"/>
              <a:gd name="T32" fmla="*/ 67 w 202"/>
              <a:gd name="T33" fmla="*/ 96 h 144"/>
              <a:gd name="T34" fmla="*/ 92 w 202"/>
              <a:gd name="T35" fmla="*/ 112 h 144"/>
              <a:gd name="T36" fmla="*/ 101 w 202"/>
              <a:gd name="T37" fmla="*/ 136 h 144"/>
              <a:gd name="T38" fmla="*/ 118 w 202"/>
              <a:gd name="T39" fmla="*/ 136 h 144"/>
              <a:gd name="T40" fmla="*/ 134 w 202"/>
              <a:gd name="T41" fmla="*/ 144 h 144"/>
              <a:gd name="T42" fmla="*/ 143 w 202"/>
              <a:gd name="T43" fmla="*/ 144 h 144"/>
              <a:gd name="T44" fmla="*/ 143 w 202"/>
              <a:gd name="T45" fmla="*/ 144 h 144"/>
              <a:gd name="T46" fmla="*/ 168 w 202"/>
              <a:gd name="T47" fmla="*/ 128 h 144"/>
              <a:gd name="T48" fmla="*/ 193 w 202"/>
              <a:gd name="T49" fmla="*/ 120 h 144"/>
              <a:gd name="T50" fmla="*/ 202 w 202"/>
              <a:gd name="T51" fmla="*/ 88 h 144"/>
              <a:gd name="T52" fmla="*/ 185 w 202"/>
              <a:gd name="T53" fmla="*/ 72 h 14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02" h="144">
                <a:moveTo>
                  <a:pt x="185" y="72"/>
                </a:moveTo>
                <a:lnTo>
                  <a:pt x="177" y="48"/>
                </a:lnTo>
                <a:lnTo>
                  <a:pt x="177" y="16"/>
                </a:lnTo>
                <a:lnTo>
                  <a:pt x="151" y="0"/>
                </a:lnTo>
                <a:lnTo>
                  <a:pt x="126" y="0"/>
                </a:lnTo>
                <a:lnTo>
                  <a:pt x="109" y="0"/>
                </a:lnTo>
                <a:lnTo>
                  <a:pt x="84" y="0"/>
                </a:lnTo>
                <a:lnTo>
                  <a:pt x="84" y="8"/>
                </a:lnTo>
                <a:lnTo>
                  <a:pt x="84" y="0"/>
                </a:lnTo>
                <a:lnTo>
                  <a:pt x="67" y="8"/>
                </a:lnTo>
                <a:lnTo>
                  <a:pt x="59" y="24"/>
                </a:lnTo>
                <a:lnTo>
                  <a:pt x="50" y="40"/>
                </a:lnTo>
                <a:lnTo>
                  <a:pt x="16" y="40"/>
                </a:lnTo>
                <a:lnTo>
                  <a:pt x="16" y="56"/>
                </a:lnTo>
                <a:lnTo>
                  <a:pt x="0" y="72"/>
                </a:lnTo>
                <a:lnTo>
                  <a:pt x="33" y="120"/>
                </a:lnTo>
                <a:lnTo>
                  <a:pt x="67" y="96"/>
                </a:lnTo>
                <a:lnTo>
                  <a:pt x="92" y="112"/>
                </a:lnTo>
                <a:lnTo>
                  <a:pt x="101" y="136"/>
                </a:lnTo>
                <a:lnTo>
                  <a:pt x="118" y="136"/>
                </a:lnTo>
                <a:lnTo>
                  <a:pt x="134" y="144"/>
                </a:lnTo>
                <a:lnTo>
                  <a:pt x="143" y="144"/>
                </a:lnTo>
                <a:lnTo>
                  <a:pt x="168" y="128"/>
                </a:lnTo>
                <a:lnTo>
                  <a:pt x="193" y="120"/>
                </a:lnTo>
                <a:lnTo>
                  <a:pt x="202" y="88"/>
                </a:lnTo>
                <a:lnTo>
                  <a:pt x="185" y="72"/>
                </a:lnTo>
                <a:close/>
              </a:path>
            </a:pathLst>
          </a:custGeom>
          <a:solidFill>
            <a:srgbClr val="9DCA2A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70" name="Freeform 13"/>
          <p:cNvSpPr>
            <a:spLocks/>
          </p:cNvSpPr>
          <p:nvPr/>
        </p:nvSpPr>
        <p:spPr bwMode="auto">
          <a:xfrm>
            <a:off x="5314115" y="3539348"/>
            <a:ext cx="754869" cy="1151572"/>
          </a:xfrm>
          <a:custGeom>
            <a:avLst/>
            <a:gdLst>
              <a:gd name="T0" fmla="*/ 337 w 666"/>
              <a:gd name="T1" fmla="*/ 96 h 1016"/>
              <a:gd name="T2" fmla="*/ 421 w 666"/>
              <a:gd name="T3" fmla="*/ 24 h 1016"/>
              <a:gd name="T4" fmla="*/ 270 w 666"/>
              <a:gd name="T5" fmla="*/ 24 h 1016"/>
              <a:gd name="T6" fmla="*/ 253 w 666"/>
              <a:gd name="T7" fmla="*/ 80 h 1016"/>
              <a:gd name="T8" fmla="*/ 202 w 666"/>
              <a:gd name="T9" fmla="*/ 136 h 1016"/>
              <a:gd name="T10" fmla="*/ 169 w 666"/>
              <a:gd name="T11" fmla="*/ 200 h 1016"/>
              <a:gd name="T12" fmla="*/ 202 w 666"/>
              <a:gd name="T13" fmla="*/ 232 h 1016"/>
              <a:gd name="T14" fmla="*/ 169 w 666"/>
              <a:gd name="T15" fmla="*/ 320 h 1016"/>
              <a:gd name="T16" fmla="*/ 186 w 666"/>
              <a:gd name="T17" fmla="*/ 344 h 1016"/>
              <a:gd name="T18" fmla="*/ 228 w 666"/>
              <a:gd name="T19" fmla="*/ 320 h 1016"/>
              <a:gd name="T20" fmla="*/ 186 w 666"/>
              <a:gd name="T21" fmla="*/ 424 h 1016"/>
              <a:gd name="T22" fmla="*/ 236 w 666"/>
              <a:gd name="T23" fmla="*/ 464 h 1016"/>
              <a:gd name="T24" fmla="*/ 303 w 666"/>
              <a:gd name="T25" fmla="*/ 448 h 1016"/>
              <a:gd name="T26" fmla="*/ 287 w 666"/>
              <a:gd name="T27" fmla="*/ 496 h 1016"/>
              <a:gd name="T28" fmla="*/ 329 w 666"/>
              <a:gd name="T29" fmla="*/ 576 h 1016"/>
              <a:gd name="T30" fmla="*/ 295 w 666"/>
              <a:gd name="T31" fmla="*/ 648 h 1016"/>
              <a:gd name="T32" fmla="*/ 202 w 666"/>
              <a:gd name="T33" fmla="*/ 624 h 1016"/>
              <a:gd name="T34" fmla="*/ 160 w 666"/>
              <a:gd name="T35" fmla="*/ 680 h 1016"/>
              <a:gd name="T36" fmla="*/ 211 w 666"/>
              <a:gd name="T37" fmla="*/ 744 h 1016"/>
              <a:gd name="T38" fmla="*/ 101 w 666"/>
              <a:gd name="T39" fmla="*/ 776 h 1016"/>
              <a:gd name="T40" fmla="*/ 101 w 666"/>
              <a:gd name="T41" fmla="*/ 808 h 1016"/>
              <a:gd name="T42" fmla="*/ 169 w 666"/>
              <a:gd name="T43" fmla="*/ 824 h 1016"/>
              <a:gd name="T44" fmla="*/ 219 w 666"/>
              <a:gd name="T45" fmla="*/ 864 h 1016"/>
              <a:gd name="T46" fmla="*/ 295 w 666"/>
              <a:gd name="T47" fmla="*/ 848 h 1016"/>
              <a:gd name="T48" fmla="*/ 228 w 666"/>
              <a:gd name="T49" fmla="*/ 896 h 1016"/>
              <a:gd name="T50" fmla="*/ 127 w 666"/>
              <a:gd name="T51" fmla="*/ 904 h 1016"/>
              <a:gd name="T52" fmla="*/ 0 w 666"/>
              <a:gd name="T53" fmla="*/ 984 h 1016"/>
              <a:gd name="T54" fmla="*/ 51 w 666"/>
              <a:gd name="T55" fmla="*/ 1016 h 1016"/>
              <a:gd name="T56" fmla="*/ 93 w 666"/>
              <a:gd name="T57" fmla="*/ 976 h 1016"/>
              <a:gd name="T58" fmla="*/ 219 w 666"/>
              <a:gd name="T59" fmla="*/ 960 h 1016"/>
              <a:gd name="T60" fmla="*/ 337 w 666"/>
              <a:gd name="T61" fmla="*/ 984 h 1016"/>
              <a:gd name="T62" fmla="*/ 421 w 666"/>
              <a:gd name="T63" fmla="*/ 968 h 1016"/>
              <a:gd name="T64" fmla="*/ 573 w 666"/>
              <a:gd name="T65" fmla="*/ 968 h 1016"/>
              <a:gd name="T66" fmla="*/ 624 w 666"/>
              <a:gd name="T67" fmla="*/ 928 h 1016"/>
              <a:gd name="T68" fmla="*/ 590 w 666"/>
              <a:gd name="T69" fmla="*/ 872 h 1016"/>
              <a:gd name="T70" fmla="*/ 649 w 666"/>
              <a:gd name="T71" fmla="*/ 840 h 1016"/>
              <a:gd name="T72" fmla="*/ 666 w 666"/>
              <a:gd name="T73" fmla="*/ 760 h 1016"/>
              <a:gd name="T74" fmla="*/ 539 w 666"/>
              <a:gd name="T75" fmla="*/ 728 h 1016"/>
              <a:gd name="T76" fmla="*/ 523 w 666"/>
              <a:gd name="T77" fmla="*/ 632 h 1016"/>
              <a:gd name="T78" fmla="*/ 539 w 666"/>
              <a:gd name="T79" fmla="*/ 576 h 1016"/>
              <a:gd name="T80" fmla="*/ 480 w 666"/>
              <a:gd name="T81" fmla="*/ 512 h 1016"/>
              <a:gd name="T82" fmla="*/ 455 w 666"/>
              <a:gd name="T83" fmla="*/ 392 h 1016"/>
              <a:gd name="T84" fmla="*/ 413 w 666"/>
              <a:gd name="T85" fmla="*/ 344 h 1016"/>
              <a:gd name="T86" fmla="*/ 337 w 666"/>
              <a:gd name="T87" fmla="*/ 320 h 1016"/>
              <a:gd name="T88" fmla="*/ 388 w 666"/>
              <a:gd name="T89" fmla="*/ 280 h 1016"/>
              <a:gd name="T90" fmla="*/ 447 w 666"/>
              <a:gd name="T91" fmla="*/ 224 h 1016"/>
              <a:gd name="T92" fmla="*/ 489 w 666"/>
              <a:gd name="T93" fmla="*/ 144 h 1016"/>
              <a:gd name="T94" fmla="*/ 379 w 666"/>
              <a:gd name="T95" fmla="*/ 120 h 101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666" h="1016">
                <a:moveTo>
                  <a:pt x="329" y="128"/>
                </a:moveTo>
                <a:lnTo>
                  <a:pt x="354" y="104"/>
                </a:lnTo>
                <a:lnTo>
                  <a:pt x="337" y="96"/>
                </a:lnTo>
                <a:lnTo>
                  <a:pt x="388" y="64"/>
                </a:lnTo>
                <a:lnTo>
                  <a:pt x="413" y="56"/>
                </a:lnTo>
                <a:lnTo>
                  <a:pt x="421" y="24"/>
                </a:lnTo>
                <a:lnTo>
                  <a:pt x="320" y="16"/>
                </a:lnTo>
                <a:lnTo>
                  <a:pt x="287" y="0"/>
                </a:lnTo>
                <a:lnTo>
                  <a:pt x="270" y="24"/>
                </a:lnTo>
                <a:lnTo>
                  <a:pt x="253" y="40"/>
                </a:lnTo>
                <a:lnTo>
                  <a:pt x="245" y="56"/>
                </a:lnTo>
                <a:lnTo>
                  <a:pt x="253" y="80"/>
                </a:lnTo>
                <a:lnTo>
                  <a:pt x="219" y="88"/>
                </a:lnTo>
                <a:lnTo>
                  <a:pt x="202" y="104"/>
                </a:lnTo>
                <a:lnTo>
                  <a:pt x="202" y="136"/>
                </a:lnTo>
                <a:lnTo>
                  <a:pt x="202" y="160"/>
                </a:lnTo>
                <a:lnTo>
                  <a:pt x="186" y="184"/>
                </a:lnTo>
                <a:lnTo>
                  <a:pt x="169" y="200"/>
                </a:lnTo>
                <a:lnTo>
                  <a:pt x="135" y="248"/>
                </a:lnTo>
                <a:lnTo>
                  <a:pt x="160" y="256"/>
                </a:lnTo>
                <a:lnTo>
                  <a:pt x="202" y="232"/>
                </a:lnTo>
                <a:lnTo>
                  <a:pt x="186" y="264"/>
                </a:lnTo>
                <a:lnTo>
                  <a:pt x="177" y="296"/>
                </a:lnTo>
                <a:lnTo>
                  <a:pt x="169" y="320"/>
                </a:lnTo>
                <a:lnTo>
                  <a:pt x="143" y="376"/>
                </a:lnTo>
                <a:lnTo>
                  <a:pt x="169" y="376"/>
                </a:lnTo>
                <a:lnTo>
                  <a:pt x="186" y="344"/>
                </a:lnTo>
                <a:lnTo>
                  <a:pt x="202" y="304"/>
                </a:lnTo>
                <a:lnTo>
                  <a:pt x="211" y="328"/>
                </a:lnTo>
                <a:lnTo>
                  <a:pt x="228" y="320"/>
                </a:lnTo>
                <a:lnTo>
                  <a:pt x="219" y="344"/>
                </a:lnTo>
                <a:lnTo>
                  <a:pt x="228" y="360"/>
                </a:lnTo>
                <a:lnTo>
                  <a:pt x="186" y="424"/>
                </a:lnTo>
                <a:lnTo>
                  <a:pt x="194" y="472"/>
                </a:lnTo>
                <a:lnTo>
                  <a:pt x="202" y="440"/>
                </a:lnTo>
                <a:lnTo>
                  <a:pt x="236" y="464"/>
                </a:lnTo>
                <a:lnTo>
                  <a:pt x="253" y="456"/>
                </a:lnTo>
                <a:lnTo>
                  <a:pt x="278" y="464"/>
                </a:lnTo>
                <a:lnTo>
                  <a:pt x="303" y="448"/>
                </a:lnTo>
                <a:lnTo>
                  <a:pt x="329" y="456"/>
                </a:lnTo>
                <a:lnTo>
                  <a:pt x="295" y="480"/>
                </a:lnTo>
                <a:lnTo>
                  <a:pt x="287" y="496"/>
                </a:lnTo>
                <a:lnTo>
                  <a:pt x="312" y="544"/>
                </a:lnTo>
                <a:lnTo>
                  <a:pt x="329" y="544"/>
                </a:lnTo>
                <a:lnTo>
                  <a:pt x="329" y="576"/>
                </a:lnTo>
                <a:lnTo>
                  <a:pt x="320" y="576"/>
                </a:lnTo>
                <a:lnTo>
                  <a:pt x="312" y="632"/>
                </a:lnTo>
                <a:lnTo>
                  <a:pt x="295" y="648"/>
                </a:lnTo>
                <a:lnTo>
                  <a:pt x="287" y="640"/>
                </a:lnTo>
                <a:lnTo>
                  <a:pt x="236" y="640"/>
                </a:lnTo>
                <a:lnTo>
                  <a:pt x="202" y="624"/>
                </a:lnTo>
                <a:lnTo>
                  <a:pt x="186" y="632"/>
                </a:lnTo>
                <a:lnTo>
                  <a:pt x="202" y="648"/>
                </a:lnTo>
                <a:lnTo>
                  <a:pt x="160" y="680"/>
                </a:lnTo>
                <a:lnTo>
                  <a:pt x="177" y="688"/>
                </a:lnTo>
                <a:lnTo>
                  <a:pt x="202" y="680"/>
                </a:lnTo>
                <a:lnTo>
                  <a:pt x="211" y="744"/>
                </a:lnTo>
                <a:lnTo>
                  <a:pt x="169" y="760"/>
                </a:lnTo>
                <a:lnTo>
                  <a:pt x="143" y="768"/>
                </a:lnTo>
                <a:lnTo>
                  <a:pt x="101" y="776"/>
                </a:lnTo>
                <a:lnTo>
                  <a:pt x="84" y="784"/>
                </a:lnTo>
                <a:lnTo>
                  <a:pt x="93" y="792"/>
                </a:lnTo>
                <a:lnTo>
                  <a:pt x="101" y="808"/>
                </a:lnTo>
                <a:lnTo>
                  <a:pt x="135" y="824"/>
                </a:lnTo>
                <a:lnTo>
                  <a:pt x="152" y="808"/>
                </a:lnTo>
                <a:lnTo>
                  <a:pt x="169" y="824"/>
                </a:lnTo>
                <a:lnTo>
                  <a:pt x="160" y="840"/>
                </a:lnTo>
                <a:lnTo>
                  <a:pt x="194" y="840"/>
                </a:lnTo>
                <a:lnTo>
                  <a:pt x="219" y="864"/>
                </a:lnTo>
                <a:lnTo>
                  <a:pt x="261" y="864"/>
                </a:lnTo>
                <a:lnTo>
                  <a:pt x="278" y="856"/>
                </a:lnTo>
                <a:lnTo>
                  <a:pt x="295" y="848"/>
                </a:lnTo>
                <a:lnTo>
                  <a:pt x="270" y="872"/>
                </a:lnTo>
                <a:lnTo>
                  <a:pt x="261" y="888"/>
                </a:lnTo>
                <a:lnTo>
                  <a:pt x="228" y="896"/>
                </a:lnTo>
                <a:lnTo>
                  <a:pt x="160" y="888"/>
                </a:lnTo>
                <a:lnTo>
                  <a:pt x="152" y="896"/>
                </a:lnTo>
                <a:lnTo>
                  <a:pt x="127" y="904"/>
                </a:lnTo>
                <a:lnTo>
                  <a:pt x="110" y="928"/>
                </a:lnTo>
                <a:lnTo>
                  <a:pt x="42" y="976"/>
                </a:lnTo>
                <a:lnTo>
                  <a:pt x="0" y="984"/>
                </a:lnTo>
                <a:lnTo>
                  <a:pt x="9" y="992"/>
                </a:lnTo>
                <a:lnTo>
                  <a:pt x="34" y="992"/>
                </a:lnTo>
                <a:lnTo>
                  <a:pt x="51" y="1016"/>
                </a:lnTo>
                <a:lnTo>
                  <a:pt x="68" y="1008"/>
                </a:lnTo>
                <a:lnTo>
                  <a:pt x="68" y="992"/>
                </a:lnTo>
                <a:lnTo>
                  <a:pt x="93" y="976"/>
                </a:lnTo>
                <a:lnTo>
                  <a:pt x="143" y="976"/>
                </a:lnTo>
                <a:lnTo>
                  <a:pt x="169" y="1008"/>
                </a:lnTo>
                <a:lnTo>
                  <a:pt x="219" y="960"/>
                </a:lnTo>
                <a:lnTo>
                  <a:pt x="261" y="952"/>
                </a:lnTo>
                <a:lnTo>
                  <a:pt x="295" y="976"/>
                </a:lnTo>
                <a:lnTo>
                  <a:pt x="337" y="984"/>
                </a:lnTo>
                <a:lnTo>
                  <a:pt x="346" y="968"/>
                </a:lnTo>
                <a:lnTo>
                  <a:pt x="388" y="968"/>
                </a:lnTo>
                <a:lnTo>
                  <a:pt x="421" y="968"/>
                </a:lnTo>
                <a:lnTo>
                  <a:pt x="472" y="968"/>
                </a:lnTo>
                <a:lnTo>
                  <a:pt x="506" y="984"/>
                </a:lnTo>
                <a:lnTo>
                  <a:pt x="573" y="968"/>
                </a:lnTo>
                <a:lnTo>
                  <a:pt x="590" y="952"/>
                </a:lnTo>
                <a:lnTo>
                  <a:pt x="624" y="952"/>
                </a:lnTo>
                <a:lnTo>
                  <a:pt x="624" y="928"/>
                </a:lnTo>
                <a:lnTo>
                  <a:pt x="565" y="912"/>
                </a:lnTo>
                <a:lnTo>
                  <a:pt x="590" y="896"/>
                </a:lnTo>
                <a:lnTo>
                  <a:pt x="590" y="872"/>
                </a:lnTo>
                <a:lnTo>
                  <a:pt x="624" y="872"/>
                </a:lnTo>
                <a:lnTo>
                  <a:pt x="624" y="856"/>
                </a:lnTo>
                <a:lnTo>
                  <a:pt x="649" y="840"/>
                </a:lnTo>
                <a:lnTo>
                  <a:pt x="657" y="816"/>
                </a:lnTo>
                <a:lnTo>
                  <a:pt x="666" y="800"/>
                </a:lnTo>
                <a:lnTo>
                  <a:pt x="666" y="760"/>
                </a:lnTo>
                <a:lnTo>
                  <a:pt x="582" y="728"/>
                </a:lnTo>
                <a:lnTo>
                  <a:pt x="565" y="744"/>
                </a:lnTo>
                <a:lnTo>
                  <a:pt x="539" y="728"/>
                </a:lnTo>
                <a:lnTo>
                  <a:pt x="573" y="704"/>
                </a:lnTo>
                <a:lnTo>
                  <a:pt x="556" y="656"/>
                </a:lnTo>
                <a:lnTo>
                  <a:pt x="523" y="632"/>
                </a:lnTo>
                <a:lnTo>
                  <a:pt x="548" y="632"/>
                </a:lnTo>
                <a:lnTo>
                  <a:pt x="539" y="592"/>
                </a:lnTo>
                <a:lnTo>
                  <a:pt x="539" y="576"/>
                </a:lnTo>
                <a:lnTo>
                  <a:pt x="531" y="560"/>
                </a:lnTo>
                <a:lnTo>
                  <a:pt x="523" y="536"/>
                </a:lnTo>
                <a:lnTo>
                  <a:pt x="480" y="512"/>
                </a:lnTo>
                <a:lnTo>
                  <a:pt x="472" y="480"/>
                </a:lnTo>
                <a:lnTo>
                  <a:pt x="455" y="440"/>
                </a:lnTo>
                <a:lnTo>
                  <a:pt x="455" y="392"/>
                </a:lnTo>
                <a:lnTo>
                  <a:pt x="447" y="376"/>
                </a:lnTo>
                <a:lnTo>
                  <a:pt x="421" y="352"/>
                </a:lnTo>
                <a:lnTo>
                  <a:pt x="413" y="344"/>
                </a:lnTo>
                <a:lnTo>
                  <a:pt x="396" y="328"/>
                </a:lnTo>
                <a:lnTo>
                  <a:pt x="362" y="328"/>
                </a:lnTo>
                <a:lnTo>
                  <a:pt x="337" y="320"/>
                </a:lnTo>
                <a:lnTo>
                  <a:pt x="371" y="312"/>
                </a:lnTo>
                <a:lnTo>
                  <a:pt x="396" y="304"/>
                </a:lnTo>
                <a:lnTo>
                  <a:pt x="388" y="280"/>
                </a:lnTo>
                <a:lnTo>
                  <a:pt x="421" y="264"/>
                </a:lnTo>
                <a:lnTo>
                  <a:pt x="421" y="248"/>
                </a:lnTo>
                <a:lnTo>
                  <a:pt x="447" y="224"/>
                </a:lnTo>
                <a:lnTo>
                  <a:pt x="455" y="192"/>
                </a:lnTo>
                <a:lnTo>
                  <a:pt x="489" y="168"/>
                </a:lnTo>
                <a:lnTo>
                  <a:pt x="489" y="144"/>
                </a:lnTo>
                <a:lnTo>
                  <a:pt x="447" y="144"/>
                </a:lnTo>
                <a:lnTo>
                  <a:pt x="430" y="128"/>
                </a:lnTo>
                <a:lnTo>
                  <a:pt x="379" y="120"/>
                </a:lnTo>
                <a:lnTo>
                  <a:pt x="329" y="128"/>
                </a:lnTo>
                <a:close/>
              </a:path>
            </a:pathLst>
          </a:custGeom>
          <a:solidFill>
            <a:srgbClr val="9DCA2A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71" name="Freeform 14"/>
          <p:cNvSpPr>
            <a:spLocks/>
          </p:cNvSpPr>
          <p:nvPr/>
        </p:nvSpPr>
        <p:spPr bwMode="auto">
          <a:xfrm>
            <a:off x="4617051" y="2614464"/>
            <a:ext cx="668728" cy="480577"/>
          </a:xfrm>
          <a:custGeom>
            <a:avLst/>
            <a:gdLst>
              <a:gd name="T0" fmla="*/ 101 w 590"/>
              <a:gd name="T1" fmla="*/ 320 h 424"/>
              <a:gd name="T2" fmla="*/ 135 w 590"/>
              <a:gd name="T3" fmla="*/ 384 h 424"/>
              <a:gd name="T4" fmla="*/ 202 w 590"/>
              <a:gd name="T5" fmla="*/ 424 h 424"/>
              <a:gd name="T6" fmla="*/ 253 w 590"/>
              <a:gd name="T7" fmla="*/ 424 h 424"/>
              <a:gd name="T8" fmla="*/ 287 w 590"/>
              <a:gd name="T9" fmla="*/ 416 h 424"/>
              <a:gd name="T10" fmla="*/ 346 w 590"/>
              <a:gd name="T11" fmla="*/ 424 h 424"/>
              <a:gd name="T12" fmla="*/ 430 w 590"/>
              <a:gd name="T13" fmla="*/ 392 h 424"/>
              <a:gd name="T14" fmla="*/ 463 w 590"/>
              <a:gd name="T15" fmla="*/ 400 h 424"/>
              <a:gd name="T16" fmla="*/ 506 w 590"/>
              <a:gd name="T17" fmla="*/ 376 h 424"/>
              <a:gd name="T18" fmla="*/ 556 w 590"/>
              <a:gd name="T19" fmla="*/ 352 h 424"/>
              <a:gd name="T20" fmla="*/ 590 w 590"/>
              <a:gd name="T21" fmla="*/ 272 h 424"/>
              <a:gd name="T22" fmla="*/ 565 w 590"/>
              <a:gd name="T23" fmla="*/ 256 h 424"/>
              <a:gd name="T24" fmla="*/ 556 w 590"/>
              <a:gd name="T25" fmla="*/ 224 h 424"/>
              <a:gd name="T26" fmla="*/ 565 w 590"/>
              <a:gd name="T27" fmla="*/ 192 h 424"/>
              <a:gd name="T28" fmla="*/ 573 w 590"/>
              <a:gd name="T29" fmla="*/ 160 h 424"/>
              <a:gd name="T30" fmla="*/ 531 w 590"/>
              <a:gd name="T31" fmla="*/ 160 h 424"/>
              <a:gd name="T32" fmla="*/ 506 w 590"/>
              <a:gd name="T33" fmla="*/ 120 h 424"/>
              <a:gd name="T34" fmla="*/ 480 w 590"/>
              <a:gd name="T35" fmla="*/ 144 h 424"/>
              <a:gd name="T36" fmla="*/ 472 w 590"/>
              <a:gd name="T37" fmla="*/ 160 h 424"/>
              <a:gd name="T38" fmla="*/ 447 w 590"/>
              <a:gd name="T39" fmla="*/ 152 h 424"/>
              <a:gd name="T40" fmla="*/ 413 w 590"/>
              <a:gd name="T41" fmla="*/ 160 h 424"/>
              <a:gd name="T42" fmla="*/ 405 w 590"/>
              <a:gd name="T43" fmla="*/ 128 h 424"/>
              <a:gd name="T44" fmla="*/ 379 w 590"/>
              <a:gd name="T45" fmla="*/ 128 h 424"/>
              <a:gd name="T46" fmla="*/ 371 w 590"/>
              <a:gd name="T47" fmla="*/ 152 h 424"/>
              <a:gd name="T48" fmla="*/ 354 w 590"/>
              <a:gd name="T49" fmla="*/ 112 h 424"/>
              <a:gd name="T50" fmla="*/ 312 w 590"/>
              <a:gd name="T51" fmla="*/ 120 h 424"/>
              <a:gd name="T52" fmla="*/ 295 w 590"/>
              <a:gd name="T53" fmla="*/ 144 h 424"/>
              <a:gd name="T54" fmla="*/ 278 w 590"/>
              <a:gd name="T55" fmla="*/ 144 h 424"/>
              <a:gd name="T56" fmla="*/ 270 w 590"/>
              <a:gd name="T57" fmla="*/ 88 h 424"/>
              <a:gd name="T58" fmla="*/ 253 w 590"/>
              <a:gd name="T59" fmla="*/ 96 h 424"/>
              <a:gd name="T60" fmla="*/ 244 w 590"/>
              <a:gd name="T61" fmla="*/ 152 h 424"/>
              <a:gd name="T62" fmla="*/ 228 w 590"/>
              <a:gd name="T63" fmla="*/ 152 h 424"/>
              <a:gd name="T64" fmla="*/ 219 w 590"/>
              <a:gd name="T65" fmla="*/ 128 h 424"/>
              <a:gd name="T66" fmla="*/ 177 w 590"/>
              <a:gd name="T67" fmla="*/ 160 h 424"/>
              <a:gd name="T68" fmla="*/ 185 w 590"/>
              <a:gd name="T69" fmla="*/ 112 h 424"/>
              <a:gd name="T70" fmla="*/ 211 w 590"/>
              <a:gd name="T71" fmla="*/ 88 h 424"/>
              <a:gd name="T72" fmla="*/ 185 w 590"/>
              <a:gd name="T73" fmla="*/ 16 h 424"/>
              <a:gd name="T74" fmla="*/ 143 w 590"/>
              <a:gd name="T75" fmla="*/ 0 h 424"/>
              <a:gd name="T76" fmla="*/ 152 w 590"/>
              <a:gd name="T77" fmla="*/ 64 h 424"/>
              <a:gd name="T78" fmla="*/ 118 w 590"/>
              <a:gd name="T79" fmla="*/ 16 h 424"/>
              <a:gd name="T80" fmla="*/ 93 w 590"/>
              <a:gd name="T81" fmla="*/ 32 h 424"/>
              <a:gd name="T82" fmla="*/ 76 w 590"/>
              <a:gd name="T83" fmla="*/ 48 h 424"/>
              <a:gd name="T84" fmla="*/ 93 w 590"/>
              <a:gd name="T85" fmla="*/ 64 h 424"/>
              <a:gd name="T86" fmla="*/ 59 w 590"/>
              <a:gd name="T87" fmla="*/ 48 h 424"/>
              <a:gd name="T88" fmla="*/ 51 w 590"/>
              <a:gd name="T89" fmla="*/ 64 h 424"/>
              <a:gd name="T90" fmla="*/ 25 w 590"/>
              <a:gd name="T91" fmla="*/ 64 h 424"/>
              <a:gd name="T92" fmla="*/ 42 w 590"/>
              <a:gd name="T93" fmla="*/ 88 h 424"/>
              <a:gd name="T94" fmla="*/ 101 w 590"/>
              <a:gd name="T95" fmla="*/ 96 h 424"/>
              <a:gd name="T96" fmla="*/ 143 w 590"/>
              <a:gd name="T97" fmla="*/ 128 h 424"/>
              <a:gd name="T98" fmla="*/ 110 w 590"/>
              <a:gd name="T99" fmla="*/ 144 h 424"/>
              <a:gd name="T100" fmla="*/ 126 w 590"/>
              <a:gd name="T101" fmla="*/ 160 h 424"/>
              <a:gd name="T102" fmla="*/ 143 w 590"/>
              <a:gd name="T103" fmla="*/ 176 h 424"/>
              <a:gd name="T104" fmla="*/ 126 w 590"/>
              <a:gd name="T105" fmla="*/ 184 h 424"/>
              <a:gd name="T106" fmla="*/ 8 w 590"/>
              <a:gd name="T107" fmla="*/ 144 h 424"/>
              <a:gd name="T108" fmla="*/ 0 w 590"/>
              <a:gd name="T109" fmla="*/ 168 h 424"/>
              <a:gd name="T110" fmla="*/ 93 w 590"/>
              <a:gd name="T111" fmla="*/ 192 h 424"/>
              <a:gd name="T112" fmla="*/ 84 w 590"/>
              <a:gd name="T113" fmla="*/ 216 h 424"/>
              <a:gd name="T114" fmla="*/ 84 w 590"/>
              <a:gd name="T115" fmla="*/ 256 h 424"/>
              <a:gd name="T116" fmla="*/ 67 w 590"/>
              <a:gd name="T117" fmla="*/ 280 h 424"/>
              <a:gd name="T118" fmla="*/ 34 w 590"/>
              <a:gd name="T119" fmla="*/ 280 h 424"/>
              <a:gd name="T120" fmla="*/ 17 w 590"/>
              <a:gd name="T121" fmla="*/ 296 h 424"/>
              <a:gd name="T122" fmla="*/ 101 w 590"/>
              <a:gd name="T123" fmla="*/ 320 h 42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90" h="424">
                <a:moveTo>
                  <a:pt x="101" y="320"/>
                </a:moveTo>
                <a:lnTo>
                  <a:pt x="135" y="384"/>
                </a:lnTo>
                <a:lnTo>
                  <a:pt x="202" y="424"/>
                </a:lnTo>
                <a:lnTo>
                  <a:pt x="253" y="424"/>
                </a:lnTo>
                <a:lnTo>
                  <a:pt x="287" y="416"/>
                </a:lnTo>
                <a:lnTo>
                  <a:pt x="346" y="424"/>
                </a:lnTo>
                <a:lnTo>
                  <a:pt x="430" y="392"/>
                </a:lnTo>
                <a:lnTo>
                  <a:pt x="463" y="400"/>
                </a:lnTo>
                <a:lnTo>
                  <a:pt x="506" y="376"/>
                </a:lnTo>
                <a:lnTo>
                  <a:pt x="556" y="352"/>
                </a:lnTo>
                <a:lnTo>
                  <a:pt x="590" y="272"/>
                </a:lnTo>
                <a:lnTo>
                  <a:pt x="565" y="256"/>
                </a:lnTo>
                <a:lnTo>
                  <a:pt x="556" y="224"/>
                </a:lnTo>
                <a:lnTo>
                  <a:pt x="565" y="192"/>
                </a:lnTo>
                <a:lnTo>
                  <a:pt x="573" y="160"/>
                </a:lnTo>
                <a:lnTo>
                  <a:pt x="531" y="160"/>
                </a:lnTo>
                <a:lnTo>
                  <a:pt x="506" y="120"/>
                </a:lnTo>
                <a:lnTo>
                  <a:pt x="480" y="144"/>
                </a:lnTo>
                <a:lnTo>
                  <a:pt x="472" y="160"/>
                </a:lnTo>
                <a:lnTo>
                  <a:pt x="447" y="152"/>
                </a:lnTo>
                <a:lnTo>
                  <a:pt x="413" y="160"/>
                </a:lnTo>
                <a:lnTo>
                  <a:pt x="405" y="128"/>
                </a:lnTo>
                <a:lnTo>
                  <a:pt x="379" y="128"/>
                </a:lnTo>
                <a:lnTo>
                  <a:pt x="371" y="152"/>
                </a:lnTo>
                <a:lnTo>
                  <a:pt x="354" y="112"/>
                </a:lnTo>
                <a:lnTo>
                  <a:pt x="312" y="120"/>
                </a:lnTo>
                <a:lnTo>
                  <a:pt x="295" y="144"/>
                </a:lnTo>
                <a:lnTo>
                  <a:pt x="278" y="144"/>
                </a:lnTo>
                <a:lnTo>
                  <a:pt x="270" y="88"/>
                </a:lnTo>
                <a:lnTo>
                  <a:pt x="253" y="96"/>
                </a:lnTo>
                <a:lnTo>
                  <a:pt x="244" y="152"/>
                </a:lnTo>
                <a:lnTo>
                  <a:pt x="228" y="152"/>
                </a:lnTo>
                <a:lnTo>
                  <a:pt x="219" y="128"/>
                </a:lnTo>
                <a:lnTo>
                  <a:pt x="177" y="160"/>
                </a:lnTo>
                <a:lnTo>
                  <a:pt x="185" y="112"/>
                </a:lnTo>
                <a:lnTo>
                  <a:pt x="211" y="88"/>
                </a:lnTo>
                <a:lnTo>
                  <a:pt x="185" y="16"/>
                </a:lnTo>
                <a:lnTo>
                  <a:pt x="143" y="0"/>
                </a:lnTo>
                <a:lnTo>
                  <a:pt x="152" y="64"/>
                </a:lnTo>
                <a:lnTo>
                  <a:pt x="118" y="16"/>
                </a:lnTo>
                <a:lnTo>
                  <a:pt x="93" y="32"/>
                </a:lnTo>
                <a:lnTo>
                  <a:pt x="76" y="48"/>
                </a:lnTo>
                <a:lnTo>
                  <a:pt x="93" y="64"/>
                </a:lnTo>
                <a:lnTo>
                  <a:pt x="59" y="48"/>
                </a:lnTo>
                <a:lnTo>
                  <a:pt x="51" y="64"/>
                </a:lnTo>
                <a:lnTo>
                  <a:pt x="25" y="64"/>
                </a:lnTo>
                <a:lnTo>
                  <a:pt x="42" y="88"/>
                </a:lnTo>
                <a:lnTo>
                  <a:pt x="101" y="96"/>
                </a:lnTo>
                <a:lnTo>
                  <a:pt x="143" y="128"/>
                </a:lnTo>
                <a:lnTo>
                  <a:pt x="110" y="144"/>
                </a:lnTo>
                <a:lnTo>
                  <a:pt x="126" y="160"/>
                </a:lnTo>
                <a:lnTo>
                  <a:pt x="143" y="176"/>
                </a:lnTo>
                <a:lnTo>
                  <a:pt x="126" y="184"/>
                </a:lnTo>
                <a:lnTo>
                  <a:pt x="8" y="144"/>
                </a:lnTo>
                <a:lnTo>
                  <a:pt x="0" y="168"/>
                </a:lnTo>
                <a:lnTo>
                  <a:pt x="93" y="192"/>
                </a:lnTo>
                <a:lnTo>
                  <a:pt x="84" y="216"/>
                </a:lnTo>
                <a:lnTo>
                  <a:pt x="84" y="256"/>
                </a:lnTo>
                <a:lnTo>
                  <a:pt x="67" y="280"/>
                </a:lnTo>
                <a:lnTo>
                  <a:pt x="34" y="280"/>
                </a:lnTo>
                <a:lnTo>
                  <a:pt x="17" y="296"/>
                </a:lnTo>
                <a:lnTo>
                  <a:pt x="101" y="32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72" name="Freeform 15"/>
          <p:cNvSpPr>
            <a:spLocks/>
          </p:cNvSpPr>
          <p:nvPr/>
        </p:nvSpPr>
        <p:spPr bwMode="auto">
          <a:xfrm>
            <a:off x="6813652" y="4047128"/>
            <a:ext cx="75940" cy="72540"/>
          </a:xfrm>
          <a:custGeom>
            <a:avLst/>
            <a:gdLst>
              <a:gd name="T0" fmla="*/ 0 w 67"/>
              <a:gd name="T1" fmla="*/ 24 h 64"/>
              <a:gd name="T2" fmla="*/ 17 w 67"/>
              <a:gd name="T3" fmla="*/ 56 h 64"/>
              <a:gd name="T4" fmla="*/ 51 w 67"/>
              <a:gd name="T5" fmla="*/ 64 h 64"/>
              <a:gd name="T6" fmla="*/ 67 w 67"/>
              <a:gd name="T7" fmla="*/ 48 h 64"/>
              <a:gd name="T8" fmla="*/ 59 w 67"/>
              <a:gd name="T9" fmla="*/ 0 h 64"/>
              <a:gd name="T10" fmla="*/ 0 w 67"/>
              <a:gd name="T11" fmla="*/ 8 h 64"/>
              <a:gd name="T12" fmla="*/ 0 w 67"/>
              <a:gd name="T13" fmla="*/ 24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7" h="64">
                <a:moveTo>
                  <a:pt x="0" y="24"/>
                </a:moveTo>
                <a:lnTo>
                  <a:pt x="17" y="56"/>
                </a:lnTo>
                <a:lnTo>
                  <a:pt x="51" y="64"/>
                </a:lnTo>
                <a:lnTo>
                  <a:pt x="67" y="48"/>
                </a:lnTo>
                <a:lnTo>
                  <a:pt x="59" y="0"/>
                </a:lnTo>
                <a:lnTo>
                  <a:pt x="0" y="8"/>
                </a:lnTo>
                <a:lnTo>
                  <a:pt x="0" y="2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73" name="Freeform 16"/>
          <p:cNvSpPr>
            <a:spLocks/>
          </p:cNvSpPr>
          <p:nvPr/>
        </p:nvSpPr>
        <p:spPr bwMode="auto">
          <a:xfrm>
            <a:off x="4617051" y="2614464"/>
            <a:ext cx="668728" cy="480577"/>
          </a:xfrm>
          <a:custGeom>
            <a:avLst/>
            <a:gdLst>
              <a:gd name="T0" fmla="*/ 101 w 590"/>
              <a:gd name="T1" fmla="*/ 320 h 424"/>
              <a:gd name="T2" fmla="*/ 135 w 590"/>
              <a:gd name="T3" fmla="*/ 384 h 424"/>
              <a:gd name="T4" fmla="*/ 202 w 590"/>
              <a:gd name="T5" fmla="*/ 424 h 424"/>
              <a:gd name="T6" fmla="*/ 253 w 590"/>
              <a:gd name="T7" fmla="*/ 424 h 424"/>
              <a:gd name="T8" fmla="*/ 287 w 590"/>
              <a:gd name="T9" fmla="*/ 416 h 424"/>
              <a:gd name="T10" fmla="*/ 346 w 590"/>
              <a:gd name="T11" fmla="*/ 424 h 424"/>
              <a:gd name="T12" fmla="*/ 430 w 590"/>
              <a:gd name="T13" fmla="*/ 392 h 424"/>
              <a:gd name="T14" fmla="*/ 463 w 590"/>
              <a:gd name="T15" fmla="*/ 400 h 424"/>
              <a:gd name="T16" fmla="*/ 506 w 590"/>
              <a:gd name="T17" fmla="*/ 376 h 424"/>
              <a:gd name="T18" fmla="*/ 556 w 590"/>
              <a:gd name="T19" fmla="*/ 352 h 424"/>
              <a:gd name="T20" fmla="*/ 590 w 590"/>
              <a:gd name="T21" fmla="*/ 272 h 424"/>
              <a:gd name="T22" fmla="*/ 565 w 590"/>
              <a:gd name="T23" fmla="*/ 256 h 424"/>
              <a:gd name="T24" fmla="*/ 556 w 590"/>
              <a:gd name="T25" fmla="*/ 224 h 424"/>
              <a:gd name="T26" fmla="*/ 565 w 590"/>
              <a:gd name="T27" fmla="*/ 192 h 424"/>
              <a:gd name="T28" fmla="*/ 573 w 590"/>
              <a:gd name="T29" fmla="*/ 160 h 424"/>
              <a:gd name="T30" fmla="*/ 531 w 590"/>
              <a:gd name="T31" fmla="*/ 160 h 424"/>
              <a:gd name="T32" fmla="*/ 506 w 590"/>
              <a:gd name="T33" fmla="*/ 120 h 424"/>
              <a:gd name="T34" fmla="*/ 480 w 590"/>
              <a:gd name="T35" fmla="*/ 144 h 424"/>
              <a:gd name="T36" fmla="*/ 472 w 590"/>
              <a:gd name="T37" fmla="*/ 160 h 424"/>
              <a:gd name="T38" fmla="*/ 447 w 590"/>
              <a:gd name="T39" fmla="*/ 152 h 424"/>
              <a:gd name="T40" fmla="*/ 413 w 590"/>
              <a:gd name="T41" fmla="*/ 160 h 424"/>
              <a:gd name="T42" fmla="*/ 405 w 590"/>
              <a:gd name="T43" fmla="*/ 128 h 424"/>
              <a:gd name="T44" fmla="*/ 379 w 590"/>
              <a:gd name="T45" fmla="*/ 128 h 424"/>
              <a:gd name="T46" fmla="*/ 371 w 590"/>
              <a:gd name="T47" fmla="*/ 152 h 424"/>
              <a:gd name="T48" fmla="*/ 354 w 590"/>
              <a:gd name="T49" fmla="*/ 112 h 424"/>
              <a:gd name="T50" fmla="*/ 312 w 590"/>
              <a:gd name="T51" fmla="*/ 120 h 424"/>
              <a:gd name="T52" fmla="*/ 295 w 590"/>
              <a:gd name="T53" fmla="*/ 144 h 424"/>
              <a:gd name="T54" fmla="*/ 278 w 590"/>
              <a:gd name="T55" fmla="*/ 144 h 424"/>
              <a:gd name="T56" fmla="*/ 270 w 590"/>
              <a:gd name="T57" fmla="*/ 88 h 424"/>
              <a:gd name="T58" fmla="*/ 253 w 590"/>
              <a:gd name="T59" fmla="*/ 96 h 424"/>
              <a:gd name="T60" fmla="*/ 244 w 590"/>
              <a:gd name="T61" fmla="*/ 152 h 424"/>
              <a:gd name="T62" fmla="*/ 228 w 590"/>
              <a:gd name="T63" fmla="*/ 152 h 424"/>
              <a:gd name="T64" fmla="*/ 219 w 590"/>
              <a:gd name="T65" fmla="*/ 128 h 424"/>
              <a:gd name="T66" fmla="*/ 177 w 590"/>
              <a:gd name="T67" fmla="*/ 160 h 424"/>
              <a:gd name="T68" fmla="*/ 185 w 590"/>
              <a:gd name="T69" fmla="*/ 112 h 424"/>
              <a:gd name="T70" fmla="*/ 211 w 590"/>
              <a:gd name="T71" fmla="*/ 88 h 424"/>
              <a:gd name="T72" fmla="*/ 185 w 590"/>
              <a:gd name="T73" fmla="*/ 16 h 424"/>
              <a:gd name="T74" fmla="*/ 143 w 590"/>
              <a:gd name="T75" fmla="*/ 0 h 424"/>
              <a:gd name="T76" fmla="*/ 152 w 590"/>
              <a:gd name="T77" fmla="*/ 64 h 424"/>
              <a:gd name="T78" fmla="*/ 118 w 590"/>
              <a:gd name="T79" fmla="*/ 16 h 424"/>
              <a:gd name="T80" fmla="*/ 93 w 590"/>
              <a:gd name="T81" fmla="*/ 32 h 424"/>
              <a:gd name="T82" fmla="*/ 76 w 590"/>
              <a:gd name="T83" fmla="*/ 48 h 424"/>
              <a:gd name="T84" fmla="*/ 93 w 590"/>
              <a:gd name="T85" fmla="*/ 64 h 424"/>
              <a:gd name="T86" fmla="*/ 59 w 590"/>
              <a:gd name="T87" fmla="*/ 48 h 424"/>
              <a:gd name="T88" fmla="*/ 51 w 590"/>
              <a:gd name="T89" fmla="*/ 64 h 424"/>
              <a:gd name="T90" fmla="*/ 25 w 590"/>
              <a:gd name="T91" fmla="*/ 64 h 424"/>
              <a:gd name="T92" fmla="*/ 42 w 590"/>
              <a:gd name="T93" fmla="*/ 88 h 424"/>
              <a:gd name="T94" fmla="*/ 101 w 590"/>
              <a:gd name="T95" fmla="*/ 96 h 424"/>
              <a:gd name="T96" fmla="*/ 143 w 590"/>
              <a:gd name="T97" fmla="*/ 128 h 424"/>
              <a:gd name="T98" fmla="*/ 110 w 590"/>
              <a:gd name="T99" fmla="*/ 144 h 424"/>
              <a:gd name="T100" fmla="*/ 126 w 590"/>
              <a:gd name="T101" fmla="*/ 160 h 424"/>
              <a:gd name="T102" fmla="*/ 143 w 590"/>
              <a:gd name="T103" fmla="*/ 176 h 424"/>
              <a:gd name="T104" fmla="*/ 126 w 590"/>
              <a:gd name="T105" fmla="*/ 184 h 424"/>
              <a:gd name="T106" fmla="*/ 8 w 590"/>
              <a:gd name="T107" fmla="*/ 144 h 424"/>
              <a:gd name="T108" fmla="*/ 0 w 590"/>
              <a:gd name="T109" fmla="*/ 168 h 424"/>
              <a:gd name="T110" fmla="*/ 93 w 590"/>
              <a:gd name="T111" fmla="*/ 192 h 424"/>
              <a:gd name="T112" fmla="*/ 84 w 590"/>
              <a:gd name="T113" fmla="*/ 216 h 424"/>
              <a:gd name="T114" fmla="*/ 84 w 590"/>
              <a:gd name="T115" fmla="*/ 256 h 424"/>
              <a:gd name="T116" fmla="*/ 67 w 590"/>
              <a:gd name="T117" fmla="*/ 280 h 424"/>
              <a:gd name="T118" fmla="*/ 34 w 590"/>
              <a:gd name="T119" fmla="*/ 280 h 424"/>
              <a:gd name="T120" fmla="*/ 17 w 590"/>
              <a:gd name="T121" fmla="*/ 296 h 424"/>
              <a:gd name="T122" fmla="*/ 101 w 590"/>
              <a:gd name="T123" fmla="*/ 320 h 42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90" h="424">
                <a:moveTo>
                  <a:pt x="101" y="320"/>
                </a:moveTo>
                <a:lnTo>
                  <a:pt x="135" y="384"/>
                </a:lnTo>
                <a:lnTo>
                  <a:pt x="202" y="424"/>
                </a:lnTo>
                <a:lnTo>
                  <a:pt x="253" y="424"/>
                </a:lnTo>
                <a:lnTo>
                  <a:pt x="287" y="416"/>
                </a:lnTo>
                <a:lnTo>
                  <a:pt x="346" y="424"/>
                </a:lnTo>
                <a:lnTo>
                  <a:pt x="430" y="392"/>
                </a:lnTo>
                <a:lnTo>
                  <a:pt x="463" y="400"/>
                </a:lnTo>
                <a:lnTo>
                  <a:pt x="506" y="376"/>
                </a:lnTo>
                <a:lnTo>
                  <a:pt x="556" y="352"/>
                </a:lnTo>
                <a:lnTo>
                  <a:pt x="590" y="272"/>
                </a:lnTo>
                <a:lnTo>
                  <a:pt x="565" y="256"/>
                </a:lnTo>
                <a:lnTo>
                  <a:pt x="556" y="224"/>
                </a:lnTo>
                <a:lnTo>
                  <a:pt x="565" y="192"/>
                </a:lnTo>
                <a:lnTo>
                  <a:pt x="573" y="160"/>
                </a:lnTo>
                <a:lnTo>
                  <a:pt x="531" y="160"/>
                </a:lnTo>
                <a:lnTo>
                  <a:pt x="506" y="120"/>
                </a:lnTo>
                <a:lnTo>
                  <a:pt x="480" y="144"/>
                </a:lnTo>
                <a:lnTo>
                  <a:pt x="472" y="160"/>
                </a:lnTo>
                <a:lnTo>
                  <a:pt x="447" y="152"/>
                </a:lnTo>
                <a:lnTo>
                  <a:pt x="413" y="160"/>
                </a:lnTo>
                <a:lnTo>
                  <a:pt x="405" y="128"/>
                </a:lnTo>
                <a:lnTo>
                  <a:pt x="379" y="128"/>
                </a:lnTo>
                <a:lnTo>
                  <a:pt x="371" y="152"/>
                </a:lnTo>
                <a:lnTo>
                  <a:pt x="354" y="112"/>
                </a:lnTo>
                <a:lnTo>
                  <a:pt x="312" y="120"/>
                </a:lnTo>
                <a:lnTo>
                  <a:pt x="295" y="144"/>
                </a:lnTo>
                <a:lnTo>
                  <a:pt x="278" y="144"/>
                </a:lnTo>
                <a:lnTo>
                  <a:pt x="270" y="88"/>
                </a:lnTo>
                <a:lnTo>
                  <a:pt x="253" y="96"/>
                </a:lnTo>
                <a:lnTo>
                  <a:pt x="244" y="152"/>
                </a:lnTo>
                <a:lnTo>
                  <a:pt x="228" y="152"/>
                </a:lnTo>
                <a:lnTo>
                  <a:pt x="219" y="128"/>
                </a:lnTo>
                <a:lnTo>
                  <a:pt x="177" y="160"/>
                </a:lnTo>
                <a:lnTo>
                  <a:pt x="185" y="112"/>
                </a:lnTo>
                <a:lnTo>
                  <a:pt x="211" y="88"/>
                </a:lnTo>
                <a:lnTo>
                  <a:pt x="185" y="16"/>
                </a:lnTo>
                <a:lnTo>
                  <a:pt x="143" y="0"/>
                </a:lnTo>
                <a:lnTo>
                  <a:pt x="152" y="64"/>
                </a:lnTo>
                <a:lnTo>
                  <a:pt x="118" y="16"/>
                </a:lnTo>
                <a:lnTo>
                  <a:pt x="93" y="32"/>
                </a:lnTo>
                <a:lnTo>
                  <a:pt x="76" y="48"/>
                </a:lnTo>
                <a:lnTo>
                  <a:pt x="93" y="64"/>
                </a:lnTo>
                <a:lnTo>
                  <a:pt x="59" y="48"/>
                </a:lnTo>
                <a:lnTo>
                  <a:pt x="51" y="64"/>
                </a:lnTo>
                <a:lnTo>
                  <a:pt x="25" y="64"/>
                </a:lnTo>
                <a:lnTo>
                  <a:pt x="42" y="88"/>
                </a:lnTo>
                <a:lnTo>
                  <a:pt x="101" y="96"/>
                </a:lnTo>
                <a:lnTo>
                  <a:pt x="143" y="128"/>
                </a:lnTo>
                <a:lnTo>
                  <a:pt x="110" y="144"/>
                </a:lnTo>
                <a:lnTo>
                  <a:pt x="126" y="160"/>
                </a:lnTo>
                <a:lnTo>
                  <a:pt x="143" y="176"/>
                </a:lnTo>
                <a:lnTo>
                  <a:pt x="126" y="184"/>
                </a:lnTo>
                <a:lnTo>
                  <a:pt x="8" y="144"/>
                </a:lnTo>
                <a:lnTo>
                  <a:pt x="0" y="168"/>
                </a:lnTo>
                <a:lnTo>
                  <a:pt x="93" y="192"/>
                </a:lnTo>
                <a:lnTo>
                  <a:pt x="84" y="216"/>
                </a:lnTo>
                <a:lnTo>
                  <a:pt x="84" y="256"/>
                </a:lnTo>
                <a:lnTo>
                  <a:pt x="67" y="280"/>
                </a:lnTo>
                <a:lnTo>
                  <a:pt x="34" y="280"/>
                </a:lnTo>
                <a:lnTo>
                  <a:pt x="17" y="296"/>
                </a:lnTo>
                <a:lnTo>
                  <a:pt x="101" y="32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74" name="Freeform 17"/>
          <p:cNvSpPr>
            <a:spLocks/>
          </p:cNvSpPr>
          <p:nvPr/>
        </p:nvSpPr>
        <p:spPr bwMode="auto">
          <a:xfrm>
            <a:off x="6813652" y="4047128"/>
            <a:ext cx="75940" cy="72540"/>
          </a:xfrm>
          <a:custGeom>
            <a:avLst/>
            <a:gdLst>
              <a:gd name="T0" fmla="*/ 0 w 67"/>
              <a:gd name="T1" fmla="*/ 24 h 64"/>
              <a:gd name="T2" fmla="*/ 17 w 67"/>
              <a:gd name="T3" fmla="*/ 56 h 64"/>
              <a:gd name="T4" fmla="*/ 51 w 67"/>
              <a:gd name="T5" fmla="*/ 64 h 64"/>
              <a:gd name="T6" fmla="*/ 67 w 67"/>
              <a:gd name="T7" fmla="*/ 48 h 64"/>
              <a:gd name="T8" fmla="*/ 59 w 67"/>
              <a:gd name="T9" fmla="*/ 0 h 64"/>
              <a:gd name="T10" fmla="*/ 0 w 67"/>
              <a:gd name="T11" fmla="*/ 8 h 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7" h="64">
                <a:moveTo>
                  <a:pt x="0" y="24"/>
                </a:moveTo>
                <a:lnTo>
                  <a:pt x="17" y="56"/>
                </a:lnTo>
                <a:lnTo>
                  <a:pt x="51" y="64"/>
                </a:lnTo>
                <a:lnTo>
                  <a:pt x="67" y="48"/>
                </a:lnTo>
                <a:lnTo>
                  <a:pt x="59" y="0"/>
                </a:lnTo>
                <a:lnTo>
                  <a:pt x="0" y="8"/>
                </a:lnTo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75" name="Freeform 18"/>
          <p:cNvSpPr>
            <a:spLocks/>
          </p:cNvSpPr>
          <p:nvPr/>
        </p:nvSpPr>
        <p:spPr bwMode="auto">
          <a:xfrm>
            <a:off x="6813652" y="4047128"/>
            <a:ext cx="75940" cy="72540"/>
          </a:xfrm>
          <a:custGeom>
            <a:avLst/>
            <a:gdLst>
              <a:gd name="T0" fmla="*/ 0 w 67"/>
              <a:gd name="T1" fmla="*/ 24 h 64"/>
              <a:gd name="T2" fmla="*/ 17 w 67"/>
              <a:gd name="T3" fmla="*/ 56 h 64"/>
              <a:gd name="T4" fmla="*/ 51 w 67"/>
              <a:gd name="T5" fmla="*/ 64 h 64"/>
              <a:gd name="T6" fmla="*/ 67 w 67"/>
              <a:gd name="T7" fmla="*/ 48 h 64"/>
              <a:gd name="T8" fmla="*/ 59 w 67"/>
              <a:gd name="T9" fmla="*/ 0 h 64"/>
              <a:gd name="T10" fmla="*/ 0 w 67"/>
              <a:gd name="T11" fmla="*/ 8 h 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7" h="64">
                <a:moveTo>
                  <a:pt x="0" y="24"/>
                </a:moveTo>
                <a:lnTo>
                  <a:pt x="17" y="56"/>
                </a:lnTo>
                <a:lnTo>
                  <a:pt x="51" y="64"/>
                </a:lnTo>
                <a:lnTo>
                  <a:pt x="67" y="48"/>
                </a:lnTo>
                <a:lnTo>
                  <a:pt x="59" y="0"/>
                </a:lnTo>
                <a:lnTo>
                  <a:pt x="0" y="8"/>
                </a:lnTo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76" name="Freeform 19"/>
          <p:cNvSpPr>
            <a:spLocks/>
          </p:cNvSpPr>
          <p:nvPr/>
        </p:nvSpPr>
        <p:spPr bwMode="auto">
          <a:xfrm>
            <a:off x="6919062" y="3974588"/>
            <a:ext cx="123545" cy="199485"/>
          </a:xfrm>
          <a:custGeom>
            <a:avLst/>
            <a:gdLst>
              <a:gd name="T0" fmla="*/ 0 w 109"/>
              <a:gd name="T1" fmla="*/ 168 h 176"/>
              <a:gd name="T2" fmla="*/ 50 w 109"/>
              <a:gd name="T3" fmla="*/ 176 h 176"/>
              <a:gd name="T4" fmla="*/ 76 w 109"/>
              <a:gd name="T5" fmla="*/ 144 h 176"/>
              <a:gd name="T6" fmla="*/ 76 w 109"/>
              <a:gd name="T7" fmla="*/ 112 h 176"/>
              <a:gd name="T8" fmla="*/ 109 w 109"/>
              <a:gd name="T9" fmla="*/ 96 h 176"/>
              <a:gd name="T10" fmla="*/ 92 w 109"/>
              <a:gd name="T11" fmla="*/ 72 h 176"/>
              <a:gd name="T12" fmla="*/ 109 w 109"/>
              <a:gd name="T13" fmla="*/ 64 h 176"/>
              <a:gd name="T14" fmla="*/ 101 w 109"/>
              <a:gd name="T15" fmla="*/ 8 h 176"/>
              <a:gd name="T16" fmla="*/ 84 w 109"/>
              <a:gd name="T17" fmla="*/ 0 h 176"/>
              <a:gd name="T18" fmla="*/ 67 w 109"/>
              <a:gd name="T19" fmla="*/ 16 h 176"/>
              <a:gd name="T20" fmla="*/ 59 w 109"/>
              <a:gd name="T21" fmla="*/ 48 h 176"/>
              <a:gd name="T22" fmla="*/ 42 w 109"/>
              <a:gd name="T23" fmla="*/ 16 h 176"/>
              <a:gd name="T24" fmla="*/ 8 w 109"/>
              <a:gd name="T25" fmla="*/ 40 h 176"/>
              <a:gd name="T26" fmla="*/ 0 w 109"/>
              <a:gd name="T27" fmla="*/ 48 h 176"/>
              <a:gd name="T28" fmla="*/ 8 w 109"/>
              <a:gd name="T29" fmla="*/ 72 h 176"/>
              <a:gd name="T30" fmla="*/ 42 w 109"/>
              <a:gd name="T31" fmla="*/ 88 h 176"/>
              <a:gd name="T32" fmla="*/ 50 w 109"/>
              <a:gd name="T33" fmla="*/ 112 h 176"/>
              <a:gd name="T34" fmla="*/ 33 w 109"/>
              <a:gd name="T35" fmla="*/ 144 h 176"/>
              <a:gd name="T36" fmla="*/ 8 w 109"/>
              <a:gd name="T37" fmla="*/ 136 h 176"/>
              <a:gd name="T38" fmla="*/ 0 w 109"/>
              <a:gd name="T39" fmla="*/ 168 h 17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09" h="176">
                <a:moveTo>
                  <a:pt x="0" y="168"/>
                </a:moveTo>
                <a:lnTo>
                  <a:pt x="50" y="176"/>
                </a:lnTo>
                <a:lnTo>
                  <a:pt x="76" y="144"/>
                </a:lnTo>
                <a:lnTo>
                  <a:pt x="76" y="112"/>
                </a:lnTo>
                <a:lnTo>
                  <a:pt x="109" y="96"/>
                </a:lnTo>
                <a:lnTo>
                  <a:pt x="92" y="72"/>
                </a:lnTo>
                <a:lnTo>
                  <a:pt x="109" y="64"/>
                </a:lnTo>
                <a:lnTo>
                  <a:pt x="101" y="8"/>
                </a:lnTo>
                <a:lnTo>
                  <a:pt x="84" y="0"/>
                </a:lnTo>
                <a:lnTo>
                  <a:pt x="67" y="16"/>
                </a:lnTo>
                <a:lnTo>
                  <a:pt x="59" y="48"/>
                </a:lnTo>
                <a:lnTo>
                  <a:pt x="42" y="16"/>
                </a:lnTo>
                <a:lnTo>
                  <a:pt x="8" y="40"/>
                </a:lnTo>
                <a:lnTo>
                  <a:pt x="0" y="48"/>
                </a:lnTo>
                <a:lnTo>
                  <a:pt x="8" y="72"/>
                </a:lnTo>
                <a:lnTo>
                  <a:pt x="42" y="88"/>
                </a:lnTo>
                <a:lnTo>
                  <a:pt x="50" y="112"/>
                </a:lnTo>
                <a:lnTo>
                  <a:pt x="33" y="144"/>
                </a:lnTo>
                <a:lnTo>
                  <a:pt x="8" y="136"/>
                </a:lnTo>
                <a:lnTo>
                  <a:pt x="0" y="168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77" name="Freeform 20"/>
          <p:cNvSpPr>
            <a:spLocks/>
          </p:cNvSpPr>
          <p:nvPr/>
        </p:nvSpPr>
        <p:spPr bwMode="auto">
          <a:xfrm>
            <a:off x="7138949" y="6386543"/>
            <a:ext cx="371768" cy="235755"/>
          </a:xfrm>
          <a:custGeom>
            <a:avLst/>
            <a:gdLst>
              <a:gd name="T0" fmla="*/ 0 w 328"/>
              <a:gd name="T1" fmla="*/ 80 h 208"/>
              <a:gd name="T2" fmla="*/ 0 w 328"/>
              <a:gd name="T3" fmla="*/ 56 h 208"/>
              <a:gd name="T4" fmla="*/ 25 w 328"/>
              <a:gd name="T5" fmla="*/ 32 h 208"/>
              <a:gd name="T6" fmla="*/ 50 w 328"/>
              <a:gd name="T7" fmla="*/ 48 h 208"/>
              <a:gd name="T8" fmla="*/ 67 w 328"/>
              <a:gd name="T9" fmla="*/ 32 h 208"/>
              <a:gd name="T10" fmla="*/ 92 w 328"/>
              <a:gd name="T11" fmla="*/ 24 h 208"/>
              <a:gd name="T12" fmla="*/ 101 w 328"/>
              <a:gd name="T13" fmla="*/ 32 h 208"/>
              <a:gd name="T14" fmla="*/ 117 w 328"/>
              <a:gd name="T15" fmla="*/ 40 h 208"/>
              <a:gd name="T16" fmla="*/ 134 w 328"/>
              <a:gd name="T17" fmla="*/ 48 h 208"/>
              <a:gd name="T18" fmla="*/ 160 w 328"/>
              <a:gd name="T19" fmla="*/ 40 h 208"/>
              <a:gd name="T20" fmla="*/ 210 w 328"/>
              <a:gd name="T21" fmla="*/ 40 h 208"/>
              <a:gd name="T22" fmla="*/ 235 w 328"/>
              <a:gd name="T23" fmla="*/ 32 h 208"/>
              <a:gd name="T24" fmla="*/ 252 w 328"/>
              <a:gd name="T25" fmla="*/ 16 h 208"/>
              <a:gd name="T26" fmla="*/ 261 w 328"/>
              <a:gd name="T27" fmla="*/ 16 h 208"/>
              <a:gd name="T28" fmla="*/ 286 w 328"/>
              <a:gd name="T29" fmla="*/ 24 h 208"/>
              <a:gd name="T30" fmla="*/ 294 w 328"/>
              <a:gd name="T31" fmla="*/ 8 h 208"/>
              <a:gd name="T32" fmla="*/ 320 w 328"/>
              <a:gd name="T33" fmla="*/ 0 h 208"/>
              <a:gd name="T34" fmla="*/ 328 w 328"/>
              <a:gd name="T35" fmla="*/ 16 h 208"/>
              <a:gd name="T36" fmla="*/ 311 w 328"/>
              <a:gd name="T37" fmla="*/ 56 h 208"/>
              <a:gd name="T38" fmla="*/ 303 w 328"/>
              <a:gd name="T39" fmla="*/ 80 h 208"/>
              <a:gd name="T40" fmla="*/ 286 w 328"/>
              <a:gd name="T41" fmla="*/ 104 h 208"/>
              <a:gd name="T42" fmla="*/ 286 w 328"/>
              <a:gd name="T43" fmla="*/ 112 h 208"/>
              <a:gd name="T44" fmla="*/ 303 w 328"/>
              <a:gd name="T45" fmla="*/ 128 h 208"/>
              <a:gd name="T46" fmla="*/ 320 w 328"/>
              <a:gd name="T47" fmla="*/ 160 h 208"/>
              <a:gd name="T48" fmla="*/ 303 w 328"/>
              <a:gd name="T49" fmla="*/ 176 h 208"/>
              <a:gd name="T50" fmla="*/ 303 w 328"/>
              <a:gd name="T51" fmla="*/ 208 h 208"/>
              <a:gd name="T52" fmla="*/ 269 w 328"/>
              <a:gd name="T53" fmla="*/ 200 h 208"/>
              <a:gd name="T54" fmla="*/ 227 w 328"/>
              <a:gd name="T55" fmla="*/ 192 h 208"/>
              <a:gd name="T56" fmla="*/ 202 w 328"/>
              <a:gd name="T57" fmla="*/ 152 h 208"/>
              <a:gd name="T58" fmla="*/ 168 w 328"/>
              <a:gd name="T59" fmla="*/ 160 h 208"/>
              <a:gd name="T60" fmla="*/ 143 w 328"/>
              <a:gd name="T61" fmla="*/ 144 h 208"/>
              <a:gd name="T62" fmla="*/ 126 w 328"/>
              <a:gd name="T63" fmla="*/ 128 h 208"/>
              <a:gd name="T64" fmla="*/ 109 w 328"/>
              <a:gd name="T65" fmla="*/ 128 h 208"/>
              <a:gd name="T66" fmla="*/ 84 w 328"/>
              <a:gd name="T67" fmla="*/ 112 h 208"/>
              <a:gd name="T68" fmla="*/ 67 w 328"/>
              <a:gd name="T69" fmla="*/ 112 h 208"/>
              <a:gd name="T70" fmla="*/ 50 w 328"/>
              <a:gd name="T71" fmla="*/ 96 h 208"/>
              <a:gd name="T72" fmla="*/ 25 w 328"/>
              <a:gd name="T73" fmla="*/ 104 h 208"/>
              <a:gd name="T74" fmla="*/ 0 w 328"/>
              <a:gd name="T75" fmla="*/ 80 h 20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28" h="208">
                <a:moveTo>
                  <a:pt x="0" y="80"/>
                </a:moveTo>
                <a:lnTo>
                  <a:pt x="0" y="56"/>
                </a:lnTo>
                <a:lnTo>
                  <a:pt x="25" y="32"/>
                </a:lnTo>
                <a:lnTo>
                  <a:pt x="50" y="48"/>
                </a:lnTo>
                <a:lnTo>
                  <a:pt x="67" y="32"/>
                </a:lnTo>
                <a:lnTo>
                  <a:pt x="92" y="24"/>
                </a:lnTo>
                <a:lnTo>
                  <a:pt x="101" y="32"/>
                </a:lnTo>
                <a:lnTo>
                  <a:pt x="117" y="40"/>
                </a:lnTo>
                <a:lnTo>
                  <a:pt x="134" y="48"/>
                </a:lnTo>
                <a:lnTo>
                  <a:pt x="160" y="40"/>
                </a:lnTo>
                <a:lnTo>
                  <a:pt x="210" y="40"/>
                </a:lnTo>
                <a:lnTo>
                  <a:pt x="235" y="32"/>
                </a:lnTo>
                <a:lnTo>
                  <a:pt x="252" y="16"/>
                </a:lnTo>
                <a:lnTo>
                  <a:pt x="261" y="16"/>
                </a:lnTo>
                <a:lnTo>
                  <a:pt x="286" y="24"/>
                </a:lnTo>
                <a:lnTo>
                  <a:pt x="294" y="8"/>
                </a:lnTo>
                <a:lnTo>
                  <a:pt x="320" y="0"/>
                </a:lnTo>
                <a:lnTo>
                  <a:pt x="328" y="16"/>
                </a:lnTo>
                <a:lnTo>
                  <a:pt x="311" y="56"/>
                </a:lnTo>
                <a:lnTo>
                  <a:pt x="303" y="80"/>
                </a:lnTo>
                <a:lnTo>
                  <a:pt x="286" y="104"/>
                </a:lnTo>
                <a:lnTo>
                  <a:pt x="286" y="112"/>
                </a:lnTo>
                <a:lnTo>
                  <a:pt x="303" y="128"/>
                </a:lnTo>
                <a:lnTo>
                  <a:pt x="320" y="160"/>
                </a:lnTo>
                <a:lnTo>
                  <a:pt x="303" y="176"/>
                </a:lnTo>
                <a:lnTo>
                  <a:pt x="303" y="208"/>
                </a:lnTo>
                <a:lnTo>
                  <a:pt x="269" y="200"/>
                </a:lnTo>
                <a:lnTo>
                  <a:pt x="227" y="192"/>
                </a:lnTo>
                <a:lnTo>
                  <a:pt x="202" y="152"/>
                </a:lnTo>
                <a:lnTo>
                  <a:pt x="168" y="160"/>
                </a:lnTo>
                <a:lnTo>
                  <a:pt x="143" y="144"/>
                </a:lnTo>
                <a:lnTo>
                  <a:pt x="126" y="128"/>
                </a:lnTo>
                <a:lnTo>
                  <a:pt x="109" y="128"/>
                </a:lnTo>
                <a:lnTo>
                  <a:pt x="84" y="112"/>
                </a:lnTo>
                <a:lnTo>
                  <a:pt x="67" y="112"/>
                </a:lnTo>
                <a:lnTo>
                  <a:pt x="50" y="96"/>
                </a:lnTo>
                <a:lnTo>
                  <a:pt x="25" y="104"/>
                </a:lnTo>
                <a:lnTo>
                  <a:pt x="0" y="8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78" name="Freeform 21"/>
          <p:cNvSpPr>
            <a:spLocks/>
          </p:cNvSpPr>
          <p:nvPr/>
        </p:nvSpPr>
        <p:spPr bwMode="auto">
          <a:xfrm>
            <a:off x="6919062" y="3974588"/>
            <a:ext cx="123545" cy="199485"/>
          </a:xfrm>
          <a:custGeom>
            <a:avLst/>
            <a:gdLst>
              <a:gd name="T0" fmla="*/ 0 w 109"/>
              <a:gd name="T1" fmla="*/ 168 h 176"/>
              <a:gd name="T2" fmla="*/ 50 w 109"/>
              <a:gd name="T3" fmla="*/ 176 h 176"/>
              <a:gd name="T4" fmla="*/ 76 w 109"/>
              <a:gd name="T5" fmla="*/ 144 h 176"/>
              <a:gd name="T6" fmla="*/ 76 w 109"/>
              <a:gd name="T7" fmla="*/ 112 h 176"/>
              <a:gd name="T8" fmla="*/ 109 w 109"/>
              <a:gd name="T9" fmla="*/ 96 h 176"/>
              <a:gd name="T10" fmla="*/ 92 w 109"/>
              <a:gd name="T11" fmla="*/ 72 h 176"/>
              <a:gd name="T12" fmla="*/ 109 w 109"/>
              <a:gd name="T13" fmla="*/ 64 h 176"/>
              <a:gd name="T14" fmla="*/ 101 w 109"/>
              <a:gd name="T15" fmla="*/ 8 h 176"/>
              <a:gd name="T16" fmla="*/ 84 w 109"/>
              <a:gd name="T17" fmla="*/ 0 h 176"/>
              <a:gd name="T18" fmla="*/ 67 w 109"/>
              <a:gd name="T19" fmla="*/ 16 h 176"/>
              <a:gd name="T20" fmla="*/ 59 w 109"/>
              <a:gd name="T21" fmla="*/ 48 h 176"/>
              <a:gd name="T22" fmla="*/ 42 w 109"/>
              <a:gd name="T23" fmla="*/ 16 h 176"/>
              <a:gd name="T24" fmla="*/ 8 w 109"/>
              <a:gd name="T25" fmla="*/ 40 h 176"/>
              <a:gd name="T26" fmla="*/ 0 w 109"/>
              <a:gd name="T27" fmla="*/ 48 h 176"/>
              <a:gd name="T28" fmla="*/ 8 w 109"/>
              <a:gd name="T29" fmla="*/ 72 h 176"/>
              <a:gd name="T30" fmla="*/ 42 w 109"/>
              <a:gd name="T31" fmla="*/ 88 h 176"/>
              <a:gd name="T32" fmla="*/ 50 w 109"/>
              <a:gd name="T33" fmla="*/ 112 h 176"/>
              <a:gd name="T34" fmla="*/ 33 w 109"/>
              <a:gd name="T35" fmla="*/ 144 h 176"/>
              <a:gd name="T36" fmla="*/ 8 w 109"/>
              <a:gd name="T37" fmla="*/ 136 h 176"/>
              <a:gd name="T38" fmla="*/ 0 w 109"/>
              <a:gd name="T39" fmla="*/ 168 h 17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09" h="176">
                <a:moveTo>
                  <a:pt x="0" y="168"/>
                </a:moveTo>
                <a:lnTo>
                  <a:pt x="50" y="176"/>
                </a:lnTo>
                <a:lnTo>
                  <a:pt x="76" y="144"/>
                </a:lnTo>
                <a:lnTo>
                  <a:pt x="76" y="112"/>
                </a:lnTo>
                <a:lnTo>
                  <a:pt x="109" y="96"/>
                </a:lnTo>
                <a:lnTo>
                  <a:pt x="92" y="72"/>
                </a:lnTo>
                <a:lnTo>
                  <a:pt x="109" y="64"/>
                </a:lnTo>
                <a:lnTo>
                  <a:pt x="101" y="8"/>
                </a:lnTo>
                <a:lnTo>
                  <a:pt x="84" y="0"/>
                </a:lnTo>
                <a:lnTo>
                  <a:pt x="67" y="16"/>
                </a:lnTo>
                <a:lnTo>
                  <a:pt x="59" y="48"/>
                </a:lnTo>
                <a:lnTo>
                  <a:pt x="42" y="16"/>
                </a:lnTo>
                <a:lnTo>
                  <a:pt x="8" y="40"/>
                </a:lnTo>
                <a:lnTo>
                  <a:pt x="0" y="48"/>
                </a:lnTo>
                <a:lnTo>
                  <a:pt x="8" y="72"/>
                </a:lnTo>
                <a:lnTo>
                  <a:pt x="42" y="88"/>
                </a:lnTo>
                <a:lnTo>
                  <a:pt x="50" y="112"/>
                </a:lnTo>
                <a:lnTo>
                  <a:pt x="33" y="144"/>
                </a:lnTo>
                <a:lnTo>
                  <a:pt x="8" y="136"/>
                </a:lnTo>
                <a:lnTo>
                  <a:pt x="0" y="16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79" name="Freeform 22"/>
          <p:cNvSpPr>
            <a:spLocks/>
          </p:cNvSpPr>
          <p:nvPr/>
        </p:nvSpPr>
        <p:spPr bwMode="auto">
          <a:xfrm>
            <a:off x="7138949" y="6386543"/>
            <a:ext cx="371768" cy="235755"/>
          </a:xfrm>
          <a:custGeom>
            <a:avLst/>
            <a:gdLst>
              <a:gd name="T0" fmla="*/ 0 w 328"/>
              <a:gd name="T1" fmla="*/ 80 h 208"/>
              <a:gd name="T2" fmla="*/ 0 w 328"/>
              <a:gd name="T3" fmla="*/ 56 h 208"/>
              <a:gd name="T4" fmla="*/ 25 w 328"/>
              <a:gd name="T5" fmla="*/ 32 h 208"/>
              <a:gd name="T6" fmla="*/ 50 w 328"/>
              <a:gd name="T7" fmla="*/ 48 h 208"/>
              <a:gd name="T8" fmla="*/ 67 w 328"/>
              <a:gd name="T9" fmla="*/ 32 h 208"/>
              <a:gd name="T10" fmla="*/ 92 w 328"/>
              <a:gd name="T11" fmla="*/ 24 h 208"/>
              <a:gd name="T12" fmla="*/ 101 w 328"/>
              <a:gd name="T13" fmla="*/ 32 h 208"/>
              <a:gd name="T14" fmla="*/ 117 w 328"/>
              <a:gd name="T15" fmla="*/ 40 h 208"/>
              <a:gd name="T16" fmla="*/ 134 w 328"/>
              <a:gd name="T17" fmla="*/ 48 h 208"/>
              <a:gd name="T18" fmla="*/ 160 w 328"/>
              <a:gd name="T19" fmla="*/ 40 h 208"/>
              <a:gd name="T20" fmla="*/ 210 w 328"/>
              <a:gd name="T21" fmla="*/ 40 h 208"/>
              <a:gd name="T22" fmla="*/ 235 w 328"/>
              <a:gd name="T23" fmla="*/ 32 h 208"/>
              <a:gd name="T24" fmla="*/ 252 w 328"/>
              <a:gd name="T25" fmla="*/ 16 h 208"/>
              <a:gd name="T26" fmla="*/ 261 w 328"/>
              <a:gd name="T27" fmla="*/ 16 h 208"/>
              <a:gd name="T28" fmla="*/ 286 w 328"/>
              <a:gd name="T29" fmla="*/ 24 h 208"/>
              <a:gd name="T30" fmla="*/ 294 w 328"/>
              <a:gd name="T31" fmla="*/ 8 h 208"/>
              <a:gd name="T32" fmla="*/ 320 w 328"/>
              <a:gd name="T33" fmla="*/ 0 h 208"/>
              <a:gd name="T34" fmla="*/ 328 w 328"/>
              <a:gd name="T35" fmla="*/ 16 h 208"/>
              <a:gd name="T36" fmla="*/ 311 w 328"/>
              <a:gd name="T37" fmla="*/ 56 h 208"/>
              <a:gd name="T38" fmla="*/ 303 w 328"/>
              <a:gd name="T39" fmla="*/ 80 h 208"/>
              <a:gd name="T40" fmla="*/ 286 w 328"/>
              <a:gd name="T41" fmla="*/ 104 h 208"/>
              <a:gd name="T42" fmla="*/ 286 w 328"/>
              <a:gd name="T43" fmla="*/ 112 h 208"/>
              <a:gd name="T44" fmla="*/ 303 w 328"/>
              <a:gd name="T45" fmla="*/ 128 h 208"/>
              <a:gd name="T46" fmla="*/ 320 w 328"/>
              <a:gd name="T47" fmla="*/ 160 h 208"/>
              <a:gd name="T48" fmla="*/ 303 w 328"/>
              <a:gd name="T49" fmla="*/ 176 h 208"/>
              <a:gd name="T50" fmla="*/ 303 w 328"/>
              <a:gd name="T51" fmla="*/ 208 h 208"/>
              <a:gd name="T52" fmla="*/ 269 w 328"/>
              <a:gd name="T53" fmla="*/ 200 h 208"/>
              <a:gd name="T54" fmla="*/ 227 w 328"/>
              <a:gd name="T55" fmla="*/ 192 h 208"/>
              <a:gd name="T56" fmla="*/ 202 w 328"/>
              <a:gd name="T57" fmla="*/ 152 h 208"/>
              <a:gd name="T58" fmla="*/ 168 w 328"/>
              <a:gd name="T59" fmla="*/ 160 h 208"/>
              <a:gd name="T60" fmla="*/ 143 w 328"/>
              <a:gd name="T61" fmla="*/ 144 h 208"/>
              <a:gd name="T62" fmla="*/ 126 w 328"/>
              <a:gd name="T63" fmla="*/ 128 h 208"/>
              <a:gd name="T64" fmla="*/ 109 w 328"/>
              <a:gd name="T65" fmla="*/ 128 h 208"/>
              <a:gd name="T66" fmla="*/ 84 w 328"/>
              <a:gd name="T67" fmla="*/ 112 h 208"/>
              <a:gd name="T68" fmla="*/ 67 w 328"/>
              <a:gd name="T69" fmla="*/ 112 h 208"/>
              <a:gd name="T70" fmla="*/ 50 w 328"/>
              <a:gd name="T71" fmla="*/ 96 h 208"/>
              <a:gd name="T72" fmla="*/ 25 w 328"/>
              <a:gd name="T73" fmla="*/ 104 h 208"/>
              <a:gd name="T74" fmla="*/ 0 w 328"/>
              <a:gd name="T75" fmla="*/ 80 h 20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28" h="208">
                <a:moveTo>
                  <a:pt x="0" y="80"/>
                </a:moveTo>
                <a:lnTo>
                  <a:pt x="0" y="56"/>
                </a:lnTo>
                <a:lnTo>
                  <a:pt x="25" y="32"/>
                </a:lnTo>
                <a:lnTo>
                  <a:pt x="50" y="48"/>
                </a:lnTo>
                <a:lnTo>
                  <a:pt x="67" y="32"/>
                </a:lnTo>
                <a:lnTo>
                  <a:pt x="92" y="24"/>
                </a:lnTo>
                <a:lnTo>
                  <a:pt x="101" y="32"/>
                </a:lnTo>
                <a:lnTo>
                  <a:pt x="117" y="40"/>
                </a:lnTo>
                <a:lnTo>
                  <a:pt x="134" y="48"/>
                </a:lnTo>
                <a:lnTo>
                  <a:pt x="160" y="40"/>
                </a:lnTo>
                <a:lnTo>
                  <a:pt x="210" y="40"/>
                </a:lnTo>
                <a:lnTo>
                  <a:pt x="235" y="32"/>
                </a:lnTo>
                <a:lnTo>
                  <a:pt x="252" y="16"/>
                </a:lnTo>
                <a:lnTo>
                  <a:pt x="261" y="16"/>
                </a:lnTo>
                <a:lnTo>
                  <a:pt x="286" y="24"/>
                </a:lnTo>
                <a:lnTo>
                  <a:pt x="294" y="8"/>
                </a:lnTo>
                <a:lnTo>
                  <a:pt x="320" y="0"/>
                </a:lnTo>
                <a:lnTo>
                  <a:pt x="328" y="16"/>
                </a:lnTo>
                <a:lnTo>
                  <a:pt x="311" y="56"/>
                </a:lnTo>
                <a:lnTo>
                  <a:pt x="303" y="80"/>
                </a:lnTo>
                <a:lnTo>
                  <a:pt x="286" y="104"/>
                </a:lnTo>
                <a:lnTo>
                  <a:pt x="286" y="112"/>
                </a:lnTo>
                <a:lnTo>
                  <a:pt x="303" y="128"/>
                </a:lnTo>
                <a:lnTo>
                  <a:pt x="320" y="160"/>
                </a:lnTo>
                <a:lnTo>
                  <a:pt x="303" y="176"/>
                </a:lnTo>
                <a:lnTo>
                  <a:pt x="303" y="208"/>
                </a:lnTo>
                <a:lnTo>
                  <a:pt x="269" y="200"/>
                </a:lnTo>
                <a:lnTo>
                  <a:pt x="227" y="192"/>
                </a:lnTo>
                <a:lnTo>
                  <a:pt x="202" y="152"/>
                </a:lnTo>
                <a:lnTo>
                  <a:pt x="168" y="160"/>
                </a:lnTo>
                <a:lnTo>
                  <a:pt x="143" y="144"/>
                </a:lnTo>
                <a:lnTo>
                  <a:pt x="126" y="128"/>
                </a:lnTo>
                <a:lnTo>
                  <a:pt x="109" y="128"/>
                </a:lnTo>
                <a:lnTo>
                  <a:pt x="84" y="112"/>
                </a:lnTo>
                <a:lnTo>
                  <a:pt x="67" y="112"/>
                </a:lnTo>
                <a:lnTo>
                  <a:pt x="50" y="96"/>
                </a:lnTo>
                <a:lnTo>
                  <a:pt x="25" y="104"/>
                </a:lnTo>
                <a:lnTo>
                  <a:pt x="0" y="80"/>
                </a:lnTo>
                <a:close/>
              </a:path>
            </a:pathLst>
          </a:custGeom>
          <a:solidFill>
            <a:srgbClr val="9DCA2A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80" name="Freeform 23"/>
          <p:cNvSpPr>
            <a:spLocks/>
          </p:cNvSpPr>
          <p:nvPr/>
        </p:nvSpPr>
        <p:spPr bwMode="auto">
          <a:xfrm>
            <a:off x="8552345" y="6558826"/>
            <a:ext cx="352499" cy="81607"/>
          </a:xfrm>
          <a:custGeom>
            <a:avLst/>
            <a:gdLst>
              <a:gd name="T0" fmla="*/ 0 w 311"/>
              <a:gd name="T1" fmla="*/ 24 h 72"/>
              <a:gd name="T2" fmla="*/ 8 w 311"/>
              <a:gd name="T3" fmla="*/ 56 h 72"/>
              <a:gd name="T4" fmla="*/ 33 w 311"/>
              <a:gd name="T5" fmla="*/ 64 h 72"/>
              <a:gd name="T6" fmla="*/ 67 w 311"/>
              <a:gd name="T7" fmla="*/ 64 h 72"/>
              <a:gd name="T8" fmla="*/ 126 w 311"/>
              <a:gd name="T9" fmla="*/ 56 h 72"/>
              <a:gd name="T10" fmla="*/ 143 w 311"/>
              <a:gd name="T11" fmla="*/ 56 h 72"/>
              <a:gd name="T12" fmla="*/ 143 w 311"/>
              <a:gd name="T13" fmla="*/ 72 h 72"/>
              <a:gd name="T14" fmla="*/ 193 w 311"/>
              <a:gd name="T15" fmla="*/ 72 h 72"/>
              <a:gd name="T16" fmla="*/ 219 w 311"/>
              <a:gd name="T17" fmla="*/ 56 h 72"/>
              <a:gd name="T18" fmla="*/ 252 w 311"/>
              <a:gd name="T19" fmla="*/ 56 h 72"/>
              <a:gd name="T20" fmla="*/ 278 w 311"/>
              <a:gd name="T21" fmla="*/ 40 h 72"/>
              <a:gd name="T22" fmla="*/ 311 w 311"/>
              <a:gd name="T23" fmla="*/ 32 h 72"/>
              <a:gd name="T24" fmla="*/ 311 w 311"/>
              <a:gd name="T25" fmla="*/ 0 h 72"/>
              <a:gd name="T26" fmla="*/ 286 w 311"/>
              <a:gd name="T27" fmla="*/ 16 h 72"/>
              <a:gd name="T28" fmla="*/ 269 w 311"/>
              <a:gd name="T29" fmla="*/ 24 h 72"/>
              <a:gd name="T30" fmla="*/ 252 w 311"/>
              <a:gd name="T31" fmla="*/ 24 h 72"/>
              <a:gd name="T32" fmla="*/ 244 w 311"/>
              <a:gd name="T33" fmla="*/ 8 h 72"/>
              <a:gd name="T34" fmla="*/ 219 w 311"/>
              <a:gd name="T35" fmla="*/ 16 h 72"/>
              <a:gd name="T36" fmla="*/ 168 w 311"/>
              <a:gd name="T37" fmla="*/ 24 h 72"/>
              <a:gd name="T38" fmla="*/ 168 w 311"/>
              <a:gd name="T39" fmla="*/ 8 h 72"/>
              <a:gd name="T40" fmla="*/ 84 w 311"/>
              <a:gd name="T41" fmla="*/ 40 h 72"/>
              <a:gd name="T42" fmla="*/ 75 w 311"/>
              <a:gd name="T43" fmla="*/ 16 h 72"/>
              <a:gd name="T44" fmla="*/ 59 w 311"/>
              <a:gd name="T45" fmla="*/ 8 h 72"/>
              <a:gd name="T46" fmla="*/ 59 w 311"/>
              <a:gd name="T47" fmla="*/ 24 h 72"/>
              <a:gd name="T48" fmla="*/ 33 w 311"/>
              <a:gd name="T49" fmla="*/ 24 h 72"/>
              <a:gd name="T50" fmla="*/ 16 w 311"/>
              <a:gd name="T51" fmla="*/ 0 h 72"/>
              <a:gd name="T52" fmla="*/ 16 w 311"/>
              <a:gd name="T53" fmla="*/ 16 h 72"/>
              <a:gd name="T54" fmla="*/ 0 w 311"/>
              <a:gd name="T55" fmla="*/ 24 h 7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11" h="72">
                <a:moveTo>
                  <a:pt x="0" y="24"/>
                </a:moveTo>
                <a:lnTo>
                  <a:pt x="8" y="56"/>
                </a:lnTo>
                <a:lnTo>
                  <a:pt x="33" y="64"/>
                </a:lnTo>
                <a:lnTo>
                  <a:pt x="67" y="64"/>
                </a:lnTo>
                <a:lnTo>
                  <a:pt x="126" y="56"/>
                </a:lnTo>
                <a:lnTo>
                  <a:pt x="143" y="56"/>
                </a:lnTo>
                <a:lnTo>
                  <a:pt x="143" y="72"/>
                </a:lnTo>
                <a:lnTo>
                  <a:pt x="193" y="72"/>
                </a:lnTo>
                <a:lnTo>
                  <a:pt x="219" y="56"/>
                </a:lnTo>
                <a:lnTo>
                  <a:pt x="252" y="56"/>
                </a:lnTo>
                <a:lnTo>
                  <a:pt x="278" y="40"/>
                </a:lnTo>
                <a:lnTo>
                  <a:pt x="311" y="32"/>
                </a:lnTo>
                <a:lnTo>
                  <a:pt x="311" y="0"/>
                </a:lnTo>
                <a:lnTo>
                  <a:pt x="286" y="16"/>
                </a:lnTo>
                <a:lnTo>
                  <a:pt x="269" y="24"/>
                </a:lnTo>
                <a:lnTo>
                  <a:pt x="252" y="24"/>
                </a:lnTo>
                <a:lnTo>
                  <a:pt x="244" y="8"/>
                </a:lnTo>
                <a:lnTo>
                  <a:pt x="219" y="16"/>
                </a:lnTo>
                <a:lnTo>
                  <a:pt x="168" y="24"/>
                </a:lnTo>
                <a:lnTo>
                  <a:pt x="168" y="8"/>
                </a:lnTo>
                <a:lnTo>
                  <a:pt x="84" y="40"/>
                </a:lnTo>
                <a:lnTo>
                  <a:pt x="75" y="16"/>
                </a:lnTo>
                <a:lnTo>
                  <a:pt x="59" y="8"/>
                </a:lnTo>
                <a:lnTo>
                  <a:pt x="59" y="24"/>
                </a:lnTo>
                <a:lnTo>
                  <a:pt x="33" y="24"/>
                </a:lnTo>
                <a:lnTo>
                  <a:pt x="16" y="0"/>
                </a:lnTo>
                <a:lnTo>
                  <a:pt x="16" y="16"/>
                </a:lnTo>
                <a:lnTo>
                  <a:pt x="0" y="2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81" name="Freeform 24"/>
          <p:cNvSpPr>
            <a:spLocks/>
          </p:cNvSpPr>
          <p:nvPr/>
        </p:nvSpPr>
        <p:spPr bwMode="auto">
          <a:xfrm>
            <a:off x="6623235" y="6005708"/>
            <a:ext cx="190417" cy="326430"/>
          </a:xfrm>
          <a:custGeom>
            <a:avLst/>
            <a:gdLst>
              <a:gd name="T0" fmla="*/ 0 w 168"/>
              <a:gd name="T1" fmla="*/ 40 h 288"/>
              <a:gd name="T2" fmla="*/ 33 w 168"/>
              <a:gd name="T3" fmla="*/ 48 h 288"/>
              <a:gd name="T4" fmla="*/ 59 w 168"/>
              <a:gd name="T5" fmla="*/ 40 h 288"/>
              <a:gd name="T6" fmla="*/ 101 w 168"/>
              <a:gd name="T7" fmla="*/ 8 h 288"/>
              <a:gd name="T8" fmla="*/ 109 w 168"/>
              <a:gd name="T9" fmla="*/ 0 h 288"/>
              <a:gd name="T10" fmla="*/ 143 w 168"/>
              <a:gd name="T11" fmla="*/ 16 h 288"/>
              <a:gd name="T12" fmla="*/ 143 w 168"/>
              <a:gd name="T13" fmla="*/ 32 h 288"/>
              <a:gd name="T14" fmla="*/ 168 w 168"/>
              <a:gd name="T15" fmla="*/ 96 h 288"/>
              <a:gd name="T16" fmla="*/ 151 w 168"/>
              <a:gd name="T17" fmla="*/ 120 h 288"/>
              <a:gd name="T18" fmla="*/ 168 w 168"/>
              <a:gd name="T19" fmla="*/ 152 h 288"/>
              <a:gd name="T20" fmla="*/ 143 w 168"/>
              <a:gd name="T21" fmla="*/ 256 h 288"/>
              <a:gd name="T22" fmla="*/ 117 w 168"/>
              <a:gd name="T23" fmla="*/ 248 h 288"/>
              <a:gd name="T24" fmla="*/ 92 w 168"/>
              <a:gd name="T25" fmla="*/ 248 h 288"/>
              <a:gd name="T26" fmla="*/ 84 w 168"/>
              <a:gd name="T27" fmla="*/ 264 h 288"/>
              <a:gd name="T28" fmla="*/ 67 w 168"/>
              <a:gd name="T29" fmla="*/ 280 h 288"/>
              <a:gd name="T30" fmla="*/ 42 w 168"/>
              <a:gd name="T31" fmla="*/ 288 h 288"/>
              <a:gd name="T32" fmla="*/ 25 w 168"/>
              <a:gd name="T33" fmla="*/ 248 h 288"/>
              <a:gd name="T34" fmla="*/ 25 w 168"/>
              <a:gd name="T35" fmla="*/ 200 h 288"/>
              <a:gd name="T36" fmla="*/ 33 w 168"/>
              <a:gd name="T37" fmla="*/ 176 h 288"/>
              <a:gd name="T38" fmla="*/ 25 w 168"/>
              <a:gd name="T39" fmla="*/ 160 h 288"/>
              <a:gd name="T40" fmla="*/ 33 w 168"/>
              <a:gd name="T41" fmla="*/ 136 h 288"/>
              <a:gd name="T42" fmla="*/ 33 w 168"/>
              <a:gd name="T43" fmla="*/ 112 h 288"/>
              <a:gd name="T44" fmla="*/ 25 w 168"/>
              <a:gd name="T45" fmla="*/ 80 h 288"/>
              <a:gd name="T46" fmla="*/ 0 w 168"/>
              <a:gd name="T47" fmla="*/ 72 h 288"/>
              <a:gd name="T48" fmla="*/ 0 w 168"/>
              <a:gd name="T49" fmla="*/ 40 h 28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68" h="288">
                <a:moveTo>
                  <a:pt x="0" y="40"/>
                </a:moveTo>
                <a:lnTo>
                  <a:pt x="33" y="48"/>
                </a:lnTo>
                <a:lnTo>
                  <a:pt x="59" y="40"/>
                </a:lnTo>
                <a:lnTo>
                  <a:pt x="101" y="8"/>
                </a:lnTo>
                <a:lnTo>
                  <a:pt x="109" y="0"/>
                </a:lnTo>
                <a:lnTo>
                  <a:pt x="143" y="16"/>
                </a:lnTo>
                <a:lnTo>
                  <a:pt x="143" y="32"/>
                </a:lnTo>
                <a:lnTo>
                  <a:pt x="168" y="96"/>
                </a:lnTo>
                <a:lnTo>
                  <a:pt x="151" y="120"/>
                </a:lnTo>
                <a:lnTo>
                  <a:pt x="168" y="152"/>
                </a:lnTo>
                <a:lnTo>
                  <a:pt x="143" y="256"/>
                </a:lnTo>
                <a:lnTo>
                  <a:pt x="117" y="248"/>
                </a:lnTo>
                <a:lnTo>
                  <a:pt x="92" y="248"/>
                </a:lnTo>
                <a:lnTo>
                  <a:pt x="84" y="264"/>
                </a:lnTo>
                <a:lnTo>
                  <a:pt x="67" y="280"/>
                </a:lnTo>
                <a:lnTo>
                  <a:pt x="42" y="288"/>
                </a:lnTo>
                <a:lnTo>
                  <a:pt x="25" y="248"/>
                </a:lnTo>
                <a:lnTo>
                  <a:pt x="25" y="200"/>
                </a:lnTo>
                <a:lnTo>
                  <a:pt x="33" y="176"/>
                </a:lnTo>
                <a:lnTo>
                  <a:pt x="25" y="160"/>
                </a:lnTo>
                <a:lnTo>
                  <a:pt x="33" y="136"/>
                </a:lnTo>
                <a:lnTo>
                  <a:pt x="33" y="112"/>
                </a:lnTo>
                <a:lnTo>
                  <a:pt x="25" y="80"/>
                </a:lnTo>
                <a:lnTo>
                  <a:pt x="0" y="72"/>
                </a:lnTo>
                <a:lnTo>
                  <a:pt x="0" y="4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82" name="Freeform 25"/>
          <p:cNvSpPr>
            <a:spLocks/>
          </p:cNvSpPr>
          <p:nvPr/>
        </p:nvSpPr>
        <p:spPr bwMode="auto">
          <a:xfrm>
            <a:off x="8552345" y="6558826"/>
            <a:ext cx="352499" cy="81607"/>
          </a:xfrm>
          <a:custGeom>
            <a:avLst/>
            <a:gdLst>
              <a:gd name="T0" fmla="*/ 0 w 311"/>
              <a:gd name="T1" fmla="*/ 24 h 72"/>
              <a:gd name="T2" fmla="*/ 8 w 311"/>
              <a:gd name="T3" fmla="*/ 56 h 72"/>
              <a:gd name="T4" fmla="*/ 33 w 311"/>
              <a:gd name="T5" fmla="*/ 64 h 72"/>
              <a:gd name="T6" fmla="*/ 67 w 311"/>
              <a:gd name="T7" fmla="*/ 64 h 72"/>
              <a:gd name="T8" fmla="*/ 126 w 311"/>
              <a:gd name="T9" fmla="*/ 56 h 72"/>
              <a:gd name="T10" fmla="*/ 143 w 311"/>
              <a:gd name="T11" fmla="*/ 56 h 72"/>
              <a:gd name="T12" fmla="*/ 143 w 311"/>
              <a:gd name="T13" fmla="*/ 72 h 72"/>
              <a:gd name="T14" fmla="*/ 193 w 311"/>
              <a:gd name="T15" fmla="*/ 72 h 72"/>
              <a:gd name="T16" fmla="*/ 219 w 311"/>
              <a:gd name="T17" fmla="*/ 56 h 72"/>
              <a:gd name="T18" fmla="*/ 252 w 311"/>
              <a:gd name="T19" fmla="*/ 56 h 72"/>
              <a:gd name="T20" fmla="*/ 278 w 311"/>
              <a:gd name="T21" fmla="*/ 40 h 72"/>
              <a:gd name="T22" fmla="*/ 311 w 311"/>
              <a:gd name="T23" fmla="*/ 32 h 72"/>
              <a:gd name="T24" fmla="*/ 311 w 311"/>
              <a:gd name="T25" fmla="*/ 0 h 72"/>
              <a:gd name="T26" fmla="*/ 286 w 311"/>
              <a:gd name="T27" fmla="*/ 16 h 72"/>
              <a:gd name="T28" fmla="*/ 269 w 311"/>
              <a:gd name="T29" fmla="*/ 24 h 72"/>
              <a:gd name="T30" fmla="*/ 252 w 311"/>
              <a:gd name="T31" fmla="*/ 24 h 72"/>
              <a:gd name="T32" fmla="*/ 244 w 311"/>
              <a:gd name="T33" fmla="*/ 8 h 72"/>
              <a:gd name="T34" fmla="*/ 219 w 311"/>
              <a:gd name="T35" fmla="*/ 16 h 72"/>
              <a:gd name="T36" fmla="*/ 168 w 311"/>
              <a:gd name="T37" fmla="*/ 24 h 72"/>
              <a:gd name="T38" fmla="*/ 168 w 311"/>
              <a:gd name="T39" fmla="*/ 8 h 72"/>
              <a:gd name="T40" fmla="*/ 84 w 311"/>
              <a:gd name="T41" fmla="*/ 40 h 72"/>
              <a:gd name="T42" fmla="*/ 75 w 311"/>
              <a:gd name="T43" fmla="*/ 16 h 72"/>
              <a:gd name="T44" fmla="*/ 59 w 311"/>
              <a:gd name="T45" fmla="*/ 8 h 72"/>
              <a:gd name="T46" fmla="*/ 59 w 311"/>
              <a:gd name="T47" fmla="*/ 24 h 72"/>
              <a:gd name="T48" fmla="*/ 33 w 311"/>
              <a:gd name="T49" fmla="*/ 24 h 72"/>
              <a:gd name="T50" fmla="*/ 16 w 311"/>
              <a:gd name="T51" fmla="*/ 0 h 72"/>
              <a:gd name="T52" fmla="*/ 16 w 311"/>
              <a:gd name="T53" fmla="*/ 16 h 72"/>
              <a:gd name="T54" fmla="*/ 0 w 311"/>
              <a:gd name="T55" fmla="*/ 24 h 7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11" h="72">
                <a:moveTo>
                  <a:pt x="0" y="24"/>
                </a:moveTo>
                <a:lnTo>
                  <a:pt x="8" y="56"/>
                </a:lnTo>
                <a:lnTo>
                  <a:pt x="33" y="64"/>
                </a:lnTo>
                <a:lnTo>
                  <a:pt x="67" y="64"/>
                </a:lnTo>
                <a:lnTo>
                  <a:pt x="126" y="56"/>
                </a:lnTo>
                <a:lnTo>
                  <a:pt x="143" y="56"/>
                </a:lnTo>
                <a:lnTo>
                  <a:pt x="143" y="72"/>
                </a:lnTo>
                <a:lnTo>
                  <a:pt x="193" y="72"/>
                </a:lnTo>
                <a:lnTo>
                  <a:pt x="219" y="56"/>
                </a:lnTo>
                <a:lnTo>
                  <a:pt x="252" y="56"/>
                </a:lnTo>
                <a:lnTo>
                  <a:pt x="278" y="40"/>
                </a:lnTo>
                <a:lnTo>
                  <a:pt x="311" y="32"/>
                </a:lnTo>
                <a:lnTo>
                  <a:pt x="311" y="0"/>
                </a:lnTo>
                <a:lnTo>
                  <a:pt x="286" y="16"/>
                </a:lnTo>
                <a:lnTo>
                  <a:pt x="269" y="24"/>
                </a:lnTo>
                <a:lnTo>
                  <a:pt x="252" y="24"/>
                </a:lnTo>
                <a:lnTo>
                  <a:pt x="244" y="8"/>
                </a:lnTo>
                <a:lnTo>
                  <a:pt x="219" y="16"/>
                </a:lnTo>
                <a:lnTo>
                  <a:pt x="168" y="24"/>
                </a:lnTo>
                <a:lnTo>
                  <a:pt x="168" y="8"/>
                </a:lnTo>
                <a:lnTo>
                  <a:pt x="84" y="40"/>
                </a:lnTo>
                <a:lnTo>
                  <a:pt x="75" y="16"/>
                </a:lnTo>
                <a:lnTo>
                  <a:pt x="59" y="8"/>
                </a:lnTo>
                <a:lnTo>
                  <a:pt x="59" y="24"/>
                </a:lnTo>
                <a:lnTo>
                  <a:pt x="33" y="24"/>
                </a:lnTo>
                <a:lnTo>
                  <a:pt x="16" y="0"/>
                </a:lnTo>
                <a:lnTo>
                  <a:pt x="16" y="16"/>
                </a:lnTo>
                <a:lnTo>
                  <a:pt x="0" y="24"/>
                </a:lnTo>
                <a:close/>
              </a:path>
            </a:pathLst>
          </a:custGeom>
          <a:solidFill>
            <a:srgbClr val="9DCA2A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83" name="Freeform 26"/>
          <p:cNvSpPr>
            <a:spLocks/>
          </p:cNvSpPr>
          <p:nvPr/>
        </p:nvSpPr>
        <p:spPr bwMode="auto">
          <a:xfrm>
            <a:off x="6623235" y="6005708"/>
            <a:ext cx="190417" cy="326430"/>
          </a:xfrm>
          <a:custGeom>
            <a:avLst/>
            <a:gdLst>
              <a:gd name="T0" fmla="*/ 0 w 168"/>
              <a:gd name="T1" fmla="*/ 40 h 288"/>
              <a:gd name="T2" fmla="*/ 33 w 168"/>
              <a:gd name="T3" fmla="*/ 48 h 288"/>
              <a:gd name="T4" fmla="*/ 59 w 168"/>
              <a:gd name="T5" fmla="*/ 40 h 288"/>
              <a:gd name="T6" fmla="*/ 101 w 168"/>
              <a:gd name="T7" fmla="*/ 8 h 288"/>
              <a:gd name="T8" fmla="*/ 109 w 168"/>
              <a:gd name="T9" fmla="*/ 0 h 288"/>
              <a:gd name="T10" fmla="*/ 143 w 168"/>
              <a:gd name="T11" fmla="*/ 16 h 288"/>
              <a:gd name="T12" fmla="*/ 143 w 168"/>
              <a:gd name="T13" fmla="*/ 32 h 288"/>
              <a:gd name="T14" fmla="*/ 168 w 168"/>
              <a:gd name="T15" fmla="*/ 96 h 288"/>
              <a:gd name="T16" fmla="*/ 151 w 168"/>
              <a:gd name="T17" fmla="*/ 120 h 288"/>
              <a:gd name="T18" fmla="*/ 168 w 168"/>
              <a:gd name="T19" fmla="*/ 152 h 288"/>
              <a:gd name="T20" fmla="*/ 143 w 168"/>
              <a:gd name="T21" fmla="*/ 256 h 288"/>
              <a:gd name="T22" fmla="*/ 117 w 168"/>
              <a:gd name="T23" fmla="*/ 248 h 288"/>
              <a:gd name="T24" fmla="*/ 92 w 168"/>
              <a:gd name="T25" fmla="*/ 248 h 288"/>
              <a:gd name="T26" fmla="*/ 84 w 168"/>
              <a:gd name="T27" fmla="*/ 264 h 288"/>
              <a:gd name="T28" fmla="*/ 67 w 168"/>
              <a:gd name="T29" fmla="*/ 280 h 288"/>
              <a:gd name="T30" fmla="*/ 42 w 168"/>
              <a:gd name="T31" fmla="*/ 288 h 288"/>
              <a:gd name="T32" fmla="*/ 25 w 168"/>
              <a:gd name="T33" fmla="*/ 248 h 288"/>
              <a:gd name="T34" fmla="*/ 25 w 168"/>
              <a:gd name="T35" fmla="*/ 200 h 288"/>
              <a:gd name="T36" fmla="*/ 33 w 168"/>
              <a:gd name="T37" fmla="*/ 176 h 288"/>
              <a:gd name="T38" fmla="*/ 25 w 168"/>
              <a:gd name="T39" fmla="*/ 160 h 288"/>
              <a:gd name="T40" fmla="*/ 33 w 168"/>
              <a:gd name="T41" fmla="*/ 136 h 288"/>
              <a:gd name="T42" fmla="*/ 33 w 168"/>
              <a:gd name="T43" fmla="*/ 112 h 288"/>
              <a:gd name="T44" fmla="*/ 25 w 168"/>
              <a:gd name="T45" fmla="*/ 80 h 288"/>
              <a:gd name="T46" fmla="*/ 0 w 168"/>
              <a:gd name="T47" fmla="*/ 72 h 288"/>
              <a:gd name="T48" fmla="*/ 0 w 168"/>
              <a:gd name="T49" fmla="*/ 40 h 28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68" h="288">
                <a:moveTo>
                  <a:pt x="0" y="40"/>
                </a:moveTo>
                <a:lnTo>
                  <a:pt x="33" y="48"/>
                </a:lnTo>
                <a:lnTo>
                  <a:pt x="59" y="40"/>
                </a:lnTo>
                <a:lnTo>
                  <a:pt x="101" y="8"/>
                </a:lnTo>
                <a:lnTo>
                  <a:pt x="109" y="0"/>
                </a:lnTo>
                <a:lnTo>
                  <a:pt x="143" y="16"/>
                </a:lnTo>
                <a:lnTo>
                  <a:pt x="143" y="32"/>
                </a:lnTo>
                <a:lnTo>
                  <a:pt x="168" y="96"/>
                </a:lnTo>
                <a:lnTo>
                  <a:pt x="151" y="120"/>
                </a:lnTo>
                <a:lnTo>
                  <a:pt x="168" y="152"/>
                </a:lnTo>
                <a:lnTo>
                  <a:pt x="143" y="256"/>
                </a:lnTo>
                <a:lnTo>
                  <a:pt x="117" y="248"/>
                </a:lnTo>
                <a:lnTo>
                  <a:pt x="92" y="248"/>
                </a:lnTo>
                <a:lnTo>
                  <a:pt x="84" y="264"/>
                </a:lnTo>
                <a:lnTo>
                  <a:pt x="67" y="280"/>
                </a:lnTo>
                <a:lnTo>
                  <a:pt x="42" y="288"/>
                </a:lnTo>
                <a:lnTo>
                  <a:pt x="25" y="248"/>
                </a:lnTo>
                <a:lnTo>
                  <a:pt x="25" y="200"/>
                </a:lnTo>
                <a:lnTo>
                  <a:pt x="33" y="176"/>
                </a:lnTo>
                <a:lnTo>
                  <a:pt x="25" y="160"/>
                </a:lnTo>
                <a:lnTo>
                  <a:pt x="33" y="136"/>
                </a:lnTo>
                <a:lnTo>
                  <a:pt x="33" y="112"/>
                </a:lnTo>
                <a:lnTo>
                  <a:pt x="25" y="80"/>
                </a:lnTo>
                <a:lnTo>
                  <a:pt x="0" y="72"/>
                </a:lnTo>
                <a:lnTo>
                  <a:pt x="0" y="40"/>
                </a:lnTo>
                <a:close/>
              </a:path>
            </a:pathLst>
          </a:custGeom>
          <a:solidFill>
            <a:srgbClr val="9DCA2A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84" name="Freeform 27"/>
          <p:cNvSpPr>
            <a:spLocks/>
          </p:cNvSpPr>
          <p:nvPr/>
        </p:nvSpPr>
        <p:spPr bwMode="auto">
          <a:xfrm>
            <a:off x="6670839" y="5760886"/>
            <a:ext cx="114477" cy="217620"/>
          </a:xfrm>
          <a:custGeom>
            <a:avLst/>
            <a:gdLst>
              <a:gd name="T0" fmla="*/ 75 w 101"/>
              <a:gd name="T1" fmla="*/ 32 h 192"/>
              <a:gd name="T2" fmla="*/ 75 w 101"/>
              <a:gd name="T3" fmla="*/ 0 h 192"/>
              <a:gd name="T4" fmla="*/ 92 w 101"/>
              <a:gd name="T5" fmla="*/ 0 h 192"/>
              <a:gd name="T6" fmla="*/ 92 w 101"/>
              <a:gd name="T7" fmla="*/ 40 h 192"/>
              <a:gd name="T8" fmla="*/ 101 w 101"/>
              <a:gd name="T9" fmla="*/ 56 h 192"/>
              <a:gd name="T10" fmla="*/ 101 w 101"/>
              <a:gd name="T11" fmla="*/ 104 h 192"/>
              <a:gd name="T12" fmla="*/ 92 w 101"/>
              <a:gd name="T13" fmla="*/ 120 h 192"/>
              <a:gd name="T14" fmla="*/ 92 w 101"/>
              <a:gd name="T15" fmla="*/ 152 h 192"/>
              <a:gd name="T16" fmla="*/ 67 w 101"/>
              <a:gd name="T17" fmla="*/ 192 h 192"/>
              <a:gd name="T18" fmla="*/ 50 w 101"/>
              <a:gd name="T19" fmla="*/ 192 h 192"/>
              <a:gd name="T20" fmla="*/ 25 w 101"/>
              <a:gd name="T21" fmla="*/ 176 h 192"/>
              <a:gd name="T22" fmla="*/ 33 w 101"/>
              <a:gd name="T23" fmla="*/ 160 h 192"/>
              <a:gd name="T24" fmla="*/ 17 w 101"/>
              <a:gd name="T25" fmla="*/ 152 h 192"/>
              <a:gd name="T26" fmla="*/ 33 w 101"/>
              <a:gd name="T27" fmla="*/ 136 h 192"/>
              <a:gd name="T28" fmla="*/ 8 w 101"/>
              <a:gd name="T29" fmla="*/ 128 h 192"/>
              <a:gd name="T30" fmla="*/ 25 w 101"/>
              <a:gd name="T31" fmla="*/ 112 h 192"/>
              <a:gd name="T32" fmla="*/ 8 w 101"/>
              <a:gd name="T33" fmla="*/ 96 h 192"/>
              <a:gd name="T34" fmla="*/ 0 w 101"/>
              <a:gd name="T35" fmla="*/ 72 h 192"/>
              <a:gd name="T36" fmla="*/ 17 w 101"/>
              <a:gd name="T37" fmla="*/ 64 h 192"/>
              <a:gd name="T38" fmla="*/ 17 w 101"/>
              <a:gd name="T39" fmla="*/ 48 h 192"/>
              <a:gd name="T40" fmla="*/ 42 w 101"/>
              <a:gd name="T41" fmla="*/ 40 h 192"/>
              <a:gd name="T42" fmla="*/ 75 w 101"/>
              <a:gd name="T43" fmla="*/ 32 h 19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1" h="192">
                <a:moveTo>
                  <a:pt x="75" y="32"/>
                </a:moveTo>
                <a:lnTo>
                  <a:pt x="75" y="0"/>
                </a:lnTo>
                <a:lnTo>
                  <a:pt x="92" y="0"/>
                </a:lnTo>
                <a:lnTo>
                  <a:pt x="92" y="40"/>
                </a:lnTo>
                <a:lnTo>
                  <a:pt x="101" y="56"/>
                </a:lnTo>
                <a:lnTo>
                  <a:pt x="101" y="104"/>
                </a:lnTo>
                <a:lnTo>
                  <a:pt x="92" y="120"/>
                </a:lnTo>
                <a:lnTo>
                  <a:pt x="92" y="152"/>
                </a:lnTo>
                <a:lnTo>
                  <a:pt x="67" y="192"/>
                </a:lnTo>
                <a:lnTo>
                  <a:pt x="50" y="192"/>
                </a:lnTo>
                <a:lnTo>
                  <a:pt x="25" y="176"/>
                </a:lnTo>
                <a:lnTo>
                  <a:pt x="33" y="160"/>
                </a:lnTo>
                <a:lnTo>
                  <a:pt x="17" y="152"/>
                </a:lnTo>
                <a:lnTo>
                  <a:pt x="33" y="136"/>
                </a:lnTo>
                <a:lnTo>
                  <a:pt x="8" y="128"/>
                </a:lnTo>
                <a:lnTo>
                  <a:pt x="25" y="112"/>
                </a:lnTo>
                <a:lnTo>
                  <a:pt x="8" y="96"/>
                </a:lnTo>
                <a:lnTo>
                  <a:pt x="0" y="72"/>
                </a:lnTo>
                <a:lnTo>
                  <a:pt x="17" y="64"/>
                </a:lnTo>
                <a:lnTo>
                  <a:pt x="17" y="48"/>
                </a:lnTo>
                <a:lnTo>
                  <a:pt x="42" y="40"/>
                </a:lnTo>
                <a:lnTo>
                  <a:pt x="75" y="32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85" name="Freeform 28"/>
          <p:cNvSpPr>
            <a:spLocks/>
          </p:cNvSpPr>
          <p:nvPr/>
        </p:nvSpPr>
        <p:spPr bwMode="auto">
          <a:xfrm>
            <a:off x="6670839" y="5760886"/>
            <a:ext cx="114477" cy="217620"/>
          </a:xfrm>
          <a:custGeom>
            <a:avLst/>
            <a:gdLst>
              <a:gd name="T0" fmla="*/ 75 w 101"/>
              <a:gd name="T1" fmla="*/ 32 h 192"/>
              <a:gd name="T2" fmla="*/ 75 w 101"/>
              <a:gd name="T3" fmla="*/ 0 h 192"/>
              <a:gd name="T4" fmla="*/ 92 w 101"/>
              <a:gd name="T5" fmla="*/ 0 h 192"/>
              <a:gd name="T6" fmla="*/ 92 w 101"/>
              <a:gd name="T7" fmla="*/ 40 h 192"/>
              <a:gd name="T8" fmla="*/ 101 w 101"/>
              <a:gd name="T9" fmla="*/ 56 h 192"/>
              <a:gd name="T10" fmla="*/ 101 w 101"/>
              <a:gd name="T11" fmla="*/ 104 h 192"/>
              <a:gd name="T12" fmla="*/ 92 w 101"/>
              <a:gd name="T13" fmla="*/ 120 h 192"/>
              <a:gd name="T14" fmla="*/ 92 w 101"/>
              <a:gd name="T15" fmla="*/ 152 h 192"/>
              <a:gd name="T16" fmla="*/ 67 w 101"/>
              <a:gd name="T17" fmla="*/ 192 h 192"/>
              <a:gd name="T18" fmla="*/ 50 w 101"/>
              <a:gd name="T19" fmla="*/ 192 h 192"/>
              <a:gd name="T20" fmla="*/ 25 w 101"/>
              <a:gd name="T21" fmla="*/ 176 h 192"/>
              <a:gd name="T22" fmla="*/ 33 w 101"/>
              <a:gd name="T23" fmla="*/ 160 h 192"/>
              <a:gd name="T24" fmla="*/ 17 w 101"/>
              <a:gd name="T25" fmla="*/ 152 h 192"/>
              <a:gd name="T26" fmla="*/ 33 w 101"/>
              <a:gd name="T27" fmla="*/ 136 h 192"/>
              <a:gd name="T28" fmla="*/ 8 w 101"/>
              <a:gd name="T29" fmla="*/ 128 h 192"/>
              <a:gd name="T30" fmla="*/ 25 w 101"/>
              <a:gd name="T31" fmla="*/ 112 h 192"/>
              <a:gd name="T32" fmla="*/ 8 w 101"/>
              <a:gd name="T33" fmla="*/ 96 h 192"/>
              <a:gd name="T34" fmla="*/ 0 w 101"/>
              <a:gd name="T35" fmla="*/ 72 h 192"/>
              <a:gd name="T36" fmla="*/ 17 w 101"/>
              <a:gd name="T37" fmla="*/ 64 h 192"/>
              <a:gd name="T38" fmla="*/ 17 w 101"/>
              <a:gd name="T39" fmla="*/ 48 h 192"/>
              <a:gd name="T40" fmla="*/ 42 w 101"/>
              <a:gd name="T41" fmla="*/ 40 h 192"/>
              <a:gd name="T42" fmla="*/ 75 w 101"/>
              <a:gd name="T43" fmla="*/ 32 h 19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1" h="192">
                <a:moveTo>
                  <a:pt x="75" y="32"/>
                </a:moveTo>
                <a:lnTo>
                  <a:pt x="75" y="0"/>
                </a:lnTo>
                <a:lnTo>
                  <a:pt x="92" y="0"/>
                </a:lnTo>
                <a:lnTo>
                  <a:pt x="92" y="40"/>
                </a:lnTo>
                <a:lnTo>
                  <a:pt x="101" y="56"/>
                </a:lnTo>
                <a:lnTo>
                  <a:pt x="101" y="104"/>
                </a:lnTo>
                <a:lnTo>
                  <a:pt x="92" y="120"/>
                </a:lnTo>
                <a:lnTo>
                  <a:pt x="92" y="152"/>
                </a:lnTo>
                <a:lnTo>
                  <a:pt x="67" y="192"/>
                </a:lnTo>
                <a:lnTo>
                  <a:pt x="50" y="192"/>
                </a:lnTo>
                <a:lnTo>
                  <a:pt x="25" y="176"/>
                </a:lnTo>
                <a:lnTo>
                  <a:pt x="33" y="160"/>
                </a:lnTo>
                <a:lnTo>
                  <a:pt x="17" y="152"/>
                </a:lnTo>
                <a:lnTo>
                  <a:pt x="33" y="136"/>
                </a:lnTo>
                <a:lnTo>
                  <a:pt x="8" y="128"/>
                </a:lnTo>
                <a:lnTo>
                  <a:pt x="25" y="112"/>
                </a:lnTo>
                <a:lnTo>
                  <a:pt x="8" y="96"/>
                </a:lnTo>
                <a:lnTo>
                  <a:pt x="0" y="72"/>
                </a:lnTo>
                <a:lnTo>
                  <a:pt x="17" y="64"/>
                </a:lnTo>
                <a:lnTo>
                  <a:pt x="17" y="48"/>
                </a:lnTo>
                <a:lnTo>
                  <a:pt x="42" y="40"/>
                </a:lnTo>
                <a:lnTo>
                  <a:pt x="75" y="32"/>
                </a:lnTo>
                <a:close/>
              </a:path>
            </a:pathLst>
          </a:custGeom>
          <a:solidFill>
            <a:srgbClr val="9DCA2A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86" name="Freeform 31"/>
          <p:cNvSpPr>
            <a:spLocks/>
          </p:cNvSpPr>
          <p:nvPr/>
        </p:nvSpPr>
        <p:spPr bwMode="auto">
          <a:xfrm>
            <a:off x="6479288" y="5207768"/>
            <a:ext cx="1337456" cy="1224113"/>
          </a:xfrm>
          <a:custGeom>
            <a:avLst/>
            <a:gdLst>
              <a:gd name="T0" fmla="*/ 1121 w 1180"/>
              <a:gd name="T1" fmla="*/ 728 h 1080"/>
              <a:gd name="T2" fmla="*/ 1003 w 1180"/>
              <a:gd name="T3" fmla="*/ 672 h 1080"/>
              <a:gd name="T4" fmla="*/ 935 w 1180"/>
              <a:gd name="T5" fmla="*/ 616 h 1080"/>
              <a:gd name="T6" fmla="*/ 902 w 1180"/>
              <a:gd name="T7" fmla="*/ 584 h 1080"/>
              <a:gd name="T8" fmla="*/ 817 w 1180"/>
              <a:gd name="T9" fmla="*/ 592 h 1080"/>
              <a:gd name="T10" fmla="*/ 733 w 1180"/>
              <a:gd name="T11" fmla="*/ 528 h 1080"/>
              <a:gd name="T12" fmla="*/ 683 w 1180"/>
              <a:gd name="T13" fmla="*/ 448 h 1080"/>
              <a:gd name="T14" fmla="*/ 556 w 1180"/>
              <a:gd name="T15" fmla="*/ 344 h 1080"/>
              <a:gd name="T16" fmla="*/ 523 w 1180"/>
              <a:gd name="T17" fmla="*/ 280 h 1080"/>
              <a:gd name="T18" fmla="*/ 548 w 1180"/>
              <a:gd name="T19" fmla="*/ 240 h 1080"/>
              <a:gd name="T20" fmla="*/ 531 w 1180"/>
              <a:gd name="T21" fmla="*/ 216 h 1080"/>
              <a:gd name="T22" fmla="*/ 556 w 1180"/>
              <a:gd name="T23" fmla="*/ 184 h 1080"/>
              <a:gd name="T24" fmla="*/ 649 w 1180"/>
              <a:gd name="T25" fmla="*/ 144 h 1080"/>
              <a:gd name="T26" fmla="*/ 649 w 1180"/>
              <a:gd name="T27" fmla="*/ 56 h 1080"/>
              <a:gd name="T28" fmla="*/ 514 w 1180"/>
              <a:gd name="T29" fmla="*/ 0 h 1080"/>
              <a:gd name="T30" fmla="*/ 405 w 1180"/>
              <a:gd name="T31" fmla="*/ 40 h 1080"/>
              <a:gd name="T32" fmla="*/ 354 w 1180"/>
              <a:gd name="T33" fmla="*/ 64 h 1080"/>
              <a:gd name="T34" fmla="*/ 295 w 1180"/>
              <a:gd name="T35" fmla="*/ 80 h 1080"/>
              <a:gd name="T36" fmla="*/ 228 w 1180"/>
              <a:gd name="T37" fmla="*/ 152 h 1080"/>
              <a:gd name="T38" fmla="*/ 118 w 1180"/>
              <a:gd name="T39" fmla="*/ 136 h 1080"/>
              <a:gd name="T40" fmla="*/ 42 w 1180"/>
              <a:gd name="T41" fmla="*/ 208 h 1080"/>
              <a:gd name="T42" fmla="*/ 25 w 1180"/>
              <a:gd name="T43" fmla="*/ 272 h 1080"/>
              <a:gd name="T44" fmla="*/ 93 w 1180"/>
              <a:gd name="T45" fmla="*/ 352 h 1080"/>
              <a:gd name="T46" fmla="*/ 93 w 1180"/>
              <a:gd name="T47" fmla="*/ 392 h 1080"/>
              <a:gd name="T48" fmla="*/ 160 w 1180"/>
              <a:gd name="T49" fmla="*/ 344 h 1080"/>
              <a:gd name="T50" fmla="*/ 202 w 1180"/>
              <a:gd name="T51" fmla="*/ 320 h 1080"/>
              <a:gd name="T52" fmla="*/ 261 w 1180"/>
              <a:gd name="T53" fmla="*/ 352 h 1080"/>
              <a:gd name="T54" fmla="*/ 312 w 1180"/>
              <a:gd name="T55" fmla="*/ 368 h 1080"/>
              <a:gd name="T56" fmla="*/ 337 w 1180"/>
              <a:gd name="T57" fmla="*/ 424 h 1080"/>
              <a:gd name="T58" fmla="*/ 371 w 1180"/>
              <a:gd name="T59" fmla="*/ 496 h 1080"/>
              <a:gd name="T60" fmla="*/ 430 w 1180"/>
              <a:gd name="T61" fmla="*/ 552 h 1080"/>
              <a:gd name="T62" fmla="*/ 497 w 1180"/>
              <a:gd name="T63" fmla="*/ 592 h 1080"/>
              <a:gd name="T64" fmla="*/ 607 w 1180"/>
              <a:gd name="T65" fmla="*/ 680 h 1080"/>
              <a:gd name="T66" fmla="*/ 649 w 1180"/>
              <a:gd name="T67" fmla="*/ 688 h 1080"/>
              <a:gd name="T68" fmla="*/ 742 w 1180"/>
              <a:gd name="T69" fmla="*/ 744 h 1080"/>
              <a:gd name="T70" fmla="*/ 775 w 1180"/>
              <a:gd name="T71" fmla="*/ 752 h 1080"/>
              <a:gd name="T72" fmla="*/ 809 w 1180"/>
              <a:gd name="T73" fmla="*/ 768 h 1080"/>
              <a:gd name="T74" fmla="*/ 851 w 1180"/>
              <a:gd name="T75" fmla="*/ 824 h 1080"/>
              <a:gd name="T76" fmla="*/ 927 w 1180"/>
              <a:gd name="T77" fmla="*/ 856 h 1080"/>
              <a:gd name="T78" fmla="*/ 978 w 1180"/>
              <a:gd name="T79" fmla="*/ 984 h 1080"/>
              <a:gd name="T80" fmla="*/ 935 w 1180"/>
              <a:gd name="T81" fmla="*/ 1000 h 1080"/>
              <a:gd name="T82" fmla="*/ 927 w 1180"/>
              <a:gd name="T83" fmla="*/ 1040 h 1080"/>
              <a:gd name="T84" fmla="*/ 935 w 1180"/>
              <a:gd name="T85" fmla="*/ 1072 h 1080"/>
              <a:gd name="T86" fmla="*/ 978 w 1180"/>
              <a:gd name="T87" fmla="*/ 1072 h 1080"/>
              <a:gd name="T88" fmla="*/ 1011 w 1180"/>
              <a:gd name="T89" fmla="*/ 1000 h 1080"/>
              <a:gd name="T90" fmla="*/ 1070 w 1180"/>
              <a:gd name="T91" fmla="*/ 952 h 1080"/>
              <a:gd name="T92" fmla="*/ 1053 w 1180"/>
              <a:gd name="T93" fmla="*/ 888 h 1080"/>
              <a:gd name="T94" fmla="*/ 1003 w 1180"/>
              <a:gd name="T95" fmla="*/ 864 h 1080"/>
              <a:gd name="T96" fmla="*/ 1011 w 1180"/>
              <a:gd name="T97" fmla="*/ 800 h 1080"/>
              <a:gd name="T98" fmla="*/ 1045 w 1180"/>
              <a:gd name="T99" fmla="*/ 768 h 1080"/>
              <a:gd name="T100" fmla="*/ 1146 w 1180"/>
              <a:gd name="T101" fmla="*/ 792 h 1080"/>
              <a:gd name="T102" fmla="*/ 1180 w 1180"/>
              <a:gd name="T103" fmla="*/ 784 h 10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80" h="1080">
                <a:moveTo>
                  <a:pt x="1155" y="752"/>
                </a:moveTo>
                <a:lnTo>
                  <a:pt x="1121" y="728"/>
                </a:lnTo>
                <a:lnTo>
                  <a:pt x="1087" y="712"/>
                </a:lnTo>
                <a:lnTo>
                  <a:pt x="1003" y="672"/>
                </a:lnTo>
                <a:lnTo>
                  <a:pt x="919" y="632"/>
                </a:lnTo>
                <a:lnTo>
                  <a:pt x="935" y="616"/>
                </a:lnTo>
                <a:lnTo>
                  <a:pt x="927" y="600"/>
                </a:lnTo>
                <a:lnTo>
                  <a:pt x="902" y="584"/>
                </a:lnTo>
                <a:lnTo>
                  <a:pt x="868" y="592"/>
                </a:lnTo>
                <a:lnTo>
                  <a:pt x="817" y="592"/>
                </a:lnTo>
                <a:lnTo>
                  <a:pt x="775" y="568"/>
                </a:lnTo>
                <a:lnTo>
                  <a:pt x="733" y="528"/>
                </a:lnTo>
                <a:lnTo>
                  <a:pt x="708" y="488"/>
                </a:lnTo>
                <a:lnTo>
                  <a:pt x="683" y="448"/>
                </a:lnTo>
                <a:lnTo>
                  <a:pt x="641" y="408"/>
                </a:lnTo>
                <a:lnTo>
                  <a:pt x="556" y="344"/>
                </a:lnTo>
                <a:lnTo>
                  <a:pt x="523" y="296"/>
                </a:lnTo>
                <a:lnTo>
                  <a:pt x="523" y="280"/>
                </a:lnTo>
                <a:lnTo>
                  <a:pt x="539" y="256"/>
                </a:lnTo>
                <a:lnTo>
                  <a:pt x="548" y="240"/>
                </a:lnTo>
                <a:lnTo>
                  <a:pt x="539" y="224"/>
                </a:lnTo>
                <a:lnTo>
                  <a:pt x="531" y="216"/>
                </a:lnTo>
                <a:lnTo>
                  <a:pt x="531" y="200"/>
                </a:lnTo>
                <a:lnTo>
                  <a:pt x="556" y="184"/>
                </a:lnTo>
                <a:lnTo>
                  <a:pt x="641" y="152"/>
                </a:lnTo>
                <a:lnTo>
                  <a:pt x="649" y="144"/>
                </a:lnTo>
                <a:lnTo>
                  <a:pt x="641" y="88"/>
                </a:lnTo>
                <a:lnTo>
                  <a:pt x="649" y="56"/>
                </a:lnTo>
                <a:lnTo>
                  <a:pt x="531" y="24"/>
                </a:lnTo>
                <a:lnTo>
                  <a:pt x="514" y="0"/>
                </a:lnTo>
                <a:lnTo>
                  <a:pt x="438" y="8"/>
                </a:lnTo>
                <a:lnTo>
                  <a:pt x="405" y="40"/>
                </a:lnTo>
                <a:lnTo>
                  <a:pt x="371" y="32"/>
                </a:lnTo>
                <a:lnTo>
                  <a:pt x="354" y="64"/>
                </a:lnTo>
                <a:lnTo>
                  <a:pt x="320" y="64"/>
                </a:lnTo>
                <a:lnTo>
                  <a:pt x="295" y="80"/>
                </a:lnTo>
                <a:lnTo>
                  <a:pt x="253" y="72"/>
                </a:lnTo>
                <a:lnTo>
                  <a:pt x="228" y="152"/>
                </a:lnTo>
                <a:lnTo>
                  <a:pt x="160" y="72"/>
                </a:lnTo>
                <a:lnTo>
                  <a:pt x="118" y="136"/>
                </a:lnTo>
                <a:lnTo>
                  <a:pt x="25" y="144"/>
                </a:lnTo>
                <a:lnTo>
                  <a:pt x="42" y="208"/>
                </a:lnTo>
                <a:lnTo>
                  <a:pt x="0" y="232"/>
                </a:lnTo>
                <a:lnTo>
                  <a:pt x="25" y="272"/>
                </a:lnTo>
                <a:lnTo>
                  <a:pt x="17" y="320"/>
                </a:lnTo>
                <a:lnTo>
                  <a:pt x="93" y="352"/>
                </a:lnTo>
                <a:lnTo>
                  <a:pt x="76" y="392"/>
                </a:lnTo>
                <a:lnTo>
                  <a:pt x="93" y="392"/>
                </a:lnTo>
                <a:lnTo>
                  <a:pt x="135" y="376"/>
                </a:lnTo>
                <a:lnTo>
                  <a:pt x="160" y="344"/>
                </a:lnTo>
                <a:lnTo>
                  <a:pt x="177" y="328"/>
                </a:lnTo>
                <a:lnTo>
                  <a:pt x="202" y="320"/>
                </a:lnTo>
                <a:lnTo>
                  <a:pt x="244" y="336"/>
                </a:lnTo>
                <a:lnTo>
                  <a:pt x="261" y="352"/>
                </a:lnTo>
                <a:lnTo>
                  <a:pt x="278" y="368"/>
                </a:lnTo>
                <a:lnTo>
                  <a:pt x="312" y="368"/>
                </a:lnTo>
                <a:lnTo>
                  <a:pt x="329" y="384"/>
                </a:lnTo>
                <a:lnTo>
                  <a:pt x="337" y="424"/>
                </a:lnTo>
                <a:lnTo>
                  <a:pt x="362" y="472"/>
                </a:lnTo>
                <a:lnTo>
                  <a:pt x="371" y="496"/>
                </a:lnTo>
                <a:lnTo>
                  <a:pt x="396" y="512"/>
                </a:lnTo>
                <a:lnTo>
                  <a:pt x="430" y="552"/>
                </a:lnTo>
                <a:lnTo>
                  <a:pt x="472" y="576"/>
                </a:lnTo>
                <a:lnTo>
                  <a:pt x="497" y="592"/>
                </a:lnTo>
                <a:lnTo>
                  <a:pt x="514" y="608"/>
                </a:lnTo>
                <a:lnTo>
                  <a:pt x="607" y="680"/>
                </a:lnTo>
                <a:lnTo>
                  <a:pt x="624" y="696"/>
                </a:lnTo>
                <a:lnTo>
                  <a:pt x="649" y="688"/>
                </a:lnTo>
                <a:lnTo>
                  <a:pt x="708" y="712"/>
                </a:lnTo>
                <a:lnTo>
                  <a:pt x="742" y="744"/>
                </a:lnTo>
                <a:lnTo>
                  <a:pt x="767" y="744"/>
                </a:lnTo>
                <a:lnTo>
                  <a:pt x="775" y="752"/>
                </a:lnTo>
                <a:lnTo>
                  <a:pt x="775" y="768"/>
                </a:lnTo>
                <a:lnTo>
                  <a:pt x="809" y="768"/>
                </a:lnTo>
                <a:lnTo>
                  <a:pt x="826" y="800"/>
                </a:lnTo>
                <a:lnTo>
                  <a:pt x="851" y="824"/>
                </a:lnTo>
                <a:lnTo>
                  <a:pt x="893" y="840"/>
                </a:lnTo>
                <a:lnTo>
                  <a:pt x="927" y="856"/>
                </a:lnTo>
                <a:lnTo>
                  <a:pt x="944" y="904"/>
                </a:lnTo>
                <a:lnTo>
                  <a:pt x="978" y="984"/>
                </a:lnTo>
                <a:lnTo>
                  <a:pt x="952" y="984"/>
                </a:lnTo>
                <a:lnTo>
                  <a:pt x="935" y="1000"/>
                </a:lnTo>
                <a:lnTo>
                  <a:pt x="935" y="1016"/>
                </a:lnTo>
                <a:lnTo>
                  <a:pt x="927" y="1040"/>
                </a:lnTo>
                <a:lnTo>
                  <a:pt x="919" y="1056"/>
                </a:lnTo>
                <a:lnTo>
                  <a:pt x="935" y="1072"/>
                </a:lnTo>
                <a:lnTo>
                  <a:pt x="952" y="1080"/>
                </a:lnTo>
                <a:lnTo>
                  <a:pt x="978" y="1072"/>
                </a:lnTo>
                <a:lnTo>
                  <a:pt x="994" y="1040"/>
                </a:lnTo>
                <a:lnTo>
                  <a:pt x="1011" y="1000"/>
                </a:lnTo>
                <a:lnTo>
                  <a:pt x="1028" y="960"/>
                </a:lnTo>
                <a:lnTo>
                  <a:pt x="1070" y="952"/>
                </a:lnTo>
                <a:lnTo>
                  <a:pt x="1070" y="904"/>
                </a:lnTo>
                <a:lnTo>
                  <a:pt x="1053" y="888"/>
                </a:lnTo>
                <a:lnTo>
                  <a:pt x="1028" y="880"/>
                </a:lnTo>
                <a:lnTo>
                  <a:pt x="1003" y="864"/>
                </a:lnTo>
                <a:lnTo>
                  <a:pt x="994" y="848"/>
                </a:lnTo>
                <a:lnTo>
                  <a:pt x="1011" y="800"/>
                </a:lnTo>
                <a:lnTo>
                  <a:pt x="1028" y="776"/>
                </a:lnTo>
                <a:lnTo>
                  <a:pt x="1045" y="768"/>
                </a:lnTo>
                <a:lnTo>
                  <a:pt x="1104" y="776"/>
                </a:lnTo>
                <a:lnTo>
                  <a:pt x="1146" y="792"/>
                </a:lnTo>
                <a:lnTo>
                  <a:pt x="1180" y="824"/>
                </a:lnTo>
                <a:lnTo>
                  <a:pt x="1180" y="784"/>
                </a:lnTo>
                <a:lnTo>
                  <a:pt x="1155" y="752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87" name="Freeform 32"/>
          <p:cNvSpPr>
            <a:spLocks/>
          </p:cNvSpPr>
          <p:nvPr/>
        </p:nvSpPr>
        <p:spPr bwMode="auto">
          <a:xfrm>
            <a:off x="5352651" y="4627448"/>
            <a:ext cx="1298919" cy="1233180"/>
          </a:xfrm>
          <a:custGeom>
            <a:avLst/>
            <a:gdLst>
              <a:gd name="T0" fmla="*/ 969 w 1146"/>
              <a:gd name="T1" fmla="*/ 600 h 1088"/>
              <a:gd name="T2" fmla="*/ 944 w 1146"/>
              <a:gd name="T3" fmla="*/ 584 h 1088"/>
              <a:gd name="T4" fmla="*/ 986 w 1146"/>
              <a:gd name="T5" fmla="*/ 520 h 1088"/>
              <a:gd name="T6" fmla="*/ 1019 w 1146"/>
              <a:gd name="T7" fmla="*/ 472 h 1088"/>
              <a:gd name="T8" fmla="*/ 1087 w 1146"/>
              <a:gd name="T9" fmla="*/ 448 h 1088"/>
              <a:gd name="T10" fmla="*/ 1112 w 1146"/>
              <a:gd name="T11" fmla="*/ 320 h 1088"/>
              <a:gd name="T12" fmla="*/ 1095 w 1146"/>
              <a:gd name="T13" fmla="*/ 272 h 1088"/>
              <a:gd name="T14" fmla="*/ 1011 w 1146"/>
              <a:gd name="T15" fmla="*/ 248 h 1088"/>
              <a:gd name="T16" fmla="*/ 927 w 1146"/>
              <a:gd name="T17" fmla="*/ 208 h 1088"/>
              <a:gd name="T18" fmla="*/ 851 w 1146"/>
              <a:gd name="T19" fmla="*/ 136 h 1088"/>
              <a:gd name="T20" fmla="*/ 809 w 1146"/>
              <a:gd name="T21" fmla="*/ 112 h 1088"/>
              <a:gd name="T22" fmla="*/ 767 w 1146"/>
              <a:gd name="T23" fmla="*/ 88 h 1088"/>
              <a:gd name="T24" fmla="*/ 708 w 1146"/>
              <a:gd name="T25" fmla="*/ 48 h 1088"/>
              <a:gd name="T26" fmla="*/ 666 w 1146"/>
              <a:gd name="T27" fmla="*/ 0 h 1088"/>
              <a:gd name="T28" fmla="*/ 598 w 1146"/>
              <a:gd name="T29" fmla="*/ 24 h 1088"/>
              <a:gd name="T30" fmla="*/ 564 w 1146"/>
              <a:gd name="T31" fmla="*/ 104 h 1088"/>
              <a:gd name="T32" fmla="*/ 489 w 1146"/>
              <a:gd name="T33" fmla="*/ 136 h 1088"/>
              <a:gd name="T34" fmla="*/ 455 w 1146"/>
              <a:gd name="T35" fmla="*/ 168 h 1088"/>
              <a:gd name="T36" fmla="*/ 413 w 1146"/>
              <a:gd name="T37" fmla="*/ 184 h 1088"/>
              <a:gd name="T38" fmla="*/ 345 w 1146"/>
              <a:gd name="T39" fmla="*/ 160 h 1088"/>
              <a:gd name="T40" fmla="*/ 269 w 1146"/>
              <a:gd name="T41" fmla="*/ 144 h 1088"/>
              <a:gd name="T42" fmla="*/ 303 w 1146"/>
              <a:gd name="T43" fmla="*/ 256 h 1088"/>
              <a:gd name="T44" fmla="*/ 211 w 1146"/>
              <a:gd name="T45" fmla="*/ 240 h 1088"/>
              <a:gd name="T46" fmla="*/ 177 w 1146"/>
              <a:gd name="T47" fmla="*/ 232 h 1088"/>
              <a:gd name="T48" fmla="*/ 126 w 1146"/>
              <a:gd name="T49" fmla="*/ 208 h 1088"/>
              <a:gd name="T50" fmla="*/ 84 w 1146"/>
              <a:gd name="T51" fmla="*/ 216 h 1088"/>
              <a:gd name="T52" fmla="*/ 8 w 1146"/>
              <a:gd name="T53" fmla="*/ 232 h 1088"/>
              <a:gd name="T54" fmla="*/ 8 w 1146"/>
              <a:gd name="T55" fmla="*/ 248 h 1088"/>
              <a:gd name="T56" fmla="*/ 25 w 1146"/>
              <a:gd name="T57" fmla="*/ 272 h 1088"/>
              <a:gd name="T58" fmla="*/ 17 w 1146"/>
              <a:gd name="T59" fmla="*/ 288 h 1088"/>
              <a:gd name="T60" fmla="*/ 42 w 1146"/>
              <a:gd name="T61" fmla="*/ 312 h 1088"/>
              <a:gd name="T62" fmla="*/ 109 w 1146"/>
              <a:gd name="T63" fmla="*/ 328 h 1088"/>
              <a:gd name="T64" fmla="*/ 160 w 1146"/>
              <a:gd name="T65" fmla="*/ 368 h 1088"/>
              <a:gd name="T66" fmla="*/ 194 w 1146"/>
              <a:gd name="T67" fmla="*/ 400 h 1088"/>
              <a:gd name="T68" fmla="*/ 211 w 1146"/>
              <a:gd name="T69" fmla="*/ 448 h 1088"/>
              <a:gd name="T70" fmla="*/ 269 w 1146"/>
              <a:gd name="T71" fmla="*/ 536 h 1088"/>
              <a:gd name="T72" fmla="*/ 278 w 1146"/>
              <a:gd name="T73" fmla="*/ 584 h 1088"/>
              <a:gd name="T74" fmla="*/ 295 w 1146"/>
              <a:gd name="T75" fmla="*/ 640 h 1088"/>
              <a:gd name="T76" fmla="*/ 236 w 1146"/>
              <a:gd name="T77" fmla="*/ 776 h 1088"/>
              <a:gd name="T78" fmla="*/ 177 w 1146"/>
              <a:gd name="T79" fmla="*/ 872 h 1088"/>
              <a:gd name="T80" fmla="*/ 160 w 1146"/>
              <a:gd name="T81" fmla="*/ 888 h 1088"/>
              <a:gd name="T82" fmla="*/ 244 w 1146"/>
              <a:gd name="T83" fmla="*/ 960 h 1088"/>
              <a:gd name="T84" fmla="*/ 320 w 1146"/>
              <a:gd name="T85" fmla="*/ 992 h 1088"/>
              <a:gd name="T86" fmla="*/ 396 w 1146"/>
              <a:gd name="T87" fmla="*/ 1024 h 1088"/>
              <a:gd name="T88" fmla="*/ 522 w 1146"/>
              <a:gd name="T89" fmla="*/ 1056 h 1088"/>
              <a:gd name="T90" fmla="*/ 607 w 1146"/>
              <a:gd name="T91" fmla="*/ 1088 h 1088"/>
              <a:gd name="T92" fmla="*/ 640 w 1146"/>
              <a:gd name="T93" fmla="*/ 1064 h 1088"/>
              <a:gd name="T94" fmla="*/ 632 w 1146"/>
              <a:gd name="T95" fmla="*/ 992 h 1088"/>
              <a:gd name="T96" fmla="*/ 682 w 1146"/>
              <a:gd name="T97" fmla="*/ 944 h 1088"/>
              <a:gd name="T98" fmla="*/ 750 w 1146"/>
              <a:gd name="T99" fmla="*/ 928 h 1088"/>
              <a:gd name="T100" fmla="*/ 876 w 1146"/>
              <a:gd name="T101" fmla="*/ 968 h 1088"/>
              <a:gd name="T102" fmla="*/ 944 w 1146"/>
              <a:gd name="T103" fmla="*/ 984 h 1088"/>
              <a:gd name="T104" fmla="*/ 969 w 1146"/>
              <a:gd name="T105" fmla="*/ 968 h 1088"/>
              <a:gd name="T106" fmla="*/ 1019 w 1146"/>
              <a:gd name="T107" fmla="*/ 928 h 1088"/>
              <a:gd name="T108" fmla="*/ 1087 w 1146"/>
              <a:gd name="T109" fmla="*/ 864 h 1088"/>
              <a:gd name="T110" fmla="*/ 1019 w 1146"/>
              <a:gd name="T111" fmla="*/ 784 h 1088"/>
              <a:gd name="T112" fmla="*/ 1036 w 1146"/>
              <a:gd name="T113" fmla="*/ 720 h 1088"/>
              <a:gd name="T114" fmla="*/ 1036 w 1146"/>
              <a:gd name="T115" fmla="*/ 656 h 1088"/>
              <a:gd name="T116" fmla="*/ 1011 w 1146"/>
              <a:gd name="T117" fmla="*/ 616 h 108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46" h="1088">
                <a:moveTo>
                  <a:pt x="1011" y="616"/>
                </a:moveTo>
                <a:lnTo>
                  <a:pt x="969" y="600"/>
                </a:lnTo>
                <a:lnTo>
                  <a:pt x="935" y="616"/>
                </a:lnTo>
                <a:lnTo>
                  <a:pt x="944" y="584"/>
                </a:lnTo>
                <a:lnTo>
                  <a:pt x="977" y="544"/>
                </a:lnTo>
                <a:lnTo>
                  <a:pt x="986" y="520"/>
                </a:lnTo>
                <a:lnTo>
                  <a:pt x="1011" y="504"/>
                </a:lnTo>
                <a:lnTo>
                  <a:pt x="1019" y="472"/>
                </a:lnTo>
                <a:lnTo>
                  <a:pt x="1053" y="464"/>
                </a:lnTo>
                <a:lnTo>
                  <a:pt x="1087" y="448"/>
                </a:lnTo>
                <a:lnTo>
                  <a:pt x="1104" y="360"/>
                </a:lnTo>
                <a:lnTo>
                  <a:pt x="1112" y="320"/>
                </a:lnTo>
                <a:lnTo>
                  <a:pt x="1146" y="288"/>
                </a:lnTo>
                <a:lnTo>
                  <a:pt x="1095" y="272"/>
                </a:lnTo>
                <a:lnTo>
                  <a:pt x="1036" y="256"/>
                </a:lnTo>
                <a:lnTo>
                  <a:pt x="1011" y="248"/>
                </a:lnTo>
                <a:lnTo>
                  <a:pt x="986" y="216"/>
                </a:lnTo>
                <a:lnTo>
                  <a:pt x="927" y="208"/>
                </a:lnTo>
                <a:lnTo>
                  <a:pt x="868" y="168"/>
                </a:lnTo>
                <a:lnTo>
                  <a:pt x="851" y="136"/>
                </a:lnTo>
                <a:lnTo>
                  <a:pt x="809" y="144"/>
                </a:lnTo>
                <a:lnTo>
                  <a:pt x="809" y="112"/>
                </a:lnTo>
                <a:lnTo>
                  <a:pt x="767" y="96"/>
                </a:lnTo>
                <a:lnTo>
                  <a:pt x="767" y="88"/>
                </a:lnTo>
                <a:lnTo>
                  <a:pt x="733" y="72"/>
                </a:lnTo>
                <a:lnTo>
                  <a:pt x="708" y="48"/>
                </a:lnTo>
                <a:lnTo>
                  <a:pt x="682" y="16"/>
                </a:lnTo>
                <a:lnTo>
                  <a:pt x="666" y="0"/>
                </a:lnTo>
                <a:lnTo>
                  <a:pt x="623" y="8"/>
                </a:lnTo>
                <a:lnTo>
                  <a:pt x="598" y="24"/>
                </a:lnTo>
                <a:lnTo>
                  <a:pt x="581" y="88"/>
                </a:lnTo>
                <a:lnTo>
                  <a:pt x="564" y="104"/>
                </a:lnTo>
                <a:lnTo>
                  <a:pt x="539" y="120"/>
                </a:lnTo>
                <a:lnTo>
                  <a:pt x="489" y="136"/>
                </a:lnTo>
                <a:lnTo>
                  <a:pt x="463" y="144"/>
                </a:lnTo>
                <a:lnTo>
                  <a:pt x="455" y="168"/>
                </a:lnTo>
                <a:lnTo>
                  <a:pt x="446" y="184"/>
                </a:lnTo>
                <a:lnTo>
                  <a:pt x="413" y="184"/>
                </a:lnTo>
                <a:lnTo>
                  <a:pt x="362" y="168"/>
                </a:lnTo>
                <a:lnTo>
                  <a:pt x="345" y="160"/>
                </a:lnTo>
                <a:lnTo>
                  <a:pt x="328" y="144"/>
                </a:lnTo>
                <a:lnTo>
                  <a:pt x="269" y="144"/>
                </a:lnTo>
                <a:lnTo>
                  <a:pt x="295" y="200"/>
                </a:lnTo>
                <a:lnTo>
                  <a:pt x="303" y="256"/>
                </a:lnTo>
                <a:lnTo>
                  <a:pt x="253" y="248"/>
                </a:lnTo>
                <a:lnTo>
                  <a:pt x="211" y="240"/>
                </a:lnTo>
                <a:lnTo>
                  <a:pt x="194" y="248"/>
                </a:lnTo>
                <a:lnTo>
                  <a:pt x="177" y="232"/>
                </a:lnTo>
                <a:lnTo>
                  <a:pt x="152" y="208"/>
                </a:lnTo>
                <a:lnTo>
                  <a:pt x="126" y="208"/>
                </a:lnTo>
                <a:lnTo>
                  <a:pt x="109" y="216"/>
                </a:lnTo>
                <a:lnTo>
                  <a:pt x="84" y="216"/>
                </a:lnTo>
                <a:lnTo>
                  <a:pt x="34" y="216"/>
                </a:lnTo>
                <a:lnTo>
                  <a:pt x="8" y="232"/>
                </a:lnTo>
                <a:lnTo>
                  <a:pt x="0" y="240"/>
                </a:lnTo>
                <a:lnTo>
                  <a:pt x="8" y="248"/>
                </a:lnTo>
                <a:lnTo>
                  <a:pt x="50" y="272"/>
                </a:lnTo>
                <a:lnTo>
                  <a:pt x="25" y="272"/>
                </a:lnTo>
                <a:lnTo>
                  <a:pt x="17" y="280"/>
                </a:lnTo>
                <a:lnTo>
                  <a:pt x="17" y="288"/>
                </a:lnTo>
                <a:lnTo>
                  <a:pt x="25" y="304"/>
                </a:lnTo>
                <a:lnTo>
                  <a:pt x="42" y="312"/>
                </a:lnTo>
                <a:lnTo>
                  <a:pt x="76" y="320"/>
                </a:lnTo>
                <a:lnTo>
                  <a:pt x="109" y="328"/>
                </a:lnTo>
                <a:lnTo>
                  <a:pt x="135" y="352"/>
                </a:lnTo>
                <a:lnTo>
                  <a:pt x="160" y="368"/>
                </a:lnTo>
                <a:lnTo>
                  <a:pt x="185" y="376"/>
                </a:lnTo>
                <a:lnTo>
                  <a:pt x="194" y="400"/>
                </a:lnTo>
                <a:lnTo>
                  <a:pt x="219" y="424"/>
                </a:lnTo>
                <a:lnTo>
                  <a:pt x="211" y="448"/>
                </a:lnTo>
                <a:lnTo>
                  <a:pt x="244" y="512"/>
                </a:lnTo>
                <a:lnTo>
                  <a:pt x="269" y="536"/>
                </a:lnTo>
                <a:lnTo>
                  <a:pt x="286" y="560"/>
                </a:lnTo>
                <a:lnTo>
                  <a:pt x="278" y="584"/>
                </a:lnTo>
                <a:lnTo>
                  <a:pt x="253" y="592"/>
                </a:lnTo>
                <a:lnTo>
                  <a:pt x="295" y="640"/>
                </a:lnTo>
                <a:lnTo>
                  <a:pt x="269" y="632"/>
                </a:lnTo>
                <a:lnTo>
                  <a:pt x="236" y="776"/>
                </a:lnTo>
                <a:lnTo>
                  <a:pt x="202" y="848"/>
                </a:lnTo>
                <a:lnTo>
                  <a:pt x="177" y="872"/>
                </a:lnTo>
                <a:lnTo>
                  <a:pt x="143" y="880"/>
                </a:lnTo>
                <a:lnTo>
                  <a:pt x="160" y="888"/>
                </a:lnTo>
                <a:lnTo>
                  <a:pt x="211" y="928"/>
                </a:lnTo>
                <a:lnTo>
                  <a:pt x="244" y="960"/>
                </a:lnTo>
                <a:lnTo>
                  <a:pt x="278" y="968"/>
                </a:lnTo>
                <a:lnTo>
                  <a:pt x="320" y="992"/>
                </a:lnTo>
                <a:lnTo>
                  <a:pt x="337" y="1016"/>
                </a:lnTo>
                <a:lnTo>
                  <a:pt x="396" y="1024"/>
                </a:lnTo>
                <a:lnTo>
                  <a:pt x="463" y="1032"/>
                </a:lnTo>
                <a:lnTo>
                  <a:pt x="522" y="1056"/>
                </a:lnTo>
                <a:lnTo>
                  <a:pt x="581" y="1072"/>
                </a:lnTo>
                <a:lnTo>
                  <a:pt x="607" y="1088"/>
                </a:lnTo>
                <a:lnTo>
                  <a:pt x="632" y="1080"/>
                </a:lnTo>
                <a:lnTo>
                  <a:pt x="640" y="1064"/>
                </a:lnTo>
                <a:lnTo>
                  <a:pt x="623" y="1032"/>
                </a:lnTo>
                <a:lnTo>
                  <a:pt x="632" y="992"/>
                </a:lnTo>
                <a:lnTo>
                  <a:pt x="649" y="968"/>
                </a:lnTo>
                <a:lnTo>
                  <a:pt x="682" y="944"/>
                </a:lnTo>
                <a:lnTo>
                  <a:pt x="716" y="928"/>
                </a:lnTo>
                <a:lnTo>
                  <a:pt x="750" y="928"/>
                </a:lnTo>
                <a:lnTo>
                  <a:pt x="842" y="952"/>
                </a:lnTo>
                <a:lnTo>
                  <a:pt x="876" y="968"/>
                </a:lnTo>
                <a:lnTo>
                  <a:pt x="910" y="984"/>
                </a:lnTo>
                <a:lnTo>
                  <a:pt x="944" y="984"/>
                </a:lnTo>
                <a:lnTo>
                  <a:pt x="960" y="976"/>
                </a:lnTo>
                <a:lnTo>
                  <a:pt x="969" y="968"/>
                </a:lnTo>
                <a:lnTo>
                  <a:pt x="977" y="960"/>
                </a:lnTo>
                <a:lnTo>
                  <a:pt x="1019" y="928"/>
                </a:lnTo>
                <a:lnTo>
                  <a:pt x="1070" y="904"/>
                </a:lnTo>
                <a:lnTo>
                  <a:pt x="1087" y="864"/>
                </a:lnTo>
                <a:lnTo>
                  <a:pt x="1011" y="832"/>
                </a:lnTo>
                <a:lnTo>
                  <a:pt x="1019" y="784"/>
                </a:lnTo>
                <a:lnTo>
                  <a:pt x="994" y="744"/>
                </a:lnTo>
                <a:lnTo>
                  <a:pt x="1036" y="720"/>
                </a:lnTo>
                <a:lnTo>
                  <a:pt x="1019" y="656"/>
                </a:lnTo>
                <a:lnTo>
                  <a:pt x="1036" y="656"/>
                </a:lnTo>
                <a:lnTo>
                  <a:pt x="1019" y="632"/>
                </a:lnTo>
                <a:lnTo>
                  <a:pt x="1011" y="616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88" name="Freeform 33"/>
          <p:cNvSpPr>
            <a:spLocks/>
          </p:cNvSpPr>
          <p:nvPr/>
        </p:nvSpPr>
        <p:spPr bwMode="auto">
          <a:xfrm>
            <a:off x="6479288" y="5207768"/>
            <a:ext cx="1337456" cy="1224113"/>
          </a:xfrm>
          <a:custGeom>
            <a:avLst/>
            <a:gdLst>
              <a:gd name="T0" fmla="*/ 1121 w 1180"/>
              <a:gd name="T1" fmla="*/ 728 h 1080"/>
              <a:gd name="T2" fmla="*/ 1003 w 1180"/>
              <a:gd name="T3" fmla="*/ 672 h 1080"/>
              <a:gd name="T4" fmla="*/ 935 w 1180"/>
              <a:gd name="T5" fmla="*/ 616 h 1080"/>
              <a:gd name="T6" fmla="*/ 902 w 1180"/>
              <a:gd name="T7" fmla="*/ 584 h 1080"/>
              <a:gd name="T8" fmla="*/ 817 w 1180"/>
              <a:gd name="T9" fmla="*/ 592 h 1080"/>
              <a:gd name="T10" fmla="*/ 733 w 1180"/>
              <a:gd name="T11" fmla="*/ 528 h 1080"/>
              <a:gd name="T12" fmla="*/ 683 w 1180"/>
              <a:gd name="T13" fmla="*/ 448 h 1080"/>
              <a:gd name="T14" fmla="*/ 556 w 1180"/>
              <a:gd name="T15" fmla="*/ 344 h 1080"/>
              <a:gd name="T16" fmla="*/ 523 w 1180"/>
              <a:gd name="T17" fmla="*/ 280 h 1080"/>
              <a:gd name="T18" fmla="*/ 548 w 1180"/>
              <a:gd name="T19" fmla="*/ 240 h 1080"/>
              <a:gd name="T20" fmla="*/ 531 w 1180"/>
              <a:gd name="T21" fmla="*/ 216 h 1080"/>
              <a:gd name="T22" fmla="*/ 556 w 1180"/>
              <a:gd name="T23" fmla="*/ 184 h 1080"/>
              <a:gd name="T24" fmla="*/ 649 w 1180"/>
              <a:gd name="T25" fmla="*/ 144 h 1080"/>
              <a:gd name="T26" fmla="*/ 649 w 1180"/>
              <a:gd name="T27" fmla="*/ 56 h 1080"/>
              <a:gd name="T28" fmla="*/ 514 w 1180"/>
              <a:gd name="T29" fmla="*/ 0 h 1080"/>
              <a:gd name="T30" fmla="*/ 405 w 1180"/>
              <a:gd name="T31" fmla="*/ 40 h 1080"/>
              <a:gd name="T32" fmla="*/ 354 w 1180"/>
              <a:gd name="T33" fmla="*/ 64 h 1080"/>
              <a:gd name="T34" fmla="*/ 295 w 1180"/>
              <a:gd name="T35" fmla="*/ 80 h 1080"/>
              <a:gd name="T36" fmla="*/ 228 w 1180"/>
              <a:gd name="T37" fmla="*/ 152 h 1080"/>
              <a:gd name="T38" fmla="*/ 118 w 1180"/>
              <a:gd name="T39" fmla="*/ 136 h 1080"/>
              <a:gd name="T40" fmla="*/ 42 w 1180"/>
              <a:gd name="T41" fmla="*/ 208 h 1080"/>
              <a:gd name="T42" fmla="*/ 25 w 1180"/>
              <a:gd name="T43" fmla="*/ 272 h 1080"/>
              <a:gd name="T44" fmla="*/ 93 w 1180"/>
              <a:gd name="T45" fmla="*/ 352 h 1080"/>
              <a:gd name="T46" fmla="*/ 93 w 1180"/>
              <a:gd name="T47" fmla="*/ 392 h 1080"/>
              <a:gd name="T48" fmla="*/ 160 w 1180"/>
              <a:gd name="T49" fmla="*/ 344 h 1080"/>
              <a:gd name="T50" fmla="*/ 202 w 1180"/>
              <a:gd name="T51" fmla="*/ 320 h 1080"/>
              <a:gd name="T52" fmla="*/ 261 w 1180"/>
              <a:gd name="T53" fmla="*/ 352 h 1080"/>
              <a:gd name="T54" fmla="*/ 312 w 1180"/>
              <a:gd name="T55" fmla="*/ 368 h 1080"/>
              <a:gd name="T56" fmla="*/ 337 w 1180"/>
              <a:gd name="T57" fmla="*/ 424 h 1080"/>
              <a:gd name="T58" fmla="*/ 371 w 1180"/>
              <a:gd name="T59" fmla="*/ 496 h 1080"/>
              <a:gd name="T60" fmla="*/ 430 w 1180"/>
              <a:gd name="T61" fmla="*/ 552 h 1080"/>
              <a:gd name="T62" fmla="*/ 497 w 1180"/>
              <a:gd name="T63" fmla="*/ 592 h 1080"/>
              <a:gd name="T64" fmla="*/ 607 w 1180"/>
              <a:gd name="T65" fmla="*/ 680 h 1080"/>
              <a:gd name="T66" fmla="*/ 649 w 1180"/>
              <a:gd name="T67" fmla="*/ 688 h 1080"/>
              <a:gd name="T68" fmla="*/ 742 w 1180"/>
              <a:gd name="T69" fmla="*/ 744 h 1080"/>
              <a:gd name="T70" fmla="*/ 775 w 1180"/>
              <a:gd name="T71" fmla="*/ 752 h 1080"/>
              <a:gd name="T72" fmla="*/ 809 w 1180"/>
              <a:gd name="T73" fmla="*/ 768 h 1080"/>
              <a:gd name="T74" fmla="*/ 851 w 1180"/>
              <a:gd name="T75" fmla="*/ 824 h 1080"/>
              <a:gd name="T76" fmla="*/ 927 w 1180"/>
              <a:gd name="T77" fmla="*/ 856 h 1080"/>
              <a:gd name="T78" fmla="*/ 978 w 1180"/>
              <a:gd name="T79" fmla="*/ 984 h 1080"/>
              <a:gd name="T80" fmla="*/ 935 w 1180"/>
              <a:gd name="T81" fmla="*/ 1000 h 1080"/>
              <a:gd name="T82" fmla="*/ 927 w 1180"/>
              <a:gd name="T83" fmla="*/ 1040 h 1080"/>
              <a:gd name="T84" fmla="*/ 935 w 1180"/>
              <a:gd name="T85" fmla="*/ 1072 h 1080"/>
              <a:gd name="T86" fmla="*/ 978 w 1180"/>
              <a:gd name="T87" fmla="*/ 1072 h 1080"/>
              <a:gd name="T88" fmla="*/ 1011 w 1180"/>
              <a:gd name="T89" fmla="*/ 1000 h 1080"/>
              <a:gd name="T90" fmla="*/ 1070 w 1180"/>
              <a:gd name="T91" fmla="*/ 952 h 1080"/>
              <a:gd name="T92" fmla="*/ 1053 w 1180"/>
              <a:gd name="T93" fmla="*/ 888 h 1080"/>
              <a:gd name="T94" fmla="*/ 1003 w 1180"/>
              <a:gd name="T95" fmla="*/ 864 h 1080"/>
              <a:gd name="T96" fmla="*/ 1011 w 1180"/>
              <a:gd name="T97" fmla="*/ 800 h 1080"/>
              <a:gd name="T98" fmla="*/ 1045 w 1180"/>
              <a:gd name="T99" fmla="*/ 768 h 1080"/>
              <a:gd name="T100" fmla="*/ 1146 w 1180"/>
              <a:gd name="T101" fmla="*/ 792 h 1080"/>
              <a:gd name="T102" fmla="*/ 1180 w 1180"/>
              <a:gd name="T103" fmla="*/ 784 h 1080"/>
              <a:gd name="T104" fmla="*/ 1155 w 1180"/>
              <a:gd name="T105" fmla="*/ 752 h 108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0" h="1080">
                <a:moveTo>
                  <a:pt x="1155" y="752"/>
                </a:moveTo>
                <a:lnTo>
                  <a:pt x="1121" y="728"/>
                </a:lnTo>
                <a:lnTo>
                  <a:pt x="1087" y="712"/>
                </a:lnTo>
                <a:lnTo>
                  <a:pt x="1003" y="672"/>
                </a:lnTo>
                <a:lnTo>
                  <a:pt x="919" y="632"/>
                </a:lnTo>
                <a:lnTo>
                  <a:pt x="935" y="616"/>
                </a:lnTo>
                <a:lnTo>
                  <a:pt x="927" y="600"/>
                </a:lnTo>
                <a:lnTo>
                  <a:pt x="902" y="584"/>
                </a:lnTo>
                <a:lnTo>
                  <a:pt x="868" y="592"/>
                </a:lnTo>
                <a:lnTo>
                  <a:pt x="817" y="592"/>
                </a:lnTo>
                <a:lnTo>
                  <a:pt x="775" y="568"/>
                </a:lnTo>
                <a:lnTo>
                  <a:pt x="733" y="528"/>
                </a:lnTo>
                <a:lnTo>
                  <a:pt x="708" y="488"/>
                </a:lnTo>
                <a:lnTo>
                  <a:pt x="683" y="448"/>
                </a:lnTo>
                <a:lnTo>
                  <a:pt x="641" y="408"/>
                </a:lnTo>
                <a:lnTo>
                  <a:pt x="556" y="344"/>
                </a:lnTo>
                <a:lnTo>
                  <a:pt x="523" y="296"/>
                </a:lnTo>
                <a:lnTo>
                  <a:pt x="523" y="280"/>
                </a:lnTo>
                <a:lnTo>
                  <a:pt x="539" y="256"/>
                </a:lnTo>
                <a:lnTo>
                  <a:pt x="548" y="240"/>
                </a:lnTo>
                <a:lnTo>
                  <a:pt x="539" y="224"/>
                </a:lnTo>
                <a:lnTo>
                  <a:pt x="531" y="216"/>
                </a:lnTo>
                <a:lnTo>
                  <a:pt x="531" y="200"/>
                </a:lnTo>
                <a:lnTo>
                  <a:pt x="556" y="184"/>
                </a:lnTo>
                <a:lnTo>
                  <a:pt x="641" y="152"/>
                </a:lnTo>
                <a:lnTo>
                  <a:pt x="649" y="144"/>
                </a:lnTo>
                <a:lnTo>
                  <a:pt x="641" y="88"/>
                </a:lnTo>
                <a:lnTo>
                  <a:pt x="649" y="56"/>
                </a:lnTo>
                <a:lnTo>
                  <a:pt x="531" y="24"/>
                </a:lnTo>
                <a:lnTo>
                  <a:pt x="514" y="0"/>
                </a:lnTo>
                <a:lnTo>
                  <a:pt x="438" y="8"/>
                </a:lnTo>
                <a:lnTo>
                  <a:pt x="405" y="40"/>
                </a:lnTo>
                <a:lnTo>
                  <a:pt x="371" y="32"/>
                </a:lnTo>
                <a:lnTo>
                  <a:pt x="354" y="64"/>
                </a:lnTo>
                <a:lnTo>
                  <a:pt x="320" y="64"/>
                </a:lnTo>
                <a:lnTo>
                  <a:pt x="295" y="80"/>
                </a:lnTo>
                <a:lnTo>
                  <a:pt x="253" y="72"/>
                </a:lnTo>
                <a:lnTo>
                  <a:pt x="228" y="152"/>
                </a:lnTo>
                <a:lnTo>
                  <a:pt x="160" y="72"/>
                </a:lnTo>
                <a:lnTo>
                  <a:pt x="118" y="136"/>
                </a:lnTo>
                <a:lnTo>
                  <a:pt x="25" y="144"/>
                </a:lnTo>
                <a:lnTo>
                  <a:pt x="42" y="208"/>
                </a:lnTo>
                <a:lnTo>
                  <a:pt x="0" y="232"/>
                </a:lnTo>
                <a:lnTo>
                  <a:pt x="25" y="272"/>
                </a:lnTo>
                <a:lnTo>
                  <a:pt x="17" y="320"/>
                </a:lnTo>
                <a:lnTo>
                  <a:pt x="93" y="352"/>
                </a:lnTo>
                <a:lnTo>
                  <a:pt x="76" y="392"/>
                </a:lnTo>
                <a:lnTo>
                  <a:pt x="93" y="392"/>
                </a:lnTo>
                <a:lnTo>
                  <a:pt x="135" y="376"/>
                </a:lnTo>
                <a:lnTo>
                  <a:pt x="160" y="344"/>
                </a:lnTo>
                <a:lnTo>
                  <a:pt x="177" y="328"/>
                </a:lnTo>
                <a:lnTo>
                  <a:pt x="202" y="320"/>
                </a:lnTo>
                <a:lnTo>
                  <a:pt x="244" y="336"/>
                </a:lnTo>
                <a:lnTo>
                  <a:pt x="261" y="352"/>
                </a:lnTo>
                <a:lnTo>
                  <a:pt x="278" y="368"/>
                </a:lnTo>
                <a:lnTo>
                  <a:pt x="312" y="368"/>
                </a:lnTo>
                <a:lnTo>
                  <a:pt x="329" y="384"/>
                </a:lnTo>
                <a:lnTo>
                  <a:pt x="337" y="424"/>
                </a:lnTo>
                <a:lnTo>
                  <a:pt x="362" y="472"/>
                </a:lnTo>
                <a:lnTo>
                  <a:pt x="371" y="496"/>
                </a:lnTo>
                <a:lnTo>
                  <a:pt x="396" y="512"/>
                </a:lnTo>
                <a:lnTo>
                  <a:pt x="430" y="552"/>
                </a:lnTo>
                <a:lnTo>
                  <a:pt x="472" y="576"/>
                </a:lnTo>
                <a:lnTo>
                  <a:pt x="497" y="592"/>
                </a:lnTo>
                <a:lnTo>
                  <a:pt x="514" y="608"/>
                </a:lnTo>
                <a:lnTo>
                  <a:pt x="607" y="680"/>
                </a:lnTo>
                <a:lnTo>
                  <a:pt x="624" y="696"/>
                </a:lnTo>
                <a:lnTo>
                  <a:pt x="649" y="688"/>
                </a:lnTo>
                <a:lnTo>
                  <a:pt x="708" y="712"/>
                </a:lnTo>
                <a:lnTo>
                  <a:pt x="742" y="744"/>
                </a:lnTo>
                <a:lnTo>
                  <a:pt x="767" y="744"/>
                </a:lnTo>
                <a:lnTo>
                  <a:pt x="775" y="752"/>
                </a:lnTo>
                <a:lnTo>
                  <a:pt x="775" y="768"/>
                </a:lnTo>
                <a:lnTo>
                  <a:pt x="809" y="768"/>
                </a:lnTo>
                <a:lnTo>
                  <a:pt x="826" y="800"/>
                </a:lnTo>
                <a:lnTo>
                  <a:pt x="851" y="824"/>
                </a:lnTo>
                <a:lnTo>
                  <a:pt x="893" y="840"/>
                </a:lnTo>
                <a:lnTo>
                  <a:pt x="927" y="856"/>
                </a:lnTo>
                <a:lnTo>
                  <a:pt x="944" y="904"/>
                </a:lnTo>
                <a:lnTo>
                  <a:pt x="978" y="984"/>
                </a:lnTo>
                <a:lnTo>
                  <a:pt x="952" y="984"/>
                </a:lnTo>
                <a:lnTo>
                  <a:pt x="935" y="1000"/>
                </a:lnTo>
                <a:lnTo>
                  <a:pt x="935" y="1016"/>
                </a:lnTo>
                <a:lnTo>
                  <a:pt x="927" y="1040"/>
                </a:lnTo>
                <a:lnTo>
                  <a:pt x="919" y="1056"/>
                </a:lnTo>
                <a:lnTo>
                  <a:pt x="935" y="1072"/>
                </a:lnTo>
                <a:lnTo>
                  <a:pt x="952" y="1080"/>
                </a:lnTo>
                <a:lnTo>
                  <a:pt x="978" y="1072"/>
                </a:lnTo>
                <a:lnTo>
                  <a:pt x="994" y="1040"/>
                </a:lnTo>
                <a:lnTo>
                  <a:pt x="1011" y="1000"/>
                </a:lnTo>
                <a:lnTo>
                  <a:pt x="1028" y="960"/>
                </a:lnTo>
                <a:lnTo>
                  <a:pt x="1070" y="952"/>
                </a:lnTo>
                <a:lnTo>
                  <a:pt x="1070" y="904"/>
                </a:lnTo>
                <a:lnTo>
                  <a:pt x="1053" y="888"/>
                </a:lnTo>
                <a:lnTo>
                  <a:pt x="1028" y="880"/>
                </a:lnTo>
                <a:lnTo>
                  <a:pt x="1003" y="864"/>
                </a:lnTo>
                <a:lnTo>
                  <a:pt x="994" y="848"/>
                </a:lnTo>
                <a:lnTo>
                  <a:pt x="1011" y="800"/>
                </a:lnTo>
                <a:lnTo>
                  <a:pt x="1028" y="776"/>
                </a:lnTo>
                <a:lnTo>
                  <a:pt x="1045" y="768"/>
                </a:lnTo>
                <a:lnTo>
                  <a:pt x="1104" y="776"/>
                </a:lnTo>
                <a:lnTo>
                  <a:pt x="1146" y="792"/>
                </a:lnTo>
                <a:lnTo>
                  <a:pt x="1180" y="824"/>
                </a:lnTo>
                <a:lnTo>
                  <a:pt x="1180" y="784"/>
                </a:lnTo>
                <a:lnTo>
                  <a:pt x="1155" y="752"/>
                </a:lnTo>
                <a:close/>
              </a:path>
            </a:pathLst>
          </a:custGeom>
          <a:solidFill>
            <a:srgbClr val="9DCA2A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89" name="Freeform 34"/>
          <p:cNvSpPr>
            <a:spLocks/>
          </p:cNvSpPr>
          <p:nvPr/>
        </p:nvSpPr>
        <p:spPr bwMode="auto">
          <a:xfrm>
            <a:off x="5352651" y="4627448"/>
            <a:ext cx="1298919" cy="1233180"/>
          </a:xfrm>
          <a:custGeom>
            <a:avLst/>
            <a:gdLst>
              <a:gd name="T0" fmla="*/ 969 w 1146"/>
              <a:gd name="T1" fmla="*/ 600 h 1088"/>
              <a:gd name="T2" fmla="*/ 944 w 1146"/>
              <a:gd name="T3" fmla="*/ 584 h 1088"/>
              <a:gd name="T4" fmla="*/ 986 w 1146"/>
              <a:gd name="T5" fmla="*/ 520 h 1088"/>
              <a:gd name="T6" fmla="*/ 1019 w 1146"/>
              <a:gd name="T7" fmla="*/ 472 h 1088"/>
              <a:gd name="T8" fmla="*/ 1087 w 1146"/>
              <a:gd name="T9" fmla="*/ 448 h 1088"/>
              <a:gd name="T10" fmla="*/ 1112 w 1146"/>
              <a:gd name="T11" fmla="*/ 320 h 1088"/>
              <a:gd name="T12" fmla="*/ 1095 w 1146"/>
              <a:gd name="T13" fmla="*/ 272 h 1088"/>
              <a:gd name="T14" fmla="*/ 1011 w 1146"/>
              <a:gd name="T15" fmla="*/ 248 h 1088"/>
              <a:gd name="T16" fmla="*/ 927 w 1146"/>
              <a:gd name="T17" fmla="*/ 208 h 1088"/>
              <a:gd name="T18" fmla="*/ 851 w 1146"/>
              <a:gd name="T19" fmla="*/ 136 h 1088"/>
              <a:gd name="T20" fmla="*/ 809 w 1146"/>
              <a:gd name="T21" fmla="*/ 112 h 1088"/>
              <a:gd name="T22" fmla="*/ 767 w 1146"/>
              <a:gd name="T23" fmla="*/ 88 h 1088"/>
              <a:gd name="T24" fmla="*/ 708 w 1146"/>
              <a:gd name="T25" fmla="*/ 48 h 1088"/>
              <a:gd name="T26" fmla="*/ 666 w 1146"/>
              <a:gd name="T27" fmla="*/ 0 h 1088"/>
              <a:gd name="T28" fmla="*/ 598 w 1146"/>
              <a:gd name="T29" fmla="*/ 24 h 1088"/>
              <a:gd name="T30" fmla="*/ 564 w 1146"/>
              <a:gd name="T31" fmla="*/ 104 h 1088"/>
              <a:gd name="T32" fmla="*/ 489 w 1146"/>
              <a:gd name="T33" fmla="*/ 136 h 1088"/>
              <a:gd name="T34" fmla="*/ 455 w 1146"/>
              <a:gd name="T35" fmla="*/ 168 h 1088"/>
              <a:gd name="T36" fmla="*/ 413 w 1146"/>
              <a:gd name="T37" fmla="*/ 184 h 1088"/>
              <a:gd name="T38" fmla="*/ 345 w 1146"/>
              <a:gd name="T39" fmla="*/ 160 h 1088"/>
              <a:gd name="T40" fmla="*/ 269 w 1146"/>
              <a:gd name="T41" fmla="*/ 144 h 1088"/>
              <a:gd name="T42" fmla="*/ 303 w 1146"/>
              <a:gd name="T43" fmla="*/ 256 h 1088"/>
              <a:gd name="T44" fmla="*/ 211 w 1146"/>
              <a:gd name="T45" fmla="*/ 240 h 1088"/>
              <a:gd name="T46" fmla="*/ 177 w 1146"/>
              <a:gd name="T47" fmla="*/ 232 h 1088"/>
              <a:gd name="T48" fmla="*/ 126 w 1146"/>
              <a:gd name="T49" fmla="*/ 208 h 1088"/>
              <a:gd name="T50" fmla="*/ 84 w 1146"/>
              <a:gd name="T51" fmla="*/ 216 h 1088"/>
              <a:gd name="T52" fmla="*/ 8 w 1146"/>
              <a:gd name="T53" fmla="*/ 232 h 1088"/>
              <a:gd name="T54" fmla="*/ 8 w 1146"/>
              <a:gd name="T55" fmla="*/ 248 h 1088"/>
              <a:gd name="T56" fmla="*/ 25 w 1146"/>
              <a:gd name="T57" fmla="*/ 272 h 1088"/>
              <a:gd name="T58" fmla="*/ 17 w 1146"/>
              <a:gd name="T59" fmla="*/ 288 h 1088"/>
              <a:gd name="T60" fmla="*/ 42 w 1146"/>
              <a:gd name="T61" fmla="*/ 312 h 1088"/>
              <a:gd name="T62" fmla="*/ 109 w 1146"/>
              <a:gd name="T63" fmla="*/ 328 h 1088"/>
              <a:gd name="T64" fmla="*/ 160 w 1146"/>
              <a:gd name="T65" fmla="*/ 368 h 1088"/>
              <a:gd name="T66" fmla="*/ 194 w 1146"/>
              <a:gd name="T67" fmla="*/ 400 h 1088"/>
              <a:gd name="T68" fmla="*/ 211 w 1146"/>
              <a:gd name="T69" fmla="*/ 448 h 1088"/>
              <a:gd name="T70" fmla="*/ 269 w 1146"/>
              <a:gd name="T71" fmla="*/ 536 h 1088"/>
              <a:gd name="T72" fmla="*/ 278 w 1146"/>
              <a:gd name="T73" fmla="*/ 584 h 1088"/>
              <a:gd name="T74" fmla="*/ 295 w 1146"/>
              <a:gd name="T75" fmla="*/ 640 h 1088"/>
              <a:gd name="T76" fmla="*/ 236 w 1146"/>
              <a:gd name="T77" fmla="*/ 776 h 1088"/>
              <a:gd name="T78" fmla="*/ 177 w 1146"/>
              <a:gd name="T79" fmla="*/ 872 h 1088"/>
              <a:gd name="T80" fmla="*/ 160 w 1146"/>
              <a:gd name="T81" fmla="*/ 888 h 1088"/>
              <a:gd name="T82" fmla="*/ 244 w 1146"/>
              <a:gd name="T83" fmla="*/ 960 h 1088"/>
              <a:gd name="T84" fmla="*/ 320 w 1146"/>
              <a:gd name="T85" fmla="*/ 992 h 1088"/>
              <a:gd name="T86" fmla="*/ 396 w 1146"/>
              <a:gd name="T87" fmla="*/ 1024 h 1088"/>
              <a:gd name="T88" fmla="*/ 522 w 1146"/>
              <a:gd name="T89" fmla="*/ 1056 h 1088"/>
              <a:gd name="T90" fmla="*/ 607 w 1146"/>
              <a:gd name="T91" fmla="*/ 1088 h 1088"/>
              <a:gd name="T92" fmla="*/ 632 w 1146"/>
              <a:gd name="T93" fmla="*/ 1080 h 1088"/>
              <a:gd name="T94" fmla="*/ 623 w 1146"/>
              <a:gd name="T95" fmla="*/ 1032 h 1088"/>
              <a:gd name="T96" fmla="*/ 649 w 1146"/>
              <a:gd name="T97" fmla="*/ 968 h 1088"/>
              <a:gd name="T98" fmla="*/ 716 w 1146"/>
              <a:gd name="T99" fmla="*/ 928 h 1088"/>
              <a:gd name="T100" fmla="*/ 842 w 1146"/>
              <a:gd name="T101" fmla="*/ 952 h 1088"/>
              <a:gd name="T102" fmla="*/ 910 w 1146"/>
              <a:gd name="T103" fmla="*/ 984 h 1088"/>
              <a:gd name="T104" fmla="*/ 960 w 1146"/>
              <a:gd name="T105" fmla="*/ 976 h 1088"/>
              <a:gd name="T106" fmla="*/ 977 w 1146"/>
              <a:gd name="T107" fmla="*/ 960 h 1088"/>
              <a:gd name="T108" fmla="*/ 1070 w 1146"/>
              <a:gd name="T109" fmla="*/ 904 h 1088"/>
              <a:gd name="T110" fmla="*/ 1011 w 1146"/>
              <a:gd name="T111" fmla="*/ 832 h 1088"/>
              <a:gd name="T112" fmla="*/ 994 w 1146"/>
              <a:gd name="T113" fmla="*/ 744 h 1088"/>
              <a:gd name="T114" fmla="*/ 1019 w 1146"/>
              <a:gd name="T115" fmla="*/ 656 h 1088"/>
              <a:gd name="T116" fmla="*/ 1019 w 1146"/>
              <a:gd name="T117" fmla="*/ 632 h 108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46" h="1088">
                <a:moveTo>
                  <a:pt x="1011" y="616"/>
                </a:moveTo>
                <a:lnTo>
                  <a:pt x="969" y="600"/>
                </a:lnTo>
                <a:lnTo>
                  <a:pt x="935" y="616"/>
                </a:lnTo>
                <a:lnTo>
                  <a:pt x="944" y="584"/>
                </a:lnTo>
                <a:lnTo>
                  <a:pt x="977" y="544"/>
                </a:lnTo>
                <a:lnTo>
                  <a:pt x="986" y="520"/>
                </a:lnTo>
                <a:lnTo>
                  <a:pt x="1011" y="504"/>
                </a:lnTo>
                <a:lnTo>
                  <a:pt x="1019" y="472"/>
                </a:lnTo>
                <a:lnTo>
                  <a:pt x="1053" y="464"/>
                </a:lnTo>
                <a:lnTo>
                  <a:pt x="1087" y="448"/>
                </a:lnTo>
                <a:lnTo>
                  <a:pt x="1104" y="360"/>
                </a:lnTo>
                <a:lnTo>
                  <a:pt x="1112" y="320"/>
                </a:lnTo>
                <a:lnTo>
                  <a:pt x="1146" y="288"/>
                </a:lnTo>
                <a:lnTo>
                  <a:pt x="1095" y="272"/>
                </a:lnTo>
                <a:lnTo>
                  <a:pt x="1036" y="256"/>
                </a:lnTo>
                <a:lnTo>
                  <a:pt x="1011" y="248"/>
                </a:lnTo>
                <a:lnTo>
                  <a:pt x="986" y="216"/>
                </a:lnTo>
                <a:lnTo>
                  <a:pt x="927" y="208"/>
                </a:lnTo>
                <a:lnTo>
                  <a:pt x="868" y="168"/>
                </a:lnTo>
                <a:lnTo>
                  <a:pt x="851" y="136"/>
                </a:lnTo>
                <a:lnTo>
                  <a:pt x="809" y="144"/>
                </a:lnTo>
                <a:lnTo>
                  <a:pt x="809" y="112"/>
                </a:lnTo>
                <a:lnTo>
                  <a:pt x="767" y="96"/>
                </a:lnTo>
                <a:lnTo>
                  <a:pt x="767" y="88"/>
                </a:lnTo>
                <a:lnTo>
                  <a:pt x="733" y="72"/>
                </a:lnTo>
                <a:lnTo>
                  <a:pt x="708" y="48"/>
                </a:lnTo>
                <a:lnTo>
                  <a:pt x="682" y="16"/>
                </a:lnTo>
                <a:lnTo>
                  <a:pt x="666" y="0"/>
                </a:lnTo>
                <a:lnTo>
                  <a:pt x="623" y="8"/>
                </a:lnTo>
                <a:lnTo>
                  <a:pt x="598" y="24"/>
                </a:lnTo>
                <a:lnTo>
                  <a:pt x="581" y="88"/>
                </a:lnTo>
                <a:lnTo>
                  <a:pt x="564" y="104"/>
                </a:lnTo>
                <a:lnTo>
                  <a:pt x="539" y="120"/>
                </a:lnTo>
                <a:lnTo>
                  <a:pt x="489" y="136"/>
                </a:lnTo>
                <a:lnTo>
                  <a:pt x="463" y="144"/>
                </a:lnTo>
                <a:lnTo>
                  <a:pt x="455" y="168"/>
                </a:lnTo>
                <a:lnTo>
                  <a:pt x="446" y="184"/>
                </a:lnTo>
                <a:lnTo>
                  <a:pt x="413" y="184"/>
                </a:lnTo>
                <a:lnTo>
                  <a:pt x="362" y="168"/>
                </a:lnTo>
                <a:lnTo>
                  <a:pt x="345" y="160"/>
                </a:lnTo>
                <a:lnTo>
                  <a:pt x="328" y="144"/>
                </a:lnTo>
                <a:lnTo>
                  <a:pt x="269" y="144"/>
                </a:lnTo>
                <a:lnTo>
                  <a:pt x="295" y="200"/>
                </a:lnTo>
                <a:lnTo>
                  <a:pt x="303" y="256"/>
                </a:lnTo>
                <a:lnTo>
                  <a:pt x="253" y="248"/>
                </a:lnTo>
                <a:lnTo>
                  <a:pt x="211" y="240"/>
                </a:lnTo>
                <a:lnTo>
                  <a:pt x="194" y="248"/>
                </a:lnTo>
                <a:lnTo>
                  <a:pt x="177" y="232"/>
                </a:lnTo>
                <a:lnTo>
                  <a:pt x="152" y="208"/>
                </a:lnTo>
                <a:lnTo>
                  <a:pt x="126" y="208"/>
                </a:lnTo>
                <a:lnTo>
                  <a:pt x="109" y="216"/>
                </a:lnTo>
                <a:lnTo>
                  <a:pt x="84" y="216"/>
                </a:lnTo>
                <a:lnTo>
                  <a:pt x="34" y="216"/>
                </a:lnTo>
                <a:lnTo>
                  <a:pt x="8" y="232"/>
                </a:lnTo>
                <a:lnTo>
                  <a:pt x="0" y="240"/>
                </a:lnTo>
                <a:lnTo>
                  <a:pt x="8" y="248"/>
                </a:lnTo>
                <a:lnTo>
                  <a:pt x="50" y="272"/>
                </a:lnTo>
                <a:lnTo>
                  <a:pt x="25" y="272"/>
                </a:lnTo>
                <a:lnTo>
                  <a:pt x="17" y="280"/>
                </a:lnTo>
                <a:lnTo>
                  <a:pt x="17" y="288"/>
                </a:lnTo>
                <a:lnTo>
                  <a:pt x="25" y="304"/>
                </a:lnTo>
                <a:lnTo>
                  <a:pt x="42" y="312"/>
                </a:lnTo>
                <a:lnTo>
                  <a:pt x="76" y="320"/>
                </a:lnTo>
                <a:lnTo>
                  <a:pt x="109" y="328"/>
                </a:lnTo>
                <a:lnTo>
                  <a:pt x="135" y="352"/>
                </a:lnTo>
                <a:lnTo>
                  <a:pt x="160" y="368"/>
                </a:lnTo>
                <a:lnTo>
                  <a:pt x="185" y="376"/>
                </a:lnTo>
                <a:lnTo>
                  <a:pt x="194" y="400"/>
                </a:lnTo>
                <a:lnTo>
                  <a:pt x="219" y="424"/>
                </a:lnTo>
                <a:lnTo>
                  <a:pt x="211" y="448"/>
                </a:lnTo>
                <a:lnTo>
                  <a:pt x="244" y="512"/>
                </a:lnTo>
                <a:lnTo>
                  <a:pt x="269" y="536"/>
                </a:lnTo>
                <a:lnTo>
                  <a:pt x="286" y="560"/>
                </a:lnTo>
                <a:lnTo>
                  <a:pt x="278" y="584"/>
                </a:lnTo>
                <a:lnTo>
                  <a:pt x="253" y="592"/>
                </a:lnTo>
                <a:lnTo>
                  <a:pt x="295" y="640"/>
                </a:lnTo>
                <a:lnTo>
                  <a:pt x="269" y="632"/>
                </a:lnTo>
                <a:lnTo>
                  <a:pt x="236" y="776"/>
                </a:lnTo>
                <a:lnTo>
                  <a:pt x="202" y="848"/>
                </a:lnTo>
                <a:lnTo>
                  <a:pt x="177" y="872"/>
                </a:lnTo>
                <a:lnTo>
                  <a:pt x="143" y="880"/>
                </a:lnTo>
                <a:lnTo>
                  <a:pt x="160" y="888"/>
                </a:lnTo>
                <a:lnTo>
                  <a:pt x="211" y="928"/>
                </a:lnTo>
                <a:lnTo>
                  <a:pt x="244" y="960"/>
                </a:lnTo>
                <a:lnTo>
                  <a:pt x="278" y="968"/>
                </a:lnTo>
                <a:lnTo>
                  <a:pt x="320" y="992"/>
                </a:lnTo>
                <a:lnTo>
                  <a:pt x="337" y="1016"/>
                </a:lnTo>
                <a:lnTo>
                  <a:pt x="396" y="1024"/>
                </a:lnTo>
                <a:lnTo>
                  <a:pt x="463" y="1032"/>
                </a:lnTo>
                <a:lnTo>
                  <a:pt x="522" y="1056"/>
                </a:lnTo>
                <a:lnTo>
                  <a:pt x="581" y="1072"/>
                </a:lnTo>
                <a:lnTo>
                  <a:pt x="607" y="1088"/>
                </a:lnTo>
                <a:lnTo>
                  <a:pt x="632" y="1080"/>
                </a:lnTo>
                <a:lnTo>
                  <a:pt x="640" y="1064"/>
                </a:lnTo>
                <a:lnTo>
                  <a:pt x="623" y="1032"/>
                </a:lnTo>
                <a:lnTo>
                  <a:pt x="632" y="992"/>
                </a:lnTo>
                <a:lnTo>
                  <a:pt x="649" y="968"/>
                </a:lnTo>
                <a:lnTo>
                  <a:pt x="682" y="944"/>
                </a:lnTo>
                <a:lnTo>
                  <a:pt x="716" y="928"/>
                </a:lnTo>
                <a:lnTo>
                  <a:pt x="750" y="928"/>
                </a:lnTo>
                <a:lnTo>
                  <a:pt x="842" y="952"/>
                </a:lnTo>
                <a:lnTo>
                  <a:pt x="876" y="968"/>
                </a:lnTo>
                <a:lnTo>
                  <a:pt x="910" y="984"/>
                </a:lnTo>
                <a:lnTo>
                  <a:pt x="944" y="984"/>
                </a:lnTo>
                <a:lnTo>
                  <a:pt x="960" y="976"/>
                </a:lnTo>
                <a:lnTo>
                  <a:pt x="969" y="968"/>
                </a:lnTo>
                <a:lnTo>
                  <a:pt x="977" y="960"/>
                </a:lnTo>
                <a:lnTo>
                  <a:pt x="1019" y="928"/>
                </a:lnTo>
                <a:lnTo>
                  <a:pt x="1070" y="904"/>
                </a:lnTo>
                <a:lnTo>
                  <a:pt x="1087" y="864"/>
                </a:lnTo>
                <a:lnTo>
                  <a:pt x="1011" y="832"/>
                </a:lnTo>
                <a:lnTo>
                  <a:pt x="1019" y="784"/>
                </a:lnTo>
                <a:lnTo>
                  <a:pt x="994" y="744"/>
                </a:lnTo>
                <a:lnTo>
                  <a:pt x="1036" y="720"/>
                </a:lnTo>
                <a:lnTo>
                  <a:pt x="1019" y="656"/>
                </a:lnTo>
                <a:lnTo>
                  <a:pt x="1036" y="656"/>
                </a:lnTo>
                <a:lnTo>
                  <a:pt x="1019" y="632"/>
                </a:lnTo>
                <a:lnTo>
                  <a:pt x="1011" y="616"/>
                </a:lnTo>
                <a:close/>
              </a:path>
            </a:pathLst>
          </a:custGeom>
          <a:solidFill>
            <a:srgbClr val="9DCA2A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90" name="Freeform 35"/>
          <p:cNvSpPr>
            <a:spLocks/>
          </p:cNvSpPr>
          <p:nvPr/>
        </p:nvSpPr>
        <p:spPr bwMode="auto">
          <a:xfrm>
            <a:off x="6107521" y="4600246"/>
            <a:ext cx="371768" cy="262958"/>
          </a:xfrm>
          <a:custGeom>
            <a:avLst/>
            <a:gdLst>
              <a:gd name="T0" fmla="*/ 278 w 328"/>
              <a:gd name="T1" fmla="*/ 184 h 232"/>
              <a:gd name="T2" fmla="*/ 286 w 328"/>
              <a:gd name="T3" fmla="*/ 168 h 232"/>
              <a:gd name="T4" fmla="*/ 311 w 328"/>
              <a:gd name="T5" fmla="*/ 160 h 232"/>
              <a:gd name="T6" fmla="*/ 328 w 328"/>
              <a:gd name="T7" fmla="*/ 144 h 232"/>
              <a:gd name="T8" fmla="*/ 328 w 328"/>
              <a:gd name="T9" fmla="*/ 112 h 232"/>
              <a:gd name="T10" fmla="*/ 303 w 328"/>
              <a:gd name="T11" fmla="*/ 88 h 232"/>
              <a:gd name="T12" fmla="*/ 269 w 328"/>
              <a:gd name="T13" fmla="*/ 72 h 232"/>
              <a:gd name="T14" fmla="*/ 278 w 328"/>
              <a:gd name="T15" fmla="*/ 48 h 232"/>
              <a:gd name="T16" fmla="*/ 261 w 328"/>
              <a:gd name="T17" fmla="*/ 24 h 232"/>
              <a:gd name="T18" fmla="*/ 219 w 328"/>
              <a:gd name="T19" fmla="*/ 16 h 232"/>
              <a:gd name="T20" fmla="*/ 168 w 328"/>
              <a:gd name="T21" fmla="*/ 8 h 232"/>
              <a:gd name="T22" fmla="*/ 134 w 328"/>
              <a:gd name="T23" fmla="*/ 24 h 232"/>
              <a:gd name="T24" fmla="*/ 101 w 328"/>
              <a:gd name="T25" fmla="*/ 16 h 232"/>
              <a:gd name="T26" fmla="*/ 75 w 328"/>
              <a:gd name="T27" fmla="*/ 0 h 232"/>
              <a:gd name="T28" fmla="*/ 42 w 328"/>
              <a:gd name="T29" fmla="*/ 16 h 232"/>
              <a:gd name="T30" fmla="*/ 0 w 328"/>
              <a:gd name="T31" fmla="*/ 24 h 232"/>
              <a:gd name="T32" fmla="*/ 16 w 328"/>
              <a:gd name="T33" fmla="*/ 40 h 232"/>
              <a:gd name="T34" fmla="*/ 42 w 328"/>
              <a:gd name="T35" fmla="*/ 72 h 232"/>
              <a:gd name="T36" fmla="*/ 67 w 328"/>
              <a:gd name="T37" fmla="*/ 96 h 232"/>
              <a:gd name="T38" fmla="*/ 101 w 328"/>
              <a:gd name="T39" fmla="*/ 112 h 232"/>
              <a:gd name="T40" fmla="*/ 101 w 328"/>
              <a:gd name="T41" fmla="*/ 120 h 232"/>
              <a:gd name="T42" fmla="*/ 143 w 328"/>
              <a:gd name="T43" fmla="*/ 136 h 232"/>
              <a:gd name="T44" fmla="*/ 143 w 328"/>
              <a:gd name="T45" fmla="*/ 168 h 232"/>
              <a:gd name="T46" fmla="*/ 185 w 328"/>
              <a:gd name="T47" fmla="*/ 160 h 232"/>
              <a:gd name="T48" fmla="*/ 202 w 328"/>
              <a:gd name="T49" fmla="*/ 192 h 232"/>
              <a:gd name="T50" fmla="*/ 261 w 328"/>
              <a:gd name="T51" fmla="*/ 232 h 232"/>
              <a:gd name="T52" fmla="*/ 278 w 328"/>
              <a:gd name="T53" fmla="*/ 232 h 232"/>
              <a:gd name="T54" fmla="*/ 278 w 328"/>
              <a:gd name="T55" fmla="*/ 208 h 232"/>
              <a:gd name="T56" fmla="*/ 278 w 328"/>
              <a:gd name="T57" fmla="*/ 184 h 23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28" h="232">
                <a:moveTo>
                  <a:pt x="278" y="184"/>
                </a:moveTo>
                <a:lnTo>
                  <a:pt x="286" y="168"/>
                </a:lnTo>
                <a:lnTo>
                  <a:pt x="311" y="160"/>
                </a:lnTo>
                <a:lnTo>
                  <a:pt x="328" y="144"/>
                </a:lnTo>
                <a:lnTo>
                  <a:pt x="328" y="112"/>
                </a:lnTo>
                <a:lnTo>
                  <a:pt x="303" y="88"/>
                </a:lnTo>
                <a:lnTo>
                  <a:pt x="269" y="72"/>
                </a:lnTo>
                <a:lnTo>
                  <a:pt x="278" y="48"/>
                </a:lnTo>
                <a:lnTo>
                  <a:pt x="261" y="24"/>
                </a:lnTo>
                <a:lnTo>
                  <a:pt x="219" y="16"/>
                </a:lnTo>
                <a:lnTo>
                  <a:pt x="168" y="8"/>
                </a:lnTo>
                <a:lnTo>
                  <a:pt x="134" y="24"/>
                </a:lnTo>
                <a:lnTo>
                  <a:pt x="101" y="16"/>
                </a:lnTo>
                <a:lnTo>
                  <a:pt x="75" y="0"/>
                </a:lnTo>
                <a:lnTo>
                  <a:pt x="42" y="16"/>
                </a:lnTo>
                <a:lnTo>
                  <a:pt x="0" y="24"/>
                </a:lnTo>
                <a:lnTo>
                  <a:pt x="16" y="40"/>
                </a:lnTo>
                <a:lnTo>
                  <a:pt x="42" y="72"/>
                </a:lnTo>
                <a:lnTo>
                  <a:pt x="67" y="96"/>
                </a:lnTo>
                <a:lnTo>
                  <a:pt x="101" y="112"/>
                </a:lnTo>
                <a:lnTo>
                  <a:pt x="101" y="120"/>
                </a:lnTo>
                <a:lnTo>
                  <a:pt x="143" y="136"/>
                </a:lnTo>
                <a:lnTo>
                  <a:pt x="143" y="168"/>
                </a:lnTo>
                <a:lnTo>
                  <a:pt x="185" y="160"/>
                </a:lnTo>
                <a:lnTo>
                  <a:pt x="202" y="192"/>
                </a:lnTo>
                <a:lnTo>
                  <a:pt x="261" y="232"/>
                </a:lnTo>
                <a:lnTo>
                  <a:pt x="278" y="232"/>
                </a:lnTo>
                <a:lnTo>
                  <a:pt x="278" y="208"/>
                </a:lnTo>
                <a:lnTo>
                  <a:pt x="278" y="184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1" name="Freeform 36"/>
          <p:cNvSpPr>
            <a:spLocks/>
          </p:cNvSpPr>
          <p:nvPr/>
        </p:nvSpPr>
        <p:spPr bwMode="auto">
          <a:xfrm>
            <a:off x="6422616" y="4781596"/>
            <a:ext cx="66873" cy="90675"/>
          </a:xfrm>
          <a:custGeom>
            <a:avLst/>
            <a:gdLst>
              <a:gd name="T0" fmla="*/ 25 w 59"/>
              <a:gd name="T1" fmla="*/ 24 h 80"/>
              <a:gd name="T2" fmla="*/ 25 w 59"/>
              <a:gd name="T3" fmla="*/ 0 h 80"/>
              <a:gd name="T4" fmla="*/ 8 w 59"/>
              <a:gd name="T5" fmla="*/ 8 h 80"/>
              <a:gd name="T6" fmla="*/ 0 w 59"/>
              <a:gd name="T7" fmla="*/ 24 h 80"/>
              <a:gd name="T8" fmla="*/ 0 w 59"/>
              <a:gd name="T9" fmla="*/ 48 h 80"/>
              <a:gd name="T10" fmla="*/ 0 w 59"/>
              <a:gd name="T11" fmla="*/ 72 h 80"/>
              <a:gd name="T12" fmla="*/ 42 w 59"/>
              <a:gd name="T13" fmla="*/ 80 h 80"/>
              <a:gd name="T14" fmla="*/ 59 w 59"/>
              <a:gd name="T15" fmla="*/ 48 h 80"/>
              <a:gd name="T16" fmla="*/ 25 w 59"/>
              <a:gd name="T17" fmla="*/ 24 h 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9" h="80">
                <a:moveTo>
                  <a:pt x="25" y="24"/>
                </a:moveTo>
                <a:lnTo>
                  <a:pt x="25" y="0"/>
                </a:lnTo>
                <a:lnTo>
                  <a:pt x="8" y="8"/>
                </a:lnTo>
                <a:lnTo>
                  <a:pt x="0" y="24"/>
                </a:lnTo>
                <a:lnTo>
                  <a:pt x="0" y="48"/>
                </a:lnTo>
                <a:lnTo>
                  <a:pt x="0" y="72"/>
                </a:lnTo>
                <a:lnTo>
                  <a:pt x="42" y="80"/>
                </a:lnTo>
                <a:lnTo>
                  <a:pt x="59" y="48"/>
                </a:lnTo>
                <a:lnTo>
                  <a:pt x="25" y="2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92" name="Freeform 37"/>
          <p:cNvSpPr>
            <a:spLocks/>
          </p:cNvSpPr>
          <p:nvPr/>
        </p:nvSpPr>
        <p:spPr bwMode="auto">
          <a:xfrm>
            <a:off x="6192529" y="4328221"/>
            <a:ext cx="381968" cy="362700"/>
          </a:xfrm>
          <a:custGeom>
            <a:avLst/>
            <a:gdLst>
              <a:gd name="T0" fmla="*/ 236 w 337"/>
              <a:gd name="T1" fmla="*/ 280 h 320"/>
              <a:gd name="T2" fmla="*/ 236 w 337"/>
              <a:gd name="T3" fmla="*/ 232 h 320"/>
              <a:gd name="T4" fmla="*/ 236 w 337"/>
              <a:gd name="T5" fmla="*/ 200 h 320"/>
              <a:gd name="T6" fmla="*/ 287 w 337"/>
              <a:gd name="T7" fmla="*/ 192 h 320"/>
              <a:gd name="T8" fmla="*/ 287 w 337"/>
              <a:gd name="T9" fmla="*/ 168 h 320"/>
              <a:gd name="T10" fmla="*/ 312 w 337"/>
              <a:gd name="T11" fmla="*/ 160 h 320"/>
              <a:gd name="T12" fmla="*/ 321 w 337"/>
              <a:gd name="T13" fmla="*/ 128 h 320"/>
              <a:gd name="T14" fmla="*/ 295 w 337"/>
              <a:gd name="T15" fmla="*/ 104 h 320"/>
              <a:gd name="T16" fmla="*/ 321 w 337"/>
              <a:gd name="T17" fmla="*/ 96 h 320"/>
              <a:gd name="T18" fmla="*/ 337 w 337"/>
              <a:gd name="T19" fmla="*/ 56 h 320"/>
              <a:gd name="T20" fmla="*/ 329 w 337"/>
              <a:gd name="T21" fmla="*/ 16 h 320"/>
              <a:gd name="T22" fmla="*/ 321 w 337"/>
              <a:gd name="T23" fmla="*/ 16 h 320"/>
              <a:gd name="T24" fmla="*/ 304 w 337"/>
              <a:gd name="T25" fmla="*/ 0 h 320"/>
              <a:gd name="T26" fmla="*/ 278 w 337"/>
              <a:gd name="T27" fmla="*/ 0 h 320"/>
              <a:gd name="T28" fmla="*/ 219 w 337"/>
              <a:gd name="T29" fmla="*/ 16 h 320"/>
              <a:gd name="T30" fmla="*/ 203 w 337"/>
              <a:gd name="T31" fmla="*/ 24 h 320"/>
              <a:gd name="T32" fmla="*/ 194 w 337"/>
              <a:gd name="T33" fmla="*/ 48 h 320"/>
              <a:gd name="T34" fmla="*/ 203 w 337"/>
              <a:gd name="T35" fmla="*/ 72 h 320"/>
              <a:gd name="T36" fmla="*/ 219 w 337"/>
              <a:gd name="T37" fmla="*/ 96 h 320"/>
              <a:gd name="T38" fmla="*/ 228 w 337"/>
              <a:gd name="T39" fmla="*/ 112 h 320"/>
              <a:gd name="T40" fmla="*/ 211 w 337"/>
              <a:gd name="T41" fmla="*/ 128 h 320"/>
              <a:gd name="T42" fmla="*/ 186 w 337"/>
              <a:gd name="T43" fmla="*/ 136 h 320"/>
              <a:gd name="T44" fmla="*/ 160 w 337"/>
              <a:gd name="T45" fmla="*/ 120 h 320"/>
              <a:gd name="T46" fmla="*/ 169 w 337"/>
              <a:gd name="T47" fmla="*/ 72 h 320"/>
              <a:gd name="T48" fmla="*/ 160 w 337"/>
              <a:gd name="T49" fmla="*/ 56 h 320"/>
              <a:gd name="T50" fmla="*/ 152 w 337"/>
              <a:gd name="T51" fmla="*/ 32 h 320"/>
              <a:gd name="T52" fmla="*/ 110 w 337"/>
              <a:gd name="T53" fmla="*/ 128 h 320"/>
              <a:gd name="T54" fmla="*/ 76 w 337"/>
              <a:gd name="T55" fmla="*/ 168 h 320"/>
              <a:gd name="T56" fmla="*/ 68 w 337"/>
              <a:gd name="T57" fmla="*/ 216 h 320"/>
              <a:gd name="T58" fmla="*/ 42 w 337"/>
              <a:gd name="T59" fmla="*/ 216 h 320"/>
              <a:gd name="T60" fmla="*/ 34 w 337"/>
              <a:gd name="T61" fmla="*/ 216 h 320"/>
              <a:gd name="T62" fmla="*/ 26 w 337"/>
              <a:gd name="T63" fmla="*/ 232 h 320"/>
              <a:gd name="T64" fmla="*/ 0 w 337"/>
              <a:gd name="T65" fmla="*/ 240 h 320"/>
              <a:gd name="T66" fmla="*/ 26 w 337"/>
              <a:gd name="T67" fmla="*/ 256 h 320"/>
              <a:gd name="T68" fmla="*/ 59 w 337"/>
              <a:gd name="T69" fmla="*/ 264 h 320"/>
              <a:gd name="T70" fmla="*/ 93 w 337"/>
              <a:gd name="T71" fmla="*/ 248 h 320"/>
              <a:gd name="T72" fmla="*/ 144 w 337"/>
              <a:gd name="T73" fmla="*/ 256 h 320"/>
              <a:gd name="T74" fmla="*/ 186 w 337"/>
              <a:gd name="T75" fmla="*/ 264 h 320"/>
              <a:gd name="T76" fmla="*/ 203 w 337"/>
              <a:gd name="T77" fmla="*/ 288 h 320"/>
              <a:gd name="T78" fmla="*/ 194 w 337"/>
              <a:gd name="T79" fmla="*/ 312 h 320"/>
              <a:gd name="T80" fmla="*/ 219 w 337"/>
              <a:gd name="T81" fmla="*/ 320 h 320"/>
              <a:gd name="T82" fmla="*/ 219 w 337"/>
              <a:gd name="T83" fmla="*/ 296 h 320"/>
              <a:gd name="T84" fmla="*/ 236 w 337"/>
              <a:gd name="T85" fmla="*/ 280 h 32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37" h="320">
                <a:moveTo>
                  <a:pt x="236" y="280"/>
                </a:moveTo>
                <a:lnTo>
                  <a:pt x="236" y="232"/>
                </a:lnTo>
                <a:lnTo>
                  <a:pt x="236" y="200"/>
                </a:lnTo>
                <a:lnTo>
                  <a:pt x="287" y="192"/>
                </a:lnTo>
                <a:lnTo>
                  <a:pt x="287" y="168"/>
                </a:lnTo>
                <a:lnTo>
                  <a:pt x="312" y="160"/>
                </a:lnTo>
                <a:lnTo>
                  <a:pt x="321" y="128"/>
                </a:lnTo>
                <a:lnTo>
                  <a:pt x="295" y="104"/>
                </a:lnTo>
                <a:lnTo>
                  <a:pt x="321" y="96"/>
                </a:lnTo>
                <a:lnTo>
                  <a:pt x="337" y="56"/>
                </a:lnTo>
                <a:lnTo>
                  <a:pt x="329" y="16"/>
                </a:lnTo>
                <a:lnTo>
                  <a:pt x="321" y="16"/>
                </a:lnTo>
                <a:lnTo>
                  <a:pt x="304" y="0"/>
                </a:lnTo>
                <a:lnTo>
                  <a:pt x="278" y="0"/>
                </a:lnTo>
                <a:lnTo>
                  <a:pt x="219" y="16"/>
                </a:lnTo>
                <a:lnTo>
                  <a:pt x="203" y="24"/>
                </a:lnTo>
                <a:lnTo>
                  <a:pt x="194" y="48"/>
                </a:lnTo>
                <a:lnTo>
                  <a:pt x="203" y="72"/>
                </a:lnTo>
                <a:lnTo>
                  <a:pt x="219" y="96"/>
                </a:lnTo>
                <a:lnTo>
                  <a:pt x="228" y="112"/>
                </a:lnTo>
                <a:lnTo>
                  <a:pt x="211" y="128"/>
                </a:lnTo>
                <a:lnTo>
                  <a:pt x="186" y="136"/>
                </a:lnTo>
                <a:lnTo>
                  <a:pt x="160" y="120"/>
                </a:lnTo>
                <a:lnTo>
                  <a:pt x="169" y="72"/>
                </a:lnTo>
                <a:lnTo>
                  <a:pt x="160" y="56"/>
                </a:lnTo>
                <a:lnTo>
                  <a:pt x="152" y="32"/>
                </a:lnTo>
                <a:lnTo>
                  <a:pt x="110" y="128"/>
                </a:lnTo>
                <a:lnTo>
                  <a:pt x="76" y="168"/>
                </a:lnTo>
                <a:lnTo>
                  <a:pt x="68" y="216"/>
                </a:lnTo>
                <a:lnTo>
                  <a:pt x="42" y="216"/>
                </a:lnTo>
                <a:lnTo>
                  <a:pt x="34" y="216"/>
                </a:lnTo>
                <a:lnTo>
                  <a:pt x="26" y="232"/>
                </a:lnTo>
                <a:lnTo>
                  <a:pt x="0" y="240"/>
                </a:lnTo>
                <a:lnTo>
                  <a:pt x="26" y="256"/>
                </a:lnTo>
                <a:lnTo>
                  <a:pt x="59" y="264"/>
                </a:lnTo>
                <a:lnTo>
                  <a:pt x="93" y="248"/>
                </a:lnTo>
                <a:lnTo>
                  <a:pt x="144" y="256"/>
                </a:lnTo>
                <a:lnTo>
                  <a:pt x="186" y="264"/>
                </a:lnTo>
                <a:lnTo>
                  <a:pt x="203" y="288"/>
                </a:lnTo>
                <a:lnTo>
                  <a:pt x="194" y="312"/>
                </a:lnTo>
                <a:lnTo>
                  <a:pt x="219" y="320"/>
                </a:lnTo>
                <a:lnTo>
                  <a:pt x="219" y="296"/>
                </a:lnTo>
                <a:lnTo>
                  <a:pt x="236" y="28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93" name="Freeform 38"/>
          <p:cNvSpPr>
            <a:spLocks/>
          </p:cNvSpPr>
          <p:nvPr/>
        </p:nvSpPr>
        <p:spPr bwMode="auto">
          <a:xfrm>
            <a:off x="6422616" y="4781596"/>
            <a:ext cx="66873" cy="90675"/>
          </a:xfrm>
          <a:custGeom>
            <a:avLst/>
            <a:gdLst>
              <a:gd name="T0" fmla="*/ 25 w 59"/>
              <a:gd name="T1" fmla="*/ 24 h 80"/>
              <a:gd name="T2" fmla="*/ 25 w 59"/>
              <a:gd name="T3" fmla="*/ 0 h 80"/>
              <a:gd name="T4" fmla="*/ 8 w 59"/>
              <a:gd name="T5" fmla="*/ 8 h 80"/>
              <a:gd name="T6" fmla="*/ 0 w 59"/>
              <a:gd name="T7" fmla="*/ 24 h 80"/>
              <a:gd name="T8" fmla="*/ 0 w 59"/>
              <a:gd name="T9" fmla="*/ 48 h 80"/>
              <a:gd name="T10" fmla="*/ 0 w 59"/>
              <a:gd name="T11" fmla="*/ 72 h 80"/>
              <a:gd name="T12" fmla="*/ 42 w 59"/>
              <a:gd name="T13" fmla="*/ 80 h 80"/>
              <a:gd name="T14" fmla="*/ 59 w 59"/>
              <a:gd name="T15" fmla="*/ 48 h 80"/>
              <a:gd name="T16" fmla="*/ 25 w 59"/>
              <a:gd name="T17" fmla="*/ 24 h 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9" h="80">
                <a:moveTo>
                  <a:pt x="25" y="24"/>
                </a:moveTo>
                <a:lnTo>
                  <a:pt x="25" y="0"/>
                </a:lnTo>
                <a:lnTo>
                  <a:pt x="8" y="8"/>
                </a:lnTo>
                <a:lnTo>
                  <a:pt x="0" y="24"/>
                </a:lnTo>
                <a:lnTo>
                  <a:pt x="0" y="48"/>
                </a:lnTo>
                <a:lnTo>
                  <a:pt x="0" y="72"/>
                </a:lnTo>
                <a:lnTo>
                  <a:pt x="42" y="80"/>
                </a:lnTo>
                <a:lnTo>
                  <a:pt x="59" y="48"/>
                </a:lnTo>
                <a:lnTo>
                  <a:pt x="25" y="24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4" name="Freeform 39"/>
          <p:cNvSpPr>
            <a:spLocks/>
          </p:cNvSpPr>
          <p:nvPr/>
        </p:nvSpPr>
        <p:spPr bwMode="auto">
          <a:xfrm>
            <a:off x="6192529" y="4328221"/>
            <a:ext cx="381968" cy="362700"/>
          </a:xfrm>
          <a:custGeom>
            <a:avLst/>
            <a:gdLst>
              <a:gd name="T0" fmla="*/ 236 w 337"/>
              <a:gd name="T1" fmla="*/ 280 h 320"/>
              <a:gd name="T2" fmla="*/ 236 w 337"/>
              <a:gd name="T3" fmla="*/ 232 h 320"/>
              <a:gd name="T4" fmla="*/ 236 w 337"/>
              <a:gd name="T5" fmla="*/ 200 h 320"/>
              <a:gd name="T6" fmla="*/ 287 w 337"/>
              <a:gd name="T7" fmla="*/ 192 h 320"/>
              <a:gd name="T8" fmla="*/ 287 w 337"/>
              <a:gd name="T9" fmla="*/ 168 h 320"/>
              <a:gd name="T10" fmla="*/ 312 w 337"/>
              <a:gd name="T11" fmla="*/ 160 h 320"/>
              <a:gd name="T12" fmla="*/ 321 w 337"/>
              <a:gd name="T13" fmla="*/ 128 h 320"/>
              <a:gd name="T14" fmla="*/ 295 w 337"/>
              <a:gd name="T15" fmla="*/ 104 h 320"/>
              <a:gd name="T16" fmla="*/ 321 w 337"/>
              <a:gd name="T17" fmla="*/ 96 h 320"/>
              <a:gd name="T18" fmla="*/ 337 w 337"/>
              <a:gd name="T19" fmla="*/ 56 h 320"/>
              <a:gd name="T20" fmla="*/ 329 w 337"/>
              <a:gd name="T21" fmla="*/ 16 h 320"/>
              <a:gd name="T22" fmla="*/ 321 w 337"/>
              <a:gd name="T23" fmla="*/ 16 h 320"/>
              <a:gd name="T24" fmla="*/ 304 w 337"/>
              <a:gd name="T25" fmla="*/ 0 h 320"/>
              <a:gd name="T26" fmla="*/ 278 w 337"/>
              <a:gd name="T27" fmla="*/ 0 h 320"/>
              <a:gd name="T28" fmla="*/ 219 w 337"/>
              <a:gd name="T29" fmla="*/ 16 h 320"/>
              <a:gd name="T30" fmla="*/ 203 w 337"/>
              <a:gd name="T31" fmla="*/ 24 h 320"/>
              <a:gd name="T32" fmla="*/ 194 w 337"/>
              <a:gd name="T33" fmla="*/ 48 h 320"/>
              <a:gd name="T34" fmla="*/ 203 w 337"/>
              <a:gd name="T35" fmla="*/ 72 h 320"/>
              <a:gd name="T36" fmla="*/ 219 w 337"/>
              <a:gd name="T37" fmla="*/ 96 h 320"/>
              <a:gd name="T38" fmla="*/ 228 w 337"/>
              <a:gd name="T39" fmla="*/ 112 h 320"/>
              <a:gd name="T40" fmla="*/ 211 w 337"/>
              <a:gd name="T41" fmla="*/ 128 h 320"/>
              <a:gd name="T42" fmla="*/ 186 w 337"/>
              <a:gd name="T43" fmla="*/ 136 h 320"/>
              <a:gd name="T44" fmla="*/ 160 w 337"/>
              <a:gd name="T45" fmla="*/ 120 h 320"/>
              <a:gd name="T46" fmla="*/ 169 w 337"/>
              <a:gd name="T47" fmla="*/ 72 h 320"/>
              <a:gd name="T48" fmla="*/ 160 w 337"/>
              <a:gd name="T49" fmla="*/ 56 h 320"/>
              <a:gd name="T50" fmla="*/ 152 w 337"/>
              <a:gd name="T51" fmla="*/ 32 h 320"/>
              <a:gd name="T52" fmla="*/ 110 w 337"/>
              <a:gd name="T53" fmla="*/ 128 h 320"/>
              <a:gd name="T54" fmla="*/ 76 w 337"/>
              <a:gd name="T55" fmla="*/ 168 h 320"/>
              <a:gd name="T56" fmla="*/ 68 w 337"/>
              <a:gd name="T57" fmla="*/ 216 h 320"/>
              <a:gd name="T58" fmla="*/ 42 w 337"/>
              <a:gd name="T59" fmla="*/ 216 h 320"/>
              <a:gd name="T60" fmla="*/ 34 w 337"/>
              <a:gd name="T61" fmla="*/ 216 h 320"/>
              <a:gd name="T62" fmla="*/ 26 w 337"/>
              <a:gd name="T63" fmla="*/ 232 h 320"/>
              <a:gd name="T64" fmla="*/ 0 w 337"/>
              <a:gd name="T65" fmla="*/ 240 h 320"/>
              <a:gd name="T66" fmla="*/ 26 w 337"/>
              <a:gd name="T67" fmla="*/ 256 h 320"/>
              <a:gd name="T68" fmla="*/ 59 w 337"/>
              <a:gd name="T69" fmla="*/ 264 h 320"/>
              <a:gd name="T70" fmla="*/ 93 w 337"/>
              <a:gd name="T71" fmla="*/ 248 h 320"/>
              <a:gd name="T72" fmla="*/ 144 w 337"/>
              <a:gd name="T73" fmla="*/ 256 h 320"/>
              <a:gd name="T74" fmla="*/ 186 w 337"/>
              <a:gd name="T75" fmla="*/ 264 h 320"/>
              <a:gd name="T76" fmla="*/ 203 w 337"/>
              <a:gd name="T77" fmla="*/ 288 h 320"/>
              <a:gd name="T78" fmla="*/ 194 w 337"/>
              <a:gd name="T79" fmla="*/ 312 h 320"/>
              <a:gd name="T80" fmla="*/ 219 w 337"/>
              <a:gd name="T81" fmla="*/ 320 h 320"/>
              <a:gd name="T82" fmla="*/ 219 w 337"/>
              <a:gd name="T83" fmla="*/ 296 h 320"/>
              <a:gd name="T84" fmla="*/ 236 w 337"/>
              <a:gd name="T85" fmla="*/ 280 h 32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37" h="320">
                <a:moveTo>
                  <a:pt x="236" y="280"/>
                </a:moveTo>
                <a:lnTo>
                  <a:pt x="236" y="232"/>
                </a:lnTo>
                <a:lnTo>
                  <a:pt x="236" y="200"/>
                </a:lnTo>
                <a:lnTo>
                  <a:pt x="287" y="192"/>
                </a:lnTo>
                <a:lnTo>
                  <a:pt x="287" y="168"/>
                </a:lnTo>
                <a:lnTo>
                  <a:pt x="312" y="160"/>
                </a:lnTo>
                <a:lnTo>
                  <a:pt x="321" y="128"/>
                </a:lnTo>
                <a:lnTo>
                  <a:pt x="295" y="104"/>
                </a:lnTo>
                <a:lnTo>
                  <a:pt x="321" y="96"/>
                </a:lnTo>
                <a:lnTo>
                  <a:pt x="337" y="56"/>
                </a:lnTo>
                <a:lnTo>
                  <a:pt x="329" y="16"/>
                </a:lnTo>
                <a:lnTo>
                  <a:pt x="321" y="16"/>
                </a:lnTo>
                <a:lnTo>
                  <a:pt x="304" y="0"/>
                </a:lnTo>
                <a:lnTo>
                  <a:pt x="278" y="0"/>
                </a:lnTo>
                <a:lnTo>
                  <a:pt x="219" y="16"/>
                </a:lnTo>
                <a:lnTo>
                  <a:pt x="203" y="24"/>
                </a:lnTo>
                <a:lnTo>
                  <a:pt x="194" y="48"/>
                </a:lnTo>
                <a:lnTo>
                  <a:pt x="203" y="72"/>
                </a:lnTo>
                <a:lnTo>
                  <a:pt x="219" y="96"/>
                </a:lnTo>
                <a:lnTo>
                  <a:pt x="228" y="112"/>
                </a:lnTo>
                <a:lnTo>
                  <a:pt x="211" y="128"/>
                </a:lnTo>
                <a:lnTo>
                  <a:pt x="186" y="136"/>
                </a:lnTo>
                <a:lnTo>
                  <a:pt x="160" y="120"/>
                </a:lnTo>
                <a:lnTo>
                  <a:pt x="169" y="72"/>
                </a:lnTo>
                <a:lnTo>
                  <a:pt x="160" y="56"/>
                </a:lnTo>
                <a:lnTo>
                  <a:pt x="152" y="32"/>
                </a:lnTo>
                <a:lnTo>
                  <a:pt x="110" y="128"/>
                </a:lnTo>
                <a:lnTo>
                  <a:pt x="76" y="168"/>
                </a:lnTo>
                <a:lnTo>
                  <a:pt x="68" y="216"/>
                </a:lnTo>
                <a:lnTo>
                  <a:pt x="42" y="216"/>
                </a:lnTo>
                <a:lnTo>
                  <a:pt x="34" y="216"/>
                </a:lnTo>
                <a:lnTo>
                  <a:pt x="26" y="232"/>
                </a:lnTo>
                <a:lnTo>
                  <a:pt x="0" y="240"/>
                </a:lnTo>
                <a:lnTo>
                  <a:pt x="26" y="256"/>
                </a:lnTo>
                <a:lnTo>
                  <a:pt x="59" y="264"/>
                </a:lnTo>
                <a:lnTo>
                  <a:pt x="93" y="248"/>
                </a:lnTo>
                <a:lnTo>
                  <a:pt x="144" y="256"/>
                </a:lnTo>
                <a:lnTo>
                  <a:pt x="186" y="264"/>
                </a:lnTo>
                <a:lnTo>
                  <a:pt x="203" y="288"/>
                </a:lnTo>
                <a:lnTo>
                  <a:pt x="194" y="312"/>
                </a:lnTo>
                <a:lnTo>
                  <a:pt x="219" y="320"/>
                </a:lnTo>
                <a:lnTo>
                  <a:pt x="219" y="296"/>
                </a:lnTo>
                <a:lnTo>
                  <a:pt x="236" y="280"/>
                </a:lnTo>
                <a:close/>
              </a:path>
            </a:pathLst>
          </a:custGeom>
          <a:solidFill>
            <a:srgbClr val="9DCA2A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5" name="Freeform 40"/>
          <p:cNvSpPr>
            <a:spLocks/>
          </p:cNvSpPr>
          <p:nvPr/>
        </p:nvSpPr>
        <p:spPr bwMode="auto">
          <a:xfrm>
            <a:off x="6660638" y="3775103"/>
            <a:ext cx="239155" cy="389902"/>
          </a:xfrm>
          <a:custGeom>
            <a:avLst/>
            <a:gdLst>
              <a:gd name="T0" fmla="*/ 143 w 211"/>
              <a:gd name="T1" fmla="*/ 344 h 344"/>
              <a:gd name="T2" fmla="*/ 118 w 211"/>
              <a:gd name="T3" fmla="*/ 312 h 344"/>
              <a:gd name="T4" fmla="*/ 143 w 211"/>
              <a:gd name="T5" fmla="*/ 312 h 344"/>
              <a:gd name="T6" fmla="*/ 127 w 211"/>
              <a:gd name="T7" fmla="*/ 280 h 344"/>
              <a:gd name="T8" fmla="*/ 127 w 211"/>
              <a:gd name="T9" fmla="*/ 248 h 344"/>
              <a:gd name="T10" fmla="*/ 169 w 211"/>
              <a:gd name="T11" fmla="*/ 184 h 344"/>
              <a:gd name="T12" fmla="*/ 186 w 211"/>
              <a:gd name="T13" fmla="*/ 192 h 344"/>
              <a:gd name="T14" fmla="*/ 211 w 211"/>
              <a:gd name="T15" fmla="*/ 136 h 344"/>
              <a:gd name="T16" fmla="*/ 177 w 211"/>
              <a:gd name="T17" fmla="*/ 112 h 344"/>
              <a:gd name="T18" fmla="*/ 169 w 211"/>
              <a:gd name="T19" fmla="*/ 72 h 344"/>
              <a:gd name="T20" fmla="*/ 177 w 211"/>
              <a:gd name="T21" fmla="*/ 24 h 344"/>
              <a:gd name="T22" fmla="*/ 177 w 211"/>
              <a:gd name="T23" fmla="*/ 8 h 344"/>
              <a:gd name="T24" fmla="*/ 160 w 211"/>
              <a:gd name="T25" fmla="*/ 0 h 344"/>
              <a:gd name="T26" fmla="*/ 135 w 211"/>
              <a:gd name="T27" fmla="*/ 8 h 344"/>
              <a:gd name="T28" fmla="*/ 127 w 211"/>
              <a:gd name="T29" fmla="*/ 24 h 344"/>
              <a:gd name="T30" fmla="*/ 101 w 211"/>
              <a:gd name="T31" fmla="*/ 40 h 344"/>
              <a:gd name="T32" fmla="*/ 76 w 211"/>
              <a:gd name="T33" fmla="*/ 48 h 344"/>
              <a:gd name="T34" fmla="*/ 51 w 211"/>
              <a:gd name="T35" fmla="*/ 56 h 344"/>
              <a:gd name="T36" fmla="*/ 34 w 211"/>
              <a:gd name="T37" fmla="*/ 72 h 344"/>
              <a:gd name="T38" fmla="*/ 26 w 211"/>
              <a:gd name="T39" fmla="*/ 96 h 344"/>
              <a:gd name="T40" fmla="*/ 42 w 211"/>
              <a:gd name="T41" fmla="*/ 112 h 344"/>
              <a:gd name="T42" fmla="*/ 17 w 211"/>
              <a:gd name="T43" fmla="*/ 120 h 344"/>
              <a:gd name="T44" fmla="*/ 9 w 211"/>
              <a:gd name="T45" fmla="*/ 144 h 344"/>
              <a:gd name="T46" fmla="*/ 9 w 211"/>
              <a:gd name="T47" fmla="*/ 168 h 344"/>
              <a:gd name="T48" fmla="*/ 26 w 211"/>
              <a:gd name="T49" fmla="*/ 192 h 344"/>
              <a:gd name="T50" fmla="*/ 0 w 211"/>
              <a:gd name="T51" fmla="*/ 208 h 344"/>
              <a:gd name="T52" fmla="*/ 0 w 211"/>
              <a:gd name="T53" fmla="*/ 224 h 344"/>
              <a:gd name="T54" fmla="*/ 26 w 211"/>
              <a:gd name="T55" fmla="*/ 272 h 344"/>
              <a:gd name="T56" fmla="*/ 42 w 211"/>
              <a:gd name="T57" fmla="*/ 256 h 344"/>
              <a:gd name="T58" fmla="*/ 51 w 211"/>
              <a:gd name="T59" fmla="*/ 304 h 344"/>
              <a:gd name="T60" fmla="*/ 59 w 211"/>
              <a:gd name="T61" fmla="*/ 328 h 344"/>
              <a:gd name="T62" fmla="*/ 84 w 211"/>
              <a:gd name="T63" fmla="*/ 336 h 344"/>
              <a:gd name="T64" fmla="*/ 143 w 211"/>
              <a:gd name="T65" fmla="*/ 344 h 34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11" h="344">
                <a:moveTo>
                  <a:pt x="143" y="344"/>
                </a:moveTo>
                <a:lnTo>
                  <a:pt x="118" y="312"/>
                </a:lnTo>
                <a:lnTo>
                  <a:pt x="143" y="312"/>
                </a:lnTo>
                <a:lnTo>
                  <a:pt x="127" y="280"/>
                </a:lnTo>
                <a:lnTo>
                  <a:pt x="127" y="248"/>
                </a:lnTo>
                <a:lnTo>
                  <a:pt x="169" y="184"/>
                </a:lnTo>
                <a:lnTo>
                  <a:pt x="186" y="192"/>
                </a:lnTo>
                <a:lnTo>
                  <a:pt x="211" y="136"/>
                </a:lnTo>
                <a:lnTo>
                  <a:pt x="177" y="112"/>
                </a:lnTo>
                <a:lnTo>
                  <a:pt x="169" y="72"/>
                </a:lnTo>
                <a:lnTo>
                  <a:pt x="177" y="24"/>
                </a:lnTo>
                <a:lnTo>
                  <a:pt x="177" y="8"/>
                </a:lnTo>
                <a:lnTo>
                  <a:pt x="160" y="0"/>
                </a:lnTo>
                <a:lnTo>
                  <a:pt x="135" y="8"/>
                </a:lnTo>
                <a:lnTo>
                  <a:pt x="127" y="24"/>
                </a:lnTo>
                <a:lnTo>
                  <a:pt x="101" y="40"/>
                </a:lnTo>
                <a:lnTo>
                  <a:pt x="76" y="48"/>
                </a:lnTo>
                <a:lnTo>
                  <a:pt x="51" y="56"/>
                </a:lnTo>
                <a:lnTo>
                  <a:pt x="34" y="72"/>
                </a:lnTo>
                <a:lnTo>
                  <a:pt x="26" y="96"/>
                </a:lnTo>
                <a:lnTo>
                  <a:pt x="42" y="112"/>
                </a:lnTo>
                <a:lnTo>
                  <a:pt x="17" y="120"/>
                </a:lnTo>
                <a:lnTo>
                  <a:pt x="9" y="144"/>
                </a:lnTo>
                <a:lnTo>
                  <a:pt x="9" y="168"/>
                </a:lnTo>
                <a:lnTo>
                  <a:pt x="26" y="192"/>
                </a:lnTo>
                <a:lnTo>
                  <a:pt x="0" y="208"/>
                </a:lnTo>
                <a:lnTo>
                  <a:pt x="0" y="224"/>
                </a:lnTo>
                <a:lnTo>
                  <a:pt x="26" y="272"/>
                </a:lnTo>
                <a:lnTo>
                  <a:pt x="42" y="256"/>
                </a:lnTo>
                <a:lnTo>
                  <a:pt x="51" y="304"/>
                </a:lnTo>
                <a:lnTo>
                  <a:pt x="59" y="328"/>
                </a:lnTo>
                <a:lnTo>
                  <a:pt x="84" y="336"/>
                </a:lnTo>
                <a:lnTo>
                  <a:pt x="143" y="34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96" name="Freeform 41"/>
          <p:cNvSpPr>
            <a:spLocks/>
          </p:cNvSpPr>
          <p:nvPr/>
        </p:nvSpPr>
        <p:spPr bwMode="auto">
          <a:xfrm>
            <a:off x="6446419" y="4160472"/>
            <a:ext cx="850078" cy="1006493"/>
          </a:xfrm>
          <a:custGeom>
            <a:avLst/>
            <a:gdLst>
              <a:gd name="T0" fmla="*/ 228 w 750"/>
              <a:gd name="T1" fmla="*/ 848 h 888"/>
              <a:gd name="T2" fmla="*/ 354 w 750"/>
              <a:gd name="T3" fmla="*/ 888 h 888"/>
              <a:gd name="T4" fmla="*/ 447 w 750"/>
              <a:gd name="T5" fmla="*/ 880 h 888"/>
              <a:gd name="T6" fmla="*/ 557 w 750"/>
              <a:gd name="T7" fmla="*/ 848 h 888"/>
              <a:gd name="T8" fmla="*/ 616 w 750"/>
              <a:gd name="T9" fmla="*/ 832 h 888"/>
              <a:gd name="T10" fmla="*/ 632 w 750"/>
              <a:gd name="T11" fmla="*/ 776 h 888"/>
              <a:gd name="T12" fmla="*/ 675 w 750"/>
              <a:gd name="T13" fmla="*/ 744 h 888"/>
              <a:gd name="T14" fmla="*/ 607 w 750"/>
              <a:gd name="T15" fmla="*/ 656 h 888"/>
              <a:gd name="T16" fmla="*/ 557 w 750"/>
              <a:gd name="T17" fmla="*/ 584 h 888"/>
              <a:gd name="T18" fmla="*/ 557 w 750"/>
              <a:gd name="T19" fmla="*/ 520 h 888"/>
              <a:gd name="T20" fmla="*/ 641 w 750"/>
              <a:gd name="T21" fmla="*/ 488 h 888"/>
              <a:gd name="T22" fmla="*/ 691 w 750"/>
              <a:gd name="T23" fmla="*/ 440 h 888"/>
              <a:gd name="T24" fmla="*/ 750 w 750"/>
              <a:gd name="T25" fmla="*/ 456 h 888"/>
              <a:gd name="T26" fmla="*/ 725 w 750"/>
              <a:gd name="T27" fmla="*/ 360 h 888"/>
              <a:gd name="T28" fmla="*/ 717 w 750"/>
              <a:gd name="T29" fmla="*/ 280 h 888"/>
              <a:gd name="T30" fmla="*/ 666 w 750"/>
              <a:gd name="T31" fmla="*/ 216 h 888"/>
              <a:gd name="T32" fmla="*/ 683 w 750"/>
              <a:gd name="T33" fmla="*/ 136 h 888"/>
              <a:gd name="T34" fmla="*/ 641 w 750"/>
              <a:gd name="T35" fmla="*/ 80 h 888"/>
              <a:gd name="T36" fmla="*/ 616 w 750"/>
              <a:gd name="T37" fmla="*/ 32 h 888"/>
              <a:gd name="T38" fmla="*/ 582 w 750"/>
              <a:gd name="T39" fmla="*/ 32 h 888"/>
              <a:gd name="T40" fmla="*/ 557 w 750"/>
              <a:gd name="T41" fmla="*/ 40 h 888"/>
              <a:gd name="T42" fmla="*/ 540 w 750"/>
              <a:gd name="T43" fmla="*/ 40 h 888"/>
              <a:gd name="T44" fmla="*/ 481 w 750"/>
              <a:gd name="T45" fmla="*/ 72 h 888"/>
              <a:gd name="T46" fmla="*/ 439 w 750"/>
              <a:gd name="T47" fmla="*/ 96 h 888"/>
              <a:gd name="T48" fmla="*/ 430 w 750"/>
              <a:gd name="T49" fmla="*/ 64 h 888"/>
              <a:gd name="T50" fmla="*/ 396 w 750"/>
              <a:gd name="T51" fmla="*/ 56 h 888"/>
              <a:gd name="T52" fmla="*/ 346 w 750"/>
              <a:gd name="T53" fmla="*/ 16 h 888"/>
              <a:gd name="T54" fmla="*/ 253 w 750"/>
              <a:gd name="T55" fmla="*/ 0 h 888"/>
              <a:gd name="T56" fmla="*/ 245 w 750"/>
              <a:gd name="T57" fmla="*/ 40 h 888"/>
              <a:gd name="T58" fmla="*/ 278 w 750"/>
              <a:gd name="T59" fmla="*/ 112 h 888"/>
              <a:gd name="T60" fmla="*/ 236 w 750"/>
              <a:gd name="T61" fmla="*/ 112 h 888"/>
              <a:gd name="T62" fmla="*/ 220 w 750"/>
              <a:gd name="T63" fmla="*/ 136 h 888"/>
              <a:gd name="T64" fmla="*/ 186 w 750"/>
              <a:gd name="T65" fmla="*/ 128 h 888"/>
              <a:gd name="T66" fmla="*/ 110 w 750"/>
              <a:gd name="T67" fmla="*/ 144 h 888"/>
              <a:gd name="T68" fmla="*/ 118 w 750"/>
              <a:gd name="T69" fmla="*/ 208 h 888"/>
              <a:gd name="T70" fmla="*/ 76 w 750"/>
              <a:gd name="T71" fmla="*/ 256 h 888"/>
              <a:gd name="T72" fmla="*/ 93 w 750"/>
              <a:gd name="T73" fmla="*/ 312 h 888"/>
              <a:gd name="T74" fmla="*/ 68 w 750"/>
              <a:gd name="T75" fmla="*/ 344 h 888"/>
              <a:gd name="T76" fmla="*/ 17 w 750"/>
              <a:gd name="T77" fmla="*/ 384 h 888"/>
              <a:gd name="T78" fmla="*/ 0 w 750"/>
              <a:gd name="T79" fmla="*/ 448 h 888"/>
              <a:gd name="T80" fmla="*/ 9 w 750"/>
              <a:gd name="T81" fmla="*/ 480 h 888"/>
              <a:gd name="T82" fmla="*/ 34 w 750"/>
              <a:gd name="T83" fmla="*/ 536 h 888"/>
              <a:gd name="T84" fmla="*/ 9 w 750"/>
              <a:gd name="T85" fmla="*/ 552 h 888"/>
              <a:gd name="T86" fmla="*/ 43 w 750"/>
              <a:gd name="T87" fmla="*/ 600 h 888"/>
              <a:gd name="T88" fmla="*/ 51 w 750"/>
              <a:gd name="T89" fmla="*/ 664 h 888"/>
              <a:gd name="T90" fmla="*/ 135 w 750"/>
              <a:gd name="T91" fmla="*/ 688 h 888"/>
              <a:gd name="T92" fmla="*/ 152 w 750"/>
              <a:gd name="T93" fmla="*/ 736 h 888"/>
              <a:gd name="T94" fmla="*/ 127 w 750"/>
              <a:gd name="T95" fmla="*/ 864 h 888"/>
              <a:gd name="T96" fmla="*/ 144 w 750"/>
              <a:gd name="T97" fmla="*/ 872 h 88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50" h="888">
                <a:moveTo>
                  <a:pt x="194" y="864"/>
                </a:moveTo>
                <a:lnTo>
                  <a:pt x="228" y="848"/>
                </a:lnTo>
                <a:lnTo>
                  <a:pt x="312" y="872"/>
                </a:lnTo>
                <a:lnTo>
                  <a:pt x="354" y="888"/>
                </a:lnTo>
                <a:lnTo>
                  <a:pt x="388" y="872"/>
                </a:lnTo>
                <a:lnTo>
                  <a:pt x="447" y="880"/>
                </a:lnTo>
                <a:lnTo>
                  <a:pt x="489" y="872"/>
                </a:lnTo>
                <a:lnTo>
                  <a:pt x="557" y="848"/>
                </a:lnTo>
                <a:lnTo>
                  <a:pt x="616" y="864"/>
                </a:lnTo>
                <a:lnTo>
                  <a:pt x="616" y="832"/>
                </a:lnTo>
                <a:lnTo>
                  <a:pt x="599" y="800"/>
                </a:lnTo>
                <a:lnTo>
                  <a:pt x="632" y="776"/>
                </a:lnTo>
                <a:lnTo>
                  <a:pt x="641" y="744"/>
                </a:lnTo>
                <a:lnTo>
                  <a:pt x="675" y="744"/>
                </a:lnTo>
                <a:lnTo>
                  <a:pt x="683" y="712"/>
                </a:lnTo>
                <a:lnTo>
                  <a:pt x="607" y="656"/>
                </a:lnTo>
                <a:lnTo>
                  <a:pt x="548" y="608"/>
                </a:lnTo>
                <a:lnTo>
                  <a:pt x="557" y="584"/>
                </a:lnTo>
                <a:lnTo>
                  <a:pt x="523" y="544"/>
                </a:lnTo>
                <a:lnTo>
                  <a:pt x="557" y="520"/>
                </a:lnTo>
                <a:lnTo>
                  <a:pt x="599" y="512"/>
                </a:lnTo>
                <a:lnTo>
                  <a:pt x="641" y="488"/>
                </a:lnTo>
                <a:lnTo>
                  <a:pt x="683" y="472"/>
                </a:lnTo>
                <a:lnTo>
                  <a:pt x="691" y="440"/>
                </a:lnTo>
                <a:lnTo>
                  <a:pt x="725" y="440"/>
                </a:lnTo>
                <a:lnTo>
                  <a:pt x="750" y="456"/>
                </a:lnTo>
                <a:lnTo>
                  <a:pt x="750" y="392"/>
                </a:lnTo>
                <a:lnTo>
                  <a:pt x="725" y="360"/>
                </a:lnTo>
                <a:lnTo>
                  <a:pt x="742" y="320"/>
                </a:lnTo>
                <a:lnTo>
                  <a:pt x="717" y="280"/>
                </a:lnTo>
                <a:lnTo>
                  <a:pt x="717" y="248"/>
                </a:lnTo>
                <a:lnTo>
                  <a:pt x="666" y="216"/>
                </a:lnTo>
                <a:lnTo>
                  <a:pt x="691" y="168"/>
                </a:lnTo>
                <a:lnTo>
                  <a:pt x="683" y="136"/>
                </a:lnTo>
                <a:lnTo>
                  <a:pt x="675" y="88"/>
                </a:lnTo>
                <a:lnTo>
                  <a:pt x="641" y="80"/>
                </a:lnTo>
                <a:lnTo>
                  <a:pt x="607" y="64"/>
                </a:lnTo>
                <a:lnTo>
                  <a:pt x="616" y="32"/>
                </a:lnTo>
                <a:lnTo>
                  <a:pt x="590" y="16"/>
                </a:lnTo>
                <a:lnTo>
                  <a:pt x="582" y="32"/>
                </a:lnTo>
                <a:lnTo>
                  <a:pt x="573" y="48"/>
                </a:lnTo>
                <a:lnTo>
                  <a:pt x="557" y="40"/>
                </a:lnTo>
                <a:lnTo>
                  <a:pt x="548" y="40"/>
                </a:lnTo>
                <a:lnTo>
                  <a:pt x="540" y="40"/>
                </a:lnTo>
                <a:lnTo>
                  <a:pt x="514" y="64"/>
                </a:lnTo>
                <a:lnTo>
                  <a:pt x="481" y="72"/>
                </a:lnTo>
                <a:lnTo>
                  <a:pt x="464" y="96"/>
                </a:lnTo>
                <a:lnTo>
                  <a:pt x="439" y="96"/>
                </a:lnTo>
                <a:lnTo>
                  <a:pt x="413" y="88"/>
                </a:lnTo>
                <a:lnTo>
                  <a:pt x="430" y="64"/>
                </a:lnTo>
                <a:lnTo>
                  <a:pt x="422" y="32"/>
                </a:lnTo>
                <a:lnTo>
                  <a:pt x="396" y="56"/>
                </a:lnTo>
                <a:lnTo>
                  <a:pt x="346" y="40"/>
                </a:lnTo>
                <a:lnTo>
                  <a:pt x="346" y="16"/>
                </a:lnTo>
                <a:lnTo>
                  <a:pt x="337" y="8"/>
                </a:lnTo>
                <a:lnTo>
                  <a:pt x="253" y="0"/>
                </a:lnTo>
                <a:lnTo>
                  <a:pt x="270" y="24"/>
                </a:lnTo>
                <a:lnTo>
                  <a:pt x="245" y="40"/>
                </a:lnTo>
                <a:lnTo>
                  <a:pt x="245" y="64"/>
                </a:lnTo>
                <a:lnTo>
                  <a:pt x="278" y="112"/>
                </a:lnTo>
                <a:lnTo>
                  <a:pt x="253" y="112"/>
                </a:lnTo>
                <a:lnTo>
                  <a:pt x="236" y="112"/>
                </a:lnTo>
                <a:lnTo>
                  <a:pt x="228" y="128"/>
                </a:lnTo>
                <a:lnTo>
                  <a:pt x="220" y="136"/>
                </a:lnTo>
                <a:lnTo>
                  <a:pt x="211" y="136"/>
                </a:lnTo>
                <a:lnTo>
                  <a:pt x="186" y="128"/>
                </a:lnTo>
                <a:lnTo>
                  <a:pt x="135" y="128"/>
                </a:lnTo>
                <a:lnTo>
                  <a:pt x="110" y="144"/>
                </a:lnTo>
                <a:lnTo>
                  <a:pt x="110" y="168"/>
                </a:lnTo>
                <a:lnTo>
                  <a:pt x="118" y="208"/>
                </a:lnTo>
                <a:lnTo>
                  <a:pt x="102" y="248"/>
                </a:lnTo>
                <a:lnTo>
                  <a:pt x="76" y="256"/>
                </a:lnTo>
                <a:lnTo>
                  <a:pt x="102" y="280"/>
                </a:lnTo>
                <a:lnTo>
                  <a:pt x="93" y="312"/>
                </a:lnTo>
                <a:lnTo>
                  <a:pt x="68" y="320"/>
                </a:lnTo>
                <a:lnTo>
                  <a:pt x="68" y="344"/>
                </a:lnTo>
                <a:lnTo>
                  <a:pt x="17" y="352"/>
                </a:lnTo>
                <a:lnTo>
                  <a:pt x="17" y="384"/>
                </a:lnTo>
                <a:lnTo>
                  <a:pt x="17" y="432"/>
                </a:lnTo>
                <a:lnTo>
                  <a:pt x="0" y="448"/>
                </a:lnTo>
                <a:lnTo>
                  <a:pt x="0" y="472"/>
                </a:lnTo>
                <a:lnTo>
                  <a:pt x="9" y="480"/>
                </a:lnTo>
                <a:lnTo>
                  <a:pt x="34" y="504"/>
                </a:lnTo>
                <a:lnTo>
                  <a:pt x="34" y="536"/>
                </a:lnTo>
                <a:lnTo>
                  <a:pt x="17" y="552"/>
                </a:lnTo>
                <a:lnTo>
                  <a:pt x="9" y="552"/>
                </a:lnTo>
                <a:lnTo>
                  <a:pt x="9" y="576"/>
                </a:lnTo>
                <a:lnTo>
                  <a:pt x="43" y="600"/>
                </a:lnTo>
                <a:lnTo>
                  <a:pt x="26" y="632"/>
                </a:lnTo>
                <a:lnTo>
                  <a:pt x="51" y="664"/>
                </a:lnTo>
                <a:lnTo>
                  <a:pt x="76" y="672"/>
                </a:lnTo>
                <a:lnTo>
                  <a:pt x="135" y="688"/>
                </a:lnTo>
                <a:lnTo>
                  <a:pt x="186" y="704"/>
                </a:lnTo>
                <a:lnTo>
                  <a:pt x="152" y="736"/>
                </a:lnTo>
                <a:lnTo>
                  <a:pt x="144" y="776"/>
                </a:lnTo>
                <a:lnTo>
                  <a:pt x="127" y="864"/>
                </a:lnTo>
                <a:lnTo>
                  <a:pt x="118" y="864"/>
                </a:lnTo>
                <a:lnTo>
                  <a:pt x="144" y="872"/>
                </a:lnTo>
                <a:lnTo>
                  <a:pt x="194" y="86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97" name="Freeform 42"/>
          <p:cNvSpPr>
            <a:spLocks/>
          </p:cNvSpPr>
          <p:nvPr/>
        </p:nvSpPr>
        <p:spPr bwMode="auto">
          <a:xfrm>
            <a:off x="6660638" y="3775103"/>
            <a:ext cx="239155" cy="389902"/>
          </a:xfrm>
          <a:custGeom>
            <a:avLst/>
            <a:gdLst>
              <a:gd name="T0" fmla="*/ 143 w 211"/>
              <a:gd name="T1" fmla="*/ 344 h 344"/>
              <a:gd name="T2" fmla="*/ 118 w 211"/>
              <a:gd name="T3" fmla="*/ 312 h 344"/>
              <a:gd name="T4" fmla="*/ 143 w 211"/>
              <a:gd name="T5" fmla="*/ 312 h 344"/>
              <a:gd name="T6" fmla="*/ 127 w 211"/>
              <a:gd name="T7" fmla="*/ 280 h 344"/>
              <a:gd name="T8" fmla="*/ 127 w 211"/>
              <a:gd name="T9" fmla="*/ 248 h 344"/>
              <a:gd name="T10" fmla="*/ 169 w 211"/>
              <a:gd name="T11" fmla="*/ 184 h 344"/>
              <a:gd name="T12" fmla="*/ 186 w 211"/>
              <a:gd name="T13" fmla="*/ 192 h 344"/>
              <a:gd name="T14" fmla="*/ 211 w 211"/>
              <a:gd name="T15" fmla="*/ 136 h 344"/>
              <a:gd name="T16" fmla="*/ 177 w 211"/>
              <a:gd name="T17" fmla="*/ 112 h 344"/>
              <a:gd name="T18" fmla="*/ 169 w 211"/>
              <a:gd name="T19" fmla="*/ 72 h 344"/>
              <a:gd name="T20" fmla="*/ 177 w 211"/>
              <a:gd name="T21" fmla="*/ 24 h 344"/>
              <a:gd name="T22" fmla="*/ 177 w 211"/>
              <a:gd name="T23" fmla="*/ 8 h 344"/>
              <a:gd name="T24" fmla="*/ 160 w 211"/>
              <a:gd name="T25" fmla="*/ 0 h 344"/>
              <a:gd name="T26" fmla="*/ 135 w 211"/>
              <a:gd name="T27" fmla="*/ 8 h 344"/>
              <a:gd name="T28" fmla="*/ 127 w 211"/>
              <a:gd name="T29" fmla="*/ 24 h 344"/>
              <a:gd name="T30" fmla="*/ 101 w 211"/>
              <a:gd name="T31" fmla="*/ 40 h 344"/>
              <a:gd name="T32" fmla="*/ 76 w 211"/>
              <a:gd name="T33" fmla="*/ 48 h 344"/>
              <a:gd name="T34" fmla="*/ 51 w 211"/>
              <a:gd name="T35" fmla="*/ 56 h 344"/>
              <a:gd name="T36" fmla="*/ 34 w 211"/>
              <a:gd name="T37" fmla="*/ 72 h 344"/>
              <a:gd name="T38" fmla="*/ 26 w 211"/>
              <a:gd name="T39" fmla="*/ 96 h 344"/>
              <a:gd name="T40" fmla="*/ 42 w 211"/>
              <a:gd name="T41" fmla="*/ 112 h 344"/>
              <a:gd name="T42" fmla="*/ 17 w 211"/>
              <a:gd name="T43" fmla="*/ 120 h 344"/>
              <a:gd name="T44" fmla="*/ 9 w 211"/>
              <a:gd name="T45" fmla="*/ 144 h 344"/>
              <a:gd name="T46" fmla="*/ 9 w 211"/>
              <a:gd name="T47" fmla="*/ 168 h 344"/>
              <a:gd name="T48" fmla="*/ 26 w 211"/>
              <a:gd name="T49" fmla="*/ 192 h 344"/>
              <a:gd name="T50" fmla="*/ 0 w 211"/>
              <a:gd name="T51" fmla="*/ 208 h 344"/>
              <a:gd name="T52" fmla="*/ 0 w 211"/>
              <a:gd name="T53" fmla="*/ 224 h 344"/>
              <a:gd name="T54" fmla="*/ 26 w 211"/>
              <a:gd name="T55" fmla="*/ 272 h 344"/>
              <a:gd name="T56" fmla="*/ 42 w 211"/>
              <a:gd name="T57" fmla="*/ 256 h 344"/>
              <a:gd name="T58" fmla="*/ 51 w 211"/>
              <a:gd name="T59" fmla="*/ 304 h 344"/>
              <a:gd name="T60" fmla="*/ 59 w 211"/>
              <a:gd name="T61" fmla="*/ 328 h 344"/>
              <a:gd name="T62" fmla="*/ 84 w 211"/>
              <a:gd name="T63" fmla="*/ 336 h 344"/>
              <a:gd name="T64" fmla="*/ 143 w 211"/>
              <a:gd name="T65" fmla="*/ 344 h 34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11" h="344">
                <a:moveTo>
                  <a:pt x="143" y="344"/>
                </a:moveTo>
                <a:lnTo>
                  <a:pt x="118" y="312"/>
                </a:lnTo>
                <a:lnTo>
                  <a:pt x="143" y="312"/>
                </a:lnTo>
                <a:lnTo>
                  <a:pt x="127" y="280"/>
                </a:lnTo>
                <a:lnTo>
                  <a:pt x="127" y="248"/>
                </a:lnTo>
                <a:lnTo>
                  <a:pt x="169" y="184"/>
                </a:lnTo>
                <a:lnTo>
                  <a:pt x="186" y="192"/>
                </a:lnTo>
                <a:lnTo>
                  <a:pt x="211" y="136"/>
                </a:lnTo>
                <a:lnTo>
                  <a:pt x="177" y="112"/>
                </a:lnTo>
                <a:lnTo>
                  <a:pt x="169" y="72"/>
                </a:lnTo>
                <a:lnTo>
                  <a:pt x="177" y="24"/>
                </a:lnTo>
                <a:lnTo>
                  <a:pt x="177" y="8"/>
                </a:lnTo>
                <a:lnTo>
                  <a:pt x="160" y="0"/>
                </a:lnTo>
                <a:lnTo>
                  <a:pt x="135" y="8"/>
                </a:lnTo>
                <a:lnTo>
                  <a:pt x="127" y="24"/>
                </a:lnTo>
                <a:lnTo>
                  <a:pt x="101" y="40"/>
                </a:lnTo>
                <a:lnTo>
                  <a:pt x="76" y="48"/>
                </a:lnTo>
                <a:lnTo>
                  <a:pt x="51" y="56"/>
                </a:lnTo>
                <a:lnTo>
                  <a:pt x="34" y="72"/>
                </a:lnTo>
                <a:lnTo>
                  <a:pt x="26" y="96"/>
                </a:lnTo>
                <a:lnTo>
                  <a:pt x="42" y="112"/>
                </a:lnTo>
                <a:lnTo>
                  <a:pt x="17" y="120"/>
                </a:lnTo>
                <a:lnTo>
                  <a:pt x="9" y="144"/>
                </a:lnTo>
                <a:lnTo>
                  <a:pt x="9" y="168"/>
                </a:lnTo>
                <a:lnTo>
                  <a:pt x="26" y="192"/>
                </a:lnTo>
                <a:lnTo>
                  <a:pt x="0" y="208"/>
                </a:lnTo>
                <a:lnTo>
                  <a:pt x="0" y="224"/>
                </a:lnTo>
                <a:lnTo>
                  <a:pt x="26" y="272"/>
                </a:lnTo>
                <a:lnTo>
                  <a:pt x="42" y="256"/>
                </a:lnTo>
                <a:lnTo>
                  <a:pt x="51" y="304"/>
                </a:lnTo>
                <a:lnTo>
                  <a:pt x="59" y="328"/>
                </a:lnTo>
                <a:lnTo>
                  <a:pt x="84" y="336"/>
                </a:lnTo>
                <a:lnTo>
                  <a:pt x="143" y="344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98" name="Freeform 43"/>
          <p:cNvSpPr>
            <a:spLocks/>
          </p:cNvSpPr>
          <p:nvPr/>
        </p:nvSpPr>
        <p:spPr bwMode="auto">
          <a:xfrm>
            <a:off x="6440752" y="4155939"/>
            <a:ext cx="850078" cy="1006493"/>
          </a:xfrm>
          <a:custGeom>
            <a:avLst/>
            <a:gdLst>
              <a:gd name="T0" fmla="*/ 228 w 750"/>
              <a:gd name="T1" fmla="*/ 848 h 888"/>
              <a:gd name="T2" fmla="*/ 354 w 750"/>
              <a:gd name="T3" fmla="*/ 888 h 888"/>
              <a:gd name="T4" fmla="*/ 447 w 750"/>
              <a:gd name="T5" fmla="*/ 880 h 888"/>
              <a:gd name="T6" fmla="*/ 557 w 750"/>
              <a:gd name="T7" fmla="*/ 848 h 888"/>
              <a:gd name="T8" fmla="*/ 616 w 750"/>
              <a:gd name="T9" fmla="*/ 832 h 888"/>
              <a:gd name="T10" fmla="*/ 632 w 750"/>
              <a:gd name="T11" fmla="*/ 776 h 888"/>
              <a:gd name="T12" fmla="*/ 675 w 750"/>
              <a:gd name="T13" fmla="*/ 744 h 888"/>
              <a:gd name="T14" fmla="*/ 607 w 750"/>
              <a:gd name="T15" fmla="*/ 656 h 888"/>
              <a:gd name="T16" fmla="*/ 557 w 750"/>
              <a:gd name="T17" fmla="*/ 584 h 888"/>
              <a:gd name="T18" fmla="*/ 557 w 750"/>
              <a:gd name="T19" fmla="*/ 520 h 888"/>
              <a:gd name="T20" fmla="*/ 641 w 750"/>
              <a:gd name="T21" fmla="*/ 488 h 888"/>
              <a:gd name="T22" fmla="*/ 691 w 750"/>
              <a:gd name="T23" fmla="*/ 440 h 888"/>
              <a:gd name="T24" fmla="*/ 750 w 750"/>
              <a:gd name="T25" fmla="*/ 456 h 888"/>
              <a:gd name="T26" fmla="*/ 725 w 750"/>
              <a:gd name="T27" fmla="*/ 360 h 888"/>
              <a:gd name="T28" fmla="*/ 717 w 750"/>
              <a:gd name="T29" fmla="*/ 280 h 888"/>
              <a:gd name="T30" fmla="*/ 666 w 750"/>
              <a:gd name="T31" fmla="*/ 216 h 888"/>
              <a:gd name="T32" fmla="*/ 683 w 750"/>
              <a:gd name="T33" fmla="*/ 136 h 888"/>
              <a:gd name="T34" fmla="*/ 641 w 750"/>
              <a:gd name="T35" fmla="*/ 80 h 888"/>
              <a:gd name="T36" fmla="*/ 616 w 750"/>
              <a:gd name="T37" fmla="*/ 32 h 888"/>
              <a:gd name="T38" fmla="*/ 582 w 750"/>
              <a:gd name="T39" fmla="*/ 32 h 888"/>
              <a:gd name="T40" fmla="*/ 557 w 750"/>
              <a:gd name="T41" fmla="*/ 40 h 888"/>
              <a:gd name="T42" fmla="*/ 540 w 750"/>
              <a:gd name="T43" fmla="*/ 40 h 888"/>
              <a:gd name="T44" fmla="*/ 481 w 750"/>
              <a:gd name="T45" fmla="*/ 72 h 888"/>
              <a:gd name="T46" fmla="*/ 439 w 750"/>
              <a:gd name="T47" fmla="*/ 96 h 888"/>
              <a:gd name="T48" fmla="*/ 430 w 750"/>
              <a:gd name="T49" fmla="*/ 64 h 888"/>
              <a:gd name="T50" fmla="*/ 396 w 750"/>
              <a:gd name="T51" fmla="*/ 56 h 888"/>
              <a:gd name="T52" fmla="*/ 346 w 750"/>
              <a:gd name="T53" fmla="*/ 16 h 888"/>
              <a:gd name="T54" fmla="*/ 253 w 750"/>
              <a:gd name="T55" fmla="*/ 0 h 888"/>
              <a:gd name="T56" fmla="*/ 245 w 750"/>
              <a:gd name="T57" fmla="*/ 40 h 888"/>
              <a:gd name="T58" fmla="*/ 278 w 750"/>
              <a:gd name="T59" fmla="*/ 112 h 888"/>
              <a:gd name="T60" fmla="*/ 236 w 750"/>
              <a:gd name="T61" fmla="*/ 112 h 888"/>
              <a:gd name="T62" fmla="*/ 220 w 750"/>
              <a:gd name="T63" fmla="*/ 136 h 888"/>
              <a:gd name="T64" fmla="*/ 186 w 750"/>
              <a:gd name="T65" fmla="*/ 128 h 888"/>
              <a:gd name="T66" fmla="*/ 110 w 750"/>
              <a:gd name="T67" fmla="*/ 144 h 888"/>
              <a:gd name="T68" fmla="*/ 118 w 750"/>
              <a:gd name="T69" fmla="*/ 208 h 888"/>
              <a:gd name="T70" fmla="*/ 76 w 750"/>
              <a:gd name="T71" fmla="*/ 256 h 888"/>
              <a:gd name="T72" fmla="*/ 93 w 750"/>
              <a:gd name="T73" fmla="*/ 312 h 888"/>
              <a:gd name="T74" fmla="*/ 68 w 750"/>
              <a:gd name="T75" fmla="*/ 344 h 888"/>
              <a:gd name="T76" fmla="*/ 17 w 750"/>
              <a:gd name="T77" fmla="*/ 384 h 888"/>
              <a:gd name="T78" fmla="*/ 0 w 750"/>
              <a:gd name="T79" fmla="*/ 448 h 888"/>
              <a:gd name="T80" fmla="*/ 9 w 750"/>
              <a:gd name="T81" fmla="*/ 480 h 888"/>
              <a:gd name="T82" fmla="*/ 34 w 750"/>
              <a:gd name="T83" fmla="*/ 536 h 888"/>
              <a:gd name="T84" fmla="*/ 9 w 750"/>
              <a:gd name="T85" fmla="*/ 552 h 888"/>
              <a:gd name="T86" fmla="*/ 43 w 750"/>
              <a:gd name="T87" fmla="*/ 600 h 888"/>
              <a:gd name="T88" fmla="*/ 26 w 750"/>
              <a:gd name="T89" fmla="*/ 632 h 888"/>
              <a:gd name="T90" fmla="*/ 76 w 750"/>
              <a:gd name="T91" fmla="*/ 672 h 888"/>
              <a:gd name="T92" fmla="*/ 186 w 750"/>
              <a:gd name="T93" fmla="*/ 704 h 888"/>
              <a:gd name="T94" fmla="*/ 144 w 750"/>
              <a:gd name="T95" fmla="*/ 776 h 888"/>
              <a:gd name="T96" fmla="*/ 118 w 750"/>
              <a:gd name="T97" fmla="*/ 864 h 888"/>
              <a:gd name="T98" fmla="*/ 194 w 750"/>
              <a:gd name="T99" fmla="*/ 864 h 88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750" h="888">
                <a:moveTo>
                  <a:pt x="194" y="864"/>
                </a:moveTo>
                <a:lnTo>
                  <a:pt x="228" y="848"/>
                </a:lnTo>
                <a:lnTo>
                  <a:pt x="312" y="872"/>
                </a:lnTo>
                <a:lnTo>
                  <a:pt x="354" y="888"/>
                </a:lnTo>
                <a:lnTo>
                  <a:pt x="388" y="872"/>
                </a:lnTo>
                <a:lnTo>
                  <a:pt x="447" y="880"/>
                </a:lnTo>
                <a:lnTo>
                  <a:pt x="489" y="872"/>
                </a:lnTo>
                <a:lnTo>
                  <a:pt x="557" y="848"/>
                </a:lnTo>
                <a:lnTo>
                  <a:pt x="616" y="864"/>
                </a:lnTo>
                <a:lnTo>
                  <a:pt x="616" y="832"/>
                </a:lnTo>
                <a:lnTo>
                  <a:pt x="599" y="800"/>
                </a:lnTo>
                <a:lnTo>
                  <a:pt x="632" y="776"/>
                </a:lnTo>
                <a:lnTo>
                  <a:pt x="641" y="744"/>
                </a:lnTo>
                <a:lnTo>
                  <a:pt x="675" y="744"/>
                </a:lnTo>
                <a:lnTo>
                  <a:pt x="683" y="712"/>
                </a:lnTo>
                <a:lnTo>
                  <a:pt x="607" y="656"/>
                </a:lnTo>
                <a:lnTo>
                  <a:pt x="548" y="608"/>
                </a:lnTo>
                <a:lnTo>
                  <a:pt x="557" y="584"/>
                </a:lnTo>
                <a:lnTo>
                  <a:pt x="523" y="544"/>
                </a:lnTo>
                <a:lnTo>
                  <a:pt x="557" y="520"/>
                </a:lnTo>
                <a:lnTo>
                  <a:pt x="599" y="512"/>
                </a:lnTo>
                <a:lnTo>
                  <a:pt x="641" y="488"/>
                </a:lnTo>
                <a:lnTo>
                  <a:pt x="683" y="472"/>
                </a:lnTo>
                <a:lnTo>
                  <a:pt x="691" y="440"/>
                </a:lnTo>
                <a:lnTo>
                  <a:pt x="725" y="440"/>
                </a:lnTo>
                <a:lnTo>
                  <a:pt x="750" y="456"/>
                </a:lnTo>
                <a:lnTo>
                  <a:pt x="750" y="392"/>
                </a:lnTo>
                <a:lnTo>
                  <a:pt x="725" y="360"/>
                </a:lnTo>
                <a:lnTo>
                  <a:pt x="742" y="320"/>
                </a:lnTo>
                <a:lnTo>
                  <a:pt x="717" y="280"/>
                </a:lnTo>
                <a:lnTo>
                  <a:pt x="717" y="248"/>
                </a:lnTo>
                <a:lnTo>
                  <a:pt x="666" y="216"/>
                </a:lnTo>
                <a:lnTo>
                  <a:pt x="691" y="168"/>
                </a:lnTo>
                <a:lnTo>
                  <a:pt x="683" y="136"/>
                </a:lnTo>
                <a:lnTo>
                  <a:pt x="675" y="88"/>
                </a:lnTo>
                <a:lnTo>
                  <a:pt x="641" y="80"/>
                </a:lnTo>
                <a:lnTo>
                  <a:pt x="607" y="64"/>
                </a:lnTo>
                <a:lnTo>
                  <a:pt x="616" y="32"/>
                </a:lnTo>
                <a:lnTo>
                  <a:pt x="590" y="16"/>
                </a:lnTo>
                <a:lnTo>
                  <a:pt x="582" y="32"/>
                </a:lnTo>
                <a:lnTo>
                  <a:pt x="573" y="48"/>
                </a:lnTo>
                <a:lnTo>
                  <a:pt x="557" y="40"/>
                </a:lnTo>
                <a:lnTo>
                  <a:pt x="548" y="40"/>
                </a:lnTo>
                <a:lnTo>
                  <a:pt x="540" y="40"/>
                </a:lnTo>
                <a:lnTo>
                  <a:pt x="514" y="64"/>
                </a:lnTo>
                <a:lnTo>
                  <a:pt x="481" y="72"/>
                </a:lnTo>
                <a:lnTo>
                  <a:pt x="464" y="96"/>
                </a:lnTo>
                <a:lnTo>
                  <a:pt x="439" y="96"/>
                </a:lnTo>
                <a:lnTo>
                  <a:pt x="413" y="88"/>
                </a:lnTo>
                <a:lnTo>
                  <a:pt x="430" y="64"/>
                </a:lnTo>
                <a:lnTo>
                  <a:pt x="422" y="32"/>
                </a:lnTo>
                <a:lnTo>
                  <a:pt x="396" y="56"/>
                </a:lnTo>
                <a:lnTo>
                  <a:pt x="346" y="40"/>
                </a:lnTo>
                <a:lnTo>
                  <a:pt x="346" y="16"/>
                </a:lnTo>
                <a:lnTo>
                  <a:pt x="337" y="8"/>
                </a:lnTo>
                <a:lnTo>
                  <a:pt x="253" y="0"/>
                </a:lnTo>
                <a:lnTo>
                  <a:pt x="270" y="24"/>
                </a:lnTo>
                <a:lnTo>
                  <a:pt x="245" y="40"/>
                </a:lnTo>
                <a:lnTo>
                  <a:pt x="245" y="64"/>
                </a:lnTo>
                <a:lnTo>
                  <a:pt x="278" y="112"/>
                </a:lnTo>
                <a:lnTo>
                  <a:pt x="253" y="112"/>
                </a:lnTo>
                <a:lnTo>
                  <a:pt x="236" y="112"/>
                </a:lnTo>
                <a:lnTo>
                  <a:pt x="228" y="128"/>
                </a:lnTo>
                <a:lnTo>
                  <a:pt x="220" y="136"/>
                </a:lnTo>
                <a:lnTo>
                  <a:pt x="211" y="136"/>
                </a:lnTo>
                <a:lnTo>
                  <a:pt x="186" y="128"/>
                </a:lnTo>
                <a:lnTo>
                  <a:pt x="135" y="128"/>
                </a:lnTo>
                <a:lnTo>
                  <a:pt x="110" y="144"/>
                </a:lnTo>
                <a:lnTo>
                  <a:pt x="110" y="168"/>
                </a:lnTo>
                <a:lnTo>
                  <a:pt x="118" y="208"/>
                </a:lnTo>
                <a:lnTo>
                  <a:pt x="102" y="248"/>
                </a:lnTo>
                <a:lnTo>
                  <a:pt x="76" y="256"/>
                </a:lnTo>
                <a:lnTo>
                  <a:pt x="102" y="280"/>
                </a:lnTo>
                <a:lnTo>
                  <a:pt x="93" y="312"/>
                </a:lnTo>
                <a:lnTo>
                  <a:pt x="68" y="320"/>
                </a:lnTo>
                <a:lnTo>
                  <a:pt x="68" y="344"/>
                </a:lnTo>
                <a:lnTo>
                  <a:pt x="17" y="352"/>
                </a:lnTo>
                <a:lnTo>
                  <a:pt x="17" y="384"/>
                </a:lnTo>
                <a:lnTo>
                  <a:pt x="17" y="432"/>
                </a:lnTo>
                <a:lnTo>
                  <a:pt x="0" y="448"/>
                </a:lnTo>
                <a:lnTo>
                  <a:pt x="0" y="472"/>
                </a:lnTo>
                <a:lnTo>
                  <a:pt x="9" y="480"/>
                </a:lnTo>
                <a:lnTo>
                  <a:pt x="34" y="504"/>
                </a:lnTo>
                <a:lnTo>
                  <a:pt x="34" y="536"/>
                </a:lnTo>
                <a:lnTo>
                  <a:pt x="17" y="552"/>
                </a:lnTo>
                <a:lnTo>
                  <a:pt x="9" y="552"/>
                </a:lnTo>
                <a:lnTo>
                  <a:pt x="9" y="576"/>
                </a:lnTo>
                <a:lnTo>
                  <a:pt x="43" y="600"/>
                </a:lnTo>
                <a:lnTo>
                  <a:pt x="26" y="632"/>
                </a:lnTo>
                <a:lnTo>
                  <a:pt x="51" y="664"/>
                </a:lnTo>
                <a:lnTo>
                  <a:pt x="76" y="672"/>
                </a:lnTo>
                <a:lnTo>
                  <a:pt x="135" y="688"/>
                </a:lnTo>
                <a:lnTo>
                  <a:pt x="186" y="704"/>
                </a:lnTo>
                <a:lnTo>
                  <a:pt x="152" y="736"/>
                </a:lnTo>
                <a:lnTo>
                  <a:pt x="144" y="776"/>
                </a:lnTo>
                <a:lnTo>
                  <a:pt x="127" y="864"/>
                </a:lnTo>
                <a:lnTo>
                  <a:pt x="118" y="864"/>
                </a:lnTo>
                <a:lnTo>
                  <a:pt x="144" y="872"/>
                </a:lnTo>
                <a:lnTo>
                  <a:pt x="194" y="864"/>
                </a:lnTo>
                <a:close/>
              </a:path>
            </a:pathLst>
          </a:custGeom>
          <a:solidFill>
            <a:srgbClr val="9DCA2A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99" name="Freeform 44"/>
          <p:cNvSpPr>
            <a:spLocks/>
          </p:cNvSpPr>
          <p:nvPr/>
        </p:nvSpPr>
        <p:spPr bwMode="auto">
          <a:xfrm>
            <a:off x="6412416" y="5117093"/>
            <a:ext cx="477177" cy="262958"/>
          </a:xfrm>
          <a:custGeom>
            <a:avLst/>
            <a:gdLst>
              <a:gd name="T0" fmla="*/ 371 w 421"/>
              <a:gd name="T1" fmla="*/ 104 h 232"/>
              <a:gd name="T2" fmla="*/ 354 w 421"/>
              <a:gd name="T3" fmla="*/ 88 h 232"/>
              <a:gd name="T4" fmla="*/ 329 w 421"/>
              <a:gd name="T5" fmla="*/ 72 h 232"/>
              <a:gd name="T6" fmla="*/ 337 w 421"/>
              <a:gd name="T7" fmla="*/ 32 h 232"/>
              <a:gd name="T8" fmla="*/ 337 w 421"/>
              <a:gd name="T9" fmla="*/ 24 h 232"/>
              <a:gd name="T10" fmla="*/ 253 w 421"/>
              <a:gd name="T11" fmla="*/ 0 h 232"/>
              <a:gd name="T12" fmla="*/ 219 w 421"/>
              <a:gd name="T13" fmla="*/ 16 h 232"/>
              <a:gd name="T14" fmla="*/ 169 w 421"/>
              <a:gd name="T15" fmla="*/ 24 h 232"/>
              <a:gd name="T16" fmla="*/ 143 w 421"/>
              <a:gd name="T17" fmla="*/ 16 h 232"/>
              <a:gd name="T18" fmla="*/ 118 w 421"/>
              <a:gd name="T19" fmla="*/ 32 h 232"/>
              <a:gd name="T20" fmla="*/ 84 w 421"/>
              <a:gd name="T21" fmla="*/ 40 h 232"/>
              <a:gd name="T22" fmla="*/ 76 w 421"/>
              <a:gd name="T23" fmla="*/ 72 h 232"/>
              <a:gd name="T24" fmla="*/ 51 w 421"/>
              <a:gd name="T25" fmla="*/ 88 h 232"/>
              <a:gd name="T26" fmla="*/ 42 w 421"/>
              <a:gd name="T27" fmla="*/ 112 h 232"/>
              <a:gd name="T28" fmla="*/ 9 w 421"/>
              <a:gd name="T29" fmla="*/ 152 h 232"/>
              <a:gd name="T30" fmla="*/ 0 w 421"/>
              <a:gd name="T31" fmla="*/ 184 h 232"/>
              <a:gd name="T32" fmla="*/ 34 w 421"/>
              <a:gd name="T33" fmla="*/ 168 h 232"/>
              <a:gd name="T34" fmla="*/ 76 w 421"/>
              <a:gd name="T35" fmla="*/ 184 h 232"/>
              <a:gd name="T36" fmla="*/ 84 w 421"/>
              <a:gd name="T37" fmla="*/ 200 h 232"/>
              <a:gd name="T38" fmla="*/ 101 w 421"/>
              <a:gd name="T39" fmla="*/ 224 h 232"/>
              <a:gd name="T40" fmla="*/ 177 w 421"/>
              <a:gd name="T41" fmla="*/ 216 h 232"/>
              <a:gd name="T42" fmla="*/ 219 w 421"/>
              <a:gd name="T43" fmla="*/ 152 h 232"/>
              <a:gd name="T44" fmla="*/ 287 w 421"/>
              <a:gd name="T45" fmla="*/ 232 h 232"/>
              <a:gd name="T46" fmla="*/ 312 w 421"/>
              <a:gd name="T47" fmla="*/ 152 h 232"/>
              <a:gd name="T48" fmla="*/ 354 w 421"/>
              <a:gd name="T49" fmla="*/ 160 h 232"/>
              <a:gd name="T50" fmla="*/ 379 w 421"/>
              <a:gd name="T51" fmla="*/ 144 h 232"/>
              <a:gd name="T52" fmla="*/ 413 w 421"/>
              <a:gd name="T53" fmla="*/ 144 h 232"/>
              <a:gd name="T54" fmla="*/ 421 w 421"/>
              <a:gd name="T55" fmla="*/ 136 h 232"/>
              <a:gd name="T56" fmla="*/ 413 w 421"/>
              <a:gd name="T57" fmla="*/ 96 h 232"/>
              <a:gd name="T58" fmla="*/ 371 w 421"/>
              <a:gd name="T59" fmla="*/ 104 h 23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21" h="232">
                <a:moveTo>
                  <a:pt x="371" y="104"/>
                </a:moveTo>
                <a:lnTo>
                  <a:pt x="354" y="88"/>
                </a:lnTo>
                <a:lnTo>
                  <a:pt x="329" y="72"/>
                </a:lnTo>
                <a:lnTo>
                  <a:pt x="337" y="32"/>
                </a:lnTo>
                <a:lnTo>
                  <a:pt x="337" y="24"/>
                </a:lnTo>
                <a:lnTo>
                  <a:pt x="253" y="0"/>
                </a:lnTo>
                <a:lnTo>
                  <a:pt x="219" y="16"/>
                </a:lnTo>
                <a:lnTo>
                  <a:pt x="169" y="24"/>
                </a:lnTo>
                <a:lnTo>
                  <a:pt x="143" y="16"/>
                </a:lnTo>
                <a:lnTo>
                  <a:pt x="118" y="32"/>
                </a:lnTo>
                <a:lnTo>
                  <a:pt x="84" y="40"/>
                </a:lnTo>
                <a:lnTo>
                  <a:pt x="76" y="72"/>
                </a:lnTo>
                <a:lnTo>
                  <a:pt x="51" y="88"/>
                </a:lnTo>
                <a:lnTo>
                  <a:pt x="42" y="112"/>
                </a:lnTo>
                <a:lnTo>
                  <a:pt x="9" y="152"/>
                </a:lnTo>
                <a:lnTo>
                  <a:pt x="0" y="184"/>
                </a:lnTo>
                <a:lnTo>
                  <a:pt x="34" y="168"/>
                </a:lnTo>
                <a:lnTo>
                  <a:pt x="76" y="184"/>
                </a:lnTo>
                <a:lnTo>
                  <a:pt x="84" y="200"/>
                </a:lnTo>
                <a:lnTo>
                  <a:pt x="101" y="224"/>
                </a:lnTo>
                <a:lnTo>
                  <a:pt x="177" y="216"/>
                </a:lnTo>
                <a:lnTo>
                  <a:pt x="219" y="152"/>
                </a:lnTo>
                <a:lnTo>
                  <a:pt x="287" y="232"/>
                </a:lnTo>
                <a:lnTo>
                  <a:pt x="312" y="152"/>
                </a:lnTo>
                <a:lnTo>
                  <a:pt x="354" y="160"/>
                </a:lnTo>
                <a:lnTo>
                  <a:pt x="379" y="144"/>
                </a:lnTo>
                <a:lnTo>
                  <a:pt x="413" y="144"/>
                </a:lnTo>
                <a:lnTo>
                  <a:pt x="421" y="136"/>
                </a:lnTo>
                <a:lnTo>
                  <a:pt x="413" y="96"/>
                </a:lnTo>
                <a:lnTo>
                  <a:pt x="371" y="10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00" name="Freeform 45"/>
          <p:cNvSpPr>
            <a:spLocks/>
          </p:cNvSpPr>
          <p:nvPr/>
        </p:nvSpPr>
        <p:spPr bwMode="auto">
          <a:xfrm>
            <a:off x="6785316" y="4926675"/>
            <a:ext cx="773004" cy="353633"/>
          </a:xfrm>
          <a:custGeom>
            <a:avLst/>
            <a:gdLst>
              <a:gd name="T0" fmla="*/ 472 w 682"/>
              <a:gd name="T1" fmla="*/ 304 h 312"/>
              <a:gd name="T2" fmla="*/ 505 w 682"/>
              <a:gd name="T3" fmla="*/ 280 h 312"/>
              <a:gd name="T4" fmla="*/ 556 w 682"/>
              <a:gd name="T5" fmla="*/ 280 h 312"/>
              <a:gd name="T6" fmla="*/ 598 w 682"/>
              <a:gd name="T7" fmla="*/ 272 h 312"/>
              <a:gd name="T8" fmla="*/ 598 w 682"/>
              <a:gd name="T9" fmla="*/ 248 h 312"/>
              <a:gd name="T10" fmla="*/ 623 w 682"/>
              <a:gd name="T11" fmla="*/ 224 h 312"/>
              <a:gd name="T12" fmla="*/ 632 w 682"/>
              <a:gd name="T13" fmla="*/ 184 h 312"/>
              <a:gd name="T14" fmla="*/ 632 w 682"/>
              <a:gd name="T15" fmla="*/ 144 h 312"/>
              <a:gd name="T16" fmla="*/ 674 w 682"/>
              <a:gd name="T17" fmla="*/ 128 h 312"/>
              <a:gd name="T18" fmla="*/ 682 w 682"/>
              <a:gd name="T19" fmla="*/ 96 h 312"/>
              <a:gd name="T20" fmla="*/ 649 w 682"/>
              <a:gd name="T21" fmla="*/ 72 h 312"/>
              <a:gd name="T22" fmla="*/ 649 w 682"/>
              <a:gd name="T23" fmla="*/ 24 h 312"/>
              <a:gd name="T24" fmla="*/ 564 w 682"/>
              <a:gd name="T25" fmla="*/ 24 h 312"/>
              <a:gd name="T26" fmla="*/ 488 w 682"/>
              <a:gd name="T27" fmla="*/ 0 h 312"/>
              <a:gd name="T28" fmla="*/ 463 w 682"/>
              <a:gd name="T29" fmla="*/ 48 h 312"/>
              <a:gd name="T30" fmla="*/ 413 w 682"/>
              <a:gd name="T31" fmla="*/ 64 h 312"/>
              <a:gd name="T32" fmla="*/ 371 w 682"/>
              <a:gd name="T33" fmla="*/ 40 h 312"/>
              <a:gd name="T34" fmla="*/ 371 w 682"/>
              <a:gd name="T35" fmla="*/ 64 h 312"/>
              <a:gd name="T36" fmla="*/ 337 w 682"/>
              <a:gd name="T37" fmla="*/ 64 h 312"/>
              <a:gd name="T38" fmla="*/ 328 w 682"/>
              <a:gd name="T39" fmla="*/ 96 h 312"/>
              <a:gd name="T40" fmla="*/ 295 w 682"/>
              <a:gd name="T41" fmla="*/ 120 h 312"/>
              <a:gd name="T42" fmla="*/ 312 w 682"/>
              <a:gd name="T43" fmla="*/ 152 h 312"/>
              <a:gd name="T44" fmla="*/ 312 w 682"/>
              <a:gd name="T45" fmla="*/ 184 h 312"/>
              <a:gd name="T46" fmla="*/ 253 w 682"/>
              <a:gd name="T47" fmla="*/ 168 h 312"/>
              <a:gd name="T48" fmla="*/ 185 w 682"/>
              <a:gd name="T49" fmla="*/ 192 h 312"/>
              <a:gd name="T50" fmla="*/ 143 w 682"/>
              <a:gd name="T51" fmla="*/ 200 h 312"/>
              <a:gd name="T52" fmla="*/ 84 w 682"/>
              <a:gd name="T53" fmla="*/ 192 h 312"/>
              <a:gd name="T54" fmla="*/ 50 w 682"/>
              <a:gd name="T55" fmla="*/ 208 h 312"/>
              <a:gd name="T56" fmla="*/ 8 w 682"/>
              <a:gd name="T57" fmla="*/ 200 h 312"/>
              <a:gd name="T58" fmla="*/ 0 w 682"/>
              <a:gd name="T59" fmla="*/ 240 h 312"/>
              <a:gd name="T60" fmla="*/ 25 w 682"/>
              <a:gd name="T61" fmla="*/ 256 h 312"/>
              <a:gd name="T62" fmla="*/ 42 w 682"/>
              <a:gd name="T63" fmla="*/ 272 h 312"/>
              <a:gd name="T64" fmla="*/ 84 w 682"/>
              <a:gd name="T65" fmla="*/ 264 h 312"/>
              <a:gd name="T66" fmla="*/ 92 w 682"/>
              <a:gd name="T67" fmla="*/ 304 h 312"/>
              <a:gd name="T68" fmla="*/ 101 w 682"/>
              <a:gd name="T69" fmla="*/ 280 h 312"/>
              <a:gd name="T70" fmla="*/ 135 w 682"/>
              <a:gd name="T71" fmla="*/ 288 h 312"/>
              <a:gd name="T72" fmla="*/ 168 w 682"/>
              <a:gd name="T73" fmla="*/ 256 h 312"/>
              <a:gd name="T74" fmla="*/ 244 w 682"/>
              <a:gd name="T75" fmla="*/ 248 h 312"/>
              <a:gd name="T76" fmla="*/ 261 w 682"/>
              <a:gd name="T77" fmla="*/ 272 h 312"/>
              <a:gd name="T78" fmla="*/ 379 w 682"/>
              <a:gd name="T79" fmla="*/ 304 h 312"/>
              <a:gd name="T80" fmla="*/ 379 w 682"/>
              <a:gd name="T81" fmla="*/ 312 h 312"/>
              <a:gd name="T82" fmla="*/ 413 w 682"/>
              <a:gd name="T83" fmla="*/ 304 h 312"/>
              <a:gd name="T84" fmla="*/ 472 w 682"/>
              <a:gd name="T85" fmla="*/ 304 h 31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82" h="312">
                <a:moveTo>
                  <a:pt x="472" y="304"/>
                </a:moveTo>
                <a:lnTo>
                  <a:pt x="505" y="280"/>
                </a:lnTo>
                <a:lnTo>
                  <a:pt x="556" y="280"/>
                </a:lnTo>
                <a:lnTo>
                  <a:pt x="598" y="272"/>
                </a:lnTo>
                <a:lnTo>
                  <a:pt x="598" y="248"/>
                </a:lnTo>
                <a:lnTo>
                  <a:pt x="623" y="224"/>
                </a:lnTo>
                <a:lnTo>
                  <a:pt x="632" y="184"/>
                </a:lnTo>
                <a:lnTo>
                  <a:pt x="632" y="144"/>
                </a:lnTo>
                <a:lnTo>
                  <a:pt x="674" y="128"/>
                </a:lnTo>
                <a:lnTo>
                  <a:pt x="682" y="96"/>
                </a:lnTo>
                <a:lnTo>
                  <a:pt x="649" y="72"/>
                </a:lnTo>
                <a:lnTo>
                  <a:pt x="649" y="24"/>
                </a:lnTo>
                <a:lnTo>
                  <a:pt x="564" y="24"/>
                </a:lnTo>
                <a:lnTo>
                  <a:pt x="488" y="0"/>
                </a:lnTo>
                <a:lnTo>
                  <a:pt x="463" y="48"/>
                </a:lnTo>
                <a:lnTo>
                  <a:pt x="413" y="64"/>
                </a:lnTo>
                <a:lnTo>
                  <a:pt x="371" y="40"/>
                </a:lnTo>
                <a:lnTo>
                  <a:pt x="371" y="64"/>
                </a:lnTo>
                <a:lnTo>
                  <a:pt x="337" y="64"/>
                </a:lnTo>
                <a:lnTo>
                  <a:pt x="328" y="96"/>
                </a:lnTo>
                <a:lnTo>
                  <a:pt x="295" y="120"/>
                </a:lnTo>
                <a:lnTo>
                  <a:pt x="312" y="152"/>
                </a:lnTo>
                <a:lnTo>
                  <a:pt x="312" y="184"/>
                </a:lnTo>
                <a:lnTo>
                  <a:pt x="253" y="168"/>
                </a:lnTo>
                <a:lnTo>
                  <a:pt x="185" y="192"/>
                </a:lnTo>
                <a:lnTo>
                  <a:pt x="143" y="200"/>
                </a:lnTo>
                <a:lnTo>
                  <a:pt x="84" y="192"/>
                </a:lnTo>
                <a:lnTo>
                  <a:pt x="50" y="208"/>
                </a:lnTo>
                <a:lnTo>
                  <a:pt x="8" y="200"/>
                </a:lnTo>
                <a:lnTo>
                  <a:pt x="0" y="240"/>
                </a:lnTo>
                <a:lnTo>
                  <a:pt x="25" y="256"/>
                </a:lnTo>
                <a:lnTo>
                  <a:pt x="42" y="272"/>
                </a:lnTo>
                <a:lnTo>
                  <a:pt x="84" y="264"/>
                </a:lnTo>
                <a:lnTo>
                  <a:pt x="92" y="304"/>
                </a:lnTo>
                <a:lnTo>
                  <a:pt x="101" y="280"/>
                </a:lnTo>
                <a:lnTo>
                  <a:pt x="135" y="288"/>
                </a:lnTo>
                <a:lnTo>
                  <a:pt x="168" y="256"/>
                </a:lnTo>
                <a:lnTo>
                  <a:pt x="244" y="248"/>
                </a:lnTo>
                <a:lnTo>
                  <a:pt x="261" y="272"/>
                </a:lnTo>
                <a:lnTo>
                  <a:pt x="379" y="304"/>
                </a:lnTo>
                <a:lnTo>
                  <a:pt x="379" y="312"/>
                </a:lnTo>
                <a:lnTo>
                  <a:pt x="413" y="304"/>
                </a:lnTo>
                <a:lnTo>
                  <a:pt x="472" y="30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01" name="Freeform 46"/>
          <p:cNvSpPr>
            <a:spLocks/>
          </p:cNvSpPr>
          <p:nvPr/>
        </p:nvSpPr>
        <p:spPr bwMode="auto">
          <a:xfrm>
            <a:off x="6412416" y="5117093"/>
            <a:ext cx="477177" cy="262958"/>
          </a:xfrm>
          <a:custGeom>
            <a:avLst/>
            <a:gdLst>
              <a:gd name="T0" fmla="*/ 371 w 421"/>
              <a:gd name="T1" fmla="*/ 104 h 232"/>
              <a:gd name="T2" fmla="*/ 354 w 421"/>
              <a:gd name="T3" fmla="*/ 88 h 232"/>
              <a:gd name="T4" fmla="*/ 329 w 421"/>
              <a:gd name="T5" fmla="*/ 72 h 232"/>
              <a:gd name="T6" fmla="*/ 337 w 421"/>
              <a:gd name="T7" fmla="*/ 32 h 232"/>
              <a:gd name="T8" fmla="*/ 337 w 421"/>
              <a:gd name="T9" fmla="*/ 24 h 232"/>
              <a:gd name="T10" fmla="*/ 253 w 421"/>
              <a:gd name="T11" fmla="*/ 0 h 232"/>
              <a:gd name="T12" fmla="*/ 219 w 421"/>
              <a:gd name="T13" fmla="*/ 16 h 232"/>
              <a:gd name="T14" fmla="*/ 169 w 421"/>
              <a:gd name="T15" fmla="*/ 24 h 232"/>
              <a:gd name="T16" fmla="*/ 143 w 421"/>
              <a:gd name="T17" fmla="*/ 16 h 232"/>
              <a:gd name="T18" fmla="*/ 118 w 421"/>
              <a:gd name="T19" fmla="*/ 32 h 232"/>
              <a:gd name="T20" fmla="*/ 84 w 421"/>
              <a:gd name="T21" fmla="*/ 40 h 232"/>
              <a:gd name="T22" fmla="*/ 76 w 421"/>
              <a:gd name="T23" fmla="*/ 72 h 232"/>
              <a:gd name="T24" fmla="*/ 51 w 421"/>
              <a:gd name="T25" fmla="*/ 88 h 232"/>
              <a:gd name="T26" fmla="*/ 42 w 421"/>
              <a:gd name="T27" fmla="*/ 112 h 232"/>
              <a:gd name="T28" fmla="*/ 9 w 421"/>
              <a:gd name="T29" fmla="*/ 152 h 232"/>
              <a:gd name="T30" fmla="*/ 0 w 421"/>
              <a:gd name="T31" fmla="*/ 184 h 232"/>
              <a:gd name="T32" fmla="*/ 34 w 421"/>
              <a:gd name="T33" fmla="*/ 168 h 232"/>
              <a:gd name="T34" fmla="*/ 76 w 421"/>
              <a:gd name="T35" fmla="*/ 184 h 232"/>
              <a:gd name="T36" fmla="*/ 84 w 421"/>
              <a:gd name="T37" fmla="*/ 200 h 232"/>
              <a:gd name="T38" fmla="*/ 101 w 421"/>
              <a:gd name="T39" fmla="*/ 224 h 232"/>
              <a:gd name="T40" fmla="*/ 177 w 421"/>
              <a:gd name="T41" fmla="*/ 216 h 232"/>
              <a:gd name="T42" fmla="*/ 219 w 421"/>
              <a:gd name="T43" fmla="*/ 152 h 232"/>
              <a:gd name="T44" fmla="*/ 287 w 421"/>
              <a:gd name="T45" fmla="*/ 232 h 232"/>
              <a:gd name="T46" fmla="*/ 312 w 421"/>
              <a:gd name="T47" fmla="*/ 152 h 232"/>
              <a:gd name="T48" fmla="*/ 354 w 421"/>
              <a:gd name="T49" fmla="*/ 160 h 232"/>
              <a:gd name="T50" fmla="*/ 379 w 421"/>
              <a:gd name="T51" fmla="*/ 144 h 232"/>
              <a:gd name="T52" fmla="*/ 413 w 421"/>
              <a:gd name="T53" fmla="*/ 144 h 232"/>
              <a:gd name="T54" fmla="*/ 421 w 421"/>
              <a:gd name="T55" fmla="*/ 136 h 232"/>
              <a:gd name="T56" fmla="*/ 413 w 421"/>
              <a:gd name="T57" fmla="*/ 96 h 232"/>
              <a:gd name="T58" fmla="*/ 371 w 421"/>
              <a:gd name="T59" fmla="*/ 104 h 23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21" h="232">
                <a:moveTo>
                  <a:pt x="371" y="104"/>
                </a:moveTo>
                <a:lnTo>
                  <a:pt x="354" y="88"/>
                </a:lnTo>
                <a:lnTo>
                  <a:pt x="329" y="72"/>
                </a:lnTo>
                <a:lnTo>
                  <a:pt x="337" y="32"/>
                </a:lnTo>
                <a:lnTo>
                  <a:pt x="337" y="24"/>
                </a:lnTo>
                <a:lnTo>
                  <a:pt x="253" y="0"/>
                </a:lnTo>
                <a:lnTo>
                  <a:pt x="219" y="16"/>
                </a:lnTo>
                <a:lnTo>
                  <a:pt x="169" y="24"/>
                </a:lnTo>
                <a:lnTo>
                  <a:pt x="143" y="16"/>
                </a:lnTo>
                <a:lnTo>
                  <a:pt x="118" y="32"/>
                </a:lnTo>
                <a:lnTo>
                  <a:pt x="84" y="40"/>
                </a:lnTo>
                <a:lnTo>
                  <a:pt x="76" y="72"/>
                </a:lnTo>
                <a:lnTo>
                  <a:pt x="51" y="88"/>
                </a:lnTo>
                <a:lnTo>
                  <a:pt x="42" y="112"/>
                </a:lnTo>
                <a:lnTo>
                  <a:pt x="9" y="152"/>
                </a:lnTo>
                <a:lnTo>
                  <a:pt x="0" y="184"/>
                </a:lnTo>
                <a:lnTo>
                  <a:pt x="34" y="168"/>
                </a:lnTo>
                <a:lnTo>
                  <a:pt x="76" y="184"/>
                </a:lnTo>
                <a:lnTo>
                  <a:pt x="84" y="200"/>
                </a:lnTo>
                <a:lnTo>
                  <a:pt x="101" y="224"/>
                </a:lnTo>
                <a:lnTo>
                  <a:pt x="177" y="216"/>
                </a:lnTo>
                <a:lnTo>
                  <a:pt x="219" y="152"/>
                </a:lnTo>
                <a:lnTo>
                  <a:pt x="287" y="232"/>
                </a:lnTo>
                <a:lnTo>
                  <a:pt x="312" y="152"/>
                </a:lnTo>
                <a:lnTo>
                  <a:pt x="354" y="160"/>
                </a:lnTo>
                <a:lnTo>
                  <a:pt x="379" y="144"/>
                </a:lnTo>
                <a:lnTo>
                  <a:pt x="413" y="144"/>
                </a:lnTo>
                <a:lnTo>
                  <a:pt x="421" y="136"/>
                </a:lnTo>
                <a:lnTo>
                  <a:pt x="413" y="96"/>
                </a:lnTo>
                <a:lnTo>
                  <a:pt x="371" y="104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2" name="Freeform 47"/>
          <p:cNvSpPr>
            <a:spLocks/>
          </p:cNvSpPr>
          <p:nvPr/>
        </p:nvSpPr>
        <p:spPr bwMode="auto">
          <a:xfrm>
            <a:off x="6785316" y="4926675"/>
            <a:ext cx="773004" cy="353633"/>
          </a:xfrm>
          <a:custGeom>
            <a:avLst/>
            <a:gdLst>
              <a:gd name="T0" fmla="*/ 472 w 682"/>
              <a:gd name="T1" fmla="*/ 304 h 312"/>
              <a:gd name="T2" fmla="*/ 505 w 682"/>
              <a:gd name="T3" fmla="*/ 280 h 312"/>
              <a:gd name="T4" fmla="*/ 556 w 682"/>
              <a:gd name="T5" fmla="*/ 280 h 312"/>
              <a:gd name="T6" fmla="*/ 598 w 682"/>
              <a:gd name="T7" fmla="*/ 272 h 312"/>
              <a:gd name="T8" fmla="*/ 598 w 682"/>
              <a:gd name="T9" fmla="*/ 248 h 312"/>
              <a:gd name="T10" fmla="*/ 623 w 682"/>
              <a:gd name="T11" fmla="*/ 224 h 312"/>
              <a:gd name="T12" fmla="*/ 632 w 682"/>
              <a:gd name="T13" fmla="*/ 184 h 312"/>
              <a:gd name="T14" fmla="*/ 632 w 682"/>
              <a:gd name="T15" fmla="*/ 144 h 312"/>
              <a:gd name="T16" fmla="*/ 674 w 682"/>
              <a:gd name="T17" fmla="*/ 128 h 312"/>
              <a:gd name="T18" fmla="*/ 682 w 682"/>
              <a:gd name="T19" fmla="*/ 96 h 312"/>
              <a:gd name="T20" fmla="*/ 649 w 682"/>
              <a:gd name="T21" fmla="*/ 72 h 312"/>
              <a:gd name="T22" fmla="*/ 649 w 682"/>
              <a:gd name="T23" fmla="*/ 24 h 312"/>
              <a:gd name="T24" fmla="*/ 564 w 682"/>
              <a:gd name="T25" fmla="*/ 24 h 312"/>
              <a:gd name="T26" fmla="*/ 488 w 682"/>
              <a:gd name="T27" fmla="*/ 0 h 312"/>
              <a:gd name="T28" fmla="*/ 463 w 682"/>
              <a:gd name="T29" fmla="*/ 48 h 312"/>
              <a:gd name="T30" fmla="*/ 413 w 682"/>
              <a:gd name="T31" fmla="*/ 64 h 312"/>
              <a:gd name="T32" fmla="*/ 371 w 682"/>
              <a:gd name="T33" fmla="*/ 40 h 312"/>
              <a:gd name="T34" fmla="*/ 371 w 682"/>
              <a:gd name="T35" fmla="*/ 64 h 312"/>
              <a:gd name="T36" fmla="*/ 337 w 682"/>
              <a:gd name="T37" fmla="*/ 64 h 312"/>
              <a:gd name="T38" fmla="*/ 328 w 682"/>
              <a:gd name="T39" fmla="*/ 96 h 312"/>
              <a:gd name="T40" fmla="*/ 295 w 682"/>
              <a:gd name="T41" fmla="*/ 120 h 312"/>
              <a:gd name="T42" fmla="*/ 312 w 682"/>
              <a:gd name="T43" fmla="*/ 152 h 312"/>
              <a:gd name="T44" fmla="*/ 312 w 682"/>
              <a:gd name="T45" fmla="*/ 184 h 312"/>
              <a:gd name="T46" fmla="*/ 253 w 682"/>
              <a:gd name="T47" fmla="*/ 168 h 312"/>
              <a:gd name="T48" fmla="*/ 185 w 682"/>
              <a:gd name="T49" fmla="*/ 192 h 312"/>
              <a:gd name="T50" fmla="*/ 143 w 682"/>
              <a:gd name="T51" fmla="*/ 200 h 312"/>
              <a:gd name="T52" fmla="*/ 84 w 682"/>
              <a:gd name="T53" fmla="*/ 192 h 312"/>
              <a:gd name="T54" fmla="*/ 50 w 682"/>
              <a:gd name="T55" fmla="*/ 208 h 312"/>
              <a:gd name="T56" fmla="*/ 8 w 682"/>
              <a:gd name="T57" fmla="*/ 200 h 312"/>
              <a:gd name="T58" fmla="*/ 0 w 682"/>
              <a:gd name="T59" fmla="*/ 240 h 312"/>
              <a:gd name="T60" fmla="*/ 25 w 682"/>
              <a:gd name="T61" fmla="*/ 256 h 312"/>
              <a:gd name="T62" fmla="*/ 42 w 682"/>
              <a:gd name="T63" fmla="*/ 272 h 312"/>
              <a:gd name="T64" fmla="*/ 84 w 682"/>
              <a:gd name="T65" fmla="*/ 264 h 312"/>
              <a:gd name="T66" fmla="*/ 92 w 682"/>
              <a:gd name="T67" fmla="*/ 304 h 312"/>
              <a:gd name="T68" fmla="*/ 101 w 682"/>
              <a:gd name="T69" fmla="*/ 280 h 312"/>
              <a:gd name="T70" fmla="*/ 135 w 682"/>
              <a:gd name="T71" fmla="*/ 288 h 312"/>
              <a:gd name="T72" fmla="*/ 168 w 682"/>
              <a:gd name="T73" fmla="*/ 256 h 312"/>
              <a:gd name="T74" fmla="*/ 244 w 682"/>
              <a:gd name="T75" fmla="*/ 248 h 312"/>
              <a:gd name="T76" fmla="*/ 261 w 682"/>
              <a:gd name="T77" fmla="*/ 272 h 312"/>
              <a:gd name="T78" fmla="*/ 379 w 682"/>
              <a:gd name="T79" fmla="*/ 304 h 312"/>
              <a:gd name="T80" fmla="*/ 379 w 682"/>
              <a:gd name="T81" fmla="*/ 312 h 312"/>
              <a:gd name="T82" fmla="*/ 413 w 682"/>
              <a:gd name="T83" fmla="*/ 304 h 312"/>
              <a:gd name="T84" fmla="*/ 472 w 682"/>
              <a:gd name="T85" fmla="*/ 304 h 31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82" h="312">
                <a:moveTo>
                  <a:pt x="472" y="304"/>
                </a:moveTo>
                <a:lnTo>
                  <a:pt x="505" y="280"/>
                </a:lnTo>
                <a:lnTo>
                  <a:pt x="556" y="280"/>
                </a:lnTo>
                <a:lnTo>
                  <a:pt x="598" y="272"/>
                </a:lnTo>
                <a:lnTo>
                  <a:pt x="598" y="248"/>
                </a:lnTo>
                <a:lnTo>
                  <a:pt x="623" y="224"/>
                </a:lnTo>
                <a:lnTo>
                  <a:pt x="632" y="184"/>
                </a:lnTo>
                <a:lnTo>
                  <a:pt x="632" y="144"/>
                </a:lnTo>
                <a:lnTo>
                  <a:pt x="674" y="128"/>
                </a:lnTo>
                <a:lnTo>
                  <a:pt x="682" y="96"/>
                </a:lnTo>
                <a:lnTo>
                  <a:pt x="649" y="72"/>
                </a:lnTo>
                <a:lnTo>
                  <a:pt x="649" y="24"/>
                </a:lnTo>
                <a:lnTo>
                  <a:pt x="564" y="24"/>
                </a:lnTo>
                <a:lnTo>
                  <a:pt x="488" y="0"/>
                </a:lnTo>
                <a:lnTo>
                  <a:pt x="463" y="48"/>
                </a:lnTo>
                <a:lnTo>
                  <a:pt x="413" y="64"/>
                </a:lnTo>
                <a:lnTo>
                  <a:pt x="371" y="40"/>
                </a:lnTo>
                <a:lnTo>
                  <a:pt x="371" y="64"/>
                </a:lnTo>
                <a:lnTo>
                  <a:pt x="337" y="64"/>
                </a:lnTo>
                <a:lnTo>
                  <a:pt x="328" y="96"/>
                </a:lnTo>
                <a:lnTo>
                  <a:pt x="295" y="120"/>
                </a:lnTo>
                <a:lnTo>
                  <a:pt x="312" y="152"/>
                </a:lnTo>
                <a:lnTo>
                  <a:pt x="312" y="184"/>
                </a:lnTo>
                <a:lnTo>
                  <a:pt x="253" y="168"/>
                </a:lnTo>
                <a:lnTo>
                  <a:pt x="185" y="192"/>
                </a:lnTo>
                <a:lnTo>
                  <a:pt x="143" y="200"/>
                </a:lnTo>
                <a:lnTo>
                  <a:pt x="84" y="192"/>
                </a:lnTo>
                <a:lnTo>
                  <a:pt x="50" y="208"/>
                </a:lnTo>
                <a:lnTo>
                  <a:pt x="8" y="200"/>
                </a:lnTo>
                <a:lnTo>
                  <a:pt x="0" y="240"/>
                </a:lnTo>
                <a:lnTo>
                  <a:pt x="25" y="256"/>
                </a:lnTo>
                <a:lnTo>
                  <a:pt x="42" y="272"/>
                </a:lnTo>
                <a:lnTo>
                  <a:pt x="84" y="264"/>
                </a:lnTo>
                <a:lnTo>
                  <a:pt x="92" y="304"/>
                </a:lnTo>
                <a:lnTo>
                  <a:pt x="101" y="280"/>
                </a:lnTo>
                <a:lnTo>
                  <a:pt x="135" y="288"/>
                </a:lnTo>
                <a:lnTo>
                  <a:pt x="168" y="256"/>
                </a:lnTo>
                <a:lnTo>
                  <a:pt x="244" y="248"/>
                </a:lnTo>
                <a:lnTo>
                  <a:pt x="261" y="272"/>
                </a:lnTo>
                <a:lnTo>
                  <a:pt x="379" y="304"/>
                </a:lnTo>
                <a:lnTo>
                  <a:pt x="379" y="312"/>
                </a:lnTo>
                <a:lnTo>
                  <a:pt x="413" y="304"/>
                </a:lnTo>
                <a:lnTo>
                  <a:pt x="472" y="304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03" name="Freeform 48"/>
          <p:cNvSpPr>
            <a:spLocks/>
          </p:cNvSpPr>
          <p:nvPr/>
        </p:nvSpPr>
        <p:spPr bwMode="auto">
          <a:xfrm>
            <a:off x="7033539" y="4645583"/>
            <a:ext cx="658527" cy="353633"/>
          </a:xfrm>
          <a:custGeom>
            <a:avLst/>
            <a:gdLst>
              <a:gd name="T0" fmla="*/ 497 w 581"/>
              <a:gd name="T1" fmla="*/ 248 h 312"/>
              <a:gd name="T2" fmla="*/ 531 w 581"/>
              <a:gd name="T3" fmla="*/ 200 h 312"/>
              <a:gd name="T4" fmla="*/ 556 w 581"/>
              <a:gd name="T5" fmla="*/ 176 h 312"/>
              <a:gd name="T6" fmla="*/ 581 w 581"/>
              <a:gd name="T7" fmla="*/ 152 h 312"/>
              <a:gd name="T8" fmla="*/ 564 w 581"/>
              <a:gd name="T9" fmla="*/ 120 h 312"/>
              <a:gd name="T10" fmla="*/ 522 w 581"/>
              <a:gd name="T11" fmla="*/ 112 h 312"/>
              <a:gd name="T12" fmla="*/ 480 w 581"/>
              <a:gd name="T13" fmla="*/ 104 h 312"/>
              <a:gd name="T14" fmla="*/ 463 w 581"/>
              <a:gd name="T15" fmla="*/ 80 h 312"/>
              <a:gd name="T16" fmla="*/ 413 w 581"/>
              <a:gd name="T17" fmla="*/ 64 h 312"/>
              <a:gd name="T18" fmla="*/ 413 w 581"/>
              <a:gd name="T19" fmla="*/ 88 h 312"/>
              <a:gd name="T20" fmla="*/ 387 w 581"/>
              <a:gd name="T21" fmla="*/ 104 h 312"/>
              <a:gd name="T22" fmla="*/ 345 w 581"/>
              <a:gd name="T23" fmla="*/ 72 h 312"/>
              <a:gd name="T24" fmla="*/ 354 w 581"/>
              <a:gd name="T25" fmla="*/ 40 h 312"/>
              <a:gd name="T26" fmla="*/ 312 w 581"/>
              <a:gd name="T27" fmla="*/ 40 h 312"/>
              <a:gd name="T28" fmla="*/ 269 w 581"/>
              <a:gd name="T29" fmla="*/ 24 h 312"/>
              <a:gd name="T30" fmla="*/ 227 w 581"/>
              <a:gd name="T31" fmla="*/ 0 h 312"/>
              <a:gd name="T32" fmla="*/ 227 w 581"/>
              <a:gd name="T33" fmla="*/ 24 h 312"/>
              <a:gd name="T34" fmla="*/ 202 w 581"/>
              <a:gd name="T35" fmla="*/ 8 h 312"/>
              <a:gd name="T36" fmla="*/ 168 w 581"/>
              <a:gd name="T37" fmla="*/ 8 h 312"/>
              <a:gd name="T38" fmla="*/ 160 w 581"/>
              <a:gd name="T39" fmla="*/ 40 h 312"/>
              <a:gd name="T40" fmla="*/ 118 w 581"/>
              <a:gd name="T41" fmla="*/ 56 h 312"/>
              <a:gd name="T42" fmla="*/ 76 w 581"/>
              <a:gd name="T43" fmla="*/ 80 h 312"/>
              <a:gd name="T44" fmla="*/ 34 w 581"/>
              <a:gd name="T45" fmla="*/ 88 h 312"/>
              <a:gd name="T46" fmla="*/ 0 w 581"/>
              <a:gd name="T47" fmla="*/ 112 h 312"/>
              <a:gd name="T48" fmla="*/ 34 w 581"/>
              <a:gd name="T49" fmla="*/ 152 h 312"/>
              <a:gd name="T50" fmla="*/ 25 w 581"/>
              <a:gd name="T51" fmla="*/ 176 h 312"/>
              <a:gd name="T52" fmla="*/ 84 w 581"/>
              <a:gd name="T53" fmla="*/ 224 h 312"/>
              <a:gd name="T54" fmla="*/ 160 w 581"/>
              <a:gd name="T55" fmla="*/ 280 h 312"/>
              <a:gd name="T56" fmla="*/ 152 w 581"/>
              <a:gd name="T57" fmla="*/ 288 h 312"/>
              <a:gd name="T58" fmla="*/ 194 w 581"/>
              <a:gd name="T59" fmla="*/ 312 h 312"/>
              <a:gd name="T60" fmla="*/ 244 w 581"/>
              <a:gd name="T61" fmla="*/ 296 h 312"/>
              <a:gd name="T62" fmla="*/ 269 w 581"/>
              <a:gd name="T63" fmla="*/ 248 h 312"/>
              <a:gd name="T64" fmla="*/ 345 w 581"/>
              <a:gd name="T65" fmla="*/ 272 h 312"/>
              <a:gd name="T66" fmla="*/ 430 w 581"/>
              <a:gd name="T67" fmla="*/ 272 h 312"/>
              <a:gd name="T68" fmla="*/ 430 w 581"/>
              <a:gd name="T69" fmla="*/ 280 h 312"/>
              <a:gd name="T70" fmla="*/ 455 w 581"/>
              <a:gd name="T71" fmla="*/ 248 h 312"/>
              <a:gd name="T72" fmla="*/ 497 w 581"/>
              <a:gd name="T73" fmla="*/ 248 h 31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81" h="312">
                <a:moveTo>
                  <a:pt x="497" y="248"/>
                </a:moveTo>
                <a:lnTo>
                  <a:pt x="531" y="200"/>
                </a:lnTo>
                <a:lnTo>
                  <a:pt x="556" y="176"/>
                </a:lnTo>
                <a:lnTo>
                  <a:pt x="581" y="152"/>
                </a:lnTo>
                <a:lnTo>
                  <a:pt x="564" y="120"/>
                </a:lnTo>
                <a:lnTo>
                  <a:pt x="522" y="112"/>
                </a:lnTo>
                <a:lnTo>
                  <a:pt x="480" y="104"/>
                </a:lnTo>
                <a:lnTo>
                  <a:pt x="463" y="80"/>
                </a:lnTo>
                <a:lnTo>
                  <a:pt x="413" y="64"/>
                </a:lnTo>
                <a:lnTo>
                  <a:pt x="413" y="88"/>
                </a:lnTo>
                <a:lnTo>
                  <a:pt x="387" y="104"/>
                </a:lnTo>
                <a:lnTo>
                  <a:pt x="345" y="72"/>
                </a:lnTo>
                <a:lnTo>
                  <a:pt x="354" y="40"/>
                </a:lnTo>
                <a:lnTo>
                  <a:pt x="312" y="40"/>
                </a:lnTo>
                <a:lnTo>
                  <a:pt x="269" y="24"/>
                </a:lnTo>
                <a:lnTo>
                  <a:pt x="227" y="0"/>
                </a:lnTo>
                <a:lnTo>
                  <a:pt x="227" y="24"/>
                </a:lnTo>
                <a:lnTo>
                  <a:pt x="202" y="8"/>
                </a:lnTo>
                <a:lnTo>
                  <a:pt x="168" y="8"/>
                </a:lnTo>
                <a:lnTo>
                  <a:pt x="160" y="40"/>
                </a:lnTo>
                <a:lnTo>
                  <a:pt x="118" y="56"/>
                </a:lnTo>
                <a:lnTo>
                  <a:pt x="76" y="80"/>
                </a:lnTo>
                <a:lnTo>
                  <a:pt x="34" y="88"/>
                </a:lnTo>
                <a:lnTo>
                  <a:pt x="0" y="112"/>
                </a:lnTo>
                <a:lnTo>
                  <a:pt x="34" y="152"/>
                </a:lnTo>
                <a:lnTo>
                  <a:pt x="25" y="176"/>
                </a:lnTo>
                <a:lnTo>
                  <a:pt x="84" y="224"/>
                </a:lnTo>
                <a:lnTo>
                  <a:pt x="160" y="280"/>
                </a:lnTo>
                <a:lnTo>
                  <a:pt x="152" y="288"/>
                </a:lnTo>
                <a:lnTo>
                  <a:pt x="194" y="312"/>
                </a:lnTo>
                <a:lnTo>
                  <a:pt x="244" y="296"/>
                </a:lnTo>
                <a:lnTo>
                  <a:pt x="269" y="248"/>
                </a:lnTo>
                <a:lnTo>
                  <a:pt x="345" y="272"/>
                </a:lnTo>
                <a:lnTo>
                  <a:pt x="430" y="272"/>
                </a:lnTo>
                <a:lnTo>
                  <a:pt x="430" y="280"/>
                </a:lnTo>
                <a:lnTo>
                  <a:pt x="455" y="248"/>
                </a:lnTo>
                <a:lnTo>
                  <a:pt x="497" y="248"/>
                </a:lnTo>
                <a:close/>
              </a:path>
            </a:pathLst>
          </a:custGeom>
          <a:solidFill>
            <a:srgbClr val="9DCA2A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4" name="Freeform 49"/>
          <p:cNvSpPr>
            <a:spLocks/>
          </p:cNvSpPr>
          <p:nvPr/>
        </p:nvSpPr>
        <p:spPr bwMode="auto">
          <a:xfrm>
            <a:off x="7205821" y="5198701"/>
            <a:ext cx="315095" cy="226687"/>
          </a:xfrm>
          <a:custGeom>
            <a:avLst/>
            <a:gdLst>
              <a:gd name="T0" fmla="*/ 50 w 278"/>
              <a:gd name="T1" fmla="*/ 192 h 200"/>
              <a:gd name="T2" fmla="*/ 92 w 278"/>
              <a:gd name="T3" fmla="*/ 160 h 200"/>
              <a:gd name="T4" fmla="*/ 117 w 278"/>
              <a:gd name="T5" fmla="*/ 176 h 200"/>
              <a:gd name="T6" fmla="*/ 151 w 278"/>
              <a:gd name="T7" fmla="*/ 184 h 200"/>
              <a:gd name="T8" fmla="*/ 168 w 278"/>
              <a:gd name="T9" fmla="*/ 152 h 200"/>
              <a:gd name="T10" fmla="*/ 202 w 278"/>
              <a:gd name="T11" fmla="*/ 144 h 200"/>
              <a:gd name="T12" fmla="*/ 202 w 278"/>
              <a:gd name="T13" fmla="*/ 104 h 200"/>
              <a:gd name="T14" fmla="*/ 235 w 278"/>
              <a:gd name="T15" fmla="*/ 64 h 200"/>
              <a:gd name="T16" fmla="*/ 278 w 278"/>
              <a:gd name="T17" fmla="*/ 48 h 200"/>
              <a:gd name="T18" fmla="*/ 235 w 278"/>
              <a:gd name="T19" fmla="*/ 0 h 200"/>
              <a:gd name="T20" fmla="*/ 227 w 278"/>
              <a:gd name="T21" fmla="*/ 8 h 200"/>
              <a:gd name="T22" fmla="*/ 227 w 278"/>
              <a:gd name="T23" fmla="*/ 32 h 200"/>
              <a:gd name="T24" fmla="*/ 185 w 278"/>
              <a:gd name="T25" fmla="*/ 40 h 200"/>
              <a:gd name="T26" fmla="*/ 134 w 278"/>
              <a:gd name="T27" fmla="*/ 40 h 200"/>
              <a:gd name="T28" fmla="*/ 101 w 278"/>
              <a:gd name="T29" fmla="*/ 64 h 200"/>
              <a:gd name="T30" fmla="*/ 42 w 278"/>
              <a:gd name="T31" fmla="*/ 64 h 200"/>
              <a:gd name="T32" fmla="*/ 8 w 278"/>
              <a:gd name="T33" fmla="*/ 72 h 200"/>
              <a:gd name="T34" fmla="*/ 0 w 278"/>
              <a:gd name="T35" fmla="*/ 96 h 200"/>
              <a:gd name="T36" fmla="*/ 8 w 278"/>
              <a:gd name="T37" fmla="*/ 152 h 200"/>
              <a:gd name="T38" fmla="*/ 0 w 278"/>
              <a:gd name="T39" fmla="*/ 160 h 200"/>
              <a:gd name="T40" fmla="*/ 25 w 278"/>
              <a:gd name="T41" fmla="*/ 152 h 200"/>
              <a:gd name="T42" fmla="*/ 8 w 278"/>
              <a:gd name="T43" fmla="*/ 176 h 200"/>
              <a:gd name="T44" fmla="*/ 8 w 278"/>
              <a:gd name="T45" fmla="*/ 200 h 200"/>
              <a:gd name="T46" fmla="*/ 16 w 278"/>
              <a:gd name="T47" fmla="*/ 200 h 200"/>
              <a:gd name="T48" fmla="*/ 50 w 278"/>
              <a:gd name="T49" fmla="*/ 192 h 2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78" h="200">
                <a:moveTo>
                  <a:pt x="50" y="192"/>
                </a:moveTo>
                <a:lnTo>
                  <a:pt x="92" y="160"/>
                </a:lnTo>
                <a:lnTo>
                  <a:pt x="117" y="176"/>
                </a:lnTo>
                <a:lnTo>
                  <a:pt x="151" y="184"/>
                </a:lnTo>
                <a:lnTo>
                  <a:pt x="168" y="152"/>
                </a:lnTo>
                <a:lnTo>
                  <a:pt x="202" y="144"/>
                </a:lnTo>
                <a:lnTo>
                  <a:pt x="202" y="104"/>
                </a:lnTo>
                <a:lnTo>
                  <a:pt x="235" y="64"/>
                </a:lnTo>
                <a:lnTo>
                  <a:pt x="278" y="48"/>
                </a:lnTo>
                <a:lnTo>
                  <a:pt x="235" y="0"/>
                </a:lnTo>
                <a:lnTo>
                  <a:pt x="227" y="8"/>
                </a:lnTo>
                <a:lnTo>
                  <a:pt x="227" y="32"/>
                </a:lnTo>
                <a:lnTo>
                  <a:pt x="185" y="40"/>
                </a:lnTo>
                <a:lnTo>
                  <a:pt x="134" y="40"/>
                </a:lnTo>
                <a:lnTo>
                  <a:pt x="101" y="64"/>
                </a:lnTo>
                <a:lnTo>
                  <a:pt x="42" y="64"/>
                </a:lnTo>
                <a:lnTo>
                  <a:pt x="8" y="72"/>
                </a:lnTo>
                <a:lnTo>
                  <a:pt x="0" y="96"/>
                </a:lnTo>
                <a:lnTo>
                  <a:pt x="8" y="152"/>
                </a:lnTo>
                <a:lnTo>
                  <a:pt x="0" y="160"/>
                </a:lnTo>
                <a:lnTo>
                  <a:pt x="25" y="152"/>
                </a:lnTo>
                <a:lnTo>
                  <a:pt x="8" y="176"/>
                </a:lnTo>
                <a:lnTo>
                  <a:pt x="8" y="200"/>
                </a:lnTo>
                <a:lnTo>
                  <a:pt x="16" y="200"/>
                </a:lnTo>
                <a:lnTo>
                  <a:pt x="50" y="192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05" name="Freeform 50"/>
          <p:cNvSpPr>
            <a:spLocks/>
          </p:cNvSpPr>
          <p:nvPr/>
        </p:nvSpPr>
        <p:spPr bwMode="auto">
          <a:xfrm>
            <a:off x="7214889" y="5262174"/>
            <a:ext cx="621124" cy="471510"/>
          </a:xfrm>
          <a:custGeom>
            <a:avLst/>
            <a:gdLst>
              <a:gd name="T0" fmla="*/ 388 w 548"/>
              <a:gd name="T1" fmla="*/ 360 h 416"/>
              <a:gd name="T2" fmla="*/ 379 w 548"/>
              <a:gd name="T3" fmla="*/ 344 h 416"/>
              <a:gd name="T4" fmla="*/ 345 w 548"/>
              <a:gd name="T5" fmla="*/ 328 h 416"/>
              <a:gd name="T6" fmla="*/ 320 w 548"/>
              <a:gd name="T7" fmla="*/ 296 h 416"/>
              <a:gd name="T8" fmla="*/ 270 w 548"/>
              <a:gd name="T9" fmla="*/ 264 h 416"/>
              <a:gd name="T10" fmla="*/ 236 w 548"/>
              <a:gd name="T11" fmla="*/ 216 h 416"/>
              <a:gd name="T12" fmla="*/ 202 w 548"/>
              <a:gd name="T13" fmla="*/ 200 h 416"/>
              <a:gd name="T14" fmla="*/ 219 w 548"/>
              <a:gd name="T15" fmla="*/ 152 h 416"/>
              <a:gd name="T16" fmla="*/ 236 w 548"/>
              <a:gd name="T17" fmla="*/ 152 h 416"/>
              <a:gd name="T18" fmla="*/ 270 w 548"/>
              <a:gd name="T19" fmla="*/ 168 h 416"/>
              <a:gd name="T20" fmla="*/ 278 w 548"/>
              <a:gd name="T21" fmla="*/ 144 h 416"/>
              <a:gd name="T22" fmla="*/ 312 w 548"/>
              <a:gd name="T23" fmla="*/ 136 h 416"/>
              <a:gd name="T24" fmla="*/ 354 w 548"/>
              <a:gd name="T25" fmla="*/ 144 h 416"/>
              <a:gd name="T26" fmla="*/ 404 w 548"/>
              <a:gd name="T27" fmla="*/ 152 h 416"/>
              <a:gd name="T28" fmla="*/ 438 w 548"/>
              <a:gd name="T29" fmla="*/ 144 h 416"/>
              <a:gd name="T30" fmla="*/ 472 w 548"/>
              <a:gd name="T31" fmla="*/ 152 h 416"/>
              <a:gd name="T32" fmla="*/ 522 w 548"/>
              <a:gd name="T33" fmla="*/ 160 h 416"/>
              <a:gd name="T34" fmla="*/ 522 w 548"/>
              <a:gd name="T35" fmla="*/ 128 h 416"/>
              <a:gd name="T36" fmla="*/ 548 w 548"/>
              <a:gd name="T37" fmla="*/ 120 h 416"/>
              <a:gd name="T38" fmla="*/ 522 w 548"/>
              <a:gd name="T39" fmla="*/ 112 h 416"/>
              <a:gd name="T40" fmla="*/ 497 w 548"/>
              <a:gd name="T41" fmla="*/ 80 h 416"/>
              <a:gd name="T42" fmla="*/ 480 w 548"/>
              <a:gd name="T43" fmla="*/ 48 h 416"/>
              <a:gd name="T44" fmla="*/ 421 w 548"/>
              <a:gd name="T45" fmla="*/ 72 h 416"/>
              <a:gd name="T46" fmla="*/ 388 w 548"/>
              <a:gd name="T47" fmla="*/ 72 h 416"/>
              <a:gd name="T48" fmla="*/ 379 w 548"/>
              <a:gd name="T49" fmla="*/ 48 h 416"/>
              <a:gd name="T50" fmla="*/ 345 w 548"/>
              <a:gd name="T51" fmla="*/ 56 h 416"/>
              <a:gd name="T52" fmla="*/ 320 w 548"/>
              <a:gd name="T53" fmla="*/ 40 h 416"/>
              <a:gd name="T54" fmla="*/ 295 w 548"/>
              <a:gd name="T55" fmla="*/ 16 h 416"/>
              <a:gd name="T56" fmla="*/ 261 w 548"/>
              <a:gd name="T57" fmla="*/ 0 h 416"/>
              <a:gd name="T58" fmla="*/ 227 w 548"/>
              <a:gd name="T59" fmla="*/ 8 h 416"/>
              <a:gd name="T60" fmla="*/ 194 w 548"/>
              <a:gd name="T61" fmla="*/ 48 h 416"/>
              <a:gd name="T62" fmla="*/ 194 w 548"/>
              <a:gd name="T63" fmla="*/ 88 h 416"/>
              <a:gd name="T64" fmla="*/ 160 w 548"/>
              <a:gd name="T65" fmla="*/ 96 h 416"/>
              <a:gd name="T66" fmla="*/ 143 w 548"/>
              <a:gd name="T67" fmla="*/ 128 h 416"/>
              <a:gd name="T68" fmla="*/ 109 w 548"/>
              <a:gd name="T69" fmla="*/ 120 h 416"/>
              <a:gd name="T70" fmla="*/ 84 w 548"/>
              <a:gd name="T71" fmla="*/ 104 h 416"/>
              <a:gd name="T72" fmla="*/ 42 w 548"/>
              <a:gd name="T73" fmla="*/ 136 h 416"/>
              <a:gd name="T74" fmla="*/ 8 w 548"/>
              <a:gd name="T75" fmla="*/ 144 h 416"/>
              <a:gd name="T76" fmla="*/ 0 w 548"/>
              <a:gd name="T77" fmla="*/ 144 h 416"/>
              <a:gd name="T78" fmla="*/ 0 w 548"/>
              <a:gd name="T79" fmla="*/ 152 h 416"/>
              <a:gd name="T80" fmla="*/ 34 w 548"/>
              <a:gd name="T81" fmla="*/ 216 h 416"/>
              <a:gd name="T82" fmla="*/ 84 w 548"/>
              <a:gd name="T83" fmla="*/ 152 h 416"/>
              <a:gd name="T84" fmla="*/ 84 w 548"/>
              <a:gd name="T85" fmla="*/ 216 h 416"/>
              <a:gd name="T86" fmla="*/ 126 w 548"/>
              <a:gd name="T87" fmla="*/ 192 h 416"/>
              <a:gd name="T88" fmla="*/ 126 w 548"/>
              <a:gd name="T89" fmla="*/ 240 h 416"/>
              <a:gd name="T90" fmla="*/ 177 w 548"/>
              <a:gd name="T91" fmla="*/ 264 h 416"/>
              <a:gd name="T92" fmla="*/ 160 w 548"/>
              <a:gd name="T93" fmla="*/ 272 h 416"/>
              <a:gd name="T94" fmla="*/ 219 w 548"/>
              <a:gd name="T95" fmla="*/ 312 h 416"/>
              <a:gd name="T96" fmla="*/ 227 w 548"/>
              <a:gd name="T97" fmla="*/ 336 h 416"/>
              <a:gd name="T98" fmla="*/ 253 w 548"/>
              <a:gd name="T99" fmla="*/ 352 h 416"/>
              <a:gd name="T100" fmla="*/ 312 w 548"/>
              <a:gd name="T101" fmla="*/ 360 h 416"/>
              <a:gd name="T102" fmla="*/ 371 w 548"/>
              <a:gd name="T103" fmla="*/ 384 h 416"/>
              <a:gd name="T104" fmla="*/ 312 w 548"/>
              <a:gd name="T105" fmla="*/ 392 h 416"/>
              <a:gd name="T106" fmla="*/ 413 w 548"/>
              <a:gd name="T107" fmla="*/ 416 h 416"/>
              <a:gd name="T108" fmla="*/ 413 w 548"/>
              <a:gd name="T109" fmla="*/ 384 h 416"/>
              <a:gd name="T110" fmla="*/ 388 w 548"/>
              <a:gd name="T111" fmla="*/ 360 h 41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48" h="416">
                <a:moveTo>
                  <a:pt x="388" y="360"/>
                </a:moveTo>
                <a:lnTo>
                  <a:pt x="379" y="344"/>
                </a:lnTo>
                <a:lnTo>
                  <a:pt x="345" y="328"/>
                </a:lnTo>
                <a:lnTo>
                  <a:pt x="320" y="296"/>
                </a:lnTo>
                <a:lnTo>
                  <a:pt x="270" y="264"/>
                </a:lnTo>
                <a:lnTo>
                  <a:pt x="236" y="216"/>
                </a:lnTo>
                <a:lnTo>
                  <a:pt x="202" y="200"/>
                </a:lnTo>
                <a:lnTo>
                  <a:pt x="219" y="152"/>
                </a:lnTo>
                <a:lnTo>
                  <a:pt x="236" y="152"/>
                </a:lnTo>
                <a:lnTo>
                  <a:pt x="270" y="168"/>
                </a:lnTo>
                <a:lnTo>
                  <a:pt x="278" y="144"/>
                </a:lnTo>
                <a:lnTo>
                  <a:pt x="312" y="136"/>
                </a:lnTo>
                <a:lnTo>
                  <a:pt x="354" y="144"/>
                </a:lnTo>
                <a:lnTo>
                  <a:pt x="404" y="152"/>
                </a:lnTo>
                <a:lnTo>
                  <a:pt x="438" y="144"/>
                </a:lnTo>
                <a:lnTo>
                  <a:pt x="472" y="152"/>
                </a:lnTo>
                <a:lnTo>
                  <a:pt x="522" y="160"/>
                </a:lnTo>
                <a:lnTo>
                  <a:pt x="522" y="128"/>
                </a:lnTo>
                <a:lnTo>
                  <a:pt x="548" y="120"/>
                </a:lnTo>
                <a:lnTo>
                  <a:pt x="522" y="112"/>
                </a:lnTo>
                <a:lnTo>
                  <a:pt x="497" y="80"/>
                </a:lnTo>
                <a:lnTo>
                  <a:pt x="480" y="48"/>
                </a:lnTo>
                <a:lnTo>
                  <a:pt x="421" y="72"/>
                </a:lnTo>
                <a:lnTo>
                  <a:pt x="388" y="72"/>
                </a:lnTo>
                <a:lnTo>
                  <a:pt x="379" y="48"/>
                </a:lnTo>
                <a:lnTo>
                  <a:pt x="345" y="56"/>
                </a:lnTo>
                <a:lnTo>
                  <a:pt x="320" y="40"/>
                </a:lnTo>
                <a:lnTo>
                  <a:pt x="295" y="16"/>
                </a:lnTo>
                <a:lnTo>
                  <a:pt x="261" y="0"/>
                </a:lnTo>
                <a:lnTo>
                  <a:pt x="227" y="8"/>
                </a:lnTo>
                <a:lnTo>
                  <a:pt x="194" y="48"/>
                </a:lnTo>
                <a:lnTo>
                  <a:pt x="194" y="88"/>
                </a:lnTo>
                <a:lnTo>
                  <a:pt x="160" y="96"/>
                </a:lnTo>
                <a:lnTo>
                  <a:pt x="143" y="128"/>
                </a:lnTo>
                <a:lnTo>
                  <a:pt x="109" y="120"/>
                </a:lnTo>
                <a:lnTo>
                  <a:pt x="84" y="104"/>
                </a:lnTo>
                <a:lnTo>
                  <a:pt x="42" y="136"/>
                </a:lnTo>
                <a:lnTo>
                  <a:pt x="8" y="144"/>
                </a:lnTo>
                <a:lnTo>
                  <a:pt x="0" y="144"/>
                </a:lnTo>
                <a:lnTo>
                  <a:pt x="0" y="152"/>
                </a:lnTo>
                <a:lnTo>
                  <a:pt x="34" y="216"/>
                </a:lnTo>
                <a:lnTo>
                  <a:pt x="84" y="152"/>
                </a:lnTo>
                <a:lnTo>
                  <a:pt x="84" y="216"/>
                </a:lnTo>
                <a:lnTo>
                  <a:pt x="126" y="192"/>
                </a:lnTo>
                <a:lnTo>
                  <a:pt x="126" y="240"/>
                </a:lnTo>
                <a:lnTo>
                  <a:pt x="177" y="264"/>
                </a:lnTo>
                <a:lnTo>
                  <a:pt x="160" y="272"/>
                </a:lnTo>
                <a:lnTo>
                  <a:pt x="219" y="312"/>
                </a:lnTo>
                <a:lnTo>
                  <a:pt x="227" y="336"/>
                </a:lnTo>
                <a:lnTo>
                  <a:pt x="253" y="352"/>
                </a:lnTo>
                <a:lnTo>
                  <a:pt x="312" y="360"/>
                </a:lnTo>
                <a:lnTo>
                  <a:pt x="371" y="384"/>
                </a:lnTo>
                <a:lnTo>
                  <a:pt x="312" y="392"/>
                </a:lnTo>
                <a:lnTo>
                  <a:pt x="413" y="416"/>
                </a:lnTo>
                <a:lnTo>
                  <a:pt x="413" y="384"/>
                </a:lnTo>
                <a:lnTo>
                  <a:pt x="388" y="36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06" name="Freeform 51"/>
          <p:cNvSpPr>
            <a:spLocks/>
          </p:cNvSpPr>
          <p:nvPr/>
        </p:nvSpPr>
        <p:spPr bwMode="auto">
          <a:xfrm>
            <a:off x="7205821" y="5198701"/>
            <a:ext cx="315095" cy="226687"/>
          </a:xfrm>
          <a:custGeom>
            <a:avLst/>
            <a:gdLst>
              <a:gd name="T0" fmla="*/ 50 w 278"/>
              <a:gd name="T1" fmla="*/ 192 h 200"/>
              <a:gd name="T2" fmla="*/ 92 w 278"/>
              <a:gd name="T3" fmla="*/ 160 h 200"/>
              <a:gd name="T4" fmla="*/ 117 w 278"/>
              <a:gd name="T5" fmla="*/ 176 h 200"/>
              <a:gd name="T6" fmla="*/ 151 w 278"/>
              <a:gd name="T7" fmla="*/ 184 h 200"/>
              <a:gd name="T8" fmla="*/ 168 w 278"/>
              <a:gd name="T9" fmla="*/ 152 h 200"/>
              <a:gd name="T10" fmla="*/ 202 w 278"/>
              <a:gd name="T11" fmla="*/ 144 h 200"/>
              <a:gd name="T12" fmla="*/ 202 w 278"/>
              <a:gd name="T13" fmla="*/ 104 h 200"/>
              <a:gd name="T14" fmla="*/ 235 w 278"/>
              <a:gd name="T15" fmla="*/ 64 h 200"/>
              <a:gd name="T16" fmla="*/ 278 w 278"/>
              <a:gd name="T17" fmla="*/ 48 h 200"/>
              <a:gd name="T18" fmla="*/ 235 w 278"/>
              <a:gd name="T19" fmla="*/ 0 h 200"/>
              <a:gd name="T20" fmla="*/ 227 w 278"/>
              <a:gd name="T21" fmla="*/ 8 h 200"/>
              <a:gd name="T22" fmla="*/ 227 w 278"/>
              <a:gd name="T23" fmla="*/ 32 h 200"/>
              <a:gd name="T24" fmla="*/ 185 w 278"/>
              <a:gd name="T25" fmla="*/ 40 h 200"/>
              <a:gd name="T26" fmla="*/ 134 w 278"/>
              <a:gd name="T27" fmla="*/ 40 h 200"/>
              <a:gd name="T28" fmla="*/ 101 w 278"/>
              <a:gd name="T29" fmla="*/ 64 h 200"/>
              <a:gd name="T30" fmla="*/ 42 w 278"/>
              <a:gd name="T31" fmla="*/ 64 h 200"/>
              <a:gd name="T32" fmla="*/ 8 w 278"/>
              <a:gd name="T33" fmla="*/ 72 h 200"/>
              <a:gd name="T34" fmla="*/ 0 w 278"/>
              <a:gd name="T35" fmla="*/ 96 h 200"/>
              <a:gd name="T36" fmla="*/ 8 w 278"/>
              <a:gd name="T37" fmla="*/ 152 h 200"/>
              <a:gd name="T38" fmla="*/ 0 w 278"/>
              <a:gd name="T39" fmla="*/ 160 h 200"/>
              <a:gd name="T40" fmla="*/ 25 w 278"/>
              <a:gd name="T41" fmla="*/ 152 h 200"/>
              <a:gd name="T42" fmla="*/ 8 w 278"/>
              <a:gd name="T43" fmla="*/ 176 h 200"/>
              <a:gd name="T44" fmla="*/ 8 w 278"/>
              <a:gd name="T45" fmla="*/ 200 h 200"/>
              <a:gd name="T46" fmla="*/ 16 w 278"/>
              <a:gd name="T47" fmla="*/ 200 h 200"/>
              <a:gd name="T48" fmla="*/ 50 w 278"/>
              <a:gd name="T49" fmla="*/ 192 h 2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78" h="200">
                <a:moveTo>
                  <a:pt x="50" y="192"/>
                </a:moveTo>
                <a:lnTo>
                  <a:pt x="92" y="160"/>
                </a:lnTo>
                <a:lnTo>
                  <a:pt x="117" y="176"/>
                </a:lnTo>
                <a:lnTo>
                  <a:pt x="151" y="184"/>
                </a:lnTo>
                <a:lnTo>
                  <a:pt x="168" y="152"/>
                </a:lnTo>
                <a:lnTo>
                  <a:pt x="202" y="144"/>
                </a:lnTo>
                <a:lnTo>
                  <a:pt x="202" y="104"/>
                </a:lnTo>
                <a:lnTo>
                  <a:pt x="235" y="64"/>
                </a:lnTo>
                <a:lnTo>
                  <a:pt x="278" y="48"/>
                </a:lnTo>
                <a:lnTo>
                  <a:pt x="235" y="0"/>
                </a:lnTo>
                <a:lnTo>
                  <a:pt x="227" y="8"/>
                </a:lnTo>
                <a:lnTo>
                  <a:pt x="227" y="32"/>
                </a:lnTo>
                <a:lnTo>
                  <a:pt x="185" y="40"/>
                </a:lnTo>
                <a:lnTo>
                  <a:pt x="134" y="40"/>
                </a:lnTo>
                <a:lnTo>
                  <a:pt x="101" y="64"/>
                </a:lnTo>
                <a:lnTo>
                  <a:pt x="42" y="64"/>
                </a:lnTo>
                <a:lnTo>
                  <a:pt x="8" y="72"/>
                </a:lnTo>
                <a:lnTo>
                  <a:pt x="0" y="96"/>
                </a:lnTo>
                <a:lnTo>
                  <a:pt x="8" y="152"/>
                </a:lnTo>
                <a:lnTo>
                  <a:pt x="0" y="160"/>
                </a:lnTo>
                <a:lnTo>
                  <a:pt x="25" y="152"/>
                </a:lnTo>
                <a:lnTo>
                  <a:pt x="8" y="176"/>
                </a:lnTo>
                <a:lnTo>
                  <a:pt x="8" y="200"/>
                </a:lnTo>
                <a:lnTo>
                  <a:pt x="16" y="200"/>
                </a:lnTo>
                <a:lnTo>
                  <a:pt x="50" y="192"/>
                </a:lnTo>
                <a:close/>
              </a:path>
            </a:pathLst>
          </a:custGeom>
          <a:solidFill>
            <a:srgbClr val="9DCA2A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07" name="Freeform 52"/>
          <p:cNvSpPr>
            <a:spLocks/>
          </p:cNvSpPr>
          <p:nvPr/>
        </p:nvSpPr>
        <p:spPr bwMode="auto">
          <a:xfrm>
            <a:off x="7214889" y="5262174"/>
            <a:ext cx="621124" cy="471510"/>
          </a:xfrm>
          <a:custGeom>
            <a:avLst/>
            <a:gdLst>
              <a:gd name="T0" fmla="*/ 388 w 548"/>
              <a:gd name="T1" fmla="*/ 360 h 416"/>
              <a:gd name="T2" fmla="*/ 379 w 548"/>
              <a:gd name="T3" fmla="*/ 344 h 416"/>
              <a:gd name="T4" fmla="*/ 345 w 548"/>
              <a:gd name="T5" fmla="*/ 328 h 416"/>
              <a:gd name="T6" fmla="*/ 320 w 548"/>
              <a:gd name="T7" fmla="*/ 296 h 416"/>
              <a:gd name="T8" fmla="*/ 270 w 548"/>
              <a:gd name="T9" fmla="*/ 264 h 416"/>
              <a:gd name="T10" fmla="*/ 236 w 548"/>
              <a:gd name="T11" fmla="*/ 216 h 416"/>
              <a:gd name="T12" fmla="*/ 202 w 548"/>
              <a:gd name="T13" fmla="*/ 200 h 416"/>
              <a:gd name="T14" fmla="*/ 219 w 548"/>
              <a:gd name="T15" fmla="*/ 152 h 416"/>
              <a:gd name="T16" fmla="*/ 236 w 548"/>
              <a:gd name="T17" fmla="*/ 152 h 416"/>
              <a:gd name="T18" fmla="*/ 270 w 548"/>
              <a:gd name="T19" fmla="*/ 168 h 416"/>
              <a:gd name="T20" fmla="*/ 278 w 548"/>
              <a:gd name="T21" fmla="*/ 144 h 416"/>
              <a:gd name="T22" fmla="*/ 312 w 548"/>
              <a:gd name="T23" fmla="*/ 136 h 416"/>
              <a:gd name="T24" fmla="*/ 354 w 548"/>
              <a:gd name="T25" fmla="*/ 144 h 416"/>
              <a:gd name="T26" fmla="*/ 404 w 548"/>
              <a:gd name="T27" fmla="*/ 152 h 416"/>
              <a:gd name="T28" fmla="*/ 438 w 548"/>
              <a:gd name="T29" fmla="*/ 144 h 416"/>
              <a:gd name="T30" fmla="*/ 472 w 548"/>
              <a:gd name="T31" fmla="*/ 152 h 416"/>
              <a:gd name="T32" fmla="*/ 522 w 548"/>
              <a:gd name="T33" fmla="*/ 160 h 416"/>
              <a:gd name="T34" fmla="*/ 522 w 548"/>
              <a:gd name="T35" fmla="*/ 128 h 416"/>
              <a:gd name="T36" fmla="*/ 548 w 548"/>
              <a:gd name="T37" fmla="*/ 120 h 416"/>
              <a:gd name="T38" fmla="*/ 522 w 548"/>
              <a:gd name="T39" fmla="*/ 112 h 416"/>
              <a:gd name="T40" fmla="*/ 497 w 548"/>
              <a:gd name="T41" fmla="*/ 80 h 416"/>
              <a:gd name="T42" fmla="*/ 480 w 548"/>
              <a:gd name="T43" fmla="*/ 48 h 416"/>
              <a:gd name="T44" fmla="*/ 421 w 548"/>
              <a:gd name="T45" fmla="*/ 72 h 416"/>
              <a:gd name="T46" fmla="*/ 388 w 548"/>
              <a:gd name="T47" fmla="*/ 72 h 416"/>
              <a:gd name="T48" fmla="*/ 379 w 548"/>
              <a:gd name="T49" fmla="*/ 48 h 416"/>
              <a:gd name="T50" fmla="*/ 345 w 548"/>
              <a:gd name="T51" fmla="*/ 56 h 416"/>
              <a:gd name="T52" fmla="*/ 320 w 548"/>
              <a:gd name="T53" fmla="*/ 40 h 416"/>
              <a:gd name="T54" fmla="*/ 295 w 548"/>
              <a:gd name="T55" fmla="*/ 16 h 416"/>
              <a:gd name="T56" fmla="*/ 261 w 548"/>
              <a:gd name="T57" fmla="*/ 0 h 416"/>
              <a:gd name="T58" fmla="*/ 227 w 548"/>
              <a:gd name="T59" fmla="*/ 8 h 416"/>
              <a:gd name="T60" fmla="*/ 194 w 548"/>
              <a:gd name="T61" fmla="*/ 48 h 416"/>
              <a:gd name="T62" fmla="*/ 194 w 548"/>
              <a:gd name="T63" fmla="*/ 88 h 416"/>
              <a:gd name="T64" fmla="*/ 160 w 548"/>
              <a:gd name="T65" fmla="*/ 96 h 416"/>
              <a:gd name="T66" fmla="*/ 143 w 548"/>
              <a:gd name="T67" fmla="*/ 128 h 416"/>
              <a:gd name="T68" fmla="*/ 109 w 548"/>
              <a:gd name="T69" fmla="*/ 120 h 416"/>
              <a:gd name="T70" fmla="*/ 84 w 548"/>
              <a:gd name="T71" fmla="*/ 104 h 416"/>
              <a:gd name="T72" fmla="*/ 42 w 548"/>
              <a:gd name="T73" fmla="*/ 136 h 416"/>
              <a:gd name="T74" fmla="*/ 8 w 548"/>
              <a:gd name="T75" fmla="*/ 144 h 416"/>
              <a:gd name="T76" fmla="*/ 0 w 548"/>
              <a:gd name="T77" fmla="*/ 144 h 416"/>
              <a:gd name="T78" fmla="*/ 0 w 548"/>
              <a:gd name="T79" fmla="*/ 152 h 416"/>
              <a:gd name="T80" fmla="*/ 34 w 548"/>
              <a:gd name="T81" fmla="*/ 216 h 416"/>
              <a:gd name="T82" fmla="*/ 84 w 548"/>
              <a:gd name="T83" fmla="*/ 152 h 416"/>
              <a:gd name="T84" fmla="*/ 84 w 548"/>
              <a:gd name="T85" fmla="*/ 216 h 416"/>
              <a:gd name="T86" fmla="*/ 126 w 548"/>
              <a:gd name="T87" fmla="*/ 192 h 416"/>
              <a:gd name="T88" fmla="*/ 126 w 548"/>
              <a:gd name="T89" fmla="*/ 240 h 416"/>
              <a:gd name="T90" fmla="*/ 177 w 548"/>
              <a:gd name="T91" fmla="*/ 264 h 416"/>
              <a:gd name="T92" fmla="*/ 160 w 548"/>
              <a:gd name="T93" fmla="*/ 272 h 416"/>
              <a:gd name="T94" fmla="*/ 219 w 548"/>
              <a:gd name="T95" fmla="*/ 312 h 416"/>
              <a:gd name="T96" fmla="*/ 227 w 548"/>
              <a:gd name="T97" fmla="*/ 336 h 416"/>
              <a:gd name="T98" fmla="*/ 253 w 548"/>
              <a:gd name="T99" fmla="*/ 352 h 416"/>
              <a:gd name="T100" fmla="*/ 312 w 548"/>
              <a:gd name="T101" fmla="*/ 360 h 416"/>
              <a:gd name="T102" fmla="*/ 371 w 548"/>
              <a:gd name="T103" fmla="*/ 384 h 416"/>
              <a:gd name="T104" fmla="*/ 312 w 548"/>
              <a:gd name="T105" fmla="*/ 392 h 416"/>
              <a:gd name="T106" fmla="*/ 413 w 548"/>
              <a:gd name="T107" fmla="*/ 416 h 416"/>
              <a:gd name="T108" fmla="*/ 413 w 548"/>
              <a:gd name="T109" fmla="*/ 384 h 416"/>
              <a:gd name="T110" fmla="*/ 388 w 548"/>
              <a:gd name="T111" fmla="*/ 360 h 41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48" h="416">
                <a:moveTo>
                  <a:pt x="388" y="360"/>
                </a:moveTo>
                <a:lnTo>
                  <a:pt x="379" y="344"/>
                </a:lnTo>
                <a:lnTo>
                  <a:pt x="345" y="328"/>
                </a:lnTo>
                <a:lnTo>
                  <a:pt x="320" y="296"/>
                </a:lnTo>
                <a:lnTo>
                  <a:pt x="270" y="264"/>
                </a:lnTo>
                <a:lnTo>
                  <a:pt x="236" y="216"/>
                </a:lnTo>
                <a:lnTo>
                  <a:pt x="202" y="200"/>
                </a:lnTo>
                <a:lnTo>
                  <a:pt x="219" y="152"/>
                </a:lnTo>
                <a:lnTo>
                  <a:pt x="236" y="152"/>
                </a:lnTo>
                <a:lnTo>
                  <a:pt x="270" y="168"/>
                </a:lnTo>
                <a:lnTo>
                  <a:pt x="278" y="144"/>
                </a:lnTo>
                <a:lnTo>
                  <a:pt x="312" y="136"/>
                </a:lnTo>
                <a:lnTo>
                  <a:pt x="354" y="144"/>
                </a:lnTo>
                <a:lnTo>
                  <a:pt x="404" y="152"/>
                </a:lnTo>
                <a:lnTo>
                  <a:pt x="438" y="144"/>
                </a:lnTo>
                <a:lnTo>
                  <a:pt x="472" y="152"/>
                </a:lnTo>
                <a:lnTo>
                  <a:pt x="522" y="160"/>
                </a:lnTo>
                <a:lnTo>
                  <a:pt x="522" y="128"/>
                </a:lnTo>
                <a:lnTo>
                  <a:pt x="548" y="120"/>
                </a:lnTo>
                <a:lnTo>
                  <a:pt x="522" y="112"/>
                </a:lnTo>
                <a:lnTo>
                  <a:pt x="497" y="80"/>
                </a:lnTo>
                <a:lnTo>
                  <a:pt x="480" y="48"/>
                </a:lnTo>
                <a:lnTo>
                  <a:pt x="421" y="72"/>
                </a:lnTo>
                <a:lnTo>
                  <a:pt x="388" y="72"/>
                </a:lnTo>
                <a:lnTo>
                  <a:pt x="379" y="48"/>
                </a:lnTo>
                <a:lnTo>
                  <a:pt x="345" y="56"/>
                </a:lnTo>
                <a:lnTo>
                  <a:pt x="320" y="40"/>
                </a:lnTo>
                <a:lnTo>
                  <a:pt x="295" y="16"/>
                </a:lnTo>
                <a:lnTo>
                  <a:pt x="261" y="0"/>
                </a:lnTo>
                <a:lnTo>
                  <a:pt x="227" y="8"/>
                </a:lnTo>
                <a:lnTo>
                  <a:pt x="194" y="48"/>
                </a:lnTo>
                <a:lnTo>
                  <a:pt x="194" y="88"/>
                </a:lnTo>
                <a:lnTo>
                  <a:pt x="160" y="96"/>
                </a:lnTo>
                <a:lnTo>
                  <a:pt x="143" y="128"/>
                </a:lnTo>
                <a:lnTo>
                  <a:pt x="109" y="120"/>
                </a:lnTo>
                <a:lnTo>
                  <a:pt x="84" y="104"/>
                </a:lnTo>
                <a:lnTo>
                  <a:pt x="42" y="136"/>
                </a:lnTo>
                <a:lnTo>
                  <a:pt x="8" y="144"/>
                </a:lnTo>
                <a:lnTo>
                  <a:pt x="0" y="144"/>
                </a:lnTo>
                <a:lnTo>
                  <a:pt x="0" y="152"/>
                </a:lnTo>
                <a:lnTo>
                  <a:pt x="34" y="216"/>
                </a:lnTo>
                <a:lnTo>
                  <a:pt x="84" y="152"/>
                </a:lnTo>
                <a:lnTo>
                  <a:pt x="84" y="216"/>
                </a:lnTo>
                <a:lnTo>
                  <a:pt x="126" y="192"/>
                </a:lnTo>
                <a:lnTo>
                  <a:pt x="126" y="240"/>
                </a:lnTo>
                <a:lnTo>
                  <a:pt x="177" y="264"/>
                </a:lnTo>
                <a:lnTo>
                  <a:pt x="160" y="272"/>
                </a:lnTo>
                <a:lnTo>
                  <a:pt x="219" y="312"/>
                </a:lnTo>
                <a:lnTo>
                  <a:pt x="227" y="336"/>
                </a:lnTo>
                <a:lnTo>
                  <a:pt x="253" y="352"/>
                </a:lnTo>
                <a:lnTo>
                  <a:pt x="312" y="360"/>
                </a:lnTo>
                <a:lnTo>
                  <a:pt x="371" y="384"/>
                </a:lnTo>
                <a:lnTo>
                  <a:pt x="312" y="392"/>
                </a:lnTo>
                <a:lnTo>
                  <a:pt x="413" y="416"/>
                </a:lnTo>
                <a:lnTo>
                  <a:pt x="413" y="384"/>
                </a:lnTo>
                <a:lnTo>
                  <a:pt x="388" y="36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08" name="Freeform 53"/>
          <p:cNvSpPr>
            <a:spLocks/>
          </p:cNvSpPr>
          <p:nvPr/>
        </p:nvSpPr>
        <p:spPr bwMode="auto">
          <a:xfrm>
            <a:off x="7443844" y="5416320"/>
            <a:ext cx="439774" cy="362700"/>
          </a:xfrm>
          <a:custGeom>
            <a:avLst/>
            <a:gdLst>
              <a:gd name="T0" fmla="*/ 287 w 388"/>
              <a:gd name="T1" fmla="*/ 264 h 320"/>
              <a:gd name="T2" fmla="*/ 312 w 388"/>
              <a:gd name="T3" fmla="*/ 248 h 320"/>
              <a:gd name="T4" fmla="*/ 320 w 388"/>
              <a:gd name="T5" fmla="*/ 216 h 320"/>
              <a:gd name="T6" fmla="*/ 346 w 388"/>
              <a:gd name="T7" fmla="*/ 216 h 320"/>
              <a:gd name="T8" fmla="*/ 337 w 388"/>
              <a:gd name="T9" fmla="*/ 192 h 320"/>
              <a:gd name="T10" fmla="*/ 388 w 388"/>
              <a:gd name="T11" fmla="*/ 176 h 320"/>
              <a:gd name="T12" fmla="*/ 362 w 388"/>
              <a:gd name="T13" fmla="*/ 136 h 320"/>
              <a:gd name="T14" fmla="*/ 388 w 388"/>
              <a:gd name="T15" fmla="*/ 120 h 320"/>
              <a:gd name="T16" fmla="*/ 346 w 388"/>
              <a:gd name="T17" fmla="*/ 96 h 320"/>
              <a:gd name="T18" fmla="*/ 337 w 388"/>
              <a:gd name="T19" fmla="*/ 64 h 320"/>
              <a:gd name="T20" fmla="*/ 337 w 388"/>
              <a:gd name="T21" fmla="*/ 32 h 320"/>
              <a:gd name="T22" fmla="*/ 304 w 388"/>
              <a:gd name="T23" fmla="*/ 32 h 320"/>
              <a:gd name="T24" fmla="*/ 295 w 388"/>
              <a:gd name="T25" fmla="*/ 16 h 320"/>
              <a:gd name="T26" fmla="*/ 270 w 388"/>
              <a:gd name="T27" fmla="*/ 16 h 320"/>
              <a:gd name="T28" fmla="*/ 236 w 388"/>
              <a:gd name="T29" fmla="*/ 8 h 320"/>
              <a:gd name="T30" fmla="*/ 202 w 388"/>
              <a:gd name="T31" fmla="*/ 16 h 320"/>
              <a:gd name="T32" fmla="*/ 152 w 388"/>
              <a:gd name="T33" fmla="*/ 8 h 320"/>
              <a:gd name="T34" fmla="*/ 110 w 388"/>
              <a:gd name="T35" fmla="*/ 0 h 320"/>
              <a:gd name="T36" fmla="*/ 76 w 388"/>
              <a:gd name="T37" fmla="*/ 8 h 320"/>
              <a:gd name="T38" fmla="*/ 68 w 388"/>
              <a:gd name="T39" fmla="*/ 32 h 320"/>
              <a:gd name="T40" fmla="*/ 34 w 388"/>
              <a:gd name="T41" fmla="*/ 16 h 320"/>
              <a:gd name="T42" fmla="*/ 17 w 388"/>
              <a:gd name="T43" fmla="*/ 16 h 320"/>
              <a:gd name="T44" fmla="*/ 0 w 388"/>
              <a:gd name="T45" fmla="*/ 64 h 320"/>
              <a:gd name="T46" fmla="*/ 34 w 388"/>
              <a:gd name="T47" fmla="*/ 80 h 320"/>
              <a:gd name="T48" fmla="*/ 68 w 388"/>
              <a:gd name="T49" fmla="*/ 128 h 320"/>
              <a:gd name="T50" fmla="*/ 118 w 388"/>
              <a:gd name="T51" fmla="*/ 160 h 320"/>
              <a:gd name="T52" fmla="*/ 143 w 388"/>
              <a:gd name="T53" fmla="*/ 192 h 320"/>
              <a:gd name="T54" fmla="*/ 177 w 388"/>
              <a:gd name="T55" fmla="*/ 208 h 320"/>
              <a:gd name="T56" fmla="*/ 186 w 388"/>
              <a:gd name="T57" fmla="*/ 224 h 320"/>
              <a:gd name="T58" fmla="*/ 211 w 388"/>
              <a:gd name="T59" fmla="*/ 248 h 320"/>
              <a:gd name="T60" fmla="*/ 211 w 388"/>
              <a:gd name="T61" fmla="*/ 280 h 320"/>
              <a:gd name="T62" fmla="*/ 295 w 388"/>
              <a:gd name="T63" fmla="*/ 320 h 320"/>
              <a:gd name="T64" fmla="*/ 295 w 388"/>
              <a:gd name="T65" fmla="*/ 280 h 320"/>
              <a:gd name="T66" fmla="*/ 287 w 388"/>
              <a:gd name="T67" fmla="*/ 264 h 32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88" h="320">
                <a:moveTo>
                  <a:pt x="287" y="264"/>
                </a:moveTo>
                <a:lnTo>
                  <a:pt x="312" y="248"/>
                </a:lnTo>
                <a:lnTo>
                  <a:pt x="320" y="216"/>
                </a:lnTo>
                <a:lnTo>
                  <a:pt x="346" y="216"/>
                </a:lnTo>
                <a:lnTo>
                  <a:pt x="337" y="192"/>
                </a:lnTo>
                <a:lnTo>
                  <a:pt x="388" y="176"/>
                </a:lnTo>
                <a:lnTo>
                  <a:pt x="362" y="136"/>
                </a:lnTo>
                <a:lnTo>
                  <a:pt x="388" y="120"/>
                </a:lnTo>
                <a:lnTo>
                  <a:pt x="346" y="96"/>
                </a:lnTo>
                <a:lnTo>
                  <a:pt x="337" y="64"/>
                </a:lnTo>
                <a:lnTo>
                  <a:pt x="337" y="32"/>
                </a:lnTo>
                <a:lnTo>
                  <a:pt x="304" y="32"/>
                </a:lnTo>
                <a:lnTo>
                  <a:pt x="295" y="16"/>
                </a:lnTo>
                <a:lnTo>
                  <a:pt x="270" y="16"/>
                </a:lnTo>
                <a:lnTo>
                  <a:pt x="236" y="8"/>
                </a:lnTo>
                <a:lnTo>
                  <a:pt x="202" y="16"/>
                </a:lnTo>
                <a:lnTo>
                  <a:pt x="152" y="8"/>
                </a:lnTo>
                <a:lnTo>
                  <a:pt x="110" y="0"/>
                </a:lnTo>
                <a:lnTo>
                  <a:pt x="76" y="8"/>
                </a:lnTo>
                <a:lnTo>
                  <a:pt x="68" y="32"/>
                </a:lnTo>
                <a:lnTo>
                  <a:pt x="34" y="16"/>
                </a:lnTo>
                <a:lnTo>
                  <a:pt x="17" y="16"/>
                </a:lnTo>
                <a:lnTo>
                  <a:pt x="0" y="64"/>
                </a:lnTo>
                <a:lnTo>
                  <a:pt x="34" y="80"/>
                </a:lnTo>
                <a:lnTo>
                  <a:pt x="68" y="128"/>
                </a:lnTo>
                <a:lnTo>
                  <a:pt x="118" y="160"/>
                </a:lnTo>
                <a:lnTo>
                  <a:pt x="143" y="192"/>
                </a:lnTo>
                <a:lnTo>
                  <a:pt x="177" y="208"/>
                </a:lnTo>
                <a:lnTo>
                  <a:pt x="186" y="224"/>
                </a:lnTo>
                <a:lnTo>
                  <a:pt x="211" y="248"/>
                </a:lnTo>
                <a:lnTo>
                  <a:pt x="211" y="280"/>
                </a:lnTo>
                <a:lnTo>
                  <a:pt x="295" y="320"/>
                </a:lnTo>
                <a:lnTo>
                  <a:pt x="295" y="280"/>
                </a:lnTo>
                <a:lnTo>
                  <a:pt x="287" y="26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09" name="Freeform 54"/>
          <p:cNvSpPr>
            <a:spLocks/>
          </p:cNvSpPr>
          <p:nvPr/>
        </p:nvSpPr>
        <p:spPr bwMode="auto">
          <a:xfrm>
            <a:off x="7472179" y="4926675"/>
            <a:ext cx="649459" cy="417105"/>
          </a:xfrm>
          <a:custGeom>
            <a:avLst/>
            <a:gdLst>
              <a:gd name="T0" fmla="*/ 295 w 573"/>
              <a:gd name="T1" fmla="*/ 320 h 368"/>
              <a:gd name="T2" fmla="*/ 329 w 573"/>
              <a:gd name="T3" fmla="*/ 304 h 368"/>
              <a:gd name="T4" fmla="*/ 380 w 573"/>
              <a:gd name="T5" fmla="*/ 304 h 368"/>
              <a:gd name="T6" fmla="*/ 413 w 573"/>
              <a:gd name="T7" fmla="*/ 288 h 368"/>
              <a:gd name="T8" fmla="*/ 439 w 573"/>
              <a:gd name="T9" fmla="*/ 272 h 368"/>
              <a:gd name="T10" fmla="*/ 455 w 573"/>
              <a:gd name="T11" fmla="*/ 264 h 368"/>
              <a:gd name="T12" fmla="*/ 464 w 573"/>
              <a:gd name="T13" fmla="*/ 224 h 368"/>
              <a:gd name="T14" fmla="*/ 472 w 573"/>
              <a:gd name="T15" fmla="*/ 200 h 368"/>
              <a:gd name="T16" fmla="*/ 498 w 573"/>
              <a:gd name="T17" fmla="*/ 168 h 368"/>
              <a:gd name="T18" fmla="*/ 523 w 573"/>
              <a:gd name="T19" fmla="*/ 112 h 368"/>
              <a:gd name="T20" fmla="*/ 548 w 573"/>
              <a:gd name="T21" fmla="*/ 72 h 368"/>
              <a:gd name="T22" fmla="*/ 573 w 573"/>
              <a:gd name="T23" fmla="*/ 48 h 368"/>
              <a:gd name="T24" fmla="*/ 548 w 573"/>
              <a:gd name="T25" fmla="*/ 24 h 368"/>
              <a:gd name="T26" fmla="*/ 514 w 573"/>
              <a:gd name="T27" fmla="*/ 0 h 368"/>
              <a:gd name="T28" fmla="*/ 472 w 573"/>
              <a:gd name="T29" fmla="*/ 8 h 368"/>
              <a:gd name="T30" fmla="*/ 447 w 573"/>
              <a:gd name="T31" fmla="*/ 0 h 368"/>
              <a:gd name="T32" fmla="*/ 405 w 573"/>
              <a:gd name="T33" fmla="*/ 8 h 368"/>
              <a:gd name="T34" fmla="*/ 371 w 573"/>
              <a:gd name="T35" fmla="*/ 8 h 368"/>
              <a:gd name="T36" fmla="*/ 329 w 573"/>
              <a:gd name="T37" fmla="*/ 56 h 368"/>
              <a:gd name="T38" fmla="*/ 287 w 573"/>
              <a:gd name="T39" fmla="*/ 48 h 368"/>
              <a:gd name="T40" fmla="*/ 279 w 573"/>
              <a:gd name="T41" fmla="*/ 64 h 368"/>
              <a:gd name="T42" fmla="*/ 228 w 573"/>
              <a:gd name="T43" fmla="*/ 80 h 368"/>
              <a:gd name="T44" fmla="*/ 228 w 573"/>
              <a:gd name="T45" fmla="*/ 112 h 368"/>
              <a:gd name="T46" fmla="*/ 110 w 573"/>
              <a:gd name="T47" fmla="*/ 128 h 368"/>
              <a:gd name="T48" fmla="*/ 85 w 573"/>
              <a:gd name="T49" fmla="*/ 112 h 368"/>
              <a:gd name="T50" fmla="*/ 68 w 573"/>
              <a:gd name="T51" fmla="*/ 104 h 368"/>
              <a:gd name="T52" fmla="*/ 68 w 573"/>
              <a:gd name="T53" fmla="*/ 128 h 368"/>
              <a:gd name="T54" fmla="*/ 26 w 573"/>
              <a:gd name="T55" fmla="*/ 144 h 368"/>
              <a:gd name="T56" fmla="*/ 26 w 573"/>
              <a:gd name="T57" fmla="*/ 184 h 368"/>
              <a:gd name="T58" fmla="*/ 17 w 573"/>
              <a:gd name="T59" fmla="*/ 224 h 368"/>
              <a:gd name="T60" fmla="*/ 0 w 573"/>
              <a:gd name="T61" fmla="*/ 240 h 368"/>
              <a:gd name="T62" fmla="*/ 43 w 573"/>
              <a:gd name="T63" fmla="*/ 288 h 368"/>
              <a:gd name="T64" fmla="*/ 34 w 573"/>
              <a:gd name="T65" fmla="*/ 296 h 368"/>
              <a:gd name="T66" fmla="*/ 68 w 573"/>
              <a:gd name="T67" fmla="*/ 312 h 368"/>
              <a:gd name="T68" fmla="*/ 93 w 573"/>
              <a:gd name="T69" fmla="*/ 336 h 368"/>
              <a:gd name="T70" fmla="*/ 118 w 573"/>
              <a:gd name="T71" fmla="*/ 352 h 368"/>
              <a:gd name="T72" fmla="*/ 152 w 573"/>
              <a:gd name="T73" fmla="*/ 344 h 368"/>
              <a:gd name="T74" fmla="*/ 161 w 573"/>
              <a:gd name="T75" fmla="*/ 368 h 368"/>
              <a:gd name="T76" fmla="*/ 194 w 573"/>
              <a:gd name="T77" fmla="*/ 368 h 368"/>
              <a:gd name="T78" fmla="*/ 253 w 573"/>
              <a:gd name="T79" fmla="*/ 344 h 368"/>
              <a:gd name="T80" fmla="*/ 262 w 573"/>
              <a:gd name="T81" fmla="*/ 344 h 368"/>
              <a:gd name="T82" fmla="*/ 270 w 573"/>
              <a:gd name="T83" fmla="*/ 320 h 368"/>
              <a:gd name="T84" fmla="*/ 295 w 573"/>
              <a:gd name="T85" fmla="*/ 320 h 36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73" h="368">
                <a:moveTo>
                  <a:pt x="295" y="320"/>
                </a:moveTo>
                <a:lnTo>
                  <a:pt x="329" y="304"/>
                </a:lnTo>
                <a:lnTo>
                  <a:pt x="380" y="304"/>
                </a:lnTo>
                <a:lnTo>
                  <a:pt x="413" y="288"/>
                </a:lnTo>
                <a:lnTo>
                  <a:pt x="439" y="272"/>
                </a:lnTo>
                <a:lnTo>
                  <a:pt x="455" y="264"/>
                </a:lnTo>
                <a:lnTo>
                  <a:pt x="464" y="224"/>
                </a:lnTo>
                <a:lnTo>
                  <a:pt x="472" y="200"/>
                </a:lnTo>
                <a:lnTo>
                  <a:pt x="498" y="168"/>
                </a:lnTo>
                <a:lnTo>
                  <a:pt x="523" y="112"/>
                </a:lnTo>
                <a:lnTo>
                  <a:pt x="548" y="72"/>
                </a:lnTo>
                <a:lnTo>
                  <a:pt x="573" y="48"/>
                </a:lnTo>
                <a:lnTo>
                  <a:pt x="548" y="24"/>
                </a:lnTo>
                <a:lnTo>
                  <a:pt x="514" y="0"/>
                </a:lnTo>
                <a:lnTo>
                  <a:pt x="472" y="8"/>
                </a:lnTo>
                <a:lnTo>
                  <a:pt x="447" y="0"/>
                </a:lnTo>
                <a:lnTo>
                  <a:pt x="405" y="8"/>
                </a:lnTo>
                <a:lnTo>
                  <a:pt x="371" y="8"/>
                </a:lnTo>
                <a:lnTo>
                  <a:pt x="329" y="56"/>
                </a:lnTo>
                <a:lnTo>
                  <a:pt x="287" y="48"/>
                </a:lnTo>
                <a:lnTo>
                  <a:pt x="279" y="64"/>
                </a:lnTo>
                <a:lnTo>
                  <a:pt x="228" y="80"/>
                </a:lnTo>
                <a:lnTo>
                  <a:pt x="228" y="112"/>
                </a:lnTo>
                <a:lnTo>
                  <a:pt x="110" y="128"/>
                </a:lnTo>
                <a:lnTo>
                  <a:pt x="85" y="112"/>
                </a:lnTo>
                <a:lnTo>
                  <a:pt x="68" y="104"/>
                </a:lnTo>
                <a:lnTo>
                  <a:pt x="68" y="128"/>
                </a:lnTo>
                <a:lnTo>
                  <a:pt x="26" y="144"/>
                </a:lnTo>
                <a:lnTo>
                  <a:pt x="26" y="184"/>
                </a:lnTo>
                <a:lnTo>
                  <a:pt x="17" y="224"/>
                </a:lnTo>
                <a:lnTo>
                  <a:pt x="0" y="240"/>
                </a:lnTo>
                <a:lnTo>
                  <a:pt x="43" y="288"/>
                </a:lnTo>
                <a:lnTo>
                  <a:pt x="34" y="296"/>
                </a:lnTo>
                <a:lnTo>
                  <a:pt x="68" y="312"/>
                </a:lnTo>
                <a:lnTo>
                  <a:pt x="93" y="336"/>
                </a:lnTo>
                <a:lnTo>
                  <a:pt x="118" y="352"/>
                </a:lnTo>
                <a:lnTo>
                  <a:pt x="152" y="344"/>
                </a:lnTo>
                <a:lnTo>
                  <a:pt x="161" y="368"/>
                </a:lnTo>
                <a:lnTo>
                  <a:pt x="194" y="368"/>
                </a:lnTo>
                <a:lnTo>
                  <a:pt x="253" y="344"/>
                </a:lnTo>
                <a:lnTo>
                  <a:pt x="262" y="344"/>
                </a:lnTo>
                <a:lnTo>
                  <a:pt x="270" y="320"/>
                </a:lnTo>
                <a:lnTo>
                  <a:pt x="295" y="32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10" name="Freeform 55"/>
          <p:cNvSpPr>
            <a:spLocks/>
          </p:cNvSpPr>
          <p:nvPr/>
        </p:nvSpPr>
        <p:spPr bwMode="auto">
          <a:xfrm>
            <a:off x="7443844" y="5416320"/>
            <a:ext cx="439774" cy="362700"/>
          </a:xfrm>
          <a:custGeom>
            <a:avLst/>
            <a:gdLst>
              <a:gd name="T0" fmla="*/ 287 w 388"/>
              <a:gd name="T1" fmla="*/ 264 h 320"/>
              <a:gd name="T2" fmla="*/ 312 w 388"/>
              <a:gd name="T3" fmla="*/ 248 h 320"/>
              <a:gd name="T4" fmla="*/ 320 w 388"/>
              <a:gd name="T5" fmla="*/ 216 h 320"/>
              <a:gd name="T6" fmla="*/ 346 w 388"/>
              <a:gd name="T7" fmla="*/ 216 h 320"/>
              <a:gd name="T8" fmla="*/ 337 w 388"/>
              <a:gd name="T9" fmla="*/ 192 h 320"/>
              <a:gd name="T10" fmla="*/ 388 w 388"/>
              <a:gd name="T11" fmla="*/ 176 h 320"/>
              <a:gd name="T12" fmla="*/ 362 w 388"/>
              <a:gd name="T13" fmla="*/ 136 h 320"/>
              <a:gd name="T14" fmla="*/ 388 w 388"/>
              <a:gd name="T15" fmla="*/ 120 h 320"/>
              <a:gd name="T16" fmla="*/ 346 w 388"/>
              <a:gd name="T17" fmla="*/ 96 h 320"/>
              <a:gd name="T18" fmla="*/ 337 w 388"/>
              <a:gd name="T19" fmla="*/ 64 h 320"/>
              <a:gd name="T20" fmla="*/ 337 w 388"/>
              <a:gd name="T21" fmla="*/ 32 h 320"/>
              <a:gd name="T22" fmla="*/ 304 w 388"/>
              <a:gd name="T23" fmla="*/ 32 h 320"/>
              <a:gd name="T24" fmla="*/ 295 w 388"/>
              <a:gd name="T25" fmla="*/ 16 h 320"/>
              <a:gd name="T26" fmla="*/ 270 w 388"/>
              <a:gd name="T27" fmla="*/ 16 h 320"/>
              <a:gd name="T28" fmla="*/ 236 w 388"/>
              <a:gd name="T29" fmla="*/ 8 h 320"/>
              <a:gd name="T30" fmla="*/ 202 w 388"/>
              <a:gd name="T31" fmla="*/ 16 h 320"/>
              <a:gd name="T32" fmla="*/ 152 w 388"/>
              <a:gd name="T33" fmla="*/ 8 h 320"/>
              <a:gd name="T34" fmla="*/ 110 w 388"/>
              <a:gd name="T35" fmla="*/ 0 h 320"/>
              <a:gd name="T36" fmla="*/ 76 w 388"/>
              <a:gd name="T37" fmla="*/ 8 h 320"/>
              <a:gd name="T38" fmla="*/ 68 w 388"/>
              <a:gd name="T39" fmla="*/ 32 h 320"/>
              <a:gd name="T40" fmla="*/ 34 w 388"/>
              <a:gd name="T41" fmla="*/ 16 h 320"/>
              <a:gd name="T42" fmla="*/ 17 w 388"/>
              <a:gd name="T43" fmla="*/ 16 h 320"/>
              <a:gd name="T44" fmla="*/ 0 w 388"/>
              <a:gd name="T45" fmla="*/ 64 h 320"/>
              <a:gd name="T46" fmla="*/ 34 w 388"/>
              <a:gd name="T47" fmla="*/ 80 h 320"/>
              <a:gd name="T48" fmla="*/ 68 w 388"/>
              <a:gd name="T49" fmla="*/ 128 h 320"/>
              <a:gd name="T50" fmla="*/ 118 w 388"/>
              <a:gd name="T51" fmla="*/ 160 h 320"/>
              <a:gd name="T52" fmla="*/ 143 w 388"/>
              <a:gd name="T53" fmla="*/ 192 h 320"/>
              <a:gd name="T54" fmla="*/ 177 w 388"/>
              <a:gd name="T55" fmla="*/ 208 h 320"/>
              <a:gd name="T56" fmla="*/ 186 w 388"/>
              <a:gd name="T57" fmla="*/ 224 h 320"/>
              <a:gd name="T58" fmla="*/ 211 w 388"/>
              <a:gd name="T59" fmla="*/ 248 h 320"/>
              <a:gd name="T60" fmla="*/ 211 w 388"/>
              <a:gd name="T61" fmla="*/ 280 h 320"/>
              <a:gd name="T62" fmla="*/ 295 w 388"/>
              <a:gd name="T63" fmla="*/ 320 h 320"/>
              <a:gd name="T64" fmla="*/ 295 w 388"/>
              <a:gd name="T65" fmla="*/ 280 h 320"/>
              <a:gd name="T66" fmla="*/ 287 w 388"/>
              <a:gd name="T67" fmla="*/ 264 h 32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88" h="320">
                <a:moveTo>
                  <a:pt x="287" y="264"/>
                </a:moveTo>
                <a:lnTo>
                  <a:pt x="312" y="248"/>
                </a:lnTo>
                <a:lnTo>
                  <a:pt x="320" y="216"/>
                </a:lnTo>
                <a:lnTo>
                  <a:pt x="346" y="216"/>
                </a:lnTo>
                <a:lnTo>
                  <a:pt x="337" y="192"/>
                </a:lnTo>
                <a:lnTo>
                  <a:pt x="388" y="176"/>
                </a:lnTo>
                <a:lnTo>
                  <a:pt x="362" y="136"/>
                </a:lnTo>
                <a:lnTo>
                  <a:pt x="388" y="120"/>
                </a:lnTo>
                <a:lnTo>
                  <a:pt x="346" y="96"/>
                </a:lnTo>
                <a:lnTo>
                  <a:pt x="337" y="64"/>
                </a:lnTo>
                <a:lnTo>
                  <a:pt x="337" y="32"/>
                </a:lnTo>
                <a:lnTo>
                  <a:pt x="304" y="32"/>
                </a:lnTo>
                <a:lnTo>
                  <a:pt x="295" y="16"/>
                </a:lnTo>
                <a:lnTo>
                  <a:pt x="270" y="16"/>
                </a:lnTo>
                <a:lnTo>
                  <a:pt x="236" y="8"/>
                </a:lnTo>
                <a:lnTo>
                  <a:pt x="202" y="16"/>
                </a:lnTo>
                <a:lnTo>
                  <a:pt x="152" y="8"/>
                </a:lnTo>
                <a:lnTo>
                  <a:pt x="110" y="0"/>
                </a:lnTo>
                <a:lnTo>
                  <a:pt x="76" y="8"/>
                </a:lnTo>
                <a:lnTo>
                  <a:pt x="68" y="32"/>
                </a:lnTo>
                <a:lnTo>
                  <a:pt x="34" y="16"/>
                </a:lnTo>
                <a:lnTo>
                  <a:pt x="17" y="16"/>
                </a:lnTo>
                <a:lnTo>
                  <a:pt x="0" y="64"/>
                </a:lnTo>
                <a:lnTo>
                  <a:pt x="34" y="80"/>
                </a:lnTo>
                <a:lnTo>
                  <a:pt x="68" y="128"/>
                </a:lnTo>
                <a:lnTo>
                  <a:pt x="118" y="160"/>
                </a:lnTo>
                <a:lnTo>
                  <a:pt x="143" y="192"/>
                </a:lnTo>
                <a:lnTo>
                  <a:pt x="177" y="208"/>
                </a:lnTo>
                <a:lnTo>
                  <a:pt x="186" y="224"/>
                </a:lnTo>
                <a:lnTo>
                  <a:pt x="211" y="248"/>
                </a:lnTo>
                <a:lnTo>
                  <a:pt x="211" y="280"/>
                </a:lnTo>
                <a:lnTo>
                  <a:pt x="295" y="320"/>
                </a:lnTo>
                <a:lnTo>
                  <a:pt x="295" y="280"/>
                </a:lnTo>
                <a:lnTo>
                  <a:pt x="287" y="264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11" name="Freeform 56"/>
          <p:cNvSpPr>
            <a:spLocks/>
          </p:cNvSpPr>
          <p:nvPr/>
        </p:nvSpPr>
        <p:spPr bwMode="auto">
          <a:xfrm>
            <a:off x="7472179" y="4926675"/>
            <a:ext cx="649459" cy="417105"/>
          </a:xfrm>
          <a:custGeom>
            <a:avLst/>
            <a:gdLst>
              <a:gd name="T0" fmla="*/ 295 w 573"/>
              <a:gd name="T1" fmla="*/ 320 h 368"/>
              <a:gd name="T2" fmla="*/ 329 w 573"/>
              <a:gd name="T3" fmla="*/ 304 h 368"/>
              <a:gd name="T4" fmla="*/ 380 w 573"/>
              <a:gd name="T5" fmla="*/ 304 h 368"/>
              <a:gd name="T6" fmla="*/ 413 w 573"/>
              <a:gd name="T7" fmla="*/ 288 h 368"/>
              <a:gd name="T8" fmla="*/ 439 w 573"/>
              <a:gd name="T9" fmla="*/ 272 h 368"/>
              <a:gd name="T10" fmla="*/ 455 w 573"/>
              <a:gd name="T11" fmla="*/ 264 h 368"/>
              <a:gd name="T12" fmla="*/ 464 w 573"/>
              <a:gd name="T13" fmla="*/ 224 h 368"/>
              <a:gd name="T14" fmla="*/ 472 w 573"/>
              <a:gd name="T15" fmla="*/ 200 h 368"/>
              <a:gd name="T16" fmla="*/ 498 w 573"/>
              <a:gd name="T17" fmla="*/ 168 h 368"/>
              <a:gd name="T18" fmla="*/ 523 w 573"/>
              <a:gd name="T19" fmla="*/ 112 h 368"/>
              <a:gd name="T20" fmla="*/ 548 w 573"/>
              <a:gd name="T21" fmla="*/ 72 h 368"/>
              <a:gd name="T22" fmla="*/ 573 w 573"/>
              <a:gd name="T23" fmla="*/ 48 h 368"/>
              <a:gd name="T24" fmla="*/ 548 w 573"/>
              <a:gd name="T25" fmla="*/ 24 h 368"/>
              <a:gd name="T26" fmla="*/ 514 w 573"/>
              <a:gd name="T27" fmla="*/ 0 h 368"/>
              <a:gd name="T28" fmla="*/ 472 w 573"/>
              <a:gd name="T29" fmla="*/ 8 h 368"/>
              <a:gd name="T30" fmla="*/ 447 w 573"/>
              <a:gd name="T31" fmla="*/ 0 h 368"/>
              <a:gd name="T32" fmla="*/ 405 w 573"/>
              <a:gd name="T33" fmla="*/ 8 h 368"/>
              <a:gd name="T34" fmla="*/ 371 w 573"/>
              <a:gd name="T35" fmla="*/ 8 h 368"/>
              <a:gd name="T36" fmla="*/ 329 w 573"/>
              <a:gd name="T37" fmla="*/ 56 h 368"/>
              <a:gd name="T38" fmla="*/ 287 w 573"/>
              <a:gd name="T39" fmla="*/ 48 h 368"/>
              <a:gd name="T40" fmla="*/ 279 w 573"/>
              <a:gd name="T41" fmla="*/ 64 h 368"/>
              <a:gd name="T42" fmla="*/ 228 w 573"/>
              <a:gd name="T43" fmla="*/ 80 h 368"/>
              <a:gd name="T44" fmla="*/ 228 w 573"/>
              <a:gd name="T45" fmla="*/ 112 h 368"/>
              <a:gd name="T46" fmla="*/ 110 w 573"/>
              <a:gd name="T47" fmla="*/ 128 h 368"/>
              <a:gd name="T48" fmla="*/ 85 w 573"/>
              <a:gd name="T49" fmla="*/ 112 h 368"/>
              <a:gd name="T50" fmla="*/ 68 w 573"/>
              <a:gd name="T51" fmla="*/ 104 h 368"/>
              <a:gd name="T52" fmla="*/ 68 w 573"/>
              <a:gd name="T53" fmla="*/ 128 h 368"/>
              <a:gd name="T54" fmla="*/ 26 w 573"/>
              <a:gd name="T55" fmla="*/ 144 h 368"/>
              <a:gd name="T56" fmla="*/ 26 w 573"/>
              <a:gd name="T57" fmla="*/ 184 h 368"/>
              <a:gd name="T58" fmla="*/ 17 w 573"/>
              <a:gd name="T59" fmla="*/ 224 h 368"/>
              <a:gd name="T60" fmla="*/ 0 w 573"/>
              <a:gd name="T61" fmla="*/ 240 h 368"/>
              <a:gd name="T62" fmla="*/ 43 w 573"/>
              <a:gd name="T63" fmla="*/ 288 h 368"/>
              <a:gd name="T64" fmla="*/ 34 w 573"/>
              <a:gd name="T65" fmla="*/ 296 h 368"/>
              <a:gd name="T66" fmla="*/ 68 w 573"/>
              <a:gd name="T67" fmla="*/ 312 h 368"/>
              <a:gd name="T68" fmla="*/ 93 w 573"/>
              <a:gd name="T69" fmla="*/ 336 h 368"/>
              <a:gd name="T70" fmla="*/ 118 w 573"/>
              <a:gd name="T71" fmla="*/ 352 h 368"/>
              <a:gd name="T72" fmla="*/ 152 w 573"/>
              <a:gd name="T73" fmla="*/ 344 h 368"/>
              <a:gd name="T74" fmla="*/ 161 w 573"/>
              <a:gd name="T75" fmla="*/ 368 h 368"/>
              <a:gd name="T76" fmla="*/ 194 w 573"/>
              <a:gd name="T77" fmla="*/ 368 h 368"/>
              <a:gd name="T78" fmla="*/ 253 w 573"/>
              <a:gd name="T79" fmla="*/ 344 h 368"/>
              <a:gd name="T80" fmla="*/ 262 w 573"/>
              <a:gd name="T81" fmla="*/ 344 h 368"/>
              <a:gd name="T82" fmla="*/ 270 w 573"/>
              <a:gd name="T83" fmla="*/ 320 h 368"/>
              <a:gd name="T84" fmla="*/ 295 w 573"/>
              <a:gd name="T85" fmla="*/ 320 h 36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73" h="368">
                <a:moveTo>
                  <a:pt x="295" y="320"/>
                </a:moveTo>
                <a:lnTo>
                  <a:pt x="329" y="304"/>
                </a:lnTo>
                <a:lnTo>
                  <a:pt x="380" y="304"/>
                </a:lnTo>
                <a:lnTo>
                  <a:pt x="413" y="288"/>
                </a:lnTo>
                <a:lnTo>
                  <a:pt x="439" y="272"/>
                </a:lnTo>
                <a:lnTo>
                  <a:pt x="455" y="264"/>
                </a:lnTo>
                <a:lnTo>
                  <a:pt x="464" y="224"/>
                </a:lnTo>
                <a:lnTo>
                  <a:pt x="472" y="200"/>
                </a:lnTo>
                <a:lnTo>
                  <a:pt x="498" y="168"/>
                </a:lnTo>
                <a:lnTo>
                  <a:pt x="523" y="112"/>
                </a:lnTo>
                <a:lnTo>
                  <a:pt x="548" y="72"/>
                </a:lnTo>
                <a:lnTo>
                  <a:pt x="573" y="48"/>
                </a:lnTo>
                <a:lnTo>
                  <a:pt x="548" y="24"/>
                </a:lnTo>
                <a:lnTo>
                  <a:pt x="514" y="0"/>
                </a:lnTo>
                <a:lnTo>
                  <a:pt x="472" y="8"/>
                </a:lnTo>
                <a:lnTo>
                  <a:pt x="447" y="0"/>
                </a:lnTo>
                <a:lnTo>
                  <a:pt x="405" y="8"/>
                </a:lnTo>
                <a:lnTo>
                  <a:pt x="371" y="8"/>
                </a:lnTo>
                <a:lnTo>
                  <a:pt x="329" y="56"/>
                </a:lnTo>
                <a:lnTo>
                  <a:pt x="287" y="48"/>
                </a:lnTo>
                <a:lnTo>
                  <a:pt x="279" y="64"/>
                </a:lnTo>
                <a:lnTo>
                  <a:pt x="228" y="80"/>
                </a:lnTo>
                <a:lnTo>
                  <a:pt x="228" y="112"/>
                </a:lnTo>
                <a:lnTo>
                  <a:pt x="110" y="128"/>
                </a:lnTo>
                <a:lnTo>
                  <a:pt x="85" y="112"/>
                </a:lnTo>
                <a:lnTo>
                  <a:pt x="68" y="104"/>
                </a:lnTo>
                <a:lnTo>
                  <a:pt x="68" y="128"/>
                </a:lnTo>
                <a:lnTo>
                  <a:pt x="26" y="144"/>
                </a:lnTo>
                <a:lnTo>
                  <a:pt x="26" y="184"/>
                </a:lnTo>
                <a:lnTo>
                  <a:pt x="17" y="224"/>
                </a:lnTo>
                <a:lnTo>
                  <a:pt x="0" y="240"/>
                </a:lnTo>
                <a:lnTo>
                  <a:pt x="43" y="288"/>
                </a:lnTo>
                <a:lnTo>
                  <a:pt x="34" y="296"/>
                </a:lnTo>
                <a:lnTo>
                  <a:pt x="68" y="312"/>
                </a:lnTo>
                <a:lnTo>
                  <a:pt x="93" y="336"/>
                </a:lnTo>
                <a:lnTo>
                  <a:pt x="118" y="352"/>
                </a:lnTo>
                <a:lnTo>
                  <a:pt x="152" y="344"/>
                </a:lnTo>
                <a:lnTo>
                  <a:pt x="161" y="368"/>
                </a:lnTo>
                <a:lnTo>
                  <a:pt x="194" y="368"/>
                </a:lnTo>
                <a:lnTo>
                  <a:pt x="253" y="344"/>
                </a:lnTo>
                <a:lnTo>
                  <a:pt x="262" y="344"/>
                </a:lnTo>
                <a:lnTo>
                  <a:pt x="270" y="320"/>
                </a:lnTo>
                <a:lnTo>
                  <a:pt x="295" y="320"/>
                </a:lnTo>
                <a:close/>
              </a:path>
            </a:pathLst>
          </a:custGeom>
          <a:solidFill>
            <a:srgbClr val="9DCA2A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12" name="Freeform 57"/>
          <p:cNvSpPr>
            <a:spLocks/>
          </p:cNvSpPr>
          <p:nvPr/>
        </p:nvSpPr>
        <p:spPr bwMode="auto">
          <a:xfrm>
            <a:off x="7987893" y="4926675"/>
            <a:ext cx="29470" cy="9068"/>
          </a:xfrm>
          <a:custGeom>
            <a:avLst/>
            <a:gdLst>
              <a:gd name="T0" fmla="*/ 17 w 26"/>
              <a:gd name="T1" fmla="*/ 8 h 8"/>
              <a:gd name="T2" fmla="*/ 26 w 26"/>
              <a:gd name="T3" fmla="*/ 8 h 8"/>
              <a:gd name="T4" fmla="*/ 0 w 26"/>
              <a:gd name="T5" fmla="*/ 0 h 8"/>
              <a:gd name="T6" fmla="*/ 17 w 26"/>
              <a:gd name="T7" fmla="*/ 8 h 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6" h="8">
                <a:moveTo>
                  <a:pt x="17" y="8"/>
                </a:moveTo>
                <a:lnTo>
                  <a:pt x="26" y="8"/>
                </a:lnTo>
                <a:lnTo>
                  <a:pt x="0" y="0"/>
                </a:lnTo>
                <a:lnTo>
                  <a:pt x="17" y="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13" name="Freeform 58"/>
          <p:cNvSpPr>
            <a:spLocks/>
          </p:cNvSpPr>
          <p:nvPr/>
        </p:nvSpPr>
        <p:spPr bwMode="auto">
          <a:xfrm>
            <a:off x="8017362" y="4935743"/>
            <a:ext cx="19268" cy="1134"/>
          </a:xfrm>
          <a:custGeom>
            <a:avLst/>
            <a:gdLst>
              <a:gd name="T0" fmla="*/ 17 w 17"/>
              <a:gd name="T1" fmla="*/ 0 h 1"/>
              <a:gd name="T2" fmla="*/ 0 w 17"/>
              <a:gd name="T3" fmla="*/ 0 h 1"/>
              <a:gd name="T4" fmla="*/ 17 w 17"/>
              <a:gd name="T5" fmla="*/ 0 h 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" h="1">
                <a:moveTo>
                  <a:pt x="17" y="0"/>
                </a:moveTo>
                <a:lnTo>
                  <a:pt x="0" y="0"/>
                </a:lnTo>
                <a:lnTo>
                  <a:pt x="17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14" name="Line 59"/>
          <p:cNvSpPr>
            <a:spLocks noChangeShapeType="1"/>
          </p:cNvSpPr>
          <p:nvPr/>
        </p:nvSpPr>
        <p:spPr bwMode="auto">
          <a:xfrm flipV="1">
            <a:off x="8007162" y="4926675"/>
            <a:ext cx="29470" cy="906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5" name="Line 60"/>
          <p:cNvSpPr>
            <a:spLocks noChangeShapeType="1"/>
          </p:cNvSpPr>
          <p:nvPr/>
        </p:nvSpPr>
        <p:spPr bwMode="auto">
          <a:xfrm flipV="1">
            <a:off x="8007162" y="4926675"/>
            <a:ext cx="29470" cy="906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6" name="Freeform 61"/>
          <p:cNvSpPr>
            <a:spLocks/>
          </p:cNvSpPr>
          <p:nvPr/>
        </p:nvSpPr>
        <p:spPr bwMode="auto">
          <a:xfrm>
            <a:off x="7978826" y="4926675"/>
            <a:ext cx="9068" cy="1134"/>
          </a:xfrm>
          <a:custGeom>
            <a:avLst/>
            <a:gdLst>
              <a:gd name="T0" fmla="*/ 0 w 8"/>
              <a:gd name="T1" fmla="*/ 0 h 1"/>
              <a:gd name="T2" fmla="*/ 8 w 8"/>
              <a:gd name="T3" fmla="*/ 0 h 1"/>
              <a:gd name="T4" fmla="*/ 0 w 8"/>
              <a:gd name="T5" fmla="*/ 0 h 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17" name="Freeform 62"/>
          <p:cNvSpPr>
            <a:spLocks/>
          </p:cNvSpPr>
          <p:nvPr/>
        </p:nvSpPr>
        <p:spPr bwMode="auto">
          <a:xfrm>
            <a:off x="7692066" y="4817865"/>
            <a:ext cx="29470" cy="18135"/>
          </a:xfrm>
          <a:custGeom>
            <a:avLst/>
            <a:gdLst>
              <a:gd name="T0" fmla="*/ 26 w 26"/>
              <a:gd name="T1" fmla="*/ 16 h 16"/>
              <a:gd name="T2" fmla="*/ 0 w 26"/>
              <a:gd name="T3" fmla="*/ 0 h 16"/>
              <a:gd name="T4" fmla="*/ 0 w 26"/>
              <a:gd name="T5" fmla="*/ 8 h 16"/>
              <a:gd name="T6" fmla="*/ 17 w 26"/>
              <a:gd name="T7" fmla="*/ 16 h 16"/>
              <a:gd name="T8" fmla="*/ 26 w 26"/>
              <a:gd name="T9" fmla="*/ 16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" h="16">
                <a:moveTo>
                  <a:pt x="26" y="16"/>
                </a:moveTo>
                <a:lnTo>
                  <a:pt x="0" y="0"/>
                </a:lnTo>
                <a:lnTo>
                  <a:pt x="0" y="8"/>
                </a:lnTo>
                <a:lnTo>
                  <a:pt x="17" y="16"/>
                </a:lnTo>
                <a:lnTo>
                  <a:pt x="26" y="16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18" name="Freeform 63"/>
          <p:cNvSpPr>
            <a:spLocks/>
          </p:cNvSpPr>
          <p:nvPr/>
        </p:nvSpPr>
        <p:spPr bwMode="auto">
          <a:xfrm>
            <a:off x="7978826" y="4926675"/>
            <a:ext cx="9068" cy="1134"/>
          </a:xfrm>
          <a:custGeom>
            <a:avLst/>
            <a:gdLst>
              <a:gd name="T0" fmla="*/ 0 w 8"/>
              <a:gd name="T1" fmla="*/ 0 h 1"/>
              <a:gd name="T2" fmla="*/ 8 w 8"/>
              <a:gd name="T3" fmla="*/ 0 h 1"/>
              <a:gd name="T4" fmla="*/ 0 w 8"/>
              <a:gd name="T5" fmla="*/ 0 h 1"/>
              <a:gd name="T6" fmla="*/ 0 w 8"/>
              <a:gd name="T7" fmla="*/ 0 h 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19" name="Freeform 64"/>
          <p:cNvSpPr>
            <a:spLocks/>
          </p:cNvSpPr>
          <p:nvPr/>
        </p:nvSpPr>
        <p:spPr bwMode="auto">
          <a:xfrm>
            <a:off x="7692066" y="4817865"/>
            <a:ext cx="29470" cy="18135"/>
          </a:xfrm>
          <a:custGeom>
            <a:avLst/>
            <a:gdLst>
              <a:gd name="T0" fmla="*/ 26 w 26"/>
              <a:gd name="T1" fmla="*/ 16 h 16"/>
              <a:gd name="T2" fmla="*/ 0 w 26"/>
              <a:gd name="T3" fmla="*/ 0 h 16"/>
              <a:gd name="T4" fmla="*/ 0 w 26"/>
              <a:gd name="T5" fmla="*/ 8 h 16"/>
              <a:gd name="T6" fmla="*/ 17 w 26"/>
              <a:gd name="T7" fmla="*/ 16 h 16"/>
              <a:gd name="T8" fmla="*/ 26 w 26"/>
              <a:gd name="T9" fmla="*/ 16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" h="16">
                <a:moveTo>
                  <a:pt x="26" y="16"/>
                </a:moveTo>
                <a:lnTo>
                  <a:pt x="0" y="0"/>
                </a:lnTo>
                <a:lnTo>
                  <a:pt x="0" y="8"/>
                </a:lnTo>
                <a:lnTo>
                  <a:pt x="17" y="16"/>
                </a:lnTo>
                <a:lnTo>
                  <a:pt x="26" y="16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20" name="Freeform 65"/>
          <p:cNvSpPr>
            <a:spLocks/>
          </p:cNvSpPr>
          <p:nvPr/>
        </p:nvSpPr>
        <p:spPr bwMode="auto">
          <a:xfrm>
            <a:off x="7520917" y="4808799"/>
            <a:ext cx="544050" cy="262958"/>
          </a:xfrm>
          <a:custGeom>
            <a:avLst/>
            <a:gdLst>
              <a:gd name="T0" fmla="*/ 421 w 480"/>
              <a:gd name="T1" fmla="*/ 8 h 232"/>
              <a:gd name="T2" fmla="*/ 396 w 480"/>
              <a:gd name="T3" fmla="*/ 0 h 232"/>
              <a:gd name="T4" fmla="*/ 353 w 480"/>
              <a:gd name="T5" fmla="*/ 0 h 232"/>
              <a:gd name="T6" fmla="*/ 328 w 480"/>
              <a:gd name="T7" fmla="*/ 16 h 232"/>
              <a:gd name="T8" fmla="*/ 294 w 480"/>
              <a:gd name="T9" fmla="*/ 16 h 232"/>
              <a:gd name="T10" fmla="*/ 269 w 480"/>
              <a:gd name="T11" fmla="*/ 40 h 232"/>
              <a:gd name="T12" fmla="*/ 244 w 480"/>
              <a:gd name="T13" fmla="*/ 40 h 232"/>
              <a:gd name="T14" fmla="*/ 236 w 480"/>
              <a:gd name="T15" fmla="*/ 24 h 232"/>
              <a:gd name="T16" fmla="*/ 210 w 480"/>
              <a:gd name="T17" fmla="*/ 0 h 232"/>
              <a:gd name="T18" fmla="*/ 177 w 480"/>
              <a:gd name="T19" fmla="*/ 24 h 232"/>
              <a:gd name="T20" fmla="*/ 168 w 480"/>
              <a:gd name="T21" fmla="*/ 24 h 232"/>
              <a:gd name="T22" fmla="*/ 151 w 480"/>
              <a:gd name="T23" fmla="*/ 16 h 232"/>
              <a:gd name="T24" fmla="*/ 126 w 480"/>
              <a:gd name="T25" fmla="*/ 32 h 232"/>
              <a:gd name="T26" fmla="*/ 101 w 480"/>
              <a:gd name="T27" fmla="*/ 56 h 232"/>
              <a:gd name="T28" fmla="*/ 67 w 480"/>
              <a:gd name="T29" fmla="*/ 104 h 232"/>
              <a:gd name="T30" fmla="*/ 25 w 480"/>
              <a:gd name="T31" fmla="*/ 104 h 232"/>
              <a:gd name="T32" fmla="*/ 0 w 480"/>
              <a:gd name="T33" fmla="*/ 136 h 232"/>
              <a:gd name="T34" fmla="*/ 0 w 480"/>
              <a:gd name="T35" fmla="*/ 176 h 232"/>
              <a:gd name="T36" fmla="*/ 33 w 480"/>
              <a:gd name="T37" fmla="*/ 200 h 232"/>
              <a:gd name="T38" fmla="*/ 25 w 480"/>
              <a:gd name="T39" fmla="*/ 208 h 232"/>
              <a:gd name="T40" fmla="*/ 42 w 480"/>
              <a:gd name="T41" fmla="*/ 216 h 232"/>
              <a:gd name="T42" fmla="*/ 67 w 480"/>
              <a:gd name="T43" fmla="*/ 232 h 232"/>
              <a:gd name="T44" fmla="*/ 185 w 480"/>
              <a:gd name="T45" fmla="*/ 216 h 232"/>
              <a:gd name="T46" fmla="*/ 185 w 480"/>
              <a:gd name="T47" fmla="*/ 184 h 232"/>
              <a:gd name="T48" fmla="*/ 236 w 480"/>
              <a:gd name="T49" fmla="*/ 168 h 232"/>
              <a:gd name="T50" fmla="*/ 244 w 480"/>
              <a:gd name="T51" fmla="*/ 152 h 232"/>
              <a:gd name="T52" fmla="*/ 286 w 480"/>
              <a:gd name="T53" fmla="*/ 160 h 232"/>
              <a:gd name="T54" fmla="*/ 328 w 480"/>
              <a:gd name="T55" fmla="*/ 112 h 232"/>
              <a:gd name="T56" fmla="*/ 362 w 480"/>
              <a:gd name="T57" fmla="*/ 112 h 232"/>
              <a:gd name="T58" fmla="*/ 404 w 480"/>
              <a:gd name="T59" fmla="*/ 104 h 232"/>
              <a:gd name="T60" fmla="*/ 412 w 480"/>
              <a:gd name="T61" fmla="*/ 104 h 232"/>
              <a:gd name="T62" fmla="*/ 438 w 480"/>
              <a:gd name="T63" fmla="*/ 112 h 232"/>
              <a:gd name="T64" fmla="*/ 455 w 480"/>
              <a:gd name="T65" fmla="*/ 112 h 232"/>
              <a:gd name="T66" fmla="*/ 463 w 480"/>
              <a:gd name="T67" fmla="*/ 64 h 232"/>
              <a:gd name="T68" fmla="*/ 480 w 480"/>
              <a:gd name="T69" fmla="*/ 16 h 232"/>
              <a:gd name="T70" fmla="*/ 421 w 480"/>
              <a:gd name="T71" fmla="*/ 8 h 23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80" h="232">
                <a:moveTo>
                  <a:pt x="421" y="8"/>
                </a:moveTo>
                <a:lnTo>
                  <a:pt x="396" y="0"/>
                </a:lnTo>
                <a:lnTo>
                  <a:pt x="353" y="0"/>
                </a:lnTo>
                <a:lnTo>
                  <a:pt x="328" y="16"/>
                </a:lnTo>
                <a:lnTo>
                  <a:pt x="294" y="16"/>
                </a:lnTo>
                <a:lnTo>
                  <a:pt x="269" y="40"/>
                </a:lnTo>
                <a:lnTo>
                  <a:pt x="244" y="40"/>
                </a:lnTo>
                <a:lnTo>
                  <a:pt x="236" y="24"/>
                </a:lnTo>
                <a:lnTo>
                  <a:pt x="210" y="0"/>
                </a:lnTo>
                <a:lnTo>
                  <a:pt x="177" y="24"/>
                </a:lnTo>
                <a:lnTo>
                  <a:pt x="168" y="24"/>
                </a:lnTo>
                <a:lnTo>
                  <a:pt x="151" y="16"/>
                </a:lnTo>
                <a:lnTo>
                  <a:pt x="126" y="32"/>
                </a:lnTo>
                <a:lnTo>
                  <a:pt x="101" y="56"/>
                </a:lnTo>
                <a:lnTo>
                  <a:pt x="67" y="104"/>
                </a:lnTo>
                <a:lnTo>
                  <a:pt x="25" y="104"/>
                </a:lnTo>
                <a:lnTo>
                  <a:pt x="0" y="136"/>
                </a:lnTo>
                <a:lnTo>
                  <a:pt x="0" y="176"/>
                </a:lnTo>
                <a:lnTo>
                  <a:pt x="33" y="200"/>
                </a:lnTo>
                <a:lnTo>
                  <a:pt x="25" y="208"/>
                </a:lnTo>
                <a:lnTo>
                  <a:pt x="42" y="216"/>
                </a:lnTo>
                <a:lnTo>
                  <a:pt x="67" y="232"/>
                </a:lnTo>
                <a:lnTo>
                  <a:pt x="185" y="216"/>
                </a:lnTo>
                <a:lnTo>
                  <a:pt x="185" y="184"/>
                </a:lnTo>
                <a:lnTo>
                  <a:pt x="236" y="168"/>
                </a:lnTo>
                <a:lnTo>
                  <a:pt x="244" y="152"/>
                </a:lnTo>
                <a:lnTo>
                  <a:pt x="286" y="160"/>
                </a:lnTo>
                <a:lnTo>
                  <a:pt x="328" y="112"/>
                </a:lnTo>
                <a:lnTo>
                  <a:pt x="362" y="112"/>
                </a:lnTo>
                <a:lnTo>
                  <a:pt x="404" y="104"/>
                </a:lnTo>
                <a:lnTo>
                  <a:pt x="412" y="104"/>
                </a:lnTo>
                <a:lnTo>
                  <a:pt x="438" y="112"/>
                </a:lnTo>
                <a:lnTo>
                  <a:pt x="455" y="112"/>
                </a:lnTo>
                <a:lnTo>
                  <a:pt x="463" y="64"/>
                </a:lnTo>
                <a:lnTo>
                  <a:pt x="480" y="16"/>
                </a:lnTo>
                <a:lnTo>
                  <a:pt x="421" y="8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21" name="Freeform 66"/>
          <p:cNvSpPr>
            <a:spLocks/>
          </p:cNvSpPr>
          <p:nvPr/>
        </p:nvSpPr>
        <p:spPr bwMode="auto">
          <a:xfrm>
            <a:off x="7769139" y="5262174"/>
            <a:ext cx="496446" cy="571253"/>
          </a:xfrm>
          <a:custGeom>
            <a:avLst/>
            <a:gdLst>
              <a:gd name="T0" fmla="*/ 126 w 438"/>
              <a:gd name="T1" fmla="*/ 424 h 504"/>
              <a:gd name="T2" fmla="*/ 160 w 438"/>
              <a:gd name="T3" fmla="*/ 440 h 504"/>
              <a:gd name="T4" fmla="*/ 185 w 438"/>
              <a:gd name="T5" fmla="*/ 440 h 504"/>
              <a:gd name="T6" fmla="*/ 202 w 438"/>
              <a:gd name="T7" fmla="*/ 456 h 504"/>
              <a:gd name="T8" fmla="*/ 236 w 438"/>
              <a:gd name="T9" fmla="*/ 496 h 504"/>
              <a:gd name="T10" fmla="*/ 252 w 438"/>
              <a:gd name="T11" fmla="*/ 504 h 504"/>
              <a:gd name="T12" fmla="*/ 261 w 438"/>
              <a:gd name="T13" fmla="*/ 472 h 504"/>
              <a:gd name="T14" fmla="*/ 286 w 438"/>
              <a:gd name="T15" fmla="*/ 464 h 504"/>
              <a:gd name="T16" fmla="*/ 311 w 438"/>
              <a:gd name="T17" fmla="*/ 456 h 504"/>
              <a:gd name="T18" fmla="*/ 370 w 438"/>
              <a:gd name="T19" fmla="*/ 432 h 504"/>
              <a:gd name="T20" fmla="*/ 413 w 438"/>
              <a:gd name="T21" fmla="*/ 432 h 504"/>
              <a:gd name="T22" fmla="*/ 421 w 438"/>
              <a:gd name="T23" fmla="*/ 400 h 504"/>
              <a:gd name="T24" fmla="*/ 404 w 438"/>
              <a:gd name="T25" fmla="*/ 392 h 504"/>
              <a:gd name="T26" fmla="*/ 404 w 438"/>
              <a:gd name="T27" fmla="*/ 360 h 504"/>
              <a:gd name="T28" fmla="*/ 421 w 438"/>
              <a:gd name="T29" fmla="*/ 352 h 504"/>
              <a:gd name="T30" fmla="*/ 438 w 438"/>
              <a:gd name="T31" fmla="*/ 312 h 504"/>
              <a:gd name="T32" fmla="*/ 396 w 438"/>
              <a:gd name="T33" fmla="*/ 280 h 504"/>
              <a:gd name="T34" fmla="*/ 379 w 438"/>
              <a:gd name="T35" fmla="*/ 248 h 504"/>
              <a:gd name="T36" fmla="*/ 370 w 438"/>
              <a:gd name="T37" fmla="*/ 216 h 504"/>
              <a:gd name="T38" fmla="*/ 387 w 438"/>
              <a:gd name="T39" fmla="*/ 184 h 504"/>
              <a:gd name="T40" fmla="*/ 370 w 438"/>
              <a:gd name="T41" fmla="*/ 176 h 504"/>
              <a:gd name="T42" fmla="*/ 370 w 438"/>
              <a:gd name="T43" fmla="*/ 136 h 504"/>
              <a:gd name="T44" fmla="*/ 328 w 438"/>
              <a:gd name="T45" fmla="*/ 160 h 504"/>
              <a:gd name="T46" fmla="*/ 286 w 438"/>
              <a:gd name="T47" fmla="*/ 144 h 504"/>
              <a:gd name="T48" fmla="*/ 244 w 438"/>
              <a:gd name="T49" fmla="*/ 136 h 504"/>
              <a:gd name="T50" fmla="*/ 261 w 438"/>
              <a:gd name="T51" fmla="*/ 104 h 504"/>
              <a:gd name="T52" fmla="*/ 219 w 438"/>
              <a:gd name="T53" fmla="*/ 88 h 504"/>
              <a:gd name="T54" fmla="*/ 185 w 438"/>
              <a:gd name="T55" fmla="*/ 64 h 504"/>
              <a:gd name="T56" fmla="*/ 177 w 438"/>
              <a:gd name="T57" fmla="*/ 40 h 504"/>
              <a:gd name="T58" fmla="*/ 143 w 438"/>
              <a:gd name="T59" fmla="*/ 16 h 504"/>
              <a:gd name="T60" fmla="*/ 126 w 438"/>
              <a:gd name="T61" fmla="*/ 0 h 504"/>
              <a:gd name="T62" fmla="*/ 118 w 438"/>
              <a:gd name="T63" fmla="*/ 8 h 504"/>
              <a:gd name="T64" fmla="*/ 67 w 438"/>
              <a:gd name="T65" fmla="*/ 8 h 504"/>
              <a:gd name="T66" fmla="*/ 33 w 438"/>
              <a:gd name="T67" fmla="*/ 24 h 504"/>
              <a:gd name="T68" fmla="*/ 8 w 438"/>
              <a:gd name="T69" fmla="*/ 24 h 504"/>
              <a:gd name="T70" fmla="*/ 0 w 438"/>
              <a:gd name="T71" fmla="*/ 48 h 504"/>
              <a:gd name="T72" fmla="*/ 8 w 438"/>
              <a:gd name="T73" fmla="*/ 80 h 504"/>
              <a:gd name="T74" fmla="*/ 33 w 438"/>
              <a:gd name="T75" fmla="*/ 112 h 504"/>
              <a:gd name="T76" fmla="*/ 59 w 438"/>
              <a:gd name="T77" fmla="*/ 120 h 504"/>
              <a:gd name="T78" fmla="*/ 33 w 438"/>
              <a:gd name="T79" fmla="*/ 128 h 504"/>
              <a:gd name="T80" fmla="*/ 33 w 438"/>
              <a:gd name="T81" fmla="*/ 160 h 504"/>
              <a:gd name="T82" fmla="*/ 8 w 438"/>
              <a:gd name="T83" fmla="*/ 152 h 504"/>
              <a:gd name="T84" fmla="*/ 17 w 438"/>
              <a:gd name="T85" fmla="*/ 168 h 504"/>
              <a:gd name="T86" fmla="*/ 50 w 438"/>
              <a:gd name="T87" fmla="*/ 168 h 504"/>
              <a:gd name="T88" fmla="*/ 50 w 438"/>
              <a:gd name="T89" fmla="*/ 200 h 504"/>
              <a:gd name="T90" fmla="*/ 59 w 438"/>
              <a:gd name="T91" fmla="*/ 232 h 504"/>
              <a:gd name="T92" fmla="*/ 101 w 438"/>
              <a:gd name="T93" fmla="*/ 256 h 504"/>
              <a:gd name="T94" fmla="*/ 75 w 438"/>
              <a:gd name="T95" fmla="*/ 272 h 504"/>
              <a:gd name="T96" fmla="*/ 101 w 438"/>
              <a:gd name="T97" fmla="*/ 312 h 504"/>
              <a:gd name="T98" fmla="*/ 50 w 438"/>
              <a:gd name="T99" fmla="*/ 328 h 504"/>
              <a:gd name="T100" fmla="*/ 59 w 438"/>
              <a:gd name="T101" fmla="*/ 352 h 504"/>
              <a:gd name="T102" fmla="*/ 33 w 438"/>
              <a:gd name="T103" fmla="*/ 352 h 504"/>
              <a:gd name="T104" fmla="*/ 25 w 438"/>
              <a:gd name="T105" fmla="*/ 384 h 504"/>
              <a:gd name="T106" fmla="*/ 0 w 438"/>
              <a:gd name="T107" fmla="*/ 400 h 504"/>
              <a:gd name="T108" fmla="*/ 8 w 438"/>
              <a:gd name="T109" fmla="*/ 416 h 504"/>
              <a:gd name="T110" fmla="*/ 8 w 438"/>
              <a:gd name="T111" fmla="*/ 456 h 504"/>
              <a:gd name="T112" fmla="*/ 17 w 438"/>
              <a:gd name="T113" fmla="*/ 456 h 504"/>
              <a:gd name="T114" fmla="*/ 101 w 438"/>
              <a:gd name="T115" fmla="*/ 504 h 504"/>
              <a:gd name="T116" fmla="*/ 101 w 438"/>
              <a:gd name="T117" fmla="*/ 496 h 504"/>
              <a:gd name="T118" fmla="*/ 126 w 438"/>
              <a:gd name="T119" fmla="*/ 424 h 5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38" h="504">
                <a:moveTo>
                  <a:pt x="126" y="424"/>
                </a:moveTo>
                <a:lnTo>
                  <a:pt x="160" y="440"/>
                </a:lnTo>
                <a:lnTo>
                  <a:pt x="185" y="440"/>
                </a:lnTo>
                <a:lnTo>
                  <a:pt x="202" y="456"/>
                </a:lnTo>
                <a:lnTo>
                  <a:pt x="236" y="496"/>
                </a:lnTo>
                <a:lnTo>
                  <a:pt x="252" y="504"/>
                </a:lnTo>
                <a:lnTo>
                  <a:pt x="261" y="472"/>
                </a:lnTo>
                <a:lnTo>
                  <a:pt x="286" y="464"/>
                </a:lnTo>
                <a:lnTo>
                  <a:pt x="311" y="456"/>
                </a:lnTo>
                <a:lnTo>
                  <a:pt x="370" y="432"/>
                </a:lnTo>
                <a:lnTo>
                  <a:pt x="413" y="432"/>
                </a:lnTo>
                <a:lnTo>
                  <a:pt x="421" y="400"/>
                </a:lnTo>
                <a:lnTo>
                  <a:pt x="404" y="392"/>
                </a:lnTo>
                <a:lnTo>
                  <a:pt x="404" y="360"/>
                </a:lnTo>
                <a:lnTo>
                  <a:pt x="421" y="352"/>
                </a:lnTo>
                <a:lnTo>
                  <a:pt x="438" y="312"/>
                </a:lnTo>
                <a:lnTo>
                  <a:pt x="396" y="280"/>
                </a:lnTo>
                <a:lnTo>
                  <a:pt x="379" y="248"/>
                </a:lnTo>
                <a:lnTo>
                  <a:pt x="370" y="216"/>
                </a:lnTo>
                <a:lnTo>
                  <a:pt x="387" y="184"/>
                </a:lnTo>
                <a:lnTo>
                  <a:pt x="370" y="176"/>
                </a:lnTo>
                <a:lnTo>
                  <a:pt x="370" y="136"/>
                </a:lnTo>
                <a:lnTo>
                  <a:pt x="328" y="160"/>
                </a:lnTo>
                <a:lnTo>
                  <a:pt x="286" y="144"/>
                </a:lnTo>
                <a:lnTo>
                  <a:pt x="244" y="136"/>
                </a:lnTo>
                <a:lnTo>
                  <a:pt x="261" y="104"/>
                </a:lnTo>
                <a:lnTo>
                  <a:pt x="219" y="88"/>
                </a:lnTo>
                <a:lnTo>
                  <a:pt x="185" y="64"/>
                </a:lnTo>
                <a:lnTo>
                  <a:pt x="177" y="40"/>
                </a:lnTo>
                <a:lnTo>
                  <a:pt x="143" y="16"/>
                </a:lnTo>
                <a:lnTo>
                  <a:pt x="126" y="0"/>
                </a:lnTo>
                <a:lnTo>
                  <a:pt x="118" y="8"/>
                </a:lnTo>
                <a:lnTo>
                  <a:pt x="67" y="8"/>
                </a:lnTo>
                <a:lnTo>
                  <a:pt x="33" y="24"/>
                </a:lnTo>
                <a:lnTo>
                  <a:pt x="8" y="24"/>
                </a:lnTo>
                <a:lnTo>
                  <a:pt x="0" y="48"/>
                </a:lnTo>
                <a:lnTo>
                  <a:pt x="8" y="80"/>
                </a:lnTo>
                <a:lnTo>
                  <a:pt x="33" y="112"/>
                </a:lnTo>
                <a:lnTo>
                  <a:pt x="59" y="120"/>
                </a:lnTo>
                <a:lnTo>
                  <a:pt x="33" y="128"/>
                </a:lnTo>
                <a:lnTo>
                  <a:pt x="33" y="160"/>
                </a:lnTo>
                <a:lnTo>
                  <a:pt x="8" y="152"/>
                </a:lnTo>
                <a:lnTo>
                  <a:pt x="17" y="168"/>
                </a:lnTo>
                <a:lnTo>
                  <a:pt x="50" y="168"/>
                </a:lnTo>
                <a:lnTo>
                  <a:pt x="50" y="200"/>
                </a:lnTo>
                <a:lnTo>
                  <a:pt x="59" y="232"/>
                </a:lnTo>
                <a:lnTo>
                  <a:pt x="101" y="256"/>
                </a:lnTo>
                <a:lnTo>
                  <a:pt x="75" y="272"/>
                </a:lnTo>
                <a:lnTo>
                  <a:pt x="101" y="312"/>
                </a:lnTo>
                <a:lnTo>
                  <a:pt x="50" y="328"/>
                </a:lnTo>
                <a:lnTo>
                  <a:pt x="59" y="352"/>
                </a:lnTo>
                <a:lnTo>
                  <a:pt x="33" y="352"/>
                </a:lnTo>
                <a:lnTo>
                  <a:pt x="25" y="384"/>
                </a:lnTo>
                <a:lnTo>
                  <a:pt x="0" y="400"/>
                </a:lnTo>
                <a:lnTo>
                  <a:pt x="8" y="416"/>
                </a:lnTo>
                <a:lnTo>
                  <a:pt x="8" y="456"/>
                </a:lnTo>
                <a:lnTo>
                  <a:pt x="17" y="456"/>
                </a:lnTo>
                <a:lnTo>
                  <a:pt x="101" y="504"/>
                </a:lnTo>
                <a:lnTo>
                  <a:pt x="101" y="496"/>
                </a:lnTo>
                <a:lnTo>
                  <a:pt x="126" y="42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22" name="Freeform 67"/>
          <p:cNvSpPr>
            <a:spLocks/>
          </p:cNvSpPr>
          <p:nvPr/>
        </p:nvSpPr>
        <p:spPr bwMode="auto">
          <a:xfrm>
            <a:off x="7520917" y="4808799"/>
            <a:ext cx="544050" cy="262958"/>
          </a:xfrm>
          <a:custGeom>
            <a:avLst/>
            <a:gdLst>
              <a:gd name="T0" fmla="*/ 421 w 480"/>
              <a:gd name="T1" fmla="*/ 8 h 232"/>
              <a:gd name="T2" fmla="*/ 396 w 480"/>
              <a:gd name="T3" fmla="*/ 0 h 232"/>
              <a:gd name="T4" fmla="*/ 353 w 480"/>
              <a:gd name="T5" fmla="*/ 0 h 232"/>
              <a:gd name="T6" fmla="*/ 328 w 480"/>
              <a:gd name="T7" fmla="*/ 16 h 232"/>
              <a:gd name="T8" fmla="*/ 294 w 480"/>
              <a:gd name="T9" fmla="*/ 16 h 232"/>
              <a:gd name="T10" fmla="*/ 269 w 480"/>
              <a:gd name="T11" fmla="*/ 40 h 232"/>
              <a:gd name="T12" fmla="*/ 244 w 480"/>
              <a:gd name="T13" fmla="*/ 40 h 232"/>
              <a:gd name="T14" fmla="*/ 236 w 480"/>
              <a:gd name="T15" fmla="*/ 24 h 232"/>
              <a:gd name="T16" fmla="*/ 210 w 480"/>
              <a:gd name="T17" fmla="*/ 0 h 232"/>
              <a:gd name="T18" fmla="*/ 177 w 480"/>
              <a:gd name="T19" fmla="*/ 24 h 232"/>
              <a:gd name="T20" fmla="*/ 168 w 480"/>
              <a:gd name="T21" fmla="*/ 24 h 232"/>
              <a:gd name="T22" fmla="*/ 151 w 480"/>
              <a:gd name="T23" fmla="*/ 16 h 232"/>
              <a:gd name="T24" fmla="*/ 126 w 480"/>
              <a:gd name="T25" fmla="*/ 32 h 232"/>
              <a:gd name="T26" fmla="*/ 101 w 480"/>
              <a:gd name="T27" fmla="*/ 56 h 232"/>
              <a:gd name="T28" fmla="*/ 67 w 480"/>
              <a:gd name="T29" fmla="*/ 104 h 232"/>
              <a:gd name="T30" fmla="*/ 25 w 480"/>
              <a:gd name="T31" fmla="*/ 104 h 232"/>
              <a:gd name="T32" fmla="*/ 0 w 480"/>
              <a:gd name="T33" fmla="*/ 136 h 232"/>
              <a:gd name="T34" fmla="*/ 0 w 480"/>
              <a:gd name="T35" fmla="*/ 176 h 232"/>
              <a:gd name="T36" fmla="*/ 33 w 480"/>
              <a:gd name="T37" fmla="*/ 200 h 232"/>
              <a:gd name="T38" fmla="*/ 25 w 480"/>
              <a:gd name="T39" fmla="*/ 208 h 232"/>
              <a:gd name="T40" fmla="*/ 42 w 480"/>
              <a:gd name="T41" fmla="*/ 216 h 232"/>
              <a:gd name="T42" fmla="*/ 67 w 480"/>
              <a:gd name="T43" fmla="*/ 232 h 232"/>
              <a:gd name="T44" fmla="*/ 185 w 480"/>
              <a:gd name="T45" fmla="*/ 216 h 232"/>
              <a:gd name="T46" fmla="*/ 185 w 480"/>
              <a:gd name="T47" fmla="*/ 184 h 232"/>
              <a:gd name="T48" fmla="*/ 236 w 480"/>
              <a:gd name="T49" fmla="*/ 168 h 232"/>
              <a:gd name="T50" fmla="*/ 244 w 480"/>
              <a:gd name="T51" fmla="*/ 152 h 232"/>
              <a:gd name="T52" fmla="*/ 286 w 480"/>
              <a:gd name="T53" fmla="*/ 160 h 232"/>
              <a:gd name="T54" fmla="*/ 328 w 480"/>
              <a:gd name="T55" fmla="*/ 112 h 232"/>
              <a:gd name="T56" fmla="*/ 362 w 480"/>
              <a:gd name="T57" fmla="*/ 112 h 232"/>
              <a:gd name="T58" fmla="*/ 404 w 480"/>
              <a:gd name="T59" fmla="*/ 104 h 232"/>
              <a:gd name="T60" fmla="*/ 404 w 480"/>
              <a:gd name="T61" fmla="*/ 104 h 232"/>
              <a:gd name="T62" fmla="*/ 412 w 480"/>
              <a:gd name="T63" fmla="*/ 104 h 232"/>
              <a:gd name="T64" fmla="*/ 438 w 480"/>
              <a:gd name="T65" fmla="*/ 112 h 232"/>
              <a:gd name="T66" fmla="*/ 455 w 480"/>
              <a:gd name="T67" fmla="*/ 112 h 232"/>
              <a:gd name="T68" fmla="*/ 463 w 480"/>
              <a:gd name="T69" fmla="*/ 64 h 232"/>
              <a:gd name="T70" fmla="*/ 480 w 480"/>
              <a:gd name="T71" fmla="*/ 16 h 232"/>
              <a:gd name="T72" fmla="*/ 421 w 480"/>
              <a:gd name="T73" fmla="*/ 8 h 23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80" h="232">
                <a:moveTo>
                  <a:pt x="421" y="8"/>
                </a:moveTo>
                <a:lnTo>
                  <a:pt x="396" y="0"/>
                </a:lnTo>
                <a:lnTo>
                  <a:pt x="353" y="0"/>
                </a:lnTo>
                <a:lnTo>
                  <a:pt x="328" y="16"/>
                </a:lnTo>
                <a:lnTo>
                  <a:pt x="294" y="16"/>
                </a:lnTo>
                <a:lnTo>
                  <a:pt x="269" y="40"/>
                </a:lnTo>
                <a:lnTo>
                  <a:pt x="244" y="40"/>
                </a:lnTo>
                <a:lnTo>
                  <a:pt x="236" y="24"/>
                </a:lnTo>
                <a:lnTo>
                  <a:pt x="210" y="0"/>
                </a:lnTo>
                <a:lnTo>
                  <a:pt x="177" y="24"/>
                </a:lnTo>
                <a:lnTo>
                  <a:pt x="168" y="24"/>
                </a:lnTo>
                <a:lnTo>
                  <a:pt x="151" y="16"/>
                </a:lnTo>
                <a:lnTo>
                  <a:pt x="126" y="32"/>
                </a:lnTo>
                <a:lnTo>
                  <a:pt x="101" y="56"/>
                </a:lnTo>
                <a:lnTo>
                  <a:pt x="67" y="104"/>
                </a:lnTo>
                <a:lnTo>
                  <a:pt x="25" y="104"/>
                </a:lnTo>
                <a:lnTo>
                  <a:pt x="0" y="136"/>
                </a:lnTo>
                <a:lnTo>
                  <a:pt x="0" y="176"/>
                </a:lnTo>
                <a:lnTo>
                  <a:pt x="33" y="200"/>
                </a:lnTo>
                <a:lnTo>
                  <a:pt x="25" y="208"/>
                </a:lnTo>
                <a:lnTo>
                  <a:pt x="42" y="216"/>
                </a:lnTo>
                <a:lnTo>
                  <a:pt x="67" y="232"/>
                </a:lnTo>
                <a:lnTo>
                  <a:pt x="185" y="216"/>
                </a:lnTo>
                <a:lnTo>
                  <a:pt x="185" y="184"/>
                </a:lnTo>
                <a:lnTo>
                  <a:pt x="236" y="168"/>
                </a:lnTo>
                <a:lnTo>
                  <a:pt x="244" y="152"/>
                </a:lnTo>
                <a:lnTo>
                  <a:pt x="286" y="160"/>
                </a:lnTo>
                <a:lnTo>
                  <a:pt x="328" y="112"/>
                </a:lnTo>
                <a:lnTo>
                  <a:pt x="362" y="112"/>
                </a:lnTo>
                <a:lnTo>
                  <a:pt x="404" y="104"/>
                </a:lnTo>
                <a:lnTo>
                  <a:pt x="412" y="104"/>
                </a:lnTo>
                <a:lnTo>
                  <a:pt x="438" y="112"/>
                </a:lnTo>
                <a:lnTo>
                  <a:pt x="455" y="112"/>
                </a:lnTo>
                <a:lnTo>
                  <a:pt x="463" y="64"/>
                </a:lnTo>
                <a:lnTo>
                  <a:pt x="480" y="16"/>
                </a:lnTo>
                <a:lnTo>
                  <a:pt x="421" y="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23" name="Freeform 68"/>
          <p:cNvSpPr>
            <a:spLocks/>
          </p:cNvSpPr>
          <p:nvPr/>
        </p:nvSpPr>
        <p:spPr bwMode="auto">
          <a:xfrm>
            <a:off x="7769139" y="5262174"/>
            <a:ext cx="496446" cy="571253"/>
          </a:xfrm>
          <a:custGeom>
            <a:avLst/>
            <a:gdLst>
              <a:gd name="T0" fmla="*/ 126 w 438"/>
              <a:gd name="T1" fmla="*/ 424 h 504"/>
              <a:gd name="T2" fmla="*/ 160 w 438"/>
              <a:gd name="T3" fmla="*/ 440 h 504"/>
              <a:gd name="T4" fmla="*/ 185 w 438"/>
              <a:gd name="T5" fmla="*/ 440 h 504"/>
              <a:gd name="T6" fmla="*/ 202 w 438"/>
              <a:gd name="T7" fmla="*/ 456 h 504"/>
              <a:gd name="T8" fmla="*/ 236 w 438"/>
              <a:gd name="T9" fmla="*/ 496 h 504"/>
              <a:gd name="T10" fmla="*/ 252 w 438"/>
              <a:gd name="T11" fmla="*/ 504 h 504"/>
              <a:gd name="T12" fmla="*/ 261 w 438"/>
              <a:gd name="T13" fmla="*/ 472 h 504"/>
              <a:gd name="T14" fmla="*/ 286 w 438"/>
              <a:gd name="T15" fmla="*/ 464 h 504"/>
              <a:gd name="T16" fmla="*/ 311 w 438"/>
              <a:gd name="T17" fmla="*/ 456 h 504"/>
              <a:gd name="T18" fmla="*/ 370 w 438"/>
              <a:gd name="T19" fmla="*/ 432 h 504"/>
              <a:gd name="T20" fmla="*/ 413 w 438"/>
              <a:gd name="T21" fmla="*/ 432 h 504"/>
              <a:gd name="T22" fmla="*/ 421 w 438"/>
              <a:gd name="T23" fmla="*/ 400 h 504"/>
              <a:gd name="T24" fmla="*/ 404 w 438"/>
              <a:gd name="T25" fmla="*/ 392 h 504"/>
              <a:gd name="T26" fmla="*/ 404 w 438"/>
              <a:gd name="T27" fmla="*/ 360 h 504"/>
              <a:gd name="T28" fmla="*/ 421 w 438"/>
              <a:gd name="T29" fmla="*/ 352 h 504"/>
              <a:gd name="T30" fmla="*/ 438 w 438"/>
              <a:gd name="T31" fmla="*/ 312 h 504"/>
              <a:gd name="T32" fmla="*/ 396 w 438"/>
              <a:gd name="T33" fmla="*/ 280 h 504"/>
              <a:gd name="T34" fmla="*/ 379 w 438"/>
              <a:gd name="T35" fmla="*/ 248 h 504"/>
              <a:gd name="T36" fmla="*/ 370 w 438"/>
              <a:gd name="T37" fmla="*/ 216 h 504"/>
              <a:gd name="T38" fmla="*/ 387 w 438"/>
              <a:gd name="T39" fmla="*/ 184 h 504"/>
              <a:gd name="T40" fmla="*/ 370 w 438"/>
              <a:gd name="T41" fmla="*/ 176 h 504"/>
              <a:gd name="T42" fmla="*/ 370 w 438"/>
              <a:gd name="T43" fmla="*/ 136 h 504"/>
              <a:gd name="T44" fmla="*/ 328 w 438"/>
              <a:gd name="T45" fmla="*/ 160 h 504"/>
              <a:gd name="T46" fmla="*/ 286 w 438"/>
              <a:gd name="T47" fmla="*/ 144 h 504"/>
              <a:gd name="T48" fmla="*/ 244 w 438"/>
              <a:gd name="T49" fmla="*/ 136 h 504"/>
              <a:gd name="T50" fmla="*/ 261 w 438"/>
              <a:gd name="T51" fmla="*/ 104 h 504"/>
              <a:gd name="T52" fmla="*/ 219 w 438"/>
              <a:gd name="T53" fmla="*/ 88 h 504"/>
              <a:gd name="T54" fmla="*/ 185 w 438"/>
              <a:gd name="T55" fmla="*/ 64 h 504"/>
              <a:gd name="T56" fmla="*/ 177 w 438"/>
              <a:gd name="T57" fmla="*/ 40 h 504"/>
              <a:gd name="T58" fmla="*/ 143 w 438"/>
              <a:gd name="T59" fmla="*/ 16 h 504"/>
              <a:gd name="T60" fmla="*/ 126 w 438"/>
              <a:gd name="T61" fmla="*/ 0 h 504"/>
              <a:gd name="T62" fmla="*/ 118 w 438"/>
              <a:gd name="T63" fmla="*/ 8 h 504"/>
              <a:gd name="T64" fmla="*/ 67 w 438"/>
              <a:gd name="T65" fmla="*/ 8 h 504"/>
              <a:gd name="T66" fmla="*/ 33 w 438"/>
              <a:gd name="T67" fmla="*/ 24 h 504"/>
              <a:gd name="T68" fmla="*/ 8 w 438"/>
              <a:gd name="T69" fmla="*/ 24 h 504"/>
              <a:gd name="T70" fmla="*/ 0 w 438"/>
              <a:gd name="T71" fmla="*/ 48 h 504"/>
              <a:gd name="T72" fmla="*/ 8 w 438"/>
              <a:gd name="T73" fmla="*/ 80 h 504"/>
              <a:gd name="T74" fmla="*/ 33 w 438"/>
              <a:gd name="T75" fmla="*/ 112 h 504"/>
              <a:gd name="T76" fmla="*/ 59 w 438"/>
              <a:gd name="T77" fmla="*/ 120 h 504"/>
              <a:gd name="T78" fmla="*/ 33 w 438"/>
              <a:gd name="T79" fmla="*/ 128 h 504"/>
              <a:gd name="T80" fmla="*/ 33 w 438"/>
              <a:gd name="T81" fmla="*/ 160 h 504"/>
              <a:gd name="T82" fmla="*/ 8 w 438"/>
              <a:gd name="T83" fmla="*/ 152 h 504"/>
              <a:gd name="T84" fmla="*/ 17 w 438"/>
              <a:gd name="T85" fmla="*/ 168 h 504"/>
              <a:gd name="T86" fmla="*/ 50 w 438"/>
              <a:gd name="T87" fmla="*/ 168 h 504"/>
              <a:gd name="T88" fmla="*/ 50 w 438"/>
              <a:gd name="T89" fmla="*/ 200 h 504"/>
              <a:gd name="T90" fmla="*/ 59 w 438"/>
              <a:gd name="T91" fmla="*/ 232 h 504"/>
              <a:gd name="T92" fmla="*/ 101 w 438"/>
              <a:gd name="T93" fmla="*/ 256 h 504"/>
              <a:gd name="T94" fmla="*/ 75 w 438"/>
              <a:gd name="T95" fmla="*/ 272 h 504"/>
              <a:gd name="T96" fmla="*/ 101 w 438"/>
              <a:gd name="T97" fmla="*/ 312 h 504"/>
              <a:gd name="T98" fmla="*/ 50 w 438"/>
              <a:gd name="T99" fmla="*/ 328 h 504"/>
              <a:gd name="T100" fmla="*/ 59 w 438"/>
              <a:gd name="T101" fmla="*/ 352 h 504"/>
              <a:gd name="T102" fmla="*/ 33 w 438"/>
              <a:gd name="T103" fmla="*/ 352 h 504"/>
              <a:gd name="T104" fmla="*/ 25 w 438"/>
              <a:gd name="T105" fmla="*/ 384 h 504"/>
              <a:gd name="T106" fmla="*/ 0 w 438"/>
              <a:gd name="T107" fmla="*/ 400 h 504"/>
              <a:gd name="T108" fmla="*/ 8 w 438"/>
              <a:gd name="T109" fmla="*/ 416 h 504"/>
              <a:gd name="T110" fmla="*/ 8 w 438"/>
              <a:gd name="T111" fmla="*/ 456 h 504"/>
              <a:gd name="T112" fmla="*/ 17 w 438"/>
              <a:gd name="T113" fmla="*/ 456 h 504"/>
              <a:gd name="T114" fmla="*/ 101 w 438"/>
              <a:gd name="T115" fmla="*/ 504 h 504"/>
              <a:gd name="T116" fmla="*/ 101 w 438"/>
              <a:gd name="T117" fmla="*/ 496 h 504"/>
              <a:gd name="T118" fmla="*/ 126 w 438"/>
              <a:gd name="T119" fmla="*/ 424 h 5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38" h="504">
                <a:moveTo>
                  <a:pt x="126" y="424"/>
                </a:moveTo>
                <a:lnTo>
                  <a:pt x="160" y="440"/>
                </a:lnTo>
                <a:lnTo>
                  <a:pt x="185" y="440"/>
                </a:lnTo>
                <a:lnTo>
                  <a:pt x="202" y="456"/>
                </a:lnTo>
                <a:lnTo>
                  <a:pt x="236" y="496"/>
                </a:lnTo>
                <a:lnTo>
                  <a:pt x="252" y="504"/>
                </a:lnTo>
                <a:lnTo>
                  <a:pt x="261" y="472"/>
                </a:lnTo>
                <a:lnTo>
                  <a:pt x="286" y="464"/>
                </a:lnTo>
                <a:lnTo>
                  <a:pt x="311" y="456"/>
                </a:lnTo>
                <a:lnTo>
                  <a:pt x="370" y="432"/>
                </a:lnTo>
                <a:lnTo>
                  <a:pt x="413" y="432"/>
                </a:lnTo>
                <a:lnTo>
                  <a:pt x="421" y="400"/>
                </a:lnTo>
                <a:lnTo>
                  <a:pt x="404" y="392"/>
                </a:lnTo>
                <a:lnTo>
                  <a:pt x="404" y="360"/>
                </a:lnTo>
                <a:lnTo>
                  <a:pt x="421" y="352"/>
                </a:lnTo>
                <a:lnTo>
                  <a:pt x="438" y="312"/>
                </a:lnTo>
                <a:lnTo>
                  <a:pt x="396" y="280"/>
                </a:lnTo>
                <a:lnTo>
                  <a:pt x="379" y="248"/>
                </a:lnTo>
                <a:lnTo>
                  <a:pt x="370" y="216"/>
                </a:lnTo>
                <a:lnTo>
                  <a:pt x="387" y="184"/>
                </a:lnTo>
                <a:lnTo>
                  <a:pt x="370" y="176"/>
                </a:lnTo>
                <a:lnTo>
                  <a:pt x="370" y="136"/>
                </a:lnTo>
                <a:lnTo>
                  <a:pt x="328" y="160"/>
                </a:lnTo>
                <a:lnTo>
                  <a:pt x="286" y="144"/>
                </a:lnTo>
                <a:lnTo>
                  <a:pt x="244" y="136"/>
                </a:lnTo>
                <a:lnTo>
                  <a:pt x="261" y="104"/>
                </a:lnTo>
                <a:lnTo>
                  <a:pt x="219" y="88"/>
                </a:lnTo>
                <a:lnTo>
                  <a:pt x="185" y="64"/>
                </a:lnTo>
                <a:lnTo>
                  <a:pt x="177" y="40"/>
                </a:lnTo>
                <a:lnTo>
                  <a:pt x="143" y="16"/>
                </a:lnTo>
                <a:lnTo>
                  <a:pt x="126" y="0"/>
                </a:lnTo>
                <a:lnTo>
                  <a:pt x="118" y="8"/>
                </a:lnTo>
                <a:lnTo>
                  <a:pt x="67" y="8"/>
                </a:lnTo>
                <a:lnTo>
                  <a:pt x="33" y="24"/>
                </a:lnTo>
                <a:lnTo>
                  <a:pt x="8" y="24"/>
                </a:lnTo>
                <a:lnTo>
                  <a:pt x="0" y="48"/>
                </a:lnTo>
                <a:lnTo>
                  <a:pt x="8" y="80"/>
                </a:lnTo>
                <a:lnTo>
                  <a:pt x="33" y="112"/>
                </a:lnTo>
                <a:lnTo>
                  <a:pt x="59" y="120"/>
                </a:lnTo>
                <a:lnTo>
                  <a:pt x="33" y="128"/>
                </a:lnTo>
                <a:lnTo>
                  <a:pt x="33" y="160"/>
                </a:lnTo>
                <a:lnTo>
                  <a:pt x="8" y="152"/>
                </a:lnTo>
                <a:lnTo>
                  <a:pt x="17" y="168"/>
                </a:lnTo>
                <a:lnTo>
                  <a:pt x="50" y="168"/>
                </a:lnTo>
                <a:lnTo>
                  <a:pt x="50" y="200"/>
                </a:lnTo>
                <a:lnTo>
                  <a:pt x="59" y="232"/>
                </a:lnTo>
                <a:lnTo>
                  <a:pt x="101" y="256"/>
                </a:lnTo>
                <a:lnTo>
                  <a:pt x="75" y="272"/>
                </a:lnTo>
                <a:lnTo>
                  <a:pt x="101" y="312"/>
                </a:lnTo>
                <a:lnTo>
                  <a:pt x="50" y="328"/>
                </a:lnTo>
                <a:lnTo>
                  <a:pt x="59" y="352"/>
                </a:lnTo>
                <a:lnTo>
                  <a:pt x="33" y="352"/>
                </a:lnTo>
                <a:lnTo>
                  <a:pt x="25" y="384"/>
                </a:lnTo>
                <a:lnTo>
                  <a:pt x="0" y="400"/>
                </a:lnTo>
                <a:lnTo>
                  <a:pt x="8" y="416"/>
                </a:lnTo>
                <a:lnTo>
                  <a:pt x="8" y="456"/>
                </a:lnTo>
                <a:lnTo>
                  <a:pt x="17" y="456"/>
                </a:lnTo>
                <a:lnTo>
                  <a:pt x="101" y="504"/>
                </a:lnTo>
                <a:lnTo>
                  <a:pt x="101" y="496"/>
                </a:lnTo>
                <a:lnTo>
                  <a:pt x="126" y="424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24" name="Freeform 69"/>
          <p:cNvSpPr>
            <a:spLocks/>
          </p:cNvSpPr>
          <p:nvPr/>
        </p:nvSpPr>
        <p:spPr bwMode="auto">
          <a:xfrm>
            <a:off x="7883617" y="5742751"/>
            <a:ext cx="238021" cy="398970"/>
          </a:xfrm>
          <a:custGeom>
            <a:avLst/>
            <a:gdLst>
              <a:gd name="T0" fmla="*/ 151 w 210"/>
              <a:gd name="T1" fmla="*/ 304 h 352"/>
              <a:gd name="T2" fmla="*/ 185 w 210"/>
              <a:gd name="T3" fmla="*/ 288 h 352"/>
              <a:gd name="T4" fmla="*/ 185 w 210"/>
              <a:gd name="T5" fmla="*/ 248 h 352"/>
              <a:gd name="T6" fmla="*/ 210 w 210"/>
              <a:gd name="T7" fmla="*/ 232 h 352"/>
              <a:gd name="T8" fmla="*/ 194 w 210"/>
              <a:gd name="T9" fmla="*/ 192 h 352"/>
              <a:gd name="T10" fmla="*/ 168 w 210"/>
              <a:gd name="T11" fmla="*/ 184 h 352"/>
              <a:gd name="T12" fmla="*/ 143 w 210"/>
              <a:gd name="T13" fmla="*/ 152 h 352"/>
              <a:gd name="T14" fmla="*/ 135 w 210"/>
              <a:gd name="T15" fmla="*/ 96 h 352"/>
              <a:gd name="T16" fmla="*/ 135 w 210"/>
              <a:gd name="T17" fmla="*/ 72 h 352"/>
              <a:gd name="T18" fmla="*/ 101 w 210"/>
              <a:gd name="T19" fmla="*/ 32 h 352"/>
              <a:gd name="T20" fmla="*/ 84 w 210"/>
              <a:gd name="T21" fmla="*/ 16 h 352"/>
              <a:gd name="T22" fmla="*/ 59 w 210"/>
              <a:gd name="T23" fmla="*/ 16 h 352"/>
              <a:gd name="T24" fmla="*/ 25 w 210"/>
              <a:gd name="T25" fmla="*/ 0 h 352"/>
              <a:gd name="T26" fmla="*/ 0 w 210"/>
              <a:gd name="T27" fmla="*/ 72 h 352"/>
              <a:gd name="T28" fmla="*/ 0 w 210"/>
              <a:gd name="T29" fmla="*/ 80 h 352"/>
              <a:gd name="T30" fmla="*/ 17 w 210"/>
              <a:gd name="T31" fmla="*/ 88 h 352"/>
              <a:gd name="T32" fmla="*/ 33 w 210"/>
              <a:gd name="T33" fmla="*/ 104 h 352"/>
              <a:gd name="T34" fmla="*/ 33 w 210"/>
              <a:gd name="T35" fmla="*/ 120 h 352"/>
              <a:gd name="T36" fmla="*/ 33 w 210"/>
              <a:gd name="T37" fmla="*/ 160 h 352"/>
              <a:gd name="T38" fmla="*/ 42 w 210"/>
              <a:gd name="T39" fmla="*/ 248 h 352"/>
              <a:gd name="T40" fmla="*/ 67 w 210"/>
              <a:gd name="T41" fmla="*/ 288 h 352"/>
              <a:gd name="T42" fmla="*/ 109 w 210"/>
              <a:gd name="T43" fmla="*/ 320 h 352"/>
              <a:gd name="T44" fmla="*/ 135 w 210"/>
              <a:gd name="T45" fmla="*/ 352 h 352"/>
              <a:gd name="T46" fmla="*/ 151 w 210"/>
              <a:gd name="T47" fmla="*/ 344 h 352"/>
              <a:gd name="T48" fmla="*/ 151 w 210"/>
              <a:gd name="T49" fmla="*/ 304 h 3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10" h="352">
                <a:moveTo>
                  <a:pt x="151" y="304"/>
                </a:moveTo>
                <a:lnTo>
                  <a:pt x="185" y="288"/>
                </a:lnTo>
                <a:lnTo>
                  <a:pt x="185" y="248"/>
                </a:lnTo>
                <a:lnTo>
                  <a:pt x="210" y="232"/>
                </a:lnTo>
                <a:lnTo>
                  <a:pt x="194" y="192"/>
                </a:lnTo>
                <a:lnTo>
                  <a:pt x="168" y="184"/>
                </a:lnTo>
                <a:lnTo>
                  <a:pt x="143" y="152"/>
                </a:lnTo>
                <a:lnTo>
                  <a:pt x="135" y="96"/>
                </a:lnTo>
                <a:lnTo>
                  <a:pt x="135" y="72"/>
                </a:lnTo>
                <a:lnTo>
                  <a:pt x="101" y="32"/>
                </a:lnTo>
                <a:lnTo>
                  <a:pt x="84" y="16"/>
                </a:lnTo>
                <a:lnTo>
                  <a:pt x="59" y="16"/>
                </a:lnTo>
                <a:lnTo>
                  <a:pt x="25" y="0"/>
                </a:lnTo>
                <a:lnTo>
                  <a:pt x="0" y="72"/>
                </a:lnTo>
                <a:lnTo>
                  <a:pt x="0" y="80"/>
                </a:lnTo>
                <a:lnTo>
                  <a:pt x="17" y="88"/>
                </a:lnTo>
                <a:lnTo>
                  <a:pt x="33" y="104"/>
                </a:lnTo>
                <a:lnTo>
                  <a:pt x="33" y="120"/>
                </a:lnTo>
                <a:lnTo>
                  <a:pt x="33" y="160"/>
                </a:lnTo>
                <a:lnTo>
                  <a:pt x="42" y="248"/>
                </a:lnTo>
                <a:lnTo>
                  <a:pt x="67" y="288"/>
                </a:lnTo>
                <a:lnTo>
                  <a:pt x="109" y="320"/>
                </a:lnTo>
                <a:lnTo>
                  <a:pt x="135" y="352"/>
                </a:lnTo>
                <a:lnTo>
                  <a:pt x="151" y="344"/>
                </a:lnTo>
                <a:lnTo>
                  <a:pt x="151" y="30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25" name="Freeform 70"/>
          <p:cNvSpPr>
            <a:spLocks/>
          </p:cNvSpPr>
          <p:nvPr/>
        </p:nvSpPr>
        <p:spPr bwMode="auto">
          <a:xfrm>
            <a:off x="8036631" y="5742751"/>
            <a:ext cx="686863" cy="797940"/>
          </a:xfrm>
          <a:custGeom>
            <a:avLst/>
            <a:gdLst>
              <a:gd name="T0" fmla="*/ 606 w 606"/>
              <a:gd name="T1" fmla="*/ 24 h 704"/>
              <a:gd name="T2" fmla="*/ 556 w 606"/>
              <a:gd name="T3" fmla="*/ 0 h 704"/>
              <a:gd name="T4" fmla="*/ 530 w 606"/>
              <a:gd name="T5" fmla="*/ 56 h 704"/>
              <a:gd name="T6" fmla="*/ 446 w 606"/>
              <a:gd name="T7" fmla="*/ 72 h 704"/>
              <a:gd name="T8" fmla="*/ 379 w 606"/>
              <a:gd name="T9" fmla="*/ 56 h 704"/>
              <a:gd name="T10" fmla="*/ 286 w 606"/>
              <a:gd name="T11" fmla="*/ 104 h 704"/>
              <a:gd name="T12" fmla="*/ 236 w 606"/>
              <a:gd name="T13" fmla="*/ 136 h 704"/>
              <a:gd name="T14" fmla="*/ 134 w 606"/>
              <a:gd name="T15" fmla="*/ 184 h 704"/>
              <a:gd name="T16" fmla="*/ 75 w 606"/>
              <a:gd name="T17" fmla="*/ 200 h 704"/>
              <a:gd name="T18" fmla="*/ 75 w 606"/>
              <a:gd name="T19" fmla="*/ 232 h 704"/>
              <a:gd name="T20" fmla="*/ 50 w 606"/>
              <a:gd name="T21" fmla="*/ 288 h 704"/>
              <a:gd name="T22" fmla="*/ 16 w 606"/>
              <a:gd name="T23" fmla="*/ 344 h 704"/>
              <a:gd name="T24" fmla="*/ 33 w 606"/>
              <a:gd name="T25" fmla="*/ 392 h 704"/>
              <a:gd name="T26" fmla="*/ 59 w 606"/>
              <a:gd name="T27" fmla="*/ 464 h 704"/>
              <a:gd name="T28" fmla="*/ 118 w 606"/>
              <a:gd name="T29" fmla="*/ 480 h 704"/>
              <a:gd name="T30" fmla="*/ 286 w 606"/>
              <a:gd name="T31" fmla="*/ 472 h 704"/>
              <a:gd name="T32" fmla="*/ 337 w 606"/>
              <a:gd name="T33" fmla="*/ 496 h 704"/>
              <a:gd name="T34" fmla="*/ 294 w 606"/>
              <a:gd name="T35" fmla="*/ 512 h 704"/>
              <a:gd name="T36" fmla="*/ 210 w 606"/>
              <a:gd name="T37" fmla="*/ 488 h 704"/>
              <a:gd name="T38" fmla="*/ 160 w 606"/>
              <a:gd name="T39" fmla="*/ 512 h 704"/>
              <a:gd name="T40" fmla="*/ 160 w 606"/>
              <a:gd name="T41" fmla="*/ 568 h 704"/>
              <a:gd name="T42" fmla="*/ 202 w 606"/>
              <a:gd name="T43" fmla="*/ 592 h 704"/>
              <a:gd name="T44" fmla="*/ 236 w 606"/>
              <a:gd name="T45" fmla="*/ 672 h 704"/>
              <a:gd name="T46" fmla="*/ 278 w 606"/>
              <a:gd name="T47" fmla="*/ 656 h 704"/>
              <a:gd name="T48" fmla="*/ 337 w 606"/>
              <a:gd name="T49" fmla="*/ 656 h 704"/>
              <a:gd name="T50" fmla="*/ 328 w 606"/>
              <a:gd name="T51" fmla="*/ 568 h 704"/>
              <a:gd name="T52" fmla="*/ 370 w 606"/>
              <a:gd name="T53" fmla="*/ 584 h 704"/>
              <a:gd name="T54" fmla="*/ 387 w 606"/>
              <a:gd name="T55" fmla="*/ 576 h 704"/>
              <a:gd name="T56" fmla="*/ 353 w 606"/>
              <a:gd name="T57" fmla="*/ 528 h 704"/>
              <a:gd name="T58" fmla="*/ 455 w 606"/>
              <a:gd name="T59" fmla="*/ 528 h 704"/>
              <a:gd name="T60" fmla="*/ 438 w 606"/>
              <a:gd name="T61" fmla="*/ 464 h 704"/>
              <a:gd name="T62" fmla="*/ 438 w 606"/>
              <a:gd name="T63" fmla="*/ 448 h 704"/>
              <a:gd name="T64" fmla="*/ 480 w 606"/>
              <a:gd name="T65" fmla="*/ 480 h 704"/>
              <a:gd name="T66" fmla="*/ 463 w 606"/>
              <a:gd name="T67" fmla="*/ 440 h 704"/>
              <a:gd name="T68" fmla="*/ 353 w 606"/>
              <a:gd name="T69" fmla="*/ 384 h 704"/>
              <a:gd name="T70" fmla="*/ 337 w 606"/>
              <a:gd name="T71" fmla="*/ 400 h 704"/>
              <a:gd name="T72" fmla="*/ 311 w 606"/>
              <a:gd name="T73" fmla="*/ 408 h 704"/>
              <a:gd name="T74" fmla="*/ 294 w 606"/>
              <a:gd name="T75" fmla="*/ 376 h 704"/>
              <a:gd name="T76" fmla="*/ 337 w 606"/>
              <a:gd name="T77" fmla="*/ 360 h 704"/>
              <a:gd name="T78" fmla="*/ 320 w 606"/>
              <a:gd name="T79" fmla="*/ 320 h 704"/>
              <a:gd name="T80" fmla="*/ 236 w 606"/>
              <a:gd name="T81" fmla="*/ 240 h 704"/>
              <a:gd name="T82" fmla="*/ 261 w 606"/>
              <a:gd name="T83" fmla="*/ 200 h 704"/>
              <a:gd name="T84" fmla="*/ 294 w 606"/>
              <a:gd name="T85" fmla="*/ 232 h 704"/>
              <a:gd name="T86" fmla="*/ 337 w 606"/>
              <a:gd name="T87" fmla="*/ 264 h 704"/>
              <a:gd name="T88" fmla="*/ 362 w 606"/>
              <a:gd name="T89" fmla="*/ 208 h 704"/>
              <a:gd name="T90" fmla="*/ 387 w 606"/>
              <a:gd name="T91" fmla="*/ 144 h 704"/>
              <a:gd name="T92" fmla="*/ 497 w 606"/>
              <a:gd name="T93" fmla="*/ 112 h 704"/>
              <a:gd name="T94" fmla="*/ 564 w 606"/>
              <a:gd name="T95" fmla="*/ 112 h 704"/>
              <a:gd name="T96" fmla="*/ 598 w 606"/>
              <a:gd name="T97" fmla="*/ 96 h 70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06" h="704">
                <a:moveTo>
                  <a:pt x="589" y="72"/>
                </a:moveTo>
                <a:lnTo>
                  <a:pt x="606" y="24"/>
                </a:lnTo>
                <a:lnTo>
                  <a:pt x="581" y="0"/>
                </a:lnTo>
                <a:lnTo>
                  <a:pt x="556" y="0"/>
                </a:lnTo>
                <a:lnTo>
                  <a:pt x="564" y="40"/>
                </a:lnTo>
                <a:lnTo>
                  <a:pt x="530" y="56"/>
                </a:lnTo>
                <a:lnTo>
                  <a:pt x="471" y="72"/>
                </a:lnTo>
                <a:lnTo>
                  <a:pt x="446" y="72"/>
                </a:lnTo>
                <a:lnTo>
                  <a:pt x="412" y="72"/>
                </a:lnTo>
                <a:lnTo>
                  <a:pt x="379" y="56"/>
                </a:lnTo>
                <a:lnTo>
                  <a:pt x="328" y="88"/>
                </a:lnTo>
                <a:lnTo>
                  <a:pt x="286" y="104"/>
                </a:lnTo>
                <a:lnTo>
                  <a:pt x="244" y="104"/>
                </a:lnTo>
                <a:lnTo>
                  <a:pt x="236" y="136"/>
                </a:lnTo>
                <a:lnTo>
                  <a:pt x="168" y="144"/>
                </a:lnTo>
                <a:lnTo>
                  <a:pt x="134" y="184"/>
                </a:lnTo>
                <a:lnTo>
                  <a:pt x="109" y="184"/>
                </a:lnTo>
                <a:lnTo>
                  <a:pt x="75" y="200"/>
                </a:lnTo>
                <a:lnTo>
                  <a:pt x="67" y="200"/>
                </a:lnTo>
                <a:lnTo>
                  <a:pt x="75" y="232"/>
                </a:lnTo>
                <a:lnTo>
                  <a:pt x="50" y="248"/>
                </a:lnTo>
                <a:lnTo>
                  <a:pt x="50" y="288"/>
                </a:lnTo>
                <a:lnTo>
                  <a:pt x="16" y="304"/>
                </a:lnTo>
                <a:lnTo>
                  <a:pt x="16" y="344"/>
                </a:lnTo>
                <a:lnTo>
                  <a:pt x="0" y="352"/>
                </a:lnTo>
                <a:lnTo>
                  <a:pt x="33" y="392"/>
                </a:lnTo>
                <a:lnTo>
                  <a:pt x="75" y="424"/>
                </a:lnTo>
                <a:lnTo>
                  <a:pt x="59" y="464"/>
                </a:lnTo>
                <a:lnTo>
                  <a:pt x="92" y="464"/>
                </a:lnTo>
                <a:lnTo>
                  <a:pt x="118" y="480"/>
                </a:lnTo>
                <a:lnTo>
                  <a:pt x="202" y="480"/>
                </a:lnTo>
                <a:lnTo>
                  <a:pt x="286" y="472"/>
                </a:lnTo>
                <a:lnTo>
                  <a:pt x="362" y="480"/>
                </a:lnTo>
                <a:lnTo>
                  <a:pt x="337" y="496"/>
                </a:lnTo>
                <a:lnTo>
                  <a:pt x="328" y="512"/>
                </a:lnTo>
                <a:lnTo>
                  <a:pt x="294" y="512"/>
                </a:lnTo>
                <a:lnTo>
                  <a:pt x="261" y="504"/>
                </a:lnTo>
                <a:lnTo>
                  <a:pt x="210" y="488"/>
                </a:lnTo>
                <a:lnTo>
                  <a:pt x="185" y="504"/>
                </a:lnTo>
                <a:lnTo>
                  <a:pt x="160" y="512"/>
                </a:lnTo>
                <a:lnTo>
                  <a:pt x="134" y="552"/>
                </a:lnTo>
                <a:lnTo>
                  <a:pt x="160" y="568"/>
                </a:lnTo>
                <a:lnTo>
                  <a:pt x="185" y="584"/>
                </a:lnTo>
                <a:lnTo>
                  <a:pt x="202" y="592"/>
                </a:lnTo>
                <a:lnTo>
                  <a:pt x="210" y="624"/>
                </a:lnTo>
                <a:lnTo>
                  <a:pt x="236" y="672"/>
                </a:lnTo>
                <a:lnTo>
                  <a:pt x="252" y="648"/>
                </a:lnTo>
                <a:lnTo>
                  <a:pt x="278" y="656"/>
                </a:lnTo>
                <a:lnTo>
                  <a:pt x="311" y="704"/>
                </a:lnTo>
                <a:lnTo>
                  <a:pt x="337" y="656"/>
                </a:lnTo>
                <a:lnTo>
                  <a:pt x="396" y="688"/>
                </a:lnTo>
                <a:lnTo>
                  <a:pt x="328" y="568"/>
                </a:lnTo>
                <a:lnTo>
                  <a:pt x="353" y="576"/>
                </a:lnTo>
                <a:lnTo>
                  <a:pt x="370" y="584"/>
                </a:lnTo>
                <a:lnTo>
                  <a:pt x="370" y="600"/>
                </a:lnTo>
                <a:lnTo>
                  <a:pt x="387" y="576"/>
                </a:lnTo>
                <a:lnTo>
                  <a:pt x="412" y="560"/>
                </a:lnTo>
                <a:lnTo>
                  <a:pt x="353" y="528"/>
                </a:lnTo>
                <a:lnTo>
                  <a:pt x="404" y="512"/>
                </a:lnTo>
                <a:lnTo>
                  <a:pt x="455" y="528"/>
                </a:lnTo>
                <a:lnTo>
                  <a:pt x="446" y="488"/>
                </a:lnTo>
                <a:lnTo>
                  <a:pt x="438" y="464"/>
                </a:lnTo>
                <a:lnTo>
                  <a:pt x="412" y="448"/>
                </a:lnTo>
                <a:lnTo>
                  <a:pt x="438" y="448"/>
                </a:lnTo>
                <a:lnTo>
                  <a:pt x="455" y="464"/>
                </a:lnTo>
                <a:lnTo>
                  <a:pt x="480" y="480"/>
                </a:lnTo>
                <a:lnTo>
                  <a:pt x="514" y="472"/>
                </a:lnTo>
                <a:lnTo>
                  <a:pt x="463" y="440"/>
                </a:lnTo>
                <a:lnTo>
                  <a:pt x="421" y="408"/>
                </a:lnTo>
                <a:lnTo>
                  <a:pt x="353" y="384"/>
                </a:lnTo>
                <a:lnTo>
                  <a:pt x="337" y="384"/>
                </a:lnTo>
                <a:lnTo>
                  <a:pt x="337" y="400"/>
                </a:lnTo>
                <a:lnTo>
                  <a:pt x="345" y="416"/>
                </a:lnTo>
                <a:lnTo>
                  <a:pt x="311" y="408"/>
                </a:lnTo>
                <a:lnTo>
                  <a:pt x="294" y="400"/>
                </a:lnTo>
                <a:lnTo>
                  <a:pt x="294" y="376"/>
                </a:lnTo>
                <a:lnTo>
                  <a:pt x="294" y="352"/>
                </a:lnTo>
                <a:lnTo>
                  <a:pt x="337" y="360"/>
                </a:lnTo>
                <a:lnTo>
                  <a:pt x="337" y="336"/>
                </a:lnTo>
                <a:lnTo>
                  <a:pt x="320" y="320"/>
                </a:lnTo>
                <a:lnTo>
                  <a:pt x="269" y="288"/>
                </a:lnTo>
                <a:lnTo>
                  <a:pt x="236" y="240"/>
                </a:lnTo>
                <a:lnTo>
                  <a:pt x="244" y="224"/>
                </a:lnTo>
                <a:lnTo>
                  <a:pt x="261" y="200"/>
                </a:lnTo>
                <a:lnTo>
                  <a:pt x="269" y="224"/>
                </a:lnTo>
                <a:lnTo>
                  <a:pt x="294" y="232"/>
                </a:lnTo>
                <a:lnTo>
                  <a:pt x="320" y="240"/>
                </a:lnTo>
                <a:lnTo>
                  <a:pt x="337" y="264"/>
                </a:lnTo>
                <a:lnTo>
                  <a:pt x="337" y="232"/>
                </a:lnTo>
                <a:lnTo>
                  <a:pt x="362" y="208"/>
                </a:lnTo>
                <a:lnTo>
                  <a:pt x="370" y="160"/>
                </a:lnTo>
                <a:lnTo>
                  <a:pt x="387" y="144"/>
                </a:lnTo>
                <a:lnTo>
                  <a:pt x="412" y="136"/>
                </a:lnTo>
                <a:lnTo>
                  <a:pt x="497" y="112"/>
                </a:lnTo>
                <a:lnTo>
                  <a:pt x="539" y="112"/>
                </a:lnTo>
                <a:lnTo>
                  <a:pt x="564" y="112"/>
                </a:lnTo>
                <a:lnTo>
                  <a:pt x="573" y="128"/>
                </a:lnTo>
                <a:lnTo>
                  <a:pt x="598" y="96"/>
                </a:lnTo>
                <a:lnTo>
                  <a:pt x="589" y="72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26" name="Freeform 71"/>
          <p:cNvSpPr>
            <a:spLocks/>
          </p:cNvSpPr>
          <p:nvPr/>
        </p:nvSpPr>
        <p:spPr bwMode="auto">
          <a:xfrm>
            <a:off x="7883617" y="5742751"/>
            <a:ext cx="238021" cy="398970"/>
          </a:xfrm>
          <a:custGeom>
            <a:avLst/>
            <a:gdLst>
              <a:gd name="T0" fmla="*/ 151 w 210"/>
              <a:gd name="T1" fmla="*/ 304 h 352"/>
              <a:gd name="T2" fmla="*/ 185 w 210"/>
              <a:gd name="T3" fmla="*/ 288 h 352"/>
              <a:gd name="T4" fmla="*/ 185 w 210"/>
              <a:gd name="T5" fmla="*/ 248 h 352"/>
              <a:gd name="T6" fmla="*/ 210 w 210"/>
              <a:gd name="T7" fmla="*/ 232 h 352"/>
              <a:gd name="T8" fmla="*/ 194 w 210"/>
              <a:gd name="T9" fmla="*/ 192 h 352"/>
              <a:gd name="T10" fmla="*/ 168 w 210"/>
              <a:gd name="T11" fmla="*/ 184 h 352"/>
              <a:gd name="T12" fmla="*/ 143 w 210"/>
              <a:gd name="T13" fmla="*/ 152 h 352"/>
              <a:gd name="T14" fmla="*/ 135 w 210"/>
              <a:gd name="T15" fmla="*/ 96 h 352"/>
              <a:gd name="T16" fmla="*/ 135 w 210"/>
              <a:gd name="T17" fmla="*/ 72 h 352"/>
              <a:gd name="T18" fmla="*/ 135 w 210"/>
              <a:gd name="T19" fmla="*/ 72 h 352"/>
              <a:gd name="T20" fmla="*/ 101 w 210"/>
              <a:gd name="T21" fmla="*/ 32 h 352"/>
              <a:gd name="T22" fmla="*/ 84 w 210"/>
              <a:gd name="T23" fmla="*/ 16 h 352"/>
              <a:gd name="T24" fmla="*/ 59 w 210"/>
              <a:gd name="T25" fmla="*/ 16 h 352"/>
              <a:gd name="T26" fmla="*/ 25 w 210"/>
              <a:gd name="T27" fmla="*/ 0 h 352"/>
              <a:gd name="T28" fmla="*/ 0 w 210"/>
              <a:gd name="T29" fmla="*/ 72 h 352"/>
              <a:gd name="T30" fmla="*/ 0 w 210"/>
              <a:gd name="T31" fmla="*/ 80 h 352"/>
              <a:gd name="T32" fmla="*/ 17 w 210"/>
              <a:gd name="T33" fmla="*/ 88 h 352"/>
              <a:gd name="T34" fmla="*/ 33 w 210"/>
              <a:gd name="T35" fmla="*/ 104 h 352"/>
              <a:gd name="T36" fmla="*/ 33 w 210"/>
              <a:gd name="T37" fmla="*/ 120 h 352"/>
              <a:gd name="T38" fmla="*/ 33 w 210"/>
              <a:gd name="T39" fmla="*/ 160 h 352"/>
              <a:gd name="T40" fmla="*/ 42 w 210"/>
              <a:gd name="T41" fmla="*/ 248 h 352"/>
              <a:gd name="T42" fmla="*/ 67 w 210"/>
              <a:gd name="T43" fmla="*/ 288 h 352"/>
              <a:gd name="T44" fmla="*/ 109 w 210"/>
              <a:gd name="T45" fmla="*/ 320 h 352"/>
              <a:gd name="T46" fmla="*/ 135 w 210"/>
              <a:gd name="T47" fmla="*/ 352 h 352"/>
              <a:gd name="T48" fmla="*/ 151 w 210"/>
              <a:gd name="T49" fmla="*/ 344 h 352"/>
              <a:gd name="T50" fmla="*/ 151 w 210"/>
              <a:gd name="T51" fmla="*/ 304 h 35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10" h="352">
                <a:moveTo>
                  <a:pt x="151" y="304"/>
                </a:moveTo>
                <a:lnTo>
                  <a:pt x="185" y="288"/>
                </a:lnTo>
                <a:lnTo>
                  <a:pt x="185" y="248"/>
                </a:lnTo>
                <a:lnTo>
                  <a:pt x="210" y="232"/>
                </a:lnTo>
                <a:lnTo>
                  <a:pt x="194" y="192"/>
                </a:lnTo>
                <a:lnTo>
                  <a:pt x="168" y="184"/>
                </a:lnTo>
                <a:lnTo>
                  <a:pt x="143" y="152"/>
                </a:lnTo>
                <a:lnTo>
                  <a:pt x="135" y="96"/>
                </a:lnTo>
                <a:lnTo>
                  <a:pt x="135" y="72"/>
                </a:lnTo>
                <a:lnTo>
                  <a:pt x="101" y="32"/>
                </a:lnTo>
                <a:lnTo>
                  <a:pt x="84" y="16"/>
                </a:lnTo>
                <a:lnTo>
                  <a:pt x="59" y="16"/>
                </a:lnTo>
                <a:lnTo>
                  <a:pt x="25" y="0"/>
                </a:lnTo>
                <a:lnTo>
                  <a:pt x="0" y="72"/>
                </a:lnTo>
                <a:lnTo>
                  <a:pt x="0" y="80"/>
                </a:lnTo>
                <a:lnTo>
                  <a:pt x="17" y="88"/>
                </a:lnTo>
                <a:lnTo>
                  <a:pt x="33" y="104"/>
                </a:lnTo>
                <a:lnTo>
                  <a:pt x="33" y="120"/>
                </a:lnTo>
                <a:lnTo>
                  <a:pt x="33" y="160"/>
                </a:lnTo>
                <a:lnTo>
                  <a:pt x="42" y="248"/>
                </a:lnTo>
                <a:lnTo>
                  <a:pt x="67" y="288"/>
                </a:lnTo>
                <a:lnTo>
                  <a:pt x="109" y="320"/>
                </a:lnTo>
                <a:lnTo>
                  <a:pt x="135" y="352"/>
                </a:lnTo>
                <a:lnTo>
                  <a:pt x="151" y="344"/>
                </a:lnTo>
                <a:lnTo>
                  <a:pt x="151" y="304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27" name="Freeform 72"/>
          <p:cNvSpPr>
            <a:spLocks/>
          </p:cNvSpPr>
          <p:nvPr/>
        </p:nvSpPr>
        <p:spPr bwMode="auto">
          <a:xfrm>
            <a:off x="8036631" y="5742751"/>
            <a:ext cx="686863" cy="797940"/>
          </a:xfrm>
          <a:custGeom>
            <a:avLst/>
            <a:gdLst>
              <a:gd name="T0" fmla="*/ 606 w 606"/>
              <a:gd name="T1" fmla="*/ 24 h 704"/>
              <a:gd name="T2" fmla="*/ 556 w 606"/>
              <a:gd name="T3" fmla="*/ 0 h 704"/>
              <a:gd name="T4" fmla="*/ 530 w 606"/>
              <a:gd name="T5" fmla="*/ 56 h 704"/>
              <a:gd name="T6" fmla="*/ 446 w 606"/>
              <a:gd name="T7" fmla="*/ 72 h 704"/>
              <a:gd name="T8" fmla="*/ 379 w 606"/>
              <a:gd name="T9" fmla="*/ 56 h 704"/>
              <a:gd name="T10" fmla="*/ 286 w 606"/>
              <a:gd name="T11" fmla="*/ 104 h 704"/>
              <a:gd name="T12" fmla="*/ 236 w 606"/>
              <a:gd name="T13" fmla="*/ 136 h 704"/>
              <a:gd name="T14" fmla="*/ 134 w 606"/>
              <a:gd name="T15" fmla="*/ 184 h 704"/>
              <a:gd name="T16" fmla="*/ 75 w 606"/>
              <a:gd name="T17" fmla="*/ 200 h 704"/>
              <a:gd name="T18" fmla="*/ 75 w 606"/>
              <a:gd name="T19" fmla="*/ 232 h 704"/>
              <a:gd name="T20" fmla="*/ 50 w 606"/>
              <a:gd name="T21" fmla="*/ 288 h 704"/>
              <a:gd name="T22" fmla="*/ 16 w 606"/>
              <a:gd name="T23" fmla="*/ 344 h 704"/>
              <a:gd name="T24" fmla="*/ 33 w 606"/>
              <a:gd name="T25" fmla="*/ 392 h 704"/>
              <a:gd name="T26" fmla="*/ 59 w 606"/>
              <a:gd name="T27" fmla="*/ 464 h 704"/>
              <a:gd name="T28" fmla="*/ 118 w 606"/>
              <a:gd name="T29" fmla="*/ 480 h 704"/>
              <a:gd name="T30" fmla="*/ 286 w 606"/>
              <a:gd name="T31" fmla="*/ 472 h 704"/>
              <a:gd name="T32" fmla="*/ 337 w 606"/>
              <a:gd name="T33" fmla="*/ 496 h 704"/>
              <a:gd name="T34" fmla="*/ 294 w 606"/>
              <a:gd name="T35" fmla="*/ 512 h 704"/>
              <a:gd name="T36" fmla="*/ 210 w 606"/>
              <a:gd name="T37" fmla="*/ 488 h 704"/>
              <a:gd name="T38" fmla="*/ 160 w 606"/>
              <a:gd name="T39" fmla="*/ 512 h 704"/>
              <a:gd name="T40" fmla="*/ 160 w 606"/>
              <a:gd name="T41" fmla="*/ 568 h 704"/>
              <a:gd name="T42" fmla="*/ 202 w 606"/>
              <a:gd name="T43" fmla="*/ 592 h 704"/>
              <a:gd name="T44" fmla="*/ 236 w 606"/>
              <a:gd name="T45" fmla="*/ 672 h 704"/>
              <a:gd name="T46" fmla="*/ 278 w 606"/>
              <a:gd name="T47" fmla="*/ 656 h 704"/>
              <a:gd name="T48" fmla="*/ 337 w 606"/>
              <a:gd name="T49" fmla="*/ 656 h 704"/>
              <a:gd name="T50" fmla="*/ 328 w 606"/>
              <a:gd name="T51" fmla="*/ 568 h 704"/>
              <a:gd name="T52" fmla="*/ 370 w 606"/>
              <a:gd name="T53" fmla="*/ 584 h 704"/>
              <a:gd name="T54" fmla="*/ 387 w 606"/>
              <a:gd name="T55" fmla="*/ 576 h 704"/>
              <a:gd name="T56" fmla="*/ 353 w 606"/>
              <a:gd name="T57" fmla="*/ 528 h 704"/>
              <a:gd name="T58" fmla="*/ 455 w 606"/>
              <a:gd name="T59" fmla="*/ 528 h 704"/>
              <a:gd name="T60" fmla="*/ 438 w 606"/>
              <a:gd name="T61" fmla="*/ 464 h 704"/>
              <a:gd name="T62" fmla="*/ 438 w 606"/>
              <a:gd name="T63" fmla="*/ 448 h 704"/>
              <a:gd name="T64" fmla="*/ 480 w 606"/>
              <a:gd name="T65" fmla="*/ 480 h 704"/>
              <a:gd name="T66" fmla="*/ 463 w 606"/>
              <a:gd name="T67" fmla="*/ 440 h 704"/>
              <a:gd name="T68" fmla="*/ 353 w 606"/>
              <a:gd name="T69" fmla="*/ 384 h 704"/>
              <a:gd name="T70" fmla="*/ 337 w 606"/>
              <a:gd name="T71" fmla="*/ 400 h 704"/>
              <a:gd name="T72" fmla="*/ 311 w 606"/>
              <a:gd name="T73" fmla="*/ 408 h 704"/>
              <a:gd name="T74" fmla="*/ 294 w 606"/>
              <a:gd name="T75" fmla="*/ 376 h 704"/>
              <a:gd name="T76" fmla="*/ 337 w 606"/>
              <a:gd name="T77" fmla="*/ 360 h 704"/>
              <a:gd name="T78" fmla="*/ 320 w 606"/>
              <a:gd name="T79" fmla="*/ 320 h 704"/>
              <a:gd name="T80" fmla="*/ 236 w 606"/>
              <a:gd name="T81" fmla="*/ 240 h 704"/>
              <a:gd name="T82" fmla="*/ 261 w 606"/>
              <a:gd name="T83" fmla="*/ 200 h 704"/>
              <a:gd name="T84" fmla="*/ 294 w 606"/>
              <a:gd name="T85" fmla="*/ 232 h 704"/>
              <a:gd name="T86" fmla="*/ 337 w 606"/>
              <a:gd name="T87" fmla="*/ 264 h 704"/>
              <a:gd name="T88" fmla="*/ 362 w 606"/>
              <a:gd name="T89" fmla="*/ 208 h 704"/>
              <a:gd name="T90" fmla="*/ 387 w 606"/>
              <a:gd name="T91" fmla="*/ 144 h 704"/>
              <a:gd name="T92" fmla="*/ 497 w 606"/>
              <a:gd name="T93" fmla="*/ 112 h 704"/>
              <a:gd name="T94" fmla="*/ 564 w 606"/>
              <a:gd name="T95" fmla="*/ 112 h 704"/>
              <a:gd name="T96" fmla="*/ 598 w 606"/>
              <a:gd name="T97" fmla="*/ 96 h 70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06" h="704">
                <a:moveTo>
                  <a:pt x="589" y="72"/>
                </a:moveTo>
                <a:lnTo>
                  <a:pt x="606" y="24"/>
                </a:lnTo>
                <a:lnTo>
                  <a:pt x="581" y="0"/>
                </a:lnTo>
                <a:lnTo>
                  <a:pt x="556" y="0"/>
                </a:lnTo>
                <a:lnTo>
                  <a:pt x="564" y="40"/>
                </a:lnTo>
                <a:lnTo>
                  <a:pt x="530" y="56"/>
                </a:lnTo>
                <a:lnTo>
                  <a:pt x="471" y="72"/>
                </a:lnTo>
                <a:lnTo>
                  <a:pt x="446" y="72"/>
                </a:lnTo>
                <a:lnTo>
                  <a:pt x="412" y="72"/>
                </a:lnTo>
                <a:lnTo>
                  <a:pt x="379" y="56"/>
                </a:lnTo>
                <a:lnTo>
                  <a:pt x="328" y="88"/>
                </a:lnTo>
                <a:lnTo>
                  <a:pt x="286" y="104"/>
                </a:lnTo>
                <a:lnTo>
                  <a:pt x="244" y="104"/>
                </a:lnTo>
                <a:lnTo>
                  <a:pt x="236" y="136"/>
                </a:lnTo>
                <a:lnTo>
                  <a:pt x="168" y="144"/>
                </a:lnTo>
                <a:lnTo>
                  <a:pt x="134" y="184"/>
                </a:lnTo>
                <a:lnTo>
                  <a:pt x="109" y="184"/>
                </a:lnTo>
                <a:lnTo>
                  <a:pt x="75" y="200"/>
                </a:lnTo>
                <a:lnTo>
                  <a:pt x="67" y="200"/>
                </a:lnTo>
                <a:lnTo>
                  <a:pt x="75" y="232"/>
                </a:lnTo>
                <a:lnTo>
                  <a:pt x="50" y="248"/>
                </a:lnTo>
                <a:lnTo>
                  <a:pt x="50" y="288"/>
                </a:lnTo>
                <a:lnTo>
                  <a:pt x="16" y="304"/>
                </a:lnTo>
                <a:lnTo>
                  <a:pt x="16" y="344"/>
                </a:lnTo>
                <a:lnTo>
                  <a:pt x="0" y="352"/>
                </a:lnTo>
                <a:lnTo>
                  <a:pt x="33" y="392"/>
                </a:lnTo>
                <a:lnTo>
                  <a:pt x="75" y="424"/>
                </a:lnTo>
                <a:lnTo>
                  <a:pt x="59" y="464"/>
                </a:lnTo>
                <a:lnTo>
                  <a:pt x="92" y="464"/>
                </a:lnTo>
                <a:lnTo>
                  <a:pt x="118" y="480"/>
                </a:lnTo>
                <a:lnTo>
                  <a:pt x="202" y="480"/>
                </a:lnTo>
                <a:lnTo>
                  <a:pt x="286" y="472"/>
                </a:lnTo>
                <a:lnTo>
                  <a:pt x="362" y="480"/>
                </a:lnTo>
                <a:lnTo>
                  <a:pt x="337" y="496"/>
                </a:lnTo>
                <a:lnTo>
                  <a:pt x="328" y="512"/>
                </a:lnTo>
                <a:lnTo>
                  <a:pt x="294" y="512"/>
                </a:lnTo>
                <a:lnTo>
                  <a:pt x="261" y="504"/>
                </a:lnTo>
                <a:lnTo>
                  <a:pt x="210" y="488"/>
                </a:lnTo>
                <a:lnTo>
                  <a:pt x="185" y="504"/>
                </a:lnTo>
                <a:lnTo>
                  <a:pt x="160" y="512"/>
                </a:lnTo>
                <a:lnTo>
                  <a:pt x="134" y="552"/>
                </a:lnTo>
                <a:lnTo>
                  <a:pt x="160" y="568"/>
                </a:lnTo>
                <a:lnTo>
                  <a:pt x="185" y="584"/>
                </a:lnTo>
                <a:lnTo>
                  <a:pt x="202" y="592"/>
                </a:lnTo>
                <a:lnTo>
                  <a:pt x="210" y="624"/>
                </a:lnTo>
                <a:lnTo>
                  <a:pt x="236" y="672"/>
                </a:lnTo>
                <a:lnTo>
                  <a:pt x="252" y="648"/>
                </a:lnTo>
                <a:lnTo>
                  <a:pt x="278" y="656"/>
                </a:lnTo>
                <a:lnTo>
                  <a:pt x="311" y="704"/>
                </a:lnTo>
                <a:lnTo>
                  <a:pt x="337" y="656"/>
                </a:lnTo>
                <a:lnTo>
                  <a:pt x="396" y="688"/>
                </a:lnTo>
                <a:lnTo>
                  <a:pt x="328" y="568"/>
                </a:lnTo>
                <a:lnTo>
                  <a:pt x="353" y="576"/>
                </a:lnTo>
                <a:lnTo>
                  <a:pt x="370" y="584"/>
                </a:lnTo>
                <a:lnTo>
                  <a:pt x="370" y="600"/>
                </a:lnTo>
                <a:lnTo>
                  <a:pt x="387" y="576"/>
                </a:lnTo>
                <a:lnTo>
                  <a:pt x="412" y="560"/>
                </a:lnTo>
                <a:lnTo>
                  <a:pt x="353" y="528"/>
                </a:lnTo>
                <a:lnTo>
                  <a:pt x="404" y="512"/>
                </a:lnTo>
                <a:lnTo>
                  <a:pt x="455" y="528"/>
                </a:lnTo>
                <a:lnTo>
                  <a:pt x="446" y="488"/>
                </a:lnTo>
                <a:lnTo>
                  <a:pt x="438" y="464"/>
                </a:lnTo>
                <a:lnTo>
                  <a:pt x="412" y="448"/>
                </a:lnTo>
                <a:lnTo>
                  <a:pt x="438" y="448"/>
                </a:lnTo>
                <a:lnTo>
                  <a:pt x="455" y="464"/>
                </a:lnTo>
                <a:lnTo>
                  <a:pt x="480" y="480"/>
                </a:lnTo>
                <a:lnTo>
                  <a:pt x="514" y="472"/>
                </a:lnTo>
                <a:lnTo>
                  <a:pt x="463" y="440"/>
                </a:lnTo>
                <a:lnTo>
                  <a:pt x="421" y="408"/>
                </a:lnTo>
                <a:lnTo>
                  <a:pt x="353" y="384"/>
                </a:lnTo>
                <a:lnTo>
                  <a:pt x="337" y="384"/>
                </a:lnTo>
                <a:lnTo>
                  <a:pt x="337" y="400"/>
                </a:lnTo>
                <a:lnTo>
                  <a:pt x="345" y="416"/>
                </a:lnTo>
                <a:lnTo>
                  <a:pt x="311" y="408"/>
                </a:lnTo>
                <a:lnTo>
                  <a:pt x="294" y="400"/>
                </a:lnTo>
                <a:lnTo>
                  <a:pt x="294" y="376"/>
                </a:lnTo>
                <a:lnTo>
                  <a:pt x="294" y="352"/>
                </a:lnTo>
                <a:lnTo>
                  <a:pt x="337" y="360"/>
                </a:lnTo>
                <a:lnTo>
                  <a:pt x="337" y="336"/>
                </a:lnTo>
                <a:lnTo>
                  <a:pt x="320" y="320"/>
                </a:lnTo>
                <a:lnTo>
                  <a:pt x="269" y="288"/>
                </a:lnTo>
                <a:lnTo>
                  <a:pt x="236" y="240"/>
                </a:lnTo>
                <a:lnTo>
                  <a:pt x="244" y="224"/>
                </a:lnTo>
                <a:lnTo>
                  <a:pt x="261" y="200"/>
                </a:lnTo>
                <a:lnTo>
                  <a:pt x="269" y="224"/>
                </a:lnTo>
                <a:lnTo>
                  <a:pt x="294" y="232"/>
                </a:lnTo>
                <a:lnTo>
                  <a:pt x="320" y="240"/>
                </a:lnTo>
                <a:lnTo>
                  <a:pt x="337" y="264"/>
                </a:lnTo>
                <a:lnTo>
                  <a:pt x="337" y="232"/>
                </a:lnTo>
                <a:lnTo>
                  <a:pt x="362" y="208"/>
                </a:lnTo>
                <a:lnTo>
                  <a:pt x="370" y="160"/>
                </a:lnTo>
                <a:lnTo>
                  <a:pt x="387" y="144"/>
                </a:lnTo>
                <a:lnTo>
                  <a:pt x="412" y="136"/>
                </a:lnTo>
                <a:lnTo>
                  <a:pt x="497" y="112"/>
                </a:lnTo>
                <a:lnTo>
                  <a:pt x="539" y="112"/>
                </a:lnTo>
                <a:lnTo>
                  <a:pt x="564" y="112"/>
                </a:lnTo>
                <a:lnTo>
                  <a:pt x="573" y="128"/>
                </a:lnTo>
                <a:lnTo>
                  <a:pt x="598" y="96"/>
                </a:lnTo>
                <a:lnTo>
                  <a:pt x="589" y="72"/>
                </a:lnTo>
                <a:close/>
              </a:path>
            </a:pathLst>
          </a:custGeom>
          <a:solidFill>
            <a:srgbClr val="9DCA2A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28" name="Freeform 73"/>
          <p:cNvSpPr>
            <a:spLocks/>
          </p:cNvSpPr>
          <p:nvPr/>
        </p:nvSpPr>
        <p:spPr bwMode="auto">
          <a:xfrm>
            <a:off x="8036631" y="5751818"/>
            <a:ext cx="276559" cy="217620"/>
          </a:xfrm>
          <a:custGeom>
            <a:avLst/>
            <a:gdLst>
              <a:gd name="T0" fmla="*/ 227 w 244"/>
              <a:gd name="T1" fmla="*/ 32 h 192"/>
              <a:gd name="T2" fmla="*/ 185 w 244"/>
              <a:gd name="T3" fmla="*/ 16 h 192"/>
              <a:gd name="T4" fmla="*/ 177 w 244"/>
              <a:gd name="T5" fmla="*/ 0 h 192"/>
              <a:gd name="T6" fmla="*/ 134 w 244"/>
              <a:gd name="T7" fmla="*/ 0 h 192"/>
              <a:gd name="T8" fmla="*/ 75 w 244"/>
              <a:gd name="T9" fmla="*/ 24 h 192"/>
              <a:gd name="T10" fmla="*/ 50 w 244"/>
              <a:gd name="T11" fmla="*/ 32 h 192"/>
              <a:gd name="T12" fmla="*/ 25 w 244"/>
              <a:gd name="T13" fmla="*/ 40 h 192"/>
              <a:gd name="T14" fmla="*/ 16 w 244"/>
              <a:gd name="T15" fmla="*/ 72 h 192"/>
              <a:gd name="T16" fmla="*/ 0 w 244"/>
              <a:gd name="T17" fmla="*/ 64 h 192"/>
              <a:gd name="T18" fmla="*/ 0 w 244"/>
              <a:gd name="T19" fmla="*/ 88 h 192"/>
              <a:gd name="T20" fmla="*/ 8 w 244"/>
              <a:gd name="T21" fmla="*/ 144 h 192"/>
              <a:gd name="T22" fmla="*/ 33 w 244"/>
              <a:gd name="T23" fmla="*/ 176 h 192"/>
              <a:gd name="T24" fmla="*/ 59 w 244"/>
              <a:gd name="T25" fmla="*/ 184 h 192"/>
              <a:gd name="T26" fmla="*/ 67 w 244"/>
              <a:gd name="T27" fmla="*/ 192 h 192"/>
              <a:gd name="T28" fmla="*/ 75 w 244"/>
              <a:gd name="T29" fmla="*/ 192 h 192"/>
              <a:gd name="T30" fmla="*/ 109 w 244"/>
              <a:gd name="T31" fmla="*/ 176 h 192"/>
              <a:gd name="T32" fmla="*/ 134 w 244"/>
              <a:gd name="T33" fmla="*/ 176 h 192"/>
              <a:gd name="T34" fmla="*/ 168 w 244"/>
              <a:gd name="T35" fmla="*/ 136 h 192"/>
              <a:gd name="T36" fmla="*/ 236 w 244"/>
              <a:gd name="T37" fmla="*/ 128 h 192"/>
              <a:gd name="T38" fmla="*/ 244 w 244"/>
              <a:gd name="T39" fmla="*/ 104 h 192"/>
              <a:gd name="T40" fmla="*/ 244 w 244"/>
              <a:gd name="T41" fmla="*/ 64 h 192"/>
              <a:gd name="T42" fmla="*/ 227 w 244"/>
              <a:gd name="T43" fmla="*/ 32 h 19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4" h="192">
                <a:moveTo>
                  <a:pt x="227" y="32"/>
                </a:moveTo>
                <a:lnTo>
                  <a:pt x="185" y="16"/>
                </a:lnTo>
                <a:lnTo>
                  <a:pt x="177" y="0"/>
                </a:lnTo>
                <a:lnTo>
                  <a:pt x="134" y="0"/>
                </a:lnTo>
                <a:lnTo>
                  <a:pt x="75" y="24"/>
                </a:lnTo>
                <a:lnTo>
                  <a:pt x="50" y="32"/>
                </a:lnTo>
                <a:lnTo>
                  <a:pt x="25" y="40"/>
                </a:lnTo>
                <a:lnTo>
                  <a:pt x="16" y="72"/>
                </a:lnTo>
                <a:lnTo>
                  <a:pt x="0" y="64"/>
                </a:lnTo>
                <a:lnTo>
                  <a:pt x="0" y="88"/>
                </a:lnTo>
                <a:lnTo>
                  <a:pt x="8" y="144"/>
                </a:lnTo>
                <a:lnTo>
                  <a:pt x="33" y="176"/>
                </a:lnTo>
                <a:lnTo>
                  <a:pt x="59" y="184"/>
                </a:lnTo>
                <a:lnTo>
                  <a:pt x="67" y="192"/>
                </a:lnTo>
                <a:lnTo>
                  <a:pt x="75" y="192"/>
                </a:lnTo>
                <a:lnTo>
                  <a:pt x="109" y="176"/>
                </a:lnTo>
                <a:lnTo>
                  <a:pt x="134" y="176"/>
                </a:lnTo>
                <a:lnTo>
                  <a:pt x="168" y="136"/>
                </a:lnTo>
                <a:lnTo>
                  <a:pt x="236" y="128"/>
                </a:lnTo>
                <a:lnTo>
                  <a:pt x="244" y="104"/>
                </a:lnTo>
                <a:lnTo>
                  <a:pt x="244" y="64"/>
                </a:lnTo>
                <a:lnTo>
                  <a:pt x="227" y="32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29" name="Freeform 74"/>
          <p:cNvSpPr>
            <a:spLocks/>
          </p:cNvSpPr>
          <p:nvPr/>
        </p:nvSpPr>
        <p:spPr bwMode="auto">
          <a:xfrm>
            <a:off x="8188511" y="5407253"/>
            <a:ext cx="668728" cy="462443"/>
          </a:xfrm>
          <a:custGeom>
            <a:avLst/>
            <a:gdLst>
              <a:gd name="T0" fmla="*/ 455 w 590"/>
              <a:gd name="T1" fmla="*/ 256 h 408"/>
              <a:gd name="T2" fmla="*/ 489 w 590"/>
              <a:gd name="T3" fmla="*/ 248 h 408"/>
              <a:gd name="T4" fmla="*/ 514 w 590"/>
              <a:gd name="T5" fmla="*/ 232 h 408"/>
              <a:gd name="T6" fmla="*/ 565 w 590"/>
              <a:gd name="T7" fmla="*/ 240 h 408"/>
              <a:gd name="T8" fmla="*/ 590 w 590"/>
              <a:gd name="T9" fmla="*/ 232 h 408"/>
              <a:gd name="T10" fmla="*/ 565 w 590"/>
              <a:gd name="T11" fmla="*/ 200 h 408"/>
              <a:gd name="T12" fmla="*/ 523 w 590"/>
              <a:gd name="T13" fmla="*/ 176 h 408"/>
              <a:gd name="T14" fmla="*/ 548 w 590"/>
              <a:gd name="T15" fmla="*/ 144 h 408"/>
              <a:gd name="T16" fmla="*/ 548 w 590"/>
              <a:gd name="T17" fmla="*/ 104 h 408"/>
              <a:gd name="T18" fmla="*/ 548 w 590"/>
              <a:gd name="T19" fmla="*/ 72 h 408"/>
              <a:gd name="T20" fmla="*/ 573 w 590"/>
              <a:gd name="T21" fmla="*/ 64 h 408"/>
              <a:gd name="T22" fmla="*/ 582 w 590"/>
              <a:gd name="T23" fmla="*/ 48 h 408"/>
              <a:gd name="T24" fmla="*/ 582 w 590"/>
              <a:gd name="T25" fmla="*/ 32 h 408"/>
              <a:gd name="T26" fmla="*/ 582 w 590"/>
              <a:gd name="T27" fmla="*/ 16 h 408"/>
              <a:gd name="T28" fmla="*/ 531 w 590"/>
              <a:gd name="T29" fmla="*/ 16 h 408"/>
              <a:gd name="T30" fmla="*/ 523 w 590"/>
              <a:gd name="T31" fmla="*/ 0 h 408"/>
              <a:gd name="T32" fmla="*/ 481 w 590"/>
              <a:gd name="T33" fmla="*/ 8 h 408"/>
              <a:gd name="T34" fmla="*/ 455 w 590"/>
              <a:gd name="T35" fmla="*/ 0 h 408"/>
              <a:gd name="T36" fmla="*/ 413 w 590"/>
              <a:gd name="T37" fmla="*/ 8 h 408"/>
              <a:gd name="T38" fmla="*/ 363 w 590"/>
              <a:gd name="T39" fmla="*/ 24 h 408"/>
              <a:gd name="T40" fmla="*/ 321 w 590"/>
              <a:gd name="T41" fmla="*/ 80 h 408"/>
              <a:gd name="T42" fmla="*/ 270 w 590"/>
              <a:gd name="T43" fmla="*/ 88 h 408"/>
              <a:gd name="T44" fmla="*/ 219 w 590"/>
              <a:gd name="T45" fmla="*/ 88 h 408"/>
              <a:gd name="T46" fmla="*/ 194 w 590"/>
              <a:gd name="T47" fmla="*/ 88 h 408"/>
              <a:gd name="T48" fmla="*/ 169 w 590"/>
              <a:gd name="T49" fmla="*/ 112 h 408"/>
              <a:gd name="T50" fmla="*/ 76 w 590"/>
              <a:gd name="T51" fmla="*/ 112 h 408"/>
              <a:gd name="T52" fmla="*/ 43 w 590"/>
              <a:gd name="T53" fmla="*/ 104 h 408"/>
              <a:gd name="T54" fmla="*/ 43 w 590"/>
              <a:gd name="T55" fmla="*/ 80 h 408"/>
              <a:gd name="T56" fmla="*/ 9 w 590"/>
              <a:gd name="T57" fmla="*/ 64 h 408"/>
              <a:gd name="T58" fmla="*/ 0 w 590"/>
              <a:gd name="T59" fmla="*/ 88 h 408"/>
              <a:gd name="T60" fmla="*/ 9 w 590"/>
              <a:gd name="T61" fmla="*/ 120 h 408"/>
              <a:gd name="T62" fmla="*/ 26 w 590"/>
              <a:gd name="T63" fmla="*/ 152 h 408"/>
              <a:gd name="T64" fmla="*/ 68 w 590"/>
              <a:gd name="T65" fmla="*/ 184 h 408"/>
              <a:gd name="T66" fmla="*/ 51 w 590"/>
              <a:gd name="T67" fmla="*/ 224 h 408"/>
              <a:gd name="T68" fmla="*/ 34 w 590"/>
              <a:gd name="T69" fmla="*/ 232 h 408"/>
              <a:gd name="T70" fmla="*/ 34 w 590"/>
              <a:gd name="T71" fmla="*/ 264 h 408"/>
              <a:gd name="T72" fmla="*/ 51 w 590"/>
              <a:gd name="T73" fmla="*/ 272 h 408"/>
              <a:gd name="T74" fmla="*/ 43 w 590"/>
              <a:gd name="T75" fmla="*/ 304 h 408"/>
              <a:gd name="T76" fmla="*/ 51 w 590"/>
              <a:gd name="T77" fmla="*/ 320 h 408"/>
              <a:gd name="T78" fmla="*/ 93 w 590"/>
              <a:gd name="T79" fmla="*/ 336 h 408"/>
              <a:gd name="T80" fmla="*/ 110 w 590"/>
              <a:gd name="T81" fmla="*/ 368 h 408"/>
              <a:gd name="T82" fmla="*/ 110 w 590"/>
              <a:gd name="T83" fmla="*/ 408 h 408"/>
              <a:gd name="T84" fmla="*/ 110 w 590"/>
              <a:gd name="T85" fmla="*/ 400 h 408"/>
              <a:gd name="T86" fmla="*/ 152 w 590"/>
              <a:gd name="T87" fmla="*/ 400 h 408"/>
              <a:gd name="T88" fmla="*/ 194 w 590"/>
              <a:gd name="T89" fmla="*/ 384 h 408"/>
              <a:gd name="T90" fmla="*/ 245 w 590"/>
              <a:gd name="T91" fmla="*/ 352 h 408"/>
              <a:gd name="T92" fmla="*/ 278 w 590"/>
              <a:gd name="T93" fmla="*/ 368 h 408"/>
              <a:gd name="T94" fmla="*/ 312 w 590"/>
              <a:gd name="T95" fmla="*/ 368 h 408"/>
              <a:gd name="T96" fmla="*/ 337 w 590"/>
              <a:gd name="T97" fmla="*/ 368 h 408"/>
              <a:gd name="T98" fmla="*/ 396 w 590"/>
              <a:gd name="T99" fmla="*/ 352 h 408"/>
              <a:gd name="T100" fmla="*/ 430 w 590"/>
              <a:gd name="T101" fmla="*/ 336 h 408"/>
              <a:gd name="T102" fmla="*/ 422 w 590"/>
              <a:gd name="T103" fmla="*/ 296 h 408"/>
              <a:gd name="T104" fmla="*/ 447 w 590"/>
              <a:gd name="T105" fmla="*/ 296 h 408"/>
              <a:gd name="T106" fmla="*/ 455 w 590"/>
              <a:gd name="T107" fmla="*/ 280 h 408"/>
              <a:gd name="T108" fmla="*/ 455 w 590"/>
              <a:gd name="T109" fmla="*/ 256 h 40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90" h="408">
                <a:moveTo>
                  <a:pt x="455" y="256"/>
                </a:moveTo>
                <a:lnTo>
                  <a:pt x="489" y="248"/>
                </a:lnTo>
                <a:lnTo>
                  <a:pt x="514" y="232"/>
                </a:lnTo>
                <a:lnTo>
                  <a:pt x="565" y="240"/>
                </a:lnTo>
                <a:lnTo>
                  <a:pt x="590" y="232"/>
                </a:lnTo>
                <a:lnTo>
                  <a:pt x="565" y="200"/>
                </a:lnTo>
                <a:lnTo>
                  <a:pt x="523" y="176"/>
                </a:lnTo>
                <a:lnTo>
                  <a:pt x="548" y="144"/>
                </a:lnTo>
                <a:lnTo>
                  <a:pt x="548" y="104"/>
                </a:lnTo>
                <a:lnTo>
                  <a:pt x="548" y="72"/>
                </a:lnTo>
                <a:lnTo>
                  <a:pt x="573" y="64"/>
                </a:lnTo>
                <a:lnTo>
                  <a:pt x="582" y="48"/>
                </a:lnTo>
                <a:lnTo>
                  <a:pt x="582" y="32"/>
                </a:lnTo>
                <a:lnTo>
                  <a:pt x="582" y="16"/>
                </a:lnTo>
                <a:lnTo>
                  <a:pt x="531" y="16"/>
                </a:lnTo>
                <a:lnTo>
                  <a:pt x="523" y="0"/>
                </a:lnTo>
                <a:lnTo>
                  <a:pt x="481" y="8"/>
                </a:lnTo>
                <a:lnTo>
                  <a:pt x="455" y="0"/>
                </a:lnTo>
                <a:lnTo>
                  <a:pt x="413" y="8"/>
                </a:lnTo>
                <a:lnTo>
                  <a:pt x="363" y="24"/>
                </a:lnTo>
                <a:lnTo>
                  <a:pt x="321" y="80"/>
                </a:lnTo>
                <a:lnTo>
                  <a:pt x="270" y="88"/>
                </a:lnTo>
                <a:lnTo>
                  <a:pt x="219" y="88"/>
                </a:lnTo>
                <a:lnTo>
                  <a:pt x="194" y="88"/>
                </a:lnTo>
                <a:lnTo>
                  <a:pt x="169" y="112"/>
                </a:lnTo>
                <a:lnTo>
                  <a:pt x="76" y="112"/>
                </a:lnTo>
                <a:lnTo>
                  <a:pt x="43" y="104"/>
                </a:lnTo>
                <a:lnTo>
                  <a:pt x="43" y="80"/>
                </a:lnTo>
                <a:lnTo>
                  <a:pt x="9" y="64"/>
                </a:lnTo>
                <a:lnTo>
                  <a:pt x="0" y="88"/>
                </a:lnTo>
                <a:lnTo>
                  <a:pt x="9" y="120"/>
                </a:lnTo>
                <a:lnTo>
                  <a:pt x="26" y="152"/>
                </a:lnTo>
                <a:lnTo>
                  <a:pt x="68" y="184"/>
                </a:lnTo>
                <a:lnTo>
                  <a:pt x="51" y="224"/>
                </a:lnTo>
                <a:lnTo>
                  <a:pt x="34" y="232"/>
                </a:lnTo>
                <a:lnTo>
                  <a:pt x="34" y="264"/>
                </a:lnTo>
                <a:lnTo>
                  <a:pt x="51" y="272"/>
                </a:lnTo>
                <a:lnTo>
                  <a:pt x="43" y="304"/>
                </a:lnTo>
                <a:lnTo>
                  <a:pt x="51" y="320"/>
                </a:lnTo>
                <a:lnTo>
                  <a:pt x="93" y="336"/>
                </a:lnTo>
                <a:lnTo>
                  <a:pt x="110" y="368"/>
                </a:lnTo>
                <a:lnTo>
                  <a:pt x="110" y="408"/>
                </a:lnTo>
                <a:lnTo>
                  <a:pt x="110" y="400"/>
                </a:lnTo>
                <a:lnTo>
                  <a:pt x="152" y="400"/>
                </a:lnTo>
                <a:lnTo>
                  <a:pt x="194" y="384"/>
                </a:lnTo>
                <a:lnTo>
                  <a:pt x="245" y="352"/>
                </a:lnTo>
                <a:lnTo>
                  <a:pt x="278" y="368"/>
                </a:lnTo>
                <a:lnTo>
                  <a:pt x="312" y="368"/>
                </a:lnTo>
                <a:lnTo>
                  <a:pt x="337" y="368"/>
                </a:lnTo>
                <a:lnTo>
                  <a:pt x="396" y="352"/>
                </a:lnTo>
                <a:lnTo>
                  <a:pt x="430" y="336"/>
                </a:lnTo>
                <a:lnTo>
                  <a:pt x="422" y="296"/>
                </a:lnTo>
                <a:lnTo>
                  <a:pt x="447" y="296"/>
                </a:lnTo>
                <a:lnTo>
                  <a:pt x="455" y="280"/>
                </a:lnTo>
                <a:lnTo>
                  <a:pt x="455" y="256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30" name="Freeform 75"/>
          <p:cNvSpPr>
            <a:spLocks/>
          </p:cNvSpPr>
          <p:nvPr/>
        </p:nvSpPr>
        <p:spPr bwMode="auto">
          <a:xfrm>
            <a:off x="8036631" y="5751818"/>
            <a:ext cx="276559" cy="217620"/>
          </a:xfrm>
          <a:custGeom>
            <a:avLst/>
            <a:gdLst>
              <a:gd name="T0" fmla="*/ 227 w 244"/>
              <a:gd name="T1" fmla="*/ 32 h 192"/>
              <a:gd name="T2" fmla="*/ 185 w 244"/>
              <a:gd name="T3" fmla="*/ 16 h 192"/>
              <a:gd name="T4" fmla="*/ 177 w 244"/>
              <a:gd name="T5" fmla="*/ 0 h 192"/>
              <a:gd name="T6" fmla="*/ 177 w 244"/>
              <a:gd name="T7" fmla="*/ 0 h 192"/>
              <a:gd name="T8" fmla="*/ 134 w 244"/>
              <a:gd name="T9" fmla="*/ 0 h 192"/>
              <a:gd name="T10" fmla="*/ 75 w 244"/>
              <a:gd name="T11" fmla="*/ 24 h 192"/>
              <a:gd name="T12" fmla="*/ 50 w 244"/>
              <a:gd name="T13" fmla="*/ 32 h 192"/>
              <a:gd name="T14" fmla="*/ 25 w 244"/>
              <a:gd name="T15" fmla="*/ 40 h 192"/>
              <a:gd name="T16" fmla="*/ 16 w 244"/>
              <a:gd name="T17" fmla="*/ 72 h 192"/>
              <a:gd name="T18" fmla="*/ 0 w 244"/>
              <a:gd name="T19" fmla="*/ 64 h 192"/>
              <a:gd name="T20" fmla="*/ 0 w 244"/>
              <a:gd name="T21" fmla="*/ 88 h 192"/>
              <a:gd name="T22" fmla="*/ 8 w 244"/>
              <a:gd name="T23" fmla="*/ 144 h 192"/>
              <a:gd name="T24" fmla="*/ 33 w 244"/>
              <a:gd name="T25" fmla="*/ 176 h 192"/>
              <a:gd name="T26" fmla="*/ 59 w 244"/>
              <a:gd name="T27" fmla="*/ 184 h 192"/>
              <a:gd name="T28" fmla="*/ 67 w 244"/>
              <a:gd name="T29" fmla="*/ 192 h 192"/>
              <a:gd name="T30" fmla="*/ 75 w 244"/>
              <a:gd name="T31" fmla="*/ 192 h 192"/>
              <a:gd name="T32" fmla="*/ 109 w 244"/>
              <a:gd name="T33" fmla="*/ 176 h 192"/>
              <a:gd name="T34" fmla="*/ 134 w 244"/>
              <a:gd name="T35" fmla="*/ 176 h 192"/>
              <a:gd name="T36" fmla="*/ 168 w 244"/>
              <a:gd name="T37" fmla="*/ 136 h 192"/>
              <a:gd name="T38" fmla="*/ 236 w 244"/>
              <a:gd name="T39" fmla="*/ 128 h 192"/>
              <a:gd name="T40" fmla="*/ 244 w 244"/>
              <a:gd name="T41" fmla="*/ 104 h 192"/>
              <a:gd name="T42" fmla="*/ 244 w 244"/>
              <a:gd name="T43" fmla="*/ 64 h 192"/>
              <a:gd name="T44" fmla="*/ 227 w 244"/>
              <a:gd name="T45" fmla="*/ 32 h 1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44" h="192">
                <a:moveTo>
                  <a:pt x="227" y="32"/>
                </a:moveTo>
                <a:lnTo>
                  <a:pt x="185" y="16"/>
                </a:lnTo>
                <a:lnTo>
                  <a:pt x="177" y="0"/>
                </a:lnTo>
                <a:lnTo>
                  <a:pt x="134" y="0"/>
                </a:lnTo>
                <a:lnTo>
                  <a:pt x="75" y="24"/>
                </a:lnTo>
                <a:lnTo>
                  <a:pt x="50" y="32"/>
                </a:lnTo>
                <a:lnTo>
                  <a:pt x="25" y="40"/>
                </a:lnTo>
                <a:lnTo>
                  <a:pt x="16" y="72"/>
                </a:lnTo>
                <a:lnTo>
                  <a:pt x="0" y="64"/>
                </a:lnTo>
                <a:lnTo>
                  <a:pt x="0" y="88"/>
                </a:lnTo>
                <a:lnTo>
                  <a:pt x="8" y="144"/>
                </a:lnTo>
                <a:lnTo>
                  <a:pt x="33" y="176"/>
                </a:lnTo>
                <a:lnTo>
                  <a:pt x="59" y="184"/>
                </a:lnTo>
                <a:lnTo>
                  <a:pt x="67" y="192"/>
                </a:lnTo>
                <a:lnTo>
                  <a:pt x="75" y="192"/>
                </a:lnTo>
                <a:lnTo>
                  <a:pt x="109" y="176"/>
                </a:lnTo>
                <a:lnTo>
                  <a:pt x="134" y="176"/>
                </a:lnTo>
                <a:lnTo>
                  <a:pt x="168" y="136"/>
                </a:lnTo>
                <a:lnTo>
                  <a:pt x="236" y="128"/>
                </a:lnTo>
                <a:lnTo>
                  <a:pt x="244" y="104"/>
                </a:lnTo>
                <a:lnTo>
                  <a:pt x="244" y="64"/>
                </a:lnTo>
                <a:lnTo>
                  <a:pt x="227" y="32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31" name="Freeform 76"/>
          <p:cNvSpPr>
            <a:spLocks/>
          </p:cNvSpPr>
          <p:nvPr/>
        </p:nvSpPr>
        <p:spPr bwMode="auto">
          <a:xfrm>
            <a:off x="8188511" y="5407253"/>
            <a:ext cx="668728" cy="462443"/>
          </a:xfrm>
          <a:custGeom>
            <a:avLst/>
            <a:gdLst>
              <a:gd name="T0" fmla="*/ 455 w 590"/>
              <a:gd name="T1" fmla="*/ 256 h 408"/>
              <a:gd name="T2" fmla="*/ 489 w 590"/>
              <a:gd name="T3" fmla="*/ 248 h 408"/>
              <a:gd name="T4" fmla="*/ 514 w 590"/>
              <a:gd name="T5" fmla="*/ 232 h 408"/>
              <a:gd name="T6" fmla="*/ 565 w 590"/>
              <a:gd name="T7" fmla="*/ 240 h 408"/>
              <a:gd name="T8" fmla="*/ 590 w 590"/>
              <a:gd name="T9" fmla="*/ 232 h 408"/>
              <a:gd name="T10" fmla="*/ 565 w 590"/>
              <a:gd name="T11" fmla="*/ 200 h 408"/>
              <a:gd name="T12" fmla="*/ 523 w 590"/>
              <a:gd name="T13" fmla="*/ 176 h 408"/>
              <a:gd name="T14" fmla="*/ 548 w 590"/>
              <a:gd name="T15" fmla="*/ 144 h 408"/>
              <a:gd name="T16" fmla="*/ 548 w 590"/>
              <a:gd name="T17" fmla="*/ 104 h 408"/>
              <a:gd name="T18" fmla="*/ 548 w 590"/>
              <a:gd name="T19" fmla="*/ 72 h 408"/>
              <a:gd name="T20" fmla="*/ 573 w 590"/>
              <a:gd name="T21" fmla="*/ 64 h 408"/>
              <a:gd name="T22" fmla="*/ 582 w 590"/>
              <a:gd name="T23" fmla="*/ 48 h 408"/>
              <a:gd name="T24" fmla="*/ 582 w 590"/>
              <a:gd name="T25" fmla="*/ 32 h 408"/>
              <a:gd name="T26" fmla="*/ 582 w 590"/>
              <a:gd name="T27" fmla="*/ 16 h 408"/>
              <a:gd name="T28" fmla="*/ 531 w 590"/>
              <a:gd name="T29" fmla="*/ 16 h 408"/>
              <a:gd name="T30" fmla="*/ 523 w 590"/>
              <a:gd name="T31" fmla="*/ 0 h 408"/>
              <a:gd name="T32" fmla="*/ 481 w 590"/>
              <a:gd name="T33" fmla="*/ 8 h 408"/>
              <a:gd name="T34" fmla="*/ 455 w 590"/>
              <a:gd name="T35" fmla="*/ 0 h 408"/>
              <a:gd name="T36" fmla="*/ 413 w 590"/>
              <a:gd name="T37" fmla="*/ 8 h 408"/>
              <a:gd name="T38" fmla="*/ 363 w 590"/>
              <a:gd name="T39" fmla="*/ 24 h 408"/>
              <a:gd name="T40" fmla="*/ 321 w 590"/>
              <a:gd name="T41" fmla="*/ 80 h 408"/>
              <a:gd name="T42" fmla="*/ 270 w 590"/>
              <a:gd name="T43" fmla="*/ 88 h 408"/>
              <a:gd name="T44" fmla="*/ 219 w 590"/>
              <a:gd name="T45" fmla="*/ 88 h 408"/>
              <a:gd name="T46" fmla="*/ 194 w 590"/>
              <a:gd name="T47" fmla="*/ 88 h 408"/>
              <a:gd name="T48" fmla="*/ 169 w 590"/>
              <a:gd name="T49" fmla="*/ 112 h 408"/>
              <a:gd name="T50" fmla="*/ 76 w 590"/>
              <a:gd name="T51" fmla="*/ 112 h 408"/>
              <a:gd name="T52" fmla="*/ 43 w 590"/>
              <a:gd name="T53" fmla="*/ 104 h 408"/>
              <a:gd name="T54" fmla="*/ 43 w 590"/>
              <a:gd name="T55" fmla="*/ 80 h 408"/>
              <a:gd name="T56" fmla="*/ 9 w 590"/>
              <a:gd name="T57" fmla="*/ 64 h 408"/>
              <a:gd name="T58" fmla="*/ 0 w 590"/>
              <a:gd name="T59" fmla="*/ 88 h 408"/>
              <a:gd name="T60" fmla="*/ 9 w 590"/>
              <a:gd name="T61" fmla="*/ 120 h 408"/>
              <a:gd name="T62" fmla="*/ 26 w 590"/>
              <a:gd name="T63" fmla="*/ 152 h 408"/>
              <a:gd name="T64" fmla="*/ 68 w 590"/>
              <a:gd name="T65" fmla="*/ 184 h 408"/>
              <a:gd name="T66" fmla="*/ 51 w 590"/>
              <a:gd name="T67" fmla="*/ 224 h 408"/>
              <a:gd name="T68" fmla="*/ 34 w 590"/>
              <a:gd name="T69" fmla="*/ 232 h 408"/>
              <a:gd name="T70" fmla="*/ 34 w 590"/>
              <a:gd name="T71" fmla="*/ 264 h 408"/>
              <a:gd name="T72" fmla="*/ 51 w 590"/>
              <a:gd name="T73" fmla="*/ 272 h 408"/>
              <a:gd name="T74" fmla="*/ 43 w 590"/>
              <a:gd name="T75" fmla="*/ 304 h 408"/>
              <a:gd name="T76" fmla="*/ 51 w 590"/>
              <a:gd name="T77" fmla="*/ 320 h 408"/>
              <a:gd name="T78" fmla="*/ 93 w 590"/>
              <a:gd name="T79" fmla="*/ 336 h 408"/>
              <a:gd name="T80" fmla="*/ 110 w 590"/>
              <a:gd name="T81" fmla="*/ 368 h 408"/>
              <a:gd name="T82" fmla="*/ 110 w 590"/>
              <a:gd name="T83" fmla="*/ 408 h 408"/>
              <a:gd name="T84" fmla="*/ 110 w 590"/>
              <a:gd name="T85" fmla="*/ 400 h 408"/>
              <a:gd name="T86" fmla="*/ 152 w 590"/>
              <a:gd name="T87" fmla="*/ 400 h 408"/>
              <a:gd name="T88" fmla="*/ 194 w 590"/>
              <a:gd name="T89" fmla="*/ 384 h 408"/>
              <a:gd name="T90" fmla="*/ 245 w 590"/>
              <a:gd name="T91" fmla="*/ 352 h 408"/>
              <a:gd name="T92" fmla="*/ 278 w 590"/>
              <a:gd name="T93" fmla="*/ 368 h 408"/>
              <a:gd name="T94" fmla="*/ 312 w 590"/>
              <a:gd name="T95" fmla="*/ 368 h 408"/>
              <a:gd name="T96" fmla="*/ 337 w 590"/>
              <a:gd name="T97" fmla="*/ 368 h 408"/>
              <a:gd name="T98" fmla="*/ 396 w 590"/>
              <a:gd name="T99" fmla="*/ 352 h 408"/>
              <a:gd name="T100" fmla="*/ 430 w 590"/>
              <a:gd name="T101" fmla="*/ 336 h 408"/>
              <a:gd name="T102" fmla="*/ 422 w 590"/>
              <a:gd name="T103" fmla="*/ 296 h 408"/>
              <a:gd name="T104" fmla="*/ 447 w 590"/>
              <a:gd name="T105" fmla="*/ 296 h 408"/>
              <a:gd name="T106" fmla="*/ 447 w 590"/>
              <a:gd name="T107" fmla="*/ 296 h 408"/>
              <a:gd name="T108" fmla="*/ 455 w 590"/>
              <a:gd name="T109" fmla="*/ 280 h 408"/>
              <a:gd name="T110" fmla="*/ 455 w 590"/>
              <a:gd name="T111" fmla="*/ 256 h 40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90" h="408">
                <a:moveTo>
                  <a:pt x="455" y="256"/>
                </a:moveTo>
                <a:lnTo>
                  <a:pt x="489" y="248"/>
                </a:lnTo>
                <a:lnTo>
                  <a:pt x="514" y="232"/>
                </a:lnTo>
                <a:lnTo>
                  <a:pt x="565" y="240"/>
                </a:lnTo>
                <a:lnTo>
                  <a:pt x="590" y="232"/>
                </a:lnTo>
                <a:lnTo>
                  <a:pt x="565" y="200"/>
                </a:lnTo>
                <a:lnTo>
                  <a:pt x="523" y="176"/>
                </a:lnTo>
                <a:lnTo>
                  <a:pt x="548" y="144"/>
                </a:lnTo>
                <a:lnTo>
                  <a:pt x="548" y="104"/>
                </a:lnTo>
                <a:lnTo>
                  <a:pt x="548" y="72"/>
                </a:lnTo>
                <a:lnTo>
                  <a:pt x="573" y="64"/>
                </a:lnTo>
                <a:lnTo>
                  <a:pt x="582" y="48"/>
                </a:lnTo>
                <a:lnTo>
                  <a:pt x="582" y="32"/>
                </a:lnTo>
                <a:lnTo>
                  <a:pt x="582" y="16"/>
                </a:lnTo>
                <a:lnTo>
                  <a:pt x="531" y="16"/>
                </a:lnTo>
                <a:lnTo>
                  <a:pt x="523" y="0"/>
                </a:lnTo>
                <a:lnTo>
                  <a:pt x="481" y="8"/>
                </a:lnTo>
                <a:lnTo>
                  <a:pt x="455" y="0"/>
                </a:lnTo>
                <a:lnTo>
                  <a:pt x="413" y="8"/>
                </a:lnTo>
                <a:lnTo>
                  <a:pt x="363" y="24"/>
                </a:lnTo>
                <a:lnTo>
                  <a:pt x="321" y="80"/>
                </a:lnTo>
                <a:lnTo>
                  <a:pt x="270" y="88"/>
                </a:lnTo>
                <a:lnTo>
                  <a:pt x="219" y="88"/>
                </a:lnTo>
                <a:lnTo>
                  <a:pt x="194" y="88"/>
                </a:lnTo>
                <a:lnTo>
                  <a:pt x="169" y="112"/>
                </a:lnTo>
                <a:lnTo>
                  <a:pt x="76" y="112"/>
                </a:lnTo>
                <a:lnTo>
                  <a:pt x="43" y="104"/>
                </a:lnTo>
                <a:lnTo>
                  <a:pt x="43" y="80"/>
                </a:lnTo>
                <a:lnTo>
                  <a:pt x="9" y="64"/>
                </a:lnTo>
                <a:lnTo>
                  <a:pt x="0" y="88"/>
                </a:lnTo>
                <a:lnTo>
                  <a:pt x="9" y="120"/>
                </a:lnTo>
                <a:lnTo>
                  <a:pt x="26" y="152"/>
                </a:lnTo>
                <a:lnTo>
                  <a:pt x="68" y="184"/>
                </a:lnTo>
                <a:lnTo>
                  <a:pt x="51" y="224"/>
                </a:lnTo>
                <a:lnTo>
                  <a:pt x="34" y="232"/>
                </a:lnTo>
                <a:lnTo>
                  <a:pt x="34" y="264"/>
                </a:lnTo>
                <a:lnTo>
                  <a:pt x="51" y="272"/>
                </a:lnTo>
                <a:lnTo>
                  <a:pt x="43" y="304"/>
                </a:lnTo>
                <a:lnTo>
                  <a:pt x="51" y="320"/>
                </a:lnTo>
                <a:lnTo>
                  <a:pt x="93" y="336"/>
                </a:lnTo>
                <a:lnTo>
                  <a:pt x="110" y="368"/>
                </a:lnTo>
                <a:lnTo>
                  <a:pt x="110" y="408"/>
                </a:lnTo>
                <a:lnTo>
                  <a:pt x="110" y="400"/>
                </a:lnTo>
                <a:lnTo>
                  <a:pt x="152" y="400"/>
                </a:lnTo>
                <a:lnTo>
                  <a:pt x="194" y="384"/>
                </a:lnTo>
                <a:lnTo>
                  <a:pt x="245" y="352"/>
                </a:lnTo>
                <a:lnTo>
                  <a:pt x="278" y="368"/>
                </a:lnTo>
                <a:lnTo>
                  <a:pt x="312" y="368"/>
                </a:lnTo>
                <a:lnTo>
                  <a:pt x="337" y="368"/>
                </a:lnTo>
                <a:lnTo>
                  <a:pt x="396" y="352"/>
                </a:lnTo>
                <a:lnTo>
                  <a:pt x="430" y="336"/>
                </a:lnTo>
                <a:lnTo>
                  <a:pt x="422" y="296"/>
                </a:lnTo>
                <a:lnTo>
                  <a:pt x="447" y="296"/>
                </a:lnTo>
                <a:lnTo>
                  <a:pt x="455" y="280"/>
                </a:lnTo>
                <a:lnTo>
                  <a:pt x="455" y="256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32" name="Freeform 77"/>
          <p:cNvSpPr>
            <a:spLocks/>
          </p:cNvSpPr>
          <p:nvPr/>
        </p:nvSpPr>
        <p:spPr bwMode="auto">
          <a:xfrm>
            <a:off x="8686091" y="5670210"/>
            <a:ext cx="412571" cy="698197"/>
          </a:xfrm>
          <a:custGeom>
            <a:avLst/>
            <a:gdLst>
              <a:gd name="T0" fmla="*/ 219 w 364"/>
              <a:gd name="T1" fmla="*/ 40 h 616"/>
              <a:gd name="T2" fmla="*/ 151 w 364"/>
              <a:gd name="T3" fmla="*/ 0 h 616"/>
              <a:gd name="T4" fmla="*/ 75 w 364"/>
              <a:gd name="T5" fmla="*/ 0 h 616"/>
              <a:gd name="T6" fmla="*/ 16 w 364"/>
              <a:gd name="T7" fmla="*/ 24 h 616"/>
              <a:gd name="T8" fmla="*/ 8 w 364"/>
              <a:gd name="T9" fmla="*/ 64 h 616"/>
              <a:gd name="T10" fmla="*/ 16 w 364"/>
              <a:gd name="T11" fmla="*/ 136 h 616"/>
              <a:gd name="T12" fmla="*/ 0 w 364"/>
              <a:gd name="T13" fmla="*/ 192 h 616"/>
              <a:gd name="T14" fmla="*/ 67 w 364"/>
              <a:gd name="T15" fmla="*/ 184 h 616"/>
              <a:gd name="T16" fmla="*/ 33 w 364"/>
              <a:gd name="T17" fmla="*/ 256 h 616"/>
              <a:gd name="T18" fmla="*/ 118 w 364"/>
              <a:gd name="T19" fmla="*/ 312 h 616"/>
              <a:gd name="T20" fmla="*/ 160 w 364"/>
              <a:gd name="T21" fmla="*/ 384 h 616"/>
              <a:gd name="T22" fmla="*/ 168 w 364"/>
              <a:gd name="T23" fmla="*/ 432 h 616"/>
              <a:gd name="T24" fmla="*/ 101 w 364"/>
              <a:gd name="T25" fmla="*/ 440 h 616"/>
              <a:gd name="T26" fmla="*/ 126 w 364"/>
              <a:gd name="T27" fmla="*/ 496 h 616"/>
              <a:gd name="T28" fmla="*/ 168 w 364"/>
              <a:gd name="T29" fmla="*/ 480 h 616"/>
              <a:gd name="T30" fmla="*/ 219 w 364"/>
              <a:gd name="T31" fmla="*/ 504 h 616"/>
              <a:gd name="T32" fmla="*/ 235 w 364"/>
              <a:gd name="T33" fmla="*/ 560 h 616"/>
              <a:gd name="T34" fmla="*/ 244 w 364"/>
              <a:gd name="T35" fmla="*/ 592 h 616"/>
              <a:gd name="T36" fmla="*/ 261 w 364"/>
              <a:gd name="T37" fmla="*/ 600 h 616"/>
              <a:gd name="T38" fmla="*/ 337 w 364"/>
              <a:gd name="T39" fmla="*/ 616 h 616"/>
              <a:gd name="T40" fmla="*/ 360 w 364"/>
              <a:gd name="T41" fmla="*/ 578 h 616"/>
              <a:gd name="T42" fmla="*/ 303 w 364"/>
              <a:gd name="T43" fmla="*/ 56 h 616"/>
              <a:gd name="T44" fmla="*/ 320 w 364"/>
              <a:gd name="T45" fmla="*/ 152 h 616"/>
              <a:gd name="T46" fmla="*/ 244 w 364"/>
              <a:gd name="T47" fmla="*/ 168 h 616"/>
              <a:gd name="T48" fmla="*/ 151 w 364"/>
              <a:gd name="T49" fmla="*/ 200 h 616"/>
              <a:gd name="T50" fmla="*/ 92 w 364"/>
              <a:gd name="T51" fmla="*/ 208 h 616"/>
              <a:gd name="T52" fmla="*/ 42 w 364"/>
              <a:gd name="T53" fmla="*/ 264 h 616"/>
              <a:gd name="T54" fmla="*/ 59 w 364"/>
              <a:gd name="T55" fmla="*/ 232 h 616"/>
              <a:gd name="T56" fmla="*/ 126 w 364"/>
              <a:gd name="T57" fmla="*/ 168 h 616"/>
              <a:gd name="T58" fmla="*/ 185 w 364"/>
              <a:gd name="T59" fmla="*/ 104 h 616"/>
              <a:gd name="T60" fmla="*/ 286 w 364"/>
              <a:gd name="T61" fmla="*/ 80 h 616"/>
              <a:gd name="T62" fmla="*/ 303 w 364"/>
              <a:gd name="T63" fmla="*/ 96 h 616"/>
              <a:gd name="T64" fmla="*/ 328 w 364"/>
              <a:gd name="T65" fmla="*/ 112 h 616"/>
              <a:gd name="T66" fmla="*/ 303 w 364"/>
              <a:gd name="T67" fmla="*/ 56 h 61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64" h="616">
                <a:moveTo>
                  <a:pt x="303" y="56"/>
                </a:moveTo>
                <a:lnTo>
                  <a:pt x="219" y="40"/>
                </a:lnTo>
                <a:lnTo>
                  <a:pt x="185" y="24"/>
                </a:lnTo>
                <a:lnTo>
                  <a:pt x="151" y="0"/>
                </a:lnTo>
                <a:lnTo>
                  <a:pt x="126" y="8"/>
                </a:lnTo>
                <a:lnTo>
                  <a:pt x="75" y="0"/>
                </a:lnTo>
                <a:lnTo>
                  <a:pt x="50" y="16"/>
                </a:lnTo>
                <a:lnTo>
                  <a:pt x="16" y="24"/>
                </a:lnTo>
                <a:lnTo>
                  <a:pt x="16" y="48"/>
                </a:lnTo>
                <a:lnTo>
                  <a:pt x="8" y="64"/>
                </a:lnTo>
                <a:lnTo>
                  <a:pt x="33" y="88"/>
                </a:lnTo>
                <a:lnTo>
                  <a:pt x="16" y="136"/>
                </a:lnTo>
                <a:lnTo>
                  <a:pt x="25" y="160"/>
                </a:lnTo>
                <a:lnTo>
                  <a:pt x="0" y="192"/>
                </a:lnTo>
                <a:lnTo>
                  <a:pt x="0" y="200"/>
                </a:lnTo>
                <a:lnTo>
                  <a:pt x="67" y="184"/>
                </a:lnTo>
                <a:lnTo>
                  <a:pt x="42" y="216"/>
                </a:lnTo>
                <a:lnTo>
                  <a:pt x="33" y="256"/>
                </a:lnTo>
                <a:lnTo>
                  <a:pt x="50" y="328"/>
                </a:lnTo>
                <a:lnTo>
                  <a:pt x="118" y="312"/>
                </a:lnTo>
                <a:lnTo>
                  <a:pt x="118" y="352"/>
                </a:lnTo>
                <a:lnTo>
                  <a:pt x="160" y="384"/>
                </a:lnTo>
                <a:lnTo>
                  <a:pt x="151" y="408"/>
                </a:lnTo>
                <a:lnTo>
                  <a:pt x="168" y="432"/>
                </a:lnTo>
                <a:lnTo>
                  <a:pt x="134" y="448"/>
                </a:lnTo>
                <a:lnTo>
                  <a:pt x="101" y="440"/>
                </a:lnTo>
                <a:lnTo>
                  <a:pt x="101" y="472"/>
                </a:lnTo>
                <a:lnTo>
                  <a:pt x="126" y="496"/>
                </a:lnTo>
                <a:lnTo>
                  <a:pt x="151" y="480"/>
                </a:lnTo>
                <a:lnTo>
                  <a:pt x="168" y="480"/>
                </a:lnTo>
                <a:lnTo>
                  <a:pt x="185" y="488"/>
                </a:lnTo>
                <a:lnTo>
                  <a:pt x="219" y="504"/>
                </a:lnTo>
                <a:lnTo>
                  <a:pt x="227" y="528"/>
                </a:lnTo>
                <a:lnTo>
                  <a:pt x="235" y="560"/>
                </a:lnTo>
                <a:lnTo>
                  <a:pt x="269" y="576"/>
                </a:lnTo>
                <a:lnTo>
                  <a:pt x="244" y="592"/>
                </a:lnTo>
                <a:lnTo>
                  <a:pt x="244" y="600"/>
                </a:lnTo>
                <a:lnTo>
                  <a:pt x="261" y="600"/>
                </a:lnTo>
                <a:lnTo>
                  <a:pt x="345" y="584"/>
                </a:lnTo>
                <a:lnTo>
                  <a:pt x="337" y="616"/>
                </a:lnTo>
                <a:lnTo>
                  <a:pt x="364" y="602"/>
                </a:lnTo>
                <a:lnTo>
                  <a:pt x="360" y="578"/>
                </a:lnTo>
                <a:lnTo>
                  <a:pt x="354" y="56"/>
                </a:lnTo>
                <a:lnTo>
                  <a:pt x="303" y="56"/>
                </a:lnTo>
                <a:lnTo>
                  <a:pt x="286" y="136"/>
                </a:lnTo>
                <a:lnTo>
                  <a:pt x="320" y="152"/>
                </a:lnTo>
                <a:lnTo>
                  <a:pt x="286" y="168"/>
                </a:lnTo>
                <a:lnTo>
                  <a:pt x="244" y="168"/>
                </a:lnTo>
                <a:lnTo>
                  <a:pt x="176" y="200"/>
                </a:lnTo>
                <a:lnTo>
                  <a:pt x="151" y="200"/>
                </a:lnTo>
                <a:lnTo>
                  <a:pt x="134" y="200"/>
                </a:lnTo>
                <a:lnTo>
                  <a:pt x="92" y="208"/>
                </a:lnTo>
                <a:lnTo>
                  <a:pt x="67" y="232"/>
                </a:lnTo>
                <a:lnTo>
                  <a:pt x="42" y="264"/>
                </a:lnTo>
                <a:lnTo>
                  <a:pt x="42" y="248"/>
                </a:lnTo>
                <a:lnTo>
                  <a:pt x="59" y="232"/>
                </a:lnTo>
                <a:lnTo>
                  <a:pt x="84" y="200"/>
                </a:lnTo>
                <a:lnTo>
                  <a:pt x="126" y="168"/>
                </a:lnTo>
                <a:lnTo>
                  <a:pt x="134" y="120"/>
                </a:lnTo>
                <a:lnTo>
                  <a:pt x="185" y="104"/>
                </a:lnTo>
                <a:lnTo>
                  <a:pt x="235" y="96"/>
                </a:lnTo>
                <a:lnTo>
                  <a:pt x="286" y="80"/>
                </a:lnTo>
                <a:lnTo>
                  <a:pt x="294" y="80"/>
                </a:lnTo>
                <a:lnTo>
                  <a:pt x="303" y="96"/>
                </a:lnTo>
                <a:lnTo>
                  <a:pt x="345" y="104"/>
                </a:lnTo>
                <a:lnTo>
                  <a:pt x="328" y="112"/>
                </a:lnTo>
                <a:lnTo>
                  <a:pt x="286" y="136"/>
                </a:lnTo>
                <a:lnTo>
                  <a:pt x="303" y="56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33" name="Freeform 78"/>
          <p:cNvSpPr>
            <a:spLocks/>
          </p:cNvSpPr>
          <p:nvPr/>
        </p:nvSpPr>
        <p:spPr bwMode="auto">
          <a:xfrm>
            <a:off x="8686091" y="5670210"/>
            <a:ext cx="410304" cy="698197"/>
          </a:xfrm>
          <a:custGeom>
            <a:avLst/>
            <a:gdLst>
              <a:gd name="T0" fmla="*/ 303 w 362"/>
              <a:gd name="T1" fmla="*/ 56 h 616"/>
              <a:gd name="T2" fmla="*/ 219 w 362"/>
              <a:gd name="T3" fmla="*/ 40 h 616"/>
              <a:gd name="T4" fmla="*/ 185 w 362"/>
              <a:gd name="T5" fmla="*/ 24 h 616"/>
              <a:gd name="T6" fmla="*/ 151 w 362"/>
              <a:gd name="T7" fmla="*/ 0 h 616"/>
              <a:gd name="T8" fmla="*/ 126 w 362"/>
              <a:gd name="T9" fmla="*/ 8 h 616"/>
              <a:gd name="T10" fmla="*/ 75 w 362"/>
              <a:gd name="T11" fmla="*/ 0 h 616"/>
              <a:gd name="T12" fmla="*/ 50 w 362"/>
              <a:gd name="T13" fmla="*/ 16 h 616"/>
              <a:gd name="T14" fmla="*/ 16 w 362"/>
              <a:gd name="T15" fmla="*/ 24 h 616"/>
              <a:gd name="T16" fmla="*/ 16 w 362"/>
              <a:gd name="T17" fmla="*/ 48 h 616"/>
              <a:gd name="T18" fmla="*/ 8 w 362"/>
              <a:gd name="T19" fmla="*/ 64 h 616"/>
              <a:gd name="T20" fmla="*/ 33 w 362"/>
              <a:gd name="T21" fmla="*/ 88 h 616"/>
              <a:gd name="T22" fmla="*/ 16 w 362"/>
              <a:gd name="T23" fmla="*/ 136 h 616"/>
              <a:gd name="T24" fmla="*/ 25 w 362"/>
              <a:gd name="T25" fmla="*/ 160 h 616"/>
              <a:gd name="T26" fmla="*/ 0 w 362"/>
              <a:gd name="T27" fmla="*/ 192 h 616"/>
              <a:gd name="T28" fmla="*/ 0 w 362"/>
              <a:gd name="T29" fmla="*/ 200 h 616"/>
              <a:gd name="T30" fmla="*/ 67 w 362"/>
              <a:gd name="T31" fmla="*/ 184 h 616"/>
              <a:gd name="T32" fmla="*/ 42 w 362"/>
              <a:gd name="T33" fmla="*/ 216 h 616"/>
              <a:gd name="T34" fmla="*/ 33 w 362"/>
              <a:gd name="T35" fmla="*/ 256 h 616"/>
              <a:gd name="T36" fmla="*/ 50 w 362"/>
              <a:gd name="T37" fmla="*/ 328 h 616"/>
              <a:gd name="T38" fmla="*/ 118 w 362"/>
              <a:gd name="T39" fmla="*/ 312 h 616"/>
              <a:gd name="T40" fmla="*/ 118 w 362"/>
              <a:gd name="T41" fmla="*/ 352 h 616"/>
              <a:gd name="T42" fmla="*/ 160 w 362"/>
              <a:gd name="T43" fmla="*/ 384 h 616"/>
              <a:gd name="T44" fmla="*/ 151 w 362"/>
              <a:gd name="T45" fmla="*/ 408 h 616"/>
              <a:gd name="T46" fmla="*/ 168 w 362"/>
              <a:gd name="T47" fmla="*/ 432 h 616"/>
              <a:gd name="T48" fmla="*/ 134 w 362"/>
              <a:gd name="T49" fmla="*/ 448 h 616"/>
              <a:gd name="T50" fmla="*/ 101 w 362"/>
              <a:gd name="T51" fmla="*/ 440 h 616"/>
              <a:gd name="T52" fmla="*/ 101 w 362"/>
              <a:gd name="T53" fmla="*/ 472 h 616"/>
              <a:gd name="T54" fmla="*/ 126 w 362"/>
              <a:gd name="T55" fmla="*/ 496 h 616"/>
              <a:gd name="T56" fmla="*/ 151 w 362"/>
              <a:gd name="T57" fmla="*/ 480 h 616"/>
              <a:gd name="T58" fmla="*/ 168 w 362"/>
              <a:gd name="T59" fmla="*/ 480 h 616"/>
              <a:gd name="T60" fmla="*/ 185 w 362"/>
              <a:gd name="T61" fmla="*/ 488 h 616"/>
              <a:gd name="T62" fmla="*/ 219 w 362"/>
              <a:gd name="T63" fmla="*/ 504 h 616"/>
              <a:gd name="T64" fmla="*/ 227 w 362"/>
              <a:gd name="T65" fmla="*/ 528 h 616"/>
              <a:gd name="T66" fmla="*/ 235 w 362"/>
              <a:gd name="T67" fmla="*/ 560 h 616"/>
              <a:gd name="T68" fmla="*/ 269 w 362"/>
              <a:gd name="T69" fmla="*/ 576 h 616"/>
              <a:gd name="T70" fmla="*/ 244 w 362"/>
              <a:gd name="T71" fmla="*/ 592 h 616"/>
              <a:gd name="T72" fmla="*/ 244 w 362"/>
              <a:gd name="T73" fmla="*/ 600 h 616"/>
              <a:gd name="T74" fmla="*/ 261 w 362"/>
              <a:gd name="T75" fmla="*/ 600 h 616"/>
              <a:gd name="T76" fmla="*/ 345 w 362"/>
              <a:gd name="T77" fmla="*/ 584 h 616"/>
              <a:gd name="T78" fmla="*/ 337 w 362"/>
              <a:gd name="T79" fmla="*/ 616 h 616"/>
              <a:gd name="T80" fmla="*/ 362 w 362"/>
              <a:gd name="T81" fmla="*/ 600 h 616"/>
              <a:gd name="T82" fmla="*/ 354 w 362"/>
              <a:gd name="T83" fmla="*/ 50 h 616"/>
              <a:gd name="T84" fmla="*/ 303 w 362"/>
              <a:gd name="T85" fmla="*/ 56 h 616"/>
              <a:gd name="T86" fmla="*/ 303 w 362"/>
              <a:gd name="T87" fmla="*/ 56 h 61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62" h="616">
                <a:moveTo>
                  <a:pt x="303" y="56"/>
                </a:moveTo>
                <a:lnTo>
                  <a:pt x="219" y="40"/>
                </a:lnTo>
                <a:lnTo>
                  <a:pt x="185" y="24"/>
                </a:lnTo>
                <a:lnTo>
                  <a:pt x="151" y="0"/>
                </a:lnTo>
                <a:lnTo>
                  <a:pt x="126" y="8"/>
                </a:lnTo>
                <a:lnTo>
                  <a:pt x="75" y="0"/>
                </a:lnTo>
                <a:lnTo>
                  <a:pt x="50" y="16"/>
                </a:lnTo>
                <a:lnTo>
                  <a:pt x="16" y="24"/>
                </a:lnTo>
                <a:lnTo>
                  <a:pt x="16" y="48"/>
                </a:lnTo>
                <a:lnTo>
                  <a:pt x="8" y="64"/>
                </a:lnTo>
                <a:lnTo>
                  <a:pt x="33" y="88"/>
                </a:lnTo>
                <a:lnTo>
                  <a:pt x="16" y="136"/>
                </a:lnTo>
                <a:lnTo>
                  <a:pt x="25" y="160"/>
                </a:lnTo>
                <a:lnTo>
                  <a:pt x="0" y="192"/>
                </a:lnTo>
                <a:lnTo>
                  <a:pt x="0" y="200"/>
                </a:lnTo>
                <a:lnTo>
                  <a:pt x="67" y="184"/>
                </a:lnTo>
                <a:lnTo>
                  <a:pt x="42" y="216"/>
                </a:lnTo>
                <a:lnTo>
                  <a:pt x="33" y="256"/>
                </a:lnTo>
                <a:lnTo>
                  <a:pt x="50" y="328"/>
                </a:lnTo>
                <a:lnTo>
                  <a:pt x="118" y="312"/>
                </a:lnTo>
                <a:lnTo>
                  <a:pt x="118" y="352"/>
                </a:lnTo>
                <a:lnTo>
                  <a:pt x="160" y="384"/>
                </a:lnTo>
                <a:lnTo>
                  <a:pt x="151" y="408"/>
                </a:lnTo>
                <a:lnTo>
                  <a:pt x="168" y="432"/>
                </a:lnTo>
                <a:lnTo>
                  <a:pt x="134" y="448"/>
                </a:lnTo>
                <a:lnTo>
                  <a:pt x="101" y="440"/>
                </a:lnTo>
                <a:lnTo>
                  <a:pt x="101" y="472"/>
                </a:lnTo>
                <a:lnTo>
                  <a:pt x="126" y="496"/>
                </a:lnTo>
                <a:lnTo>
                  <a:pt x="151" y="480"/>
                </a:lnTo>
                <a:lnTo>
                  <a:pt x="168" y="480"/>
                </a:lnTo>
                <a:lnTo>
                  <a:pt x="185" y="488"/>
                </a:lnTo>
                <a:lnTo>
                  <a:pt x="219" y="504"/>
                </a:lnTo>
                <a:lnTo>
                  <a:pt x="227" y="528"/>
                </a:lnTo>
                <a:lnTo>
                  <a:pt x="235" y="560"/>
                </a:lnTo>
                <a:lnTo>
                  <a:pt x="269" y="576"/>
                </a:lnTo>
                <a:lnTo>
                  <a:pt x="244" y="592"/>
                </a:lnTo>
                <a:lnTo>
                  <a:pt x="244" y="600"/>
                </a:lnTo>
                <a:lnTo>
                  <a:pt x="261" y="600"/>
                </a:lnTo>
                <a:lnTo>
                  <a:pt x="345" y="584"/>
                </a:lnTo>
                <a:lnTo>
                  <a:pt x="337" y="616"/>
                </a:lnTo>
                <a:lnTo>
                  <a:pt x="362" y="600"/>
                </a:lnTo>
                <a:lnTo>
                  <a:pt x="354" y="50"/>
                </a:lnTo>
                <a:lnTo>
                  <a:pt x="303" y="56"/>
                </a:lnTo>
                <a:close/>
              </a:path>
            </a:pathLst>
          </a:custGeom>
          <a:solidFill>
            <a:srgbClr val="9DCA2A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34" name="Freeform 79"/>
          <p:cNvSpPr>
            <a:spLocks/>
          </p:cNvSpPr>
          <p:nvPr/>
        </p:nvSpPr>
        <p:spPr bwMode="auto">
          <a:xfrm>
            <a:off x="8733695" y="5760886"/>
            <a:ext cx="349098" cy="208553"/>
          </a:xfrm>
          <a:custGeom>
            <a:avLst/>
            <a:gdLst>
              <a:gd name="T0" fmla="*/ 244 w 308"/>
              <a:gd name="T1" fmla="*/ 56 h 184"/>
              <a:gd name="T2" fmla="*/ 278 w 308"/>
              <a:gd name="T3" fmla="*/ 72 h 184"/>
              <a:gd name="T4" fmla="*/ 244 w 308"/>
              <a:gd name="T5" fmla="*/ 88 h 184"/>
              <a:gd name="T6" fmla="*/ 202 w 308"/>
              <a:gd name="T7" fmla="*/ 88 h 184"/>
              <a:gd name="T8" fmla="*/ 134 w 308"/>
              <a:gd name="T9" fmla="*/ 120 h 184"/>
              <a:gd name="T10" fmla="*/ 109 w 308"/>
              <a:gd name="T11" fmla="*/ 120 h 184"/>
              <a:gd name="T12" fmla="*/ 92 w 308"/>
              <a:gd name="T13" fmla="*/ 120 h 184"/>
              <a:gd name="T14" fmla="*/ 50 w 308"/>
              <a:gd name="T15" fmla="*/ 128 h 184"/>
              <a:gd name="T16" fmla="*/ 25 w 308"/>
              <a:gd name="T17" fmla="*/ 152 h 184"/>
              <a:gd name="T18" fmla="*/ 0 w 308"/>
              <a:gd name="T19" fmla="*/ 184 h 184"/>
              <a:gd name="T20" fmla="*/ 0 w 308"/>
              <a:gd name="T21" fmla="*/ 168 h 184"/>
              <a:gd name="T22" fmla="*/ 17 w 308"/>
              <a:gd name="T23" fmla="*/ 152 h 184"/>
              <a:gd name="T24" fmla="*/ 42 w 308"/>
              <a:gd name="T25" fmla="*/ 120 h 184"/>
              <a:gd name="T26" fmla="*/ 84 w 308"/>
              <a:gd name="T27" fmla="*/ 88 h 184"/>
              <a:gd name="T28" fmla="*/ 92 w 308"/>
              <a:gd name="T29" fmla="*/ 40 h 184"/>
              <a:gd name="T30" fmla="*/ 143 w 308"/>
              <a:gd name="T31" fmla="*/ 24 h 184"/>
              <a:gd name="T32" fmla="*/ 193 w 308"/>
              <a:gd name="T33" fmla="*/ 16 h 184"/>
              <a:gd name="T34" fmla="*/ 244 w 308"/>
              <a:gd name="T35" fmla="*/ 0 h 184"/>
              <a:gd name="T36" fmla="*/ 252 w 308"/>
              <a:gd name="T37" fmla="*/ 0 h 184"/>
              <a:gd name="T38" fmla="*/ 261 w 308"/>
              <a:gd name="T39" fmla="*/ 16 h 184"/>
              <a:gd name="T40" fmla="*/ 303 w 308"/>
              <a:gd name="T41" fmla="*/ 24 h 184"/>
              <a:gd name="T42" fmla="*/ 308 w 308"/>
              <a:gd name="T43" fmla="*/ 24 h 184"/>
              <a:gd name="T44" fmla="*/ 286 w 308"/>
              <a:gd name="T45" fmla="*/ 32 h 184"/>
              <a:gd name="T46" fmla="*/ 244 w 308"/>
              <a:gd name="T47" fmla="*/ 56 h 184"/>
              <a:gd name="T48" fmla="*/ 244 w 308"/>
              <a:gd name="T49" fmla="*/ 56 h 18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8" h="184">
                <a:moveTo>
                  <a:pt x="244" y="56"/>
                </a:moveTo>
                <a:lnTo>
                  <a:pt x="278" y="72"/>
                </a:lnTo>
                <a:lnTo>
                  <a:pt x="244" y="88"/>
                </a:lnTo>
                <a:lnTo>
                  <a:pt x="202" y="88"/>
                </a:lnTo>
                <a:lnTo>
                  <a:pt x="134" y="120"/>
                </a:lnTo>
                <a:lnTo>
                  <a:pt x="109" y="120"/>
                </a:lnTo>
                <a:lnTo>
                  <a:pt x="92" y="120"/>
                </a:lnTo>
                <a:lnTo>
                  <a:pt x="50" y="128"/>
                </a:lnTo>
                <a:lnTo>
                  <a:pt x="25" y="152"/>
                </a:lnTo>
                <a:lnTo>
                  <a:pt x="0" y="184"/>
                </a:lnTo>
                <a:lnTo>
                  <a:pt x="0" y="168"/>
                </a:lnTo>
                <a:lnTo>
                  <a:pt x="17" y="152"/>
                </a:lnTo>
                <a:lnTo>
                  <a:pt x="42" y="120"/>
                </a:lnTo>
                <a:lnTo>
                  <a:pt x="84" y="88"/>
                </a:lnTo>
                <a:lnTo>
                  <a:pt x="92" y="40"/>
                </a:lnTo>
                <a:lnTo>
                  <a:pt x="143" y="24"/>
                </a:lnTo>
                <a:lnTo>
                  <a:pt x="193" y="16"/>
                </a:lnTo>
                <a:lnTo>
                  <a:pt x="244" y="0"/>
                </a:lnTo>
                <a:lnTo>
                  <a:pt x="252" y="0"/>
                </a:lnTo>
                <a:lnTo>
                  <a:pt x="261" y="16"/>
                </a:lnTo>
                <a:lnTo>
                  <a:pt x="303" y="24"/>
                </a:lnTo>
                <a:lnTo>
                  <a:pt x="308" y="24"/>
                </a:lnTo>
                <a:lnTo>
                  <a:pt x="286" y="32"/>
                </a:lnTo>
                <a:lnTo>
                  <a:pt x="244" y="56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35" name="Freeform 80"/>
          <p:cNvSpPr>
            <a:spLocks/>
          </p:cNvSpPr>
          <p:nvPr/>
        </p:nvSpPr>
        <p:spPr bwMode="auto">
          <a:xfrm>
            <a:off x="7911952" y="4863204"/>
            <a:ext cx="1012160" cy="670995"/>
          </a:xfrm>
          <a:custGeom>
            <a:avLst/>
            <a:gdLst>
              <a:gd name="T0" fmla="*/ 784 w 893"/>
              <a:gd name="T1" fmla="*/ 312 h 592"/>
              <a:gd name="T2" fmla="*/ 725 w 893"/>
              <a:gd name="T3" fmla="*/ 280 h 592"/>
              <a:gd name="T4" fmla="*/ 708 w 893"/>
              <a:gd name="T5" fmla="*/ 208 h 592"/>
              <a:gd name="T6" fmla="*/ 708 w 893"/>
              <a:gd name="T7" fmla="*/ 168 h 592"/>
              <a:gd name="T8" fmla="*/ 666 w 893"/>
              <a:gd name="T9" fmla="*/ 120 h 592"/>
              <a:gd name="T10" fmla="*/ 632 w 893"/>
              <a:gd name="T11" fmla="*/ 96 h 592"/>
              <a:gd name="T12" fmla="*/ 581 w 893"/>
              <a:gd name="T13" fmla="*/ 56 h 592"/>
              <a:gd name="T14" fmla="*/ 548 w 893"/>
              <a:gd name="T15" fmla="*/ 16 h 592"/>
              <a:gd name="T16" fmla="*/ 506 w 893"/>
              <a:gd name="T17" fmla="*/ 0 h 592"/>
              <a:gd name="T18" fmla="*/ 472 w 893"/>
              <a:gd name="T19" fmla="*/ 48 h 592"/>
              <a:gd name="T20" fmla="*/ 396 w 893"/>
              <a:gd name="T21" fmla="*/ 72 h 592"/>
              <a:gd name="T22" fmla="*/ 371 w 893"/>
              <a:gd name="T23" fmla="*/ 96 h 592"/>
              <a:gd name="T24" fmla="*/ 337 w 893"/>
              <a:gd name="T25" fmla="*/ 80 h 592"/>
              <a:gd name="T26" fmla="*/ 287 w 893"/>
              <a:gd name="T27" fmla="*/ 88 h 592"/>
              <a:gd name="T28" fmla="*/ 253 w 893"/>
              <a:gd name="T29" fmla="*/ 88 h 592"/>
              <a:gd name="T30" fmla="*/ 219 w 893"/>
              <a:gd name="T31" fmla="*/ 80 h 592"/>
              <a:gd name="T32" fmla="*/ 185 w 893"/>
              <a:gd name="T33" fmla="*/ 104 h 592"/>
              <a:gd name="T34" fmla="*/ 160 w 893"/>
              <a:gd name="T35" fmla="*/ 128 h 592"/>
              <a:gd name="T36" fmla="*/ 135 w 893"/>
              <a:gd name="T37" fmla="*/ 168 h 592"/>
              <a:gd name="T38" fmla="*/ 110 w 893"/>
              <a:gd name="T39" fmla="*/ 224 h 592"/>
              <a:gd name="T40" fmla="*/ 84 w 893"/>
              <a:gd name="T41" fmla="*/ 256 h 592"/>
              <a:gd name="T42" fmla="*/ 76 w 893"/>
              <a:gd name="T43" fmla="*/ 280 h 592"/>
              <a:gd name="T44" fmla="*/ 67 w 893"/>
              <a:gd name="T45" fmla="*/ 320 h 592"/>
              <a:gd name="T46" fmla="*/ 51 w 893"/>
              <a:gd name="T47" fmla="*/ 328 h 592"/>
              <a:gd name="T48" fmla="*/ 25 w 893"/>
              <a:gd name="T49" fmla="*/ 344 h 592"/>
              <a:gd name="T50" fmla="*/ 0 w 893"/>
              <a:gd name="T51" fmla="*/ 352 h 592"/>
              <a:gd name="T52" fmla="*/ 17 w 893"/>
              <a:gd name="T53" fmla="*/ 368 h 592"/>
              <a:gd name="T54" fmla="*/ 51 w 893"/>
              <a:gd name="T55" fmla="*/ 392 h 592"/>
              <a:gd name="T56" fmla="*/ 59 w 893"/>
              <a:gd name="T57" fmla="*/ 416 h 592"/>
              <a:gd name="T58" fmla="*/ 93 w 893"/>
              <a:gd name="T59" fmla="*/ 440 h 592"/>
              <a:gd name="T60" fmla="*/ 135 w 893"/>
              <a:gd name="T61" fmla="*/ 456 h 592"/>
              <a:gd name="T62" fmla="*/ 118 w 893"/>
              <a:gd name="T63" fmla="*/ 488 h 592"/>
              <a:gd name="T64" fmla="*/ 160 w 893"/>
              <a:gd name="T65" fmla="*/ 496 h 592"/>
              <a:gd name="T66" fmla="*/ 202 w 893"/>
              <a:gd name="T67" fmla="*/ 512 h 592"/>
              <a:gd name="T68" fmla="*/ 244 w 893"/>
              <a:gd name="T69" fmla="*/ 488 h 592"/>
              <a:gd name="T70" fmla="*/ 244 w 893"/>
              <a:gd name="T71" fmla="*/ 528 h 592"/>
              <a:gd name="T72" fmla="*/ 261 w 893"/>
              <a:gd name="T73" fmla="*/ 536 h 592"/>
              <a:gd name="T74" fmla="*/ 253 w 893"/>
              <a:gd name="T75" fmla="*/ 544 h 592"/>
              <a:gd name="T76" fmla="*/ 287 w 893"/>
              <a:gd name="T77" fmla="*/ 560 h 592"/>
              <a:gd name="T78" fmla="*/ 287 w 893"/>
              <a:gd name="T79" fmla="*/ 584 h 592"/>
              <a:gd name="T80" fmla="*/ 320 w 893"/>
              <a:gd name="T81" fmla="*/ 592 h 592"/>
              <a:gd name="T82" fmla="*/ 413 w 893"/>
              <a:gd name="T83" fmla="*/ 592 h 592"/>
              <a:gd name="T84" fmla="*/ 438 w 893"/>
              <a:gd name="T85" fmla="*/ 568 h 592"/>
              <a:gd name="T86" fmla="*/ 463 w 893"/>
              <a:gd name="T87" fmla="*/ 568 h 592"/>
              <a:gd name="T88" fmla="*/ 514 w 893"/>
              <a:gd name="T89" fmla="*/ 568 h 592"/>
              <a:gd name="T90" fmla="*/ 565 w 893"/>
              <a:gd name="T91" fmla="*/ 560 h 592"/>
              <a:gd name="T92" fmla="*/ 607 w 893"/>
              <a:gd name="T93" fmla="*/ 504 h 592"/>
              <a:gd name="T94" fmla="*/ 657 w 893"/>
              <a:gd name="T95" fmla="*/ 488 h 592"/>
              <a:gd name="T96" fmla="*/ 699 w 893"/>
              <a:gd name="T97" fmla="*/ 480 h 592"/>
              <a:gd name="T98" fmla="*/ 725 w 893"/>
              <a:gd name="T99" fmla="*/ 488 h 592"/>
              <a:gd name="T100" fmla="*/ 767 w 893"/>
              <a:gd name="T101" fmla="*/ 480 h 592"/>
              <a:gd name="T102" fmla="*/ 775 w 893"/>
              <a:gd name="T103" fmla="*/ 496 h 592"/>
              <a:gd name="T104" fmla="*/ 826 w 893"/>
              <a:gd name="T105" fmla="*/ 496 h 592"/>
              <a:gd name="T106" fmla="*/ 834 w 893"/>
              <a:gd name="T107" fmla="*/ 416 h 592"/>
              <a:gd name="T108" fmla="*/ 851 w 893"/>
              <a:gd name="T109" fmla="*/ 376 h 592"/>
              <a:gd name="T110" fmla="*/ 885 w 893"/>
              <a:gd name="T111" fmla="*/ 336 h 592"/>
              <a:gd name="T112" fmla="*/ 893 w 893"/>
              <a:gd name="T113" fmla="*/ 312 h 592"/>
              <a:gd name="T114" fmla="*/ 876 w 893"/>
              <a:gd name="T115" fmla="*/ 288 h 592"/>
              <a:gd name="T116" fmla="*/ 834 w 893"/>
              <a:gd name="T117" fmla="*/ 288 h 592"/>
              <a:gd name="T118" fmla="*/ 784 w 893"/>
              <a:gd name="T119" fmla="*/ 312 h 59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3" h="592">
                <a:moveTo>
                  <a:pt x="784" y="312"/>
                </a:moveTo>
                <a:lnTo>
                  <a:pt x="725" y="280"/>
                </a:lnTo>
                <a:lnTo>
                  <a:pt x="708" y="208"/>
                </a:lnTo>
                <a:lnTo>
                  <a:pt x="708" y="168"/>
                </a:lnTo>
                <a:lnTo>
                  <a:pt x="666" y="120"/>
                </a:lnTo>
                <a:lnTo>
                  <a:pt x="632" y="96"/>
                </a:lnTo>
                <a:lnTo>
                  <a:pt x="581" y="56"/>
                </a:lnTo>
                <a:lnTo>
                  <a:pt x="548" y="16"/>
                </a:lnTo>
                <a:lnTo>
                  <a:pt x="506" y="0"/>
                </a:lnTo>
                <a:lnTo>
                  <a:pt x="472" y="48"/>
                </a:lnTo>
                <a:lnTo>
                  <a:pt x="396" y="72"/>
                </a:lnTo>
                <a:lnTo>
                  <a:pt x="371" y="96"/>
                </a:lnTo>
                <a:lnTo>
                  <a:pt x="337" y="80"/>
                </a:lnTo>
                <a:lnTo>
                  <a:pt x="287" y="88"/>
                </a:lnTo>
                <a:lnTo>
                  <a:pt x="253" y="88"/>
                </a:lnTo>
                <a:lnTo>
                  <a:pt x="219" y="80"/>
                </a:lnTo>
                <a:lnTo>
                  <a:pt x="185" y="104"/>
                </a:lnTo>
                <a:lnTo>
                  <a:pt x="160" y="128"/>
                </a:lnTo>
                <a:lnTo>
                  <a:pt x="135" y="168"/>
                </a:lnTo>
                <a:lnTo>
                  <a:pt x="110" y="224"/>
                </a:lnTo>
                <a:lnTo>
                  <a:pt x="84" y="256"/>
                </a:lnTo>
                <a:lnTo>
                  <a:pt x="76" y="280"/>
                </a:lnTo>
                <a:lnTo>
                  <a:pt x="67" y="320"/>
                </a:lnTo>
                <a:lnTo>
                  <a:pt x="51" y="328"/>
                </a:lnTo>
                <a:lnTo>
                  <a:pt x="25" y="344"/>
                </a:lnTo>
                <a:lnTo>
                  <a:pt x="0" y="352"/>
                </a:lnTo>
                <a:lnTo>
                  <a:pt x="17" y="368"/>
                </a:lnTo>
                <a:lnTo>
                  <a:pt x="51" y="392"/>
                </a:lnTo>
                <a:lnTo>
                  <a:pt x="59" y="416"/>
                </a:lnTo>
                <a:lnTo>
                  <a:pt x="93" y="440"/>
                </a:lnTo>
                <a:lnTo>
                  <a:pt x="135" y="456"/>
                </a:lnTo>
                <a:lnTo>
                  <a:pt x="118" y="488"/>
                </a:lnTo>
                <a:lnTo>
                  <a:pt x="160" y="496"/>
                </a:lnTo>
                <a:lnTo>
                  <a:pt x="202" y="512"/>
                </a:lnTo>
                <a:lnTo>
                  <a:pt x="244" y="488"/>
                </a:lnTo>
                <a:lnTo>
                  <a:pt x="244" y="528"/>
                </a:lnTo>
                <a:lnTo>
                  <a:pt x="261" y="536"/>
                </a:lnTo>
                <a:lnTo>
                  <a:pt x="253" y="544"/>
                </a:lnTo>
                <a:lnTo>
                  <a:pt x="287" y="560"/>
                </a:lnTo>
                <a:lnTo>
                  <a:pt x="287" y="584"/>
                </a:lnTo>
                <a:lnTo>
                  <a:pt x="320" y="592"/>
                </a:lnTo>
                <a:lnTo>
                  <a:pt x="413" y="592"/>
                </a:lnTo>
                <a:lnTo>
                  <a:pt x="438" y="568"/>
                </a:lnTo>
                <a:lnTo>
                  <a:pt x="463" y="568"/>
                </a:lnTo>
                <a:lnTo>
                  <a:pt x="514" y="568"/>
                </a:lnTo>
                <a:lnTo>
                  <a:pt x="565" y="560"/>
                </a:lnTo>
                <a:lnTo>
                  <a:pt x="607" y="504"/>
                </a:lnTo>
                <a:lnTo>
                  <a:pt x="657" y="488"/>
                </a:lnTo>
                <a:lnTo>
                  <a:pt x="699" y="480"/>
                </a:lnTo>
                <a:lnTo>
                  <a:pt x="725" y="488"/>
                </a:lnTo>
                <a:lnTo>
                  <a:pt x="767" y="480"/>
                </a:lnTo>
                <a:lnTo>
                  <a:pt x="775" y="496"/>
                </a:lnTo>
                <a:lnTo>
                  <a:pt x="826" y="496"/>
                </a:lnTo>
                <a:lnTo>
                  <a:pt x="834" y="416"/>
                </a:lnTo>
                <a:lnTo>
                  <a:pt x="851" y="376"/>
                </a:lnTo>
                <a:lnTo>
                  <a:pt x="885" y="336"/>
                </a:lnTo>
                <a:lnTo>
                  <a:pt x="893" y="312"/>
                </a:lnTo>
                <a:lnTo>
                  <a:pt x="876" y="288"/>
                </a:lnTo>
                <a:lnTo>
                  <a:pt x="834" y="288"/>
                </a:lnTo>
                <a:lnTo>
                  <a:pt x="784" y="312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36" name="Freeform 81"/>
          <p:cNvSpPr>
            <a:spLocks/>
          </p:cNvSpPr>
          <p:nvPr/>
        </p:nvSpPr>
        <p:spPr bwMode="auto">
          <a:xfrm>
            <a:off x="8494540" y="4817865"/>
            <a:ext cx="401237" cy="380835"/>
          </a:xfrm>
          <a:custGeom>
            <a:avLst/>
            <a:gdLst>
              <a:gd name="T0" fmla="*/ 270 w 354"/>
              <a:gd name="T1" fmla="*/ 248 h 336"/>
              <a:gd name="T2" fmla="*/ 253 w 354"/>
              <a:gd name="T3" fmla="*/ 224 h 336"/>
              <a:gd name="T4" fmla="*/ 278 w 354"/>
              <a:gd name="T5" fmla="*/ 200 h 336"/>
              <a:gd name="T6" fmla="*/ 354 w 354"/>
              <a:gd name="T7" fmla="*/ 184 h 336"/>
              <a:gd name="T8" fmla="*/ 337 w 354"/>
              <a:gd name="T9" fmla="*/ 152 h 336"/>
              <a:gd name="T10" fmla="*/ 303 w 354"/>
              <a:gd name="T11" fmla="*/ 120 h 336"/>
              <a:gd name="T12" fmla="*/ 287 w 354"/>
              <a:gd name="T13" fmla="*/ 88 h 336"/>
              <a:gd name="T14" fmla="*/ 236 w 354"/>
              <a:gd name="T15" fmla="*/ 72 h 336"/>
              <a:gd name="T16" fmla="*/ 211 w 354"/>
              <a:gd name="T17" fmla="*/ 24 h 336"/>
              <a:gd name="T18" fmla="*/ 152 w 354"/>
              <a:gd name="T19" fmla="*/ 24 h 336"/>
              <a:gd name="T20" fmla="*/ 84 w 354"/>
              <a:gd name="T21" fmla="*/ 0 h 336"/>
              <a:gd name="T22" fmla="*/ 59 w 354"/>
              <a:gd name="T23" fmla="*/ 24 h 336"/>
              <a:gd name="T24" fmla="*/ 8 w 354"/>
              <a:gd name="T25" fmla="*/ 32 h 336"/>
              <a:gd name="T26" fmla="*/ 0 w 354"/>
              <a:gd name="T27" fmla="*/ 40 h 336"/>
              <a:gd name="T28" fmla="*/ 34 w 354"/>
              <a:gd name="T29" fmla="*/ 56 h 336"/>
              <a:gd name="T30" fmla="*/ 67 w 354"/>
              <a:gd name="T31" fmla="*/ 96 h 336"/>
              <a:gd name="T32" fmla="*/ 118 w 354"/>
              <a:gd name="T33" fmla="*/ 136 h 336"/>
              <a:gd name="T34" fmla="*/ 152 w 354"/>
              <a:gd name="T35" fmla="*/ 160 h 336"/>
              <a:gd name="T36" fmla="*/ 194 w 354"/>
              <a:gd name="T37" fmla="*/ 208 h 336"/>
              <a:gd name="T38" fmla="*/ 194 w 354"/>
              <a:gd name="T39" fmla="*/ 248 h 336"/>
              <a:gd name="T40" fmla="*/ 211 w 354"/>
              <a:gd name="T41" fmla="*/ 320 h 336"/>
              <a:gd name="T42" fmla="*/ 236 w 354"/>
              <a:gd name="T43" fmla="*/ 336 h 336"/>
              <a:gd name="T44" fmla="*/ 253 w 354"/>
              <a:gd name="T45" fmla="*/ 312 h 336"/>
              <a:gd name="T46" fmla="*/ 270 w 354"/>
              <a:gd name="T47" fmla="*/ 248 h 3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54" h="336">
                <a:moveTo>
                  <a:pt x="270" y="248"/>
                </a:moveTo>
                <a:lnTo>
                  <a:pt x="253" y="224"/>
                </a:lnTo>
                <a:lnTo>
                  <a:pt x="278" y="200"/>
                </a:lnTo>
                <a:lnTo>
                  <a:pt x="354" y="184"/>
                </a:lnTo>
                <a:lnTo>
                  <a:pt x="337" y="152"/>
                </a:lnTo>
                <a:lnTo>
                  <a:pt x="303" y="120"/>
                </a:lnTo>
                <a:lnTo>
                  <a:pt x="287" y="88"/>
                </a:lnTo>
                <a:lnTo>
                  <a:pt x="236" y="72"/>
                </a:lnTo>
                <a:lnTo>
                  <a:pt x="211" y="24"/>
                </a:lnTo>
                <a:lnTo>
                  <a:pt x="152" y="24"/>
                </a:lnTo>
                <a:lnTo>
                  <a:pt x="84" y="0"/>
                </a:lnTo>
                <a:lnTo>
                  <a:pt x="59" y="24"/>
                </a:lnTo>
                <a:lnTo>
                  <a:pt x="8" y="32"/>
                </a:lnTo>
                <a:lnTo>
                  <a:pt x="0" y="40"/>
                </a:lnTo>
                <a:lnTo>
                  <a:pt x="34" y="56"/>
                </a:lnTo>
                <a:lnTo>
                  <a:pt x="67" y="96"/>
                </a:lnTo>
                <a:lnTo>
                  <a:pt x="118" y="136"/>
                </a:lnTo>
                <a:lnTo>
                  <a:pt x="152" y="160"/>
                </a:lnTo>
                <a:lnTo>
                  <a:pt x="194" y="208"/>
                </a:lnTo>
                <a:lnTo>
                  <a:pt x="194" y="248"/>
                </a:lnTo>
                <a:lnTo>
                  <a:pt x="211" y="320"/>
                </a:lnTo>
                <a:lnTo>
                  <a:pt x="236" y="336"/>
                </a:lnTo>
                <a:lnTo>
                  <a:pt x="253" y="312"/>
                </a:lnTo>
                <a:lnTo>
                  <a:pt x="270" y="248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37" name="Freeform 82"/>
          <p:cNvSpPr>
            <a:spLocks/>
          </p:cNvSpPr>
          <p:nvPr/>
        </p:nvSpPr>
        <p:spPr bwMode="auto">
          <a:xfrm>
            <a:off x="7911952" y="4863204"/>
            <a:ext cx="1012160" cy="670995"/>
          </a:xfrm>
          <a:custGeom>
            <a:avLst/>
            <a:gdLst>
              <a:gd name="T0" fmla="*/ 784 w 893"/>
              <a:gd name="T1" fmla="*/ 312 h 592"/>
              <a:gd name="T2" fmla="*/ 725 w 893"/>
              <a:gd name="T3" fmla="*/ 280 h 592"/>
              <a:gd name="T4" fmla="*/ 708 w 893"/>
              <a:gd name="T5" fmla="*/ 208 h 592"/>
              <a:gd name="T6" fmla="*/ 708 w 893"/>
              <a:gd name="T7" fmla="*/ 168 h 592"/>
              <a:gd name="T8" fmla="*/ 666 w 893"/>
              <a:gd name="T9" fmla="*/ 120 h 592"/>
              <a:gd name="T10" fmla="*/ 632 w 893"/>
              <a:gd name="T11" fmla="*/ 96 h 592"/>
              <a:gd name="T12" fmla="*/ 581 w 893"/>
              <a:gd name="T13" fmla="*/ 56 h 592"/>
              <a:gd name="T14" fmla="*/ 548 w 893"/>
              <a:gd name="T15" fmla="*/ 16 h 592"/>
              <a:gd name="T16" fmla="*/ 506 w 893"/>
              <a:gd name="T17" fmla="*/ 0 h 592"/>
              <a:gd name="T18" fmla="*/ 472 w 893"/>
              <a:gd name="T19" fmla="*/ 48 h 592"/>
              <a:gd name="T20" fmla="*/ 396 w 893"/>
              <a:gd name="T21" fmla="*/ 72 h 592"/>
              <a:gd name="T22" fmla="*/ 371 w 893"/>
              <a:gd name="T23" fmla="*/ 96 h 592"/>
              <a:gd name="T24" fmla="*/ 337 w 893"/>
              <a:gd name="T25" fmla="*/ 80 h 592"/>
              <a:gd name="T26" fmla="*/ 287 w 893"/>
              <a:gd name="T27" fmla="*/ 88 h 592"/>
              <a:gd name="T28" fmla="*/ 253 w 893"/>
              <a:gd name="T29" fmla="*/ 88 h 592"/>
              <a:gd name="T30" fmla="*/ 219 w 893"/>
              <a:gd name="T31" fmla="*/ 80 h 592"/>
              <a:gd name="T32" fmla="*/ 185 w 893"/>
              <a:gd name="T33" fmla="*/ 104 h 592"/>
              <a:gd name="T34" fmla="*/ 185 w 893"/>
              <a:gd name="T35" fmla="*/ 104 h 592"/>
              <a:gd name="T36" fmla="*/ 160 w 893"/>
              <a:gd name="T37" fmla="*/ 128 h 592"/>
              <a:gd name="T38" fmla="*/ 135 w 893"/>
              <a:gd name="T39" fmla="*/ 168 h 592"/>
              <a:gd name="T40" fmla="*/ 110 w 893"/>
              <a:gd name="T41" fmla="*/ 224 h 592"/>
              <a:gd name="T42" fmla="*/ 84 w 893"/>
              <a:gd name="T43" fmla="*/ 256 h 592"/>
              <a:gd name="T44" fmla="*/ 76 w 893"/>
              <a:gd name="T45" fmla="*/ 280 h 592"/>
              <a:gd name="T46" fmla="*/ 67 w 893"/>
              <a:gd name="T47" fmla="*/ 320 h 592"/>
              <a:gd name="T48" fmla="*/ 51 w 893"/>
              <a:gd name="T49" fmla="*/ 328 h 592"/>
              <a:gd name="T50" fmla="*/ 25 w 893"/>
              <a:gd name="T51" fmla="*/ 344 h 592"/>
              <a:gd name="T52" fmla="*/ 0 w 893"/>
              <a:gd name="T53" fmla="*/ 352 h 592"/>
              <a:gd name="T54" fmla="*/ 17 w 893"/>
              <a:gd name="T55" fmla="*/ 368 h 592"/>
              <a:gd name="T56" fmla="*/ 51 w 893"/>
              <a:gd name="T57" fmla="*/ 392 h 592"/>
              <a:gd name="T58" fmla="*/ 59 w 893"/>
              <a:gd name="T59" fmla="*/ 416 h 592"/>
              <a:gd name="T60" fmla="*/ 93 w 893"/>
              <a:gd name="T61" fmla="*/ 440 h 592"/>
              <a:gd name="T62" fmla="*/ 135 w 893"/>
              <a:gd name="T63" fmla="*/ 456 h 592"/>
              <a:gd name="T64" fmla="*/ 118 w 893"/>
              <a:gd name="T65" fmla="*/ 488 h 592"/>
              <a:gd name="T66" fmla="*/ 160 w 893"/>
              <a:gd name="T67" fmla="*/ 496 h 592"/>
              <a:gd name="T68" fmla="*/ 202 w 893"/>
              <a:gd name="T69" fmla="*/ 512 h 592"/>
              <a:gd name="T70" fmla="*/ 244 w 893"/>
              <a:gd name="T71" fmla="*/ 488 h 592"/>
              <a:gd name="T72" fmla="*/ 244 w 893"/>
              <a:gd name="T73" fmla="*/ 528 h 592"/>
              <a:gd name="T74" fmla="*/ 261 w 893"/>
              <a:gd name="T75" fmla="*/ 536 h 592"/>
              <a:gd name="T76" fmla="*/ 253 w 893"/>
              <a:gd name="T77" fmla="*/ 544 h 592"/>
              <a:gd name="T78" fmla="*/ 287 w 893"/>
              <a:gd name="T79" fmla="*/ 560 h 592"/>
              <a:gd name="T80" fmla="*/ 287 w 893"/>
              <a:gd name="T81" fmla="*/ 584 h 592"/>
              <a:gd name="T82" fmla="*/ 320 w 893"/>
              <a:gd name="T83" fmla="*/ 592 h 592"/>
              <a:gd name="T84" fmla="*/ 413 w 893"/>
              <a:gd name="T85" fmla="*/ 592 h 592"/>
              <a:gd name="T86" fmla="*/ 438 w 893"/>
              <a:gd name="T87" fmla="*/ 568 h 592"/>
              <a:gd name="T88" fmla="*/ 463 w 893"/>
              <a:gd name="T89" fmla="*/ 568 h 592"/>
              <a:gd name="T90" fmla="*/ 514 w 893"/>
              <a:gd name="T91" fmla="*/ 568 h 592"/>
              <a:gd name="T92" fmla="*/ 565 w 893"/>
              <a:gd name="T93" fmla="*/ 560 h 592"/>
              <a:gd name="T94" fmla="*/ 607 w 893"/>
              <a:gd name="T95" fmla="*/ 504 h 592"/>
              <a:gd name="T96" fmla="*/ 657 w 893"/>
              <a:gd name="T97" fmla="*/ 488 h 592"/>
              <a:gd name="T98" fmla="*/ 699 w 893"/>
              <a:gd name="T99" fmla="*/ 480 h 592"/>
              <a:gd name="T100" fmla="*/ 725 w 893"/>
              <a:gd name="T101" fmla="*/ 488 h 592"/>
              <a:gd name="T102" fmla="*/ 767 w 893"/>
              <a:gd name="T103" fmla="*/ 480 h 592"/>
              <a:gd name="T104" fmla="*/ 775 w 893"/>
              <a:gd name="T105" fmla="*/ 496 h 592"/>
              <a:gd name="T106" fmla="*/ 826 w 893"/>
              <a:gd name="T107" fmla="*/ 496 h 592"/>
              <a:gd name="T108" fmla="*/ 834 w 893"/>
              <a:gd name="T109" fmla="*/ 416 h 592"/>
              <a:gd name="T110" fmla="*/ 851 w 893"/>
              <a:gd name="T111" fmla="*/ 376 h 592"/>
              <a:gd name="T112" fmla="*/ 885 w 893"/>
              <a:gd name="T113" fmla="*/ 336 h 592"/>
              <a:gd name="T114" fmla="*/ 893 w 893"/>
              <a:gd name="T115" fmla="*/ 312 h 592"/>
              <a:gd name="T116" fmla="*/ 876 w 893"/>
              <a:gd name="T117" fmla="*/ 288 h 592"/>
              <a:gd name="T118" fmla="*/ 834 w 893"/>
              <a:gd name="T119" fmla="*/ 288 h 592"/>
              <a:gd name="T120" fmla="*/ 784 w 893"/>
              <a:gd name="T121" fmla="*/ 312 h 59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93" h="592">
                <a:moveTo>
                  <a:pt x="784" y="312"/>
                </a:moveTo>
                <a:lnTo>
                  <a:pt x="725" y="280"/>
                </a:lnTo>
                <a:lnTo>
                  <a:pt x="708" y="208"/>
                </a:lnTo>
                <a:lnTo>
                  <a:pt x="708" y="168"/>
                </a:lnTo>
                <a:lnTo>
                  <a:pt x="666" y="120"/>
                </a:lnTo>
                <a:lnTo>
                  <a:pt x="632" y="96"/>
                </a:lnTo>
                <a:lnTo>
                  <a:pt x="581" y="56"/>
                </a:lnTo>
                <a:lnTo>
                  <a:pt x="548" y="16"/>
                </a:lnTo>
                <a:lnTo>
                  <a:pt x="506" y="0"/>
                </a:lnTo>
                <a:lnTo>
                  <a:pt x="472" y="48"/>
                </a:lnTo>
                <a:lnTo>
                  <a:pt x="396" y="72"/>
                </a:lnTo>
                <a:lnTo>
                  <a:pt x="371" y="96"/>
                </a:lnTo>
                <a:lnTo>
                  <a:pt x="337" y="80"/>
                </a:lnTo>
                <a:lnTo>
                  <a:pt x="287" y="88"/>
                </a:lnTo>
                <a:lnTo>
                  <a:pt x="253" y="88"/>
                </a:lnTo>
                <a:lnTo>
                  <a:pt x="219" y="80"/>
                </a:lnTo>
                <a:lnTo>
                  <a:pt x="185" y="104"/>
                </a:lnTo>
                <a:lnTo>
                  <a:pt x="160" y="128"/>
                </a:lnTo>
                <a:lnTo>
                  <a:pt x="135" y="168"/>
                </a:lnTo>
                <a:lnTo>
                  <a:pt x="110" y="224"/>
                </a:lnTo>
                <a:lnTo>
                  <a:pt x="84" y="256"/>
                </a:lnTo>
                <a:lnTo>
                  <a:pt x="76" y="280"/>
                </a:lnTo>
                <a:lnTo>
                  <a:pt x="67" y="320"/>
                </a:lnTo>
                <a:lnTo>
                  <a:pt x="51" y="328"/>
                </a:lnTo>
                <a:lnTo>
                  <a:pt x="25" y="344"/>
                </a:lnTo>
                <a:lnTo>
                  <a:pt x="0" y="352"/>
                </a:lnTo>
                <a:lnTo>
                  <a:pt x="17" y="368"/>
                </a:lnTo>
                <a:lnTo>
                  <a:pt x="51" y="392"/>
                </a:lnTo>
                <a:lnTo>
                  <a:pt x="59" y="416"/>
                </a:lnTo>
                <a:lnTo>
                  <a:pt x="93" y="440"/>
                </a:lnTo>
                <a:lnTo>
                  <a:pt x="135" y="456"/>
                </a:lnTo>
                <a:lnTo>
                  <a:pt x="118" y="488"/>
                </a:lnTo>
                <a:lnTo>
                  <a:pt x="160" y="496"/>
                </a:lnTo>
                <a:lnTo>
                  <a:pt x="202" y="512"/>
                </a:lnTo>
                <a:lnTo>
                  <a:pt x="244" y="488"/>
                </a:lnTo>
                <a:lnTo>
                  <a:pt x="244" y="528"/>
                </a:lnTo>
                <a:lnTo>
                  <a:pt x="261" y="536"/>
                </a:lnTo>
                <a:lnTo>
                  <a:pt x="253" y="544"/>
                </a:lnTo>
                <a:lnTo>
                  <a:pt x="287" y="560"/>
                </a:lnTo>
                <a:lnTo>
                  <a:pt x="287" y="584"/>
                </a:lnTo>
                <a:lnTo>
                  <a:pt x="320" y="592"/>
                </a:lnTo>
                <a:lnTo>
                  <a:pt x="413" y="592"/>
                </a:lnTo>
                <a:lnTo>
                  <a:pt x="438" y="568"/>
                </a:lnTo>
                <a:lnTo>
                  <a:pt x="463" y="568"/>
                </a:lnTo>
                <a:lnTo>
                  <a:pt x="514" y="568"/>
                </a:lnTo>
                <a:lnTo>
                  <a:pt x="565" y="560"/>
                </a:lnTo>
                <a:lnTo>
                  <a:pt x="607" y="504"/>
                </a:lnTo>
                <a:lnTo>
                  <a:pt x="657" y="488"/>
                </a:lnTo>
                <a:lnTo>
                  <a:pt x="699" y="480"/>
                </a:lnTo>
                <a:lnTo>
                  <a:pt x="725" y="488"/>
                </a:lnTo>
                <a:lnTo>
                  <a:pt x="767" y="480"/>
                </a:lnTo>
                <a:lnTo>
                  <a:pt x="775" y="496"/>
                </a:lnTo>
                <a:lnTo>
                  <a:pt x="826" y="496"/>
                </a:lnTo>
                <a:lnTo>
                  <a:pt x="834" y="416"/>
                </a:lnTo>
                <a:lnTo>
                  <a:pt x="851" y="376"/>
                </a:lnTo>
                <a:lnTo>
                  <a:pt x="885" y="336"/>
                </a:lnTo>
                <a:lnTo>
                  <a:pt x="893" y="312"/>
                </a:lnTo>
                <a:lnTo>
                  <a:pt x="876" y="288"/>
                </a:lnTo>
                <a:lnTo>
                  <a:pt x="834" y="288"/>
                </a:lnTo>
                <a:lnTo>
                  <a:pt x="784" y="312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38" name="Freeform 83"/>
          <p:cNvSpPr>
            <a:spLocks/>
          </p:cNvSpPr>
          <p:nvPr/>
        </p:nvSpPr>
        <p:spPr bwMode="auto">
          <a:xfrm>
            <a:off x="8494540" y="4817865"/>
            <a:ext cx="401237" cy="380835"/>
          </a:xfrm>
          <a:custGeom>
            <a:avLst/>
            <a:gdLst>
              <a:gd name="T0" fmla="*/ 270 w 354"/>
              <a:gd name="T1" fmla="*/ 248 h 336"/>
              <a:gd name="T2" fmla="*/ 253 w 354"/>
              <a:gd name="T3" fmla="*/ 224 h 336"/>
              <a:gd name="T4" fmla="*/ 278 w 354"/>
              <a:gd name="T5" fmla="*/ 200 h 336"/>
              <a:gd name="T6" fmla="*/ 354 w 354"/>
              <a:gd name="T7" fmla="*/ 184 h 336"/>
              <a:gd name="T8" fmla="*/ 337 w 354"/>
              <a:gd name="T9" fmla="*/ 152 h 336"/>
              <a:gd name="T10" fmla="*/ 303 w 354"/>
              <a:gd name="T11" fmla="*/ 120 h 336"/>
              <a:gd name="T12" fmla="*/ 287 w 354"/>
              <a:gd name="T13" fmla="*/ 88 h 336"/>
              <a:gd name="T14" fmla="*/ 236 w 354"/>
              <a:gd name="T15" fmla="*/ 72 h 336"/>
              <a:gd name="T16" fmla="*/ 211 w 354"/>
              <a:gd name="T17" fmla="*/ 24 h 336"/>
              <a:gd name="T18" fmla="*/ 152 w 354"/>
              <a:gd name="T19" fmla="*/ 24 h 336"/>
              <a:gd name="T20" fmla="*/ 84 w 354"/>
              <a:gd name="T21" fmla="*/ 0 h 336"/>
              <a:gd name="T22" fmla="*/ 59 w 354"/>
              <a:gd name="T23" fmla="*/ 24 h 336"/>
              <a:gd name="T24" fmla="*/ 8 w 354"/>
              <a:gd name="T25" fmla="*/ 32 h 336"/>
              <a:gd name="T26" fmla="*/ 0 w 354"/>
              <a:gd name="T27" fmla="*/ 40 h 336"/>
              <a:gd name="T28" fmla="*/ 34 w 354"/>
              <a:gd name="T29" fmla="*/ 56 h 336"/>
              <a:gd name="T30" fmla="*/ 67 w 354"/>
              <a:gd name="T31" fmla="*/ 96 h 336"/>
              <a:gd name="T32" fmla="*/ 118 w 354"/>
              <a:gd name="T33" fmla="*/ 136 h 336"/>
              <a:gd name="T34" fmla="*/ 152 w 354"/>
              <a:gd name="T35" fmla="*/ 160 h 336"/>
              <a:gd name="T36" fmla="*/ 194 w 354"/>
              <a:gd name="T37" fmla="*/ 208 h 336"/>
              <a:gd name="T38" fmla="*/ 194 w 354"/>
              <a:gd name="T39" fmla="*/ 248 h 336"/>
              <a:gd name="T40" fmla="*/ 211 w 354"/>
              <a:gd name="T41" fmla="*/ 320 h 336"/>
              <a:gd name="T42" fmla="*/ 236 w 354"/>
              <a:gd name="T43" fmla="*/ 336 h 336"/>
              <a:gd name="T44" fmla="*/ 253 w 354"/>
              <a:gd name="T45" fmla="*/ 312 h 336"/>
              <a:gd name="T46" fmla="*/ 270 w 354"/>
              <a:gd name="T47" fmla="*/ 248 h 3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54" h="336">
                <a:moveTo>
                  <a:pt x="270" y="248"/>
                </a:moveTo>
                <a:lnTo>
                  <a:pt x="253" y="224"/>
                </a:lnTo>
                <a:lnTo>
                  <a:pt x="278" y="200"/>
                </a:lnTo>
                <a:lnTo>
                  <a:pt x="354" y="184"/>
                </a:lnTo>
                <a:lnTo>
                  <a:pt x="337" y="152"/>
                </a:lnTo>
                <a:lnTo>
                  <a:pt x="303" y="120"/>
                </a:lnTo>
                <a:lnTo>
                  <a:pt x="287" y="88"/>
                </a:lnTo>
                <a:lnTo>
                  <a:pt x="236" y="72"/>
                </a:lnTo>
                <a:lnTo>
                  <a:pt x="211" y="24"/>
                </a:lnTo>
                <a:lnTo>
                  <a:pt x="152" y="24"/>
                </a:lnTo>
                <a:lnTo>
                  <a:pt x="84" y="0"/>
                </a:lnTo>
                <a:lnTo>
                  <a:pt x="59" y="24"/>
                </a:lnTo>
                <a:lnTo>
                  <a:pt x="8" y="32"/>
                </a:lnTo>
                <a:lnTo>
                  <a:pt x="0" y="40"/>
                </a:lnTo>
                <a:lnTo>
                  <a:pt x="34" y="56"/>
                </a:lnTo>
                <a:lnTo>
                  <a:pt x="67" y="96"/>
                </a:lnTo>
                <a:lnTo>
                  <a:pt x="118" y="136"/>
                </a:lnTo>
                <a:lnTo>
                  <a:pt x="152" y="160"/>
                </a:lnTo>
                <a:lnTo>
                  <a:pt x="194" y="208"/>
                </a:lnTo>
                <a:lnTo>
                  <a:pt x="194" y="248"/>
                </a:lnTo>
                <a:lnTo>
                  <a:pt x="211" y="320"/>
                </a:lnTo>
                <a:lnTo>
                  <a:pt x="236" y="336"/>
                </a:lnTo>
                <a:lnTo>
                  <a:pt x="253" y="312"/>
                </a:lnTo>
                <a:lnTo>
                  <a:pt x="270" y="24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39" name="Freeform 84"/>
          <p:cNvSpPr>
            <a:spLocks/>
          </p:cNvSpPr>
          <p:nvPr/>
        </p:nvSpPr>
        <p:spPr bwMode="auto">
          <a:xfrm>
            <a:off x="7195621" y="4110601"/>
            <a:ext cx="974756" cy="743535"/>
          </a:xfrm>
          <a:custGeom>
            <a:avLst/>
            <a:gdLst>
              <a:gd name="T0" fmla="*/ 775 w 860"/>
              <a:gd name="T1" fmla="*/ 560 h 656"/>
              <a:gd name="T2" fmla="*/ 826 w 860"/>
              <a:gd name="T3" fmla="*/ 464 h 656"/>
              <a:gd name="T4" fmla="*/ 860 w 860"/>
              <a:gd name="T5" fmla="*/ 456 h 656"/>
              <a:gd name="T6" fmla="*/ 851 w 860"/>
              <a:gd name="T7" fmla="*/ 416 h 656"/>
              <a:gd name="T8" fmla="*/ 817 w 860"/>
              <a:gd name="T9" fmla="*/ 352 h 656"/>
              <a:gd name="T10" fmla="*/ 792 w 860"/>
              <a:gd name="T11" fmla="*/ 320 h 656"/>
              <a:gd name="T12" fmla="*/ 784 w 860"/>
              <a:gd name="T13" fmla="*/ 264 h 656"/>
              <a:gd name="T14" fmla="*/ 750 w 860"/>
              <a:gd name="T15" fmla="*/ 256 h 656"/>
              <a:gd name="T16" fmla="*/ 750 w 860"/>
              <a:gd name="T17" fmla="*/ 232 h 656"/>
              <a:gd name="T18" fmla="*/ 792 w 860"/>
              <a:gd name="T19" fmla="*/ 184 h 656"/>
              <a:gd name="T20" fmla="*/ 750 w 860"/>
              <a:gd name="T21" fmla="*/ 104 h 656"/>
              <a:gd name="T22" fmla="*/ 725 w 860"/>
              <a:gd name="T23" fmla="*/ 40 h 656"/>
              <a:gd name="T24" fmla="*/ 666 w 860"/>
              <a:gd name="T25" fmla="*/ 16 h 656"/>
              <a:gd name="T26" fmla="*/ 531 w 860"/>
              <a:gd name="T27" fmla="*/ 40 h 656"/>
              <a:gd name="T28" fmla="*/ 447 w 860"/>
              <a:gd name="T29" fmla="*/ 24 h 656"/>
              <a:gd name="T30" fmla="*/ 405 w 860"/>
              <a:gd name="T31" fmla="*/ 48 h 656"/>
              <a:gd name="T32" fmla="*/ 362 w 860"/>
              <a:gd name="T33" fmla="*/ 40 h 656"/>
              <a:gd name="T34" fmla="*/ 329 w 860"/>
              <a:gd name="T35" fmla="*/ 24 h 656"/>
              <a:gd name="T36" fmla="*/ 295 w 860"/>
              <a:gd name="T37" fmla="*/ 0 h 656"/>
              <a:gd name="T38" fmla="*/ 253 w 860"/>
              <a:gd name="T39" fmla="*/ 8 h 656"/>
              <a:gd name="T40" fmla="*/ 177 w 860"/>
              <a:gd name="T41" fmla="*/ 40 h 656"/>
              <a:gd name="T42" fmla="*/ 169 w 860"/>
              <a:gd name="T43" fmla="*/ 72 h 656"/>
              <a:gd name="T44" fmla="*/ 126 w 860"/>
              <a:gd name="T45" fmla="*/ 88 h 656"/>
              <a:gd name="T46" fmla="*/ 25 w 860"/>
              <a:gd name="T47" fmla="*/ 128 h 656"/>
              <a:gd name="T48" fmla="*/ 9 w 860"/>
              <a:gd name="T49" fmla="*/ 128 h 656"/>
              <a:gd name="T50" fmla="*/ 17 w 860"/>
              <a:gd name="T51" fmla="*/ 176 h 656"/>
              <a:gd name="T52" fmla="*/ 25 w 860"/>
              <a:gd name="T53" fmla="*/ 208 h 656"/>
              <a:gd name="T54" fmla="*/ 0 w 860"/>
              <a:gd name="T55" fmla="*/ 256 h 656"/>
              <a:gd name="T56" fmla="*/ 51 w 860"/>
              <a:gd name="T57" fmla="*/ 288 h 656"/>
              <a:gd name="T58" fmla="*/ 51 w 860"/>
              <a:gd name="T59" fmla="*/ 320 h 656"/>
              <a:gd name="T60" fmla="*/ 76 w 860"/>
              <a:gd name="T61" fmla="*/ 360 h 656"/>
              <a:gd name="T62" fmla="*/ 59 w 860"/>
              <a:gd name="T63" fmla="*/ 400 h 656"/>
              <a:gd name="T64" fmla="*/ 84 w 860"/>
              <a:gd name="T65" fmla="*/ 432 h 656"/>
              <a:gd name="T66" fmla="*/ 84 w 860"/>
              <a:gd name="T67" fmla="*/ 472 h 656"/>
              <a:gd name="T68" fmla="*/ 126 w 860"/>
              <a:gd name="T69" fmla="*/ 496 h 656"/>
              <a:gd name="T70" fmla="*/ 169 w 860"/>
              <a:gd name="T71" fmla="*/ 512 h 656"/>
              <a:gd name="T72" fmla="*/ 211 w 860"/>
              <a:gd name="T73" fmla="*/ 512 h 656"/>
              <a:gd name="T74" fmla="*/ 202 w 860"/>
              <a:gd name="T75" fmla="*/ 544 h 656"/>
              <a:gd name="T76" fmla="*/ 244 w 860"/>
              <a:gd name="T77" fmla="*/ 576 h 656"/>
              <a:gd name="T78" fmla="*/ 270 w 860"/>
              <a:gd name="T79" fmla="*/ 560 h 656"/>
              <a:gd name="T80" fmla="*/ 270 w 860"/>
              <a:gd name="T81" fmla="*/ 536 h 656"/>
              <a:gd name="T82" fmla="*/ 320 w 860"/>
              <a:gd name="T83" fmla="*/ 552 h 656"/>
              <a:gd name="T84" fmla="*/ 337 w 860"/>
              <a:gd name="T85" fmla="*/ 576 h 656"/>
              <a:gd name="T86" fmla="*/ 379 w 860"/>
              <a:gd name="T87" fmla="*/ 584 h 656"/>
              <a:gd name="T88" fmla="*/ 421 w 860"/>
              <a:gd name="T89" fmla="*/ 592 h 656"/>
              <a:gd name="T90" fmla="*/ 438 w 860"/>
              <a:gd name="T91" fmla="*/ 624 h 656"/>
              <a:gd name="T92" fmla="*/ 464 w 860"/>
              <a:gd name="T93" fmla="*/ 640 h 656"/>
              <a:gd name="T94" fmla="*/ 497 w 860"/>
              <a:gd name="T95" fmla="*/ 616 h 656"/>
              <a:gd name="T96" fmla="*/ 523 w 860"/>
              <a:gd name="T97" fmla="*/ 640 h 656"/>
              <a:gd name="T98" fmla="*/ 531 w 860"/>
              <a:gd name="T99" fmla="*/ 656 h 656"/>
              <a:gd name="T100" fmla="*/ 556 w 860"/>
              <a:gd name="T101" fmla="*/ 656 h 656"/>
              <a:gd name="T102" fmla="*/ 581 w 860"/>
              <a:gd name="T103" fmla="*/ 632 h 656"/>
              <a:gd name="T104" fmla="*/ 615 w 860"/>
              <a:gd name="T105" fmla="*/ 632 h 656"/>
              <a:gd name="T106" fmla="*/ 640 w 860"/>
              <a:gd name="T107" fmla="*/ 616 h 656"/>
              <a:gd name="T108" fmla="*/ 683 w 860"/>
              <a:gd name="T109" fmla="*/ 616 h 656"/>
              <a:gd name="T110" fmla="*/ 708 w 860"/>
              <a:gd name="T111" fmla="*/ 624 h 656"/>
              <a:gd name="T112" fmla="*/ 767 w 860"/>
              <a:gd name="T113" fmla="*/ 632 h 656"/>
              <a:gd name="T114" fmla="*/ 758 w 860"/>
              <a:gd name="T115" fmla="*/ 640 h 656"/>
              <a:gd name="T116" fmla="*/ 792 w 860"/>
              <a:gd name="T117" fmla="*/ 632 h 656"/>
              <a:gd name="T118" fmla="*/ 775 w 860"/>
              <a:gd name="T119" fmla="*/ 560 h 65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60" h="656">
                <a:moveTo>
                  <a:pt x="775" y="560"/>
                </a:moveTo>
                <a:lnTo>
                  <a:pt x="826" y="464"/>
                </a:lnTo>
                <a:lnTo>
                  <a:pt x="860" y="456"/>
                </a:lnTo>
                <a:lnTo>
                  <a:pt x="851" y="416"/>
                </a:lnTo>
                <a:lnTo>
                  <a:pt x="817" y="352"/>
                </a:lnTo>
                <a:lnTo>
                  <a:pt x="792" y="320"/>
                </a:lnTo>
                <a:lnTo>
                  <a:pt x="784" y="264"/>
                </a:lnTo>
                <a:lnTo>
                  <a:pt x="750" y="256"/>
                </a:lnTo>
                <a:lnTo>
                  <a:pt x="750" y="232"/>
                </a:lnTo>
                <a:lnTo>
                  <a:pt x="792" y="184"/>
                </a:lnTo>
                <a:lnTo>
                  <a:pt x="750" y="104"/>
                </a:lnTo>
                <a:lnTo>
                  <a:pt x="725" y="40"/>
                </a:lnTo>
                <a:lnTo>
                  <a:pt x="666" y="16"/>
                </a:lnTo>
                <a:lnTo>
                  <a:pt x="531" y="40"/>
                </a:lnTo>
                <a:lnTo>
                  <a:pt x="447" y="24"/>
                </a:lnTo>
                <a:lnTo>
                  <a:pt x="405" y="48"/>
                </a:lnTo>
                <a:lnTo>
                  <a:pt x="362" y="40"/>
                </a:lnTo>
                <a:lnTo>
                  <a:pt x="329" y="24"/>
                </a:lnTo>
                <a:lnTo>
                  <a:pt x="295" y="0"/>
                </a:lnTo>
                <a:lnTo>
                  <a:pt x="253" y="8"/>
                </a:lnTo>
                <a:lnTo>
                  <a:pt x="177" y="40"/>
                </a:lnTo>
                <a:lnTo>
                  <a:pt x="169" y="72"/>
                </a:lnTo>
                <a:lnTo>
                  <a:pt x="126" y="88"/>
                </a:lnTo>
                <a:lnTo>
                  <a:pt x="25" y="128"/>
                </a:lnTo>
                <a:lnTo>
                  <a:pt x="9" y="128"/>
                </a:lnTo>
                <a:lnTo>
                  <a:pt x="17" y="176"/>
                </a:lnTo>
                <a:lnTo>
                  <a:pt x="25" y="208"/>
                </a:lnTo>
                <a:lnTo>
                  <a:pt x="0" y="256"/>
                </a:lnTo>
                <a:lnTo>
                  <a:pt x="51" y="288"/>
                </a:lnTo>
                <a:lnTo>
                  <a:pt x="51" y="320"/>
                </a:lnTo>
                <a:lnTo>
                  <a:pt x="76" y="360"/>
                </a:lnTo>
                <a:lnTo>
                  <a:pt x="59" y="400"/>
                </a:lnTo>
                <a:lnTo>
                  <a:pt x="84" y="432"/>
                </a:lnTo>
                <a:lnTo>
                  <a:pt x="84" y="472"/>
                </a:lnTo>
                <a:lnTo>
                  <a:pt x="126" y="496"/>
                </a:lnTo>
                <a:lnTo>
                  <a:pt x="169" y="512"/>
                </a:lnTo>
                <a:lnTo>
                  <a:pt x="211" y="512"/>
                </a:lnTo>
                <a:lnTo>
                  <a:pt x="202" y="544"/>
                </a:lnTo>
                <a:lnTo>
                  <a:pt x="244" y="576"/>
                </a:lnTo>
                <a:lnTo>
                  <a:pt x="270" y="560"/>
                </a:lnTo>
                <a:lnTo>
                  <a:pt x="270" y="536"/>
                </a:lnTo>
                <a:lnTo>
                  <a:pt x="320" y="552"/>
                </a:lnTo>
                <a:lnTo>
                  <a:pt x="337" y="576"/>
                </a:lnTo>
                <a:lnTo>
                  <a:pt x="379" y="584"/>
                </a:lnTo>
                <a:lnTo>
                  <a:pt x="421" y="592"/>
                </a:lnTo>
                <a:lnTo>
                  <a:pt x="438" y="624"/>
                </a:lnTo>
                <a:lnTo>
                  <a:pt x="464" y="640"/>
                </a:lnTo>
                <a:lnTo>
                  <a:pt x="497" y="616"/>
                </a:lnTo>
                <a:lnTo>
                  <a:pt x="523" y="640"/>
                </a:lnTo>
                <a:lnTo>
                  <a:pt x="531" y="656"/>
                </a:lnTo>
                <a:lnTo>
                  <a:pt x="556" y="656"/>
                </a:lnTo>
                <a:lnTo>
                  <a:pt x="581" y="632"/>
                </a:lnTo>
                <a:lnTo>
                  <a:pt x="615" y="632"/>
                </a:lnTo>
                <a:lnTo>
                  <a:pt x="640" y="616"/>
                </a:lnTo>
                <a:lnTo>
                  <a:pt x="683" y="616"/>
                </a:lnTo>
                <a:lnTo>
                  <a:pt x="708" y="624"/>
                </a:lnTo>
                <a:lnTo>
                  <a:pt x="767" y="632"/>
                </a:lnTo>
                <a:lnTo>
                  <a:pt x="758" y="640"/>
                </a:lnTo>
                <a:lnTo>
                  <a:pt x="792" y="632"/>
                </a:lnTo>
                <a:lnTo>
                  <a:pt x="775" y="56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40" name="Freeform 85"/>
          <p:cNvSpPr>
            <a:spLocks/>
          </p:cNvSpPr>
          <p:nvPr/>
        </p:nvSpPr>
        <p:spPr bwMode="auto">
          <a:xfrm>
            <a:off x="7702267" y="4038061"/>
            <a:ext cx="238021" cy="126945"/>
          </a:xfrm>
          <a:custGeom>
            <a:avLst/>
            <a:gdLst>
              <a:gd name="T0" fmla="*/ 168 w 210"/>
              <a:gd name="T1" fmla="*/ 8 h 112"/>
              <a:gd name="T2" fmla="*/ 109 w 210"/>
              <a:gd name="T3" fmla="*/ 8 h 112"/>
              <a:gd name="T4" fmla="*/ 76 w 210"/>
              <a:gd name="T5" fmla="*/ 0 h 112"/>
              <a:gd name="T6" fmla="*/ 67 w 210"/>
              <a:gd name="T7" fmla="*/ 24 h 112"/>
              <a:gd name="T8" fmla="*/ 42 w 210"/>
              <a:gd name="T9" fmla="*/ 32 h 112"/>
              <a:gd name="T10" fmla="*/ 8 w 210"/>
              <a:gd name="T11" fmla="*/ 48 h 112"/>
              <a:gd name="T12" fmla="*/ 8 w 210"/>
              <a:gd name="T13" fmla="*/ 72 h 112"/>
              <a:gd name="T14" fmla="*/ 0 w 210"/>
              <a:gd name="T15" fmla="*/ 96 h 112"/>
              <a:gd name="T16" fmla="*/ 84 w 210"/>
              <a:gd name="T17" fmla="*/ 112 h 112"/>
              <a:gd name="T18" fmla="*/ 210 w 210"/>
              <a:gd name="T19" fmla="*/ 88 h 112"/>
              <a:gd name="T20" fmla="*/ 193 w 210"/>
              <a:gd name="T21" fmla="*/ 16 h 112"/>
              <a:gd name="T22" fmla="*/ 168 w 210"/>
              <a:gd name="T23" fmla="*/ 8 h 11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10" h="112">
                <a:moveTo>
                  <a:pt x="168" y="8"/>
                </a:moveTo>
                <a:lnTo>
                  <a:pt x="109" y="8"/>
                </a:lnTo>
                <a:lnTo>
                  <a:pt x="76" y="0"/>
                </a:lnTo>
                <a:lnTo>
                  <a:pt x="67" y="24"/>
                </a:lnTo>
                <a:lnTo>
                  <a:pt x="42" y="32"/>
                </a:lnTo>
                <a:lnTo>
                  <a:pt x="8" y="48"/>
                </a:lnTo>
                <a:lnTo>
                  <a:pt x="8" y="72"/>
                </a:lnTo>
                <a:lnTo>
                  <a:pt x="0" y="96"/>
                </a:lnTo>
                <a:lnTo>
                  <a:pt x="84" y="112"/>
                </a:lnTo>
                <a:lnTo>
                  <a:pt x="210" y="88"/>
                </a:lnTo>
                <a:lnTo>
                  <a:pt x="193" y="16"/>
                </a:lnTo>
                <a:lnTo>
                  <a:pt x="168" y="8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41" name="Freeform 86"/>
          <p:cNvSpPr>
            <a:spLocks/>
          </p:cNvSpPr>
          <p:nvPr/>
        </p:nvSpPr>
        <p:spPr bwMode="auto">
          <a:xfrm>
            <a:off x="7195621" y="4110601"/>
            <a:ext cx="974756" cy="743535"/>
          </a:xfrm>
          <a:custGeom>
            <a:avLst/>
            <a:gdLst>
              <a:gd name="T0" fmla="*/ 775 w 860"/>
              <a:gd name="T1" fmla="*/ 560 h 656"/>
              <a:gd name="T2" fmla="*/ 826 w 860"/>
              <a:gd name="T3" fmla="*/ 464 h 656"/>
              <a:gd name="T4" fmla="*/ 860 w 860"/>
              <a:gd name="T5" fmla="*/ 456 h 656"/>
              <a:gd name="T6" fmla="*/ 851 w 860"/>
              <a:gd name="T7" fmla="*/ 416 h 656"/>
              <a:gd name="T8" fmla="*/ 817 w 860"/>
              <a:gd name="T9" fmla="*/ 352 h 656"/>
              <a:gd name="T10" fmla="*/ 792 w 860"/>
              <a:gd name="T11" fmla="*/ 320 h 656"/>
              <a:gd name="T12" fmla="*/ 784 w 860"/>
              <a:gd name="T13" fmla="*/ 264 h 656"/>
              <a:gd name="T14" fmla="*/ 750 w 860"/>
              <a:gd name="T15" fmla="*/ 256 h 656"/>
              <a:gd name="T16" fmla="*/ 750 w 860"/>
              <a:gd name="T17" fmla="*/ 232 h 656"/>
              <a:gd name="T18" fmla="*/ 792 w 860"/>
              <a:gd name="T19" fmla="*/ 184 h 656"/>
              <a:gd name="T20" fmla="*/ 750 w 860"/>
              <a:gd name="T21" fmla="*/ 104 h 656"/>
              <a:gd name="T22" fmla="*/ 725 w 860"/>
              <a:gd name="T23" fmla="*/ 40 h 656"/>
              <a:gd name="T24" fmla="*/ 666 w 860"/>
              <a:gd name="T25" fmla="*/ 16 h 656"/>
              <a:gd name="T26" fmla="*/ 531 w 860"/>
              <a:gd name="T27" fmla="*/ 40 h 656"/>
              <a:gd name="T28" fmla="*/ 447 w 860"/>
              <a:gd name="T29" fmla="*/ 24 h 656"/>
              <a:gd name="T30" fmla="*/ 405 w 860"/>
              <a:gd name="T31" fmla="*/ 48 h 656"/>
              <a:gd name="T32" fmla="*/ 362 w 860"/>
              <a:gd name="T33" fmla="*/ 40 h 656"/>
              <a:gd name="T34" fmla="*/ 329 w 860"/>
              <a:gd name="T35" fmla="*/ 24 h 656"/>
              <a:gd name="T36" fmla="*/ 295 w 860"/>
              <a:gd name="T37" fmla="*/ 0 h 656"/>
              <a:gd name="T38" fmla="*/ 253 w 860"/>
              <a:gd name="T39" fmla="*/ 8 h 656"/>
              <a:gd name="T40" fmla="*/ 177 w 860"/>
              <a:gd name="T41" fmla="*/ 40 h 656"/>
              <a:gd name="T42" fmla="*/ 169 w 860"/>
              <a:gd name="T43" fmla="*/ 72 h 656"/>
              <a:gd name="T44" fmla="*/ 126 w 860"/>
              <a:gd name="T45" fmla="*/ 88 h 656"/>
              <a:gd name="T46" fmla="*/ 25 w 860"/>
              <a:gd name="T47" fmla="*/ 128 h 656"/>
              <a:gd name="T48" fmla="*/ 9 w 860"/>
              <a:gd name="T49" fmla="*/ 128 h 656"/>
              <a:gd name="T50" fmla="*/ 17 w 860"/>
              <a:gd name="T51" fmla="*/ 176 h 656"/>
              <a:gd name="T52" fmla="*/ 25 w 860"/>
              <a:gd name="T53" fmla="*/ 208 h 656"/>
              <a:gd name="T54" fmla="*/ 0 w 860"/>
              <a:gd name="T55" fmla="*/ 256 h 656"/>
              <a:gd name="T56" fmla="*/ 51 w 860"/>
              <a:gd name="T57" fmla="*/ 288 h 656"/>
              <a:gd name="T58" fmla="*/ 51 w 860"/>
              <a:gd name="T59" fmla="*/ 320 h 656"/>
              <a:gd name="T60" fmla="*/ 76 w 860"/>
              <a:gd name="T61" fmla="*/ 360 h 656"/>
              <a:gd name="T62" fmla="*/ 59 w 860"/>
              <a:gd name="T63" fmla="*/ 400 h 656"/>
              <a:gd name="T64" fmla="*/ 84 w 860"/>
              <a:gd name="T65" fmla="*/ 432 h 656"/>
              <a:gd name="T66" fmla="*/ 84 w 860"/>
              <a:gd name="T67" fmla="*/ 472 h 656"/>
              <a:gd name="T68" fmla="*/ 126 w 860"/>
              <a:gd name="T69" fmla="*/ 496 h 656"/>
              <a:gd name="T70" fmla="*/ 169 w 860"/>
              <a:gd name="T71" fmla="*/ 512 h 656"/>
              <a:gd name="T72" fmla="*/ 211 w 860"/>
              <a:gd name="T73" fmla="*/ 512 h 656"/>
              <a:gd name="T74" fmla="*/ 202 w 860"/>
              <a:gd name="T75" fmla="*/ 544 h 656"/>
              <a:gd name="T76" fmla="*/ 244 w 860"/>
              <a:gd name="T77" fmla="*/ 576 h 656"/>
              <a:gd name="T78" fmla="*/ 270 w 860"/>
              <a:gd name="T79" fmla="*/ 560 h 656"/>
              <a:gd name="T80" fmla="*/ 270 w 860"/>
              <a:gd name="T81" fmla="*/ 536 h 656"/>
              <a:gd name="T82" fmla="*/ 320 w 860"/>
              <a:gd name="T83" fmla="*/ 552 h 656"/>
              <a:gd name="T84" fmla="*/ 337 w 860"/>
              <a:gd name="T85" fmla="*/ 576 h 656"/>
              <a:gd name="T86" fmla="*/ 379 w 860"/>
              <a:gd name="T87" fmla="*/ 584 h 656"/>
              <a:gd name="T88" fmla="*/ 421 w 860"/>
              <a:gd name="T89" fmla="*/ 592 h 656"/>
              <a:gd name="T90" fmla="*/ 438 w 860"/>
              <a:gd name="T91" fmla="*/ 624 h 656"/>
              <a:gd name="T92" fmla="*/ 438 w 860"/>
              <a:gd name="T93" fmla="*/ 624 h 656"/>
              <a:gd name="T94" fmla="*/ 464 w 860"/>
              <a:gd name="T95" fmla="*/ 640 h 656"/>
              <a:gd name="T96" fmla="*/ 497 w 860"/>
              <a:gd name="T97" fmla="*/ 616 h 656"/>
              <a:gd name="T98" fmla="*/ 523 w 860"/>
              <a:gd name="T99" fmla="*/ 640 h 656"/>
              <a:gd name="T100" fmla="*/ 531 w 860"/>
              <a:gd name="T101" fmla="*/ 656 h 656"/>
              <a:gd name="T102" fmla="*/ 556 w 860"/>
              <a:gd name="T103" fmla="*/ 656 h 656"/>
              <a:gd name="T104" fmla="*/ 581 w 860"/>
              <a:gd name="T105" fmla="*/ 632 h 656"/>
              <a:gd name="T106" fmla="*/ 615 w 860"/>
              <a:gd name="T107" fmla="*/ 632 h 656"/>
              <a:gd name="T108" fmla="*/ 640 w 860"/>
              <a:gd name="T109" fmla="*/ 616 h 656"/>
              <a:gd name="T110" fmla="*/ 683 w 860"/>
              <a:gd name="T111" fmla="*/ 616 h 656"/>
              <a:gd name="T112" fmla="*/ 708 w 860"/>
              <a:gd name="T113" fmla="*/ 624 h 656"/>
              <a:gd name="T114" fmla="*/ 767 w 860"/>
              <a:gd name="T115" fmla="*/ 632 h 656"/>
              <a:gd name="T116" fmla="*/ 758 w 860"/>
              <a:gd name="T117" fmla="*/ 640 h 656"/>
              <a:gd name="T118" fmla="*/ 792 w 860"/>
              <a:gd name="T119" fmla="*/ 632 h 656"/>
              <a:gd name="T120" fmla="*/ 775 w 860"/>
              <a:gd name="T121" fmla="*/ 560 h 65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60" h="656">
                <a:moveTo>
                  <a:pt x="775" y="560"/>
                </a:moveTo>
                <a:lnTo>
                  <a:pt x="826" y="464"/>
                </a:lnTo>
                <a:lnTo>
                  <a:pt x="860" y="456"/>
                </a:lnTo>
                <a:lnTo>
                  <a:pt x="851" y="416"/>
                </a:lnTo>
                <a:lnTo>
                  <a:pt x="817" y="352"/>
                </a:lnTo>
                <a:lnTo>
                  <a:pt x="792" y="320"/>
                </a:lnTo>
                <a:lnTo>
                  <a:pt x="784" y="264"/>
                </a:lnTo>
                <a:lnTo>
                  <a:pt x="750" y="256"/>
                </a:lnTo>
                <a:lnTo>
                  <a:pt x="750" y="232"/>
                </a:lnTo>
                <a:lnTo>
                  <a:pt x="792" y="184"/>
                </a:lnTo>
                <a:lnTo>
                  <a:pt x="750" y="104"/>
                </a:lnTo>
                <a:lnTo>
                  <a:pt x="725" y="40"/>
                </a:lnTo>
                <a:lnTo>
                  <a:pt x="666" y="16"/>
                </a:lnTo>
                <a:lnTo>
                  <a:pt x="531" y="40"/>
                </a:lnTo>
                <a:lnTo>
                  <a:pt x="447" y="24"/>
                </a:lnTo>
                <a:lnTo>
                  <a:pt x="405" y="48"/>
                </a:lnTo>
                <a:lnTo>
                  <a:pt x="362" y="40"/>
                </a:lnTo>
                <a:lnTo>
                  <a:pt x="329" y="24"/>
                </a:lnTo>
                <a:lnTo>
                  <a:pt x="295" y="0"/>
                </a:lnTo>
                <a:lnTo>
                  <a:pt x="253" y="8"/>
                </a:lnTo>
                <a:lnTo>
                  <a:pt x="177" y="40"/>
                </a:lnTo>
                <a:lnTo>
                  <a:pt x="169" y="72"/>
                </a:lnTo>
                <a:lnTo>
                  <a:pt x="126" y="88"/>
                </a:lnTo>
                <a:lnTo>
                  <a:pt x="25" y="128"/>
                </a:lnTo>
                <a:lnTo>
                  <a:pt x="9" y="128"/>
                </a:lnTo>
                <a:lnTo>
                  <a:pt x="17" y="176"/>
                </a:lnTo>
                <a:lnTo>
                  <a:pt x="25" y="208"/>
                </a:lnTo>
                <a:lnTo>
                  <a:pt x="0" y="256"/>
                </a:lnTo>
                <a:lnTo>
                  <a:pt x="51" y="288"/>
                </a:lnTo>
                <a:lnTo>
                  <a:pt x="51" y="320"/>
                </a:lnTo>
                <a:lnTo>
                  <a:pt x="76" y="360"/>
                </a:lnTo>
                <a:lnTo>
                  <a:pt x="59" y="400"/>
                </a:lnTo>
                <a:lnTo>
                  <a:pt x="84" y="432"/>
                </a:lnTo>
                <a:lnTo>
                  <a:pt x="84" y="472"/>
                </a:lnTo>
                <a:lnTo>
                  <a:pt x="126" y="496"/>
                </a:lnTo>
                <a:lnTo>
                  <a:pt x="169" y="512"/>
                </a:lnTo>
                <a:lnTo>
                  <a:pt x="211" y="512"/>
                </a:lnTo>
                <a:lnTo>
                  <a:pt x="202" y="544"/>
                </a:lnTo>
                <a:lnTo>
                  <a:pt x="244" y="576"/>
                </a:lnTo>
                <a:lnTo>
                  <a:pt x="270" y="560"/>
                </a:lnTo>
                <a:lnTo>
                  <a:pt x="270" y="536"/>
                </a:lnTo>
                <a:lnTo>
                  <a:pt x="320" y="552"/>
                </a:lnTo>
                <a:lnTo>
                  <a:pt x="337" y="576"/>
                </a:lnTo>
                <a:lnTo>
                  <a:pt x="379" y="584"/>
                </a:lnTo>
                <a:lnTo>
                  <a:pt x="421" y="592"/>
                </a:lnTo>
                <a:lnTo>
                  <a:pt x="438" y="624"/>
                </a:lnTo>
                <a:lnTo>
                  <a:pt x="464" y="640"/>
                </a:lnTo>
                <a:lnTo>
                  <a:pt x="497" y="616"/>
                </a:lnTo>
                <a:lnTo>
                  <a:pt x="523" y="640"/>
                </a:lnTo>
                <a:lnTo>
                  <a:pt x="531" y="656"/>
                </a:lnTo>
                <a:lnTo>
                  <a:pt x="556" y="656"/>
                </a:lnTo>
                <a:lnTo>
                  <a:pt x="581" y="632"/>
                </a:lnTo>
                <a:lnTo>
                  <a:pt x="615" y="632"/>
                </a:lnTo>
                <a:lnTo>
                  <a:pt x="640" y="616"/>
                </a:lnTo>
                <a:lnTo>
                  <a:pt x="683" y="616"/>
                </a:lnTo>
                <a:lnTo>
                  <a:pt x="708" y="624"/>
                </a:lnTo>
                <a:lnTo>
                  <a:pt x="767" y="632"/>
                </a:lnTo>
                <a:lnTo>
                  <a:pt x="758" y="640"/>
                </a:lnTo>
                <a:lnTo>
                  <a:pt x="792" y="632"/>
                </a:lnTo>
                <a:lnTo>
                  <a:pt x="775" y="56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42" name="Freeform 87"/>
          <p:cNvSpPr>
            <a:spLocks/>
          </p:cNvSpPr>
          <p:nvPr/>
        </p:nvSpPr>
        <p:spPr bwMode="auto">
          <a:xfrm>
            <a:off x="7702267" y="4028993"/>
            <a:ext cx="238021" cy="126945"/>
          </a:xfrm>
          <a:custGeom>
            <a:avLst/>
            <a:gdLst>
              <a:gd name="T0" fmla="*/ 168 w 210"/>
              <a:gd name="T1" fmla="*/ 8 h 112"/>
              <a:gd name="T2" fmla="*/ 109 w 210"/>
              <a:gd name="T3" fmla="*/ 8 h 112"/>
              <a:gd name="T4" fmla="*/ 76 w 210"/>
              <a:gd name="T5" fmla="*/ 0 h 112"/>
              <a:gd name="T6" fmla="*/ 67 w 210"/>
              <a:gd name="T7" fmla="*/ 24 h 112"/>
              <a:gd name="T8" fmla="*/ 42 w 210"/>
              <a:gd name="T9" fmla="*/ 32 h 112"/>
              <a:gd name="T10" fmla="*/ 8 w 210"/>
              <a:gd name="T11" fmla="*/ 48 h 112"/>
              <a:gd name="T12" fmla="*/ 8 w 210"/>
              <a:gd name="T13" fmla="*/ 72 h 112"/>
              <a:gd name="T14" fmla="*/ 0 w 210"/>
              <a:gd name="T15" fmla="*/ 96 h 112"/>
              <a:gd name="T16" fmla="*/ 84 w 210"/>
              <a:gd name="T17" fmla="*/ 112 h 112"/>
              <a:gd name="T18" fmla="*/ 210 w 210"/>
              <a:gd name="T19" fmla="*/ 88 h 112"/>
              <a:gd name="T20" fmla="*/ 193 w 210"/>
              <a:gd name="T21" fmla="*/ 16 h 112"/>
              <a:gd name="T22" fmla="*/ 168 w 210"/>
              <a:gd name="T23" fmla="*/ 8 h 11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10" h="112">
                <a:moveTo>
                  <a:pt x="168" y="8"/>
                </a:moveTo>
                <a:lnTo>
                  <a:pt x="109" y="8"/>
                </a:lnTo>
                <a:lnTo>
                  <a:pt x="76" y="0"/>
                </a:lnTo>
                <a:lnTo>
                  <a:pt x="67" y="24"/>
                </a:lnTo>
                <a:lnTo>
                  <a:pt x="42" y="32"/>
                </a:lnTo>
                <a:lnTo>
                  <a:pt x="8" y="48"/>
                </a:lnTo>
                <a:lnTo>
                  <a:pt x="8" y="72"/>
                </a:lnTo>
                <a:lnTo>
                  <a:pt x="0" y="96"/>
                </a:lnTo>
                <a:lnTo>
                  <a:pt x="84" y="112"/>
                </a:lnTo>
                <a:lnTo>
                  <a:pt x="210" y="88"/>
                </a:lnTo>
                <a:lnTo>
                  <a:pt x="193" y="16"/>
                </a:lnTo>
                <a:lnTo>
                  <a:pt x="168" y="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43" name="Freeform 88"/>
          <p:cNvSpPr>
            <a:spLocks/>
          </p:cNvSpPr>
          <p:nvPr/>
        </p:nvSpPr>
        <p:spPr bwMode="auto">
          <a:xfrm>
            <a:off x="7749871" y="3829508"/>
            <a:ext cx="515714" cy="362700"/>
          </a:xfrm>
          <a:custGeom>
            <a:avLst/>
            <a:gdLst>
              <a:gd name="T0" fmla="*/ 312 w 455"/>
              <a:gd name="T1" fmla="*/ 304 h 320"/>
              <a:gd name="T2" fmla="*/ 328 w 455"/>
              <a:gd name="T3" fmla="*/ 296 h 320"/>
              <a:gd name="T4" fmla="*/ 320 w 455"/>
              <a:gd name="T5" fmla="*/ 272 h 320"/>
              <a:gd name="T6" fmla="*/ 354 w 455"/>
              <a:gd name="T7" fmla="*/ 264 h 320"/>
              <a:gd name="T8" fmla="*/ 379 w 455"/>
              <a:gd name="T9" fmla="*/ 248 h 320"/>
              <a:gd name="T10" fmla="*/ 404 w 455"/>
              <a:gd name="T11" fmla="*/ 256 h 320"/>
              <a:gd name="T12" fmla="*/ 387 w 455"/>
              <a:gd name="T13" fmla="*/ 224 h 320"/>
              <a:gd name="T14" fmla="*/ 387 w 455"/>
              <a:gd name="T15" fmla="*/ 192 h 320"/>
              <a:gd name="T16" fmla="*/ 387 w 455"/>
              <a:gd name="T17" fmla="*/ 160 h 320"/>
              <a:gd name="T18" fmla="*/ 413 w 455"/>
              <a:gd name="T19" fmla="*/ 152 h 320"/>
              <a:gd name="T20" fmla="*/ 421 w 455"/>
              <a:gd name="T21" fmla="*/ 128 h 320"/>
              <a:gd name="T22" fmla="*/ 446 w 455"/>
              <a:gd name="T23" fmla="*/ 120 h 320"/>
              <a:gd name="T24" fmla="*/ 455 w 455"/>
              <a:gd name="T25" fmla="*/ 104 h 320"/>
              <a:gd name="T26" fmla="*/ 430 w 455"/>
              <a:gd name="T27" fmla="*/ 96 h 320"/>
              <a:gd name="T28" fmla="*/ 430 w 455"/>
              <a:gd name="T29" fmla="*/ 64 h 320"/>
              <a:gd name="T30" fmla="*/ 396 w 455"/>
              <a:gd name="T31" fmla="*/ 56 h 320"/>
              <a:gd name="T32" fmla="*/ 371 w 455"/>
              <a:gd name="T33" fmla="*/ 40 h 320"/>
              <a:gd name="T34" fmla="*/ 337 w 455"/>
              <a:gd name="T35" fmla="*/ 24 h 320"/>
              <a:gd name="T36" fmla="*/ 286 w 455"/>
              <a:gd name="T37" fmla="*/ 16 h 320"/>
              <a:gd name="T38" fmla="*/ 278 w 455"/>
              <a:gd name="T39" fmla="*/ 0 h 320"/>
              <a:gd name="T40" fmla="*/ 227 w 455"/>
              <a:gd name="T41" fmla="*/ 32 h 320"/>
              <a:gd name="T42" fmla="*/ 185 w 455"/>
              <a:gd name="T43" fmla="*/ 24 h 320"/>
              <a:gd name="T44" fmla="*/ 143 w 455"/>
              <a:gd name="T45" fmla="*/ 32 h 320"/>
              <a:gd name="T46" fmla="*/ 84 w 455"/>
              <a:gd name="T47" fmla="*/ 32 h 320"/>
              <a:gd name="T48" fmla="*/ 25 w 455"/>
              <a:gd name="T49" fmla="*/ 64 h 320"/>
              <a:gd name="T50" fmla="*/ 0 w 455"/>
              <a:gd name="T51" fmla="*/ 88 h 320"/>
              <a:gd name="T52" fmla="*/ 8 w 455"/>
              <a:gd name="T53" fmla="*/ 104 h 320"/>
              <a:gd name="T54" fmla="*/ 25 w 455"/>
              <a:gd name="T55" fmla="*/ 168 h 320"/>
              <a:gd name="T56" fmla="*/ 34 w 455"/>
              <a:gd name="T57" fmla="*/ 184 h 320"/>
              <a:gd name="T58" fmla="*/ 67 w 455"/>
              <a:gd name="T59" fmla="*/ 192 h 320"/>
              <a:gd name="T60" fmla="*/ 126 w 455"/>
              <a:gd name="T61" fmla="*/ 192 h 320"/>
              <a:gd name="T62" fmla="*/ 151 w 455"/>
              <a:gd name="T63" fmla="*/ 200 h 320"/>
              <a:gd name="T64" fmla="*/ 168 w 455"/>
              <a:gd name="T65" fmla="*/ 272 h 320"/>
              <a:gd name="T66" fmla="*/ 177 w 455"/>
              <a:gd name="T67" fmla="*/ 272 h 320"/>
              <a:gd name="T68" fmla="*/ 236 w 455"/>
              <a:gd name="T69" fmla="*/ 296 h 320"/>
              <a:gd name="T70" fmla="*/ 244 w 455"/>
              <a:gd name="T71" fmla="*/ 320 h 320"/>
              <a:gd name="T72" fmla="*/ 278 w 455"/>
              <a:gd name="T73" fmla="*/ 296 h 320"/>
              <a:gd name="T74" fmla="*/ 312 w 455"/>
              <a:gd name="T75" fmla="*/ 304 h 32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55" h="320">
                <a:moveTo>
                  <a:pt x="312" y="304"/>
                </a:moveTo>
                <a:lnTo>
                  <a:pt x="328" y="296"/>
                </a:lnTo>
                <a:lnTo>
                  <a:pt x="320" y="272"/>
                </a:lnTo>
                <a:lnTo>
                  <a:pt x="354" y="264"/>
                </a:lnTo>
                <a:lnTo>
                  <a:pt x="379" y="248"/>
                </a:lnTo>
                <a:lnTo>
                  <a:pt x="404" y="256"/>
                </a:lnTo>
                <a:lnTo>
                  <a:pt x="387" y="224"/>
                </a:lnTo>
                <a:lnTo>
                  <a:pt x="387" y="192"/>
                </a:lnTo>
                <a:lnTo>
                  <a:pt x="387" y="160"/>
                </a:lnTo>
                <a:lnTo>
                  <a:pt x="413" y="152"/>
                </a:lnTo>
                <a:lnTo>
                  <a:pt x="421" y="128"/>
                </a:lnTo>
                <a:lnTo>
                  <a:pt x="446" y="120"/>
                </a:lnTo>
                <a:lnTo>
                  <a:pt x="455" y="104"/>
                </a:lnTo>
                <a:lnTo>
                  <a:pt x="430" y="96"/>
                </a:lnTo>
                <a:lnTo>
                  <a:pt x="430" y="64"/>
                </a:lnTo>
                <a:lnTo>
                  <a:pt x="396" y="56"/>
                </a:lnTo>
                <a:lnTo>
                  <a:pt x="371" y="40"/>
                </a:lnTo>
                <a:lnTo>
                  <a:pt x="337" y="24"/>
                </a:lnTo>
                <a:lnTo>
                  <a:pt x="286" y="16"/>
                </a:lnTo>
                <a:lnTo>
                  <a:pt x="278" y="0"/>
                </a:lnTo>
                <a:lnTo>
                  <a:pt x="227" y="32"/>
                </a:lnTo>
                <a:lnTo>
                  <a:pt x="185" y="24"/>
                </a:lnTo>
                <a:lnTo>
                  <a:pt x="143" y="32"/>
                </a:lnTo>
                <a:lnTo>
                  <a:pt x="84" y="32"/>
                </a:lnTo>
                <a:lnTo>
                  <a:pt x="25" y="64"/>
                </a:lnTo>
                <a:lnTo>
                  <a:pt x="0" y="88"/>
                </a:lnTo>
                <a:lnTo>
                  <a:pt x="8" y="104"/>
                </a:lnTo>
                <a:lnTo>
                  <a:pt x="25" y="168"/>
                </a:lnTo>
                <a:lnTo>
                  <a:pt x="34" y="184"/>
                </a:lnTo>
                <a:lnTo>
                  <a:pt x="67" y="192"/>
                </a:lnTo>
                <a:lnTo>
                  <a:pt x="126" y="192"/>
                </a:lnTo>
                <a:lnTo>
                  <a:pt x="151" y="200"/>
                </a:lnTo>
                <a:lnTo>
                  <a:pt x="168" y="272"/>
                </a:lnTo>
                <a:lnTo>
                  <a:pt x="177" y="272"/>
                </a:lnTo>
                <a:lnTo>
                  <a:pt x="236" y="296"/>
                </a:lnTo>
                <a:lnTo>
                  <a:pt x="244" y="320"/>
                </a:lnTo>
                <a:lnTo>
                  <a:pt x="278" y="296"/>
                </a:lnTo>
                <a:lnTo>
                  <a:pt x="312" y="30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44" name="Freeform 89"/>
          <p:cNvSpPr>
            <a:spLocks/>
          </p:cNvSpPr>
          <p:nvPr/>
        </p:nvSpPr>
        <p:spPr bwMode="auto">
          <a:xfrm>
            <a:off x="8036631" y="4174073"/>
            <a:ext cx="1098301" cy="1051830"/>
          </a:xfrm>
          <a:custGeom>
            <a:avLst/>
            <a:gdLst>
              <a:gd name="T0" fmla="*/ 910 w 969"/>
              <a:gd name="T1" fmla="*/ 96 h 928"/>
              <a:gd name="T2" fmla="*/ 910 w 969"/>
              <a:gd name="T3" fmla="*/ 40 h 928"/>
              <a:gd name="T4" fmla="*/ 825 w 969"/>
              <a:gd name="T5" fmla="*/ 0 h 928"/>
              <a:gd name="T6" fmla="*/ 733 w 969"/>
              <a:gd name="T7" fmla="*/ 32 h 928"/>
              <a:gd name="T8" fmla="*/ 691 w 969"/>
              <a:gd name="T9" fmla="*/ 72 h 928"/>
              <a:gd name="T10" fmla="*/ 615 w 969"/>
              <a:gd name="T11" fmla="*/ 160 h 928"/>
              <a:gd name="T12" fmla="*/ 573 w 969"/>
              <a:gd name="T13" fmla="*/ 176 h 928"/>
              <a:gd name="T14" fmla="*/ 505 w 969"/>
              <a:gd name="T15" fmla="*/ 184 h 928"/>
              <a:gd name="T16" fmla="*/ 446 w 969"/>
              <a:gd name="T17" fmla="*/ 200 h 928"/>
              <a:gd name="T18" fmla="*/ 387 w 969"/>
              <a:gd name="T19" fmla="*/ 224 h 928"/>
              <a:gd name="T20" fmla="*/ 294 w 969"/>
              <a:gd name="T21" fmla="*/ 208 h 928"/>
              <a:gd name="T22" fmla="*/ 143 w 969"/>
              <a:gd name="T23" fmla="*/ 224 h 928"/>
              <a:gd name="T24" fmla="*/ 84 w 969"/>
              <a:gd name="T25" fmla="*/ 272 h 928"/>
              <a:gd name="T26" fmla="*/ 75 w 969"/>
              <a:gd name="T27" fmla="*/ 304 h 928"/>
              <a:gd name="T28" fmla="*/ 118 w 969"/>
              <a:gd name="T29" fmla="*/ 408 h 928"/>
              <a:gd name="T30" fmla="*/ 33 w 969"/>
              <a:gd name="T31" fmla="*/ 512 h 928"/>
              <a:gd name="T32" fmla="*/ 16 w 969"/>
              <a:gd name="T33" fmla="*/ 592 h 928"/>
              <a:gd name="T34" fmla="*/ 0 w 969"/>
              <a:gd name="T35" fmla="*/ 680 h 928"/>
              <a:gd name="T36" fmla="*/ 50 w 969"/>
              <a:gd name="T37" fmla="*/ 696 h 928"/>
              <a:gd name="T38" fmla="*/ 109 w 969"/>
              <a:gd name="T39" fmla="*/ 696 h 928"/>
              <a:gd name="T40" fmla="*/ 177 w 969"/>
              <a:gd name="T41" fmla="*/ 704 h 928"/>
              <a:gd name="T42" fmla="*/ 261 w 969"/>
              <a:gd name="T43" fmla="*/ 712 h 928"/>
              <a:gd name="T44" fmla="*/ 362 w 969"/>
              <a:gd name="T45" fmla="*/ 664 h 928"/>
              <a:gd name="T46" fmla="*/ 404 w 969"/>
              <a:gd name="T47" fmla="*/ 616 h 928"/>
              <a:gd name="T48" fmla="*/ 463 w 969"/>
              <a:gd name="T49" fmla="*/ 600 h 928"/>
              <a:gd name="T50" fmla="*/ 556 w 969"/>
              <a:gd name="T51" fmla="*/ 600 h 928"/>
              <a:gd name="T52" fmla="*/ 640 w 969"/>
              <a:gd name="T53" fmla="*/ 648 h 928"/>
              <a:gd name="T54" fmla="*/ 707 w 969"/>
              <a:gd name="T55" fmla="*/ 696 h 928"/>
              <a:gd name="T56" fmla="*/ 758 w 969"/>
              <a:gd name="T57" fmla="*/ 760 h 928"/>
              <a:gd name="T58" fmla="*/ 657 w 969"/>
              <a:gd name="T59" fmla="*/ 800 h 928"/>
              <a:gd name="T60" fmla="*/ 657 w 969"/>
              <a:gd name="T61" fmla="*/ 888 h 928"/>
              <a:gd name="T62" fmla="*/ 674 w 969"/>
              <a:gd name="T63" fmla="*/ 928 h 928"/>
              <a:gd name="T64" fmla="*/ 766 w 969"/>
              <a:gd name="T65" fmla="*/ 904 h 928"/>
              <a:gd name="T66" fmla="*/ 808 w 969"/>
              <a:gd name="T67" fmla="*/ 768 h 928"/>
              <a:gd name="T68" fmla="*/ 867 w 969"/>
              <a:gd name="T69" fmla="*/ 704 h 928"/>
              <a:gd name="T70" fmla="*/ 969 w 969"/>
              <a:gd name="T71" fmla="*/ 688 h 928"/>
              <a:gd name="T72" fmla="*/ 935 w 969"/>
              <a:gd name="T73" fmla="*/ 104 h 92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69" h="928">
                <a:moveTo>
                  <a:pt x="935" y="104"/>
                </a:moveTo>
                <a:lnTo>
                  <a:pt x="910" y="96"/>
                </a:lnTo>
                <a:lnTo>
                  <a:pt x="893" y="56"/>
                </a:lnTo>
                <a:lnTo>
                  <a:pt x="910" y="40"/>
                </a:lnTo>
                <a:lnTo>
                  <a:pt x="867" y="16"/>
                </a:lnTo>
                <a:lnTo>
                  <a:pt x="825" y="0"/>
                </a:lnTo>
                <a:lnTo>
                  <a:pt x="766" y="32"/>
                </a:lnTo>
                <a:lnTo>
                  <a:pt x="733" y="32"/>
                </a:lnTo>
                <a:lnTo>
                  <a:pt x="724" y="72"/>
                </a:lnTo>
                <a:lnTo>
                  <a:pt x="691" y="72"/>
                </a:lnTo>
                <a:lnTo>
                  <a:pt x="632" y="96"/>
                </a:lnTo>
                <a:lnTo>
                  <a:pt x="615" y="160"/>
                </a:lnTo>
                <a:lnTo>
                  <a:pt x="623" y="192"/>
                </a:lnTo>
                <a:lnTo>
                  <a:pt x="573" y="176"/>
                </a:lnTo>
                <a:lnTo>
                  <a:pt x="530" y="200"/>
                </a:lnTo>
                <a:lnTo>
                  <a:pt x="505" y="184"/>
                </a:lnTo>
                <a:lnTo>
                  <a:pt x="480" y="216"/>
                </a:lnTo>
                <a:lnTo>
                  <a:pt x="446" y="200"/>
                </a:lnTo>
                <a:lnTo>
                  <a:pt x="412" y="200"/>
                </a:lnTo>
                <a:lnTo>
                  <a:pt x="387" y="224"/>
                </a:lnTo>
                <a:lnTo>
                  <a:pt x="353" y="200"/>
                </a:lnTo>
                <a:lnTo>
                  <a:pt x="294" y="208"/>
                </a:lnTo>
                <a:lnTo>
                  <a:pt x="202" y="216"/>
                </a:lnTo>
                <a:lnTo>
                  <a:pt x="143" y="224"/>
                </a:lnTo>
                <a:lnTo>
                  <a:pt x="101" y="248"/>
                </a:lnTo>
                <a:lnTo>
                  <a:pt x="84" y="272"/>
                </a:lnTo>
                <a:lnTo>
                  <a:pt x="50" y="272"/>
                </a:lnTo>
                <a:lnTo>
                  <a:pt x="75" y="304"/>
                </a:lnTo>
                <a:lnTo>
                  <a:pt x="109" y="368"/>
                </a:lnTo>
                <a:lnTo>
                  <a:pt x="118" y="408"/>
                </a:lnTo>
                <a:lnTo>
                  <a:pt x="84" y="416"/>
                </a:lnTo>
                <a:lnTo>
                  <a:pt x="33" y="512"/>
                </a:lnTo>
                <a:lnTo>
                  <a:pt x="50" y="584"/>
                </a:lnTo>
                <a:lnTo>
                  <a:pt x="16" y="592"/>
                </a:lnTo>
                <a:lnTo>
                  <a:pt x="8" y="632"/>
                </a:lnTo>
                <a:lnTo>
                  <a:pt x="0" y="680"/>
                </a:lnTo>
                <a:lnTo>
                  <a:pt x="16" y="672"/>
                </a:lnTo>
                <a:lnTo>
                  <a:pt x="50" y="696"/>
                </a:lnTo>
                <a:lnTo>
                  <a:pt x="75" y="720"/>
                </a:lnTo>
                <a:lnTo>
                  <a:pt x="109" y="696"/>
                </a:lnTo>
                <a:lnTo>
                  <a:pt x="143" y="704"/>
                </a:lnTo>
                <a:lnTo>
                  <a:pt x="177" y="704"/>
                </a:lnTo>
                <a:lnTo>
                  <a:pt x="227" y="696"/>
                </a:lnTo>
                <a:lnTo>
                  <a:pt x="261" y="712"/>
                </a:lnTo>
                <a:lnTo>
                  <a:pt x="286" y="688"/>
                </a:lnTo>
                <a:lnTo>
                  <a:pt x="362" y="664"/>
                </a:lnTo>
                <a:lnTo>
                  <a:pt x="396" y="616"/>
                </a:lnTo>
                <a:lnTo>
                  <a:pt x="404" y="616"/>
                </a:lnTo>
                <a:lnTo>
                  <a:pt x="412" y="608"/>
                </a:lnTo>
                <a:lnTo>
                  <a:pt x="463" y="600"/>
                </a:lnTo>
                <a:lnTo>
                  <a:pt x="488" y="576"/>
                </a:lnTo>
                <a:lnTo>
                  <a:pt x="556" y="600"/>
                </a:lnTo>
                <a:lnTo>
                  <a:pt x="615" y="600"/>
                </a:lnTo>
                <a:lnTo>
                  <a:pt x="640" y="648"/>
                </a:lnTo>
                <a:lnTo>
                  <a:pt x="691" y="664"/>
                </a:lnTo>
                <a:lnTo>
                  <a:pt x="707" y="696"/>
                </a:lnTo>
                <a:lnTo>
                  <a:pt x="741" y="728"/>
                </a:lnTo>
                <a:lnTo>
                  <a:pt x="758" y="760"/>
                </a:lnTo>
                <a:lnTo>
                  <a:pt x="682" y="776"/>
                </a:lnTo>
                <a:lnTo>
                  <a:pt x="657" y="800"/>
                </a:lnTo>
                <a:lnTo>
                  <a:pt x="674" y="824"/>
                </a:lnTo>
                <a:lnTo>
                  <a:pt x="657" y="888"/>
                </a:lnTo>
                <a:lnTo>
                  <a:pt x="640" y="912"/>
                </a:lnTo>
                <a:lnTo>
                  <a:pt x="674" y="928"/>
                </a:lnTo>
                <a:lnTo>
                  <a:pt x="724" y="904"/>
                </a:lnTo>
                <a:lnTo>
                  <a:pt x="766" y="904"/>
                </a:lnTo>
                <a:lnTo>
                  <a:pt x="766" y="872"/>
                </a:lnTo>
                <a:lnTo>
                  <a:pt x="808" y="768"/>
                </a:lnTo>
                <a:lnTo>
                  <a:pt x="834" y="736"/>
                </a:lnTo>
                <a:lnTo>
                  <a:pt x="867" y="704"/>
                </a:lnTo>
                <a:lnTo>
                  <a:pt x="918" y="680"/>
                </a:lnTo>
                <a:lnTo>
                  <a:pt x="969" y="688"/>
                </a:lnTo>
                <a:lnTo>
                  <a:pt x="969" y="104"/>
                </a:lnTo>
                <a:lnTo>
                  <a:pt x="935" y="10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45" name="Freeform 90"/>
          <p:cNvSpPr>
            <a:spLocks/>
          </p:cNvSpPr>
          <p:nvPr/>
        </p:nvSpPr>
        <p:spPr bwMode="auto">
          <a:xfrm>
            <a:off x="7749871" y="3820440"/>
            <a:ext cx="515714" cy="362700"/>
          </a:xfrm>
          <a:custGeom>
            <a:avLst/>
            <a:gdLst>
              <a:gd name="T0" fmla="*/ 312 w 455"/>
              <a:gd name="T1" fmla="*/ 304 h 320"/>
              <a:gd name="T2" fmla="*/ 328 w 455"/>
              <a:gd name="T3" fmla="*/ 296 h 320"/>
              <a:gd name="T4" fmla="*/ 320 w 455"/>
              <a:gd name="T5" fmla="*/ 272 h 320"/>
              <a:gd name="T6" fmla="*/ 354 w 455"/>
              <a:gd name="T7" fmla="*/ 264 h 320"/>
              <a:gd name="T8" fmla="*/ 379 w 455"/>
              <a:gd name="T9" fmla="*/ 248 h 320"/>
              <a:gd name="T10" fmla="*/ 404 w 455"/>
              <a:gd name="T11" fmla="*/ 256 h 320"/>
              <a:gd name="T12" fmla="*/ 387 w 455"/>
              <a:gd name="T13" fmla="*/ 224 h 320"/>
              <a:gd name="T14" fmla="*/ 387 w 455"/>
              <a:gd name="T15" fmla="*/ 192 h 320"/>
              <a:gd name="T16" fmla="*/ 387 w 455"/>
              <a:gd name="T17" fmla="*/ 160 h 320"/>
              <a:gd name="T18" fmla="*/ 413 w 455"/>
              <a:gd name="T19" fmla="*/ 152 h 320"/>
              <a:gd name="T20" fmla="*/ 421 w 455"/>
              <a:gd name="T21" fmla="*/ 128 h 320"/>
              <a:gd name="T22" fmla="*/ 446 w 455"/>
              <a:gd name="T23" fmla="*/ 120 h 320"/>
              <a:gd name="T24" fmla="*/ 455 w 455"/>
              <a:gd name="T25" fmla="*/ 104 h 320"/>
              <a:gd name="T26" fmla="*/ 430 w 455"/>
              <a:gd name="T27" fmla="*/ 96 h 320"/>
              <a:gd name="T28" fmla="*/ 430 w 455"/>
              <a:gd name="T29" fmla="*/ 64 h 320"/>
              <a:gd name="T30" fmla="*/ 396 w 455"/>
              <a:gd name="T31" fmla="*/ 56 h 320"/>
              <a:gd name="T32" fmla="*/ 371 w 455"/>
              <a:gd name="T33" fmla="*/ 40 h 320"/>
              <a:gd name="T34" fmla="*/ 337 w 455"/>
              <a:gd name="T35" fmla="*/ 24 h 320"/>
              <a:gd name="T36" fmla="*/ 286 w 455"/>
              <a:gd name="T37" fmla="*/ 16 h 320"/>
              <a:gd name="T38" fmla="*/ 278 w 455"/>
              <a:gd name="T39" fmla="*/ 0 h 320"/>
              <a:gd name="T40" fmla="*/ 227 w 455"/>
              <a:gd name="T41" fmla="*/ 32 h 320"/>
              <a:gd name="T42" fmla="*/ 185 w 455"/>
              <a:gd name="T43" fmla="*/ 24 h 320"/>
              <a:gd name="T44" fmla="*/ 143 w 455"/>
              <a:gd name="T45" fmla="*/ 32 h 320"/>
              <a:gd name="T46" fmla="*/ 84 w 455"/>
              <a:gd name="T47" fmla="*/ 32 h 320"/>
              <a:gd name="T48" fmla="*/ 25 w 455"/>
              <a:gd name="T49" fmla="*/ 64 h 320"/>
              <a:gd name="T50" fmla="*/ 0 w 455"/>
              <a:gd name="T51" fmla="*/ 88 h 320"/>
              <a:gd name="T52" fmla="*/ 8 w 455"/>
              <a:gd name="T53" fmla="*/ 104 h 320"/>
              <a:gd name="T54" fmla="*/ 25 w 455"/>
              <a:gd name="T55" fmla="*/ 168 h 320"/>
              <a:gd name="T56" fmla="*/ 34 w 455"/>
              <a:gd name="T57" fmla="*/ 184 h 320"/>
              <a:gd name="T58" fmla="*/ 67 w 455"/>
              <a:gd name="T59" fmla="*/ 192 h 320"/>
              <a:gd name="T60" fmla="*/ 126 w 455"/>
              <a:gd name="T61" fmla="*/ 192 h 320"/>
              <a:gd name="T62" fmla="*/ 151 w 455"/>
              <a:gd name="T63" fmla="*/ 200 h 320"/>
              <a:gd name="T64" fmla="*/ 168 w 455"/>
              <a:gd name="T65" fmla="*/ 272 h 320"/>
              <a:gd name="T66" fmla="*/ 177 w 455"/>
              <a:gd name="T67" fmla="*/ 272 h 320"/>
              <a:gd name="T68" fmla="*/ 236 w 455"/>
              <a:gd name="T69" fmla="*/ 296 h 320"/>
              <a:gd name="T70" fmla="*/ 244 w 455"/>
              <a:gd name="T71" fmla="*/ 320 h 320"/>
              <a:gd name="T72" fmla="*/ 278 w 455"/>
              <a:gd name="T73" fmla="*/ 296 h 320"/>
              <a:gd name="T74" fmla="*/ 312 w 455"/>
              <a:gd name="T75" fmla="*/ 304 h 32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55" h="320">
                <a:moveTo>
                  <a:pt x="312" y="304"/>
                </a:moveTo>
                <a:lnTo>
                  <a:pt x="328" y="296"/>
                </a:lnTo>
                <a:lnTo>
                  <a:pt x="320" y="272"/>
                </a:lnTo>
                <a:lnTo>
                  <a:pt x="354" y="264"/>
                </a:lnTo>
                <a:lnTo>
                  <a:pt x="379" y="248"/>
                </a:lnTo>
                <a:lnTo>
                  <a:pt x="404" y="256"/>
                </a:lnTo>
                <a:lnTo>
                  <a:pt x="387" y="224"/>
                </a:lnTo>
                <a:lnTo>
                  <a:pt x="387" y="192"/>
                </a:lnTo>
                <a:lnTo>
                  <a:pt x="387" y="160"/>
                </a:lnTo>
                <a:lnTo>
                  <a:pt x="413" y="152"/>
                </a:lnTo>
                <a:lnTo>
                  <a:pt x="421" y="128"/>
                </a:lnTo>
                <a:lnTo>
                  <a:pt x="446" y="120"/>
                </a:lnTo>
                <a:lnTo>
                  <a:pt x="455" y="104"/>
                </a:lnTo>
                <a:lnTo>
                  <a:pt x="430" y="96"/>
                </a:lnTo>
                <a:lnTo>
                  <a:pt x="430" y="64"/>
                </a:lnTo>
                <a:lnTo>
                  <a:pt x="396" y="56"/>
                </a:lnTo>
                <a:lnTo>
                  <a:pt x="371" y="40"/>
                </a:lnTo>
                <a:lnTo>
                  <a:pt x="337" y="24"/>
                </a:lnTo>
                <a:lnTo>
                  <a:pt x="286" y="16"/>
                </a:lnTo>
                <a:lnTo>
                  <a:pt x="278" y="0"/>
                </a:lnTo>
                <a:lnTo>
                  <a:pt x="227" y="32"/>
                </a:lnTo>
                <a:lnTo>
                  <a:pt x="185" y="24"/>
                </a:lnTo>
                <a:lnTo>
                  <a:pt x="143" y="32"/>
                </a:lnTo>
                <a:lnTo>
                  <a:pt x="84" y="32"/>
                </a:lnTo>
                <a:lnTo>
                  <a:pt x="25" y="64"/>
                </a:lnTo>
                <a:lnTo>
                  <a:pt x="0" y="88"/>
                </a:lnTo>
                <a:lnTo>
                  <a:pt x="8" y="104"/>
                </a:lnTo>
                <a:lnTo>
                  <a:pt x="25" y="168"/>
                </a:lnTo>
                <a:lnTo>
                  <a:pt x="34" y="184"/>
                </a:lnTo>
                <a:lnTo>
                  <a:pt x="67" y="192"/>
                </a:lnTo>
                <a:lnTo>
                  <a:pt x="126" y="192"/>
                </a:lnTo>
                <a:lnTo>
                  <a:pt x="151" y="200"/>
                </a:lnTo>
                <a:lnTo>
                  <a:pt x="168" y="272"/>
                </a:lnTo>
                <a:lnTo>
                  <a:pt x="177" y="272"/>
                </a:lnTo>
                <a:lnTo>
                  <a:pt x="236" y="296"/>
                </a:lnTo>
                <a:lnTo>
                  <a:pt x="244" y="320"/>
                </a:lnTo>
                <a:lnTo>
                  <a:pt x="278" y="296"/>
                </a:lnTo>
                <a:lnTo>
                  <a:pt x="312" y="304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46" name="Freeform 91"/>
          <p:cNvSpPr>
            <a:spLocks/>
          </p:cNvSpPr>
          <p:nvPr/>
        </p:nvSpPr>
        <p:spPr bwMode="auto">
          <a:xfrm>
            <a:off x="8036631" y="4165005"/>
            <a:ext cx="1098301" cy="1051830"/>
          </a:xfrm>
          <a:custGeom>
            <a:avLst/>
            <a:gdLst>
              <a:gd name="T0" fmla="*/ 910 w 969"/>
              <a:gd name="T1" fmla="*/ 96 h 928"/>
              <a:gd name="T2" fmla="*/ 910 w 969"/>
              <a:gd name="T3" fmla="*/ 40 h 928"/>
              <a:gd name="T4" fmla="*/ 825 w 969"/>
              <a:gd name="T5" fmla="*/ 0 h 928"/>
              <a:gd name="T6" fmla="*/ 733 w 969"/>
              <a:gd name="T7" fmla="*/ 32 h 928"/>
              <a:gd name="T8" fmla="*/ 691 w 969"/>
              <a:gd name="T9" fmla="*/ 72 h 928"/>
              <a:gd name="T10" fmla="*/ 615 w 969"/>
              <a:gd name="T11" fmla="*/ 160 h 928"/>
              <a:gd name="T12" fmla="*/ 573 w 969"/>
              <a:gd name="T13" fmla="*/ 176 h 928"/>
              <a:gd name="T14" fmla="*/ 505 w 969"/>
              <a:gd name="T15" fmla="*/ 184 h 928"/>
              <a:gd name="T16" fmla="*/ 446 w 969"/>
              <a:gd name="T17" fmla="*/ 200 h 928"/>
              <a:gd name="T18" fmla="*/ 387 w 969"/>
              <a:gd name="T19" fmla="*/ 224 h 928"/>
              <a:gd name="T20" fmla="*/ 294 w 969"/>
              <a:gd name="T21" fmla="*/ 208 h 928"/>
              <a:gd name="T22" fmla="*/ 143 w 969"/>
              <a:gd name="T23" fmla="*/ 224 h 928"/>
              <a:gd name="T24" fmla="*/ 84 w 969"/>
              <a:gd name="T25" fmla="*/ 272 h 928"/>
              <a:gd name="T26" fmla="*/ 75 w 969"/>
              <a:gd name="T27" fmla="*/ 304 h 928"/>
              <a:gd name="T28" fmla="*/ 118 w 969"/>
              <a:gd name="T29" fmla="*/ 408 h 928"/>
              <a:gd name="T30" fmla="*/ 33 w 969"/>
              <a:gd name="T31" fmla="*/ 512 h 928"/>
              <a:gd name="T32" fmla="*/ 16 w 969"/>
              <a:gd name="T33" fmla="*/ 592 h 928"/>
              <a:gd name="T34" fmla="*/ 0 w 969"/>
              <a:gd name="T35" fmla="*/ 680 h 928"/>
              <a:gd name="T36" fmla="*/ 50 w 969"/>
              <a:gd name="T37" fmla="*/ 696 h 928"/>
              <a:gd name="T38" fmla="*/ 109 w 969"/>
              <a:gd name="T39" fmla="*/ 696 h 928"/>
              <a:gd name="T40" fmla="*/ 177 w 969"/>
              <a:gd name="T41" fmla="*/ 704 h 928"/>
              <a:gd name="T42" fmla="*/ 261 w 969"/>
              <a:gd name="T43" fmla="*/ 712 h 928"/>
              <a:gd name="T44" fmla="*/ 362 w 969"/>
              <a:gd name="T45" fmla="*/ 664 h 928"/>
              <a:gd name="T46" fmla="*/ 404 w 969"/>
              <a:gd name="T47" fmla="*/ 616 h 928"/>
              <a:gd name="T48" fmla="*/ 463 w 969"/>
              <a:gd name="T49" fmla="*/ 600 h 928"/>
              <a:gd name="T50" fmla="*/ 556 w 969"/>
              <a:gd name="T51" fmla="*/ 600 h 928"/>
              <a:gd name="T52" fmla="*/ 640 w 969"/>
              <a:gd name="T53" fmla="*/ 648 h 928"/>
              <a:gd name="T54" fmla="*/ 707 w 969"/>
              <a:gd name="T55" fmla="*/ 696 h 928"/>
              <a:gd name="T56" fmla="*/ 758 w 969"/>
              <a:gd name="T57" fmla="*/ 760 h 928"/>
              <a:gd name="T58" fmla="*/ 657 w 969"/>
              <a:gd name="T59" fmla="*/ 800 h 928"/>
              <a:gd name="T60" fmla="*/ 657 w 969"/>
              <a:gd name="T61" fmla="*/ 888 h 928"/>
              <a:gd name="T62" fmla="*/ 674 w 969"/>
              <a:gd name="T63" fmla="*/ 928 h 928"/>
              <a:gd name="T64" fmla="*/ 766 w 969"/>
              <a:gd name="T65" fmla="*/ 904 h 928"/>
              <a:gd name="T66" fmla="*/ 808 w 969"/>
              <a:gd name="T67" fmla="*/ 768 h 928"/>
              <a:gd name="T68" fmla="*/ 867 w 969"/>
              <a:gd name="T69" fmla="*/ 704 h 928"/>
              <a:gd name="T70" fmla="*/ 969 w 969"/>
              <a:gd name="T71" fmla="*/ 688 h 928"/>
              <a:gd name="T72" fmla="*/ 935 w 969"/>
              <a:gd name="T73" fmla="*/ 104 h 92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69" h="928">
                <a:moveTo>
                  <a:pt x="935" y="104"/>
                </a:moveTo>
                <a:lnTo>
                  <a:pt x="910" y="96"/>
                </a:lnTo>
                <a:lnTo>
                  <a:pt x="893" y="56"/>
                </a:lnTo>
                <a:lnTo>
                  <a:pt x="910" y="40"/>
                </a:lnTo>
                <a:lnTo>
                  <a:pt x="867" y="16"/>
                </a:lnTo>
                <a:lnTo>
                  <a:pt x="825" y="0"/>
                </a:lnTo>
                <a:lnTo>
                  <a:pt x="766" y="32"/>
                </a:lnTo>
                <a:lnTo>
                  <a:pt x="733" y="32"/>
                </a:lnTo>
                <a:lnTo>
                  <a:pt x="724" y="72"/>
                </a:lnTo>
                <a:lnTo>
                  <a:pt x="691" y="72"/>
                </a:lnTo>
                <a:lnTo>
                  <a:pt x="632" y="96"/>
                </a:lnTo>
                <a:lnTo>
                  <a:pt x="615" y="160"/>
                </a:lnTo>
                <a:lnTo>
                  <a:pt x="623" y="192"/>
                </a:lnTo>
                <a:lnTo>
                  <a:pt x="573" y="176"/>
                </a:lnTo>
                <a:lnTo>
                  <a:pt x="530" y="200"/>
                </a:lnTo>
                <a:lnTo>
                  <a:pt x="505" y="184"/>
                </a:lnTo>
                <a:lnTo>
                  <a:pt x="480" y="216"/>
                </a:lnTo>
                <a:lnTo>
                  <a:pt x="446" y="200"/>
                </a:lnTo>
                <a:lnTo>
                  <a:pt x="412" y="200"/>
                </a:lnTo>
                <a:lnTo>
                  <a:pt x="387" y="224"/>
                </a:lnTo>
                <a:lnTo>
                  <a:pt x="353" y="200"/>
                </a:lnTo>
                <a:lnTo>
                  <a:pt x="294" y="208"/>
                </a:lnTo>
                <a:lnTo>
                  <a:pt x="202" y="216"/>
                </a:lnTo>
                <a:lnTo>
                  <a:pt x="143" y="224"/>
                </a:lnTo>
                <a:lnTo>
                  <a:pt x="101" y="248"/>
                </a:lnTo>
                <a:lnTo>
                  <a:pt x="84" y="272"/>
                </a:lnTo>
                <a:lnTo>
                  <a:pt x="50" y="272"/>
                </a:lnTo>
                <a:lnTo>
                  <a:pt x="75" y="304"/>
                </a:lnTo>
                <a:lnTo>
                  <a:pt x="109" y="368"/>
                </a:lnTo>
                <a:lnTo>
                  <a:pt x="118" y="408"/>
                </a:lnTo>
                <a:lnTo>
                  <a:pt x="84" y="416"/>
                </a:lnTo>
                <a:lnTo>
                  <a:pt x="33" y="512"/>
                </a:lnTo>
                <a:lnTo>
                  <a:pt x="50" y="584"/>
                </a:lnTo>
                <a:lnTo>
                  <a:pt x="16" y="592"/>
                </a:lnTo>
                <a:lnTo>
                  <a:pt x="8" y="632"/>
                </a:lnTo>
                <a:lnTo>
                  <a:pt x="0" y="680"/>
                </a:lnTo>
                <a:lnTo>
                  <a:pt x="16" y="672"/>
                </a:lnTo>
                <a:lnTo>
                  <a:pt x="50" y="696"/>
                </a:lnTo>
                <a:lnTo>
                  <a:pt x="75" y="720"/>
                </a:lnTo>
                <a:lnTo>
                  <a:pt x="109" y="696"/>
                </a:lnTo>
                <a:lnTo>
                  <a:pt x="143" y="704"/>
                </a:lnTo>
                <a:lnTo>
                  <a:pt x="177" y="704"/>
                </a:lnTo>
                <a:lnTo>
                  <a:pt x="227" y="696"/>
                </a:lnTo>
                <a:lnTo>
                  <a:pt x="261" y="712"/>
                </a:lnTo>
                <a:lnTo>
                  <a:pt x="286" y="688"/>
                </a:lnTo>
                <a:lnTo>
                  <a:pt x="362" y="664"/>
                </a:lnTo>
                <a:lnTo>
                  <a:pt x="396" y="616"/>
                </a:lnTo>
                <a:lnTo>
                  <a:pt x="404" y="616"/>
                </a:lnTo>
                <a:lnTo>
                  <a:pt x="412" y="608"/>
                </a:lnTo>
                <a:lnTo>
                  <a:pt x="463" y="600"/>
                </a:lnTo>
                <a:lnTo>
                  <a:pt x="488" y="576"/>
                </a:lnTo>
                <a:lnTo>
                  <a:pt x="556" y="600"/>
                </a:lnTo>
                <a:lnTo>
                  <a:pt x="615" y="600"/>
                </a:lnTo>
                <a:lnTo>
                  <a:pt x="640" y="648"/>
                </a:lnTo>
                <a:lnTo>
                  <a:pt x="691" y="664"/>
                </a:lnTo>
                <a:lnTo>
                  <a:pt x="707" y="696"/>
                </a:lnTo>
                <a:lnTo>
                  <a:pt x="741" y="728"/>
                </a:lnTo>
                <a:lnTo>
                  <a:pt x="758" y="760"/>
                </a:lnTo>
                <a:lnTo>
                  <a:pt x="682" y="776"/>
                </a:lnTo>
                <a:lnTo>
                  <a:pt x="657" y="800"/>
                </a:lnTo>
                <a:lnTo>
                  <a:pt x="674" y="824"/>
                </a:lnTo>
                <a:lnTo>
                  <a:pt x="657" y="888"/>
                </a:lnTo>
                <a:lnTo>
                  <a:pt x="640" y="912"/>
                </a:lnTo>
                <a:lnTo>
                  <a:pt x="674" y="928"/>
                </a:lnTo>
                <a:lnTo>
                  <a:pt x="724" y="904"/>
                </a:lnTo>
                <a:lnTo>
                  <a:pt x="766" y="904"/>
                </a:lnTo>
                <a:lnTo>
                  <a:pt x="766" y="872"/>
                </a:lnTo>
                <a:lnTo>
                  <a:pt x="808" y="768"/>
                </a:lnTo>
                <a:lnTo>
                  <a:pt x="834" y="736"/>
                </a:lnTo>
                <a:lnTo>
                  <a:pt x="867" y="704"/>
                </a:lnTo>
                <a:lnTo>
                  <a:pt x="918" y="680"/>
                </a:lnTo>
                <a:lnTo>
                  <a:pt x="969" y="688"/>
                </a:lnTo>
                <a:lnTo>
                  <a:pt x="969" y="104"/>
                </a:lnTo>
                <a:lnTo>
                  <a:pt x="935" y="104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47" name="Freeform 92"/>
          <p:cNvSpPr>
            <a:spLocks/>
          </p:cNvSpPr>
          <p:nvPr/>
        </p:nvSpPr>
        <p:spPr bwMode="auto">
          <a:xfrm>
            <a:off x="8026430" y="3802306"/>
            <a:ext cx="821742" cy="680062"/>
          </a:xfrm>
          <a:custGeom>
            <a:avLst/>
            <a:gdLst>
              <a:gd name="T0" fmla="*/ 657 w 725"/>
              <a:gd name="T1" fmla="*/ 320 h 600"/>
              <a:gd name="T2" fmla="*/ 641 w 725"/>
              <a:gd name="T3" fmla="*/ 280 h 600"/>
              <a:gd name="T4" fmla="*/ 708 w 725"/>
              <a:gd name="T5" fmla="*/ 256 h 600"/>
              <a:gd name="T6" fmla="*/ 700 w 725"/>
              <a:gd name="T7" fmla="*/ 208 h 600"/>
              <a:gd name="T8" fmla="*/ 624 w 725"/>
              <a:gd name="T9" fmla="*/ 168 h 600"/>
              <a:gd name="T10" fmla="*/ 548 w 725"/>
              <a:gd name="T11" fmla="*/ 136 h 600"/>
              <a:gd name="T12" fmla="*/ 514 w 725"/>
              <a:gd name="T13" fmla="*/ 104 h 600"/>
              <a:gd name="T14" fmla="*/ 506 w 725"/>
              <a:gd name="T15" fmla="*/ 40 h 600"/>
              <a:gd name="T16" fmla="*/ 438 w 725"/>
              <a:gd name="T17" fmla="*/ 8 h 600"/>
              <a:gd name="T18" fmla="*/ 379 w 725"/>
              <a:gd name="T19" fmla="*/ 16 h 600"/>
              <a:gd name="T20" fmla="*/ 329 w 725"/>
              <a:gd name="T21" fmla="*/ 16 h 600"/>
              <a:gd name="T22" fmla="*/ 278 w 725"/>
              <a:gd name="T23" fmla="*/ 0 h 600"/>
              <a:gd name="T24" fmla="*/ 202 w 725"/>
              <a:gd name="T25" fmla="*/ 64 h 600"/>
              <a:gd name="T26" fmla="*/ 186 w 725"/>
              <a:gd name="T27" fmla="*/ 88 h 600"/>
              <a:gd name="T28" fmla="*/ 211 w 725"/>
              <a:gd name="T29" fmla="*/ 128 h 600"/>
              <a:gd name="T30" fmla="*/ 177 w 725"/>
              <a:gd name="T31" fmla="*/ 152 h 600"/>
              <a:gd name="T32" fmla="*/ 143 w 725"/>
              <a:gd name="T33" fmla="*/ 184 h 600"/>
              <a:gd name="T34" fmla="*/ 143 w 725"/>
              <a:gd name="T35" fmla="*/ 248 h 600"/>
              <a:gd name="T36" fmla="*/ 135 w 725"/>
              <a:gd name="T37" fmla="*/ 272 h 600"/>
              <a:gd name="T38" fmla="*/ 76 w 725"/>
              <a:gd name="T39" fmla="*/ 296 h 600"/>
              <a:gd name="T40" fmla="*/ 68 w 725"/>
              <a:gd name="T41" fmla="*/ 328 h 600"/>
              <a:gd name="T42" fmla="*/ 0 w 725"/>
              <a:gd name="T43" fmla="*/ 344 h 600"/>
              <a:gd name="T44" fmla="*/ 59 w 725"/>
              <a:gd name="T45" fmla="*/ 464 h 600"/>
              <a:gd name="T46" fmla="*/ 17 w 725"/>
              <a:gd name="T47" fmla="*/ 536 h 600"/>
              <a:gd name="T48" fmla="*/ 59 w 725"/>
              <a:gd name="T49" fmla="*/ 600 h 600"/>
              <a:gd name="T50" fmla="*/ 110 w 725"/>
              <a:gd name="T51" fmla="*/ 576 h 600"/>
              <a:gd name="T52" fmla="*/ 211 w 725"/>
              <a:gd name="T53" fmla="*/ 544 h 600"/>
              <a:gd name="T54" fmla="*/ 362 w 725"/>
              <a:gd name="T55" fmla="*/ 528 h 600"/>
              <a:gd name="T56" fmla="*/ 421 w 725"/>
              <a:gd name="T57" fmla="*/ 528 h 600"/>
              <a:gd name="T58" fmla="*/ 489 w 725"/>
              <a:gd name="T59" fmla="*/ 544 h 600"/>
              <a:gd name="T60" fmla="*/ 539 w 725"/>
              <a:gd name="T61" fmla="*/ 528 h 600"/>
              <a:gd name="T62" fmla="*/ 632 w 725"/>
              <a:gd name="T63" fmla="*/ 520 h 600"/>
              <a:gd name="T64" fmla="*/ 641 w 725"/>
              <a:gd name="T65" fmla="*/ 424 h 600"/>
              <a:gd name="T66" fmla="*/ 674 w 725"/>
              <a:gd name="T67" fmla="*/ 368 h 6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25" h="600">
                <a:moveTo>
                  <a:pt x="657" y="344"/>
                </a:moveTo>
                <a:lnTo>
                  <a:pt x="657" y="320"/>
                </a:lnTo>
                <a:lnTo>
                  <a:pt x="632" y="304"/>
                </a:lnTo>
                <a:lnTo>
                  <a:pt x="641" y="280"/>
                </a:lnTo>
                <a:lnTo>
                  <a:pt x="691" y="272"/>
                </a:lnTo>
                <a:lnTo>
                  <a:pt x="708" y="256"/>
                </a:lnTo>
                <a:lnTo>
                  <a:pt x="725" y="232"/>
                </a:lnTo>
                <a:lnTo>
                  <a:pt x="700" y="208"/>
                </a:lnTo>
                <a:lnTo>
                  <a:pt x="632" y="192"/>
                </a:lnTo>
                <a:lnTo>
                  <a:pt x="624" y="168"/>
                </a:lnTo>
                <a:lnTo>
                  <a:pt x="582" y="160"/>
                </a:lnTo>
                <a:lnTo>
                  <a:pt x="548" y="136"/>
                </a:lnTo>
                <a:lnTo>
                  <a:pt x="548" y="120"/>
                </a:lnTo>
                <a:lnTo>
                  <a:pt x="514" y="104"/>
                </a:lnTo>
                <a:lnTo>
                  <a:pt x="514" y="72"/>
                </a:lnTo>
                <a:lnTo>
                  <a:pt x="506" y="40"/>
                </a:lnTo>
                <a:lnTo>
                  <a:pt x="472" y="16"/>
                </a:lnTo>
                <a:lnTo>
                  <a:pt x="438" y="8"/>
                </a:lnTo>
                <a:lnTo>
                  <a:pt x="396" y="32"/>
                </a:lnTo>
                <a:lnTo>
                  <a:pt x="379" y="16"/>
                </a:lnTo>
                <a:lnTo>
                  <a:pt x="346" y="8"/>
                </a:lnTo>
                <a:lnTo>
                  <a:pt x="329" y="16"/>
                </a:lnTo>
                <a:lnTo>
                  <a:pt x="303" y="0"/>
                </a:lnTo>
                <a:lnTo>
                  <a:pt x="278" y="0"/>
                </a:lnTo>
                <a:lnTo>
                  <a:pt x="245" y="64"/>
                </a:lnTo>
                <a:lnTo>
                  <a:pt x="202" y="64"/>
                </a:lnTo>
                <a:lnTo>
                  <a:pt x="177" y="80"/>
                </a:lnTo>
                <a:lnTo>
                  <a:pt x="186" y="88"/>
                </a:lnTo>
                <a:lnTo>
                  <a:pt x="186" y="120"/>
                </a:lnTo>
                <a:lnTo>
                  <a:pt x="211" y="128"/>
                </a:lnTo>
                <a:lnTo>
                  <a:pt x="202" y="144"/>
                </a:lnTo>
                <a:lnTo>
                  <a:pt x="177" y="152"/>
                </a:lnTo>
                <a:lnTo>
                  <a:pt x="169" y="176"/>
                </a:lnTo>
                <a:lnTo>
                  <a:pt x="143" y="184"/>
                </a:lnTo>
                <a:lnTo>
                  <a:pt x="143" y="216"/>
                </a:lnTo>
                <a:lnTo>
                  <a:pt x="143" y="248"/>
                </a:lnTo>
                <a:lnTo>
                  <a:pt x="160" y="280"/>
                </a:lnTo>
                <a:lnTo>
                  <a:pt x="135" y="272"/>
                </a:lnTo>
                <a:lnTo>
                  <a:pt x="110" y="288"/>
                </a:lnTo>
                <a:lnTo>
                  <a:pt x="76" y="296"/>
                </a:lnTo>
                <a:lnTo>
                  <a:pt x="84" y="320"/>
                </a:lnTo>
                <a:lnTo>
                  <a:pt x="68" y="328"/>
                </a:lnTo>
                <a:lnTo>
                  <a:pt x="34" y="320"/>
                </a:lnTo>
                <a:lnTo>
                  <a:pt x="0" y="344"/>
                </a:lnTo>
                <a:lnTo>
                  <a:pt x="17" y="384"/>
                </a:lnTo>
                <a:lnTo>
                  <a:pt x="59" y="464"/>
                </a:lnTo>
                <a:lnTo>
                  <a:pt x="17" y="512"/>
                </a:lnTo>
                <a:lnTo>
                  <a:pt x="17" y="536"/>
                </a:lnTo>
                <a:lnTo>
                  <a:pt x="51" y="544"/>
                </a:lnTo>
                <a:lnTo>
                  <a:pt x="59" y="600"/>
                </a:lnTo>
                <a:lnTo>
                  <a:pt x="93" y="600"/>
                </a:lnTo>
                <a:lnTo>
                  <a:pt x="110" y="576"/>
                </a:lnTo>
                <a:lnTo>
                  <a:pt x="152" y="552"/>
                </a:lnTo>
                <a:lnTo>
                  <a:pt x="211" y="544"/>
                </a:lnTo>
                <a:lnTo>
                  <a:pt x="303" y="536"/>
                </a:lnTo>
                <a:lnTo>
                  <a:pt x="362" y="528"/>
                </a:lnTo>
                <a:lnTo>
                  <a:pt x="396" y="552"/>
                </a:lnTo>
                <a:lnTo>
                  <a:pt x="421" y="528"/>
                </a:lnTo>
                <a:lnTo>
                  <a:pt x="455" y="528"/>
                </a:lnTo>
                <a:lnTo>
                  <a:pt x="489" y="544"/>
                </a:lnTo>
                <a:lnTo>
                  <a:pt x="514" y="512"/>
                </a:lnTo>
                <a:lnTo>
                  <a:pt x="539" y="528"/>
                </a:lnTo>
                <a:lnTo>
                  <a:pt x="582" y="504"/>
                </a:lnTo>
                <a:lnTo>
                  <a:pt x="632" y="520"/>
                </a:lnTo>
                <a:lnTo>
                  <a:pt x="624" y="488"/>
                </a:lnTo>
                <a:lnTo>
                  <a:pt x="641" y="424"/>
                </a:lnTo>
                <a:lnTo>
                  <a:pt x="700" y="400"/>
                </a:lnTo>
                <a:lnTo>
                  <a:pt x="674" y="368"/>
                </a:lnTo>
                <a:lnTo>
                  <a:pt x="657" y="34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48" name="Freeform 93"/>
          <p:cNvSpPr>
            <a:spLocks/>
          </p:cNvSpPr>
          <p:nvPr/>
        </p:nvSpPr>
        <p:spPr bwMode="auto">
          <a:xfrm>
            <a:off x="7739670" y="3611889"/>
            <a:ext cx="601855" cy="317363"/>
          </a:xfrm>
          <a:custGeom>
            <a:avLst/>
            <a:gdLst>
              <a:gd name="T0" fmla="*/ 472 w 531"/>
              <a:gd name="T1" fmla="*/ 80 h 280"/>
              <a:gd name="T2" fmla="*/ 464 w 531"/>
              <a:gd name="T3" fmla="*/ 40 h 280"/>
              <a:gd name="T4" fmla="*/ 413 w 531"/>
              <a:gd name="T5" fmla="*/ 32 h 280"/>
              <a:gd name="T6" fmla="*/ 371 w 531"/>
              <a:gd name="T7" fmla="*/ 40 h 280"/>
              <a:gd name="T8" fmla="*/ 304 w 531"/>
              <a:gd name="T9" fmla="*/ 0 h 280"/>
              <a:gd name="T10" fmla="*/ 262 w 531"/>
              <a:gd name="T11" fmla="*/ 0 h 280"/>
              <a:gd name="T12" fmla="*/ 211 w 531"/>
              <a:gd name="T13" fmla="*/ 32 h 280"/>
              <a:gd name="T14" fmla="*/ 211 w 531"/>
              <a:gd name="T15" fmla="*/ 40 h 280"/>
              <a:gd name="T16" fmla="*/ 219 w 531"/>
              <a:gd name="T17" fmla="*/ 72 h 280"/>
              <a:gd name="T18" fmla="*/ 219 w 531"/>
              <a:gd name="T19" fmla="*/ 104 h 280"/>
              <a:gd name="T20" fmla="*/ 211 w 531"/>
              <a:gd name="T21" fmla="*/ 128 h 280"/>
              <a:gd name="T22" fmla="*/ 194 w 531"/>
              <a:gd name="T23" fmla="*/ 128 h 280"/>
              <a:gd name="T24" fmla="*/ 160 w 531"/>
              <a:gd name="T25" fmla="*/ 128 h 280"/>
              <a:gd name="T26" fmla="*/ 110 w 531"/>
              <a:gd name="T27" fmla="*/ 80 h 280"/>
              <a:gd name="T28" fmla="*/ 76 w 531"/>
              <a:gd name="T29" fmla="*/ 64 h 280"/>
              <a:gd name="T30" fmla="*/ 43 w 531"/>
              <a:gd name="T31" fmla="*/ 88 h 280"/>
              <a:gd name="T32" fmla="*/ 17 w 531"/>
              <a:gd name="T33" fmla="*/ 160 h 280"/>
              <a:gd name="T34" fmla="*/ 0 w 531"/>
              <a:gd name="T35" fmla="*/ 192 h 280"/>
              <a:gd name="T36" fmla="*/ 0 w 531"/>
              <a:gd name="T37" fmla="*/ 224 h 280"/>
              <a:gd name="T38" fmla="*/ 9 w 531"/>
              <a:gd name="T39" fmla="*/ 280 h 280"/>
              <a:gd name="T40" fmla="*/ 34 w 531"/>
              <a:gd name="T41" fmla="*/ 256 h 280"/>
              <a:gd name="T42" fmla="*/ 93 w 531"/>
              <a:gd name="T43" fmla="*/ 224 h 280"/>
              <a:gd name="T44" fmla="*/ 152 w 531"/>
              <a:gd name="T45" fmla="*/ 224 h 280"/>
              <a:gd name="T46" fmla="*/ 194 w 531"/>
              <a:gd name="T47" fmla="*/ 216 h 280"/>
              <a:gd name="T48" fmla="*/ 236 w 531"/>
              <a:gd name="T49" fmla="*/ 224 h 280"/>
              <a:gd name="T50" fmla="*/ 287 w 531"/>
              <a:gd name="T51" fmla="*/ 192 h 280"/>
              <a:gd name="T52" fmla="*/ 295 w 531"/>
              <a:gd name="T53" fmla="*/ 208 h 280"/>
              <a:gd name="T54" fmla="*/ 346 w 531"/>
              <a:gd name="T55" fmla="*/ 216 h 280"/>
              <a:gd name="T56" fmla="*/ 380 w 531"/>
              <a:gd name="T57" fmla="*/ 232 h 280"/>
              <a:gd name="T58" fmla="*/ 405 w 531"/>
              <a:gd name="T59" fmla="*/ 248 h 280"/>
              <a:gd name="T60" fmla="*/ 430 w 531"/>
              <a:gd name="T61" fmla="*/ 248 h 280"/>
              <a:gd name="T62" fmla="*/ 455 w 531"/>
              <a:gd name="T63" fmla="*/ 232 h 280"/>
              <a:gd name="T64" fmla="*/ 498 w 531"/>
              <a:gd name="T65" fmla="*/ 232 h 280"/>
              <a:gd name="T66" fmla="*/ 531 w 531"/>
              <a:gd name="T67" fmla="*/ 176 h 280"/>
              <a:gd name="T68" fmla="*/ 506 w 531"/>
              <a:gd name="T69" fmla="*/ 112 h 280"/>
              <a:gd name="T70" fmla="*/ 472 w 531"/>
              <a:gd name="T71" fmla="*/ 80 h 28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31" h="280">
                <a:moveTo>
                  <a:pt x="472" y="80"/>
                </a:moveTo>
                <a:lnTo>
                  <a:pt x="464" y="40"/>
                </a:lnTo>
                <a:lnTo>
                  <a:pt x="413" y="32"/>
                </a:lnTo>
                <a:lnTo>
                  <a:pt x="371" y="40"/>
                </a:lnTo>
                <a:lnTo>
                  <a:pt x="304" y="0"/>
                </a:lnTo>
                <a:lnTo>
                  <a:pt x="262" y="0"/>
                </a:lnTo>
                <a:lnTo>
                  <a:pt x="211" y="32"/>
                </a:lnTo>
                <a:lnTo>
                  <a:pt x="211" y="40"/>
                </a:lnTo>
                <a:lnTo>
                  <a:pt x="219" y="72"/>
                </a:lnTo>
                <a:lnTo>
                  <a:pt x="219" y="104"/>
                </a:lnTo>
                <a:lnTo>
                  <a:pt x="211" y="128"/>
                </a:lnTo>
                <a:lnTo>
                  <a:pt x="194" y="128"/>
                </a:lnTo>
                <a:lnTo>
                  <a:pt x="160" y="128"/>
                </a:lnTo>
                <a:lnTo>
                  <a:pt x="110" y="80"/>
                </a:lnTo>
                <a:lnTo>
                  <a:pt x="76" y="64"/>
                </a:lnTo>
                <a:lnTo>
                  <a:pt x="43" y="88"/>
                </a:lnTo>
                <a:lnTo>
                  <a:pt x="17" y="160"/>
                </a:lnTo>
                <a:lnTo>
                  <a:pt x="0" y="192"/>
                </a:lnTo>
                <a:lnTo>
                  <a:pt x="0" y="224"/>
                </a:lnTo>
                <a:lnTo>
                  <a:pt x="9" y="280"/>
                </a:lnTo>
                <a:lnTo>
                  <a:pt x="34" y="256"/>
                </a:lnTo>
                <a:lnTo>
                  <a:pt x="93" y="224"/>
                </a:lnTo>
                <a:lnTo>
                  <a:pt x="152" y="224"/>
                </a:lnTo>
                <a:lnTo>
                  <a:pt x="194" y="216"/>
                </a:lnTo>
                <a:lnTo>
                  <a:pt x="236" y="224"/>
                </a:lnTo>
                <a:lnTo>
                  <a:pt x="287" y="192"/>
                </a:lnTo>
                <a:lnTo>
                  <a:pt x="295" y="208"/>
                </a:lnTo>
                <a:lnTo>
                  <a:pt x="346" y="216"/>
                </a:lnTo>
                <a:lnTo>
                  <a:pt x="380" y="232"/>
                </a:lnTo>
                <a:lnTo>
                  <a:pt x="405" y="248"/>
                </a:lnTo>
                <a:lnTo>
                  <a:pt x="430" y="248"/>
                </a:lnTo>
                <a:lnTo>
                  <a:pt x="455" y="232"/>
                </a:lnTo>
                <a:lnTo>
                  <a:pt x="498" y="232"/>
                </a:lnTo>
                <a:lnTo>
                  <a:pt x="531" y="176"/>
                </a:lnTo>
                <a:lnTo>
                  <a:pt x="506" y="112"/>
                </a:lnTo>
                <a:lnTo>
                  <a:pt x="472" y="8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49" name="Freeform 94"/>
          <p:cNvSpPr>
            <a:spLocks/>
          </p:cNvSpPr>
          <p:nvPr/>
        </p:nvSpPr>
        <p:spPr bwMode="auto">
          <a:xfrm>
            <a:off x="8026430" y="3793238"/>
            <a:ext cx="821742" cy="680062"/>
          </a:xfrm>
          <a:custGeom>
            <a:avLst/>
            <a:gdLst>
              <a:gd name="T0" fmla="*/ 657 w 725"/>
              <a:gd name="T1" fmla="*/ 320 h 600"/>
              <a:gd name="T2" fmla="*/ 641 w 725"/>
              <a:gd name="T3" fmla="*/ 280 h 600"/>
              <a:gd name="T4" fmla="*/ 708 w 725"/>
              <a:gd name="T5" fmla="*/ 256 h 600"/>
              <a:gd name="T6" fmla="*/ 700 w 725"/>
              <a:gd name="T7" fmla="*/ 208 h 600"/>
              <a:gd name="T8" fmla="*/ 624 w 725"/>
              <a:gd name="T9" fmla="*/ 168 h 600"/>
              <a:gd name="T10" fmla="*/ 548 w 725"/>
              <a:gd name="T11" fmla="*/ 136 h 600"/>
              <a:gd name="T12" fmla="*/ 514 w 725"/>
              <a:gd name="T13" fmla="*/ 104 h 600"/>
              <a:gd name="T14" fmla="*/ 506 w 725"/>
              <a:gd name="T15" fmla="*/ 40 h 600"/>
              <a:gd name="T16" fmla="*/ 438 w 725"/>
              <a:gd name="T17" fmla="*/ 8 h 600"/>
              <a:gd name="T18" fmla="*/ 379 w 725"/>
              <a:gd name="T19" fmla="*/ 16 h 600"/>
              <a:gd name="T20" fmla="*/ 329 w 725"/>
              <a:gd name="T21" fmla="*/ 16 h 600"/>
              <a:gd name="T22" fmla="*/ 278 w 725"/>
              <a:gd name="T23" fmla="*/ 0 h 600"/>
              <a:gd name="T24" fmla="*/ 202 w 725"/>
              <a:gd name="T25" fmla="*/ 64 h 600"/>
              <a:gd name="T26" fmla="*/ 186 w 725"/>
              <a:gd name="T27" fmla="*/ 88 h 600"/>
              <a:gd name="T28" fmla="*/ 211 w 725"/>
              <a:gd name="T29" fmla="*/ 128 h 600"/>
              <a:gd name="T30" fmla="*/ 177 w 725"/>
              <a:gd name="T31" fmla="*/ 152 h 600"/>
              <a:gd name="T32" fmla="*/ 143 w 725"/>
              <a:gd name="T33" fmla="*/ 184 h 600"/>
              <a:gd name="T34" fmla="*/ 143 w 725"/>
              <a:gd name="T35" fmla="*/ 248 h 600"/>
              <a:gd name="T36" fmla="*/ 135 w 725"/>
              <a:gd name="T37" fmla="*/ 272 h 600"/>
              <a:gd name="T38" fmla="*/ 76 w 725"/>
              <a:gd name="T39" fmla="*/ 296 h 600"/>
              <a:gd name="T40" fmla="*/ 68 w 725"/>
              <a:gd name="T41" fmla="*/ 328 h 600"/>
              <a:gd name="T42" fmla="*/ 0 w 725"/>
              <a:gd name="T43" fmla="*/ 344 h 600"/>
              <a:gd name="T44" fmla="*/ 59 w 725"/>
              <a:gd name="T45" fmla="*/ 464 h 600"/>
              <a:gd name="T46" fmla="*/ 17 w 725"/>
              <a:gd name="T47" fmla="*/ 536 h 600"/>
              <a:gd name="T48" fmla="*/ 59 w 725"/>
              <a:gd name="T49" fmla="*/ 600 h 600"/>
              <a:gd name="T50" fmla="*/ 93 w 725"/>
              <a:gd name="T51" fmla="*/ 600 h 600"/>
              <a:gd name="T52" fmla="*/ 152 w 725"/>
              <a:gd name="T53" fmla="*/ 552 h 600"/>
              <a:gd name="T54" fmla="*/ 303 w 725"/>
              <a:gd name="T55" fmla="*/ 536 h 600"/>
              <a:gd name="T56" fmla="*/ 396 w 725"/>
              <a:gd name="T57" fmla="*/ 552 h 600"/>
              <a:gd name="T58" fmla="*/ 455 w 725"/>
              <a:gd name="T59" fmla="*/ 528 h 600"/>
              <a:gd name="T60" fmla="*/ 514 w 725"/>
              <a:gd name="T61" fmla="*/ 512 h 600"/>
              <a:gd name="T62" fmla="*/ 582 w 725"/>
              <a:gd name="T63" fmla="*/ 504 h 600"/>
              <a:gd name="T64" fmla="*/ 624 w 725"/>
              <a:gd name="T65" fmla="*/ 488 h 600"/>
              <a:gd name="T66" fmla="*/ 700 w 725"/>
              <a:gd name="T67" fmla="*/ 400 h 600"/>
              <a:gd name="T68" fmla="*/ 657 w 725"/>
              <a:gd name="T69" fmla="*/ 344 h 60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25" h="600">
                <a:moveTo>
                  <a:pt x="657" y="344"/>
                </a:moveTo>
                <a:lnTo>
                  <a:pt x="657" y="320"/>
                </a:lnTo>
                <a:lnTo>
                  <a:pt x="632" y="304"/>
                </a:lnTo>
                <a:lnTo>
                  <a:pt x="641" y="280"/>
                </a:lnTo>
                <a:lnTo>
                  <a:pt x="691" y="272"/>
                </a:lnTo>
                <a:lnTo>
                  <a:pt x="708" y="256"/>
                </a:lnTo>
                <a:lnTo>
                  <a:pt x="725" y="232"/>
                </a:lnTo>
                <a:lnTo>
                  <a:pt x="700" y="208"/>
                </a:lnTo>
                <a:lnTo>
                  <a:pt x="632" y="192"/>
                </a:lnTo>
                <a:lnTo>
                  <a:pt x="624" y="168"/>
                </a:lnTo>
                <a:lnTo>
                  <a:pt x="582" y="160"/>
                </a:lnTo>
                <a:lnTo>
                  <a:pt x="548" y="136"/>
                </a:lnTo>
                <a:lnTo>
                  <a:pt x="548" y="120"/>
                </a:lnTo>
                <a:lnTo>
                  <a:pt x="514" y="104"/>
                </a:lnTo>
                <a:lnTo>
                  <a:pt x="514" y="72"/>
                </a:lnTo>
                <a:lnTo>
                  <a:pt x="506" y="40"/>
                </a:lnTo>
                <a:lnTo>
                  <a:pt x="472" y="16"/>
                </a:lnTo>
                <a:lnTo>
                  <a:pt x="438" y="8"/>
                </a:lnTo>
                <a:lnTo>
                  <a:pt x="396" y="32"/>
                </a:lnTo>
                <a:lnTo>
                  <a:pt x="379" y="16"/>
                </a:lnTo>
                <a:lnTo>
                  <a:pt x="346" y="8"/>
                </a:lnTo>
                <a:lnTo>
                  <a:pt x="329" y="16"/>
                </a:lnTo>
                <a:lnTo>
                  <a:pt x="303" y="0"/>
                </a:lnTo>
                <a:lnTo>
                  <a:pt x="278" y="0"/>
                </a:lnTo>
                <a:lnTo>
                  <a:pt x="245" y="64"/>
                </a:lnTo>
                <a:lnTo>
                  <a:pt x="202" y="64"/>
                </a:lnTo>
                <a:lnTo>
                  <a:pt x="177" y="80"/>
                </a:lnTo>
                <a:lnTo>
                  <a:pt x="186" y="88"/>
                </a:lnTo>
                <a:lnTo>
                  <a:pt x="186" y="120"/>
                </a:lnTo>
                <a:lnTo>
                  <a:pt x="211" y="128"/>
                </a:lnTo>
                <a:lnTo>
                  <a:pt x="202" y="144"/>
                </a:lnTo>
                <a:lnTo>
                  <a:pt x="177" y="152"/>
                </a:lnTo>
                <a:lnTo>
                  <a:pt x="169" y="176"/>
                </a:lnTo>
                <a:lnTo>
                  <a:pt x="143" y="184"/>
                </a:lnTo>
                <a:lnTo>
                  <a:pt x="143" y="216"/>
                </a:lnTo>
                <a:lnTo>
                  <a:pt x="143" y="248"/>
                </a:lnTo>
                <a:lnTo>
                  <a:pt x="160" y="280"/>
                </a:lnTo>
                <a:lnTo>
                  <a:pt x="135" y="272"/>
                </a:lnTo>
                <a:lnTo>
                  <a:pt x="110" y="288"/>
                </a:lnTo>
                <a:lnTo>
                  <a:pt x="76" y="296"/>
                </a:lnTo>
                <a:lnTo>
                  <a:pt x="84" y="320"/>
                </a:lnTo>
                <a:lnTo>
                  <a:pt x="68" y="328"/>
                </a:lnTo>
                <a:lnTo>
                  <a:pt x="34" y="320"/>
                </a:lnTo>
                <a:lnTo>
                  <a:pt x="0" y="344"/>
                </a:lnTo>
                <a:lnTo>
                  <a:pt x="17" y="384"/>
                </a:lnTo>
                <a:lnTo>
                  <a:pt x="59" y="464"/>
                </a:lnTo>
                <a:lnTo>
                  <a:pt x="17" y="512"/>
                </a:lnTo>
                <a:lnTo>
                  <a:pt x="17" y="536"/>
                </a:lnTo>
                <a:lnTo>
                  <a:pt x="51" y="544"/>
                </a:lnTo>
                <a:lnTo>
                  <a:pt x="59" y="600"/>
                </a:lnTo>
                <a:lnTo>
                  <a:pt x="93" y="600"/>
                </a:lnTo>
                <a:lnTo>
                  <a:pt x="110" y="576"/>
                </a:lnTo>
                <a:lnTo>
                  <a:pt x="152" y="552"/>
                </a:lnTo>
                <a:lnTo>
                  <a:pt x="211" y="544"/>
                </a:lnTo>
                <a:lnTo>
                  <a:pt x="303" y="536"/>
                </a:lnTo>
                <a:lnTo>
                  <a:pt x="362" y="528"/>
                </a:lnTo>
                <a:lnTo>
                  <a:pt x="396" y="552"/>
                </a:lnTo>
                <a:lnTo>
                  <a:pt x="421" y="528"/>
                </a:lnTo>
                <a:lnTo>
                  <a:pt x="455" y="528"/>
                </a:lnTo>
                <a:lnTo>
                  <a:pt x="489" y="544"/>
                </a:lnTo>
                <a:lnTo>
                  <a:pt x="514" y="512"/>
                </a:lnTo>
                <a:lnTo>
                  <a:pt x="539" y="528"/>
                </a:lnTo>
                <a:lnTo>
                  <a:pt x="582" y="504"/>
                </a:lnTo>
                <a:lnTo>
                  <a:pt x="632" y="520"/>
                </a:lnTo>
                <a:lnTo>
                  <a:pt x="624" y="488"/>
                </a:lnTo>
                <a:lnTo>
                  <a:pt x="641" y="424"/>
                </a:lnTo>
                <a:lnTo>
                  <a:pt x="700" y="400"/>
                </a:lnTo>
                <a:lnTo>
                  <a:pt x="674" y="368"/>
                </a:lnTo>
                <a:lnTo>
                  <a:pt x="657" y="344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50" name="Freeform 95"/>
          <p:cNvSpPr>
            <a:spLocks/>
          </p:cNvSpPr>
          <p:nvPr/>
        </p:nvSpPr>
        <p:spPr bwMode="auto">
          <a:xfrm>
            <a:off x="7739670" y="3602821"/>
            <a:ext cx="601855" cy="317363"/>
          </a:xfrm>
          <a:custGeom>
            <a:avLst/>
            <a:gdLst>
              <a:gd name="T0" fmla="*/ 472 w 531"/>
              <a:gd name="T1" fmla="*/ 80 h 280"/>
              <a:gd name="T2" fmla="*/ 464 w 531"/>
              <a:gd name="T3" fmla="*/ 40 h 280"/>
              <a:gd name="T4" fmla="*/ 413 w 531"/>
              <a:gd name="T5" fmla="*/ 32 h 280"/>
              <a:gd name="T6" fmla="*/ 371 w 531"/>
              <a:gd name="T7" fmla="*/ 40 h 280"/>
              <a:gd name="T8" fmla="*/ 304 w 531"/>
              <a:gd name="T9" fmla="*/ 0 h 280"/>
              <a:gd name="T10" fmla="*/ 262 w 531"/>
              <a:gd name="T11" fmla="*/ 0 h 280"/>
              <a:gd name="T12" fmla="*/ 211 w 531"/>
              <a:gd name="T13" fmla="*/ 32 h 280"/>
              <a:gd name="T14" fmla="*/ 211 w 531"/>
              <a:gd name="T15" fmla="*/ 40 h 280"/>
              <a:gd name="T16" fmla="*/ 219 w 531"/>
              <a:gd name="T17" fmla="*/ 72 h 280"/>
              <a:gd name="T18" fmla="*/ 219 w 531"/>
              <a:gd name="T19" fmla="*/ 104 h 280"/>
              <a:gd name="T20" fmla="*/ 211 w 531"/>
              <a:gd name="T21" fmla="*/ 128 h 280"/>
              <a:gd name="T22" fmla="*/ 194 w 531"/>
              <a:gd name="T23" fmla="*/ 128 h 280"/>
              <a:gd name="T24" fmla="*/ 160 w 531"/>
              <a:gd name="T25" fmla="*/ 128 h 280"/>
              <a:gd name="T26" fmla="*/ 110 w 531"/>
              <a:gd name="T27" fmla="*/ 80 h 280"/>
              <a:gd name="T28" fmla="*/ 76 w 531"/>
              <a:gd name="T29" fmla="*/ 64 h 280"/>
              <a:gd name="T30" fmla="*/ 43 w 531"/>
              <a:gd name="T31" fmla="*/ 88 h 280"/>
              <a:gd name="T32" fmla="*/ 17 w 531"/>
              <a:gd name="T33" fmla="*/ 160 h 280"/>
              <a:gd name="T34" fmla="*/ 0 w 531"/>
              <a:gd name="T35" fmla="*/ 192 h 280"/>
              <a:gd name="T36" fmla="*/ 0 w 531"/>
              <a:gd name="T37" fmla="*/ 224 h 280"/>
              <a:gd name="T38" fmla="*/ 9 w 531"/>
              <a:gd name="T39" fmla="*/ 280 h 280"/>
              <a:gd name="T40" fmla="*/ 34 w 531"/>
              <a:gd name="T41" fmla="*/ 256 h 280"/>
              <a:gd name="T42" fmla="*/ 93 w 531"/>
              <a:gd name="T43" fmla="*/ 224 h 280"/>
              <a:gd name="T44" fmla="*/ 152 w 531"/>
              <a:gd name="T45" fmla="*/ 224 h 280"/>
              <a:gd name="T46" fmla="*/ 194 w 531"/>
              <a:gd name="T47" fmla="*/ 216 h 280"/>
              <a:gd name="T48" fmla="*/ 236 w 531"/>
              <a:gd name="T49" fmla="*/ 224 h 280"/>
              <a:gd name="T50" fmla="*/ 287 w 531"/>
              <a:gd name="T51" fmla="*/ 192 h 280"/>
              <a:gd name="T52" fmla="*/ 295 w 531"/>
              <a:gd name="T53" fmla="*/ 208 h 280"/>
              <a:gd name="T54" fmla="*/ 346 w 531"/>
              <a:gd name="T55" fmla="*/ 216 h 280"/>
              <a:gd name="T56" fmla="*/ 380 w 531"/>
              <a:gd name="T57" fmla="*/ 232 h 280"/>
              <a:gd name="T58" fmla="*/ 405 w 531"/>
              <a:gd name="T59" fmla="*/ 248 h 280"/>
              <a:gd name="T60" fmla="*/ 430 w 531"/>
              <a:gd name="T61" fmla="*/ 248 h 280"/>
              <a:gd name="T62" fmla="*/ 455 w 531"/>
              <a:gd name="T63" fmla="*/ 232 h 280"/>
              <a:gd name="T64" fmla="*/ 498 w 531"/>
              <a:gd name="T65" fmla="*/ 232 h 280"/>
              <a:gd name="T66" fmla="*/ 531 w 531"/>
              <a:gd name="T67" fmla="*/ 176 h 280"/>
              <a:gd name="T68" fmla="*/ 506 w 531"/>
              <a:gd name="T69" fmla="*/ 112 h 280"/>
              <a:gd name="T70" fmla="*/ 472 w 531"/>
              <a:gd name="T71" fmla="*/ 80 h 28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31" h="280">
                <a:moveTo>
                  <a:pt x="472" y="80"/>
                </a:moveTo>
                <a:lnTo>
                  <a:pt x="464" y="40"/>
                </a:lnTo>
                <a:lnTo>
                  <a:pt x="413" y="32"/>
                </a:lnTo>
                <a:lnTo>
                  <a:pt x="371" y="40"/>
                </a:lnTo>
                <a:lnTo>
                  <a:pt x="304" y="0"/>
                </a:lnTo>
                <a:lnTo>
                  <a:pt x="262" y="0"/>
                </a:lnTo>
                <a:lnTo>
                  <a:pt x="211" y="32"/>
                </a:lnTo>
                <a:lnTo>
                  <a:pt x="211" y="40"/>
                </a:lnTo>
                <a:lnTo>
                  <a:pt x="219" y="72"/>
                </a:lnTo>
                <a:lnTo>
                  <a:pt x="219" y="104"/>
                </a:lnTo>
                <a:lnTo>
                  <a:pt x="211" y="128"/>
                </a:lnTo>
                <a:lnTo>
                  <a:pt x="194" y="128"/>
                </a:lnTo>
                <a:lnTo>
                  <a:pt x="160" y="128"/>
                </a:lnTo>
                <a:lnTo>
                  <a:pt x="110" y="80"/>
                </a:lnTo>
                <a:lnTo>
                  <a:pt x="76" y="64"/>
                </a:lnTo>
                <a:lnTo>
                  <a:pt x="43" y="88"/>
                </a:lnTo>
                <a:lnTo>
                  <a:pt x="17" y="160"/>
                </a:lnTo>
                <a:lnTo>
                  <a:pt x="0" y="192"/>
                </a:lnTo>
                <a:lnTo>
                  <a:pt x="0" y="224"/>
                </a:lnTo>
                <a:lnTo>
                  <a:pt x="9" y="280"/>
                </a:lnTo>
                <a:lnTo>
                  <a:pt x="34" y="256"/>
                </a:lnTo>
                <a:lnTo>
                  <a:pt x="93" y="224"/>
                </a:lnTo>
                <a:lnTo>
                  <a:pt x="152" y="224"/>
                </a:lnTo>
                <a:lnTo>
                  <a:pt x="194" y="216"/>
                </a:lnTo>
                <a:lnTo>
                  <a:pt x="236" y="224"/>
                </a:lnTo>
                <a:lnTo>
                  <a:pt x="287" y="192"/>
                </a:lnTo>
                <a:lnTo>
                  <a:pt x="295" y="208"/>
                </a:lnTo>
                <a:lnTo>
                  <a:pt x="346" y="216"/>
                </a:lnTo>
                <a:lnTo>
                  <a:pt x="380" y="232"/>
                </a:lnTo>
                <a:lnTo>
                  <a:pt x="405" y="248"/>
                </a:lnTo>
                <a:lnTo>
                  <a:pt x="430" y="248"/>
                </a:lnTo>
                <a:lnTo>
                  <a:pt x="455" y="232"/>
                </a:lnTo>
                <a:lnTo>
                  <a:pt x="498" y="232"/>
                </a:lnTo>
                <a:lnTo>
                  <a:pt x="531" y="176"/>
                </a:lnTo>
                <a:lnTo>
                  <a:pt x="506" y="112"/>
                </a:lnTo>
                <a:lnTo>
                  <a:pt x="472" y="8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51" name="Freeform 96"/>
          <p:cNvSpPr>
            <a:spLocks/>
          </p:cNvSpPr>
          <p:nvPr/>
        </p:nvSpPr>
        <p:spPr bwMode="auto">
          <a:xfrm>
            <a:off x="7864348" y="3376133"/>
            <a:ext cx="381968" cy="281092"/>
          </a:xfrm>
          <a:custGeom>
            <a:avLst/>
            <a:gdLst>
              <a:gd name="T0" fmla="*/ 295 w 337"/>
              <a:gd name="T1" fmla="*/ 128 h 248"/>
              <a:gd name="T2" fmla="*/ 295 w 337"/>
              <a:gd name="T3" fmla="*/ 64 h 248"/>
              <a:gd name="T4" fmla="*/ 295 w 337"/>
              <a:gd name="T5" fmla="*/ 16 h 248"/>
              <a:gd name="T6" fmla="*/ 286 w 337"/>
              <a:gd name="T7" fmla="*/ 0 h 248"/>
              <a:gd name="T8" fmla="*/ 236 w 337"/>
              <a:gd name="T9" fmla="*/ 8 h 248"/>
              <a:gd name="T10" fmla="*/ 126 w 337"/>
              <a:gd name="T11" fmla="*/ 16 h 248"/>
              <a:gd name="T12" fmla="*/ 67 w 337"/>
              <a:gd name="T13" fmla="*/ 40 h 248"/>
              <a:gd name="T14" fmla="*/ 25 w 337"/>
              <a:gd name="T15" fmla="*/ 64 h 248"/>
              <a:gd name="T16" fmla="*/ 8 w 337"/>
              <a:gd name="T17" fmla="*/ 88 h 248"/>
              <a:gd name="T18" fmla="*/ 0 w 337"/>
              <a:gd name="T19" fmla="*/ 112 h 248"/>
              <a:gd name="T20" fmla="*/ 25 w 337"/>
              <a:gd name="T21" fmla="*/ 128 h 248"/>
              <a:gd name="T22" fmla="*/ 17 w 337"/>
              <a:gd name="T23" fmla="*/ 152 h 248"/>
              <a:gd name="T24" fmla="*/ 25 w 337"/>
              <a:gd name="T25" fmla="*/ 176 h 248"/>
              <a:gd name="T26" fmla="*/ 42 w 337"/>
              <a:gd name="T27" fmla="*/ 184 h 248"/>
              <a:gd name="T28" fmla="*/ 67 w 337"/>
              <a:gd name="T29" fmla="*/ 184 h 248"/>
              <a:gd name="T30" fmla="*/ 93 w 337"/>
              <a:gd name="T31" fmla="*/ 176 h 248"/>
              <a:gd name="T32" fmla="*/ 101 w 337"/>
              <a:gd name="T33" fmla="*/ 240 h 248"/>
              <a:gd name="T34" fmla="*/ 152 w 337"/>
              <a:gd name="T35" fmla="*/ 208 h 248"/>
              <a:gd name="T36" fmla="*/ 194 w 337"/>
              <a:gd name="T37" fmla="*/ 208 h 248"/>
              <a:gd name="T38" fmla="*/ 261 w 337"/>
              <a:gd name="T39" fmla="*/ 248 h 248"/>
              <a:gd name="T40" fmla="*/ 303 w 337"/>
              <a:gd name="T41" fmla="*/ 240 h 248"/>
              <a:gd name="T42" fmla="*/ 320 w 337"/>
              <a:gd name="T43" fmla="*/ 240 h 248"/>
              <a:gd name="T44" fmla="*/ 337 w 337"/>
              <a:gd name="T45" fmla="*/ 176 h 248"/>
              <a:gd name="T46" fmla="*/ 295 w 337"/>
              <a:gd name="T47" fmla="*/ 128 h 24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37" h="248">
                <a:moveTo>
                  <a:pt x="295" y="128"/>
                </a:moveTo>
                <a:lnTo>
                  <a:pt x="295" y="64"/>
                </a:lnTo>
                <a:lnTo>
                  <a:pt x="295" y="16"/>
                </a:lnTo>
                <a:lnTo>
                  <a:pt x="286" y="0"/>
                </a:lnTo>
                <a:lnTo>
                  <a:pt x="236" y="8"/>
                </a:lnTo>
                <a:lnTo>
                  <a:pt x="126" y="16"/>
                </a:lnTo>
                <a:lnTo>
                  <a:pt x="67" y="40"/>
                </a:lnTo>
                <a:lnTo>
                  <a:pt x="25" y="64"/>
                </a:lnTo>
                <a:lnTo>
                  <a:pt x="8" y="88"/>
                </a:lnTo>
                <a:lnTo>
                  <a:pt x="0" y="112"/>
                </a:lnTo>
                <a:lnTo>
                  <a:pt x="25" y="128"/>
                </a:lnTo>
                <a:lnTo>
                  <a:pt x="17" y="152"/>
                </a:lnTo>
                <a:lnTo>
                  <a:pt x="25" y="176"/>
                </a:lnTo>
                <a:lnTo>
                  <a:pt x="42" y="184"/>
                </a:lnTo>
                <a:lnTo>
                  <a:pt x="67" y="184"/>
                </a:lnTo>
                <a:lnTo>
                  <a:pt x="93" y="176"/>
                </a:lnTo>
                <a:lnTo>
                  <a:pt x="101" y="240"/>
                </a:lnTo>
                <a:lnTo>
                  <a:pt x="152" y="208"/>
                </a:lnTo>
                <a:lnTo>
                  <a:pt x="194" y="208"/>
                </a:lnTo>
                <a:lnTo>
                  <a:pt x="261" y="248"/>
                </a:lnTo>
                <a:lnTo>
                  <a:pt x="303" y="240"/>
                </a:lnTo>
                <a:lnTo>
                  <a:pt x="320" y="240"/>
                </a:lnTo>
                <a:lnTo>
                  <a:pt x="337" y="176"/>
                </a:lnTo>
                <a:lnTo>
                  <a:pt x="295" y="128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52" name="Freeform 97"/>
          <p:cNvSpPr>
            <a:spLocks/>
          </p:cNvSpPr>
          <p:nvPr/>
        </p:nvSpPr>
        <p:spPr bwMode="auto">
          <a:xfrm>
            <a:off x="7873416" y="1789321"/>
            <a:ext cx="1270583" cy="2493562"/>
          </a:xfrm>
          <a:custGeom>
            <a:avLst/>
            <a:gdLst>
              <a:gd name="T0" fmla="*/ 995 w 1121"/>
              <a:gd name="T1" fmla="*/ 64 h 2200"/>
              <a:gd name="T2" fmla="*/ 1003 w 1121"/>
              <a:gd name="T3" fmla="*/ 160 h 2200"/>
              <a:gd name="T4" fmla="*/ 919 w 1121"/>
              <a:gd name="T5" fmla="*/ 168 h 2200"/>
              <a:gd name="T6" fmla="*/ 877 w 1121"/>
              <a:gd name="T7" fmla="*/ 168 h 2200"/>
              <a:gd name="T8" fmla="*/ 893 w 1121"/>
              <a:gd name="T9" fmla="*/ 88 h 2200"/>
              <a:gd name="T10" fmla="*/ 851 w 1121"/>
              <a:gd name="T11" fmla="*/ 16 h 2200"/>
              <a:gd name="T12" fmla="*/ 700 w 1121"/>
              <a:gd name="T13" fmla="*/ 48 h 2200"/>
              <a:gd name="T14" fmla="*/ 809 w 1121"/>
              <a:gd name="T15" fmla="*/ 176 h 2200"/>
              <a:gd name="T16" fmla="*/ 877 w 1121"/>
              <a:gd name="T17" fmla="*/ 224 h 2200"/>
              <a:gd name="T18" fmla="*/ 851 w 1121"/>
              <a:gd name="T19" fmla="*/ 304 h 2200"/>
              <a:gd name="T20" fmla="*/ 784 w 1121"/>
              <a:gd name="T21" fmla="*/ 328 h 2200"/>
              <a:gd name="T22" fmla="*/ 725 w 1121"/>
              <a:gd name="T23" fmla="*/ 448 h 2200"/>
              <a:gd name="T24" fmla="*/ 818 w 1121"/>
              <a:gd name="T25" fmla="*/ 560 h 2200"/>
              <a:gd name="T26" fmla="*/ 599 w 1121"/>
              <a:gd name="T27" fmla="*/ 568 h 2200"/>
              <a:gd name="T28" fmla="*/ 607 w 1121"/>
              <a:gd name="T29" fmla="*/ 640 h 2200"/>
              <a:gd name="T30" fmla="*/ 700 w 1121"/>
              <a:gd name="T31" fmla="*/ 664 h 2200"/>
              <a:gd name="T32" fmla="*/ 674 w 1121"/>
              <a:gd name="T33" fmla="*/ 712 h 2200"/>
              <a:gd name="T34" fmla="*/ 548 w 1121"/>
              <a:gd name="T35" fmla="*/ 688 h 2200"/>
              <a:gd name="T36" fmla="*/ 447 w 1121"/>
              <a:gd name="T37" fmla="*/ 592 h 2200"/>
              <a:gd name="T38" fmla="*/ 430 w 1121"/>
              <a:gd name="T39" fmla="*/ 512 h 2200"/>
              <a:gd name="T40" fmla="*/ 253 w 1121"/>
              <a:gd name="T41" fmla="*/ 424 h 2200"/>
              <a:gd name="T42" fmla="*/ 396 w 1121"/>
              <a:gd name="T43" fmla="*/ 440 h 2200"/>
              <a:gd name="T44" fmla="*/ 658 w 1121"/>
              <a:gd name="T45" fmla="*/ 416 h 2200"/>
              <a:gd name="T46" fmla="*/ 717 w 1121"/>
              <a:gd name="T47" fmla="*/ 288 h 2200"/>
              <a:gd name="T48" fmla="*/ 599 w 1121"/>
              <a:gd name="T49" fmla="*/ 192 h 2200"/>
              <a:gd name="T50" fmla="*/ 304 w 1121"/>
              <a:gd name="T51" fmla="*/ 128 h 2200"/>
              <a:gd name="T52" fmla="*/ 186 w 1121"/>
              <a:gd name="T53" fmla="*/ 96 h 2200"/>
              <a:gd name="T54" fmla="*/ 110 w 1121"/>
              <a:gd name="T55" fmla="*/ 112 h 2200"/>
              <a:gd name="T56" fmla="*/ 42 w 1121"/>
              <a:gd name="T57" fmla="*/ 176 h 2200"/>
              <a:gd name="T58" fmla="*/ 26 w 1121"/>
              <a:gd name="T59" fmla="*/ 336 h 2200"/>
              <a:gd name="T60" fmla="*/ 93 w 1121"/>
              <a:gd name="T61" fmla="*/ 448 h 2200"/>
              <a:gd name="T62" fmla="*/ 169 w 1121"/>
              <a:gd name="T63" fmla="*/ 656 h 2200"/>
              <a:gd name="T64" fmla="*/ 287 w 1121"/>
              <a:gd name="T65" fmla="*/ 808 h 2200"/>
              <a:gd name="T66" fmla="*/ 388 w 1121"/>
              <a:gd name="T67" fmla="*/ 944 h 2200"/>
              <a:gd name="T68" fmla="*/ 287 w 1121"/>
              <a:gd name="T69" fmla="*/ 1152 h 2200"/>
              <a:gd name="T70" fmla="*/ 304 w 1121"/>
              <a:gd name="T71" fmla="*/ 1264 h 2200"/>
              <a:gd name="T72" fmla="*/ 396 w 1121"/>
              <a:gd name="T73" fmla="*/ 1296 h 2200"/>
              <a:gd name="T74" fmla="*/ 346 w 1121"/>
              <a:gd name="T75" fmla="*/ 1312 h 2200"/>
              <a:gd name="T76" fmla="*/ 287 w 1121"/>
              <a:gd name="T77" fmla="*/ 1368 h 2200"/>
              <a:gd name="T78" fmla="*/ 287 w 1121"/>
              <a:gd name="T79" fmla="*/ 1408 h 2200"/>
              <a:gd name="T80" fmla="*/ 329 w 1121"/>
              <a:gd name="T81" fmla="*/ 1568 h 2200"/>
              <a:gd name="T82" fmla="*/ 354 w 1121"/>
              <a:gd name="T83" fmla="*/ 1680 h 2200"/>
              <a:gd name="T84" fmla="*/ 413 w 1121"/>
              <a:gd name="T85" fmla="*/ 1768 h 2200"/>
              <a:gd name="T86" fmla="*/ 481 w 1121"/>
              <a:gd name="T87" fmla="*/ 1776 h 2200"/>
              <a:gd name="T88" fmla="*/ 573 w 1121"/>
              <a:gd name="T89" fmla="*/ 1776 h 2200"/>
              <a:gd name="T90" fmla="*/ 649 w 1121"/>
              <a:gd name="T91" fmla="*/ 1840 h 2200"/>
              <a:gd name="T92" fmla="*/ 683 w 1121"/>
              <a:gd name="T93" fmla="*/ 1904 h 2200"/>
              <a:gd name="T94" fmla="*/ 767 w 1121"/>
              <a:gd name="T95" fmla="*/ 1960 h 2200"/>
              <a:gd name="T96" fmla="*/ 843 w 1121"/>
              <a:gd name="T97" fmla="*/ 2024 h 2200"/>
              <a:gd name="T98" fmla="*/ 767 w 1121"/>
              <a:gd name="T99" fmla="*/ 2072 h 2200"/>
              <a:gd name="T100" fmla="*/ 809 w 1121"/>
              <a:gd name="T101" fmla="*/ 2136 h 2200"/>
              <a:gd name="T102" fmla="*/ 877 w 1121"/>
              <a:gd name="T103" fmla="*/ 2128 h 2200"/>
              <a:gd name="T104" fmla="*/ 1011 w 1121"/>
              <a:gd name="T105" fmla="*/ 2112 h 2200"/>
              <a:gd name="T106" fmla="*/ 1054 w 1121"/>
              <a:gd name="T107" fmla="*/ 2192 h 2200"/>
              <a:gd name="T108" fmla="*/ 1113 w 1121"/>
              <a:gd name="T109" fmla="*/ 1360 h 2200"/>
              <a:gd name="T110" fmla="*/ 1014 w 1121"/>
              <a:gd name="T111" fmla="*/ 13 h 220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121" h="2200">
                <a:moveTo>
                  <a:pt x="1014" y="13"/>
                </a:moveTo>
                <a:lnTo>
                  <a:pt x="1011" y="6"/>
                </a:lnTo>
                <a:lnTo>
                  <a:pt x="995" y="64"/>
                </a:lnTo>
                <a:lnTo>
                  <a:pt x="1011" y="112"/>
                </a:lnTo>
                <a:lnTo>
                  <a:pt x="1011" y="136"/>
                </a:lnTo>
                <a:lnTo>
                  <a:pt x="1003" y="160"/>
                </a:lnTo>
                <a:lnTo>
                  <a:pt x="961" y="184"/>
                </a:lnTo>
                <a:lnTo>
                  <a:pt x="936" y="184"/>
                </a:lnTo>
                <a:lnTo>
                  <a:pt x="919" y="168"/>
                </a:lnTo>
                <a:lnTo>
                  <a:pt x="902" y="160"/>
                </a:lnTo>
                <a:lnTo>
                  <a:pt x="893" y="168"/>
                </a:lnTo>
                <a:lnTo>
                  <a:pt x="877" y="168"/>
                </a:lnTo>
                <a:lnTo>
                  <a:pt x="877" y="144"/>
                </a:lnTo>
                <a:lnTo>
                  <a:pt x="877" y="112"/>
                </a:lnTo>
                <a:lnTo>
                  <a:pt x="893" y="88"/>
                </a:lnTo>
                <a:lnTo>
                  <a:pt x="902" y="64"/>
                </a:lnTo>
                <a:lnTo>
                  <a:pt x="893" y="48"/>
                </a:lnTo>
                <a:lnTo>
                  <a:pt x="851" y="16"/>
                </a:lnTo>
                <a:lnTo>
                  <a:pt x="801" y="24"/>
                </a:lnTo>
                <a:lnTo>
                  <a:pt x="750" y="40"/>
                </a:lnTo>
                <a:lnTo>
                  <a:pt x="700" y="48"/>
                </a:lnTo>
                <a:lnTo>
                  <a:pt x="742" y="64"/>
                </a:lnTo>
                <a:lnTo>
                  <a:pt x="784" y="88"/>
                </a:lnTo>
                <a:lnTo>
                  <a:pt x="809" y="176"/>
                </a:lnTo>
                <a:lnTo>
                  <a:pt x="818" y="200"/>
                </a:lnTo>
                <a:lnTo>
                  <a:pt x="843" y="200"/>
                </a:lnTo>
                <a:lnTo>
                  <a:pt x="877" y="224"/>
                </a:lnTo>
                <a:lnTo>
                  <a:pt x="902" y="264"/>
                </a:lnTo>
                <a:lnTo>
                  <a:pt x="910" y="312"/>
                </a:lnTo>
                <a:lnTo>
                  <a:pt x="851" y="304"/>
                </a:lnTo>
                <a:lnTo>
                  <a:pt x="801" y="312"/>
                </a:lnTo>
                <a:lnTo>
                  <a:pt x="784" y="320"/>
                </a:lnTo>
                <a:lnTo>
                  <a:pt x="784" y="328"/>
                </a:lnTo>
                <a:lnTo>
                  <a:pt x="776" y="360"/>
                </a:lnTo>
                <a:lnTo>
                  <a:pt x="750" y="400"/>
                </a:lnTo>
                <a:lnTo>
                  <a:pt x="725" y="448"/>
                </a:lnTo>
                <a:lnTo>
                  <a:pt x="717" y="480"/>
                </a:lnTo>
                <a:lnTo>
                  <a:pt x="733" y="496"/>
                </a:lnTo>
                <a:lnTo>
                  <a:pt x="818" y="560"/>
                </a:lnTo>
                <a:lnTo>
                  <a:pt x="750" y="584"/>
                </a:lnTo>
                <a:lnTo>
                  <a:pt x="666" y="584"/>
                </a:lnTo>
                <a:lnTo>
                  <a:pt x="599" y="568"/>
                </a:lnTo>
                <a:lnTo>
                  <a:pt x="582" y="584"/>
                </a:lnTo>
                <a:lnTo>
                  <a:pt x="573" y="608"/>
                </a:lnTo>
                <a:lnTo>
                  <a:pt x="607" y="640"/>
                </a:lnTo>
                <a:lnTo>
                  <a:pt x="658" y="648"/>
                </a:lnTo>
                <a:lnTo>
                  <a:pt x="683" y="648"/>
                </a:lnTo>
                <a:lnTo>
                  <a:pt x="700" y="664"/>
                </a:lnTo>
                <a:lnTo>
                  <a:pt x="700" y="680"/>
                </a:lnTo>
                <a:lnTo>
                  <a:pt x="683" y="704"/>
                </a:lnTo>
                <a:lnTo>
                  <a:pt x="674" y="712"/>
                </a:lnTo>
                <a:lnTo>
                  <a:pt x="649" y="712"/>
                </a:lnTo>
                <a:lnTo>
                  <a:pt x="599" y="696"/>
                </a:lnTo>
                <a:lnTo>
                  <a:pt x="548" y="688"/>
                </a:lnTo>
                <a:lnTo>
                  <a:pt x="523" y="680"/>
                </a:lnTo>
                <a:lnTo>
                  <a:pt x="506" y="664"/>
                </a:lnTo>
                <a:lnTo>
                  <a:pt x="447" y="592"/>
                </a:lnTo>
                <a:lnTo>
                  <a:pt x="438" y="552"/>
                </a:lnTo>
                <a:lnTo>
                  <a:pt x="438" y="536"/>
                </a:lnTo>
                <a:lnTo>
                  <a:pt x="430" y="512"/>
                </a:lnTo>
                <a:lnTo>
                  <a:pt x="380" y="496"/>
                </a:lnTo>
                <a:lnTo>
                  <a:pt x="337" y="480"/>
                </a:lnTo>
                <a:lnTo>
                  <a:pt x="253" y="424"/>
                </a:lnTo>
                <a:lnTo>
                  <a:pt x="287" y="424"/>
                </a:lnTo>
                <a:lnTo>
                  <a:pt x="321" y="440"/>
                </a:lnTo>
                <a:lnTo>
                  <a:pt x="396" y="440"/>
                </a:lnTo>
                <a:lnTo>
                  <a:pt x="565" y="448"/>
                </a:lnTo>
                <a:lnTo>
                  <a:pt x="624" y="432"/>
                </a:lnTo>
                <a:lnTo>
                  <a:pt x="658" y="416"/>
                </a:lnTo>
                <a:lnTo>
                  <a:pt x="683" y="384"/>
                </a:lnTo>
                <a:lnTo>
                  <a:pt x="708" y="320"/>
                </a:lnTo>
                <a:lnTo>
                  <a:pt x="717" y="288"/>
                </a:lnTo>
                <a:lnTo>
                  <a:pt x="708" y="256"/>
                </a:lnTo>
                <a:lnTo>
                  <a:pt x="666" y="208"/>
                </a:lnTo>
                <a:lnTo>
                  <a:pt x="599" y="192"/>
                </a:lnTo>
                <a:lnTo>
                  <a:pt x="447" y="152"/>
                </a:lnTo>
                <a:lnTo>
                  <a:pt x="371" y="128"/>
                </a:lnTo>
                <a:lnTo>
                  <a:pt x="304" y="128"/>
                </a:lnTo>
                <a:lnTo>
                  <a:pt x="152" y="128"/>
                </a:lnTo>
                <a:lnTo>
                  <a:pt x="177" y="104"/>
                </a:lnTo>
                <a:lnTo>
                  <a:pt x="186" y="96"/>
                </a:lnTo>
                <a:lnTo>
                  <a:pt x="169" y="88"/>
                </a:lnTo>
                <a:lnTo>
                  <a:pt x="127" y="80"/>
                </a:lnTo>
                <a:lnTo>
                  <a:pt x="110" y="112"/>
                </a:lnTo>
                <a:lnTo>
                  <a:pt x="76" y="120"/>
                </a:lnTo>
                <a:lnTo>
                  <a:pt x="76" y="144"/>
                </a:lnTo>
                <a:lnTo>
                  <a:pt x="42" y="176"/>
                </a:lnTo>
                <a:lnTo>
                  <a:pt x="9" y="224"/>
                </a:lnTo>
                <a:lnTo>
                  <a:pt x="0" y="272"/>
                </a:lnTo>
                <a:lnTo>
                  <a:pt x="26" y="336"/>
                </a:lnTo>
                <a:lnTo>
                  <a:pt x="68" y="352"/>
                </a:lnTo>
                <a:lnTo>
                  <a:pt x="110" y="392"/>
                </a:lnTo>
                <a:lnTo>
                  <a:pt x="93" y="448"/>
                </a:lnTo>
                <a:lnTo>
                  <a:pt x="144" y="544"/>
                </a:lnTo>
                <a:lnTo>
                  <a:pt x="211" y="608"/>
                </a:lnTo>
                <a:lnTo>
                  <a:pt x="169" y="656"/>
                </a:lnTo>
                <a:lnTo>
                  <a:pt x="177" y="712"/>
                </a:lnTo>
                <a:lnTo>
                  <a:pt x="245" y="752"/>
                </a:lnTo>
                <a:lnTo>
                  <a:pt x="287" y="808"/>
                </a:lnTo>
                <a:lnTo>
                  <a:pt x="270" y="856"/>
                </a:lnTo>
                <a:lnTo>
                  <a:pt x="337" y="896"/>
                </a:lnTo>
                <a:lnTo>
                  <a:pt x="388" y="944"/>
                </a:lnTo>
                <a:lnTo>
                  <a:pt x="380" y="1008"/>
                </a:lnTo>
                <a:lnTo>
                  <a:pt x="337" y="1080"/>
                </a:lnTo>
                <a:lnTo>
                  <a:pt x="287" y="1152"/>
                </a:lnTo>
                <a:lnTo>
                  <a:pt x="262" y="1248"/>
                </a:lnTo>
                <a:lnTo>
                  <a:pt x="278" y="1232"/>
                </a:lnTo>
                <a:lnTo>
                  <a:pt x="304" y="1264"/>
                </a:lnTo>
                <a:lnTo>
                  <a:pt x="346" y="1280"/>
                </a:lnTo>
                <a:lnTo>
                  <a:pt x="396" y="1288"/>
                </a:lnTo>
                <a:lnTo>
                  <a:pt x="396" y="1296"/>
                </a:lnTo>
                <a:lnTo>
                  <a:pt x="388" y="1304"/>
                </a:lnTo>
                <a:lnTo>
                  <a:pt x="363" y="1312"/>
                </a:lnTo>
                <a:lnTo>
                  <a:pt x="346" y="1312"/>
                </a:lnTo>
                <a:lnTo>
                  <a:pt x="337" y="1336"/>
                </a:lnTo>
                <a:lnTo>
                  <a:pt x="287" y="1344"/>
                </a:lnTo>
                <a:lnTo>
                  <a:pt x="287" y="1368"/>
                </a:lnTo>
                <a:lnTo>
                  <a:pt x="287" y="1392"/>
                </a:lnTo>
                <a:lnTo>
                  <a:pt x="278" y="1392"/>
                </a:lnTo>
                <a:lnTo>
                  <a:pt x="287" y="1408"/>
                </a:lnTo>
                <a:lnTo>
                  <a:pt x="287" y="1456"/>
                </a:lnTo>
                <a:lnTo>
                  <a:pt x="287" y="1520"/>
                </a:lnTo>
                <a:lnTo>
                  <a:pt x="329" y="1568"/>
                </a:lnTo>
                <a:lnTo>
                  <a:pt x="312" y="1632"/>
                </a:lnTo>
                <a:lnTo>
                  <a:pt x="346" y="1640"/>
                </a:lnTo>
                <a:lnTo>
                  <a:pt x="354" y="1680"/>
                </a:lnTo>
                <a:lnTo>
                  <a:pt x="388" y="1712"/>
                </a:lnTo>
                <a:lnTo>
                  <a:pt x="413" y="1776"/>
                </a:lnTo>
                <a:lnTo>
                  <a:pt x="413" y="1768"/>
                </a:lnTo>
                <a:lnTo>
                  <a:pt x="438" y="1768"/>
                </a:lnTo>
                <a:lnTo>
                  <a:pt x="464" y="1784"/>
                </a:lnTo>
                <a:lnTo>
                  <a:pt x="481" y="1776"/>
                </a:lnTo>
                <a:lnTo>
                  <a:pt x="514" y="1784"/>
                </a:lnTo>
                <a:lnTo>
                  <a:pt x="531" y="1800"/>
                </a:lnTo>
                <a:lnTo>
                  <a:pt x="573" y="1776"/>
                </a:lnTo>
                <a:lnTo>
                  <a:pt x="607" y="1784"/>
                </a:lnTo>
                <a:lnTo>
                  <a:pt x="641" y="1808"/>
                </a:lnTo>
                <a:lnTo>
                  <a:pt x="649" y="1840"/>
                </a:lnTo>
                <a:lnTo>
                  <a:pt x="649" y="1872"/>
                </a:lnTo>
                <a:lnTo>
                  <a:pt x="683" y="1888"/>
                </a:lnTo>
                <a:lnTo>
                  <a:pt x="683" y="1904"/>
                </a:lnTo>
                <a:lnTo>
                  <a:pt x="717" y="1928"/>
                </a:lnTo>
                <a:lnTo>
                  <a:pt x="759" y="1936"/>
                </a:lnTo>
                <a:lnTo>
                  <a:pt x="767" y="1960"/>
                </a:lnTo>
                <a:lnTo>
                  <a:pt x="835" y="1976"/>
                </a:lnTo>
                <a:lnTo>
                  <a:pt x="860" y="2000"/>
                </a:lnTo>
                <a:lnTo>
                  <a:pt x="843" y="2024"/>
                </a:lnTo>
                <a:lnTo>
                  <a:pt x="826" y="2040"/>
                </a:lnTo>
                <a:lnTo>
                  <a:pt x="776" y="2048"/>
                </a:lnTo>
                <a:lnTo>
                  <a:pt x="767" y="2072"/>
                </a:lnTo>
                <a:lnTo>
                  <a:pt x="792" y="2088"/>
                </a:lnTo>
                <a:lnTo>
                  <a:pt x="792" y="2112"/>
                </a:lnTo>
                <a:lnTo>
                  <a:pt x="809" y="2136"/>
                </a:lnTo>
                <a:lnTo>
                  <a:pt x="835" y="2168"/>
                </a:lnTo>
                <a:lnTo>
                  <a:pt x="868" y="2168"/>
                </a:lnTo>
                <a:lnTo>
                  <a:pt x="877" y="2128"/>
                </a:lnTo>
                <a:lnTo>
                  <a:pt x="910" y="2128"/>
                </a:lnTo>
                <a:lnTo>
                  <a:pt x="969" y="2096"/>
                </a:lnTo>
                <a:lnTo>
                  <a:pt x="1011" y="2112"/>
                </a:lnTo>
                <a:lnTo>
                  <a:pt x="1054" y="2136"/>
                </a:lnTo>
                <a:lnTo>
                  <a:pt x="1037" y="2152"/>
                </a:lnTo>
                <a:lnTo>
                  <a:pt x="1054" y="2192"/>
                </a:lnTo>
                <a:lnTo>
                  <a:pt x="1079" y="2200"/>
                </a:lnTo>
                <a:lnTo>
                  <a:pt x="1113" y="2200"/>
                </a:lnTo>
                <a:lnTo>
                  <a:pt x="1113" y="1360"/>
                </a:lnTo>
                <a:lnTo>
                  <a:pt x="1121" y="0"/>
                </a:lnTo>
                <a:lnTo>
                  <a:pt x="1116" y="8"/>
                </a:lnTo>
                <a:lnTo>
                  <a:pt x="1014" y="13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53" name="Freeform 98"/>
          <p:cNvSpPr>
            <a:spLocks/>
          </p:cNvSpPr>
          <p:nvPr/>
        </p:nvSpPr>
        <p:spPr bwMode="auto">
          <a:xfrm>
            <a:off x="7864348" y="3367065"/>
            <a:ext cx="381968" cy="281092"/>
          </a:xfrm>
          <a:custGeom>
            <a:avLst/>
            <a:gdLst>
              <a:gd name="T0" fmla="*/ 295 w 337"/>
              <a:gd name="T1" fmla="*/ 128 h 248"/>
              <a:gd name="T2" fmla="*/ 295 w 337"/>
              <a:gd name="T3" fmla="*/ 64 h 248"/>
              <a:gd name="T4" fmla="*/ 295 w 337"/>
              <a:gd name="T5" fmla="*/ 16 h 248"/>
              <a:gd name="T6" fmla="*/ 286 w 337"/>
              <a:gd name="T7" fmla="*/ 0 h 248"/>
              <a:gd name="T8" fmla="*/ 236 w 337"/>
              <a:gd name="T9" fmla="*/ 8 h 248"/>
              <a:gd name="T10" fmla="*/ 126 w 337"/>
              <a:gd name="T11" fmla="*/ 16 h 248"/>
              <a:gd name="T12" fmla="*/ 67 w 337"/>
              <a:gd name="T13" fmla="*/ 40 h 248"/>
              <a:gd name="T14" fmla="*/ 25 w 337"/>
              <a:gd name="T15" fmla="*/ 64 h 248"/>
              <a:gd name="T16" fmla="*/ 8 w 337"/>
              <a:gd name="T17" fmla="*/ 88 h 248"/>
              <a:gd name="T18" fmla="*/ 0 w 337"/>
              <a:gd name="T19" fmla="*/ 112 h 248"/>
              <a:gd name="T20" fmla="*/ 25 w 337"/>
              <a:gd name="T21" fmla="*/ 128 h 248"/>
              <a:gd name="T22" fmla="*/ 17 w 337"/>
              <a:gd name="T23" fmla="*/ 152 h 248"/>
              <a:gd name="T24" fmla="*/ 25 w 337"/>
              <a:gd name="T25" fmla="*/ 176 h 248"/>
              <a:gd name="T26" fmla="*/ 42 w 337"/>
              <a:gd name="T27" fmla="*/ 184 h 248"/>
              <a:gd name="T28" fmla="*/ 67 w 337"/>
              <a:gd name="T29" fmla="*/ 184 h 248"/>
              <a:gd name="T30" fmla="*/ 93 w 337"/>
              <a:gd name="T31" fmla="*/ 176 h 248"/>
              <a:gd name="T32" fmla="*/ 101 w 337"/>
              <a:gd name="T33" fmla="*/ 240 h 248"/>
              <a:gd name="T34" fmla="*/ 152 w 337"/>
              <a:gd name="T35" fmla="*/ 208 h 248"/>
              <a:gd name="T36" fmla="*/ 194 w 337"/>
              <a:gd name="T37" fmla="*/ 208 h 248"/>
              <a:gd name="T38" fmla="*/ 261 w 337"/>
              <a:gd name="T39" fmla="*/ 248 h 248"/>
              <a:gd name="T40" fmla="*/ 303 w 337"/>
              <a:gd name="T41" fmla="*/ 240 h 248"/>
              <a:gd name="T42" fmla="*/ 320 w 337"/>
              <a:gd name="T43" fmla="*/ 240 h 248"/>
              <a:gd name="T44" fmla="*/ 337 w 337"/>
              <a:gd name="T45" fmla="*/ 176 h 248"/>
              <a:gd name="T46" fmla="*/ 295 w 337"/>
              <a:gd name="T47" fmla="*/ 128 h 24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37" h="248">
                <a:moveTo>
                  <a:pt x="295" y="128"/>
                </a:moveTo>
                <a:lnTo>
                  <a:pt x="295" y="64"/>
                </a:lnTo>
                <a:lnTo>
                  <a:pt x="295" y="16"/>
                </a:lnTo>
                <a:lnTo>
                  <a:pt x="286" y="0"/>
                </a:lnTo>
                <a:lnTo>
                  <a:pt x="236" y="8"/>
                </a:lnTo>
                <a:lnTo>
                  <a:pt x="126" y="16"/>
                </a:lnTo>
                <a:lnTo>
                  <a:pt x="67" y="40"/>
                </a:lnTo>
                <a:lnTo>
                  <a:pt x="25" y="64"/>
                </a:lnTo>
                <a:lnTo>
                  <a:pt x="8" y="88"/>
                </a:lnTo>
                <a:lnTo>
                  <a:pt x="0" y="112"/>
                </a:lnTo>
                <a:lnTo>
                  <a:pt x="25" y="128"/>
                </a:lnTo>
                <a:lnTo>
                  <a:pt x="17" y="152"/>
                </a:lnTo>
                <a:lnTo>
                  <a:pt x="25" y="176"/>
                </a:lnTo>
                <a:lnTo>
                  <a:pt x="42" y="184"/>
                </a:lnTo>
                <a:lnTo>
                  <a:pt x="67" y="184"/>
                </a:lnTo>
                <a:lnTo>
                  <a:pt x="93" y="176"/>
                </a:lnTo>
                <a:lnTo>
                  <a:pt x="101" y="240"/>
                </a:lnTo>
                <a:lnTo>
                  <a:pt x="152" y="208"/>
                </a:lnTo>
                <a:lnTo>
                  <a:pt x="194" y="208"/>
                </a:lnTo>
                <a:lnTo>
                  <a:pt x="261" y="248"/>
                </a:lnTo>
                <a:lnTo>
                  <a:pt x="303" y="240"/>
                </a:lnTo>
                <a:lnTo>
                  <a:pt x="320" y="240"/>
                </a:lnTo>
                <a:lnTo>
                  <a:pt x="337" y="176"/>
                </a:lnTo>
                <a:lnTo>
                  <a:pt x="295" y="12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54" name="Freeform 99"/>
          <p:cNvSpPr>
            <a:spLocks/>
          </p:cNvSpPr>
          <p:nvPr/>
        </p:nvSpPr>
        <p:spPr bwMode="auto">
          <a:xfrm>
            <a:off x="7873416" y="1800655"/>
            <a:ext cx="1263783" cy="2482228"/>
          </a:xfrm>
          <a:custGeom>
            <a:avLst/>
            <a:gdLst>
              <a:gd name="T0" fmla="*/ 1011 w 1115"/>
              <a:gd name="T1" fmla="*/ 102 h 2190"/>
              <a:gd name="T2" fmla="*/ 961 w 1115"/>
              <a:gd name="T3" fmla="*/ 174 h 2190"/>
              <a:gd name="T4" fmla="*/ 902 w 1115"/>
              <a:gd name="T5" fmla="*/ 150 h 2190"/>
              <a:gd name="T6" fmla="*/ 877 w 1115"/>
              <a:gd name="T7" fmla="*/ 134 h 2190"/>
              <a:gd name="T8" fmla="*/ 902 w 1115"/>
              <a:gd name="T9" fmla="*/ 54 h 2190"/>
              <a:gd name="T10" fmla="*/ 801 w 1115"/>
              <a:gd name="T11" fmla="*/ 14 h 2190"/>
              <a:gd name="T12" fmla="*/ 742 w 1115"/>
              <a:gd name="T13" fmla="*/ 54 h 2190"/>
              <a:gd name="T14" fmla="*/ 818 w 1115"/>
              <a:gd name="T15" fmla="*/ 190 h 2190"/>
              <a:gd name="T16" fmla="*/ 902 w 1115"/>
              <a:gd name="T17" fmla="*/ 254 h 2190"/>
              <a:gd name="T18" fmla="*/ 801 w 1115"/>
              <a:gd name="T19" fmla="*/ 302 h 2190"/>
              <a:gd name="T20" fmla="*/ 776 w 1115"/>
              <a:gd name="T21" fmla="*/ 350 h 2190"/>
              <a:gd name="T22" fmla="*/ 717 w 1115"/>
              <a:gd name="T23" fmla="*/ 470 h 2190"/>
              <a:gd name="T24" fmla="*/ 750 w 1115"/>
              <a:gd name="T25" fmla="*/ 574 h 2190"/>
              <a:gd name="T26" fmla="*/ 582 w 1115"/>
              <a:gd name="T27" fmla="*/ 574 h 2190"/>
              <a:gd name="T28" fmla="*/ 658 w 1115"/>
              <a:gd name="T29" fmla="*/ 638 h 2190"/>
              <a:gd name="T30" fmla="*/ 700 w 1115"/>
              <a:gd name="T31" fmla="*/ 670 h 2190"/>
              <a:gd name="T32" fmla="*/ 649 w 1115"/>
              <a:gd name="T33" fmla="*/ 702 h 2190"/>
              <a:gd name="T34" fmla="*/ 523 w 1115"/>
              <a:gd name="T35" fmla="*/ 670 h 2190"/>
              <a:gd name="T36" fmla="*/ 438 w 1115"/>
              <a:gd name="T37" fmla="*/ 542 h 2190"/>
              <a:gd name="T38" fmla="*/ 380 w 1115"/>
              <a:gd name="T39" fmla="*/ 486 h 2190"/>
              <a:gd name="T40" fmla="*/ 287 w 1115"/>
              <a:gd name="T41" fmla="*/ 414 h 2190"/>
              <a:gd name="T42" fmla="*/ 565 w 1115"/>
              <a:gd name="T43" fmla="*/ 438 h 2190"/>
              <a:gd name="T44" fmla="*/ 683 w 1115"/>
              <a:gd name="T45" fmla="*/ 374 h 2190"/>
              <a:gd name="T46" fmla="*/ 708 w 1115"/>
              <a:gd name="T47" fmla="*/ 246 h 2190"/>
              <a:gd name="T48" fmla="*/ 447 w 1115"/>
              <a:gd name="T49" fmla="*/ 142 h 2190"/>
              <a:gd name="T50" fmla="*/ 152 w 1115"/>
              <a:gd name="T51" fmla="*/ 118 h 2190"/>
              <a:gd name="T52" fmla="*/ 169 w 1115"/>
              <a:gd name="T53" fmla="*/ 78 h 2190"/>
              <a:gd name="T54" fmla="*/ 76 w 1115"/>
              <a:gd name="T55" fmla="*/ 110 h 2190"/>
              <a:gd name="T56" fmla="*/ 9 w 1115"/>
              <a:gd name="T57" fmla="*/ 214 h 2190"/>
              <a:gd name="T58" fmla="*/ 68 w 1115"/>
              <a:gd name="T59" fmla="*/ 342 h 2190"/>
              <a:gd name="T60" fmla="*/ 144 w 1115"/>
              <a:gd name="T61" fmla="*/ 534 h 2190"/>
              <a:gd name="T62" fmla="*/ 177 w 1115"/>
              <a:gd name="T63" fmla="*/ 702 h 2190"/>
              <a:gd name="T64" fmla="*/ 270 w 1115"/>
              <a:gd name="T65" fmla="*/ 846 h 2190"/>
              <a:gd name="T66" fmla="*/ 380 w 1115"/>
              <a:gd name="T67" fmla="*/ 998 h 2190"/>
              <a:gd name="T68" fmla="*/ 262 w 1115"/>
              <a:gd name="T69" fmla="*/ 1238 h 2190"/>
              <a:gd name="T70" fmla="*/ 346 w 1115"/>
              <a:gd name="T71" fmla="*/ 1270 h 2190"/>
              <a:gd name="T72" fmla="*/ 388 w 1115"/>
              <a:gd name="T73" fmla="*/ 1294 h 2190"/>
              <a:gd name="T74" fmla="*/ 337 w 1115"/>
              <a:gd name="T75" fmla="*/ 1326 h 2190"/>
              <a:gd name="T76" fmla="*/ 287 w 1115"/>
              <a:gd name="T77" fmla="*/ 1382 h 2190"/>
              <a:gd name="T78" fmla="*/ 287 w 1115"/>
              <a:gd name="T79" fmla="*/ 1446 h 2190"/>
              <a:gd name="T80" fmla="*/ 312 w 1115"/>
              <a:gd name="T81" fmla="*/ 1622 h 2190"/>
              <a:gd name="T82" fmla="*/ 388 w 1115"/>
              <a:gd name="T83" fmla="*/ 1702 h 2190"/>
              <a:gd name="T84" fmla="*/ 438 w 1115"/>
              <a:gd name="T85" fmla="*/ 1758 h 2190"/>
              <a:gd name="T86" fmla="*/ 514 w 1115"/>
              <a:gd name="T87" fmla="*/ 1774 h 2190"/>
              <a:gd name="T88" fmla="*/ 607 w 1115"/>
              <a:gd name="T89" fmla="*/ 1774 h 2190"/>
              <a:gd name="T90" fmla="*/ 649 w 1115"/>
              <a:gd name="T91" fmla="*/ 1862 h 2190"/>
              <a:gd name="T92" fmla="*/ 717 w 1115"/>
              <a:gd name="T93" fmla="*/ 1918 h 2190"/>
              <a:gd name="T94" fmla="*/ 835 w 1115"/>
              <a:gd name="T95" fmla="*/ 1966 h 2190"/>
              <a:gd name="T96" fmla="*/ 826 w 1115"/>
              <a:gd name="T97" fmla="*/ 2030 h 2190"/>
              <a:gd name="T98" fmla="*/ 792 w 1115"/>
              <a:gd name="T99" fmla="*/ 2078 h 2190"/>
              <a:gd name="T100" fmla="*/ 835 w 1115"/>
              <a:gd name="T101" fmla="*/ 2158 h 2190"/>
              <a:gd name="T102" fmla="*/ 877 w 1115"/>
              <a:gd name="T103" fmla="*/ 2118 h 2190"/>
              <a:gd name="T104" fmla="*/ 1011 w 1115"/>
              <a:gd name="T105" fmla="*/ 2102 h 2190"/>
              <a:gd name="T106" fmla="*/ 1054 w 1115"/>
              <a:gd name="T107" fmla="*/ 2182 h 2190"/>
              <a:gd name="T108" fmla="*/ 1115 w 1115"/>
              <a:gd name="T109" fmla="*/ 0 h 219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115" h="2190">
                <a:moveTo>
                  <a:pt x="1011" y="0"/>
                </a:moveTo>
                <a:lnTo>
                  <a:pt x="995" y="54"/>
                </a:lnTo>
                <a:lnTo>
                  <a:pt x="1011" y="102"/>
                </a:lnTo>
                <a:lnTo>
                  <a:pt x="1011" y="126"/>
                </a:lnTo>
                <a:lnTo>
                  <a:pt x="1003" y="150"/>
                </a:lnTo>
                <a:lnTo>
                  <a:pt x="961" y="174"/>
                </a:lnTo>
                <a:lnTo>
                  <a:pt x="936" y="174"/>
                </a:lnTo>
                <a:lnTo>
                  <a:pt x="919" y="158"/>
                </a:lnTo>
                <a:lnTo>
                  <a:pt x="902" y="150"/>
                </a:lnTo>
                <a:lnTo>
                  <a:pt x="893" y="158"/>
                </a:lnTo>
                <a:lnTo>
                  <a:pt x="877" y="158"/>
                </a:lnTo>
                <a:lnTo>
                  <a:pt x="877" y="134"/>
                </a:lnTo>
                <a:lnTo>
                  <a:pt x="877" y="102"/>
                </a:lnTo>
                <a:lnTo>
                  <a:pt x="893" y="78"/>
                </a:lnTo>
                <a:lnTo>
                  <a:pt x="902" y="54"/>
                </a:lnTo>
                <a:lnTo>
                  <a:pt x="893" y="38"/>
                </a:lnTo>
                <a:lnTo>
                  <a:pt x="851" y="6"/>
                </a:lnTo>
                <a:lnTo>
                  <a:pt x="801" y="14"/>
                </a:lnTo>
                <a:lnTo>
                  <a:pt x="750" y="30"/>
                </a:lnTo>
                <a:lnTo>
                  <a:pt x="700" y="38"/>
                </a:lnTo>
                <a:lnTo>
                  <a:pt x="742" y="54"/>
                </a:lnTo>
                <a:lnTo>
                  <a:pt x="784" y="78"/>
                </a:lnTo>
                <a:lnTo>
                  <a:pt x="809" y="166"/>
                </a:lnTo>
                <a:lnTo>
                  <a:pt x="818" y="190"/>
                </a:lnTo>
                <a:lnTo>
                  <a:pt x="843" y="190"/>
                </a:lnTo>
                <a:lnTo>
                  <a:pt x="877" y="214"/>
                </a:lnTo>
                <a:lnTo>
                  <a:pt x="902" y="254"/>
                </a:lnTo>
                <a:lnTo>
                  <a:pt x="910" y="302"/>
                </a:lnTo>
                <a:lnTo>
                  <a:pt x="851" y="294"/>
                </a:lnTo>
                <a:lnTo>
                  <a:pt x="801" y="302"/>
                </a:lnTo>
                <a:lnTo>
                  <a:pt x="784" y="310"/>
                </a:lnTo>
                <a:lnTo>
                  <a:pt x="784" y="318"/>
                </a:lnTo>
                <a:lnTo>
                  <a:pt x="776" y="350"/>
                </a:lnTo>
                <a:lnTo>
                  <a:pt x="750" y="390"/>
                </a:lnTo>
                <a:lnTo>
                  <a:pt x="725" y="438"/>
                </a:lnTo>
                <a:lnTo>
                  <a:pt x="717" y="470"/>
                </a:lnTo>
                <a:lnTo>
                  <a:pt x="733" y="486"/>
                </a:lnTo>
                <a:lnTo>
                  <a:pt x="818" y="550"/>
                </a:lnTo>
                <a:lnTo>
                  <a:pt x="750" y="574"/>
                </a:lnTo>
                <a:lnTo>
                  <a:pt x="666" y="574"/>
                </a:lnTo>
                <a:lnTo>
                  <a:pt x="599" y="558"/>
                </a:lnTo>
                <a:lnTo>
                  <a:pt x="582" y="574"/>
                </a:lnTo>
                <a:lnTo>
                  <a:pt x="573" y="598"/>
                </a:lnTo>
                <a:lnTo>
                  <a:pt x="607" y="630"/>
                </a:lnTo>
                <a:lnTo>
                  <a:pt x="658" y="638"/>
                </a:lnTo>
                <a:lnTo>
                  <a:pt x="683" y="638"/>
                </a:lnTo>
                <a:lnTo>
                  <a:pt x="700" y="654"/>
                </a:lnTo>
                <a:lnTo>
                  <a:pt x="700" y="670"/>
                </a:lnTo>
                <a:lnTo>
                  <a:pt x="683" y="694"/>
                </a:lnTo>
                <a:lnTo>
                  <a:pt x="674" y="702"/>
                </a:lnTo>
                <a:lnTo>
                  <a:pt x="649" y="702"/>
                </a:lnTo>
                <a:lnTo>
                  <a:pt x="599" y="686"/>
                </a:lnTo>
                <a:lnTo>
                  <a:pt x="548" y="678"/>
                </a:lnTo>
                <a:lnTo>
                  <a:pt x="523" y="670"/>
                </a:lnTo>
                <a:lnTo>
                  <a:pt x="506" y="654"/>
                </a:lnTo>
                <a:lnTo>
                  <a:pt x="447" y="582"/>
                </a:lnTo>
                <a:lnTo>
                  <a:pt x="438" y="542"/>
                </a:lnTo>
                <a:lnTo>
                  <a:pt x="438" y="526"/>
                </a:lnTo>
                <a:lnTo>
                  <a:pt x="430" y="502"/>
                </a:lnTo>
                <a:lnTo>
                  <a:pt x="380" y="486"/>
                </a:lnTo>
                <a:lnTo>
                  <a:pt x="337" y="470"/>
                </a:lnTo>
                <a:lnTo>
                  <a:pt x="253" y="414"/>
                </a:lnTo>
                <a:lnTo>
                  <a:pt x="287" y="414"/>
                </a:lnTo>
                <a:lnTo>
                  <a:pt x="321" y="430"/>
                </a:lnTo>
                <a:lnTo>
                  <a:pt x="396" y="430"/>
                </a:lnTo>
                <a:lnTo>
                  <a:pt x="565" y="438"/>
                </a:lnTo>
                <a:lnTo>
                  <a:pt x="624" y="422"/>
                </a:lnTo>
                <a:lnTo>
                  <a:pt x="658" y="406"/>
                </a:lnTo>
                <a:lnTo>
                  <a:pt x="683" y="374"/>
                </a:lnTo>
                <a:lnTo>
                  <a:pt x="708" y="310"/>
                </a:lnTo>
                <a:lnTo>
                  <a:pt x="717" y="278"/>
                </a:lnTo>
                <a:lnTo>
                  <a:pt x="708" y="246"/>
                </a:lnTo>
                <a:lnTo>
                  <a:pt x="666" y="198"/>
                </a:lnTo>
                <a:lnTo>
                  <a:pt x="599" y="182"/>
                </a:lnTo>
                <a:lnTo>
                  <a:pt x="447" y="142"/>
                </a:lnTo>
                <a:lnTo>
                  <a:pt x="371" y="118"/>
                </a:lnTo>
                <a:lnTo>
                  <a:pt x="304" y="118"/>
                </a:lnTo>
                <a:lnTo>
                  <a:pt x="152" y="118"/>
                </a:lnTo>
                <a:lnTo>
                  <a:pt x="177" y="94"/>
                </a:lnTo>
                <a:lnTo>
                  <a:pt x="186" y="86"/>
                </a:lnTo>
                <a:lnTo>
                  <a:pt x="169" y="78"/>
                </a:lnTo>
                <a:lnTo>
                  <a:pt x="127" y="70"/>
                </a:lnTo>
                <a:lnTo>
                  <a:pt x="110" y="102"/>
                </a:lnTo>
                <a:lnTo>
                  <a:pt x="76" y="110"/>
                </a:lnTo>
                <a:lnTo>
                  <a:pt x="76" y="134"/>
                </a:lnTo>
                <a:lnTo>
                  <a:pt x="42" y="166"/>
                </a:lnTo>
                <a:lnTo>
                  <a:pt x="9" y="214"/>
                </a:lnTo>
                <a:lnTo>
                  <a:pt x="0" y="262"/>
                </a:lnTo>
                <a:lnTo>
                  <a:pt x="26" y="326"/>
                </a:lnTo>
                <a:lnTo>
                  <a:pt x="68" y="342"/>
                </a:lnTo>
                <a:lnTo>
                  <a:pt x="110" y="382"/>
                </a:lnTo>
                <a:lnTo>
                  <a:pt x="93" y="438"/>
                </a:lnTo>
                <a:lnTo>
                  <a:pt x="144" y="534"/>
                </a:lnTo>
                <a:lnTo>
                  <a:pt x="211" y="598"/>
                </a:lnTo>
                <a:lnTo>
                  <a:pt x="169" y="646"/>
                </a:lnTo>
                <a:lnTo>
                  <a:pt x="177" y="702"/>
                </a:lnTo>
                <a:lnTo>
                  <a:pt x="245" y="742"/>
                </a:lnTo>
                <a:lnTo>
                  <a:pt x="287" y="798"/>
                </a:lnTo>
                <a:lnTo>
                  <a:pt x="270" y="846"/>
                </a:lnTo>
                <a:lnTo>
                  <a:pt x="337" y="886"/>
                </a:lnTo>
                <a:lnTo>
                  <a:pt x="388" y="934"/>
                </a:lnTo>
                <a:lnTo>
                  <a:pt x="380" y="998"/>
                </a:lnTo>
                <a:lnTo>
                  <a:pt x="337" y="1070"/>
                </a:lnTo>
                <a:lnTo>
                  <a:pt x="287" y="1142"/>
                </a:lnTo>
                <a:lnTo>
                  <a:pt x="262" y="1238"/>
                </a:lnTo>
                <a:lnTo>
                  <a:pt x="278" y="1222"/>
                </a:lnTo>
                <a:lnTo>
                  <a:pt x="304" y="1254"/>
                </a:lnTo>
                <a:lnTo>
                  <a:pt x="346" y="1270"/>
                </a:lnTo>
                <a:lnTo>
                  <a:pt x="396" y="1278"/>
                </a:lnTo>
                <a:lnTo>
                  <a:pt x="396" y="1286"/>
                </a:lnTo>
                <a:lnTo>
                  <a:pt x="388" y="1294"/>
                </a:lnTo>
                <a:lnTo>
                  <a:pt x="363" y="1302"/>
                </a:lnTo>
                <a:lnTo>
                  <a:pt x="346" y="1302"/>
                </a:lnTo>
                <a:lnTo>
                  <a:pt x="337" y="1326"/>
                </a:lnTo>
                <a:lnTo>
                  <a:pt x="287" y="1334"/>
                </a:lnTo>
                <a:lnTo>
                  <a:pt x="287" y="1358"/>
                </a:lnTo>
                <a:lnTo>
                  <a:pt x="287" y="1382"/>
                </a:lnTo>
                <a:lnTo>
                  <a:pt x="278" y="1382"/>
                </a:lnTo>
                <a:lnTo>
                  <a:pt x="287" y="1398"/>
                </a:lnTo>
                <a:lnTo>
                  <a:pt x="287" y="1446"/>
                </a:lnTo>
                <a:lnTo>
                  <a:pt x="287" y="1510"/>
                </a:lnTo>
                <a:lnTo>
                  <a:pt x="329" y="1558"/>
                </a:lnTo>
                <a:lnTo>
                  <a:pt x="312" y="1622"/>
                </a:lnTo>
                <a:lnTo>
                  <a:pt x="346" y="1630"/>
                </a:lnTo>
                <a:lnTo>
                  <a:pt x="354" y="1670"/>
                </a:lnTo>
                <a:lnTo>
                  <a:pt x="388" y="1702"/>
                </a:lnTo>
                <a:lnTo>
                  <a:pt x="413" y="1766"/>
                </a:lnTo>
                <a:lnTo>
                  <a:pt x="413" y="1758"/>
                </a:lnTo>
                <a:lnTo>
                  <a:pt x="438" y="1758"/>
                </a:lnTo>
                <a:lnTo>
                  <a:pt x="464" y="1774"/>
                </a:lnTo>
                <a:lnTo>
                  <a:pt x="481" y="1766"/>
                </a:lnTo>
                <a:lnTo>
                  <a:pt x="514" y="1774"/>
                </a:lnTo>
                <a:lnTo>
                  <a:pt x="531" y="1790"/>
                </a:lnTo>
                <a:lnTo>
                  <a:pt x="573" y="1766"/>
                </a:lnTo>
                <a:lnTo>
                  <a:pt x="607" y="1774"/>
                </a:lnTo>
                <a:lnTo>
                  <a:pt x="641" y="1798"/>
                </a:lnTo>
                <a:lnTo>
                  <a:pt x="649" y="1830"/>
                </a:lnTo>
                <a:lnTo>
                  <a:pt x="649" y="1862"/>
                </a:lnTo>
                <a:lnTo>
                  <a:pt x="683" y="1878"/>
                </a:lnTo>
                <a:lnTo>
                  <a:pt x="683" y="1894"/>
                </a:lnTo>
                <a:lnTo>
                  <a:pt x="717" y="1918"/>
                </a:lnTo>
                <a:lnTo>
                  <a:pt x="759" y="1926"/>
                </a:lnTo>
                <a:lnTo>
                  <a:pt x="767" y="1950"/>
                </a:lnTo>
                <a:lnTo>
                  <a:pt x="835" y="1966"/>
                </a:lnTo>
                <a:lnTo>
                  <a:pt x="860" y="1990"/>
                </a:lnTo>
                <a:lnTo>
                  <a:pt x="843" y="2014"/>
                </a:lnTo>
                <a:lnTo>
                  <a:pt x="826" y="2030"/>
                </a:lnTo>
                <a:lnTo>
                  <a:pt x="776" y="2038"/>
                </a:lnTo>
                <a:lnTo>
                  <a:pt x="767" y="2062"/>
                </a:lnTo>
                <a:lnTo>
                  <a:pt x="792" y="2078"/>
                </a:lnTo>
                <a:lnTo>
                  <a:pt x="792" y="2102"/>
                </a:lnTo>
                <a:lnTo>
                  <a:pt x="809" y="2126"/>
                </a:lnTo>
                <a:lnTo>
                  <a:pt x="835" y="2158"/>
                </a:lnTo>
                <a:lnTo>
                  <a:pt x="868" y="2158"/>
                </a:lnTo>
                <a:lnTo>
                  <a:pt x="877" y="2118"/>
                </a:lnTo>
                <a:lnTo>
                  <a:pt x="910" y="2118"/>
                </a:lnTo>
                <a:lnTo>
                  <a:pt x="969" y="2086"/>
                </a:lnTo>
                <a:lnTo>
                  <a:pt x="1011" y="2102"/>
                </a:lnTo>
                <a:lnTo>
                  <a:pt x="1054" y="2126"/>
                </a:lnTo>
                <a:lnTo>
                  <a:pt x="1037" y="2142"/>
                </a:lnTo>
                <a:lnTo>
                  <a:pt x="1054" y="2182"/>
                </a:lnTo>
                <a:lnTo>
                  <a:pt x="1079" y="2190"/>
                </a:lnTo>
                <a:lnTo>
                  <a:pt x="1113" y="2190"/>
                </a:lnTo>
                <a:lnTo>
                  <a:pt x="1115" y="0"/>
                </a:lnTo>
                <a:lnTo>
                  <a:pt x="1011" y="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55" name="Freeform 100"/>
          <p:cNvSpPr>
            <a:spLocks/>
          </p:cNvSpPr>
          <p:nvPr/>
        </p:nvSpPr>
        <p:spPr bwMode="auto">
          <a:xfrm>
            <a:off x="7405306" y="1952536"/>
            <a:ext cx="907883" cy="1441732"/>
          </a:xfrm>
          <a:custGeom>
            <a:avLst/>
            <a:gdLst>
              <a:gd name="T0" fmla="*/ 683 w 801"/>
              <a:gd name="T1" fmla="*/ 720 h 1272"/>
              <a:gd name="T2" fmla="*/ 658 w 801"/>
              <a:gd name="T3" fmla="*/ 616 h 1272"/>
              <a:gd name="T4" fmla="*/ 582 w 801"/>
              <a:gd name="T5" fmla="*/ 520 h 1272"/>
              <a:gd name="T6" fmla="*/ 557 w 801"/>
              <a:gd name="T7" fmla="*/ 408 h 1272"/>
              <a:gd name="T8" fmla="*/ 523 w 801"/>
              <a:gd name="T9" fmla="*/ 256 h 1272"/>
              <a:gd name="T10" fmla="*/ 439 w 801"/>
              <a:gd name="T11" fmla="*/ 200 h 1272"/>
              <a:gd name="T12" fmla="*/ 422 w 801"/>
              <a:gd name="T13" fmla="*/ 88 h 1272"/>
              <a:gd name="T14" fmla="*/ 413 w 801"/>
              <a:gd name="T15" fmla="*/ 32 h 1272"/>
              <a:gd name="T16" fmla="*/ 295 w 801"/>
              <a:gd name="T17" fmla="*/ 0 h 1272"/>
              <a:gd name="T18" fmla="*/ 262 w 801"/>
              <a:gd name="T19" fmla="*/ 112 h 1272"/>
              <a:gd name="T20" fmla="*/ 186 w 801"/>
              <a:gd name="T21" fmla="*/ 168 h 1272"/>
              <a:gd name="T22" fmla="*/ 43 w 801"/>
              <a:gd name="T23" fmla="*/ 136 h 1272"/>
              <a:gd name="T24" fmla="*/ 51 w 801"/>
              <a:gd name="T25" fmla="*/ 216 h 1272"/>
              <a:gd name="T26" fmla="*/ 177 w 801"/>
              <a:gd name="T27" fmla="*/ 296 h 1272"/>
              <a:gd name="T28" fmla="*/ 220 w 801"/>
              <a:gd name="T29" fmla="*/ 368 h 1272"/>
              <a:gd name="T30" fmla="*/ 228 w 801"/>
              <a:gd name="T31" fmla="*/ 464 h 1272"/>
              <a:gd name="T32" fmla="*/ 262 w 801"/>
              <a:gd name="T33" fmla="*/ 552 h 1272"/>
              <a:gd name="T34" fmla="*/ 329 w 801"/>
              <a:gd name="T35" fmla="*/ 576 h 1272"/>
              <a:gd name="T36" fmla="*/ 354 w 801"/>
              <a:gd name="T37" fmla="*/ 600 h 1272"/>
              <a:gd name="T38" fmla="*/ 354 w 801"/>
              <a:gd name="T39" fmla="*/ 632 h 1272"/>
              <a:gd name="T40" fmla="*/ 236 w 801"/>
              <a:gd name="T41" fmla="*/ 832 h 1272"/>
              <a:gd name="T42" fmla="*/ 177 w 801"/>
              <a:gd name="T43" fmla="*/ 896 h 1272"/>
              <a:gd name="T44" fmla="*/ 186 w 801"/>
              <a:gd name="T45" fmla="*/ 976 h 1272"/>
              <a:gd name="T46" fmla="*/ 228 w 801"/>
              <a:gd name="T47" fmla="*/ 1080 h 1272"/>
              <a:gd name="T48" fmla="*/ 236 w 801"/>
              <a:gd name="T49" fmla="*/ 1160 h 1272"/>
              <a:gd name="T50" fmla="*/ 287 w 801"/>
              <a:gd name="T51" fmla="*/ 1208 h 1272"/>
              <a:gd name="T52" fmla="*/ 312 w 801"/>
              <a:gd name="T53" fmla="*/ 1272 h 1272"/>
              <a:gd name="T54" fmla="*/ 380 w 801"/>
              <a:gd name="T55" fmla="*/ 1264 h 1272"/>
              <a:gd name="T56" fmla="*/ 506 w 801"/>
              <a:gd name="T57" fmla="*/ 1192 h 1272"/>
              <a:gd name="T58" fmla="*/ 675 w 801"/>
              <a:gd name="T59" fmla="*/ 1112 h 1272"/>
              <a:gd name="T60" fmla="*/ 750 w 801"/>
              <a:gd name="T61" fmla="*/ 944 h 1272"/>
              <a:gd name="T62" fmla="*/ 801 w 801"/>
              <a:gd name="T63" fmla="*/ 808 h 127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01" h="1272">
                <a:moveTo>
                  <a:pt x="750" y="760"/>
                </a:moveTo>
                <a:lnTo>
                  <a:pt x="683" y="720"/>
                </a:lnTo>
                <a:lnTo>
                  <a:pt x="700" y="672"/>
                </a:lnTo>
                <a:lnTo>
                  <a:pt x="658" y="616"/>
                </a:lnTo>
                <a:lnTo>
                  <a:pt x="590" y="576"/>
                </a:lnTo>
                <a:lnTo>
                  <a:pt x="582" y="520"/>
                </a:lnTo>
                <a:lnTo>
                  <a:pt x="624" y="472"/>
                </a:lnTo>
                <a:lnTo>
                  <a:pt x="557" y="408"/>
                </a:lnTo>
                <a:lnTo>
                  <a:pt x="506" y="312"/>
                </a:lnTo>
                <a:lnTo>
                  <a:pt x="523" y="256"/>
                </a:lnTo>
                <a:lnTo>
                  <a:pt x="481" y="216"/>
                </a:lnTo>
                <a:lnTo>
                  <a:pt x="439" y="200"/>
                </a:lnTo>
                <a:lnTo>
                  <a:pt x="413" y="136"/>
                </a:lnTo>
                <a:lnTo>
                  <a:pt x="422" y="88"/>
                </a:lnTo>
                <a:lnTo>
                  <a:pt x="430" y="72"/>
                </a:lnTo>
                <a:lnTo>
                  <a:pt x="413" y="32"/>
                </a:lnTo>
                <a:lnTo>
                  <a:pt x="346" y="0"/>
                </a:lnTo>
                <a:lnTo>
                  <a:pt x="295" y="0"/>
                </a:lnTo>
                <a:lnTo>
                  <a:pt x="262" y="40"/>
                </a:lnTo>
                <a:lnTo>
                  <a:pt x="262" y="112"/>
                </a:lnTo>
                <a:lnTo>
                  <a:pt x="245" y="184"/>
                </a:lnTo>
                <a:lnTo>
                  <a:pt x="186" y="168"/>
                </a:lnTo>
                <a:lnTo>
                  <a:pt x="144" y="184"/>
                </a:lnTo>
                <a:lnTo>
                  <a:pt x="43" y="136"/>
                </a:lnTo>
                <a:lnTo>
                  <a:pt x="0" y="160"/>
                </a:lnTo>
                <a:lnTo>
                  <a:pt x="51" y="216"/>
                </a:lnTo>
                <a:lnTo>
                  <a:pt x="144" y="256"/>
                </a:lnTo>
                <a:lnTo>
                  <a:pt x="177" y="296"/>
                </a:lnTo>
                <a:lnTo>
                  <a:pt x="177" y="336"/>
                </a:lnTo>
                <a:lnTo>
                  <a:pt x="220" y="368"/>
                </a:lnTo>
                <a:lnTo>
                  <a:pt x="220" y="416"/>
                </a:lnTo>
                <a:lnTo>
                  <a:pt x="228" y="464"/>
                </a:lnTo>
                <a:lnTo>
                  <a:pt x="245" y="504"/>
                </a:lnTo>
                <a:lnTo>
                  <a:pt x="262" y="552"/>
                </a:lnTo>
                <a:lnTo>
                  <a:pt x="295" y="560"/>
                </a:lnTo>
                <a:lnTo>
                  <a:pt x="329" y="576"/>
                </a:lnTo>
                <a:lnTo>
                  <a:pt x="354" y="584"/>
                </a:lnTo>
                <a:lnTo>
                  <a:pt x="354" y="600"/>
                </a:lnTo>
                <a:lnTo>
                  <a:pt x="363" y="616"/>
                </a:lnTo>
                <a:lnTo>
                  <a:pt x="354" y="632"/>
                </a:lnTo>
                <a:lnTo>
                  <a:pt x="321" y="696"/>
                </a:lnTo>
                <a:lnTo>
                  <a:pt x="236" y="832"/>
                </a:lnTo>
                <a:lnTo>
                  <a:pt x="203" y="864"/>
                </a:lnTo>
                <a:lnTo>
                  <a:pt x="177" y="896"/>
                </a:lnTo>
                <a:lnTo>
                  <a:pt x="177" y="936"/>
                </a:lnTo>
                <a:lnTo>
                  <a:pt x="186" y="976"/>
                </a:lnTo>
                <a:lnTo>
                  <a:pt x="211" y="1048"/>
                </a:lnTo>
                <a:lnTo>
                  <a:pt x="228" y="1080"/>
                </a:lnTo>
                <a:lnTo>
                  <a:pt x="228" y="1120"/>
                </a:lnTo>
                <a:lnTo>
                  <a:pt x="236" y="1160"/>
                </a:lnTo>
                <a:lnTo>
                  <a:pt x="253" y="1192"/>
                </a:lnTo>
                <a:lnTo>
                  <a:pt x="287" y="1208"/>
                </a:lnTo>
                <a:lnTo>
                  <a:pt x="321" y="1224"/>
                </a:lnTo>
                <a:lnTo>
                  <a:pt x="312" y="1272"/>
                </a:lnTo>
                <a:lnTo>
                  <a:pt x="363" y="1272"/>
                </a:lnTo>
                <a:lnTo>
                  <a:pt x="380" y="1264"/>
                </a:lnTo>
                <a:lnTo>
                  <a:pt x="405" y="1248"/>
                </a:lnTo>
                <a:lnTo>
                  <a:pt x="506" y="1192"/>
                </a:lnTo>
                <a:lnTo>
                  <a:pt x="599" y="1152"/>
                </a:lnTo>
                <a:lnTo>
                  <a:pt x="675" y="1112"/>
                </a:lnTo>
                <a:lnTo>
                  <a:pt x="700" y="1016"/>
                </a:lnTo>
                <a:lnTo>
                  <a:pt x="750" y="944"/>
                </a:lnTo>
                <a:lnTo>
                  <a:pt x="793" y="872"/>
                </a:lnTo>
                <a:lnTo>
                  <a:pt x="801" y="808"/>
                </a:lnTo>
                <a:lnTo>
                  <a:pt x="750" y="76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56" name="Freeform 101"/>
          <p:cNvSpPr>
            <a:spLocks/>
          </p:cNvSpPr>
          <p:nvPr/>
        </p:nvSpPr>
        <p:spPr bwMode="auto">
          <a:xfrm>
            <a:off x="6919062" y="2152021"/>
            <a:ext cx="783205" cy="1922310"/>
          </a:xfrm>
          <a:custGeom>
            <a:avLst/>
            <a:gdLst>
              <a:gd name="T0" fmla="*/ 354 w 691"/>
              <a:gd name="T1" fmla="*/ 72 h 1696"/>
              <a:gd name="T2" fmla="*/ 295 w 691"/>
              <a:gd name="T3" fmla="*/ 128 h 1696"/>
              <a:gd name="T4" fmla="*/ 261 w 691"/>
              <a:gd name="T5" fmla="*/ 216 h 1696"/>
              <a:gd name="T6" fmla="*/ 210 w 691"/>
              <a:gd name="T7" fmla="*/ 312 h 1696"/>
              <a:gd name="T8" fmla="*/ 168 w 691"/>
              <a:gd name="T9" fmla="*/ 400 h 1696"/>
              <a:gd name="T10" fmla="*/ 118 w 691"/>
              <a:gd name="T11" fmla="*/ 576 h 1696"/>
              <a:gd name="T12" fmla="*/ 143 w 691"/>
              <a:gd name="T13" fmla="*/ 656 h 1696"/>
              <a:gd name="T14" fmla="*/ 33 w 691"/>
              <a:gd name="T15" fmla="*/ 736 h 1696"/>
              <a:gd name="T16" fmla="*/ 50 w 691"/>
              <a:gd name="T17" fmla="*/ 936 h 1696"/>
              <a:gd name="T18" fmla="*/ 92 w 691"/>
              <a:gd name="T19" fmla="*/ 1016 h 1696"/>
              <a:gd name="T20" fmla="*/ 67 w 691"/>
              <a:gd name="T21" fmla="*/ 1144 h 1696"/>
              <a:gd name="T22" fmla="*/ 17 w 691"/>
              <a:gd name="T23" fmla="*/ 1272 h 1696"/>
              <a:gd name="T24" fmla="*/ 8 w 691"/>
              <a:gd name="T25" fmla="*/ 1328 h 1696"/>
              <a:gd name="T26" fmla="*/ 42 w 691"/>
              <a:gd name="T27" fmla="*/ 1376 h 1696"/>
              <a:gd name="T28" fmla="*/ 84 w 691"/>
              <a:gd name="T29" fmla="*/ 1504 h 1696"/>
              <a:gd name="T30" fmla="*/ 118 w 691"/>
              <a:gd name="T31" fmla="*/ 1568 h 1696"/>
              <a:gd name="T32" fmla="*/ 109 w 691"/>
              <a:gd name="T33" fmla="*/ 1616 h 1696"/>
              <a:gd name="T34" fmla="*/ 135 w 691"/>
              <a:gd name="T35" fmla="*/ 1664 h 1696"/>
              <a:gd name="T36" fmla="*/ 202 w 691"/>
              <a:gd name="T37" fmla="*/ 1696 h 1696"/>
              <a:gd name="T38" fmla="*/ 244 w 691"/>
              <a:gd name="T39" fmla="*/ 1648 h 1696"/>
              <a:gd name="T40" fmla="*/ 286 w 691"/>
              <a:gd name="T41" fmla="*/ 1600 h 1696"/>
              <a:gd name="T42" fmla="*/ 387 w 691"/>
              <a:gd name="T43" fmla="*/ 1472 h 1696"/>
              <a:gd name="T44" fmla="*/ 387 w 691"/>
              <a:gd name="T45" fmla="*/ 1408 h 1696"/>
              <a:gd name="T46" fmla="*/ 396 w 691"/>
              <a:gd name="T47" fmla="*/ 1336 h 1696"/>
              <a:gd name="T48" fmla="*/ 421 w 691"/>
              <a:gd name="T49" fmla="*/ 1272 h 1696"/>
              <a:gd name="T50" fmla="*/ 497 w 691"/>
              <a:gd name="T51" fmla="*/ 1224 h 1696"/>
              <a:gd name="T52" fmla="*/ 505 w 691"/>
              <a:gd name="T53" fmla="*/ 1168 h 1696"/>
              <a:gd name="T54" fmla="*/ 480 w 691"/>
              <a:gd name="T55" fmla="*/ 1088 h 1696"/>
              <a:gd name="T56" fmla="*/ 396 w 691"/>
              <a:gd name="T57" fmla="*/ 1040 h 1696"/>
              <a:gd name="T58" fmla="*/ 387 w 691"/>
              <a:gd name="T59" fmla="*/ 984 h 1696"/>
              <a:gd name="T60" fmla="*/ 387 w 691"/>
              <a:gd name="T61" fmla="*/ 832 h 1696"/>
              <a:gd name="T62" fmla="*/ 480 w 691"/>
              <a:gd name="T63" fmla="*/ 704 h 1696"/>
              <a:gd name="T64" fmla="*/ 556 w 691"/>
              <a:gd name="T65" fmla="*/ 624 h 1696"/>
              <a:gd name="T66" fmla="*/ 581 w 691"/>
              <a:gd name="T67" fmla="*/ 560 h 1696"/>
              <a:gd name="T68" fmla="*/ 573 w 691"/>
              <a:gd name="T69" fmla="*/ 496 h 1696"/>
              <a:gd name="T70" fmla="*/ 606 w 691"/>
              <a:gd name="T71" fmla="*/ 424 h 1696"/>
              <a:gd name="T72" fmla="*/ 682 w 691"/>
              <a:gd name="T73" fmla="*/ 376 h 1696"/>
              <a:gd name="T74" fmla="*/ 674 w 691"/>
              <a:gd name="T75" fmla="*/ 328 h 1696"/>
              <a:gd name="T76" fmla="*/ 649 w 691"/>
              <a:gd name="T77" fmla="*/ 240 h 1696"/>
              <a:gd name="T78" fmla="*/ 606 w 691"/>
              <a:gd name="T79" fmla="*/ 160 h 1696"/>
              <a:gd name="T80" fmla="*/ 573 w 691"/>
              <a:gd name="T81" fmla="*/ 80 h 1696"/>
              <a:gd name="T82" fmla="*/ 446 w 691"/>
              <a:gd name="T83" fmla="*/ 0 h 1696"/>
              <a:gd name="T84" fmla="*/ 429 w 691"/>
              <a:gd name="T85" fmla="*/ 88 h 169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91" h="1696">
                <a:moveTo>
                  <a:pt x="429" y="88"/>
                </a:moveTo>
                <a:lnTo>
                  <a:pt x="354" y="72"/>
                </a:lnTo>
                <a:lnTo>
                  <a:pt x="337" y="128"/>
                </a:lnTo>
                <a:lnTo>
                  <a:pt x="295" y="128"/>
                </a:lnTo>
                <a:lnTo>
                  <a:pt x="261" y="168"/>
                </a:lnTo>
                <a:lnTo>
                  <a:pt x="261" y="216"/>
                </a:lnTo>
                <a:lnTo>
                  <a:pt x="269" y="256"/>
                </a:lnTo>
                <a:lnTo>
                  <a:pt x="210" y="312"/>
                </a:lnTo>
                <a:lnTo>
                  <a:pt x="210" y="376"/>
                </a:lnTo>
                <a:lnTo>
                  <a:pt x="168" y="400"/>
                </a:lnTo>
                <a:lnTo>
                  <a:pt x="168" y="496"/>
                </a:lnTo>
                <a:lnTo>
                  <a:pt x="118" y="576"/>
                </a:lnTo>
                <a:lnTo>
                  <a:pt x="160" y="600"/>
                </a:lnTo>
                <a:lnTo>
                  <a:pt x="143" y="656"/>
                </a:lnTo>
                <a:lnTo>
                  <a:pt x="67" y="664"/>
                </a:lnTo>
                <a:lnTo>
                  <a:pt x="33" y="736"/>
                </a:lnTo>
                <a:lnTo>
                  <a:pt x="50" y="856"/>
                </a:lnTo>
                <a:lnTo>
                  <a:pt x="50" y="936"/>
                </a:lnTo>
                <a:lnTo>
                  <a:pt x="92" y="976"/>
                </a:lnTo>
                <a:lnTo>
                  <a:pt x="92" y="1016"/>
                </a:lnTo>
                <a:lnTo>
                  <a:pt x="67" y="1056"/>
                </a:lnTo>
                <a:lnTo>
                  <a:pt x="67" y="1144"/>
                </a:lnTo>
                <a:lnTo>
                  <a:pt x="33" y="1176"/>
                </a:lnTo>
                <a:lnTo>
                  <a:pt x="17" y="1272"/>
                </a:lnTo>
                <a:lnTo>
                  <a:pt x="0" y="1280"/>
                </a:lnTo>
                <a:lnTo>
                  <a:pt x="8" y="1328"/>
                </a:lnTo>
                <a:lnTo>
                  <a:pt x="33" y="1352"/>
                </a:lnTo>
                <a:lnTo>
                  <a:pt x="42" y="1376"/>
                </a:lnTo>
                <a:lnTo>
                  <a:pt x="42" y="1440"/>
                </a:lnTo>
                <a:lnTo>
                  <a:pt x="84" y="1504"/>
                </a:lnTo>
                <a:lnTo>
                  <a:pt x="109" y="1536"/>
                </a:lnTo>
                <a:lnTo>
                  <a:pt x="118" y="1568"/>
                </a:lnTo>
                <a:lnTo>
                  <a:pt x="109" y="1592"/>
                </a:lnTo>
                <a:lnTo>
                  <a:pt x="109" y="1616"/>
                </a:lnTo>
                <a:lnTo>
                  <a:pt x="126" y="1632"/>
                </a:lnTo>
                <a:lnTo>
                  <a:pt x="135" y="1664"/>
                </a:lnTo>
                <a:lnTo>
                  <a:pt x="135" y="1696"/>
                </a:lnTo>
                <a:lnTo>
                  <a:pt x="202" y="1696"/>
                </a:lnTo>
                <a:lnTo>
                  <a:pt x="236" y="1680"/>
                </a:lnTo>
                <a:lnTo>
                  <a:pt x="244" y="1648"/>
                </a:lnTo>
                <a:lnTo>
                  <a:pt x="261" y="1616"/>
                </a:lnTo>
                <a:lnTo>
                  <a:pt x="286" y="1600"/>
                </a:lnTo>
                <a:lnTo>
                  <a:pt x="354" y="1608"/>
                </a:lnTo>
                <a:lnTo>
                  <a:pt x="387" y="1472"/>
                </a:lnTo>
                <a:lnTo>
                  <a:pt x="396" y="1440"/>
                </a:lnTo>
                <a:lnTo>
                  <a:pt x="387" y="1408"/>
                </a:lnTo>
                <a:lnTo>
                  <a:pt x="387" y="1368"/>
                </a:lnTo>
                <a:lnTo>
                  <a:pt x="396" y="1336"/>
                </a:lnTo>
                <a:lnTo>
                  <a:pt x="404" y="1296"/>
                </a:lnTo>
                <a:lnTo>
                  <a:pt x="421" y="1272"/>
                </a:lnTo>
                <a:lnTo>
                  <a:pt x="472" y="1240"/>
                </a:lnTo>
                <a:lnTo>
                  <a:pt x="497" y="1224"/>
                </a:lnTo>
                <a:lnTo>
                  <a:pt x="497" y="1192"/>
                </a:lnTo>
                <a:lnTo>
                  <a:pt x="505" y="1168"/>
                </a:lnTo>
                <a:lnTo>
                  <a:pt x="522" y="1144"/>
                </a:lnTo>
                <a:lnTo>
                  <a:pt x="480" y="1088"/>
                </a:lnTo>
                <a:lnTo>
                  <a:pt x="413" y="1048"/>
                </a:lnTo>
                <a:lnTo>
                  <a:pt x="396" y="1040"/>
                </a:lnTo>
                <a:lnTo>
                  <a:pt x="387" y="1024"/>
                </a:lnTo>
                <a:lnTo>
                  <a:pt x="387" y="984"/>
                </a:lnTo>
                <a:lnTo>
                  <a:pt x="379" y="904"/>
                </a:lnTo>
                <a:lnTo>
                  <a:pt x="387" y="832"/>
                </a:lnTo>
                <a:lnTo>
                  <a:pt x="429" y="760"/>
                </a:lnTo>
                <a:lnTo>
                  <a:pt x="480" y="704"/>
                </a:lnTo>
                <a:lnTo>
                  <a:pt x="539" y="648"/>
                </a:lnTo>
                <a:lnTo>
                  <a:pt x="556" y="624"/>
                </a:lnTo>
                <a:lnTo>
                  <a:pt x="564" y="584"/>
                </a:lnTo>
                <a:lnTo>
                  <a:pt x="581" y="560"/>
                </a:lnTo>
                <a:lnTo>
                  <a:pt x="581" y="536"/>
                </a:lnTo>
                <a:lnTo>
                  <a:pt x="573" y="496"/>
                </a:lnTo>
                <a:lnTo>
                  <a:pt x="581" y="464"/>
                </a:lnTo>
                <a:lnTo>
                  <a:pt x="606" y="424"/>
                </a:lnTo>
                <a:lnTo>
                  <a:pt x="615" y="384"/>
                </a:lnTo>
                <a:lnTo>
                  <a:pt x="682" y="376"/>
                </a:lnTo>
                <a:lnTo>
                  <a:pt x="691" y="376"/>
                </a:lnTo>
                <a:lnTo>
                  <a:pt x="674" y="328"/>
                </a:lnTo>
                <a:lnTo>
                  <a:pt x="657" y="288"/>
                </a:lnTo>
                <a:lnTo>
                  <a:pt x="649" y="240"/>
                </a:lnTo>
                <a:lnTo>
                  <a:pt x="649" y="192"/>
                </a:lnTo>
                <a:lnTo>
                  <a:pt x="606" y="160"/>
                </a:lnTo>
                <a:lnTo>
                  <a:pt x="606" y="120"/>
                </a:lnTo>
                <a:lnTo>
                  <a:pt x="573" y="80"/>
                </a:lnTo>
                <a:lnTo>
                  <a:pt x="480" y="40"/>
                </a:lnTo>
                <a:lnTo>
                  <a:pt x="446" y="0"/>
                </a:lnTo>
                <a:lnTo>
                  <a:pt x="429" y="8"/>
                </a:lnTo>
                <a:lnTo>
                  <a:pt x="429" y="88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57" name="Freeform 102"/>
          <p:cNvSpPr>
            <a:spLocks/>
          </p:cNvSpPr>
          <p:nvPr/>
        </p:nvSpPr>
        <p:spPr bwMode="auto">
          <a:xfrm>
            <a:off x="7405306" y="1943469"/>
            <a:ext cx="907883" cy="1441732"/>
          </a:xfrm>
          <a:custGeom>
            <a:avLst/>
            <a:gdLst>
              <a:gd name="T0" fmla="*/ 683 w 801"/>
              <a:gd name="T1" fmla="*/ 720 h 1272"/>
              <a:gd name="T2" fmla="*/ 658 w 801"/>
              <a:gd name="T3" fmla="*/ 616 h 1272"/>
              <a:gd name="T4" fmla="*/ 582 w 801"/>
              <a:gd name="T5" fmla="*/ 520 h 1272"/>
              <a:gd name="T6" fmla="*/ 557 w 801"/>
              <a:gd name="T7" fmla="*/ 408 h 1272"/>
              <a:gd name="T8" fmla="*/ 523 w 801"/>
              <a:gd name="T9" fmla="*/ 256 h 1272"/>
              <a:gd name="T10" fmla="*/ 439 w 801"/>
              <a:gd name="T11" fmla="*/ 200 h 1272"/>
              <a:gd name="T12" fmla="*/ 422 w 801"/>
              <a:gd name="T13" fmla="*/ 88 h 1272"/>
              <a:gd name="T14" fmla="*/ 413 w 801"/>
              <a:gd name="T15" fmla="*/ 32 h 1272"/>
              <a:gd name="T16" fmla="*/ 295 w 801"/>
              <a:gd name="T17" fmla="*/ 0 h 1272"/>
              <a:gd name="T18" fmla="*/ 262 w 801"/>
              <a:gd name="T19" fmla="*/ 112 h 1272"/>
              <a:gd name="T20" fmla="*/ 186 w 801"/>
              <a:gd name="T21" fmla="*/ 168 h 1272"/>
              <a:gd name="T22" fmla="*/ 43 w 801"/>
              <a:gd name="T23" fmla="*/ 136 h 1272"/>
              <a:gd name="T24" fmla="*/ 51 w 801"/>
              <a:gd name="T25" fmla="*/ 216 h 1272"/>
              <a:gd name="T26" fmla="*/ 177 w 801"/>
              <a:gd name="T27" fmla="*/ 296 h 1272"/>
              <a:gd name="T28" fmla="*/ 220 w 801"/>
              <a:gd name="T29" fmla="*/ 368 h 1272"/>
              <a:gd name="T30" fmla="*/ 228 w 801"/>
              <a:gd name="T31" fmla="*/ 464 h 1272"/>
              <a:gd name="T32" fmla="*/ 262 w 801"/>
              <a:gd name="T33" fmla="*/ 552 h 1272"/>
              <a:gd name="T34" fmla="*/ 329 w 801"/>
              <a:gd name="T35" fmla="*/ 576 h 1272"/>
              <a:gd name="T36" fmla="*/ 354 w 801"/>
              <a:gd name="T37" fmla="*/ 600 h 1272"/>
              <a:gd name="T38" fmla="*/ 354 w 801"/>
              <a:gd name="T39" fmla="*/ 632 h 1272"/>
              <a:gd name="T40" fmla="*/ 236 w 801"/>
              <a:gd name="T41" fmla="*/ 832 h 1272"/>
              <a:gd name="T42" fmla="*/ 177 w 801"/>
              <a:gd name="T43" fmla="*/ 896 h 1272"/>
              <a:gd name="T44" fmla="*/ 186 w 801"/>
              <a:gd name="T45" fmla="*/ 976 h 1272"/>
              <a:gd name="T46" fmla="*/ 228 w 801"/>
              <a:gd name="T47" fmla="*/ 1080 h 1272"/>
              <a:gd name="T48" fmla="*/ 236 w 801"/>
              <a:gd name="T49" fmla="*/ 1160 h 1272"/>
              <a:gd name="T50" fmla="*/ 287 w 801"/>
              <a:gd name="T51" fmla="*/ 1208 h 1272"/>
              <a:gd name="T52" fmla="*/ 312 w 801"/>
              <a:gd name="T53" fmla="*/ 1272 h 1272"/>
              <a:gd name="T54" fmla="*/ 380 w 801"/>
              <a:gd name="T55" fmla="*/ 1264 h 1272"/>
              <a:gd name="T56" fmla="*/ 506 w 801"/>
              <a:gd name="T57" fmla="*/ 1192 h 1272"/>
              <a:gd name="T58" fmla="*/ 675 w 801"/>
              <a:gd name="T59" fmla="*/ 1112 h 1272"/>
              <a:gd name="T60" fmla="*/ 750 w 801"/>
              <a:gd name="T61" fmla="*/ 944 h 1272"/>
              <a:gd name="T62" fmla="*/ 801 w 801"/>
              <a:gd name="T63" fmla="*/ 808 h 127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01" h="1272">
                <a:moveTo>
                  <a:pt x="750" y="760"/>
                </a:moveTo>
                <a:lnTo>
                  <a:pt x="683" y="720"/>
                </a:lnTo>
                <a:lnTo>
                  <a:pt x="700" y="672"/>
                </a:lnTo>
                <a:lnTo>
                  <a:pt x="658" y="616"/>
                </a:lnTo>
                <a:lnTo>
                  <a:pt x="590" y="576"/>
                </a:lnTo>
                <a:lnTo>
                  <a:pt x="582" y="520"/>
                </a:lnTo>
                <a:lnTo>
                  <a:pt x="624" y="472"/>
                </a:lnTo>
                <a:lnTo>
                  <a:pt x="557" y="408"/>
                </a:lnTo>
                <a:lnTo>
                  <a:pt x="506" y="312"/>
                </a:lnTo>
                <a:lnTo>
                  <a:pt x="523" y="256"/>
                </a:lnTo>
                <a:lnTo>
                  <a:pt x="481" y="216"/>
                </a:lnTo>
                <a:lnTo>
                  <a:pt x="439" y="200"/>
                </a:lnTo>
                <a:lnTo>
                  <a:pt x="413" y="136"/>
                </a:lnTo>
                <a:lnTo>
                  <a:pt x="422" y="88"/>
                </a:lnTo>
                <a:lnTo>
                  <a:pt x="430" y="72"/>
                </a:lnTo>
                <a:lnTo>
                  <a:pt x="413" y="32"/>
                </a:lnTo>
                <a:lnTo>
                  <a:pt x="346" y="0"/>
                </a:lnTo>
                <a:lnTo>
                  <a:pt x="295" y="0"/>
                </a:lnTo>
                <a:lnTo>
                  <a:pt x="262" y="40"/>
                </a:lnTo>
                <a:lnTo>
                  <a:pt x="262" y="112"/>
                </a:lnTo>
                <a:lnTo>
                  <a:pt x="245" y="184"/>
                </a:lnTo>
                <a:lnTo>
                  <a:pt x="186" y="168"/>
                </a:lnTo>
                <a:lnTo>
                  <a:pt x="144" y="184"/>
                </a:lnTo>
                <a:lnTo>
                  <a:pt x="43" y="136"/>
                </a:lnTo>
                <a:lnTo>
                  <a:pt x="0" y="160"/>
                </a:lnTo>
                <a:lnTo>
                  <a:pt x="51" y="216"/>
                </a:lnTo>
                <a:lnTo>
                  <a:pt x="144" y="256"/>
                </a:lnTo>
                <a:lnTo>
                  <a:pt x="177" y="296"/>
                </a:lnTo>
                <a:lnTo>
                  <a:pt x="177" y="336"/>
                </a:lnTo>
                <a:lnTo>
                  <a:pt x="220" y="368"/>
                </a:lnTo>
                <a:lnTo>
                  <a:pt x="220" y="416"/>
                </a:lnTo>
                <a:lnTo>
                  <a:pt x="228" y="464"/>
                </a:lnTo>
                <a:lnTo>
                  <a:pt x="245" y="504"/>
                </a:lnTo>
                <a:lnTo>
                  <a:pt x="262" y="552"/>
                </a:lnTo>
                <a:lnTo>
                  <a:pt x="295" y="560"/>
                </a:lnTo>
                <a:lnTo>
                  <a:pt x="329" y="576"/>
                </a:lnTo>
                <a:lnTo>
                  <a:pt x="354" y="584"/>
                </a:lnTo>
                <a:lnTo>
                  <a:pt x="354" y="600"/>
                </a:lnTo>
                <a:lnTo>
                  <a:pt x="363" y="616"/>
                </a:lnTo>
                <a:lnTo>
                  <a:pt x="354" y="632"/>
                </a:lnTo>
                <a:lnTo>
                  <a:pt x="321" y="696"/>
                </a:lnTo>
                <a:lnTo>
                  <a:pt x="236" y="832"/>
                </a:lnTo>
                <a:lnTo>
                  <a:pt x="203" y="864"/>
                </a:lnTo>
                <a:lnTo>
                  <a:pt x="177" y="896"/>
                </a:lnTo>
                <a:lnTo>
                  <a:pt x="177" y="936"/>
                </a:lnTo>
                <a:lnTo>
                  <a:pt x="186" y="976"/>
                </a:lnTo>
                <a:lnTo>
                  <a:pt x="211" y="1048"/>
                </a:lnTo>
                <a:lnTo>
                  <a:pt x="228" y="1080"/>
                </a:lnTo>
                <a:lnTo>
                  <a:pt x="228" y="1120"/>
                </a:lnTo>
                <a:lnTo>
                  <a:pt x="236" y="1160"/>
                </a:lnTo>
                <a:lnTo>
                  <a:pt x="253" y="1192"/>
                </a:lnTo>
                <a:lnTo>
                  <a:pt x="287" y="1208"/>
                </a:lnTo>
                <a:lnTo>
                  <a:pt x="321" y="1224"/>
                </a:lnTo>
                <a:lnTo>
                  <a:pt x="312" y="1272"/>
                </a:lnTo>
                <a:lnTo>
                  <a:pt x="363" y="1272"/>
                </a:lnTo>
                <a:lnTo>
                  <a:pt x="380" y="1264"/>
                </a:lnTo>
                <a:lnTo>
                  <a:pt x="405" y="1248"/>
                </a:lnTo>
                <a:lnTo>
                  <a:pt x="506" y="1192"/>
                </a:lnTo>
                <a:lnTo>
                  <a:pt x="599" y="1152"/>
                </a:lnTo>
                <a:lnTo>
                  <a:pt x="675" y="1112"/>
                </a:lnTo>
                <a:lnTo>
                  <a:pt x="700" y="1016"/>
                </a:lnTo>
                <a:lnTo>
                  <a:pt x="750" y="944"/>
                </a:lnTo>
                <a:lnTo>
                  <a:pt x="793" y="872"/>
                </a:lnTo>
                <a:lnTo>
                  <a:pt x="801" y="808"/>
                </a:lnTo>
                <a:lnTo>
                  <a:pt x="750" y="760"/>
                </a:lnTo>
                <a:close/>
              </a:path>
            </a:pathLst>
          </a:custGeom>
          <a:solidFill>
            <a:srgbClr val="9DCA2A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58" name="Freeform 103"/>
          <p:cNvSpPr>
            <a:spLocks/>
          </p:cNvSpPr>
          <p:nvPr/>
        </p:nvSpPr>
        <p:spPr bwMode="auto">
          <a:xfrm>
            <a:off x="6919062" y="2142954"/>
            <a:ext cx="783205" cy="1922310"/>
          </a:xfrm>
          <a:custGeom>
            <a:avLst/>
            <a:gdLst>
              <a:gd name="T0" fmla="*/ 354 w 691"/>
              <a:gd name="T1" fmla="*/ 72 h 1696"/>
              <a:gd name="T2" fmla="*/ 295 w 691"/>
              <a:gd name="T3" fmla="*/ 128 h 1696"/>
              <a:gd name="T4" fmla="*/ 261 w 691"/>
              <a:gd name="T5" fmla="*/ 216 h 1696"/>
              <a:gd name="T6" fmla="*/ 210 w 691"/>
              <a:gd name="T7" fmla="*/ 312 h 1696"/>
              <a:gd name="T8" fmla="*/ 168 w 691"/>
              <a:gd name="T9" fmla="*/ 400 h 1696"/>
              <a:gd name="T10" fmla="*/ 118 w 691"/>
              <a:gd name="T11" fmla="*/ 576 h 1696"/>
              <a:gd name="T12" fmla="*/ 143 w 691"/>
              <a:gd name="T13" fmla="*/ 656 h 1696"/>
              <a:gd name="T14" fmla="*/ 33 w 691"/>
              <a:gd name="T15" fmla="*/ 736 h 1696"/>
              <a:gd name="T16" fmla="*/ 50 w 691"/>
              <a:gd name="T17" fmla="*/ 936 h 1696"/>
              <a:gd name="T18" fmla="*/ 92 w 691"/>
              <a:gd name="T19" fmla="*/ 1016 h 1696"/>
              <a:gd name="T20" fmla="*/ 67 w 691"/>
              <a:gd name="T21" fmla="*/ 1144 h 1696"/>
              <a:gd name="T22" fmla="*/ 17 w 691"/>
              <a:gd name="T23" fmla="*/ 1272 h 1696"/>
              <a:gd name="T24" fmla="*/ 8 w 691"/>
              <a:gd name="T25" fmla="*/ 1328 h 1696"/>
              <a:gd name="T26" fmla="*/ 42 w 691"/>
              <a:gd name="T27" fmla="*/ 1376 h 1696"/>
              <a:gd name="T28" fmla="*/ 84 w 691"/>
              <a:gd name="T29" fmla="*/ 1504 h 1696"/>
              <a:gd name="T30" fmla="*/ 118 w 691"/>
              <a:gd name="T31" fmla="*/ 1568 h 1696"/>
              <a:gd name="T32" fmla="*/ 109 w 691"/>
              <a:gd name="T33" fmla="*/ 1616 h 1696"/>
              <a:gd name="T34" fmla="*/ 135 w 691"/>
              <a:gd name="T35" fmla="*/ 1664 h 1696"/>
              <a:gd name="T36" fmla="*/ 202 w 691"/>
              <a:gd name="T37" fmla="*/ 1696 h 1696"/>
              <a:gd name="T38" fmla="*/ 244 w 691"/>
              <a:gd name="T39" fmla="*/ 1648 h 1696"/>
              <a:gd name="T40" fmla="*/ 286 w 691"/>
              <a:gd name="T41" fmla="*/ 1600 h 1696"/>
              <a:gd name="T42" fmla="*/ 387 w 691"/>
              <a:gd name="T43" fmla="*/ 1472 h 1696"/>
              <a:gd name="T44" fmla="*/ 387 w 691"/>
              <a:gd name="T45" fmla="*/ 1408 h 1696"/>
              <a:gd name="T46" fmla="*/ 396 w 691"/>
              <a:gd name="T47" fmla="*/ 1336 h 1696"/>
              <a:gd name="T48" fmla="*/ 421 w 691"/>
              <a:gd name="T49" fmla="*/ 1272 h 1696"/>
              <a:gd name="T50" fmla="*/ 497 w 691"/>
              <a:gd name="T51" fmla="*/ 1224 h 1696"/>
              <a:gd name="T52" fmla="*/ 505 w 691"/>
              <a:gd name="T53" fmla="*/ 1168 h 1696"/>
              <a:gd name="T54" fmla="*/ 480 w 691"/>
              <a:gd name="T55" fmla="*/ 1088 h 1696"/>
              <a:gd name="T56" fmla="*/ 396 w 691"/>
              <a:gd name="T57" fmla="*/ 1040 h 1696"/>
              <a:gd name="T58" fmla="*/ 387 w 691"/>
              <a:gd name="T59" fmla="*/ 984 h 1696"/>
              <a:gd name="T60" fmla="*/ 387 w 691"/>
              <a:gd name="T61" fmla="*/ 832 h 1696"/>
              <a:gd name="T62" fmla="*/ 480 w 691"/>
              <a:gd name="T63" fmla="*/ 704 h 1696"/>
              <a:gd name="T64" fmla="*/ 556 w 691"/>
              <a:gd name="T65" fmla="*/ 624 h 1696"/>
              <a:gd name="T66" fmla="*/ 581 w 691"/>
              <a:gd name="T67" fmla="*/ 560 h 1696"/>
              <a:gd name="T68" fmla="*/ 573 w 691"/>
              <a:gd name="T69" fmla="*/ 496 h 1696"/>
              <a:gd name="T70" fmla="*/ 606 w 691"/>
              <a:gd name="T71" fmla="*/ 424 h 1696"/>
              <a:gd name="T72" fmla="*/ 682 w 691"/>
              <a:gd name="T73" fmla="*/ 376 h 1696"/>
              <a:gd name="T74" fmla="*/ 674 w 691"/>
              <a:gd name="T75" fmla="*/ 328 h 1696"/>
              <a:gd name="T76" fmla="*/ 649 w 691"/>
              <a:gd name="T77" fmla="*/ 240 h 1696"/>
              <a:gd name="T78" fmla="*/ 606 w 691"/>
              <a:gd name="T79" fmla="*/ 160 h 1696"/>
              <a:gd name="T80" fmla="*/ 573 w 691"/>
              <a:gd name="T81" fmla="*/ 80 h 1696"/>
              <a:gd name="T82" fmla="*/ 446 w 691"/>
              <a:gd name="T83" fmla="*/ 0 h 1696"/>
              <a:gd name="T84" fmla="*/ 429 w 691"/>
              <a:gd name="T85" fmla="*/ 88 h 169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91" h="1696">
                <a:moveTo>
                  <a:pt x="429" y="88"/>
                </a:moveTo>
                <a:lnTo>
                  <a:pt x="354" y="72"/>
                </a:lnTo>
                <a:lnTo>
                  <a:pt x="337" y="128"/>
                </a:lnTo>
                <a:lnTo>
                  <a:pt x="295" y="128"/>
                </a:lnTo>
                <a:lnTo>
                  <a:pt x="261" y="168"/>
                </a:lnTo>
                <a:lnTo>
                  <a:pt x="261" y="216"/>
                </a:lnTo>
                <a:lnTo>
                  <a:pt x="269" y="256"/>
                </a:lnTo>
                <a:lnTo>
                  <a:pt x="210" y="312"/>
                </a:lnTo>
                <a:lnTo>
                  <a:pt x="210" y="376"/>
                </a:lnTo>
                <a:lnTo>
                  <a:pt x="168" y="400"/>
                </a:lnTo>
                <a:lnTo>
                  <a:pt x="168" y="496"/>
                </a:lnTo>
                <a:lnTo>
                  <a:pt x="118" y="576"/>
                </a:lnTo>
                <a:lnTo>
                  <a:pt x="160" y="600"/>
                </a:lnTo>
                <a:lnTo>
                  <a:pt x="143" y="656"/>
                </a:lnTo>
                <a:lnTo>
                  <a:pt x="67" y="664"/>
                </a:lnTo>
                <a:lnTo>
                  <a:pt x="33" y="736"/>
                </a:lnTo>
                <a:lnTo>
                  <a:pt x="50" y="856"/>
                </a:lnTo>
                <a:lnTo>
                  <a:pt x="50" y="936"/>
                </a:lnTo>
                <a:lnTo>
                  <a:pt x="92" y="976"/>
                </a:lnTo>
                <a:lnTo>
                  <a:pt x="92" y="1016"/>
                </a:lnTo>
                <a:lnTo>
                  <a:pt x="67" y="1056"/>
                </a:lnTo>
                <a:lnTo>
                  <a:pt x="67" y="1144"/>
                </a:lnTo>
                <a:lnTo>
                  <a:pt x="33" y="1176"/>
                </a:lnTo>
                <a:lnTo>
                  <a:pt x="17" y="1272"/>
                </a:lnTo>
                <a:lnTo>
                  <a:pt x="0" y="1280"/>
                </a:lnTo>
                <a:lnTo>
                  <a:pt x="8" y="1328"/>
                </a:lnTo>
                <a:lnTo>
                  <a:pt x="33" y="1352"/>
                </a:lnTo>
                <a:lnTo>
                  <a:pt x="42" y="1376"/>
                </a:lnTo>
                <a:lnTo>
                  <a:pt x="42" y="1440"/>
                </a:lnTo>
                <a:lnTo>
                  <a:pt x="84" y="1504"/>
                </a:lnTo>
                <a:lnTo>
                  <a:pt x="109" y="1536"/>
                </a:lnTo>
                <a:lnTo>
                  <a:pt x="118" y="1568"/>
                </a:lnTo>
                <a:lnTo>
                  <a:pt x="109" y="1592"/>
                </a:lnTo>
                <a:lnTo>
                  <a:pt x="109" y="1616"/>
                </a:lnTo>
                <a:lnTo>
                  <a:pt x="126" y="1632"/>
                </a:lnTo>
                <a:lnTo>
                  <a:pt x="135" y="1664"/>
                </a:lnTo>
                <a:lnTo>
                  <a:pt x="135" y="1696"/>
                </a:lnTo>
                <a:lnTo>
                  <a:pt x="202" y="1696"/>
                </a:lnTo>
                <a:lnTo>
                  <a:pt x="236" y="1680"/>
                </a:lnTo>
                <a:lnTo>
                  <a:pt x="244" y="1648"/>
                </a:lnTo>
                <a:lnTo>
                  <a:pt x="261" y="1616"/>
                </a:lnTo>
                <a:lnTo>
                  <a:pt x="286" y="1600"/>
                </a:lnTo>
                <a:lnTo>
                  <a:pt x="354" y="1608"/>
                </a:lnTo>
                <a:lnTo>
                  <a:pt x="387" y="1472"/>
                </a:lnTo>
                <a:lnTo>
                  <a:pt x="396" y="1440"/>
                </a:lnTo>
                <a:lnTo>
                  <a:pt x="387" y="1408"/>
                </a:lnTo>
                <a:lnTo>
                  <a:pt x="387" y="1368"/>
                </a:lnTo>
                <a:lnTo>
                  <a:pt x="396" y="1336"/>
                </a:lnTo>
                <a:lnTo>
                  <a:pt x="404" y="1296"/>
                </a:lnTo>
                <a:lnTo>
                  <a:pt x="421" y="1272"/>
                </a:lnTo>
                <a:lnTo>
                  <a:pt x="472" y="1240"/>
                </a:lnTo>
                <a:lnTo>
                  <a:pt x="497" y="1224"/>
                </a:lnTo>
                <a:lnTo>
                  <a:pt x="497" y="1192"/>
                </a:lnTo>
                <a:lnTo>
                  <a:pt x="505" y="1168"/>
                </a:lnTo>
                <a:lnTo>
                  <a:pt x="522" y="1144"/>
                </a:lnTo>
                <a:lnTo>
                  <a:pt x="480" y="1088"/>
                </a:lnTo>
                <a:lnTo>
                  <a:pt x="413" y="1048"/>
                </a:lnTo>
                <a:lnTo>
                  <a:pt x="396" y="1040"/>
                </a:lnTo>
                <a:lnTo>
                  <a:pt x="387" y="1024"/>
                </a:lnTo>
                <a:lnTo>
                  <a:pt x="387" y="984"/>
                </a:lnTo>
                <a:lnTo>
                  <a:pt x="379" y="904"/>
                </a:lnTo>
                <a:lnTo>
                  <a:pt x="387" y="832"/>
                </a:lnTo>
                <a:lnTo>
                  <a:pt x="429" y="760"/>
                </a:lnTo>
                <a:lnTo>
                  <a:pt x="480" y="704"/>
                </a:lnTo>
                <a:lnTo>
                  <a:pt x="539" y="648"/>
                </a:lnTo>
                <a:lnTo>
                  <a:pt x="556" y="624"/>
                </a:lnTo>
                <a:lnTo>
                  <a:pt x="564" y="584"/>
                </a:lnTo>
                <a:lnTo>
                  <a:pt x="581" y="560"/>
                </a:lnTo>
                <a:lnTo>
                  <a:pt x="581" y="536"/>
                </a:lnTo>
                <a:lnTo>
                  <a:pt x="573" y="496"/>
                </a:lnTo>
                <a:lnTo>
                  <a:pt x="581" y="464"/>
                </a:lnTo>
                <a:lnTo>
                  <a:pt x="606" y="424"/>
                </a:lnTo>
                <a:lnTo>
                  <a:pt x="615" y="384"/>
                </a:lnTo>
                <a:lnTo>
                  <a:pt x="682" y="376"/>
                </a:lnTo>
                <a:lnTo>
                  <a:pt x="691" y="376"/>
                </a:lnTo>
                <a:lnTo>
                  <a:pt x="674" y="328"/>
                </a:lnTo>
                <a:lnTo>
                  <a:pt x="657" y="288"/>
                </a:lnTo>
                <a:lnTo>
                  <a:pt x="649" y="240"/>
                </a:lnTo>
                <a:lnTo>
                  <a:pt x="649" y="192"/>
                </a:lnTo>
                <a:lnTo>
                  <a:pt x="606" y="160"/>
                </a:lnTo>
                <a:lnTo>
                  <a:pt x="606" y="120"/>
                </a:lnTo>
                <a:lnTo>
                  <a:pt x="573" y="80"/>
                </a:lnTo>
                <a:lnTo>
                  <a:pt x="480" y="40"/>
                </a:lnTo>
                <a:lnTo>
                  <a:pt x="446" y="0"/>
                </a:lnTo>
                <a:lnTo>
                  <a:pt x="429" y="8"/>
                </a:lnTo>
                <a:lnTo>
                  <a:pt x="429" y="88"/>
                </a:lnTo>
                <a:close/>
              </a:path>
            </a:pathLst>
          </a:custGeom>
          <a:solidFill>
            <a:srgbClr val="9DCA2A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59" name="Freeform 104"/>
          <p:cNvSpPr>
            <a:spLocks/>
          </p:cNvSpPr>
          <p:nvPr/>
        </p:nvSpPr>
        <p:spPr bwMode="auto">
          <a:xfrm>
            <a:off x="6440752" y="1798389"/>
            <a:ext cx="1518806" cy="1913243"/>
          </a:xfrm>
          <a:custGeom>
            <a:avLst/>
            <a:gdLst>
              <a:gd name="T0" fmla="*/ 1323 w 1340"/>
              <a:gd name="T1" fmla="*/ 40 h 1688"/>
              <a:gd name="T2" fmla="*/ 1205 w 1340"/>
              <a:gd name="T3" fmla="*/ 24 h 1688"/>
              <a:gd name="T4" fmla="*/ 1172 w 1340"/>
              <a:gd name="T5" fmla="*/ 0 h 1688"/>
              <a:gd name="T6" fmla="*/ 1130 w 1340"/>
              <a:gd name="T7" fmla="*/ 24 h 1688"/>
              <a:gd name="T8" fmla="*/ 1071 w 1340"/>
              <a:gd name="T9" fmla="*/ 120 h 1688"/>
              <a:gd name="T10" fmla="*/ 1012 w 1340"/>
              <a:gd name="T11" fmla="*/ 40 h 1688"/>
              <a:gd name="T12" fmla="*/ 961 w 1340"/>
              <a:gd name="T13" fmla="*/ 136 h 1688"/>
              <a:gd name="T14" fmla="*/ 877 w 1340"/>
              <a:gd name="T15" fmla="*/ 184 h 1688"/>
              <a:gd name="T16" fmla="*/ 809 w 1340"/>
              <a:gd name="T17" fmla="*/ 176 h 1688"/>
              <a:gd name="T18" fmla="*/ 717 w 1340"/>
              <a:gd name="T19" fmla="*/ 248 h 1688"/>
              <a:gd name="T20" fmla="*/ 700 w 1340"/>
              <a:gd name="T21" fmla="*/ 328 h 1688"/>
              <a:gd name="T22" fmla="*/ 645 w 1340"/>
              <a:gd name="T23" fmla="*/ 418 h 1688"/>
              <a:gd name="T24" fmla="*/ 590 w 1340"/>
              <a:gd name="T25" fmla="*/ 504 h 1688"/>
              <a:gd name="T26" fmla="*/ 565 w 1340"/>
              <a:gd name="T27" fmla="*/ 560 h 1688"/>
              <a:gd name="T28" fmla="*/ 472 w 1340"/>
              <a:gd name="T29" fmla="*/ 744 h 1688"/>
              <a:gd name="T30" fmla="*/ 396 w 1340"/>
              <a:gd name="T31" fmla="*/ 848 h 1688"/>
              <a:gd name="T32" fmla="*/ 396 w 1340"/>
              <a:gd name="T33" fmla="*/ 896 h 1688"/>
              <a:gd name="T34" fmla="*/ 304 w 1340"/>
              <a:gd name="T35" fmla="*/ 1024 h 1688"/>
              <a:gd name="T36" fmla="*/ 236 w 1340"/>
              <a:gd name="T37" fmla="*/ 1032 h 1688"/>
              <a:gd name="T38" fmla="*/ 186 w 1340"/>
              <a:gd name="T39" fmla="*/ 1088 h 1688"/>
              <a:gd name="T40" fmla="*/ 93 w 1340"/>
              <a:gd name="T41" fmla="*/ 1144 h 1688"/>
              <a:gd name="T42" fmla="*/ 26 w 1340"/>
              <a:gd name="T43" fmla="*/ 1200 h 1688"/>
              <a:gd name="T44" fmla="*/ 9 w 1340"/>
              <a:gd name="T45" fmla="*/ 1264 h 1688"/>
              <a:gd name="T46" fmla="*/ 9 w 1340"/>
              <a:gd name="T47" fmla="*/ 1304 h 1688"/>
              <a:gd name="T48" fmla="*/ 0 w 1340"/>
              <a:gd name="T49" fmla="*/ 1352 h 1688"/>
              <a:gd name="T50" fmla="*/ 9 w 1340"/>
              <a:gd name="T51" fmla="*/ 1424 h 1688"/>
              <a:gd name="T52" fmla="*/ 51 w 1340"/>
              <a:gd name="T53" fmla="*/ 1464 h 1688"/>
              <a:gd name="T54" fmla="*/ 17 w 1340"/>
              <a:gd name="T55" fmla="*/ 1512 h 1688"/>
              <a:gd name="T56" fmla="*/ 59 w 1340"/>
              <a:gd name="T57" fmla="*/ 1552 h 1688"/>
              <a:gd name="T58" fmla="*/ 17 w 1340"/>
              <a:gd name="T59" fmla="*/ 1584 h 1688"/>
              <a:gd name="T60" fmla="*/ 51 w 1340"/>
              <a:gd name="T61" fmla="*/ 1632 h 1688"/>
              <a:gd name="T62" fmla="*/ 102 w 1340"/>
              <a:gd name="T63" fmla="*/ 1688 h 1688"/>
              <a:gd name="T64" fmla="*/ 278 w 1340"/>
              <a:gd name="T65" fmla="*/ 1624 h 1688"/>
              <a:gd name="T66" fmla="*/ 346 w 1340"/>
              <a:gd name="T67" fmla="*/ 1576 h 1688"/>
              <a:gd name="T68" fmla="*/ 388 w 1340"/>
              <a:gd name="T69" fmla="*/ 1512 h 1688"/>
              <a:gd name="T70" fmla="*/ 422 w 1340"/>
              <a:gd name="T71" fmla="*/ 1592 h 1688"/>
              <a:gd name="T72" fmla="*/ 489 w 1340"/>
              <a:gd name="T73" fmla="*/ 1456 h 1688"/>
              <a:gd name="T74" fmla="*/ 514 w 1340"/>
              <a:gd name="T75" fmla="*/ 1288 h 1688"/>
              <a:gd name="T76" fmla="*/ 455 w 1340"/>
              <a:gd name="T77" fmla="*/ 1048 h 1688"/>
              <a:gd name="T78" fmla="*/ 582 w 1340"/>
              <a:gd name="T79" fmla="*/ 912 h 1688"/>
              <a:gd name="T80" fmla="*/ 590 w 1340"/>
              <a:gd name="T81" fmla="*/ 712 h 1688"/>
              <a:gd name="T82" fmla="*/ 691 w 1340"/>
              <a:gd name="T83" fmla="*/ 568 h 1688"/>
              <a:gd name="T84" fmla="*/ 717 w 1340"/>
              <a:gd name="T85" fmla="*/ 440 h 1688"/>
              <a:gd name="T86" fmla="*/ 851 w 1340"/>
              <a:gd name="T87" fmla="*/ 400 h 1688"/>
              <a:gd name="T88" fmla="*/ 851 w 1340"/>
              <a:gd name="T89" fmla="*/ 296 h 1688"/>
              <a:gd name="T90" fmla="*/ 1037 w 1340"/>
              <a:gd name="T91" fmla="*/ 304 h 1688"/>
              <a:gd name="T92" fmla="*/ 1113 w 1340"/>
              <a:gd name="T93" fmla="*/ 176 h 1688"/>
              <a:gd name="T94" fmla="*/ 1264 w 1340"/>
              <a:gd name="T95" fmla="*/ 168 h 1688"/>
              <a:gd name="T96" fmla="*/ 1340 w 1340"/>
              <a:gd name="T97" fmla="*/ 144 h 168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340" h="1688">
                <a:moveTo>
                  <a:pt x="1239" y="104"/>
                </a:moveTo>
                <a:lnTo>
                  <a:pt x="1281" y="80"/>
                </a:lnTo>
                <a:lnTo>
                  <a:pt x="1323" y="40"/>
                </a:lnTo>
                <a:lnTo>
                  <a:pt x="1239" y="16"/>
                </a:lnTo>
                <a:lnTo>
                  <a:pt x="1214" y="8"/>
                </a:lnTo>
                <a:lnTo>
                  <a:pt x="1205" y="24"/>
                </a:lnTo>
                <a:lnTo>
                  <a:pt x="1180" y="56"/>
                </a:lnTo>
                <a:lnTo>
                  <a:pt x="1172" y="16"/>
                </a:lnTo>
                <a:lnTo>
                  <a:pt x="1172" y="0"/>
                </a:lnTo>
                <a:lnTo>
                  <a:pt x="1146" y="0"/>
                </a:lnTo>
                <a:lnTo>
                  <a:pt x="1130" y="0"/>
                </a:lnTo>
                <a:lnTo>
                  <a:pt x="1130" y="24"/>
                </a:lnTo>
                <a:lnTo>
                  <a:pt x="1130" y="64"/>
                </a:lnTo>
                <a:lnTo>
                  <a:pt x="1104" y="24"/>
                </a:lnTo>
                <a:lnTo>
                  <a:pt x="1071" y="120"/>
                </a:lnTo>
                <a:lnTo>
                  <a:pt x="1062" y="48"/>
                </a:lnTo>
                <a:lnTo>
                  <a:pt x="1037" y="24"/>
                </a:lnTo>
                <a:lnTo>
                  <a:pt x="1012" y="40"/>
                </a:lnTo>
                <a:lnTo>
                  <a:pt x="961" y="80"/>
                </a:lnTo>
                <a:lnTo>
                  <a:pt x="953" y="112"/>
                </a:lnTo>
                <a:lnTo>
                  <a:pt x="961" y="136"/>
                </a:lnTo>
                <a:lnTo>
                  <a:pt x="902" y="144"/>
                </a:lnTo>
                <a:lnTo>
                  <a:pt x="885" y="160"/>
                </a:lnTo>
                <a:lnTo>
                  <a:pt x="877" y="184"/>
                </a:lnTo>
                <a:lnTo>
                  <a:pt x="851" y="192"/>
                </a:lnTo>
                <a:lnTo>
                  <a:pt x="826" y="192"/>
                </a:lnTo>
                <a:lnTo>
                  <a:pt x="809" y="176"/>
                </a:lnTo>
                <a:lnTo>
                  <a:pt x="784" y="176"/>
                </a:lnTo>
                <a:lnTo>
                  <a:pt x="750" y="208"/>
                </a:lnTo>
                <a:lnTo>
                  <a:pt x="717" y="248"/>
                </a:lnTo>
                <a:lnTo>
                  <a:pt x="683" y="296"/>
                </a:lnTo>
                <a:lnTo>
                  <a:pt x="683" y="320"/>
                </a:lnTo>
                <a:lnTo>
                  <a:pt x="700" y="328"/>
                </a:lnTo>
                <a:lnTo>
                  <a:pt x="659" y="374"/>
                </a:lnTo>
                <a:lnTo>
                  <a:pt x="641" y="368"/>
                </a:lnTo>
                <a:lnTo>
                  <a:pt x="645" y="418"/>
                </a:lnTo>
                <a:lnTo>
                  <a:pt x="616" y="456"/>
                </a:lnTo>
                <a:lnTo>
                  <a:pt x="599" y="480"/>
                </a:lnTo>
                <a:lnTo>
                  <a:pt x="590" y="504"/>
                </a:lnTo>
                <a:lnTo>
                  <a:pt x="607" y="520"/>
                </a:lnTo>
                <a:lnTo>
                  <a:pt x="573" y="536"/>
                </a:lnTo>
                <a:lnTo>
                  <a:pt x="565" y="560"/>
                </a:lnTo>
                <a:lnTo>
                  <a:pt x="540" y="576"/>
                </a:lnTo>
                <a:lnTo>
                  <a:pt x="523" y="624"/>
                </a:lnTo>
                <a:lnTo>
                  <a:pt x="472" y="744"/>
                </a:lnTo>
                <a:lnTo>
                  <a:pt x="455" y="816"/>
                </a:lnTo>
                <a:lnTo>
                  <a:pt x="439" y="840"/>
                </a:lnTo>
                <a:lnTo>
                  <a:pt x="396" y="848"/>
                </a:lnTo>
                <a:lnTo>
                  <a:pt x="405" y="872"/>
                </a:lnTo>
                <a:lnTo>
                  <a:pt x="413" y="888"/>
                </a:lnTo>
                <a:lnTo>
                  <a:pt x="396" y="896"/>
                </a:lnTo>
                <a:lnTo>
                  <a:pt x="346" y="952"/>
                </a:lnTo>
                <a:lnTo>
                  <a:pt x="321" y="1008"/>
                </a:lnTo>
                <a:lnTo>
                  <a:pt x="304" y="1024"/>
                </a:lnTo>
                <a:lnTo>
                  <a:pt x="295" y="1032"/>
                </a:lnTo>
                <a:lnTo>
                  <a:pt x="262" y="1024"/>
                </a:lnTo>
                <a:lnTo>
                  <a:pt x="236" y="1032"/>
                </a:lnTo>
                <a:lnTo>
                  <a:pt x="228" y="1040"/>
                </a:lnTo>
                <a:lnTo>
                  <a:pt x="220" y="1064"/>
                </a:lnTo>
                <a:lnTo>
                  <a:pt x="186" y="1088"/>
                </a:lnTo>
                <a:lnTo>
                  <a:pt x="152" y="1104"/>
                </a:lnTo>
                <a:lnTo>
                  <a:pt x="127" y="1128"/>
                </a:lnTo>
                <a:lnTo>
                  <a:pt x="93" y="1144"/>
                </a:lnTo>
                <a:lnTo>
                  <a:pt x="68" y="1168"/>
                </a:lnTo>
                <a:lnTo>
                  <a:pt x="51" y="1192"/>
                </a:lnTo>
                <a:lnTo>
                  <a:pt x="26" y="1200"/>
                </a:lnTo>
                <a:lnTo>
                  <a:pt x="17" y="1208"/>
                </a:lnTo>
                <a:lnTo>
                  <a:pt x="17" y="1248"/>
                </a:lnTo>
                <a:lnTo>
                  <a:pt x="9" y="1264"/>
                </a:lnTo>
                <a:lnTo>
                  <a:pt x="17" y="1272"/>
                </a:lnTo>
                <a:lnTo>
                  <a:pt x="17" y="1288"/>
                </a:lnTo>
                <a:lnTo>
                  <a:pt x="9" y="1304"/>
                </a:lnTo>
                <a:lnTo>
                  <a:pt x="17" y="1312"/>
                </a:lnTo>
                <a:lnTo>
                  <a:pt x="17" y="1328"/>
                </a:lnTo>
                <a:lnTo>
                  <a:pt x="0" y="1352"/>
                </a:lnTo>
                <a:lnTo>
                  <a:pt x="17" y="1384"/>
                </a:lnTo>
                <a:lnTo>
                  <a:pt x="43" y="1408"/>
                </a:lnTo>
                <a:lnTo>
                  <a:pt x="9" y="1424"/>
                </a:lnTo>
                <a:lnTo>
                  <a:pt x="34" y="1432"/>
                </a:lnTo>
                <a:lnTo>
                  <a:pt x="9" y="1480"/>
                </a:lnTo>
                <a:lnTo>
                  <a:pt x="51" y="1464"/>
                </a:lnTo>
                <a:lnTo>
                  <a:pt x="51" y="1480"/>
                </a:lnTo>
                <a:lnTo>
                  <a:pt x="43" y="1488"/>
                </a:lnTo>
                <a:lnTo>
                  <a:pt x="17" y="1512"/>
                </a:lnTo>
                <a:lnTo>
                  <a:pt x="17" y="1544"/>
                </a:lnTo>
                <a:lnTo>
                  <a:pt x="43" y="1544"/>
                </a:lnTo>
                <a:lnTo>
                  <a:pt x="59" y="1552"/>
                </a:lnTo>
                <a:lnTo>
                  <a:pt x="59" y="1568"/>
                </a:lnTo>
                <a:lnTo>
                  <a:pt x="34" y="1584"/>
                </a:lnTo>
                <a:lnTo>
                  <a:pt x="17" y="1584"/>
                </a:lnTo>
                <a:lnTo>
                  <a:pt x="9" y="1592"/>
                </a:lnTo>
                <a:lnTo>
                  <a:pt x="26" y="1616"/>
                </a:lnTo>
                <a:lnTo>
                  <a:pt x="51" y="1632"/>
                </a:lnTo>
                <a:lnTo>
                  <a:pt x="76" y="1656"/>
                </a:lnTo>
                <a:lnTo>
                  <a:pt x="118" y="1664"/>
                </a:lnTo>
                <a:lnTo>
                  <a:pt x="102" y="1688"/>
                </a:lnTo>
                <a:lnTo>
                  <a:pt x="177" y="1688"/>
                </a:lnTo>
                <a:lnTo>
                  <a:pt x="236" y="1664"/>
                </a:lnTo>
                <a:lnTo>
                  <a:pt x="278" y="1624"/>
                </a:lnTo>
                <a:lnTo>
                  <a:pt x="312" y="1576"/>
                </a:lnTo>
                <a:lnTo>
                  <a:pt x="329" y="1584"/>
                </a:lnTo>
                <a:lnTo>
                  <a:pt x="346" y="1576"/>
                </a:lnTo>
                <a:lnTo>
                  <a:pt x="363" y="1544"/>
                </a:lnTo>
                <a:lnTo>
                  <a:pt x="363" y="1512"/>
                </a:lnTo>
                <a:lnTo>
                  <a:pt x="388" y="1512"/>
                </a:lnTo>
                <a:lnTo>
                  <a:pt x="396" y="1528"/>
                </a:lnTo>
                <a:lnTo>
                  <a:pt x="405" y="1560"/>
                </a:lnTo>
                <a:lnTo>
                  <a:pt x="422" y="1592"/>
                </a:lnTo>
                <a:lnTo>
                  <a:pt x="439" y="1584"/>
                </a:lnTo>
                <a:lnTo>
                  <a:pt x="455" y="1488"/>
                </a:lnTo>
                <a:lnTo>
                  <a:pt x="489" y="1456"/>
                </a:lnTo>
                <a:lnTo>
                  <a:pt x="489" y="1368"/>
                </a:lnTo>
                <a:lnTo>
                  <a:pt x="514" y="1328"/>
                </a:lnTo>
                <a:lnTo>
                  <a:pt x="514" y="1288"/>
                </a:lnTo>
                <a:lnTo>
                  <a:pt x="472" y="1248"/>
                </a:lnTo>
                <a:lnTo>
                  <a:pt x="472" y="1168"/>
                </a:lnTo>
                <a:lnTo>
                  <a:pt x="455" y="1048"/>
                </a:lnTo>
                <a:lnTo>
                  <a:pt x="489" y="976"/>
                </a:lnTo>
                <a:lnTo>
                  <a:pt x="565" y="968"/>
                </a:lnTo>
                <a:lnTo>
                  <a:pt x="582" y="912"/>
                </a:lnTo>
                <a:lnTo>
                  <a:pt x="540" y="888"/>
                </a:lnTo>
                <a:lnTo>
                  <a:pt x="590" y="808"/>
                </a:lnTo>
                <a:lnTo>
                  <a:pt x="590" y="712"/>
                </a:lnTo>
                <a:lnTo>
                  <a:pt x="632" y="688"/>
                </a:lnTo>
                <a:lnTo>
                  <a:pt x="632" y="624"/>
                </a:lnTo>
                <a:lnTo>
                  <a:pt x="691" y="568"/>
                </a:lnTo>
                <a:lnTo>
                  <a:pt x="683" y="528"/>
                </a:lnTo>
                <a:lnTo>
                  <a:pt x="683" y="480"/>
                </a:lnTo>
                <a:lnTo>
                  <a:pt x="717" y="440"/>
                </a:lnTo>
                <a:lnTo>
                  <a:pt x="759" y="440"/>
                </a:lnTo>
                <a:lnTo>
                  <a:pt x="776" y="384"/>
                </a:lnTo>
                <a:lnTo>
                  <a:pt x="851" y="400"/>
                </a:lnTo>
                <a:lnTo>
                  <a:pt x="851" y="320"/>
                </a:lnTo>
                <a:lnTo>
                  <a:pt x="868" y="312"/>
                </a:lnTo>
                <a:lnTo>
                  <a:pt x="851" y="296"/>
                </a:lnTo>
                <a:lnTo>
                  <a:pt x="894" y="272"/>
                </a:lnTo>
                <a:lnTo>
                  <a:pt x="995" y="320"/>
                </a:lnTo>
                <a:lnTo>
                  <a:pt x="1037" y="304"/>
                </a:lnTo>
                <a:lnTo>
                  <a:pt x="1096" y="320"/>
                </a:lnTo>
                <a:lnTo>
                  <a:pt x="1113" y="248"/>
                </a:lnTo>
                <a:lnTo>
                  <a:pt x="1113" y="176"/>
                </a:lnTo>
                <a:lnTo>
                  <a:pt x="1146" y="136"/>
                </a:lnTo>
                <a:lnTo>
                  <a:pt x="1197" y="136"/>
                </a:lnTo>
                <a:lnTo>
                  <a:pt x="1264" y="168"/>
                </a:lnTo>
                <a:lnTo>
                  <a:pt x="1281" y="208"/>
                </a:lnTo>
                <a:lnTo>
                  <a:pt x="1306" y="176"/>
                </a:lnTo>
                <a:lnTo>
                  <a:pt x="1340" y="144"/>
                </a:lnTo>
                <a:lnTo>
                  <a:pt x="1340" y="120"/>
                </a:lnTo>
                <a:lnTo>
                  <a:pt x="1239" y="10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60" name="Freeform 105"/>
          <p:cNvSpPr>
            <a:spLocks/>
          </p:cNvSpPr>
          <p:nvPr/>
        </p:nvSpPr>
        <p:spPr bwMode="auto">
          <a:xfrm>
            <a:off x="6440752" y="1789321"/>
            <a:ext cx="1518806" cy="1913243"/>
          </a:xfrm>
          <a:custGeom>
            <a:avLst/>
            <a:gdLst>
              <a:gd name="T0" fmla="*/ 1323 w 1340"/>
              <a:gd name="T1" fmla="*/ 40 h 1688"/>
              <a:gd name="T2" fmla="*/ 1205 w 1340"/>
              <a:gd name="T3" fmla="*/ 24 h 1688"/>
              <a:gd name="T4" fmla="*/ 1172 w 1340"/>
              <a:gd name="T5" fmla="*/ 0 h 1688"/>
              <a:gd name="T6" fmla="*/ 1130 w 1340"/>
              <a:gd name="T7" fmla="*/ 24 h 1688"/>
              <a:gd name="T8" fmla="*/ 1071 w 1340"/>
              <a:gd name="T9" fmla="*/ 120 h 1688"/>
              <a:gd name="T10" fmla="*/ 1012 w 1340"/>
              <a:gd name="T11" fmla="*/ 40 h 1688"/>
              <a:gd name="T12" fmla="*/ 961 w 1340"/>
              <a:gd name="T13" fmla="*/ 136 h 1688"/>
              <a:gd name="T14" fmla="*/ 877 w 1340"/>
              <a:gd name="T15" fmla="*/ 184 h 1688"/>
              <a:gd name="T16" fmla="*/ 809 w 1340"/>
              <a:gd name="T17" fmla="*/ 176 h 1688"/>
              <a:gd name="T18" fmla="*/ 717 w 1340"/>
              <a:gd name="T19" fmla="*/ 248 h 1688"/>
              <a:gd name="T20" fmla="*/ 700 w 1340"/>
              <a:gd name="T21" fmla="*/ 328 h 1688"/>
              <a:gd name="T22" fmla="*/ 645 w 1340"/>
              <a:gd name="T23" fmla="*/ 422 h 1688"/>
              <a:gd name="T24" fmla="*/ 590 w 1340"/>
              <a:gd name="T25" fmla="*/ 504 h 1688"/>
              <a:gd name="T26" fmla="*/ 565 w 1340"/>
              <a:gd name="T27" fmla="*/ 560 h 1688"/>
              <a:gd name="T28" fmla="*/ 472 w 1340"/>
              <a:gd name="T29" fmla="*/ 744 h 1688"/>
              <a:gd name="T30" fmla="*/ 396 w 1340"/>
              <a:gd name="T31" fmla="*/ 848 h 1688"/>
              <a:gd name="T32" fmla="*/ 396 w 1340"/>
              <a:gd name="T33" fmla="*/ 896 h 1688"/>
              <a:gd name="T34" fmla="*/ 304 w 1340"/>
              <a:gd name="T35" fmla="*/ 1024 h 1688"/>
              <a:gd name="T36" fmla="*/ 236 w 1340"/>
              <a:gd name="T37" fmla="*/ 1032 h 1688"/>
              <a:gd name="T38" fmla="*/ 186 w 1340"/>
              <a:gd name="T39" fmla="*/ 1088 h 1688"/>
              <a:gd name="T40" fmla="*/ 93 w 1340"/>
              <a:gd name="T41" fmla="*/ 1144 h 1688"/>
              <a:gd name="T42" fmla="*/ 26 w 1340"/>
              <a:gd name="T43" fmla="*/ 1200 h 1688"/>
              <a:gd name="T44" fmla="*/ 9 w 1340"/>
              <a:gd name="T45" fmla="*/ 1264 h 1688"/>
              <a:gd name="T46" fmla="*/ 9 w 1340"/>
              <a:gd name="T47" fmla="*/ 1304 h 1688"/>
              <a:gd name="T48" fmla="*/ 0 w 1340"/>
              <a:gd name="T49" fmla="*/ 1352 h 1688"/>
              <a:gd name="T50" fmla="*/ 9 w 1340"/>
              <a:gd name="T51" fmla="*/ 1424 h 1688"/>
              <a:gd name="T52" fmla="*/ 51 w 1340"/>
              <a:gd name="T53" fmla="*/ 1464 h 1688"/>
              <a:gd name="T54" fmla="*/ 17 w 1340"/>
              <a:gd name="T55" fmla="*/ 1512 h 1688"/>
              <a:gd name="T56" fmla="*/ 59 w 1340"/>
              <a:gd name="T57" fmla="*/ 1552 h 1688"/>
              <a:gd name="T58" fmla="*/ 17 w 1340"/>
              <a:gd name="T59" fmla="*/ 1584 h 1688"/>
              <a:gd name="T60" fmla="*/ 51 w 1340"/>
              <a:gd name="T61" fmla="*/ 1632 h 1688"/>
              <a:gd name="T62" fmla="*/ 102 w 1340"/>
              <a:gd name="T63" fmla="*/ 1688 h 1688"/>
              <a:gd name="T64" fmla="*/ 278 w 1340"/>
              <a:gd name="T65" fmla="*/ 1624 h 1688"/>
              <a:gd name="T66" fmla="*/ 346 w 1340"/>
              <a:gd name="T67" fmla="*/ 1576 h 1688"/>
              <a:gd name="T68" fmla="*/ 388 w 1340"/>
              <a:gd name="T69" fmla="*/ 1512 h 1688"/>
              <a:gd name="T70" fmla="*/ 422 w 1340"/>
              <a:gd name="T71" fmla="*/ 1592 h 1688"/>
              <a:gd name="T72" fmla="*/ 489 w 1340"/>
              <a:gd name="T73" fmla="*/ 1456 h 1688"/>
              <a:gd name="T74" fmla="*/ 514 w 1340"/>
              <a:gd name="T75" fmla="*/ 1288 h 1688"/>
              <a:gd name="T76" fmla="*/ 455 w 1340"/>
              <a:gd name="T77" fmla="*/ 1048 h 1688"/>
              <a:gd name="T78" fmla="*/ 582 w 1340"/>
              <a:gd name="T79" fmla="*/ 912 h 1688"/>
              <a:gd name="T80" fmla="*/ 590 w 1340"/>
              <a:gd name="T81" fmla="*/ 712 h 1688"/>
              <a:gd name="T82" fmla="*/ 691 w 1340"/>
              <a:gd name="T83" fmla="*/ 568 h 1688"/>
              <a:gd name="T84" fmla="*/ 717 w 1340"/>
              <a:gd name="T85" fmla="*/ 440 h 1688"/>
              <a:gd name="T86" fmla="*/ 851 w 1340"/>
              <a:gd name="T87" fmla="*/ 400 h 1688"/>
              <a:gd name="T88" fmla="*/ 851 w 1340"/>
              <a:gd name="T89" fmla="*/ 296 h 1688"/>
              <a:gd name="T90" fmla="*/ 1037 w 1340"/>
              <a:gd name="T91" fmla="*/ 304 h 1688"/>
              <a:gd name="T92" fmla="*/ 1113 w 1340"/>
              <a:gd name="T93" fmla="*/ 176 h 1688"/>
              <a:gd name="T94" fmla="*/ 1264 w 1340"/>
              <a:gd name="T95" fmla="*/ 168 h 1688"/>
              <a:gd name="T96" fmla="*/ 1340 w 1340"/>
              <a:gd name="T97" fmla="*/ 144 h 1688"/>
              <a:gd name="T98" fmla="*/ 1239 w 1340"/>
              <a:gd name="T99" fmla="*/ 104 h 168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340" h="1688">
                <a:moveTo>
                  <a:pt x="1239" y="104"/>
                </a:moveTo>
                <a:lnTo>
                  <a:pt x="1281" y="80"/>
                </a:lnTo>
                <a:lnTo>
                  <a:pt x="1323" y="40"/>
                </a:lnTo>
                <a:lnTo>
                  <a:pt x="1239" y="16"/>
                </a:lnTo>
                <a:lnTo>
                  <a:pt x="1214" y="8"/>
                </a:lnTo>
                <a:lnTo>
                  <a:pt x="1205" y="24"/>
                </a:lnTo>
                <a:lnTo>
                  <a:pt x="1180" y="56"/>
                </a:lnTo>
                <a:lnTo>
                  <a:pt x="1172" y="16"/>
                </a:lnTo>
                <a:lnTo>
                  <a:pt x="1172" y="0"/>
                </a:lnTo>
                <a:lnTo>
                  <a:pt x="1146" y="0"/>
                </a:lnTo>
                <a:lnTo>
                  <a:pt x="1130" y="0"/>
                </a:lnTo>
                <a:lnTo>
                  <a:pt x="1130" y="24"/>
                </a:lnTo>
                <a:lnTo>
                  <a:pt x="1130" y="64"/>
                </a:lnTo>
                <a:lnTo>
                  <a:pt x="1104" y="24"/>
                </a:lnTo>
                <a:lnTo>
                  <a:pt x="1071" y="120"/>
                </a:lnTo>
                <a:lnTo>
                  <a:pt x="1062" y="48"/>
                </a:lnTo>
                <a:lnTo>
                  <a:pt x="1037" y="24"/>
                </a:lnTo>
                <a:lnTo>
                  <a:pt x="1012" y="40"/>
                </a:lnTo>
                <a:lnTo>
                  <a:pt x="961" y="80"/>
                </a:lnTo>
                <a:lnTo>
                  <a:pt x="953" y="112"/>
                </a:lnTo>
                <a:lnTo>
                  <a:pt x="961" y="136"/>
                </a:lnTo>
                <a:lnTo>
                  <a:pt x="902" y="144"/>
                </a:lnTo>
                <a:lnTo>
                  <a:pt x="885" y="160"/>
                </a:lnTo>
                <a:lnTo>
                  <a:pt x="877" y="184"/>
                </a:lnTo>
                <a:lnTo>
                  <a:pt x="851" y="192"/>
                </a:lnTo>
                <a:lnTo>
                  <a:pt x="826" y="192"/>
                </a:lnTo>
                <a:lnTo>
                  <a:pt x="809" y="176"/>
                </a:lnTo>
                <a:lnTo>
                  <a:pt x="784" y="176"/>
                </a:lnTo>
                <a:lnTo>
                  <a:pt x="750" y="208"/>
                </a:lnTo>
                <a:lnTo>
                  <a:pt x="717" y="248"/>
                </a:lnTo>
                <a:lnTo>
                  <a:pt x="683" y="296"/>
                </a:lnTo>
                <a:lnTo>
                  <a:pt x="683" y="320"/>
                </a:lnTo>
                <a:lnTo>
                  <a:pt x="700" y="328"/>
                </a:lnTo>
                <a:lnTo>
                  <a:pt x="658" y="376"/>
                </a:lnTo>
                <a:lnTo>
                  <a:pt x="639" y="374"/>
                </a:lnTo>
                <a:lnTo>
                  <a:pt x="645" y="422"/>
                </a:lnTo>
                <a:lnTo>
                  <a:pt x="616" y="456"/>
                </a:lnTo>
                <a:lnTo>
                  <a:pt x="599" y="480"/>
                </a:lnTo>
                <a:lnTo>
                  <a:pt x="590" y="504"/>
                </a:lnTo>
                <a:lnTo>
                  <a:pt x="607" y="520"/>
                </a:lnTo>
                <a:lnTo>
                  <a:pt x="573" y="536"/>
                </a:lnTo>
                <a:lnTo>
                  <a:pt x="565" y="560"/>
                </a:lnTo>
                <a:lnTo>
                  <a:pt x="540" y="576"/>
                </a:lnTo>
                <a:lnTo>
                  <a:pt x="523" y="624"/>
                </a:lnTo>
                <a:lnTo>
                  <a:pt x="472" y="744"/>
                </a:lnTo>
                <a:lnTo>
                  <a:pt x="455" y="816"/>
                </a:lnTo>
                <a:lnTo>
                  <a:pt x="439" y="840"/>
                </a:lnTo>
                <a:lnTo>
                  <a:pt x="396" y="848"/>
                </a:lnTo>
                <a:lnTo>
                  <a:pt x="405" y="872"/>
                </a:lnTo>
                <a:lnTo>
                  <a:pt x="413" y="888"/>
                </a:lnTo>
                <a:lnTo>
                  <a:pt x="396" y="896"/>
                </a:lnTo>
                <a:lnTo>
                  <a:pt x="346" y="952"/>
                </a:lnTo>
                <a:lnTo>
                  <a:pt x="321" y="1008"/>
                </a:lnTo>
                <a:lnTo>
                  <a:pt x="304" y="1024"/>
                </a:lnTo>
                <a:lnTo>
                  <a:pt x="295" y="1032"/>
                </a:lnTo>
                <a:lnTo>
                  <a:pt x="262" y="1024"/>
                </a:lnTo>
                <a:lnTo>
                  <a:pt x="236" y="1032"/>
                </a:lnTo>
                <a:lnTo>
                  <a:pt x="228" y="1040"/>
                </a:lnTo>
                <a:lnTo>
                  <a:pt x="220" y="1064"/>
                </a:lnTo>
                <a:lnTo>
                  <a:pt x="186" y="1088"/>
                </a:lnTo>
                <a:lnTo>
                  <a:pt x="152" y="1104"/>
                </a:lnTo>
                <a:lnTo>
                  <a:pt x="127" y="1128"/>
                </a:lnTo>
                <a:lnTo>
                  <a:pt x="93" y="1144"/>
                </a:lnTo>
                <a:lnTo>
                  <a:pt x="68" y="1168"/>
                </a:lnTo>
                <a:lnTo>
                  <a:pt x="51" y="1192"/>
                </a:lnTo>
                <a:lnTo>
                  <a:pt x="26" y="1200"/>
                </a:lnTo>
                <a:lnTo>
                  <a:pt x="17" y="1208"/>
                </a:lnTo>
                <a:lnTo>
                  <a:pt x="17" y="1248"/>
                </a:lnTo>
                <a:lnTo>
                  <a:pt x="9" y="1264"/>
                </a:lnTo>
                <a:lnTo>
                  <a:pt x="17" y="1272"/>
                </a:lnTo>
                <a:lnTo>
                  <a:pt x="17" y="1288"/>
                </a:lnTo>
                <a:lnTo>
                  <a:pt x="9" y="1304"/>
                </a:lnTo>
                <a:lnTo>
                  <a:pt x="17" y="1312"/>
                </a:lnTo>
                <a:lnTo>
                  <a:pt x="17" y="1328"/>
                </a:lnTo>
                <a:lnTo>
                  <a:pt x="0" y="1352"/>
                </a:lnTo>
                <a:lnTo>
                  <a:pt x="17" y="1384"/>
                </a:lnTo>
                <a:lnTo>
                  <a:pt x="43" y="1408"/>
                </a:lnTo>
                <a:lnTo>
                  <a:pt x="9" y="1424"/>
                </a:lnTo>
                <a:lnTo>
                  <a:pt x="34" y="1432"/>
                </a:lnTo>
                <a:lnTo>
                  <a:pt x="9" y="1480"/>
                </a:lnTo>
                <a:lnTo>
                  <a:pt x="51" y="1464"/>
                </a:lnTo>
                <a:lnTo>
                  <a:pt x="51" y="1480"/>
                </a:lnTo>
                <a:lnTo>
                  <a:pt x="43" y="1488"/>
                </a:lnTo>
                <a:lnTo>
                  <a:pt x="17" y="1512"/>
                </a:lnTo>
                <a:lnTo>
                  <a:pt x="17" y="1544"/>
                </a:lnTo>
                <a:lnTo>
                  <a:pt x="43" y="1544"/>
                </a:lnTo>
                <a:lnTo>
                  <a:pt x="59" y="1552"/>
                </a:lnTo>
                <a:lnTo>
                  <a:pt x="59" y="1568"/>
                </a:lnTo>
                <a:lnTo>
                  <a:pt x="34" y="1584"/>
                </a:lnTo>
                <a:lnTo>
                  <a:pt x="17" y="1584"/>
                </a:lnTo>
                <a:lnTo>
                  <a:pt x="9" y="1592"/>
                </a:lnTo>
                <a:lnTo>
                  <a:pt x="26" y="1616"/>
                </a:lnTo>
                <a:lnTo>
                  <a:pt x="51" y="1632"/>
                </a:lnTo>
                <a:lnTo>
                  <a:pt x="76" y="1656"/>
                </a:lnTo>
                <a:lnTo>
                  <a:pt x="118" y="1664"/>
                </a:lnTo>
                <a:lnTo>
                  <a:pt x="102" y="1688"/>
                </a:lnTo>
                <a:lnTo>
                  <a:pt x="177" y="1688"/>
                </a:lnTo>
                <a:lnTo>
                  <a:pt x="236" y="1664"/>
                </a:lnTo>
                <a:lnTo>
                  <a:pt x="278" y="1624"/>
                </a:lnTo>
                <a:lnTo>
                  <a:pt x="312" y="1576"/>
                </a:lnTo>
                <a:lnTo>
                  <a:pt x="329" y="1584"/>
                </a:lnTo>
                <a:lnTo>
                  <a:pt x="346" y="1576"/>
                </a:lnTo>
                <a:lnTo>
                  <a:pt x="363" y="1544"/>
                </a:lnTo>
                <a:lnTo>
                  <a:pt x="363" y="1512"/>
                </a:lnTo>
                <a:lnTo>
                  <a:pt x="388" y="1512"/>
                </a:lnTo>
                <a:lnTo>
                  <a:pt x="396" y="1528"/>
                </a:lnTo>
                <a:lnTo>
                  <a:pt x="405" y="1560"/>
                </a:lnTo>
                <a:lnTo>
                  <a:pt x="422" y="1592"/>
                </a:lnTo>
                <a:lnTo>
                  <a:pt x="439" y="1584"/>
                </a:lnTo>
                <a:lnTo>
                  <a:pt x="455" y="1488"/>
                </a:lnTo>
                <a:lnTo>
                  <a:pt x="489" y="1456"/>
                </a:lnTo>
                <a:lnTo>
                  <a:pt x="489" y="1368"/>
                </a:lnTo>
                <a:lnTo>
                  <a:pt x="514" y="1328"/>
                </a:lnTo>
                <a:lnTo>
                  <a:pt x="514" y="1288"/>
                </a:lnTo>
                <a:lnTo>
                  <a:pt x="472" y="1248"/>
                </a:lnTo>
                <a:lnTo>
                  <a:pt x="472" y="1168"/>
                </a:lnTo>
                <a:lnTo>
                  <a:pt x="455" y="1048"/>
                </a:lnTo>
                <a:lnTo>
                  <a:pt x="489" y="976"/>
                </a:lnTo>
                <a:lnTo>
                  <a:pt x="565" y="968"/>
                </a:lnTo>
                <a:lnTo>
                  <a:pt x="582" y="912"/>
                </a:lnTo>
                <a:lnTo>
                  <a:pt x="540" y="888"/>
                </a:lnTo>
                <a:lnTo>
                  <a:pt x="590" y="808"/>
                </a:lnTo>
                <a:lnTo>
                  <a:pt x="590" y="712"/>
                </a:lnTo>
                <a:lnTo>
                  <a:pt x="632" y="688"/>
                </a:lnTo>
                <a:lnTo>
                  <a:pt x="632" y="624"/>
                </a:lnTo>
                <a:lnTo>
                  <a:pt x="691" y="568"/>
                </a:lnTo>
                <a:lnTo>
                  <a:pt x="683" y="528"/>
                </a:lnTo>
                <a:lnTo>
                  <a:pt x="683" y="480"/>
                </a:lnTo>
                <a:lnTo>
                  <a:pt x="717" y="440"/>
                </a:lnTo>
                <a:lnTo>
                  <a:pt x="759" y="440"/>
                </a:lnTo>
                <a:lnTo>
                  <a:pt x="776" y="384"/>
                </a:lnTo>
                <a:lnTo>
                  <a:pt x="851" y="400"/>
                </a:lnTo>
                <a:lnTo>
                  <a:pt x="851" y="320"/>
                </a:lnTo>
                <a:lnTo>
                  <a:pt x="868" y="312"/>
                </a:lnTo>
                <a:lnTo>
                  <a:pt x="851" y="296"/>
                </a:lnTo>
                <a:lnTo>
                  <a:pt x="894" y="272"/>
                </a:lnTo>
                <a:lnTo>
                  <a:pt x="995" y="320"/>
                </a:lnTo>
                <a:lnTo>
                  <a:pt x="1037" y="304"/>
                </a:lnTo>
                <a:lnTo>
                  <a:pt x="1096" y="320"/>
                </a:lnTo>
                <a:lnTo>
                  <a:pt x="1113" y="248"/>
                </a:lnTo>
                <a:lnTo>
                  <a:pt x="1113" y="176"/>
                </a:lnTo>
                <a:lnTo>
                  <a:pt x="1146" y="136"/>
                </a:lnTo>
                <a:lnTo>
                  <a:pt x="1197" y="136"/>
                </a:lnTo>
                <a:lnTo>
                  <a:pt x="1264" y="168"/>
                </a:lnTo>
                <a:lnTo>
                  <a:pt x="1281" y="208"/>
                </a:lnTo>
                <a:lnTo>
                  <a:pt x="1306" y="176"/>
                </a:lnTo>
                <a:lnTo>
                  <a:pt x="1340" y="144"/>
                </a:lnTo>
                <a:lnTo>
                  <a:pt x="1340" y="120"/>
                </a:lnTo>
                <a:lnTo>
                  <a:pt x="1239" y="104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grpSp>
        <p:nvGrpSpPr>
          <p:cNvPr id="360" name="Group 359"/>
          <p:cNvGrpSpPr/>
          <p:nvPr/>
        </p:nvGrpSpPr>
        <p:grpSpPr>
          <a:xfrm>
            <a:off x="66489" y="68403"/>
            <a:ext cx="3900119" cy="2232272"/>
            <a:chOff x="195718" y="0"/>
            <a:chExt cx="3900119" cy="2232272"/>
          </a:xfrm>
        </p:grpSpPr>
        <p:grpSp>
          <p:nvGrpSpPr>
            <p:cNvPr id="161" name="Group 160"/>
            <p:cNvGrpSpPr/>
            <p:nvPr/>
          </p:nvGrpSpPr>
          <p:grpSpPr>
            <a:xfrm>
              <a:off x="355917" y="211816"/>
              <a:ext cx="3673551" cy="1964288"/>
              <a:chOff x="220663" y="1549400"/>
              <a:chExt cx="8758237" cy="4683125"/>
            </a:xfrm>
          </p:grpSpPr>
          <p:sp>
            <p:nvSpPr>
              <p:cNvPr id="162" name="Freeform 321"/>
              <p:cNvSpPr>
                <a:spLocks/>
              </p:cNvSpPr>
              <p:nvPr/>
            </p:nvSpPr>
            <p:spPr bwMode="auto">
              <a:xfrm rot="730076">
                <a:off x="4227513" y="3382963"/>
                <a:ext cx="360362" cy="282575"/>
              </a:xfrm>
              <a:custGeom>
                <a:avLst/>
                <a:gdLst>
                  <a:gd name="T0" fmla="*/ 2147483646 w 10000"/>
                  <a:gd name="T1" fmla="*/ 2147483646 h 10009"/>
                  <a:gd name="T2" fmla="*/ 2147483646 w 10000"/>
                  <a:gd name="T3" fmla="*/ 2147483646 h 10009"/>
                  <a:gd name="T4" fmla="*/ 2147483646 w 10000"/>
                  <a:gd name="T5" fmla="*/ 2147483646 h 10009"/>
                  <a:gd name="T6" fmla="*/ 2147483646 w 10000"/>
                  <a:gd name="T7" fmla="*/ 2147483646 h 10009"/>
                  <a:gd name="T8" fmla="*/ 2147483646 w 10000"/>
                  <a:gd name="T9" fmla="*/ 2147483646 h 10009"/>
                  <a:gd name="T10" fmla="*/ 2147483646 w 10000"/>
                  <a:gd name="T11" fmla="*/ 2147483646 h 10009"/>
                  <a:gd name="T12" fmla="*/ 2147483646 w 10000"/>
                  <a:gd name="T13" fmla="*/ 2147483646 h 10009"/>
                  <a:gd name="T14" fmla="*/ 2147483646 w 10000"/>
                  <a:gd name="T15" fmla="*/ 2147483646 h 10009"/>
                  <a:gd name="T16" fmla="*/ 2147483646 w 10000"/>
                  <a:gd name="T17" fmla="*/ 2147483646 h 10009"/>
                  <a:gd name="T18" fmla="*/ 2147483646 w 10000"/>
                  <a:gd name="T19" fmla="*/ 2147483646 h 10009"/>
                  <a:gd name="T20" fmla="*/ 0 w 10000"/>
                  <a:gd name="T21" fmla="*/ 2147483646 h 10009"/>
                  <a:gd name="T22" fmla="*/ 2147483646 w 10000"/>
                  <a:gd name="T23" fmla="*/ 2147483646 h 10009"/>
                  <a:gd name="T24" fmla="*/ 2147483646 w 10000"/>
                  <a:gd name="T25" fmla="*/ 2147483646 h 10009"/>
                  <a:gd name="T26" fmla="*/ 2147483646 w 10000"/>
                  <a:gd name="T27" fmla="*/ 2147483646 h 10009"/>
                  <a:gd name="T28" fmla="*/ 2147483646 w 10000"/>
                  <a:gd name="T29" fmla="*/ 2147483646 h 10009"/>
                  <a:gd name="T30" fmla="*/ 2147483646 w 10000"/>
                  <a:gd name="T31" fmla="*/ 2147483646 h 10009"/>
                  <a:gd name="T32" fmla="*/ 2147483646 w 10000"/>
                  <a:gd name="T33" fmla="*/ 2147483646 h 10009"/>
                  <a:gd name="T34" fmla="*/ 2147483646 w 10000"/>
                  <a:gd name="T35" fmla="*/ 2147483646 h 10009"/>
                  <a:gd name="T36" fmla="*/ 2147483646 w 10000"/>
                  <a:gd name="T37" fmla="*/ 2147483646 h 10009"/>
                  <a:gd name="T38" fmla="*/ 2147483646 w 10000"/>
                  <a:gd name="T39" fmla="*/ 2147483646 h 10009"/>
                  <a:gd name="T40" fmla="*/ 2147483646 w 10000"/>
                  <a:gd name="T41" fmla="*/ 2147483646 h 10009"/>
                  <a:gd name="T42" fmla="*/ 2147483646 w 10000"/>
                  <a:gd name="T43" fmla="*/ 2147483646 h 10009"/>
                  <a:gd name="T44" fmla="*/ 2147483646 w 10000"/>
                  <a:gd name="T45" fmla="*/ 2147483646 h 10009"/>
                  <a:gd name="T46" fmla="*/ 2147483646 w 10000"/>
                  <a:gd name="T47" fmla="*/ 2147483646 h 10009"/>
                  <a:gd name="T48" fmla="*/ 2147483646 w 10000"/>
                  <a:gd name="T49" fmla="*/ 2147483646 h 10009"/>
                  <a:gd name="T50" fmla="*/ 2147483646 w 10000"/>
                  <a:gd name="T51" fmla="*/ 2147483646 h 10009"/>
                  <a:gd name="T52" fmla="*/ 2147483646 w 10000"/>
                  <a:gd name="T53" fmla="*/ 2147483646 h 10009"/>
                  <a:gd name="T54" fmla="*/ 2147483646 w 10000"/>
                  <a:gd name="T55" fmla="*/ 2147483646 h 10009"/>
                  <a:gd name="T56" fmla="*/ 2147483646 w 10000"/>
                  <a:gd name="T57" fmla="*/ 2147483646 h 10009"/>
                  <a:gd name="T58" fmla="*/ 2147483646 w 10000"/>
                  <a:gd name="T59" fmla="*/ 2147483646 h 10009"/>
                  <a:gd name="T60" fmla="*/ 2147483646 w 10000"/>
                  <a:gd name="T61" fmla="*/ 2147483646 h 10009"/>
                  <a:gd name="T62" fmla="*/ 2147483646 w 10000"/>
                  <a:gd name="T63" fmla="*/ 2147483646 h 10009"/>
                  <a:gd name="T64" fmla="*/ 2147483646 w 10000"/>
                  <a:gd name="T65" fmla="*/ 2147483646 h 10009"/>
                  <a:gd name="T66" fmla="*/ 2147483646 w 10000"/>
                  <a:gd name="T67" fmla="*/ 2147483646 h 10009"/>
                  <a:gd name="T68" fmla="*/ 2147483646 w 10000"/>
                  <a:gd name="T69" fmla="*/ 2147483646 h 10009"/>
                  <a:gd name="T70" fmla="*/ 2147483646 w 10000"/>
                  <a:gd name="T71" fmla="*/ 2147483646 h 10009"/>
                  <a:gd name="T72" fmla="*/ 2147483646 w 10000"/>
                  <a:gd name="T73" fmla="*/ 2147483646 h 10009"/>
                  <a:gd name="T74" fmla="*/ 2147483646 w 10000"/>
                  <a:gd name="T75" fmla="*/ 2147483646 h 10009"/>
                  <a:gd name="T76" fmla="*/ 2147483646 w 10000"/>
                  <a:gd name="T77" fmla="*/ 2147483646 h 10009"/>
                  <a:gd name="T78" fmla="*/ 2147483646 w 10000"/>
                  <a:gd name="T79" fmla="*/ 2147483646 h 10009"/>
                  <a:gd name="T80" fmla="*/ 2147483646 w 10000"/>
                  <a:gd name="T81" fmla="*/ 2147483646 h 1000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000" h="10009">
                    <a:moveTo>
                      <a:pt x="9121" y="1479"/>
                    </a:moveTo>
                    <a:cubicBezTo>
                      <a:pt x="8949" y="1545"/>
                      <a:pt x="8960" y="1470"/>
                      <a:pt x="8734" y="1437"/>
                    </a:cubicBezTo>
                    <a:cubicBezTo>
                      <a:pt x="8508" y="1404"/>
                      <a:pt x="8010" y="1295"/>
                      <a:pt x="7765" y="1279"/>
                    </a:cubicBezTo>
                    <a:cubicBezTo>
                      <a:pt x="7520" y="1263"/>
                      <a:pt x="7390" y="1332"/>
                      <a:pt x="7261" y="1342"/>
                    </a:cubicBezTo>
                    <a:cubicBezTo>
                      <a:pt x="7132" y="1353"/>
                      <a:pt x="7098" y="1443"/>
                      <a:pt x="6991" y="1342"/>
                    </a:cubicBezTo>
                    <a:cubicBezTo>
                      <a:pt x="6884" y="1241"/>
                      <a:pt x="6742" y="937"/>
                      <a:pt x="6618" y="734"/>
                    </a:cubicBezTo>
                    <a:cubicBezTo>
                      <a:pt x="5577" y="492"/>
                      <a:pt x="4284" y="74"/>
                      <a:pt x="3495" y="9"/>
                    </a:cubicBezTo>
                    <a:cubicBezTo>
                      <a:pt x="2706" y="-56"/>
                      <a:pt x="2420" y="231"/>
                      <a:pt x="1882" y="342"/>
                    </a:cubicBezTo>
                    <a:lnTo>
                      <a:pt x="1345" y="9"/>
                    </a:lnTo>
                    <a:lnTo>
                      <a:pt x="806" y="342"/>
                    </a:lnTo>
                    <a:cubicBezTo>
                      <a:pt x="806" y="342"/>
                      <a:pt x="268" y="1009"/>
                      <a:pt x="0" y="1009"/>
                    </a:cubicBezTo>
                    <a:lnTo>
                      <a:pt x="538" y="2676"/>
                    </a:lnTo>
                    <a:lnTo>
                      <a:pt x="1076" y="2009"/>
                    </a:lnTo>
                    <a:lnTo>
                      <a:pt x="2151" y="2342"/>
                    </a:lnTo>
                    <a:lnTo>
                      <a:pt x="2421" y="2676"/>
                    </a:lnTo>
                    <a:lnTo>
                      <a:pt x="2688" y="3009"/>
                    </a:lnTo>
                    <a:cubicBezTo>
                      <a:pt x="2600" y="3342"/>
                      <a:pt x="2510" y="3676"/>
                      <a:pt x="2421" y="4009"/>
                    </a:cubicBezTo>
                    <a:cubicBezTo>
                      <a:pt x="2330" y="4565"/>
                      <a:pt x="2241" y="5120"/>
                      <a:pt x="2151" y="5676"/>
                    </a:cubicBezTo>
                    <a:cubicBezTo>
                      <a:pt x="2062" y="6009"/>
                      <a:pt x="1971" y="6343"/>
                      <a:pt x="1882" y="6676"/>
                    </a:cubicBezTo>
                    <a:lnTo>
                      <a:pt x="1882" y="7342"/>
                    </a:lnTo>
                    <a:cubicBezTo>
                      <a:pt x="1882" y="7482"/>
                      <a:pt x="1889" y="7241"/>
                      <a:pt x="1884" y="7517"/>
                    </a:cubicBezTo>
                    <a:cubicBezTo>
                      <a:pt x="1879" y="7793"/>
                      <a:pt x="1882" y="7594"/>
                      <a:pt x="1882" y="7676"/>
                    </a:cubicBezTo>
                    <a:lnTo>
                      <a:pt x="1882" y="8009"/>
                    </a:lnTo>
                    <a:cubicBezTo>
                      <a:pt x="1792" y="8342"/>
                      <a:pt x="1703" y="8676"/>
                      <a:pt x="1613" y="9009"/>
                    </a:cubicBezTo>
                    <a:lnTo>
                      <a:pt x="2151" y="9009"/>
                    </a:lnTo>
                    <a:lnTo>
                      <a:pt x="3227" y="10009"/>
                    </a:lnTo>
                    <a:lnTo>
                      <a:pt x="4840" y="9342"/>
                    </a:lnTo>
                    <a:lnTo>
                      <a:pt x="6453" y="9009"/>
                    </a:lnTo>
                    <a:lnTo>
                      <a:pt x="7261" y="7676"/>
                    </a:lnTo>
                    <a:lnTo>
                      <a:pt x="8067" y="6342"/>
                    </a:lnTo>
                    <a:cubicBezTo>
                      <a:pt x="8067" y="6120"/>
                      <a:pt x="7941" y="6082"/>
                      <a:pt x="8067" y="5676"/>
                    </a:cubicBezTo>
                    <a:cubicBezTo>
                      <a:pt x="8193" y="5270"/>
                      <a:pt x="8503" y="4112"/>
                      <a:pt x="8822" y="3908"/>
                    </a:cubicBezTo>
                    <a:cubicBezTo>
                      <a:pt x="9185" y="3676"/>
                      <a:pt x="9126" y="3756"/>
                      <a:pt x="9189" y="3701"/>
                    </a:cubicBezTo>
                    <a:cubicBezTo>
                      <a:pt x="9252" y="3646"/>
                      <a:pt x="9284" y="3569"/>
                      <a:pt x="9318" y="3593"/>
                    </a:cubicBezTo>
                    <a:cubicBezTo>
                      <a:pt x="9388" y="3534"/>
                      <a:pt x="9296" y="3577"/>
                      <a:pt x="9415" y="3493"/>
                    </a:cubicBezTo>
                    <a:cubicBezTo>
                      <a:pt x="9534" y="3409"/>
                      <a:pt x="9908" y="3137"/>
                      <a:pt x="9969" y="2847"/>
                    </a:cubicBezTo>
                    <a:cubicBezTo>
                      <a:pt x="10030" y="2557"/>
                      <a:pt x="10018" y="1949"/>
                      <a:pt x="9783" y="1752"/>
                    </a:cubicBezTo>
                    <a:cubicBezTo>
                      <a:pt x="9774" y="1701"/>
                      <a:pt x="9763" y="1649"/>
                      <a:pt x="9754" y="1598"/>
                    </a:cubicBezTo>
                    <a:cubicBezTo>
                      <a:pt x="9738" y="1593"/>
                      <a:pt x="9576" y="1599"/>
                      <a:pt x="9561" y="1594"/>
                    </a:cubicBezTo>
                    <a:lnTo>
                      <a:pt x="9121" y="147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Freeform 322"/>
              <p:cNvSpPr>
                <a:spLocks/>
              </p:cNvSpPr>
              <p:nvPr/>
            </p:nvSpPr>
            <p:spPr bwMode="auto">
              <a:xfrm rot="926903">
                <a:off x="4237038" y="3402013"/>
                <a:ext cx="90487" cy="198437"/>
              </a:xfrm>
              <a:custGeom>
                <a:avLst/>
                <a:gdLst>
                  <a:gd name="T0" fmla="*/ 2147483646 w 10000"/>
                  <a:gd name="T1" fmla="*/ 2147483646 h 10437"/>
                  <a:gd name="T2" fmla="*/ 2147483646 w 10000"/>
                  <a:gd name="T3" fmla="*/ 2147483646 h 10437"/>
                  <a:gd name="T4" fmla="*/ 2147483646 w 10000"/>
                  <a:gd name="T5" fmla="*/ 2147483646 h 10437"/>
                  <a:gd name="T6" fmla="*/ 2147483646 w 10000"/>
                  <a:gd name="T7" fmla="*/ 2147483646 h 10437"/>
                  <a:gd name="T8" fmla="*/ 2147483646 w 10000"/>
                  <a:gd name="T9" fmla="*/ 2147483646 h 10437"/>
                  <a:gd name="T10" fmla="*/ 2147483646 w 10000"/>
                  <a:gd name="T11" fmla="*/ 2147483646 h 10437"/>
                  <a:gd name="T12" fmla="*/ 2147483646 w 10000"/>
                  <a:gd name="T13" fmla="*/ 2147483646 h 10437"/>
                  <a:gd name="T14" fmla="*/ 2147483646 w 10000"/>
                  <a:gd name="T15" fmla="*/ 2147483646 h 10437"/>
                  <a:gd name="T16" fmla="*/ 2147483646 w 10000"/>
                  <a:gd name="T17" fmla="*/ 2147483646 h 10437"/>
                  <a:gd name="T18" fmla="*/ 2147483646 w 10000"/>
                  <a:gd name="T19" fmla="*/ 2147483646 h 10437"/>
                  <a:gd name="T20" fmla="*/ 2147483646 w 10000"/>
                  <a:gd name="T21" fmla="*/ 2147483646 h 10437"/>
                  <a:gd name="T22" fmla="*/ 2147483646 w 10000"/>
                  <a:gd name="T23" fmla="*/ 0 h 10437"/>
                  <a:gd name="T24" fmla="*/ 1652181647 w 10000"/>
                  <a:gd name="T25" fmla="*/ 2147483646 h 10437"/>
                  <a:gd name="T26" fmla="*/ 1101414143 w 10000"/>
                  <a:gd name="T27" fmla="*/ 2147483646 h 10437"/>
                  <a:gd name="T28" fmla="*/ 680164610 w 10000"/>
                  <a:gd name="T29" fmla="*/ 2147483646 h 10437"/>
                  <a:gd name="T30" fmla="*/ 1101414143 w 10000"/>
                  <a:gd name="T31" fmla="*/ 2147483646 h 10437"/>
                  <a:gd name="T32" fmla="*/ 1101414143 w 10000"/>
                  <a:gd name="T33" fmla="*/ 2147483646 h 10437"/>
                  <a:gd name="T34" fmla="*/ 126118672 w 10000"/>
                  <a:gd name="T35" fmla="*/ 2147483646 h 10437"/>
                  <a:gd name="T36" fmla="*/ 0 w 10000"/>
                  <a:gd name="T37" fmla="*/ 2147483646 h 10437"/>
                  <a:gd name="T38" fmla="*/ 357975358 w 10000"/>
                  <a:gd name="T39" fmla="*/ 2147483646 h 10437"/>
                  <a:gd name="T40" fmla="*/ 1101414143 w 10000"/>
                  <a:gd name="T41" fmla="*/ 2147483646 h 10437"/>
                  <a:gd name="T42" fmla="*/ 623990471 w 10000"/>
                  <a:gd name="T43" fmla="*/ 2147483646 h 10437"/>
                  <a:gd name="T44" fmla="*/ 2147483646 w 10000"/>
                  <a:gd name="T45" fmla="*/ 2147483646 h 10437"/>
                  <a:gd name="T46" fmla="*/ 2147483646 w 10000"/>
                  <a:gd name="T47" fmla="*/ 2147483646 h 10437"/>
                  <a:gd name="T48" fmla="*/ 2147483646 w 10000"/>
                  <a:gd name="T49" fmla="*/ 2147483646 h 10437"/>
                  <a:gd name="T50" fmla="*/ 2147483646 w 10000"/>
                  <a:gd name="T51" fmla="*/ 2147483646 h 104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0000" h="10437">
                    <a:moveTo>
                      <a:pt x="7000" y="8110"/>
                    </a:moveTo>
                    <a:lnTo>
                      <a:pt x="7000" y="7638"/>
                    </a:lnTo>
                    <a:cubicBezTo>
                      <a:pt x="7083" y="7334"/>
                      <a:pt x="7165" y="7030"/>
                      <a:pt x="7248" y="6726"/>
                    </a:cubicBezTo>
                    <a:lnTo>
                      <a:pt x="8000" y="5748"/>
                    </a:lnTo>
                    <a:lnTo>
                      <a:pt x="8000" y="5276"/>
                    </a:lnTo>
                    <a:cubicBezTo>
                      <a:pt x="8101" y="4899"/>
                      <a:pt x="8203" y="4522"/>
                      <a:pt x="8304" y="4145"/>
                    </a:cubicBezTo>
                    <a:lnTo>
                      <a:pt x="9000" y="3386"/>
                    </a:lnTo>
                    <a:cubicBezTo>
                      <a:pt x="9050" y="3079"/>
                      <a:pt x="9101" y="2772"/>
                      <a:pt x="9151" y="2465"/>
                    </a:cubicBezTo>
                    <a:lnTo>
                      <a:pt x="10000" y="1496"/>
                    </a:lnTo>
                    <a:lnTo>
                      <a:pt x="9000" y="1024"/>
                    </a:lnTo>
                    <a:lnTo>
                      <a:pt x="8000" y="472"/>
                    </a:lnTo>
                    <a:lnTo>
                      <a:pt x="5000" y="0"/>
                    </a:lnTo>
                    <a:lnTo>
                      <a:pt x="3000" y="472"/>
                    </a:lnTo>
                    <a:lnTo>
                      <a:pt x="2000" y="1024"/>
                    </a:lnTo>
                    <a:lnTo>
                      <a:pt x="1235" y="1429"/>
                    </a:lnTo>
                    <a:lnTo>
                      <a:pt x="2000" y="2913"/>
                    </a:lnTo>
                    <a:lnTo>
                      <a:pt x="2000" y="4803"/>
                    </a:lnTo>
                    <a:lnTo>
                      <a:pt x="229" y="6206"/>
                    </a:lnTo>
                    <a:cubicBezTo>
                      <a:pt x="153" y="6526"/>
                      <a:pt x="76" y="6845"/>
                      <a:pt x="0" y="7165"/>
                    </a:cubicBezTo>
                    <a:lnTo>
                      <a:pt x="650" y="7719"/>
                    </a:lnTo>
                    <a:lnTo>
                      <a:pt x="2000" y="7638"/>
                    </a:lnTo>
                    <a:lnTo>
                      <a:pt x="1133" y="10397"/>
                    </a:lnTo>
                    <a:lnTo>
                      <a:pt x="6483" y="10437"/>
                    </a:lnTo>
                    <a:cubicBezTo>
                      <a:pt x="6656" y="10000"/>
                      <a:pt x="7005" y="9867"/>
                      <a:pt x="7178" y="9430"/>
                    </a:cubicBezTo>
                    <a:cubicBezTo>
                      <a:pt x="7119" y="9305"/>
                      <a:pt x="7059" y="9180"/>
                      <a:pt x="7000" y="9055"/>
                    </a:cubicBezTo>
                    <a:lnTo>
                      <a:pt x="7000" y="811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" name="Freeform 341"/>
              <p:cNvSpPr>
                <a:spLocks/>
              </p:cNvSpPr>
              <p:nvPr/>
            </p:nvSpPr>
            <p:spPr bwMode="auto">
              <a:xfrm>
                <a:off x="4767263" y="3276600"/>
                <a:ext cx="190500" cy="84138"/>
              </a:xfrm>
              <a:custGeom>
                <a:avLst/>
                <a:gdLst>
                  <a:gd name="T0" fmla="*/ 2147483646 w 10000"/>
                  <a:gd name="T1" fmla="*/ 1938151997 h 10000"/>
                  <a:gd name="T2" fmla="*/ 2147483646 w 10000"/>
                  <a:gd name="T3" fmla="*/ 1291877393 h 10000"/>
                  <a:gd name="T4" fmla="*/ 2147483646 w 10000"/>
                  <a:gd name="T5" fmla="*/ 1291877393 h 10000"/>
                  <a:gd name="T6" fmla="*/ 2147483646 w 10000"/>
                  <a:gd name="T7" fmla="*/ 645938692 h 10000"/>
                  <a:gd name="T8" fmla="*/ 2147483646 w 10000"/>
                  <a:gd name="T9" fmla="*/ 322947012 h 10000"/>
                  <a:gd name="T10" fmla="*/ 2147483646 w 10000"/>
                  <a:gd name="T11" fmla="*/ 322947012 h 10000"/>
                  <a:gd name="T12" fmla="*/ 2147483646 w 10000"/>
                  <a:gd name="T13" fmla="*/ 0 h 10000"/>
                  <a:gd name="T14" fmla="*/ 2147483646 w 10000"/>
                  <a:gd name="T15" fmla="*/ 322947012 h 10000"/>
                  <a:gd name="T16" fmla="*/ 2147483646 w 10000"/>
                  <a:gd name="T17" fmla="*/ 322947012 h 10000"/>
                  <a:gd name="T18" fmla="*/ 2147483646 w 10000"/>
                  <a:gd name="T19" fmla="*/ 645938692 h 10000"/>
                  <a:gd name="T20" fmla="*/ 2147483646 w 10000"/>
                  <a:gd name="T21" fmla="*/ 968885712 h 10000"/>
                  <a:gd name="T22" fmla="*/ 2147483646 w 10000"/>
                  <a:gd name="T23" fmla="*/ 1614824337 h 10000"/>
                  <a:gd name="T24" fmla="*/ 2147483646 w 10000"/>
                  <a:gd name="T25" fmla="*/ 1938151997 h 10000"/>
                  <a:gd name="T26" fmla="*/ 2147483646 w 10000"/>
                  <a:gd name="T27" fmla="*/ 1938151997 h 10000"/>
                  <a:gd name="T28" fmla="*/ 2147483646 w 10000"/>
                  <a:gd name="T29" fmla="*/ 2147483646 h 10000"/>
                  <a:gd name="T30" fmla="*/ 2147483646 w 10000"/>
                  <a:gd name="T31" fmla="*/ 2147483646 h 10000"/>
                  <a:gd name="T32" fmla="*/ 2147483646 w 10000"/>
                  <a:gd name="T33" fmla="*/ 2147483646 h 10000"/>
                  <a:gd name="T34" fmla="*/ 0 w 10000"/>
                  <a:gd name="T35" fmla="*/ 2147483646 h 10000"/>
                  <a:gd name="T36" fmla="*/ 2147483646 w 10000"/>
                  <a:gd name="T37" fmla="*/ 2147483646 h 10000"/>
                  <a:gd name="T38" fmla="*/ 2147483646 w 10000"/>
                  <a:gd name="T39" fmla="*/ 2147483646 h 10000"/>
                  <a:gd name="T40" fmla="*/ 2147483646 w 10000"/>
                  <a:gd name="T41" fmla="*/ 2147483646 h 10000"/>
                  <a:gd name="T42" fmla="*/ 2147483646 w 10000"/>
                  <a:gd name="T43" fmla="*/ 2147483646 h 10000"/>
                  <a:gd name="T44" fmla="*/ 2147483646 w 10000"/>
                  <a:gd name="T45" fmla="*/ 2147483646 h 10000"/>
                  <a:gd name="T46" fmla="*/ 2147483646 w 10000"/>
                  <a:gd name="T47" fmla="*/ 2147483646 h 10000"/>
                  <a:gd name="T48" fmla="*/ 2147483646 w 10000"/>
                  <a:gd name="T49" fmla="*/ 2147483646 h 10000"/>
                  <a:gd name="T50" fmla="*/ 2147483646 w 10000"/>
                  <a:gd name="T51" fmla="*/ 2147483646 h 10000"/>
                  <a:gd name="T52" fmla="*/ 2147483646 w 10000"/>
                  <a:gd name="T53" fmla="*/ 2147483646 h 10000"/>
                  <a:gd name="T54" fmla="*/ 2147483646 w 10000"/>
                  <a:gd name="T55" fmla="*/ 2147483646 h 10000"/>
                  <a:gd name="T56" fmla="*/ 2147483646 w 10000"/>
                  <a:gd name="T57" fmla="*/ 1938151997 h 1000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0000" h="10000">
                    <a:moveTo>
                      <a:pt x="9583" y="5455"/>
                    </a:moveTo>
                    <a:lnTo>
                      <a:pt x="10000" y="3636"/>
                    </a:lnTo>
                    <a:lnTo>
                      <a:pt x="9583" y="1818"/>
                    </a:lnTo>
                    <a:lnTo>
                      <a:pt x="9583" y="909"/>
                    </a:lnTo>
                    <a:lnTo>
                      <a:pt x="9167" y="909"/>
                    </a:lnTo>
                    <a:lnTo>
                      <a:pt x="7500" y="0"/>
                    </a:lnTo>
                    <a:lnTo>
                      <a:pt x="7083" y="909"/>
                    </a:lnTo>
                    <a:lnTo>
                      <a:pt x="5833" y="909"/>
                    </a:lnTo>
                    <a:lnTo>
                      <a:pt x="5417" y="1818"/>
                    </a:lnTo>
                    <a:lnTo>
                      <a:pt x="4583" y="2727"/>
                    </a:lnTo>
                    <a:lnTo>
                      <a:pt x="5000" y="4545"/>
                    </a:lnTo>
                    <a:cubicBezTo>
                      <a:pt x="5000" y="4545"/>
                      <a:pt x="5000" y="5455"/>
                      <a:pt x="4583" y="5455"/>
                    </a:cubicBezTo>
                    <a:lnTo>
                      <a:pt x="4167" y="5455"/>
                    </a:lnTo>
                    <a:lnTo>
                      <a:pt x="2500" y="6364"/>
                    </a:lnTo>
                    <a:lnTo>
                      <a:pt x="1667" y="6364"/>
                    </a:lnTo>
                    <a:lnTo>
                      <a:pt x="417" y="6364"/>
                    </a:lnTo>
                    <a:lnTo>
                      <a:pt x="0" y="6364"/>
                    </a:lnTo>
                    <a:lnTo>
                      <a:pt x="417" y="7273"/>
                    </a:lnTo>
                    <a:lnTo>
                      <a:pt x="1250" y="9091"/>
                    </a:lnTo>
                    <a:lnTo>
                      <a:pt x="1667" y="10000"/>
                    </a:lnTo>
                    <a:lnTo>
                      <a:pt x="2083" y="9091"/>
                    </a:lnTo>
                    <a:lnTo>
                      <a:pt x="3750" y="9091"/>
                    </a:lnTo>
                    <a:lnTo>
                      <a:pt x="5417" y="10000"/>
                    </a:lnTo>
                    <a:lnTo>
                      <a:pt x="5833" y="10000"/>
                    </a:lnTo>
                    <a:lnTo>
                      <a:pt x="7500" y="10000"/>
                    </a:lnTo>
                    <a:lnTo>
                      <a:pt x="8750" y="8182"/>
                    </a:lnTo>
                    <a:lnTo>
                      <a:pt x="9167" y="8182"/>
                    </a:lnTo>
                    <a:cubicBezTo>
                      <a:pt x="9306" y="7273"/>
                      <a:pt x="9444" y="6364"/>
                      <a:pt x="9583" y="545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" name="Freeform 342"/>
              <p:cNvSpPr>
                <a:spLocks/>
              </p:cNvSpPr>
              <p:nvPr/>
            </p:nvSpPr>
            <p:spPr bwMode="auto">
              <a:xfrm rot="471028">
                <a:off x="4440238" y="3171825"/>
                <a:ext cx="304800" cy="293688"/>
              </a:xfrm>
              <a:custGeom>
                <a:avLst/>
                <a:gdLst>
                  <a:gd name="T0" fmla="*/ 2147483646 w 10043"/>
                  <a:gd name="T1" fmla="*/ 2147483646 h 10000"/>
                  <a:gd name="T2" fmla="*/ 2147483646 w 10043"/>
                  <a:gd name="T3" fmla="*/ 2147483646 h 10000"/>
                  <a:gd name="T4" fmla="*/ 2147483646 w 10043"/>
                  <a:gd name="T5" fmla="*/ 2147483646 h 10000"/>
                  <a:gd name="T6" fmla="*/ 2147483646 w 10043"/>
                  <a:gd name="T7" fmla="*/ 2147483646 h 10000"/>
                  <a:gd name="T8" fmla="*/ 2147483646 w 10043"/>
                  <a:gd name="T9" fmla="*/ 2147483646 h 10000"/>
                  <a:gd name="T10" fmla="*/ 2147483646 w 10043"/>
                  <a:gd name="T11" fmla="*/ 2147483646 h 10000"/>
                  <a:gd name="T12" fmla="*/ 2147483646 w 10043"/>
                  <a:gd name="T13" fmla="*/ 2147483646 h 10000"/>
                  <a:gd name="T14" fmla="*/ 2147483646 w 10043"/>
                  <a:gd name="T15" fmla="*/ 2147483646 h 10000"/>
                  <a:gd name="T16" fmla="*/ 2147483646 w 10043"/>
                  <a:gd name="T17" fmla="*/ 2147483646 h 10000"/>
                  <a:gd name="T18" fmla="*/ 2147483646 w 10043"/>
                  <a:gd name="T19" fmla="*/ 2147483646 h 10000"/>
                  <a:gd name="T20" fmla="*/ 2147483646 w 10043"/>
                  <a:gd name="T21" fmla="*/ 2147483646 h 10000"/>
                  <a:gd name="T22" fmla="*/ 2147483646 w 10043"/>
                  <a:gd name="T23" fmla="*/ 2147483646 h 10000"/>
                  <a:gd name="T24" fmla="*/ 2147483646 w 10043"/>
                  <a:gd name="T25" fmla="*/ 2147483646 h 10000"/>
                  <a:gd name="T26" fmla="*/ 2147483646 w 10043"/>
                  <a:gd name="T27" fmla="*/ 2147483646 h 10000"/>
                  <a:gd name="T28" fmla="*/ 2147483646 w 10043"/>
                  <a:gd name="T29" fmla="*/ 2147483646 h 10000"/>
                  <a:gd name="T30" fmla="*/ 2147483646 w 10043"/>
                  <a:gd name="T31" fmla="*/ 2147483646 h 10000"/>
                  <a:gd name="T32" fmla="*/ 2147483646 w 10043"/>
                  <a:gd name="T33" fmla="*/ 2147483646 h 10000"/>
                  <a:gd name="T34" fmla="*/ 2147483646 w 10043"/>
                  <a:gd name="T35" fmla="*/ 2147483646 h 10000"/>
                  <a:gd name="T36" fmla="*/ 2147483646 w 10043"/>
                  <a:gd name="T37" fmla="*/ 2147483646 h 10000"/>
                  <a:gd name="T38" fmla="*/ 2147483646 w 10043"/>
                  <a:gd name="T39" fmla="*/ 2147483646 h 10000"/>
                  <a:gd name="T40" fmla="*/ 2147483646 w 10043"/>
                  <a:gd name="T41" fmla="*/ 0 h 10000"/>
                  <a:gd name="T42" fmla="*/ 2147483646 w 10043"/>
                  <a:gd name="T43" fmla="*/ 2147483646 h 10000"/>
                  <a:gd name="T44" fmla="*/ 2147483646 w 10043"/>
                  <a:gd name="T45" fmla="*/ 2147483646 h 10000"/>
                  <a:gd name="T46" fmla="*/ 2147483646 w 10043"/>
                  <a:gd name="T47" fmla="*/ 2147483646 h 10000"/>
                  <a:gd name="T48" fmla="*/ 2147483646 w 10043"/>
                  <a:gd name="T49" fmla="*/ 2147483646 h 10000"/>
                  <a:gd name="T50" fmla="*/ 2147483646 w 10043"/>
                  <a:gd name="T51" fmla="*/ 2147483646 h 10000"/>
                  <a:gd name="T52" fmla="*/ 2147483646 w 10043"/>
                  <a:gd name="T53" fmla="*/ 2147483646 h 10000"/>
                  <a:gd name="T54" fmla="*/ 2147483646 w 10043"/>
                  <a:gd name="T55" fmla="*/ 2147483646 h 10000"/>
                  <a:gd name="T56" fmla="*/ 2147483646 w 10043"/>
                  <a:gd name="T57" fmla="*/ 2147483646 h 10000"/>
                  <a:gd name="T58" fmla="*/ 2147483646 w 10043"/>
                  <a:gd name="T59" fmla="*/ 2147483646 h 10000"/>
                  <a:gd name="T60" fmla="*/ 2147483646 w 10043"/>
                  <a:gd name="T61" fmla="*/ 2147483646 h 10000"/>
                  <a:gd name="T62" fmla="*/ 2147483646 w 10043"/>
                  <a:gd name="T63" fmla="*/ 2147483646 h 10000"/>
                  <a:gd name="T64" fmla="*/ 2147483646 w 10043"/>
                  <a:gd name="T65" fmla="*/ 2147483646 h 10000"/>
                  <a:gd name="T66" fmla="*/ 2147483646 w 10043"/>
                  <a:gd name="T67" fmla="*/ 2147483646 h 10000"/>
                  <a:gd name="T68" fmla="*/ 2147483646 w 10043"/>
                  <a:gd name="T69" fmla="*/ 2147483646 h 10000"/>
                  <a:gd name="T70" fmla="*/ 2147483646 w 10043"/>
                  <a:gd name="T71" fmla="*/ 2147483646 h 10000"/>
                  <a:gd name="T72" fmla="*/ 2147483646 w 10043"/>
                  <a:gd name="T73" fmla="*/ 2147483646 h 10000"/>
                  <a:gd name="T74" fmla="*/ 2147483646 w 10043"/>
                  <a:gd name="T75" fmla="*/ 2147483646 h 10000"/>
                  <a:gd name="T76" fmla="*/ 2147483646 w 10043"/>
                  <a:gd name="T77" fmla="*/ 2147483646 h 10000"/>
                  <a:gd name="T78" fmla="*/ 2147483646 w 10043"/>
                  <a:gd name="T79" fmla="*/ 2147483646 h 10000"/>
                  <a:gd name="T80" fmla="*/ 2147483646 w 10043"/>
                  <a:gd name="T81" fmla="*/ 2147483646 h 10000"/>
                  <a:gd name="T82" fmla="*/ 2147483646 w 10043"/>
                  <a:gd name="T83" fmla="*/ 2147483646 h 10000"/>
                  <a:gd name="T84" fmla="*/ 2147483646 w 10043"/>
                  <a:gd name="T85" fmla="*/ 2147483646 h 10000"/>
                  <a:gd name="T86" fmla="*/ 2147483646 w 10043"/>
                  <a:gd name="T87" fmla="*/ 2147483646 h 10000"/>
                  <a:gd name="T88" fmla="*/ 2147483646 w 10043"/>
                  <a:gd name="T89" fmla="*/ 2147483646 h 10000"/>
                  <a:gd name="T90" fmla="*/ 2147483646 w 10043"/>
                  <a:gd name="T91" fmla="*/ 2147483646 h 10000"/>
                  <a:gd name="T92" fmla="*/ 2147483646 w 10043"/>
                  <a:gd name="T93" fmla="*/ 2147483646 h 10000"/>
                  <a:gd name="T94" fmla="*/ 2147483646 w 10043"/>
                  <a:gd name="T95" fmla="*/ 2147483646 h 10000"/>
                  <a:gd name="T96" fmla="*/ 2147483646 w 10043"/>
                  <a:gd name="T97" fmla="*/ 2147483646 h 10000"/>
                  <a:gd name="T98" fmla="*/ 2147483646 w 10043"/>
                  <a:gd name="T99" fmla="*/ 2147483646 h 10000"/>
                  <a:gd name="T100" fmla="*/ 2147483646 w 10043"/>
                  <a:gd name="T101" fmla="*/ 2147483646 h 10000"/>
                  <a:gd name="T102" fmla="*/ 2147483646 w 10043"/>
                  <a:gd name="T103" fmla="*/ 2147483646 h 10000"/>
                  <a:gd name="T104" fmla="*/ 2147483646 w 10043"/>
                  <a:gd name="T105" fmla="*/ 2147483646 h 10000"/>
                  <a:gd name="T106" fmla="*/ 2147483646 w 10043"/>
                  <a:gd name="T107" fmla="*/ 2147483646 h 10000"/>
                  <a:gd name="T108" fmla="*/ 2147483646 w 10043"/>
                  <a:gd name="T109" fmla="*/ 2147483646 h 10000"/>
                  <a:gd name="T110" fmla="*/ 2147483646 w 10043"/>
                  <a:gd name="T111" fmla="*/ 2147483646 h 10000"/>
                  <a:gd name="T112" fmla="*/ 2147483646 w 10043"/>
                  <a:gd name="T113" fmla="*/ 2147483646 h 10000"/>
                  <a:gd name="T114" fmla="*/ 2147483646 w 10043"/>
                  <a:gd name="T115" fmla="*/ 2147483646 h 10000"/>
                  <a:gd name="T116" fmla="*/ 2147483646 w 10043"/>
                  <a:gd name="T117" fmla="*/ 2147483646 h 10000"/>
                  <a:gd name="T118" fmla="*/ 2147483646 w 10043"/>
                  <a:gd name="T119" fmla="*/ 2147483646 h 10000"/>
                  <a:gd name="T120" fmla="*/ 2147483646 w 10043"/>
                  <a:gd name="T121" fmla="*/ 2147483646 h 1000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0043" h="10000">
                    <a:moveTo>
                      <a:pt x="9119" y="7195"/>
                    </a:moveTo>
                    <a:cubicBezTo>
                      <a:pt x="9204" y="7033"/>
                      <a:pt x="9249" y="6746"/>
                      <a:pt x="9276" y="6559"/>
                    </a:cubicBezTo>
                    <a:cubicBezTo>
                      <a:pt x="9302" y="6372"/>
                      <a:pt x="9276" y="6235"/>
                      <a:pt x="9276" y="6074"/>
                    </a:cubicBezTo>
                    <a:cubicBezTo>
                      <a:pt x="9191" y="5911"/>
                      <a:pt x="9105" y="5750"/>
                      <a:pt x="9020" y="5588"/>
                    </a:cubicBezTo>
                    <a:cubicBezTo>
                      <a:pt x="8849" y="5588"/>
                      <a:pt x="8579" y="5641"/>
                      <a:pt x="8508" y="5588"/>
                    </a:cubicBezTo>
                    <a:cubicBezTo>
                      <a:pt x="8437" y="5534"/>
                      <a:pt x="8566" y="5375"/>
                      <a:pt x="8596" y="5268"/>
                    </a:cubicBezTo>
                    <a:cubicBezTo>
                      <a:pt x="8822" y="4969"/>
                      <a:pt x="9120" y="4562"/>
                      <a:pt x="9276" y="4373"/>
                    </a:cubicBezTo>
                    <a:cubicBezTo>
                      <a:pt x="9431" y="4183"/>
                      <a:pt x="9446" y="4210"/>
                      <a:pt x="9531" y="4129"/>
                    </a:cubicBezTo>
                    <a:lnTo>
                      <a:pt x="9531" y="3158"/>
                    </a:lnTo>
                    <a:lnTo>
                      <a:pt x="10043" y="2672"/>
                    </a:lnTo>
                    <a:lnTo>
                      <a:pt x="9276" y="2429"/>
                    </a:lnTo>
                    <a:lnTo>
                      <a:pt x="8764" y="2186"/>
                    </a:lnTo>
                    <a:lnTo>
                      <a:pt x="7996" y="1943"/>
                    </a:lnTo>
                    <a:lnTo>
                      <a:pt x="7741" y="1700"/>
                    </a:lnTo>
                    <a:lnTo>
                      <a:pt x="7229" y="1457"/>
                    </a:lnTo>
                    <a:lnTo>
                      <a:pt x="6717" y="1215"/>
                    </a:lnTo>
                    <a:lnTo>
                      <a:pt x="6461" y="729"/>
                    </a:lnTo>
                    <a:lnTo>
                      <a:pt x="5950" y="486"/>
                    </a:lnTo>
                    <a:lnTo>
                      <a:pt x="5694" y="0"/>
                    </a:lnTo>
                    <a:lnTo>
                      <a:pt x="5182" y="243"/>
                    </a:lnTo>
                    <a:lnTo>
                      <a:pt x="4671" y="1215"/>
                    </a:lnTo>
                    <a:cubicBezTo>
                      <a:pt x="4586" y="1296"/>
                      <a:pt x="4545" y="1311"/>
                      <a:pt x="4415" y="1457"/>
                    </a:cubicBezTo>
                    <a:cubicBezTo>
                      <a:pt x="4285" y="1603"/>
                      <a:pt x="4129" y="1996"/>
                      <a:pt x="3890" y="2092"/>
                    </a:cubicBezTo>
                    <a:cubicBezTo>
                      <a:pt x="3651" y="2188"/>
                      <a:pt x="3168" y="2108"/>
                      <a:pt x="2979" y="2034"/>
                    </a:cubicBezTo>
                    <a:cubicBezTo>
                      <a:pt x="2790" y="1960"/>
                      <a:pt x="2862" y="1718"/>
                      <a:pt x="2757" y="1649"/>
                    </a:cubicBezTo>
                    <a:cubicBezTo>
                      <a:pt x="2652" y="1580"/>
                      <a:pt x="2418" y="1522"/>
                      <a:pt x="2348" y="1621"/>
                    </a:cubicBezTo>
                    <a:cubicBezTo>
                      <a:pt x="2279" y="1720"/>
                      <a:pt x="2337" y="2029"/>
                      <a:pt x="2340" y="2245"/>
                    </a:cubicBezTo>
                    <a:cubicBezTo>
                      <a:pt x="2343" y="2461"/>
                      <a:pt x="2491" y="2803"/>
                      <a:pt x="2368" y="2915"/>
                    </a:cubicBezTo>
                    <a:cubicBezTo>
                      <a:pt x="2245" y="3027"/>
                      <a:pt x="1781" y="2985"/>
                      <a:pt x="1601" y="2915"/>
                    </a:cubicBezTo>
                    <a:cubicBezTo>
                      <a:pt x="1421" y="2845"/>
                      <a:pt x="1442" y="2545"/>
                      <a:pt x="1289" y="2497"/>
                    </a:cubicBezTo>
                    <a:cubicBezTo>
                      <a:pt x="1136" y="2449"/>
                      <a:pt x="893" y="2584"/>
                      <a:pt x="684" y="2625"/>
                    </a:cubicBezTo>
                    <a:cubicBezTo>
                      <a:pt x="475" y="2666"/>
                      <a:pt x="131" y="2638"/>
                      <a:pt x="33" y="2742"/>
                    </a:cubicBezTo>
                    <a:cubicBezTo>
                      <a:pt x="-65" y="2846"/>
                      <a:pt x="82" y="3088"/>
                      <a:pt x="94" y="3251"/>
                    </a:cubicBezTo>
                    <a:cubicBezTo>
                      <a:pt x="106" y="3414"/>
                      <a:pt x="-17" y="3533"/>
                      <a:pt x="105" y="3720"/>
                    </a:cubicBezTo>
                    <a:cubicBezTo>
                      <a:pt x="228" y="3907"/>
                      <a:pt x="584" y="4264"/>
                      <a:pt x="833" y="4373"/>
                    </a:cubicBezTo>
                    <a:cubicBezTo>
                      <a:pt x="1082" y="4481"/>
                      <a:pt x="1345" y="4373"/>
                      <a:pt x="1601" y="4373"/>
                    </a:cubicBezTo>
                    <a:lnTo>
                      <a:pt x="1856" y="4616"/>
                    </a:lnTo>
                    <a:lnTo>
                      <a:pt x="1856" y="4859"/>
                    </a:lnTo>
                    <a:lnTo>
                      <a:pt x="2112" y="5345"/>
                    </a:lnTo>
                    <a:cubicBezTo>
                      <a:pt x="2197" y="5588"/>
                      <a:pt x="2283" y="5831"/>
                      <a:pt x="2368" y="6074"/>
                    </a:cubicBezTo>
                    <a:lnTo>
                      <a:pt x="2624" y="6316"/>
                    </a:lnTo>
                    <a:cubicBezTo>
                      <a:pt x="2624" y="6559"/>
                      <a:pt x="2696" y="6675"/>
                      <a:pt x="2624" y="7045"/>
                    </a:cubicBezTo>
                    <a:cubicBezTo>
                      <a:pt x="2551" y="7414"/>
                      <a:pt x="2272" y="8240"/>
                      <a:pt x="2188" y="8533"/>
                    </a:cubicBezTo>
                    <a:cubicBezTo>
                      <a:pt x="2104" y="8826"/>
                      <a:pt x="2064" y="8649"/>
                      <a:pt x="2118" y="8804"/>
                    </a:cubicBezTo>
                    <a:cubicBezTo>
                      <a:pt x="2173" y="8958"/>
                      <a:pt x="2390" y="9351"/>
                      <a:pt x="2516" y="9462"/>
                    </a:cubicBezTo>
                    <a:cubicBezTo>
                      <a:pt x="2643" y="9574"/>
                      <a:pt x="2734" y="9472"/>
                      <a:pt x="2880" y="9474"/>
                    </a:cubicBezTo>
                    <a:cubicBezTo>
                      <a:pt x="3025" y="9476"/>
                      <a:pt x="3220" y="9474"/>
                      <a:pt x="3391" y="9474"/>
                    </a:cubicBezTo>
                    <a:lnTo>
                      <a:pt x="4159" y="9717"/>
                    </a:lnTo>
                    <a:lnTo>
                      <a:pt x="4671" y="9717"/>
                    </a:lnTo>
                    <a:lnTo>
                      <a:pt x="5438" y="9960"/>
                    </a:lnTo>
                    <a:cubicBezTo>
                      <a:pt x="5609" y="9960"/>
                      <a:pt x="5793" y="10051"/>
                      <a:pt x="5950" y="9960"/>
                    </a:cubicBezTo>
                    <a:cubicBezTo>
                      <a:pt x="6106" y="9870"/>
                      <a:pt x="6222" y="9506"/>
                      <a:pt x="6375" y="9413"/>
                    </a:cubicBezTo>
                    <a:cubicBezTo>
                      <a:pt x="6529" y="9321"/>
                      <a:pt x="6594" y="9367"/>
                      <a:pt x="6869" y="9401"/>
                    </a:cubicBezTo>
                    <a:cubicBezTo>
                      <a:pt x="7143" y="9436"/>
                      <a:pt x="7722" y="9569"/>
                      <a:pt x="8022" y="9625"/>
                    </a:cubicBezTo>
                    <a:cubicBezTo>
                      <a:pt x="8322" y="9682"/>
                      <a:pt x="8393" y="9858"/>
                      <a:pt x="8668" y="9743"/>
                    </a:cubicBezTo>
                    <a:cubicBezTo>
                      <a:pt x="8942" y="9628"/>
                      <a:pt x="9580" y="8937"/>
                      <a:pt x="9665" y="8937"/>
                    </a:cubicBezTo>
                    <a:lnTo>
                      <a:pt x="9079" y="8091"/>
                    </a:lnTo>
                    <a:cubicBezTo>
                      <a:pt x="9008" y="7886"/>
                      <a:pt x="8985" y="7957"/>
                      <a:pt x="8942" y="7836"/>
                    </a:cubicBezTo>
                    <a:cubicBezTo>
                      <a:pt x="8899" y="7714"/>
                      <a:pt x="9114" y="7387"/>
                      <a:pt x="9119" y="719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" name="Freeform 343"/>
              <p:cNvSpPr>
                <a:spLocks/>
              </p:cNvSpPr>
              <p:nvPr/>
            </p:nvSpPr>
            <p:spPr bwMode="auto">
              <a:xfrm>
                <a:off x="4699000" y="3348038"/>
                <a:ext cx="311150" cy="315912"/>
              </a:xfrm>
              <a:custGeom>
                <a:avLst/>
                <a:gdLst>
                  <a:gd name="T0" fmla="*/ 2147483646 w 154"/>
                  <a:gd name="T1" fmla="*/ 2147483646 h 154"/>
                  <a:gd name="T2" fmla="*/ 2147483646 w 154"/>
                  <a:gd name="T3" fmla="*/ 0 h 154"/>
                  <a:gd name="T4" fmla="*/ 2147483646 w 154"/>
                  <a:gd name="T5" fmla="*/ 0 h 154"/>
                  <a:gd name="T6" fmla="*/ 2147483646 w 154"/>
                  <a:gd name="T7" fmla="*/ 2147483646 h 154"/>
                  <a:gd name="T8" fmla="*/ 2147483646 w 154"/>
                  <a:gd name="T9" fmla="*/ 2147483646 h 154"/>
                  <a:gd name="T10" fmla="*/ 2147483646 w 154"/>
                  <a:gd name="T11" fmla="*/ 2147483646 h 154"/>
                  <a:gd name="T12" fmla="*/ 2147483646 w 154"/>
                  <a:gd name="T13" fmla="*/ 2147483646 h 154"/>
                  <a:gd name="T14" fmla="*/ 2147483646 w 154"/>
                  <a:gd name="T15" fmla="*/ 2147483646 h 154"/>
                  <a:gd name="T16" fmla="*/ 2147483646 w 154"/>
                  <a:gd name="T17" fmla="*/ 2147483646 h 154"/>
                  <a:gd name="T18" fmla="*/ 2147483646 w 154"/>
                  <a:gd name="T19" fmla="*/ 2147483646 h 154"/>
                  <a:gd name="T20" fmla="*/ 2147483646 w 154"/>
                  <a:gd name="T21" fmla="*/ 2147483646 h 154"/>
                  <a:gd name="T22" fmla="*/ 0 w 154"/>
                  <a:gd name="T23" fmla="*/ 2147483646 h 154"/>
                  <a:gd name="T24" fmla="*/ 2147483646 w 154"/>
                  <a:gd name="T25" fmla="*/ 2147483646 h 154"/>
                  <a:gd name="T26" fmla="*/ 2147483646 w 154"/>
                  <a:gd name="T27" fmla="*/ 2147483646 h 154"/>
                  <a:gd name="T28" fmla="*/ 2147483646 w 154"/>
                  <a:gd name="T29" fmla="*/ 2147483646 h 154"/>
                  <a:gd name="T30" fmla="*/ 2147483646 w 154"/>
                  <a:gd name="T31" fmla="*/ 2147483646 h 154"/>
                  <a:gd name="T32" fmla="*/ 2147483646 w 154"/>
                  <a:gd name="T33" fmla="*/ 2147483646 h 154"/>
                  <a:gd name="T34" fmla="*/ 2147483646 w 154"/>
                  <a:gd name="T35" fmla="*/ 2147483646 h 154"/>
                  <a:gd name="T36" fmla="*/ 2147483646 w 154"/>
                  <a:gd name="T37" fmla="*/ 2147483646 h 154"/>
                  <a:gd name="T38" fmla="*/ 2147483646 w 154"/>
                  <a:gd name="T39" fmla="*/ 2147483646 h 154"/>
                  <a:gd name="T40" fmla="*/ 2147483646 w 154"/>
                  <a:gd name="T41" fmla="*/ 2147483646 h 154"/>
                  <a:gd name="T42" fmla="*/ 2147483646 w 154"/>
                  <a:gd name="T43" fmla="*/ 2147483646 h 154"/>
                  <a:gd name="T44" fmla="*/ 2147483646 w 154"/>
                  <a:gd name="T45" fmla="*/ 2147483646 h 154"/>
                  <a:gd name="T46" fmla="*/ 2147483646 w 154"/>
                  <a:gd name="T47" fmla="*/ 2147483646 h 154"/>
                  <a:gd name="T48" fmla="*/ 2147483646 w 154"/>
                  <a:gd name="T49" fmla="*/ 2147483646 h 154"/>
                  <a:gd name="T50" fmla="*/ 2147483646 w 154"/>
                  <a:gd name="T51" fmla="*/ 2147483646 h 154"/>
                  <a:gd name="T52" fmla="*/ 2147483646 w 154"/>
                  <a:gd name="T53" fmla="*/ 2147483646 h 154"/>
                  <a:gd name="T54" fmla="*/ 2147483646 w 154"/>
                  <a:gd name="T55" fmla="*/ 2147483646 h 154"/>
                  <a:gd name="T56" fmla="*/ 2147483646 w 154"/>
                  <a:gd name="T57" fmla="*/ 2147483646 h 154"/>
                  <a:gd name="T58" fmla="*/ 2147483646 w 154"/>
                  <a:gd name="T59" fmla="*/ 2147483646 h 154"/>
                  <a:gd name="T60" fmla="*/ 2147483646 w 154"/>
                  <a:gd name="T61" fmla="*/ 2147483646 h 154"/>
                  <a:gd name="T62" fmla="*/ 2147483646 w 154"/>
                  <a:gd name="T63" fmla="*/ 2147483646 h 154"/>
                  <a:gd name="T64" fmla="*/ 2147483646 w 154"/>
                  <a:gd name="T65" fmla="*/ 2147483646 h 154"/>
                  <a:gd name="T66" fmla="*/ 2147483646 w 154"/>
                  <a:gd name="T67" fmla="*/ 2147483646 h 15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54" h="154">
                    <a:moveTo>
                      <a:pt x="87" y="4"/>
                    </a:moveTo>
                    <a:lnTo>
                      <a:pt x="71" y="0"/>
                    </a:lnTo>
                    <a:lnTo>
                      <a:pt x="54" y="0"/>
                    </a:lnTo>
                    <a:lnTo>
                      <a:pt x="50" y="4"/>
                    </a:lnTo>
                    <a:lnTo>
                      <a:pt x="46" y="4"/>
                    </a:lnTo>
                    <a:lnTo>
                      <a:pt x="37" y="8"/>
                    </a:lnTo>
                    <a:lnTo>
                      <a:pt x="25" y="12"/>
                    </a:lnTo>
                    <a:lnTo>
                      <a:pt x="21" y="8"/>
                    </a:lnTo>
                    <a:lnTo>
                      <a:pt x="8" y="16"/>
                    </a:lnTo>
                    <a:lnTo>
                      <a:pt x="4" y="16"/>
                    </a:lnTo>
                    <a:lnTo>
                      <a:pt x="4" y="25"/>
                    </a:lnTo>
                    <a:lnTo>
                      <a:pt x="0" y="33"/>
                    </a:lnTo>
                    <a:lnTo>
                      <a:pt x="4" y="45"/>
                    </a:lnTo>
                    <a:lnTo>
                      <a:pt x="12" y="54"/>
                    </a:lnTo>
                    <a:lnTo>
                      <a:pt x="21" y="45"/>
                    </a:lnTo>
                    <a:lnTo>
                      <a:pt x="42" y="54"/>
                    </a:lnTo>
                    <a:lnTo>
                      <a:pt x="54" y="78"/>
                    </a:lnTo>
                    <a:lnTo>
                      <a:pt x="67" y="95"/>
                    </a:lnTo>
                    <a:lnTo>
                      <a:pt x="96" y="112"/>
                    </a:lnTo>
                    <a:lnTo>
                      <a:pt x="114" y="126"/>
                    </a:lnTo>
                    <a:lnTo>
                      <a:pt x="106" y="154"/>
                    </a:lnTo>
                    <a:lnTo>
                      <a:pt x="133" y="133"/>
                    </a:lnTo>
                    <a:lnTo>
                      <a:pt x="133" y="120"/>
                    </a:lnTo>
                    <a:lnTo>
                      <a:pt x="146" y="124"/>
                    </a:lnTo>
                    <a:lnTo>
                      <a:pt x="154" y="124"/>
                    </a:lnTo>
                    <a:lnTo>
                      <a:pt x="133" y="104"/>
                    </a:lnTo>
                    <a:lnTo>
                      <a:pt x="117" y="91"/>
                    </a:lnTo>
                    <a:lnTo>
                      <a:pt x="104" y="87"/>
                    </a:lnTo>
                    <a:lnTo>
                      <a:pt x="87" y="58"/>
                    </a:lnTo>
                    <a:lnTo>
                      <a:pt x="79" y="41"/>
                    </a:lnTo>
                    <a:lnTo>
                      <a:pt x="83" y="25"/>
                    </a:lnTo>
                    <a:lnTo>
                      <a:pt x="87" y="25"/>
                    </a:lnTo>
                    <a:lnTo>
                      <a:pt x="87" y="16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" name="Freeform 344"/>
              <p:cNvSpPr>
                <a:spLocks/>
              </p:cNvSpPr>
              <p:nvPr/>
            </p:nvSpPr>
            <p:spPr bwMode="auto">
              <a:xfrm>
                <a:off x="4691063" y="3040063"/>
                <a:ext cx="200025" cy="292100"/>
              </a:xfrm>
              <a:custGeom>
                <a:avLst/>
                <a:gdLst>
                  <a:gd name="T0" fmla="*/ 2147483646 w 10045"/>
                  <a:gd name="T1" fmla="*/ 2147483646 h 10019"/>
                  <a:gd name="T2" fmla="*/ 2147483646 w 10045"/>
                  <a:gd name="T3" fmla="*/ 2147483646 h 10019"/>
                  <a:gd name="T4" fmla="*/ 2147483646 w 10045"/>
                  <a:gd name="T5" fmla="*/ 2147483646 h 10019"/>
                  <a:gd name="T6" fmla="*/ 2147483646 w 10045"/>
                  <a:gd name="T7" fmla="*/ 2147483646 h 10019"/>
                  <a:gd name="T8" fmla="*/ 2147483646 w 10045"/>
                  <a:gd name="T9" fmla="*/ 2147483646 h 10019"/>
                  <a:gd name="T10" fmla="*/ 2147483646 w 10045"/>
                  <a:gd name="T11" fmla="*/ 2147483646 h 10019"/>
                  <a:gd name="T12" fmla="*/ 2147483646 w 10045"/>
                  <a:gd name="T13" fmla="*/ 2147483646 h 10019"/>
                  <a:gd name="T14" fmla="*/ 2147483646 w 10045"/>
                  <a:gd name="T15" fmla="*/ 2147483646 h 10019"/>
                  <a:gd name="T16" fmla="*/ 2147483646 w 10045"/>
                  <a:gd name="T17" fmla="*/ 2147483646 h 10019"/>
                  <a:gd name="T18" fmla="*/ 0 w 10045"/>
                  <a:gd name="T19" fmla="*/ 2147483646 h 10019"/>
                  <a:gd name="T20" fmla="*/ 2147483646 w 10045"/>
                  <a:gd name="T21" fmla="*/ 2147483646 h 10019"/>
                  <a:gd name="T22" fmla="*/ 2147483646 w 10045"/>
                  <a:gd name="T23" fmla="*/ 2147483646 h 10019"/>
                  <a:gd name="T24" fmla="*/ 2147483646 w 10045"/>
                  <a:gd name="T25" fmla="*/ 2147483646 h 10019"/>
                  <a:gd name="T26" fmla="*/ 2147483646 w 10045"/>
                  <a:gd name="T27" fmla="*/ 2147483646 h 10019"/>
                  <a:gd name="T28" fmla="*/ 2147483646 w 10045"/>
                  <a:gd name="T29" fmla="*/ 2147483646 h 10019"/>
                  <a:gd name="T30" fmla="*/ 2147483646 w 10045"/>
                  <a:gd name="T31" fmla="*/ 2147483646 h 10019"/>
                  <a:gd name="T32" fmla="*/ 2147483646 w 10045"/>
                  <a:gd name="T33" fmla="*/ 2147483646 h 10019"/>
                  <a:gd name="T34" fmla="*/ 2147483646 w 10045"/>
                  <a:gd name="T35" fmla="*/ 2147483646 h 10019"/>
                  <a:gd name="T36" fmla="*/ 2147483646 w 10045"/>
                  <a:gd name="T37" fmla="*/ 2147483646 h 10019"/>
                  <a:gd name="T38" fmla="*/ 2147483646 w 10045"/>
                  <a:gd name="T39" fmla="*/ 2147483646 h 10019"/>
                  <a:gd name="T40" fmla="*/ 2147483646 w 10045"/>
                  <a:gd name="T41" fmla="*/ 2147483646 h 10019"/>
                  <a:gd name="T42" fmla="*/ 2147483646 w 10045"/>
                  <a:gd name="T43" fmla="*/ 2147483646 h 10019"/>
                  <a:gd name="T44" fmla="*/ 2147483646 w 10045"/>
                  <a:gd name="T45" fmla="*/ 2147483646 h 10019"/>
                  <a:gd name="T46" fmla="*/ 2147483646 w 10045"/>
                  <a:gd name="T47" fmla="*/ 2147483646 h 10019"/>
                  <a:gd name="T48" fmla="*/ 2147483646 w 10045"/>
                  <a:gd name="T49" fmla="*/ 2147483646 h 10019"/>
                  <a:gd name="T50" fmla="*/ 2147483646 w 10045"/>
                  <a:gd name="T51" fmla="*/ 2147483646 h 10019"/>
                  <a:gd name="T52" fmla="*/ 2147483646 w 10045"/>
                  <a:gd name="T53" fmla="*/ 2147483646 h 10019"/>
                  <a:gd name="T54" fmla="*/ 2147483646 w 10045"/>
                  <a:gd name="T55" fmla="*/ 2147483646 h 10019"/>
                  <a:gd name="T56" fmla="*/ 2147483646 w 10045"/>
                  <a:gd name="T57" fmla="*/ 2147483646 h 10019"/>
                  <a:gd name="T58" fmla="*/ 2147483646 w 10045"/>
                  <a:gd name="T59" fmla="*/ 2147483646 h 10019"/>
                  <a:gd name="T60" fmla="*/ 2147483646 w 10045"/>
                  <a:gd name="T61" fmla="*/ 2147483646 h 10019"/>
                  <a:gd name="T62" fmla="*/ 2147483646 w 10045"/>
                  <a:gd name="T63" fmla="*/ 2147483646 h 10019"/>
                  <a:gd name="T64" fmla="*/ 2147483646 w 10045"/>
                  <a:gd name="T65" fmla="*/ 2147483646 h 10019"/>
                  <a:gd name="T66" fmla="*/ 2147483646 w 10045"/>
                  <a:gd name="T67" fmla="*/ 2147483646 h 10019"/>
                  <a:gd name="T68" fmla="*/ 2147483646 w 10045"/>
                  <a:gd name="T69" fmla="*/ 2147483646 h 10019"/>
                  <a:gd name="T70" fmla="*/ 2147483646 w 10045"/>
                  <a:gd name="T71" fmla="*/ 2147483646 h 10019"/>
                  <a:gd name="T72" fmla="*/ 2147483646 w 10045"/>
                  <a:gd name="T73" fmla="*/ 2147483646 h 10019"/>
                  <a:gd name="T74" fmla="*/ 2147483646 w 10045"/>
                  <a:gd name="T75" fmla="*/ 2147483646 h 10019"/>
                  <a:gd name="T76" fmla="*/ 2147483646 w 10045"/>
                  <a:gd name="T77" fmla="*/ 2147483646 h 10019"/>
                  <a:gd name="T78" fmla="*/ 2147483646 w 10045"/>
                  <a:gd name="T79" fmla="*/ 2147483646 h 10019"/>
                  <a:gd name="T80" fmla="*/ 2147483646 w 10045"/>
                  <a:gd name="T81" fmla="*/ 2147483646 h 10019"/>
                  <a:gd name="T82" fmla="*/ 2147483646 w 10045"/>
                  <a:gd name="T83" fmla="*/ 2147483646 h 10019"/>
                  <a:gd name="T84" fmla="*/ 2147483646 w 10045"/>
                  <a:gd name="T85" fmla="*/ 2147483646 h 10019"/>
                  <a:gd name="T86" fmla="*/ 2147483646 w 10045"/>
                  <a:gd name="T87" fmla="*/ 2147483646 h 10019"/>
                  <a:gd name="T88" fmla="*/ 2147483646 w 10045"/>
                  <a:gd name="T89" fmla="*/ 2147483646 h 10019"/>
                  <a:gd name="T90" fmla="*/ 2147483646 w 10045"/>
                  <a:gd name="T91" fmla="*/ 2147483646 h 10019"/>
                  <a:gd name="T92" fmla="*/ 2147483646 w 10045"/>
                  <a:gd name="T93" fmla="*/ 2147483646 h 10019"/>
                  <a:gd name="T94" fmla="*/ 2147483646 w 10045"/>
                  <a:gd name="T95" fmla="*/ 2147483646 h 10019"/>
                  <a:gd name="T96" fmla="*/ 2147483646 w 10045"/>
                  <a:gd name="T97" fmla="*/ 2147483646 h 10019"/>
                  <a:gd name="T98" fmla="*/ 2147483646 w 10045"/>
                  <a:gd name="T99" fmla="*/ 2147483646 h 10019"/>
                  <a:gd name="T100" fmla="*/ 2147483646 w 10045"/>
                  <a:gd name="T101" fmla="*/ 2147483646 h 10019"/>
                  <a:gd name="T102" fmla="*/ 2147483646 w 10045"/>
                  <a:gd name="T103" fmla="*/ 0 h 10019"/>
                  <a:gd name="T104" fmla="*/ 2147483646 w 10045"/>
                  <a:gd name="T105" fmla="*/ 2147483646 h 10019"/>
                  <a:gd name="T106" fmla="*/ 2147483646 w 10045"/>
                  <a:gd name="T107" fmla="*/ 2147483646 h 10019"/>
                  <a:gd name="T108" fmla="*/ 2147483646 w 10045"/>
                  <a:gd name="T109" fmla="*/ 2147483646 h 10019"/>
                  <a:gd name="T110" fmla="*/ 2147483646 w 10045"/>
                  <a:gd name="T111" fmla="*/ 2147483646 h 10019"/>
                  <a:gd name="T112" fmla="*/ 2147483646 w 10045"/>
                  <a:gd name="T113" fmla="*/ 2147483646 h 10019"/>
                  <a:gd name="T114" fmla="*/ 2147483646 w 10045"/>
                  <a:gd name="T115" fmla="*/ 2147483646 h 10019"/>
                  <a:gd name="T116" fmla="*/ 2147483646 w 10045"/>
                  <a:gd name="T117" fmla="*/ 2147483646 h 10019"/>
                  <a:gd name="T118" fmla="*/ 2147483646 w 10045"/>
                  <a:gd name="T119" fmla="*/ 2147483646 h 1001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0045" h="10019">
                    <a:moveTo>
                      <a:pt x="1724" y="2609"/>
                    </a:moveTo>
                    <a:lnTo>
                      <a:pt x="1379" y="3132"/>
                    </a:lnTo>
                    <a:lnTo>
                      <a:pt x="1379" y="3915"/>
                    </a:lnTo>
                    <a:lnTo>
                      <a:pt x="690" y="4436"/>
                    </a:lnTo>
                    <a:lnTo>
                      <a:pt x="690" y="5219"/>
                    </a:lnTo>
                    <a:lnTo>
                      <a:pt x="345" y="5741"/>
                    </a:lnTo>
                    <a:lnTo>
                      <a:pt x="690" y="6263"/>
                    </a:lnTo>
                    <a:lnTo>
                      <a:pt x="345" y="6786"/>
                    </a:lnTo>
                    <a:lnTo>
                      <a:pt x="0" y="7306"/>
                    </a:lnTo>
                    <a:lnTo>
                      <a:pt x="1034" y="7568"/>
                    </a:lnTo>
                    <a:lnTo>
                      <a:pt x="1724" y="7829"/>
                    </a:lnTo>
                    <a:cubicBezTo>
                      <a:pt x="2069" y="7916"/>
                      <a:pt x="2675" y="8005"/>
                      <a:pt x="2759" y="8090"/>
                    </a:cubicBezTo>
                    <a:cubicBezTo>
                      <a:pt x="2843" y="8175"/>
                      <a:pt x="2382" y="8117"/>
                      <a:pt x="2230" y="8339"/>
                    </a:cubicBezTo>
                    <a:cubicBezTo>
                      <a:pt x="2078" y="8560"/>
                      <a:pt x="1874" y="9189"/>
                      <a:pt x="1848" y="9422"/>
                    </a:cubicBezTo>
                    <a:cubicBezTo>
                      <a:pt x="1822" y="9656"/>
                      <a:pt x="1806" y="9700"/>
                      <a:pt x="2073" y="9738"/>
                    </a:cubicBezTo>
                    <a:cubicBezTo>
                      <a:pt x="2340" y="9777"/>
                      <a:pt x="3104" y="9626"/>
                      <a:pt x="3448" y="9656"/>
                    </a:cubicBezTo>
                    <a:cubicBezTo>
                      <a:pt x="3792" y="9686"/>
                      <a:pt x="3969" y="9858"/>
                      <a:pt x="4138" y="9917"/>
                    </a:cubicBezTo>
                    <a:cubicBezTo>
                      <a:pt x="4307" y="9976"/>
                      <a:pt x="4368" y="9999"/>
                      <a:pt x="4463" y="10013"/>
                    </a:cubicBezTo>
                    <a:cubicBezTo>
                      <a:pt x="4558" y="10027"/>
                      <a:pt x="4532" y="10015"/>
                      <a:pt x="4708" y="9999"/>
                    </a:cubicBezTo>
                    <a:cubicBezTo>
                      <a:pt x="4884" y="9983"/>
                      <a:pt x="5267" y="9931"/>
                      <a:pt x="5517" y="9917"/>
                    </a:cubicBezTo>
                    <a:cubicBezTo>
                      <a:pt x="5767" y="9903"/>
                      <a:pt x="5977" y="9917"/>
                      <a:pt x="6207" y="9917"/>
                    </a:cubicBezTo>
                    <a:cubicBezTo>
                      <a:pt x="6667" y="9830"/>
                      <a:pt x="7228" y="9704"/>
                      <a:pt x="7586" y="9656"/>
                    </a:cubicBezTo>
                    <a:cubicBezTo>
                      <a:pt x="7944" y="9608"/>
                      <a:pt x="8185" y="9677"/>
                      <a:pt x="8353" y="9629"/>
                    </a:cubicBezTo>
                    <a:cubicBezTo>
                      <a:pt x="8521" y="9581"/>
                      <a:pt x="8604" y="9494"/>
                      <a:pt x="8597" y="9368"/>
                    </a:cubicBezTo>
                    <a:cubicBezTo>
                      <a:pt x="8590" y="9242"/>
                      <a:pt x="8278" y="8989"/>
                      <a:pt x="8312" y="8872"/>
                    </a:cubicBezTo>
                    <a:cubicBezTo>
                      <a:pt x="8346" y="8755"/>
                      <a:pt x="8653" y="8734"/>
                      <a:pt x="8802" y="8668"/>
                    </a:cubicBezTo>
                    <a:cubicBezTo>
                      <a:pt x="8951" y="8602"/>
                      <a:pt x="9106" y="8518"/>
                      <a:pt x="9207" y="8474"/>
                    </a:cubicBezTo>
                    <a:cubicBezTo>
                      <a:pt x="9308" y="8430"/>
                      <a:pt x="9462" y="8479"/>
                      <a:pt x="9408" y="8406"/>
                    </a:cubicBezTo>
                    <a:cubicBezTo>
                      <a:pt x="9354" y="8333"/>
                      <a:pt x="9101" y="8223"/>
                      <a:pt x="8882" y="8035"/>
                    </a:cubicBezTo>
                    <a:cubicBezTo>
                      <a:pt x="8663" y="7847"/>
                      <a:pt x="8352" y="7492"/>
                      <a:pt x="8092" y="7279"/>
                    </a:cubicBezTo>
                    <a:cubicBezTo>
                      <a:pt x="7832" y="7066"/>
                      <a:pt x="7487" y="6889"/>
                      <a:pt x="7321" y="6759"/>
                    </a:cubicBezTo>
                    <a:cubicBezTo>
                      <a:pt x="7155" y="6629"/>
                      <a:pt x="7054" y="6580"/>
                      <a:pt x="7098" y="6497"/>
                    </a:cubicBezTo>
                    <a:cubicBezTo>
                      <a:pt x="7142" y="6414"/>
                      <a:pt x="7390" y="6345"/>
                      <a:pt x="7586" y="6263"/>
                    </a:cubicBezTo>
                    <a:cubicBezTo>
                      <a:pt x="7782" y="6181"/>
                      <a:pt x="8026" y="6082"/>
                      <a:pt x="8276" y="6002"/>
                    </a:cubicBezTo>
                    <a:cubicBezTo>
                      <a:pt x="8526" y="5922"/>
                      <a:pt x="8900" y="5853"/>
                      <a:pt x="9086" y="5782"/>
                    </a:cubicBezTo>
                    <a:cubicBezTo>
                      <a:pt x="9272" y="5711"/>
                      <a:pt x="9238" y="5584"/>
                      <a:pt x="9390" y="5577"/>
                    </a:cubicBezTo>
                    <a:cubicBezTo>
                      <a:pt x="9542" y="5570"/>
                      <a:pt x="9898" y="5757"/>
                      <a:pt x="10000" y="5741"/>
                    </a:cubicBezTo>
                    <a:cubicBezTo>
                      <a:pt x="10102" y="5725"/>
                      <a:pt x="10000" y="5568"/>
                      <a:pt x="10000" y="5481"/>
                    </a:cubicBezTo>
                    <a:lnTo>
                      <a:pt x="10000" y="4697"/>
                    </a:lnTo>
                    <a:cubicBezTo>
                      <a:pt x="9655" y="4697"/>
                      <a:pt x="9655" y="3654"/>
                      <a:pt x="9655" y="3654"/>
                    </a:cubicBezTo>
                    <a:lnTo>
                      <a:pt x="9655" y="2871"/>
                    </a:lnTo>
                    <a:lnTo>
                      <a:pt x="9655" y="2609"/>
                    </a:lnTo>
                    <a:lnTo>
                      <a:pt x="9310" y="1827"/>
                    </a:lnTo>
                    <a:lnTo>
                      <a:pt x="9310" y="1305"/>
                    </a:lnTo>
                    <a:lnTo>
                      <a:pt x="7931" y="783"/>
                    </a:lnTo>
                    <a:lnTo>
                      <a:pt x="6552" y="1305"/>
                    </a:lnTo>
                    <a:cubicBezTo>
                      <a:pt x="6552" y="1305"/>
                      <a:pt x="6207" y="1305"/>
                      <a:pt x="5862" y="1044"/>
                    </a:cubicBezTo>
                    <a:lnTo>
                      <a:pt x="5862" y="522"/>
                    </a:lnTo>
                    <a:lnTo>
                      <a:pt x="4828" y="261"/>
                    </a:lnTo>
                    <a:lnTo>
                      <a:pt x="4138" y="0"/>
                    </a:lnTo>
                    <a:lnTo>
                      <a:pt x="3793" y="261"/>
                    </a:lnTo>
                    <a:lnTo>
                      <a:pt x="3448" y="1305"/>
                    </a:lnTo>
                    <a:lnTo>
                      <a:pt x="3103" y="1827"/>
                    </a:lnTo>
                    <a:lnTo>
                      <a:pt x="2414" y="1827"/>
                    </a:lnTo>
                    <a:lnTo>
                      <a:pt x="1724" y="1827"/>
                    </a:lnTo>
                    <a:lnTo>
                      <a:pt x="1724" y="2088"/>
                    </a:lnTo>
                    <a:lnTo>
                      <a:pt x="1724" y="260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" name="Freeform 345"/>
              <p:cNvSpPr>
                <a:spLocks/>
              </p:cNvSpPr>
              <p:nvPr/>
            </p:nvSpPr>
            <p:spPr bwMode="auto">
              <a:xfrm>
                <a:off x="4665663" y="3100388"/>
                <a:ext cx="76200" cy="101600"/>
              </a:xfrm>
              <a:custGeom>
                <a:avLst/>
                <a:gdLst>
                  <a:gd name="T0" fmla="*/ 2147483646 w 66"/>
                  <a:gd name="T1" fmla="*/ 2147483646 h 90"/>
                  <a:gd name="T2" fmla="*/ 2147483646 w 66"/>
                  <a:gd name="T3" fmla="*/ 2147483646 h 90"/>
                  <a:gd name="T4" fmla="*/ 2147483646 w 66"/>
                  <a:gd name="T5" fmla="*/ 2147483646 h 90"/>
                  <a:gd name="T6" fmla="*/ 2147483646 w 66"/>
                  <a:gd name="T7" fmla="*/ 2147483646 h 90"/>
                  <a:gd name="T8" fmla="*/ 2147483646 w 66"/>
                  <a:gd name="T9" fmla="*/ 2147483646 h 90"/>
                  <a:gd name="T10" fmla="*/ 2147483646 w 66"/>
                  <a:gd name="T11" fmla="*/ 2147483646 h 90"/>
                  <a:gd name="T12" fmla="*/ 2147483646 w 66"/>
                  <a:gd name="T13" fmla="*/ 2147483646 h 90"/>
                  <a:gd name="T14" fmla="*/ 2147483646 w 66"/>
                  <a:gd name="T15" fmla="*/ 2147483646 h 90"/>
                  <a:gd name="T16" fmla="*/ 2147483646 w 66"/>
                  <a:gd name="T17" fmla="*/ 2147483646 h 90"/>
                  <a:gd name="T18" fmla="*/ 2147483646 w 66"/>
                  <a:gd name="T19" fmla="*/ 2147483646 h 90"/>
                  <a:gd name="T20" fmla="*/ 2147483646 w 66"/>
                  <a:gd name="T21" fmla="*/ 0 h 90"/>
                  <a:gd name="T22" fmla="*/ 2147483646 w 66"/>
                  <a:gd name="T23" fmla="*/ 2147483646 h 90"/>
                  <a:gd name="T24" fmla="*/ 2147483646 w 66"/>
                  <a:gd name="T25" fmla="*/ 2147483646 h 90"/>
                  <a:gd name="T26" fmla="*/ 2147483646 w 66"/>
                  <a:gd name="T27" fmla="*/ 2147483646 h 90"/>
                  <a:gd name="T28" fmla="*/ 2147483646 w 66"/>
                  <a:gd name="T29" fmla="*/ 2147483646 h 90"/>
                  <a:gd name="T30" fmla="*/ 2147483646 w 66"/>
                  <a:gd name="T31" fmla="*/ 2147483646 h 90"/>
                  <a:gd name="T32" fmla="*/ 0 w 66"/>
                  <a:gd name="T33" fmla="*/ 2147483646 h 90"/>
                  <a:gd name="T34" fmla="*/ 2147483646 w 66"/>
                  <a:gd name="T35" fmla="*/ 2147483646 h 90"/>
                  <a:gd name="T36" fmla="*/ 2147483646 w 66"/>
                  <a:gd name="T37" fmla="*/ 2147483646 h 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6" h="90">
                    <a:moveTo>
                      <a:pt x="18" y="72"/>
                    </a:moveTo>
                    <a:lnTo>
                      <a:pt x="30" y="78"/>
                    </a:lnTo>
                    <a:lnTo>
                      <a:pt x="36" y="84"/>
                    </a:lnTo>
                    <a:lnTo>
                      <a:pt x="42" y="90"/>
                    </a:lnTo>
                    <a:lnTo>
                      <a:pt x="48" y="78"/>
                    </a:lnTo>
                    <a:lnTo>
                      <a:pt x="48" y="60"/>
                    </a:lnTo>
                    <a:lnTo>
                      <a:pt x="60" y="48"/>
                    </a:lnTo>
                    <a:lnTo>
                      <a:pt x="60" y="30"/>
                    </a:lnTo>
                    <a:lnTo>
                      <a:pt x="66" y="18"/>
                    </a:lnTo>
                    <a:lnTo>
                      <a:pt x="66" y="6"/>
                    </a:lnTo>
                    <a:lnTo>
                      <a:pt x="66" y="0"/>
                    </a:lnTo>
                    <a:lnTo>
                      <a:pt x="54" y="6"/>
                    </a:lnTo>
                    <a:lnTo>
                      <a:pt x="36" y="12"/>
                    </a:lnTo>
                    <a:lnTo>
                      <a:pt x="36" y="30"/>
                    </a:lnTo>
                    <a:lnTo>
                      <a:pt x="24" y="18"/>
                    </a:lnTo>
                    <a:lnTo>
                      <a:pt x="12" y="54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8" y="7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" name="Freeform 346"/>
              <p:cNvSpPr>
                <a:spLocks/>
              </p:cNvSpPr>
              <p:nvPr/>
            </p:nvSpPr>
            <p:spPr bwMode="auto">
              <a:xfrm rot="-633815">
                <a:off x="5046663" y="3533775"/>
                <a:ext cx="158750" cy="163513"/>
              </a:xfrm>
              <a:custGeom>
                <a:avLst/>
                <a:gdLst>
                  <a:gd name="T0" fmla="*/ 2147483646 w 9874"/>
                  <a:gd name="T1" fmla="*/ 2147483646 h 10000"/>
                  <a:gd name="T2" fmla="*/ 2147483646 w 9874"/>
                  <a:gd name="T3" fmla="*/ 2147483646 h 10000"/>
                  <a:gd name="T4" fmla="*/ 2147483646 w 9874"/>
                  <a:gd name="T5" fmla="*/ 2147483646 h 10000"/>
                  <a:gd name="T6" fmla="*/ 2147483646 w 9874"/>
                  <a:gd name="T7" fmla="*/ 0 h 10000"/>
                  <a:gd name="T8" fmla="*/ 2147483646 w 9874"/>
                  <a:gd name="T9" fmla="*/ 2147483646 h 10000"/>
                  <a:gd name="T10" fmla="*/ 2147483646 w 9874"/>
                  <a:gd name="T11" fmla="*/ 2147483646 h 10000"/>
                  <a:gd name="T12" fmla="*/ 2147483646 w 9874"/>
                  <a:gd name="T13" fmla="*/ 2147483646 h 10000"/>
                  <a:gd name="T14" fmla="*/ 2147483646 w 9874"/>
                  <a:gd name="T15" fmla="*/ 2147483646 h 10000"/>
                  <a:gd name="T16" fmla="*/ 2147483646 w 9874"/>
                  <a:gd name="T17" fmla="*/ 2147483646 h 10000"/>
                  <a:gd name="T18" fmla="*/ 0 w 9874"/>
                  <a:gd name="T19" fmla="*/ 2147483646 h 10000"/>
                  <a:gd name="T20" fmla="*/ 2147483646 w 9874"/>
                  <a:gd name="T21" fmla="*/ 2147483646 h 10000"/>
                  <a:gd name="T22" fmla="*/ 2147483646 w 9874"/>
                  <a:gd name="T23" fmla="*/ 2147483646 h 10000"/>
                  <a:gd name="T24" fmla="*/ 2147483646 w 9874"/>
                  <a:gd name="T25" fmla="*/ 2147483646 h 10000"/>
                  <a:gd name="T26" fmla="*/ 2147483646 w 9874"/>
                  <a:gd name="T27" fmla="*/ 2147483646 h 10000"/>
                  <a:gd name="T28" fmla="*/ 2147483646 w 9874"/>
                  <a:gd name="T29" fmla="*/ 2147483646 h 10000"/>
                  <a:gd name="T30" fmla="*/ 2147483646 w 9874"/>
                  <a:gd name="T31" fmla="*/ 2147483646 h 10000"/>
                  <a:gd name="T32" fmla="*/ 2147483646 w 9874"/>
                  <a:gd name="T33" fmla="*/ 2147483646 h 10000"/>
                  <a:gd name="T34" fmla="*/ 2147483646 w 9874"/>
                  <a:gd name="T35" fmla="*/ 2147483646 h 10000"/>
                  <a:gd name="T36" fmla="*/ 2147483646 w 9874"/>
                  <a:gd name="T37" fmla="*/ 2147483646 h 10000"/>
                  <a:gd name="T38" fmla="*/ 2147483646 w 9874"/>
                  <a:gd name="T39" fmla="*/ 2147483646 h 10000"/>
                  <a:gd name="T40" fmla="*/ 2147483646 w 9874"/>
                  <a:gd name="T41" fmla="*/ 2147483646 h 10000"/>
                  <a:gd name="T42" fmla="*/ 2147483646 w 9874"/>
                  <a:gd name="T43" fmla="*/ 2147483646 h 10000"/>
                  <a:gd name="T44" fmla="*/ 2147483646 w 9874"/>
                  <a:gd name="T45" fmla="*/ 2147483646 h 10000"/>
                  <a:gd name="T46" fmla="*/ 2147483646 w 9874"/>
                  <a:gd name="T47" fmla="*/ 2147483646 h 10000"/>
                  <a:gd name="T48" fmla="*/ 2147483646 w 9874"/>
                  <a:gd name="T49" fmla="*/ 2147483646 h 10000"/>
                  <a:gd name="T50" fmla="*/ 2147483646 w 9874"/>
                  <a:gd name="T51" fmla="*/ 2147483646 h 1000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9874" h="10000">
                    <a:moveTo>
                      <a:pt x="9677" y="735"/>
                    </a:moveTo>
                    <a:lnTo>
                      <a:pt x="9874" y="489"/>
                    </a:lnTo>
                    <a:lnTo>
                      <a:pt x="9223" y="488"/>
                    </a:lnTo>
                    <a:lnTo>
                      <a:pt x="8813" y="0"/>
                    </a:lnTo>
                    <a:lnTo>
                      <a:pt x="5802" y="299"/>
                    </a:lnTo>
                    <a:lnTo>
                      <a:pt x="3889" y="1094"/>
                    </a:lnTo>
                    <a:lnTo>
                      <a:pt x="1667" y="1588"/>
                    </a:lnTo>
                    <a:lnTo>
                      <a:pt x="1667" y="2083"/>
                    </a:lnTo>
                    <a:lnTo>
                      <a:pt x="1111" y="3073"/>
                    </a:lnTo>
                    <a:lnTo>
                      <a:pt x="0" y="4062"/>
                    </a:lnTo>
                    <a:lnTo>
                      <a:pt x="1111" y="5547"/>
                    </a:lnTo>
                    <a:lnTo>
                      <a:pt x="3333" y="6042"/>
                    </a:lnTo>
                    <a:lnTo>
                      <a:pt x="2222" y="7031"/>
                    </a:lnTo>
                    <a:lnTo>
                      <a:pt x="2222" y="9010"/>
                    </a:lnTo>
                    <a:lnTo>
                      <a:pt x="4445" y="10000"/>
                    </a:lnTo>
                    <a:lnTo>
                      <a:pt x="5555" y="9010"/>
                    </a:lnTo>
                    <a:lnTo>
                      <a:pt x="5555" y="8021"/>
                    </a:lnTo>
                    <a:lnTo>
                      <a:pt x="7777" y="7031"/>
                    </a:lnTo>
                    <a:lnTo>
                      <a:pt x="5555" y="5052"/>
                    </a:lnTo>
                    <a:lnTo>
                      <a:pt x="5555" y="4062"/>
                    </a:lnTo>
                    <a:lnTo>
                      <a:pt x="4445" y="2578"/>
                    </a:lnTo>
                    <a:lnTo>
                      <a:pt x="7777" y="2083"/>
                    </a:lnTo>
                    <a:lnTo>
                      <a:pt x="9152" y="1778"/>
                    </a:lnTo>
                    <a:lnTo>
                      <a:pt x="9179" y="1136"/>
                    </a:lnTo>
                    <a:lnTo>
                      <a:pt x="9413" y="901"/>
                    </a:lnTo>
                    <a:lnTo>
                      <a:pt x="9677" y="735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" name="Freeform 351"/>
              <p:cNvSpPr>
                <a:spLocks/>
              </p:cNvSpPr>
              <p:nvPr/>
            </p:nvSpPr>
            <p:spPr bwMode="auto">
              <a:xfrm>
                <a:off x="5037138" y="3279775"/>
                <a:ext cx="204787" cy="168275"/>
              </a:xfrm>
              <a:custGeom>
                <a:avLst/>
                <a:gdLst>
                  <a:gd name="T0" fmla="*/ 2147483646 w 10000"/>
                  <a:gd name="T1" fmla="*/ 2147483646 h 10000"/>
                  <a:gd name="T2" fmla="*/ 2147483646 w 10000"/>
                  <a:gd name="T3" fmla="*/ 2147483646 h 10000"/>
                  <a:gd name="T4" fmla="*/ 2147483646 w 10000"/>
                  <a:gd name="T5" fmla="*/ 2147483646 h 10000"/>
                  <a:gd name="T6" fmla="*/ 2147483646 w 10000"/>
                  <a:gd name="T7" fmla="*/ 0 h 10000"/>
                  <a:gd name="T8" fmla="*/ 2147483646 w 10000"/>
                  <a:gd name="T9" fmla="*/ 2147483646 h 10000"/>
                  <a:gd name="T10" fmla="*/ 2147483646 w 10000"/>
                  <a:gd name="T11" fmla="*/ 2147483646 h 10000"/>
                  <a:gd name="T12" fmla="*/ 2147483646 w 10000"/>
                  <a:gd name="T13" fmla="*/ 2147483646 h 10000"/>
                  <a:gd name="T14" fmla="*/ 2147483646 w 10000"/>
                  <a:gd name="T15" fmla="*/ 2147483646 h 10000"/>
                  <a:gd name="T16" fmla="*/ 2147483646 w 10000"/>
                  <a:gd name="T17" fmla="*/ 2147483646 h 10000"/>
                  <a:gd name="T18" fmla="*/ 2147483646 w 10000"/>
                  <a:gd name="T19" fmla="*/ 2147483646 h 10000"/>
                  <a:gd name="T20" fmla="*/ 2147483646 w 10000"/>
                  <a:gd name="T21" fmla="*/ 2147483646 h 10000"/>
                  <a:gd name="T22" fmla="*/ 147736086 w 10000"/>
                  <a:gd name="T23" fmla="*/ 2147483646 h 10000"/>
                  <a:gd name="T24" fmla="*/ 2147483646 w 10000"/>
                  <a:gd name="T25" fmla="*/ 2147483646 h 10000"/>
                  <a:gd name="T26" fmla="*/ 2147483646 w 10000"/>
                  <a:gd name="T27" fmla="*/ 2147483646 h 10000"/>
                  <a:gd name="T28" fmla="*/ 2147483646 w 10000"/>
                  <a:gd name="T29" fmla="*/ 2147483646 h 10000"/>
                  <a:gd name="T30" fmla="*/ 2147483646 w 10000"/>
                  <a:gd name="T31" fmla="*/ 2147483646 h 10000"/>
                  <a:gd name="T32" fmla="*/ 2147483646 w 10000"/>
                  <a:gd name="T33" fmla="*/ 2147483646 h 10000"/>
                  <a:gd name="T34" fmla="*/ 2147483646 w 10000"/>
                  <a:gd name="T35" fmla="*/ 2147483646 h 10000"/>
                  <a:gd name="T36" fmla="*/ 2147483646 w 10000"/>
                  <a:gd name="T37" fmla="*/ 2147483646 h 10000"/>
                  <a:gd name="T38" fmla="*/ 2147483646 w 10000"/>
                  <a:gd name="T39" fmla="*/ 2147483646 h 10000"/>
                  <a:gd name="T40" fmla="*/ 2147483646 w 10000"/>
                  <a:gd name="T41" fmla="*/ 2147483646 h 1000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0000" h="10000">
                    <a:moveTo>
                      <a:pt x="8952" y="4746"/>
                    </a:moveTo>
                    <a:cubicBezTo>
                      <a:pt x="8952" y="4746"/>
                      <a:pt x="9789" y="4438"/>
                      <a:pt x="9789" y="4036"/>
                    </a:cubicBezTo>
                    <a:cubicBezTo>
                      <a:pt x="10125" y="3229"/>
                      <a:pt x="10054" y="3000"/>
                      <a:pt x="9628" y="2328"/>
                    </a:cubicBezTo>
                    <a:cubicBezTo>
                      <a:pt x="9201" y="1655"/>
                      <a:pt x="8028" y="776"/>
                      <a:pt x="7229" y="0"/>
                    </a:cubicBezTo>
                    <a:cubicBezTo>
                      <a:pt x="6677" y="239"/>
                      <a:pt x="6358" y="529"/>
                      <a:pt x="5576" y="715"/>
                    </a:cubicBezTo>
                    <a:cubicBezTo>
                      <a:pt x="4794" y="901"/>
                      <a:pt x="3551" y="983"/>
                      <a:pt x="2539" y="1118"/>
                    </a:cubicBezTo>
                    <a:lnTo>
                      <a:pt x="2201" y="715"/>
                    </a:lnTo>
                    <a:lnTo>
                      <a:pt x="1188" y="2730"/>
                    </a:lnTo>
                    <a:cubicBezTo>
                      <a:pt x="963" y="3268"/>
                      <a:pt x="631" y="4031"/>
                      <a:pt x="513" y="4343"/>
                    </a:cubicBezTo>
                    <a:cubicBezTo>
                      <a:pt x="396" y="4654"/>
                      <a:pt x="496" y="4524"/>
                      <a:pt x="482" y="4603"/>
                    </a:cubicBezTo>
                    <a:cubicBezTo>
                      <a:pt x="467" y="4681"/>
                      <a:pt x="503" y="4723"/>
                      <a:pt x="422" y="4817"/>
                    </a:cubicBezTo>
                    <a:cubicBezTo>
                      <a:pt x="342" y="4911"/>
                      <a:pt x="-28" y="5153"/>
                      <a:pt x="2" y="5165"/>
                    </a:cubicBezTo>
                    <a:cubicBezTo>
                      <a:pt x="871" y="6361"/>
                      <a:pt x="1309" y="7628"/>
                      <a:pt x="1789" y="8230"/>
                    </a:cubicBezTo>
                    <a:cubicBezTo>
                      <a:pt x="2266" y="8832"/>
                      <a:pt x="2645" y="8558"/>
                      <a:pt x="2875" y="8776"/>
                    </a:cubicBezTo>
                    <a:cubicBezTo>
                      <a:pt x="3105" y="8994"/>
                      <a:pt x="2722" y="9336"/>
                      <a:pt x="3174" y="9539"/>
                    </a:cubicBezTo>
                    <a:cubicBezTo>
                      <a:pt x="3626" y="9742"/>
                      <a:pt x="4682" y="10053"/>
                      <a:pt x="5588" y="9993"/>
                    </a:cubicBezTo>
                    <a:cubicBezTo>
                      <a:pt x="6494" y="9933"/>
                      <a:pt x="8055" y="9717"/>
                      <a:pt x="8615" y="9179"/>
                    </a:cubicBezTo>
                    <a:cubicBezTo>
                      <a:pt x="9175" y="8641"/>
                      <a:pt x="8840" y="7567"/>
                      <a:pt x="8952" y="6761"/>
                    </a:cubicBezTo>
                    <a:lnTo>
                      <a:pt x="9628" y="6358"/>
                    </a:lnTo>
                    <a:cubicBezTo>
                      <a:pt x="9591" y="6168"/>
                      <a:pt x="9555" y="5977"/>
                      <a:pt x="9518" y="5787"/>
                    </a:cubicBezTo>
                    <a:cubicBezTo>
                      <a:pt x="9629" y="5384"/>
                      <a:pt x="8840" y="5149"/>
                      <a:pt x="8952" y="4746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" name="Freeform 353"/>
              <p:cNvSpPr>
                <a:spLocks/>
              </p:cNvSpPr>
              <p:nvPr/>
            </p:nvSpPr>
            <p:spPr bwMode="auto">
              <a:xfrm>
                <a:off x="4830763" y="3201988"/>
                <a:ext cx="158750" cy="82550"/>
              </a:xfrm>
              <a:custGeom>
                <a:avLst/>
                <a:gdLst>
                  <a:gd name="T0" fmla="*/ 2147483646 w 10569"/>
                  <a:gd name="T1" fmla="*/ 1784266055 h 10092"/>
                  <a:gd name="T2" fmla="*/ 2147483646 w 10569"/>
                  <a:gd name="T3" fmla="*/ 1003710399 h 10092"/>
                  <a:gd name="T4" fmla="*/ 2147483646 w 10569"/>
                  <a:gd name="T5" fmla="*/ 502000758 h 10092"/>
                  <a:gd name="T6" fmla="*/ 2147483646 w 10569"/>
                  <a:gd name="T7" fmla="*/ 0 h 10092"/>
                  <a:gd name="T8" fmla="*/ 2147483646 w 10569"/>
                  <a:gd name="T9" fmla="*/ 250834547 h 10092"/>
                  <a:gd name="T10" fmla="*/ 2147483646 w 10569"/>
                  <a:gd name="T11" fmla="*/ 0 h 10092"/>
                  <a:gd name="T12" fmla="*/ 2147483646 w 10569"/>
                  <a:gd name="T13" fmla="*/ 250834547 h 10092"/>
                  <a:gd name="T14" fmla="*/ 2147483646 w 10569"/>
                  <a:gd name="T15" fmla="*/ 502000758 h 10092"/>
                  <a:gd name="T16" fmla="*/ 2147483646 w 10569"/>
                  <a:gd name="T17" fmla="*/ 752875852 h 10092"/>
                  <a:gd name="T18" fmla="*/ 126895188 w 10569"/>
                  <a:gd name="T19" fmla="*/ 1003710399 h 10092"/>
                  <a:gd name="T20" fmla="*/ 2147483646 w 10569"/>
                  <a:gd name="T21" fmla="*/ 1342794782 h 10092"/>
                  <a:gd name="T22" fmla="*/ 2147483646 w 10569"/>
                  <a:gd name="T23" fmla="*/ 1800525632 h 10092"/>
                  <a:gd name="T24" fmla="*/ 2147483646 w 10569"/>
                  <a:gd name="T25" fmla="*/ 2147483646 h 10092"/>
                  <a:gd name="T26" fmla="*/ 2147483646 w 10569"/>
                  <a:gd name="T27" fmla="*/ 2147483646 h 10092"/>
                  <a:gd name="T28" fmla="*/ 2147483646 w 10569"/>
                  <a:gd name="T29" fmla="*/ 2147483646 h 10092"/>
                  <a:gd name="T30" fmla="*/ 2147483646 w 10569"/>
                  <a:gd name="T31" fmla="*/ 2147483646 h 10092"/>
                  <a:gd name="T32" fmla="*/ 2147483646 w 10569"/>
                  <a:gd name="T33" fmla="*/ 2147483646 h 10092"/>
                  <a:gd name="T34" fmla="*/ 2147483646 w 10569"/>
                  <a:gd name="T35" fmla="*/ 2147483646 h 10092"/>
                  <a:gd name="T36" fmla="*/ 2147483646 w 10569"/>
                  <a:gd name="T37" fmla="*/ 2147483646 h 10092"/>
                  <a:gd name="T38" fmla="*/ 2147483646 w 10569"/>
                  <a:gd name="T39" fmla="*/ 2147483646 h 10092"/>
                  <a:gd name="T40" fmla="*/ 2147483646 w 10569"/>
                  <a:gd name="T41" fmla="*/ 2147483646 h 10092"/>
                  <a:gd name="T42" fmla="*/ 2147483646 w 10569"/>
                  <a:gd name="T43" fmla="*/ 2147483646 h 10092"/>
                  <a:gd name="T44" fmla="*/ 2147483646 w 10569"/>
                  <a:gd name="T45" fmla="*/ 2147483646 h 1009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569" h="10092">
                    <a:moveTo>
                      <a:pt x="10569" y="5925"/>
                    </a:moveTo>
                    <a:cubicBezTo>
                      <a:pt x="10249" y="5077"/>
                      <a:pt x="8682" y="4197"/>
                      <a:pt x="7738" y="3333"/>
                    </a:cubicBezTo>
                    <a:lnTo>
                      <a:pt x="5920" y="1667"/>
                    </a:lnTo>
                    <a:lnTo>
                      <a:pt x="4102" y="0"/>
                    </a:lnTo>
                    <a:lnTo>
                      <a:pt x="4102" y="833"/>
                    </a:lnTo>
                    <a:lnTo>
                      <a:pt x="3193" y="0"/>
                    </a:lnTo>
                    <a:lnTo>
                      <a:pt x="2738" y="833"/>
                    </a:lnTo>
                    <a:lnTo>
                      <a:pt x="1829" y="1667"/>
                    </a:lnTo>
                    <a:lnTo>
                      <a:pt x="920" y="2500"/>
                    </a:lnTo>
                    <a:cubicBezTo>
                      <a:pt x="617" y="2778"/>
                      <a:pt x="87" y="3007"/>
                      <a:pt x="11" y="3333"/>
                    </a:cubicBezTo>
                    <a:cubicBezTo>
                      <a:pt x="-65" y="3659"/>
                      <a:pt x="248" y="4018"/>
                      <a:pt x="466" y="4459"/>
                    </a:cubicBezTo>
                    <a:cubicBezTo>
                      <a:pt x="684" y="4900"/>
                      <a:pt x="1019" y="5333"/>
                      <a:pt x="1322" y="5979"/>
                    </a:cubicBezTo>
                    <a:cubicBezTo>
                      <a:pt x="1625" y="6625"/>
                      <a:pt x="2048" y="7802"/>
                      <a:pt x="2284" y="8333"/>
                    </a:cubicBezTo>
                    <a:cubicBezTo>
                      <a:pt x="2520" y="8864"/>
                      <a:pt x="2583" y="8874"/>
                      <a:pt x="2738" y="9167"/>
                    </a:cubicBezTo>
                    <a:cubicBezTo>
                      <a:pt x="2893" y="9460"/>
                      <a:pt x="3217" y="10092"/>
                      <a:pt x="3217" y="10092"/>
                    </a:cubicBezTo>
                    <a:cubicBezTo>
                      <a:pt x="4581" y="10092"/>
                      <a:pt x="4900" y="9994"/>
                      <a:pt x="4900" y="9994"/>
                    </a:cubicBezTo>
                    <a:cubicBezTo>
                      <a:pt x="4785" y="9440"/>
                      <a:pt x="5654" y="9714"/>
                      <a:pt x="5539" y="9160"/>
                    </a:cubicBezTo>
                    <a:cubicBezTo>
                      <a:pt x="5853" y="9260"/>
                      <a:pt x="6250" y="9364"/>
                      <a:pt x="6402" y="9410"/>
                    </a:cubicBezTo>
                    <a:cubicBezTo>
                      <a:pt x="6554" y="9456"/>
                      <a:pt x="6377" y="9434"/>
                      <a:pt x="6453" y="9434"/>
                    </a:cubicBezTo>
                    <a:cubicBezTo>
                      <a:pt x="6529" y="9434"/>
                      <a:pt x="6505" y="9504"/>
                      <a:pt x="6723" y="9605"/>
                    </a:cubicBezTo>
                    <a:cubicBezTo>
                      <a:pt x="6941" y="9707"/>
                      <a:pt x="7421" y="10085"/>
                      <a:pt x="7759" y="10043"/>
                    </a:cubicBezTo>
                    <a:cubicBezTo>
                      <a:pt x="8097" y="10001"/>
                      <a:pt x="8436" y="9626"/>
                      <a:pt x="8753" y="9355"/>
                    </a:cubicBezTo>
                    <a:cubicBezTo>
                      <a:pt x="9070" y="9084"/>
                      <a:pt x="8347" y="9964"/>
                      <a:pt x="10391" y="9757"/>
                    </a:cubicBezTo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Freeform 354"/>
              <p:cNvSpPr>
                <a:spLocks/>
              </p:cNvSpPr>
              <p:nvPr/>
            </p:nvSpPr>
            <p:spPr bwMode="auto">
              <a:xfrm>
                <a:off x="4943475" y="3287713"/>
                <a:ext cx="138113" cy="95250"/>
              </a:xfrm>
              <a:custGeom>
                <a:avLst/>
                <a:gdLst>
                  <a:gd name="T0" fmla="*/ 2147483646 w 9980"/>
                  <a:gd name="T1" fmla="*/ 0 h 10000"/>
                  <a:gd name="T2" fmla="*/ 2147483646 w 9980"/>
                  <a:gd name="T3" fmla="*/ 1146309471 h 10000"/>
                  <a:gd name="T4" fmla="*/ 2147483646 w 9980"/>
                  <a:gd name="T5" fmla="*/ 1665489132 h 10000"/>
                  <a:gd name="T6" fmla="*/ 2147483646 w 9980"/>
                  <a:gd name="T7" fmla="*/ 2147483646 h 10000"/>
                  <a:gd name="T8" fmla="*/ 2147483646 w 9980"/>
                  <a:gd name="T9" fmla="*/ 1996026625 h 10000"/>
                  <a:gd name="T10" fmla="*/ 2147483646 w 9980"/>
                  <a:gd name="T11" fmla="*/ 1665489132 h 10000"/>
                  <a:gd name="T12" fmla="*/ 2147483646 w 9980"/>
                  <a:gd name="T13" fmla="*/ 2147483646 h 10000"/>
                  <a:gd name="T14" fmla="*/ 579158307 w 9980"/>
                  <a:gd name="T15" fmla="*/ 2147483646 h 10000"/>
                  <a:gd name="T16" fmla="*/ 155334902 w 9980"/>
                  <a:gd name="T17" fmla="*/ 2147483646 h 10000"/>
                  <a:gd name="T18" fmla="*/ 2147483646 w 9980"/>
                  <a:gd name="T19" fmla="*/ 2147483646 h 10000"/>
                  <a:gd name="T20" fmla="*/ 2147483646 w 9980"/>
                  <a:gd name="T21" fmla="*/ 2147483646 h 10000"/>
                  <a:gd name="T22" fmla="*/ 2147483646 w 9980"/>
                  <a:gd name="T23" fmla="*/ 2147483646 h 10000"/>
                  <a:gd name="T24" fmla="*/ 2147483646 w 9980"/>
                  <a:gd name="T25" fmla="*/ 2147483646 h 10000"/>
                  <a:gd name="T26" fmla="*/ 2147483646 w 9980"/>
                  <a:gd name="T27" fmla="*/ 2147483646 h 10000"/>
                  <a:gd name="T28" fmla="*/ 2147483646 w 9980"/>
                  <a:gd name="T29" fmla="*/ 2147483646 h 10000"/>
                  <a:gd name="T30" fmla="*/ 2147483646 w 9980"/>
                  <a:gd name="T31" fmla="*/ 2147483646 h 10000"/>
                  <a:gd name="T32" fmla="*/ 2147483646 w 9980"/>
                  <a:gd name="T33" fmla="*/ 2147483646 h 10000"/>
                  <a:gd name="T34" fmla="*/ 2147483646 w 9980"/>
                  <a:gd name="T35" fmla="*/ 1146309471 h 10000"/>
                  <a:gd name="T36" fmla="*/ 2147483646 w 9980"/>
                  <a:gd name="T37" fmla="*/ 94320627 h 10000"/>
                  <a:gd name="T38" fmla="*/ 2147483646 w 9980"/>
                  <a:gd name="T39" fmla="*/ 250572289 h 10000"/>
                  <a:gd name="T40" fmla="*/ 2147483646 w 9980"/>
                  <a:gd name="T41" fmla="*/ 0 h 1000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980" h="10000">
                    <a:moveTo>
                      <a:pt x="7338" y="0"/>
                    </a:moveTo>
                    <a:cubicBezTo>
                      <a:pt x="6885" y="506"/>
                      <a:pt x="6535" y="1151"/>
                      <a:pt x="5980" y="1519"/>
                    </a:cubicBezTo>
                    <a:cubicBezTo>
                      <a:pt x="5426" y="1887"/>
                      <a:pt x="4670" y="1978"/>
                      <a:pt x="4015" y="2207"/>
                    </a:cubicBezTo>
                    <a:cubicBezTo>
                      <a:pt x="2540" y="2895"/>
                      <a:pt x="2950" y="2822"/>
                      <a:pt x="2540" y="2895"/>
                    </a:cubicBezTo>
                    <a:cubicBezTo>
                      <a:pt x="2130" y="2968"/>
                      <a:pt x="1557" y="2645"/>
                      <a:pt x="1557" y="2645"/>
                    </a:cubicBezTo>
                    <a:cubicBezTo>
                      <a:pt x="1066" y="1958"/>
                      <a:pt x="1230" y="2051"/>
                      <a:pt x="1066" y="2207"/>
                    </a:cubicBezTo>
                    <a:cubicBezTo>
                      <a:pt x="902" y="2363"/>
                      <a:pt x="574" y="3582"/>
                      <a:pt x="574" y="3582"/>
                    </a:cubicBezTo>
                    <a:cubicBezTo>
                      <a:pt x="409" y="4270"/>
                      <a:pt x="174" y="5254"/>
                      <a:pt x="82" y="5646"/>
                    </a:cubicBezTo>
                    <a:cubicBezTo>
                      <a:pt x="-10" y="6038"/>
                      <a:pt x="-16" y="5749"/>
                      <a:pt x="22" y="5937"/>
                    </a:cubicBezTo>
                    <a:cubicBezTo>
                      <a:pt x="60" y="6125"/>
                      <a:pt x="42" y="6197"/>
                      <a:pt x="312" y="6773"/>
                    </a:cubicBezTo>
                    <a:cubicBezTo>
                      <a:pt x="583" y="7349"/>
                      <a:pt x="1094" y="8858"/>
                      <a:pt x="1644" y="9396"/>
                    </a:cubicBezTo>
                    <a:cubicBezTo>
                      <a:pt x="2194" y="9934"/>
                      <a:pt x="3153" y="9997"/>
                      <a:pt x="3610" y="10000"/>
                    </a:cubicBezTo>
                    <a:cubicBezTo>
                      <a:pt x="4068" y="10003"/>
                      <a:pt x="3989" y="9657"/>
                      <a:pt x="4389" y="9418"/>
                    </a:cubicBezTo>
                    <a:cubicBezTo>
                      <a:pt x="4788" y="9179"/>
                      <a:pt x="5720" y="8707"/>
                      <a:pt x="6009" y="8564"/>
                    </a:cubicBezTo>
                    <a:cubicBezTo>
                      <a:pt x="6298" y="8421"/>
                      <a:pt x="5883" y="8706"/>
                      <a:pt x="6124" y="8564"/>
                    </a:cubicBezTo>
                    <a:cubicBezTo>
                      <a:pt x="6364" y="8422"/>
                      <a:pt x="7069" y="8310"/>
                      <a:pt x="7455" y="7709"/>
                    </a:cubicBezTo>
                    <a:cubicBezTo>
                      <a:pt x="7841" y="7109"/>
                      <a:pt x="8111" y="5875"/>
                      <a:pt x="8438" y="4958"/>
                    </a:cubicBezTo>
                    <a:cubicBezTo>
                      <a:pt x="8929" y="3812"/>
                      <a:pt x="9701" y="2324"/>
                      <a:pt x="9913" y="1519"/>
                    </a:cubicBezTo>
                    <a:cubicBezTo>
                      <a:pt x="10125" y="713"/>
                      <a:pt x="9778" y="589"/>
                      <a:pt x="9710" y="125"/>
                    </a:cubicBezTo>
                    <a:lnTo>
                      <a:pt x="9128" y="332"/>
                    </a:lnTo>
                    <a:lnTo>
                      <a:pt x="7338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" name="Freeform 355"/>
              <p:cNvSpPr>
                <a:spLocks/>
              </p:cNvSpPr>
              <p:nvPr/>
            </p:nvSpPr>
            <p:spPr bwMode="auto">
              <a:xfrm>
                <a:off x="4948238" y="3248025"/>
                <a:ext cx="133350" cy="69850"/>
              </a:xfrm>
              <a:custGeom>
                <a:avLst/>
                <a:gdLst>
                  <a:gd name="T0" fmla="*/ 2147483646 w 10000"/>
                  <a:gd name="T1" fmla="*/ 85299240 h 9595"/>
                  <a:gd name="T2" fmla="*/ 2147483646 w 10000"/>
                  <a:gd name="T3" fmla="*/ 13576773 h 9595"/>
                  <a:gd name="T4" fmla="*/ 2147483646 w 10000"/>
                  <a:gd name="T5" fmla="*/ 14455609 h 9595"/>
                  <a:gd name="T6" fmla="*/ 2147483646 w 10000"/>
                  <a:gd name="T7" fmla="*/ 85299240 h 9595"/>
                  <a:gd name="T8" fmla="*/ 2147483646 w 10000"/>
                  <a:gd name="T9" fmla="*/ 409818380 h 9595"/>
                  <a:gd name="T10" fmla="*/ 0 w 10000"/>
                  <a:gd name="T11" fmla="*/ 734500748 h 9595"/>
                  <a:gd name="T12" fmla="*/ 2147483646 w 10000"/>
                  <a:gd name="T13" fmla="*/ 1059017558 h 9595"/>
                  <a:gd name="T14" fmla="*/ 2147483646 w 10000"/>
                  <a:gd name="T15" fmla="*/ 1253991381 h 9595"/>
                  <a:gd name="T16" fmla="*/ 2147483646 w 10000"/>
                  <a:gd name="T17" fmla="*/ 1401365760 h 9595"/>
                  <a:gd name="T18" fmla="*/ 2147483646 w 10000"/>
                  <a:gd name="T19" fmla="*/ 1206535080 h 9595"/>
                  <a:gd name="T20" fmla="*/ 2147483646 w 10000"/>
                  <a:gd name="T21" fmla="*/ 1117738892 h 9595"/>
                  <a:gd name="T22" fmla="*/ 2147483646 w 10000"/>
                  <a:gd name="T23" fmla="*/ 800069697 h 9595"/>
                  <a:gd name="T24" fmla="*/ 2147483646 w 10000"/>
                  <a:gd name="T25" fmla="*/ 865641717 h 9595"/>
                  <a:gd name="T26" fmla="*/ 2147483646 w 10000"/>
                  <a:gd name="T27" fmla="*/ 726322096 h 9595"/>
                  <a:gd name="T28" fmla="*/ 2147483646 w 10000"/>
                  <a:gd name="T29" fmla="*/ 572221676 h 9595"/>
                  <a:gd name="T30" fmla="*/ 2147483646 w 10000"/>
                  <a:gd name="T31" fmla="*/ 314602478 h 9595"/>
                  <a:gd name="T32" fmla="*/ 2147483646 w 10000"/>
                  <a:gd name="T33" fmla="*/ 177307990 h 9595"/>
                  <a:gd name="T34" fmla="*/ 2147483646 w 10000"/>
                  <a:gd name="T35" fmla="*/ 85299240 h 9595"/>
                  <a:gd name="T36" fmla="*/ 2147483646 w 10000"/>
                  <a:gd name="T37" fmla="*/ 85299240 h 95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0000" h="9595">
                    <a:moveTo>
                      <a:pt x="6210" y="584"/>
                    </a:moveTo>
                    <a:cubicBezTo>
                      <a:pt x="5554" y="325"/>
                      <a:pt x="5389" y="258"/>
                      <a:pt x="5013" y="93"/>
                    </a:cubicBezTo>
                    <a:cubicBezTo>
                      <a:pt x="4637" y="-72"/>
                      <a:pt x="4318" y="17"/>
                      <a:pt x="3953" y="99"/>
                    </a:cubicBezTo>
                    <a:lnTo>
                      <a:pt x="2823" y="584"/>
                    </a:lnTo>
                    <a:lnTo>
                      <a:pt x="2259" y="2806"/>
                    </a:lnTo>
                    <a:lnTo>
                      <a:pt x="0" y="5029"/>
                    </a:lnTo>
                    <a:lnTo>
                      <a:pt x="565" y="7251"/>
                    </a:lnTo>
                    <a:lnTo>
                      <a:pt x="979" y="8586"/>
                    </a:lnTo>
                    <a:lnTo>
                      <a:pt x="2018" y="9595"/>
                    </a:lnTo>
                    <a:lnTo>
                      <a:pt x="4432" y="8261"/>
                    </a:lnTo>
                    <a:lnTo>
                      <a:pt x="6240" y="7653"/>
                    </a:lnTo>
                    <a:lnTo>
                      <a:pt x="7130" y="5478"/>
                    </a:lnTo>
                    <a:lnTo>
                      <a:pt x="9214" y="5927"/>
                    </a:lnTo>
                    <a:lnTo>
                      <a:pt x="9803" y="4973"/>
                    </a:lnTo>
                    <a:cubicBezTo>
                      <a:pt x="9735" y="4622"/>
                      <a:pt x="9905" y="4270"/>
                      <a:pt x="9837" y="3918"/>
                    </a:cubicBezTo>
                    <a:cubicBezTo>
                      <a:pt x="9758" y="2807"/>
                      <a:pt x="10067" y="3265"/>
                      <a:pt x="9987" y="2154"/>
                    </a:cubicBezTo>
                    <a:cubicBezTo>
                      <a:pt x="9527" y="1653"/>
                      <a:pt x="9037" y="1714"/>
                      <a:pt x="8578" y="1214"/>
                    </a:cubicBezTo>
                    <a:cubicBezTo>
                      <a:pt x="8542" y="1004"/>
                      <a:pt x="8505" y="794"/>
                      <a:pt x="8469" y="584"/>
                    </a:cubicBezTo>
                    <a:lnTo>
                      <a:pt x="6210" y="58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" name="Freeform 356"/>
              <p:cNvSpPr>
                <a:spLocks/>
              </p:cNvSpPr>
              <p:nvPr/>
            </p:nvSpPr>
            <p:spPr bwMode="auto">
              <a:xfrm>
                <a:off x="5097463" y="3429000"/>
                <a:ext cx="182562" cy="141288"/>
              </a:xfrm>
              <a:custGeom>
                <a:avLst/>
                <a:gdLst>
                  <a:gd name="T0" fmla="*/ 2147483646 w 10000"/>
                  <a:gd name="T1" fmla="*/ 2147483646 h 10000"/>
                  <a:gd name="T2" fmla="*/ 2147483646 w 10000"/>
                  <a:gd name="T3" fmla="*/ 2147483646 h 10000"/>
                  <a:gd name="T4" fmla="*/ 0 w 10000"/>
                  <a:gd name="T5" fmla="*/ 0 h 10000"/>
                  <a:gd name="T6" fmla="*/ 0 w 10000"/>
                  <a:gd name="T7" fmla="*/ 2147483646 h 10000"/>
                  <a:gd name="T8" fmla="*/ 2147483646 w 10000"/>
                  <a:gd name="T9" fmla="*/ 2147483646 h 10000"/>
                  <a:gd name="T10" fmla="*/ 2147483646 w 10000"/>
                  <a:gd name="T11" fmla="*/ 2147483646 h 10000"/>
                  <a:gd name="T12" fmla="*/ 2147483646 w 10000"/>
                  <a:gd name="T13" fmla="*/ 2147483646 h 10000"/>
                  <a:gd name="T14" fmla="*/ 2147483646 w 10000"/>
                  <a:gd name="T15" fmla="*/ 2147483646 h 10000"/>
                  <a:gd name="T16" fmla="*/ 2147483646 w 10000"/>
                  <a:gd name="T17" fmla="*/ 2147483646 h 10000"/>
                  <a:gd name="T18" fmla="*/ 2147483646 w 10000"/>
                  <a:gd name="T19" fmla="*/ 2147483646 h 10000"/>
                  <a:gd name="T20" fmla="*/ 2147483646 w 10000"/>
                  <a:gd name="T21" fmla="*/ 2147483646 h 10000"/>
                  <a:gd name="T22" fmla="*/ 2147483646 w 10000"/>
                  <a:gd name="T23" fmla="*/ 2147483646 h 10000"/>
                  <a:gd name="T24" fmla="*/ 2147483646 w 10000"/>
                  <a:gd name="T25" fmla="*/ 2147483646 h 10000"/>
                  <a:gd name="T26" fmla="*/ 2147483646 w 10000"/>
                  <a:gd name="T27" fmla="*/ 2147483646 h 10000"/>
                  <a:gd name="T28" fmla="*/ 2147483646 w 10000"/>
                  <a:gd name="T29" fmla="*/ 2147483646 h 10000"/>
                  <a:gd name="T30" fmla="*/ 2147483646 w 10000"/>
                  <a:gd name="T31" fmla="*/ 2147483646 h 10000"/>
                  <a:gd name="T32" fmla="*/ 2147483646 w 10000"/>
                  <a:gd name="T33" fmla="*/ 2147483646 h 10000"/>
                  <a:gd name="T34" fmla="*/ 2147483646 w 10000"/>
                  <a:gd name="T35" fmla="*/ 2147483646 h 10000"/>
                  <a:gd name="T36" fmla="*/ 2147483646 w 10000"/>
                  <a:gd name="T37" fmla="*/ 2147483646 h 10000"/>
                  <a:gd name="T38" fmla="*/ 2147483646 w 10000"/>
                  <a:gd name="T39" fmla="*/ 2147483646 h 10000"/>
                  <a:gd name="T40" fmla="*/ 2147483646 w 10000"/>
                  <a:gd name="T41" fmla="*/ 2147483646 h 10000"/>
                  <a:gd name="T42" fmla="*/ 2147483646 w 10000"/>
                  <a:gd name="T43" fmla="*/ 2147483646 h 10000"/>
                  <a:gd name="T44" fmla="*/ 2147483646 w 10000"/>
                  <a:gd name="T45" fmla="*/ 0 h 10000"/>
                  <a:gd name="T46" fmla="*/ 2147483646 w 10000"/>
                  <a:gd name="T47" fmla="*/ 2147483646 h 100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0000" h="10000">
                    <a:moveTo>
                      <a:pt x="3636" y="522"/>
                    </a:moveTo>
                    <a:lnTo>
                      <a:pt x="909" y="522"/>
                    </a:lnTo>
                    <a:lnTo>
                      <a:pt x="0" y="0"/>
                    </a:lnTo>
                    <a:lnTo>
                      <a:pt x="0" y="1043"/>
                    </a:lnTo>
                    <a:lnTo>
                      <a:pt x="455" y="2609"/>
                    </a:lnTo>
                    <a:cubicBezTo>
                      <a:pt x="530" y="3171"/>
                      <a:pt x="604" y="3733"/>
                      <a:pt x="679" y="4295"/>
                    </a:cubicBezTo>
                    <a:cubicBezTo>
                      <a:pt x="604" y="4631"/>
                      <a:pt x="530" y="4968"/>
                      <a:pt x="455" y="5304"/>
                    </a:cubicBezTo>
                    <a:lnTo>
                      <a:pt x="909" y="6348"/>
                    </a:lnTo>
                    <a:lnTo>
                      <a:pt x="1598" y="7682"/>
                    </a:lnTo>
                    <a:cubicBezTo>
                      <a:pt x="2779" y="7328"/>
                      <a:pt x="2976" y="7157"/>
                      <a:pt x="4110" y="6712"/>
                    </a:cubicBezTo>
                    <a:lnTo>
                      <a:pt x="4448" y="7069"/>
                    </a:lnTo>
                    <a:lnTo>
                      <a:pt x="5010" y="7076"/>
                    </a:lnTo>
                    <a:cubicBezTo>
                      <a:pt x="5007" y="7181"/>
                      <a:pt x="5003" y="7286"/>
                      <a:pt x="5000" y="7391"/>
                    </a:cubicBezTo>
                    <a:lnTo>
                      <a:pt x="4545" y="7913"/>
                    </a:lnTo>
                    <a:lnTo>
                      <a:pt x="5000" y="10000"/>
                    </a:lnTo>
                    <a:lnTo>
                      <a:pt x="6818" y="8435"/>
                    </a:lnTo>
                    <a:lnTo>
                      <a:pt x="8636" y="8435"/>
                    </a:lnTo>
                    <a:lnTo>
                      <a:pt x="9545" y="6870"/>
                    </a:lnTo>
                    <a:lnTo>
                      <a:pt x="10000" y="6870"/>
                    </a:lnTo>
                    <a:lnTo>
                      <a:pt x="7273" y="5826"/>
                    </a:lnTo>
                    <a:cubicBezTo>
                      <a:pt x="7121" y="4927"/>
                      <a:pt x="6970" y="4029"/>
                      <a:pt x="6818" y="3130"/>
                    </a:cubicBezTo>
                    <a:lnTo>
                      <a:pt x="8636" y="1043"/>
                    </a:lnTo>
                    <a:lnTo>
                      <a:pt x="5909" y="0"/>
                    </a:lnTo>
                    <a:lnTo>
                      <a:pt x="3636" y="52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" name="Freeform 361"/>
              <p:cNvSpPr>
                <a:spLocks/>
              </p:cNvSpPr>
              <p:nvPr/>
            </p:nvSpPr>
            <p:spPr bwMode="auto">
              <a:xfrm>
                <a:off x="4691063" y="3314700"/>
                <a:ext cx="114300" cy="65088"/>
              </a:xfrm>
              <a:custGeom>
                <a:avLst/>
                <a:gdLst>
                  <a:gd name="T0" fmla="*/ 2147483646 w 10000"/>
                  <a:gd name="T1" fmla="*/ 117523815 h 11466"/>
                  <a:gd name="T2" fmla="*/ 2147483646 w 10000"/>
                  <a:gd name="T3" fmla="*/ 75272047 h 11466"/>
                  <a:gd name="T4" fmla="*/ 2147483646 w 10000"/>
                  <a:gd name="T5" fmla="*/ 33020432 h 11466"/>
                  <a:gd name="T6" fmla="*/ 2147483646 w 10000"/>
                  <a:gd name="T7" fmla="*/ 65841468 h 11466"/>
                  <a:gd name="T8" fmla="*/ 2147483646 w 10000"/>
                  <a:gd name="T9" fmla="*/ 0 h 11466"/>
                  <a:gd name="T10" fmla="*/ 2147483646 w 10000"/>
                  <a:gd name="T11" fmla="*/ 63477200 h 11466"/>
                  <a:gd name="T12" fmla="*/ 0 w 10000"/>
                  <a:gd name="T13" fmla="*/ 202027038 h 11466"/>
                  <a:gd name="T14" fmla="*/ 0 w 10000"/>
                  <a:gd name="T15" fmla="*/ 286524040 h 11466"/>
                  <a:gd name="T16" fmla="*/ 2147483646 w 10000"/>
                  <a:gd name="T17" fmla="*/ 286524040 h 11466"/>
                  <a:gd name="T18" fmla="*/ 2147483646 w 10000"/>
                  <a:gd name="T19" fmla="*/ 387555188 h 11466"/>
                  <a:gd name="T20" fmla="*/ 2147483646 w 10000"/>
                  <a:gd name="T21" fmla="*/ 371027429 h 11466"/>
                  <a:gd name="T22" fmla="*/ 2147483646 w 10000"/>
                  <a:gd name="T23" fmla="*/ 305386266 h 11466"/>
                  <a:gd name="T24" fmla="*/ 2147483646 w 10000"/>
                  <a:gd name="T25" fmla="*/ 342940248 h 11466"/>
                  <a:gd name="T26" fmla="*/ 2147483646 w 10000"/>
                  <a:gd name="T27" fmla="*/ 286524040 h 11466"/>
                  <a:gd name="T28" fmla="*/ 2147483646 w 10000"/>
                  <a:gd name="T29" fmla="*/ 244272431 h 11466"/>
                  <a:gd name="T30" fmla="*/ 2147483646 w 10000"/>
                  <a:gd name="T31" fmla="*/ 244272431 h 11466"/>
                  <a:gd name="T32" fmla="*/ 2147483646 w 10000"/>
                  <a:gd name="T33" fmla="*/ 202027038 h 11466"/>
                  <a:gd name="T34" fmla="*/ 2147483646 w 10000"/>
                  <a:gd name="T35" fmla="*/ 117523815 h 1146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0000" h="11466">
                    <a:moveTo>
                      <a:pt x="7857" y="3477"/>
                    </a:moveTo>
                    <a:lnTo>
                      <a:pt x="7143" y="2227"/>
                    </a:lnTo>
                    <a:lnTo>
                      <a:pt x="5714" y="977"/>
                    </a:lnTo>
                    <a:lnTo>
                      <a:pt x="3641" y="1948"/>
                    </a:lnTo>
                    <a:cubicBezTo>
                      <a:pt x="3532" y="1206"/>
                      <a:pt x="3354" y="742"/>
                      <a:pt x="3245" y="0"/>
                    </a:cubicBezTo>
                    <a:lnTo>
                      <a:pt x="2143" y="1878"/>
                    </a:lnTo>
                    <a:lnTo>
                      <a:pt x="0" y="5977"/>
                    </a:lnTo>
                    <a:lnTo>
                      <a:pt x="0" y="8477"/>
                    </a:lnTo>
                    <a:lnTo>
                      <a:pt x="1429" y="8477"/>
                    </a:lnTo>
                    <a:lnTo>
                      <a:pt x="2108" y="11466"/>
                    </a:lnTo>
                    <a:lnTo>
                      <a:pt x="2857" y="10977"/>
                    </a:lnTo>
                    <a:lnTo>
                      <a:pt x="4436" y="9035"/>
                    </a:lnTo>
                    <a:lnTo>
                      <a:pt x="5256" y="10146"/>
                    </a:lnTo>
                    <a:lnTo>
                      <a:pt x="7857" y="8477"/>
                    </a:lnTo>
                    <a:lnTo>
                      <a:pt x="9286" y="7227"/>
                    </a:lnTo>
                    <a:lnTo>
                      <a:pt x="10000" y="7227"/>
                    </a:lnTo>
                    <a:lnTo>
                      <a:pt x="9286" y="5977"/>
                    </a:lnTo>
                    <a:lnTo>
                      <a:pt x="7857" y="3477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Freeform 363"/>
              <p:cNvSpPr>
                <a:spLocks/>
              </p:cNvSpPr>
              <p:nvPr/>
            </p:nvSpPr>
            <p:spPr bwMode="auto">
              <a:xfrm>
                <a:off x="4633913" y="3168650"/>
                <a:ext cx="71437" cy="74613"/>
              </a:xfrm>
              <a:custGeom>
                <a:avLst/>
                <a:gdLst>
                  <a:gd name="T0" fmla="*/ 306118187 w 10056"/>
                  <a:gd name="T1" fmla="*/ 789654352 h 10000"/>
                  <a:gd name="T2" fmla="*/ 429904577 w 10056"/>
                  <a:gd name="T3" fmla="*/ 1105629969 h 10000"/>
                  <a:gd name="T4" fmla="*/ 677586608 w 10056"/>
                  <a:gd name="T5" fmla="*/ 1263521769 h 10000"/>
                  <a:gd name="T6" fmla="*/ 903376652 w 10056"/>
                  <a:gd name="T7" fmla="*/ 1467713300 h 10000"/>
                  <a:gd name="T8" fmla="*/ 1135951392 w 10056"/>
                  <a:gd name="T9" fmla="*/ 1727539702 h 10000"/>
                  <a:gd name="T10" fmla="*/ 1281375230 w 10056"/>
                  <a:gd name="T11" fmla="*/ 1300499113 h 10000"/>
                  <a:gd name="T12" fmla="*/ 1195148611 w 10056"/>
                  <a:gd name="T13" fmla="*/ 984526451 h 10000"/>
                  <a:gd name="T14" fmla="*/ 1288557149 w 10056"/>
                  <a:gd name="T15" fmla="*/ 566991022 h 10000"/>
                  <a:gd name="T16" fmla="*/ 1106984257 w 10056"/>
                  <a:gd name="T17" fmla="*/ 409071324 h 10000"/>
                  <a:gd name="T18" fmla="*/ 925159339 w 10056"/>
                  <a:gd name="T19" fmla="*/ 315789890 h 10000"/>
                  <a:gd name="T20" fmla="*/ 677586608 w 10056"/>
                  <a:gd name="T21" fmla="*/ 157894755 h 10000"/>
                  <a:gd name="T22" fmla="*/ 429904577 w 10056"/>
                  <a:gd name="T23" fmla="*/ 157894755 h 10000"/>
                  <a:gd name="T24" fmla="*/ 306118187 w 10056"/>
                  <a:gd name="T25" fmla="*/ 0 h 10000"/>
                  <a:gd name="T26" fmla="*/ 58563422 w 10056"/>
                  <a:gd name="T27" fmla="*/ 157894755 h 10000"/>
                  <a:gd name="T28" fmla="*/ 0 w 10056"/>
                  <a:gd name="T29" fmla="*/ 167744178 h 10000"/>
                  <a:gd name="T30" fmla="*/ 116604471 w 10056"/>
                  <a:gd name="T31" fmla="*/ 594785155 h 10000"/>
                  <a:gd name="T32" fmla="*/ 306118187 w 10056"/>
                  <a:gd name="T33" fmla="*/ 789654352 h 100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056" h="10000">
                    <a:moveTo>
                      <a:pt x="2389" y="4571"/>
                    </a:moveTo>
                    <a:lnTo>
                      <a:pt x="3355" y="6400"/>
                    </a:lnTo>
                    <a:lnTo>
                      <a:pt x="5288" y="7314"/>
                    </a:lnTo>
                    <a:lnTo>
                      <a:pt x="7050" y="8496"/>
                    </a:lnTo>
                    <a:lnTo>
                      <a:pt x="8865" y="10000"/>
                    </a:lnTo>
                    <a:cubicBezTo>
                      <a:pt x="8961" y="9105"/>
                      <a:pt x="9904" y="8423"/>
                      <a:pt x="10000" y="7528"/>
                    </a:cubicBezTo>
                    <a:lnTo>
                      <a:pt x="9327" y="5699"/>
                    </a:lnTo>
                    <a:cubicBezTo>
                      <a:pt x="9382" y="4965"/>
                      <a:pt x="10001" y="4016"/>
                      <a:pt x="10056" y="3282"/>
                    </a:cubicBezTo>
                    <a:lnTo>
                      <a:pt x="8639" y="2368"/>
                    </a:lnTo>
                    <a:lnTo>
                      <a:pt x="7220" y="1828"/>
                    </a:lnTo>
                    <a:lnTo>
                      <a:pt x="5288" y="914"/>
                    </a:lnTo>
                    <a:lnTo>
                      <a:pt x="3355" y="914"/>
                    </a:lnTo>
                    <a:lnTo>
                      <a:pt x="2389" y="0"/>
                    </a:lnTo>
                    <a:lnTo>
                      <a:pt x="457" y="914"/>
                    </a:lnTo>
                    <a:lnTo>
                      <a:pt x="0" y="971"/>
                    </a:lnTo>
                    <a:cubicBezTo>
                      <a:pt x="152" y="1866"/>
                      <a:pt x="757" y="2548"/>
                      <a:pt x="910" y="3443"/>
                    </a:cubicBezTo>
                    <a:lnTo>
                      <a:pt x="2389" y="457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" name="Freeform 252"/>
              <p:cNvSpPr>
                <a:spLocks/>
              </p:cNvSpPr>
              <p:nvPr/>
            </p:nvSpPr>
            <p:spPr bwMode="auto">
              <a:xfrm rot="-466474">
                <a:off x="4865688" y="3344863"/>
                <a:ext cx="88900" cy="47625"/>
              </a:xfrm>
              <a:custGeom>
                <a:avLst/>
                <a:gdLst>
                  <a:gd name="T0" fmla="*/ 0 w 1912593"/>
                  <a:gd name="T1" fmla="*/ 0 h 1229193"/>
                  <a:gd name="T2" fmla="*/ 0 w 1912593"/>
                  <a:gd name="T3" fmla="*/ 0 h 1229193"/>
                  <a:gd name="T4" fmla="*/ 0 w 1912593"/>
                  <a:gd name="T5" fmla="*/ 0 h 1229193"/>
                  <a:gd name="T6" fmla="*/ 0 w 1912593"/>
                  <a:gd name="T7" fmla="*/ 0 h 1229193"/>
                  <a:gd name="T8" fmla="*/ 0 w 1912593"/>
                  <a:gd name="T9" fmla="*/ 0 h 1229193"/>
                  <a:gd name="T10" fmla="*/ 0 w 1912593"/>
                  <a:gd name="T11" fmla="*/ 0 h 1229193"/>
                  <a:gd name="T12" fmla="*/ 0 w 1912593"/>
                  <a:gd name="T13" fmla="*/ 0 h 1229193"/>
                  <a:gd name="T14" fmla="*/ 0 w 1912593"/>
                  <a:gd name="T15" fmla="*/ 0 h 1229193"/>
                  <a:gd name="T16" fmla="*/ 0 w 1912593"/>
                  <a:gd name="T17" fmla="*/ 0 h 12291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12593" h="1229193">
                    <a:moveTo>
                      <a:pt x="0" y="233280"/>
                    </a:moveTo>
                    <a:lnTo>
                      <a:pt x="83793" y="1154242"/>
                    </a:lnTo>
                    <a:lnTo>
                      <a:pt x="1103124" y="1229193"/>
                    </a:lnTo>
                    <a:lnTo>
                      <a:pt x="1912593" y="314793"/>
                    </a:lnTo>
                    <a:lnTo>
                      <a:pt x="1792672" y="0"/>
                    </a:lnTo>
                    <a:lnTo>
                      <a:pt x="1124055" y="252554"/>
                    </a:lnTo>
                    <a:cubicBezTo>
                      <a:pt x="892871" y="224853"/>
                      <a:pt x="379360" y="273001"/>
                      <a:pt x="148176" y="245300"/>
                    </a:cubicBezTo>
                    <a:lnTo>
                      <a:pt x="128763" y="242675"/>
                    </a:lnTo>
                    <a:lnTo>
                      <a:pt x="0" y="23328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" name="Freeform 253"/>
              <p:cNvSpPr>
                <a:spLocks/>
              </p:cNvSpPr>
              <p:nvPr/>
            </p:nvSpPr>
            <p:spPr bwMode="auto">
              <a:xfrm>
                <a:off x="4870450" y="3354388"/>
                <a:ext cx="142875" cy="149225"/>
              </a:xfrm>
              <a:custGeom>
                <a:avLst/>
                <a:gdLst>
                  <a:gd name="T0" fmla="*/ 0 w 3644175"/>
                  <a:gd name="T1" fmla="*/ 0 h 3780713"/>
                  <a:gd name="T2" fmla="*/ 0 w 3644175"/>
                  <a:gd name="T3" fmla="*/ 0 h 3780713"/>
                  <a:gd name="T4" fmla="*/ 0 w 3644175"/>
                  <a:gd name="T5" fmla="*/ 0 h 3780713"/>
                  <a:gd name="T6" fmla="*/ 0 w 3644175"/>
                  <a:gd name="T7" fmla="*/ 0 h 3780713"/>
                  <a:gd name="T8" fmla="*/ 0 w 3644175"/>
                  <a:gd name="T9" fmla="*/ 0 h 3780713"/>
                  <a:gd name="T10" fmla="*/ 0 w 3644175"/>
                  <a:gd name="T11" fmla="*/ 0 h 3780713"/>
                  <a:gd name="T12" fmla="*/ 0 w 3644175"/>
                  <a:gd name="T13" fmla="*/ 0 h 3780713"/>
                  <a:gd name="T14" fmla="*/ 0 w 3644175"/>
                  <a:gd name="T15" fmla="*/ 0 h 3780713"/>
                  <a:gd name="T16" fmla="*/ 0 w 3644175"/>
                  <a:gd name="T17" fmla="*/ 0 h 3780713"/>
                  <a:gd name="T18" fmla="*/ 0 w 3644175"/>
                  <a:gd name="T19" fmla="*/ 0 h 3780713"/>
                  <a:gd name="T20" fmla="*/ 0 w 3644175"/>
                  <a:gd name="T21" fmla="*/ 0 h 3780713"/>
                  <a:gd name="T22" fmla="*/ 0 w 3644175"/>
                  <a:gd name="T23" fmla="*/ 0 h 3780713"/>
                  <a:gd name="T24" fmla="*/ 0 w 3644175"/>
                  <a:gd name="T25" fmla="*/ 0 h 3780713"/>
                  <a:gd name="T26" fmla="*/ 0 w 3644175"/>
                  <a:gd name="T27" fmla="*/ 0 h 3780713"/>
                  <a:gd name="T28" fmla="*/ 0 w 3644175"/>
                  <a:gd name="T29" fmla="*/ 0 h 3780713"/>
                  <a:gd name="T30" fmla="*/ 0 w 3644175"/>
                  <a:gd name="T31" fmla="*/ 0 h 3780713"/>
                  <a:gd name="T32" fmla="*/ 0 w 3644175"/>
                  <a:gd name="T33" fmla="*/ 0 h 3780713"/>
                  <a:gd name="T34" fmla="*/ 0 w 3644175"/>
                  <a:gd name="T35" fmla="*/ 0 h 3780713"/>
                  <a:gd name="T36" fmla="*/ 0 w 3644175"/>
                  <a:gd name="T37" fmla="*/ 0 h 3780713"/>
                  <a:gd name="T38" fmla="*/ 0 w 3644175"/>
                  <a:gd name="T39" fmla="*/ 0 h 378071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644175" h="3780713">
                    <a:moveTo>
                      <a:pt x="2018109" y="0"/>
                    </a:moveTo>
                    <a:lnTo>
                      <a:pt x="1131347" y="970851"/>
                    </a:lnTo>
                    <a:lnTo>
                      <a:pt x="106496" y="992543"/>
                    </a:lnTo>
                    <a:lnTo>
                      <a:pt x="0" y="1285960"/>
                    </a:lnTo>
                    <a:lnTo>
                      <a:pt x="250657" y="1838746"/>
                    </a:lnTo>
                    <a:lnTo>
                      <a:pt x="476240" y="1522355"/>
                    </a:lnTo>
                    <a:lnTo>
                      <a:pt x="637449" y="1360281"/>
                    </a:lnTo>
                    <a:lnTo>
                      <a:pt x="900975" y="1622129"/>
                    </a:lnTo>
                    <a:lnTo>
                      <a:pt x="1125827" y="2401618"/>
                    </a:lnTo>
                    <a:lnTo>
                      <a:pt x="1614428" y="2951232"/>
                    </a:lnTo>
                    <a:cubicBezTo>
                      <a:pt x="2156362" y="3074631"/>
                      <a:pt x="2677783" y="3504219"/>
                      <a:pt x="3209460" y="3780713"/>
                    </a:cubicBezTo>
                    <a:lnTo>
                      <a:pt x="1455611" y="1667100"/>
                    </a:lnTo>
                    <a:lnTo>
                      <a:pt x="1543203" y="1366330"/>
                    </a:lnTo>
                    <a:lnTo>
                      <a:pt x="1755414" y="1517198"/>
                    </a:lnTo>
                    <a:lnTo>
                      <a:pt x="3644175" y="1622129"/>
                    </a:lnTo>
                    <a:lnTo>
                      <a:pt x="3394079" y="610450"/>
                    </a:lnTo>
                    <a:lnTo>
                      <a:pt x="3170007" y="750786"/>
                    </a:lnTo>
                    <a:lnTo>
                      <a:pt x="2480463" y="641709"/>
                    </a:lnTo>
                    <a:lnTo>
                      <a:pt x="2078068" y="137463"/>
                    </a:lnTo>
                    <a:lnTo>
                      <a:pt x="2018109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Freeform 254"/>
              <p:cNvSpPr>
                <a:spLocks/>
              </p:cNvSpPr>
              <p:nvPr/>
            </p:nvSpPr>
            <p:spPr bwMode="auto">
              <a:xfrm>
                <a:off x="4929188" y="3406775"/>
                <a:ext cx="98425" cy="98425"/>
              </a:xfrm>
              <a:custGeom>
                <a:avLst/>
                <a:gdLst>
                  <a:gd name="T0" fmla="*/ 0 w 2398426"/>
                  <a:gd name="T1" fmla="*/ 0 h 2488994"/>
                  <a:gd name="T2" fmla="*/ 0 w 2398426"/>
                  <a:gd name="T3" fmla="*/ 0 h 2488994"/>
                  <a:gd name="T4" fmla="*/ 0 w 2398426"/>
                  <a:gd name="T5" fmla="*/ 0 h 2488994"/>
                  <a:gd name="T6" fmla="*/ 0 w 2398426"/>
                  <a:gd name="T7" fmla="*/ 0 h 2488994"/>
                  <a:gd name="T8" fmla="*/ 0 w 2398426"/>
                  <a:gd name="T9" fmla="*/ 0 h 2488994"/>
                  <a:gd name="T10" fmla="*/ 0 w 2398426"/>
                  <a:gd name="T11" fmla="*/ 0 h 2488994"/>
                  <a:gd name="T12" fmla="*/ 0 w 2398426"/>
                  <a:gd name="T13" fmla="*/ 0 h 2488994"/>
                  <a:gd name="T14" fmla="*/ 0 w 2398426"/>
                  <a:gd name="T15" fmla="*/ 0 h 248899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398426" h="2488994">
                    <a:moveTo>
                      <a:pt x="2113613" y="269822"/>
                    </a:moveTo>
                    <a:lnTo>
                      <a:pt x="254833" y="149901"/>
                    </a:lnTo>
                    <a:lnTo>
                      <a:pt x="74951" y="0"/>
                    </a:lnTo>
                    <a:lnTo>
                      <a:pt x="0" y="329783"/>
                    </a:lnTo>
                    <a:lnTo>
                      <a:pt x="1691048" y="2488994"/>
                    </a:lnTo>
                    <a:lnTo>
                      <a:pt x="2177788" y="1556144"/>
                    </a:lnTo>
                    <a:lnTo>
                      <a:pt x="2398426" y="1439055"/>
                    </a:lnTo>
                    <a:lnTo>
                      <a:pt x="2113613" y="26982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" name="Freeform 255"/>
              <p:cNvSpPr>
                <a:spLocks/>
              </p:cNvSpPr>
              <p:nvPr/>
            </p:nvSpPr>
            <p:spPr bwMode="auto">
              <a:xfrm rot="286500">
                <a:off x="5000625" y="3467100"/>
                <a:ext cx="44450" cy="58738"/>
              </a:xfrm>
              <a:custGeom>
                <a:avLst/>
                <a:gdLst>
                  <a:gd name="T0" fmla="*/ 0 w 1259245"/>
                  <a:gd name="T1" fmla="*/ 0 h 1506961"/>
                  <a:gd name="T2" fmla="*/ 0 w 1259245"/>
                  <a:gd name="T3" fmla="*/ 0 h 1506961"/>
                  <a:gd name="T4" fmla="*/ 0 w 1259245"/>
                  <a:gd name="T5" fmla="*/ 0 h 1506961"/>
                  <a:gd name="T6" fmla="*/ 0 w 1259245"/>
                  <a:gd name="T7" fmla="*/ 0 h 1506961"/>
                  <a:gd name="T8" fmla="*/ 0 w 1259245"/>
                  <a:gd name="T9" fmla="*/ 0 h 15069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59245" h="1506961">
                    <a:moveTo>
                      <a:pt x="459998" y="0"/>
                    </a:moveTo>
                    <a:lnTo>
                      <a:pt x="0" y="967315"/>
                    </a:lnTo>
                    <a:lnTo>
                      <a:pt x="599606" y="1506961"/>
                    </a:lnTo>
                    <a:lnTo>
                      <a:pt x="1259243" y="571259"/>
                    </a:lnTo>
                    <a:lnTo>
                      <a:pt x="459998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" name="Freeform 256"/>
              <p:cNvSpPr>
                <a:spLocks/>
              </p:cNvSpPr>
              <p:nvPr/>
            </p:nvSpPr>
            <p:spPr bwMode="auto">
              <a:xfrm>
                <a:off x="5002213" y="3365500"/>
                <a:ext cx="71437" cy="57150"/>
              </a:xfrm>
              <a:custGeom>
                <a:avLst/>
                <a:gdLst>
                  <a:gd name="T0" fmla="*/ 0 w 1678899"/>
                  <a:gd name="T1" fmla="*/ 0 h 1259174"/>
                  <a:gd name="T2" fmla="*/ 0 w 1678899"/>
                  <a:gd name="T3" fmla="*/ 0 h 1259174"/>
                  <a:gd name="T4" fmla="*/ 0 w 1678899"/>
                  <a:gd name="T5" fmla="*/ 0 h 1259174"/>
                  <a:gd name="T6" fmla="*/ 0 w 1678899"/>
                  <a:gd name="T7" fmla="*/ 0 h 1259174"/>
                  <a:gd name="T8" fmla="*/ 0 w 1678899"/>
                  <a:gd name="T9" fmla="*/ 0 h 1259174"/>
                  <a:gd name="T10" fmla="*/ 0 w 1678899"/>
                  <a:gd name="T11" fmla="*/ 0 h 12591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78899" h="1259174">
                    <a:moveTo>
                      <a:pt x="209862" y="1154242"/>
                    </a:moveTo>
                    <a:lnTo>
                      <a:pt x="1678899" y="1259174"/>
                    </a:lnTo>
                    <a:lnTo>
                      <a:pt x="1663908" y="899410"/>
                    </a:lnTo>
                    <a:lnTo>
                      <a:pt x="854439" y="0"/>
                    </a:lnTo>
                    <a:lnTo>
                      <a:pt x="0" y="269823"/>
                    </a:lnTo>
                    <a:lnTo>
                      <a:pt x="209862" y="115424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Freeform 257"/>
              <p:cNvSpPr>
                <a:spLocks/>
              </p:cNvSpPr>
              <p:nvPr/>
            </p:nvSpPr>
            <p:spPr bwMode="auto">
              <a:xfrm>
                <a:off x="5014913" y="3417888"/>
                <a:ext cx="100012" cy="96837"/>
              </a:xfrm>
              <a:custGeom>
                <a:avLst/>
                <a:gdLst>
                  <a:gd name="T0" fmla="*/ 0 w 2578308"/>
                  <a:gd name="T1" fmla="*/ 0 h 2368446"/>
                  <a:gd name="T2" fmla="*/ 0 w 2578308"/>
                  <a:gd name="T3" fmla="*/ 0 h 2368446"/>
                  <a:gd name="T4" fmla="*/ 0 w 2578308"/>
                  <a:gd name="T5" fmla="*/ 0 h 2368446"/>
                  <a:gd name="T6" fmla="*/ 0 w 2578308"/>
                  <a:gd name="T7" fmla="*/ 0 h 2368446"/>
                  <a:gd name="T8" fmla="*/ 0 w 2578308"/>
                  <a:gd name="T9" fmla="*/ 0 h 2368446"/>
                  <a:gd name="T10" fmla="*/ 0 w 2578308"/>
                  <a:gd name="T11" fmla="*/ 0 h 2368446"/>
                  <a:gd name="T12" fmla="*/ 0 w 2578308"/>
                  <a:gd name="T13" fmla="*/ 0 h 2368446"/>
                  <a:gd name="T14" fmla="*/ 0 w 2578308"/>
                  <a:gd name="T15" fmla="*/ 0 h 2368446"/>
                  <a:gd name="T16" fmla="*/ 0 w 2578308"/>
                  <a:gd name="T17" fmla="*/ 0 h 2368446"/>
                  <a:gd name="T18" fmla="*/ 0 w 2578308"/>
                  <a:gd name="T19" fmla="*/ 0 h 2368446"/>
                  <a:gd name="T20" fmla="*/ 0 w 2578308"/>
                  <a:gd name="T21" fmla="*/ 0 h 2368446"/>
                  <a:gd name="T22" fmla="*/ 0 w 2578308"/>
                  <a:gd name="T23" fmla="*/ 0 h 236844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578308" h="2368446">
                    <a:moveTo>
                      <a:pt x="0" y="0"/>
                    </a:moveTo>
                    <a:lnTo>
                      <a:pt x="254833" y="1154242"/>
                    </a:lnTo>
                    <a:lnTo>
                      <a:pt x="104931" y="1259173"/>
                    </a:lnTo>
                    <a:lnTo>
                      <a:pt x="855821" y="1873287"/>
                    </a:lnTo>
                    <a:lnTo>
                      <a:pt x="1111621" y="1524299"/>
                    </a:lnTo>
                    <a:lnTo>
                      <a:pt x="1734645" y="2033965"/>
                    </a:lnTo>
                    <a:lnTo>
                      <a:pt x="1633928" y="2368446"/>
                    </a:lnTo>
                    <a:lnTo>
                      <a:pt x="2338465" y="2263514"/>
                    </a:lnTo>
                    <a:lnTo>
                      <a:pt x="2578308" y="1514006"/>
                    </a:lnTo>
                    <a:lnTo>
                      <a:pt x="2113613" y="224852"/>
                    </a:lnTo>
                    <a:lnTo>
                      <a:pt x="1439056" y="149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" name="Freeform 258"/>
              <p:cNvSpPr>
                <a:spLocks/>
              </p:cNvSpPr>
              <p:nvPr/>
            </p:nvSpPr>
            <p:spPr bwMode="auto">
              <a:xfrm>
                <a:off x="5041900" y="3478213"/>
                <a:ext cx="39688" cy="49212"/>
              </a:xfrm>
              <a:custGeom>
                <a:avLst/>
                <a:gdLst>
                  <a:gd name="T0" fmla="*/ 0 w 1097536"/>
                  <a:gd name="T1" fmla="*/ 0 h 1184223"/>
                  <a:gd name="T2" fmla="*/ 0 w 1097536"/>
                  <a:gd name="T3" fmla="*/ 0 h 1184223"/>
                  <a:gd name="T4" fmla="*/ 0 w 1097536"/>
                  <a:gd name="T5" fmla="*/ 0 h 1184223"/>
                  <a:gd name="T6" fmla="*/ 0 w 1097536"/>
                  <a:gd name="T7" fmla="*/ 0 h 1184223"/>
                  <a:gd name="T8" fmla="*/ 0 w 1097536"/>
                  <a:gd name="T9" fmla="*/ 0 h 1184223"/>
                  <a:gd name="T10" fmla="*/ 0 w 1097536"/>
                  <a:gd name="T11" fmla="*/ 0 h 11842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97536" h="1184223">
                    <a:moveTo>
                      <a:pt x="482939" y="0"/>
                    </a:moveTo>
                    <a:lnTo>
                      <a:pt x="0" y="416160"/>
                    </a:lnTo>
                    <a:lnTo>
                      <a:pt x="452959" y="1184223"/>
                    </a:lnTo>
                    <a:lnTo>
                      <a:pt x="1067555" y="824459"/>
                    </a:lnTo>
                    <a:lnTo>
                      <a:pt x="1097536" y="509666"/>
                    </a:lnTo>
                    <a:lnTo>
                      <a:pt x="482939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" name="Freeform 259"/>
              <p:cNvSpPr>
                <a:spLocks/>
              </p:cNvSpPr>
              <p:nvPr/>
            </p:nvSpPr>
            <p:spPr bwMode="auto">
              <a:xfrm>
                <a:off x="5059363" y="3505200"/>
                <a:ext cx="65087" cy="60325"/>
              </a:xfrm>
              <a:custGeom>
                <a:avLst/>
                <a:gdLst>
                  <a:gd name="T0" fmla="*/ 0 w 1852882"/>
                  <a:gd name="T1" fmla="*/ 0 h 1521018"/>
                  <a:gd name="T2" fmla="*/ 0 w 1852882"/>
                  <a:gd name="T3" fmla="*/ 0 h 1521018"/>
                  <a:gd name="T4" fmla="*/ 0 w 1852882"/>
                  <a:gd name="T5" fmla="*/ 0 h 1521018"/>
                  <a:gd name="T6" fmla="*/ 0 w 1852882"/>
                  <a:gd name="T7" fmla="*/ 0 h 1521018"/>
                  <a:gd name="T8" fmla="*/ 0 w 1852882"/>
                  <a:gd name="T9" fmla="*/ 0 h 1521018"/>
                  <a:gd name="T10" fmla="*/ 0 w 1852882"/>
                  <a:gd name="T11" fmla="*/ 0 h 1521018"/>
                  <a:gd name="T12" fmla="*/ 0 w 1852882"/>
                  <a:gd name="T13" fmla="*/ 0 h 1521018"/>
                  <a:gd name="T14" fmla="*/ 0 w 1852882"/>
                  <a:gd name="T15" fmla="*/ 0 h 1521018"/>
                  <a:gd name="T16" fmla="*/ 0 w 1852882"/>
                  <a:gd name="T17" fmla="*/ 0 h 1521018"/>
                  <a:gd name="T18" fmla="*/ 0 w 1852882"/>
                  <a:gd name="T19" fmla="*/ 0 h 1521018"/>
                  <a:gd name="T20" fmla="*/ 0 w 1852882"/>
                  <a:gd name="T21" fmla="*/ 0 h 152101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52882" h="1521018">
                    <a:moveTo>
                      <a:pt x="0" y="507061"/>
                    </a:moveTo>
                    <a:lnTo>
                      <a:pt x="0" y="1211599"/>
                    </a:lnTo>
                    <a:lnTo>
                      <a:pt x="435424" y="1521018"/>
                    </a:lnTo>
                    <a:lnTo>
                      <a:pt x="839449" y="1391481"/>
                    </a:lnTo>
                    <a:lnTo>
                      <a:pt x="1763339" y="952692"/>
                    </a:lnTo>
                    <a:lnTo>
                      <a:pt x="1852882" y="743963"/>
                    </a:lnTo>
                    <a:lnTo>
                      <a:pt x="1756379" y="372784"/>
                    </a:lnTo>
                    <a:lnTo>
                      <a:pt x="1563372" y="307281"/>
                    </a:lnTo>
                    <a:lnTo>
                      <a:pt x="1370668" y="0"/>
                    </a:lnTo>
                    <a:lnTo>
                      <a:pt x="644577" y="177278"/>
                    </a:lnTo>
                    <a:lnTo>
                      <a:pt x="0" y="50706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Freeform 260"/>
              <p:cNvSpPr>
                <a:spLocks/>
              </p:cNvSpPr>
              <p:nvPr/>
            </p:nvSpPr>
            <p:spPr bwMode="auto">
              <a:xfrm>
                <a:off x="5019675" y="3495675"/>
                <a:ext cx="53975" cy="109538"/>
              </a:xfrm>
              <a:custGeom>
                <a:avLst/>
                <a:gdLst>
                  <a:gd name="T0" fmla="*/ 0 w 444747"/>
                  <a:gd name="T1" fmla="*/ 1 h 900169"/>
                  <a:gd name="T2" fmla="*/ 0 w 444747"/>
                  <a:gd name="T3" fmla="*/ 1 h 900169"/>
                  <a:gd name="T4" fmla="*/ 0 w 444747"/>
                  <a:gd name="T5" fmla="*/ 2 h 900169"/>
                  <a:gd name="T6" fmla="*/ 1 w 444747"/>
                  <a:gd name="T7" fmla="*/ 3 h 900169"/>
                  <a:gd name="T8" fmla="*/ 1 w 444747"/>
                  <a:gd name="T9" fmla="*/ 3 h 900169"/>
                  <a:gd name="T10" fmla="*/ 1 w 444747"/>
                  <a:gd name="T11" fmla="*/ 2 h 900169"/>
                  <a:gd name="T12" fmla="*/ 1 w 444747"/>
                  <a:gd name="T13" fmla="*/ 2 h 900169"/>
                  <a:gd name="T14" fmla="*/ 1 w 444747"/>
                  <a:gd name="T15" fmla="*/ 2 h 900169"/>
                  <a:gd name="T16" fmla="*/ 1 w 444747"/>
                  <a:gd name="T17" fmla="*/ 2 h 900169"/>
                  <a:gd name="T18" fmla="*/ 1 w 444747"/>
                  <a:gd name="T19" fmla="*/ 1 h 900169"/>
                  <a:gd name="T20" fmla="*/ 1 w 444747"/>
                  <a:gd name="T21" fmla="*/ 0 h 900169"/>
                  <a:gd name="T22" fmla="*/ 0 w 444747"/>
                  <a:gd name="T23" fmla="*/ 1 h 90016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44747" h="900169">
                    <a:moveTo>
                      <a:pt x="0" y="238385"/>
                    </a:moveTo>
                    <a:lnTo>
                      <a:pt x="99623" y="298870"/>
                    </a:lnTo>
                    <a:lnTo>
                      <a:pt x="99623" y="715154"/>
                    </a:lnTo>
                    <a:lnTo>
                      <a:pt x="263290" y="900169"/>
                    </a:lnTo>
                    <a:lnTo>
                      <a:pt x="327333" y="836125"/>
                    </a:lnTo>
                    <a:lnTo>
                      <a:pt x="384261" y="683132"/>
                    </a:lnTo>
                    <a:lnTo>
                      <a:pt x="362913" y="608414"/>
                    </a:lnTo>
                    <a:lnTo>
                      <a:pt x="444747" y="576393"/>
                    </a:lnTo>
                    <a:lnTo>
                      <a:pt x="327333" y="476769"/>
                    </a:lnTo>
                    <a:lnTo>
                      <a:pt x="327333" y="266849"/>
                    </a:lnTo>
                    <a:lnTo>
                      <a:pt x="185014" y="0"/>
                    </a:lnTo>
                    <a:lnTo>
                      <a:pt x="0" y="238385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" name="Freeform 257"/>
              <p:cNvSpPr>
                <a:spLocks/>
              </p:cNvSpPr>
              <p:nvPr/>
            </p:nvSpPr>
            <p:spPr bwMode="auto">
              <a:xfrm>
                <a:off x="4252913" y="3009900"/>
                <a:ext cx="109537" cy="163513"/>
              </a:xfrm>
              <a:custGeom>
                <a:avLst/>
                <a:gdLst>
                  <a:gd name="T0" fmla="*/ 2147483646 w 84"/>
                  <a:gd name="T1" fmla="*/ 2147483646 h 126"/>
                  <a:gd name="T2" fmla="*/ 0 w 84"/>
                  <a:gd name="T3" fmla="*/ 2147483646 h 126"/>
                  <a:gd name="T4" fmla="*/ 0 w 84"/>
                  <a:gd name="T5" fmla="*/ 2147483646 h 126"/>
                  <a:gd name="T6" fmla="*/ 2147483646 w 84"/>
                  <a:gd name="T7" fmla="*/ 2147483646 h 126"/>
                  <a:gd name="T8" fmla="*/ 2147483646 w 84"/>
                  <a:gd name="T9" fmla="*/ 2147483646 h 126"/>
                  <a:gd name="T10" fmla="*/ 2147483646 w 84"/>
                  <a:gd name="T11" fmla="*/ 2147483646 h 126"/>
                  <a:gd name="T12" fmla="*/ 2147483646 w 84"/>
                  <a:gd name="T13" fmla="*/ 2147483646 h 126"/>
                  <a:gd name="T14" fmla="*/ 2147483646 w 84"/>
                  <a:gd name="T15" fmla="*/ 2147483646 h 126"/>
                  <a:gd name="T16" fmla="*/ 2147483646 w 84"/>
                  <a:gd name="T17" fmla="*/ 2147483646 h 126"/>
                  <a:gd name="T18" fmla="*/ 2147483646 w 84"/>
                  <a:gd name="T19" fmla="*/ 2147483646 h 126"/>
                  <a:gd name="T20" fmla="*/ 2147483646 w 84"/>
                  <a:gd name="T21" fmla="*/ 2147483646 h 126"/>
                  <a:gd name="T22" fmla="*/ 2147483646 w 84"/>
                  <a:gd name="T23" fmla="*/ 0 h 126"/>
                  <a:gd name="T24" fmla="*/ 2147483646 w 84"/>
                  <a:gd name="T25" fmla="*/ 2147483646 h 126"/>
                  <a:gd name="T26" fmla="*/ 2147483646 w 84"/>
                  <a:gd name="T27" fmla="*/ 2147483646 h 126"/>
                  <a:gd name="T28" fmla="*/ 2147483646 w 84"/>
                  <a:gd name="T29" fmla="*/ 2147483646 h 126"/>
                  <a:gd name="T30" fmla="*/ 2147483646 w 84"/>
                  <a:gd name="T31" fmla="*/ 2147483646 h 126"/>
                  <a:gd name="T32" fmla="*/ 2147483646 w 84"/>
                  <a:gd name="T33" fmla="*/ 2147483646 h 126"/>
                  <a:gd name="T34" fmla="*/ 2147483646 w 84"/>
                  <a:gd name="T35" fmla="*/ 2147483646 h 126"/>
                  <a:gd name="T36" fmla="*/ 2147483646 w 84"/>
                  <a:gd name="T37" fmla="*/ 2147483646 h 126"/>
                  <a:gd name="T38" fmla="*/ 2147483646 w 84"/>
                  <a:gd name="T39" fmla="*/ 2147483646 h 126"/>
                  <a:gd name="T40" fmla="*/ 2147483646 w 84"/>
                  <a:gd name="T41" fmla="*/ 2147483646 h 12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4" h="126">
                    <a:moveTo>
                      <a:pt x="18" y="126"/>
                    </a:moveTo>
                    <a:lnTo>
                      <a:pt x="0" y="114"/>
                    </a:lnTo>
                    <a:lnTo>
                      <a:pt x="0" y="102"/>
                    </a:lnTo>
                    <a:lnTo>
                      <a:pt x="6" y="96"/>
                    </a:lnTo>
                    <a:lnTo>
                      <a:pt x="12" y="84"/>
                    </a:lnTo>
                    <a:lnTo>
                      <a:pt x="12" y="66"/>
                    </a:lnTo>
                    <a:lnTo>
                      <a:pt x="6" y="60"/>
                    </a:lnTo>
                    <a:lnTo>
                      <a:pt x="12" y="54"/>
                    </a:lnTo>
                    <a:lnTo>
                      <a:pt x="6" y="36"/>
                    </a:lnTo>
                    <a:lnTo>
                      <a:pt x="30" y="30"/>
                    </a:lnTo>
                    <a:lnTo>
                      <a:pt x="30" y="18"/>
                    </a:lnTo>
                    <a:lnTo>
                      <a:pt x="54" y="0"/>
                    </a:lnTo>
                    <a:lnTo>
                      <a:pt x="60" y="6"/>
                    </a:lnTo>
                    <a:lnTo>
                      <a:pt x="72" y="6"/>
                    </a:lnTo>
                    <a:lnTo>
                      <a:pt x="78" y="18"/>
                    </a:lnTo>
                    <a:lnTo>
                      <a:pt x="84" y="30"/>
                    </a:lnTo>
                    <a:lnTo>
                      <a:pt x="72" y="42"/>
                    </a:lnTo>
                    <a:lnTo>
                      <a:pt x="78" y="66"/>
                    </a:lnTo>
                    <a:lnTo>
                      <a:pt x="72" y="96"/>
                    </a:lnTo>
                    <a:lnTo>
                      <a:pt x="54" y="102"/>
                    </a:lnTo>
                    <a:lnTo>
                      <a:pt x="18" y="126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" name="Freeform 258"/>
              <p:cNvSpPr>
                <a:spLocks/>
              </p:cNvSpPr>
              <p:nvPr/>
            </p:nvSpPr>
            <p:spPr bwMode="auto">
              <a:xfrm>
                <a:off x="5830888" y="1674813"/>
                <a:ext cx="436562" cy="557212"/>
              </a:xfrm>
              <a:custGeom>
                <a:avLst/>
                <a:gdLst>
                  <a:gd name="T0" fmla="*/ 2147483646 w 336"/>
                  <a:gd name="T1" fmla="*/ 2147483646 h 427"/>
                  <a:gd name="T2" fmla="*/ 2147483646 w 336"/>
                  <a:gd name="T3" fmla="*/ 2147483646 h 427"/>
                  <a:gd name="T4" fmla="*/ 2147483646 w 336"/>
                  <a:gd name="T5" fmla="*/ 2147483646 h 427"/>
                  <a:gd name="T6" fmla="*/ 2147483646 w 336"/>
                  <a:gd name="T7" fmla="*/ 2147483646 h 427"/>
                  <a:gd name="T8" fmla="*/ 2147483646 w 336"/>
                  <a:gd name="T9" fmla="*/ 2147483646 h 427"/>
                  <a:gd name="T10" fmla="*/ 2147483646 w 336"/>
                  <a:gd name="T11" fmla="*/ 2147483646 h 427"/>
                  <a:gd name="T12" fmla="*/ 2147483646 w 336"/>
                  <a:gd name="T13" fmla="*/ 2147483646 h 427"/>
                  <a:gd name="T14" fmla="*/ 2147483646 w 336"/>
                  <a:gd name="T15" fmla="*/ 2147483646 h 427"/>
                  <a:gd name="T16" fmla="*/ 2147483646 w 336"/>
                  <a:gd name="T17" fmla="*/ 2147483646 h 427"/>
                  <a:gd name="T18" fmla="*/ 2147483646 w 336"/>
                  <a:gd name="T19" fmla="*/ 2147483646 h 427"/>
                  <a:gd name="T20" fmla="*/ 2147483646 w 336"/>
                  <a:gd name="T21" fmla="*/ 2147483646 h 427"/>
                  <a:gd name="T22" fmla="*/ 2147483646 w 336"/>
                  <a:gd name="T23" fmla="*/ 0 h 427"/>
                  <a:gd name="T24" fmla="*/ 2147483646 w 336"/>
                  <a:gd name="T25" fmla="*/ 2147483646 h 427"/>
                  <a:gd name="T26" fmla="*/ 2147483646 w 336"/>
                  <a:gd name="T27" fmla="*/ 2147483646 h 427"/>
                  <a:gd name="T28" fmla="*/ 2147483646 w 336"/>
                  <a:gd name="T29" fmla="*/ 2147483646 h 427"/>
                  <a:gd name="T30" fmla="*/ 2147483646 w 336"/>
                  <a:gd name="T31" fmla="*/ 2147483646 h 427"/>
                  <a:gd name="T32" fmla="*/ 2147483646 w 336"/>
                  <a:gd name="T33" fmla="*/ 2147483646 h 427"/>
                  <a:gd name="T34" fmla="*/ 2147483646 w 336"/>
                  <a:gd name="T35" fmla="*/ 2147483646 h 427"/>
                  <a:gd name="T36" fmla="*/ 2147483646 w 336"/>
                  <a:gd name="T37" fmla="*/ 2147483646 h 427"/>
                  <a:gd name="T38" fmla="*/ 2147483646 w 336"/>
                  <a:gd name="T39" fmla="*/ 2147483646 h 427"/>
                  <a:gd name="T40" fmla="*/ 2147483646 w 336"/>
                  <a:gd name="T41" fmla="*/ 2147483646 h 427"/>
                  <a:gd name="T42" fmla="*/ 2147483646 w 336"/>
                  <a:gd name="T43" fmla="*/ 2147483646 h 427"/>
                  <a:gd name="T44" fmla="*/ 2147483646 w 336"/>
                  <a:gd name="T45" fmla="*/ 2147483646 h 427"/>
                  <a:gd name="T46" fmla="*/ 2147483646 w 336"/>
                  <a:gd name="T47" fmla="*/ 2147483646 h 427"/>
                  <a:gd name="T48" fmla="*/ 2147483646 w 336"/>
                  <a:gd name="T49" fmla="*/ 2147483646 h 427"/>
                  <a:gd name="T50" fmla="*/ 2147483646 w 336"/>
                  <a:gd name="T51" fmla="*/ 2147483646 h 427"/>
                  <a:gd name="T52" fmla="*/ 2147483646 w 336"/>
                  <a:gd name="T53" fmla="*/ 2147483646 h 427"/>
                  <a:gd name="T54" fmla="*/ 0 w 336"/>
                  <a:gd name="T55" fmla="*/ 2147483646 h 427"/>
                  <a:gd name="T56" fmla="*/ 2147483646 w 336"/>
                  <a:gd name="T57" fmla="*/ 2147483646 h 427"/>
                  <a:gd name="T58" fmla="*/ 2147483646 w 336"/>
                  <a:gd name="T59" fmla="*/ 2147483646 h 427"/>
                  <a:gd name="T60" fmla="*/ 2147483646 w 336"/>
                  <a:gd name="T61" fmla="*/ 2147483646 h 427"/>
                  <a:gd name="T62" fmla="*/ 2147483646 w 336"/>
                  <a:gd name="T63" fmla="*/ 2147483646 h 427"/>
                  <a:gd name="T64" fmla="*/ 2147483646 w 336"/>
                  <a:gd name="T65" fmla="*/ 2147483646 h 42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36" h="427">
                    <a:moveTo>
                      <a:pt x="120" y="427"/>
                    </a:moveTo>
                    <a:lnTo>
                      <a:pt x="96" y="397"/>
                    </a:lnTo>
                    <a:lnTo>
                      <a:pt x="78" y="325"/>
                    </a:lnTo>
                    <a:lnTo>
                      <a:pt x="96" y="282"/>
                    </a:lnTo>
                    <a:lnTo>
                      <a:pt x="144" y="180"/>
                    </a:lnTo>
                    <a:lnTo>
                      <a:pt x="192" y="150"/>
                    </a:lnTo>
                    <a:lnTo>
                      <a:pt x="222" y="114"/>
                    </a:lnTo>
                    <a:lnTo>
                      <a:pt x="252" y="96"/>
                    </a:lnTo>
                    <a:lnTo>
                      <a:pt x="294" y="72"/>
                    </a:lnTo>
                    <a:lnTo>
                      <a:pt x="336" y="30"/>
                    </a:lnTo>
                    <a:lnTo>
                      <a:pt x="330" y="6"/>
                    </a:lnTo>
                    <a:lnTo>
                      <a:pt x="294" y="0"/>
                    </a:lnTo>
                    <a:lnTo>
                      <a:pt x="270" y="24"/>
                    </a:lnTo>
                    <a:lnTo>
                      <a:pt x="252" y="42"/>
                    </a:lnTo>
                    <a:lnTo>
                      <a:pt x="222" y="48"/>
                    </a:lnTo>
                    <a:lnTo>
                      <a:pt x="186" y="48"/>
                    </a:lnTo>
                    <a:lnTo>
                      <a:pt x="174" y="60"/>
                    </a:lnTo>
                    <a:lnTo>
                      <a:pt x="162" y="78"/>
                    </a:lnTo>
                    <a:lnTo>
                      <a:pt x="114" y="126"/>
                    </a:lnTo>
                    <a:lnTo>
                      <a:pt x="90" y="138"/>
                    </a:lnTo>
                    <a:lnTo>
                      <a:pt x="84" y="168"/>
                    </a:lnTo>
                    <a:lnTo>
                      <a:pt x="66" y="186"/>
                    </a:lnTo>
                    <a:lnTo>
                      <a:pt x="42" y="216"/>
                    </a:lnTo>
                    <a:lnTo>
                      <a:pt x="42" y="240"/>
                    </a:lnTo>
                    <a:lnTo>
                      <a:pt x="30" y="270"/>
                    </a:lnTo>
                    <a:lnTo>
                      <a:pt x="12" y="295"/>
                    </a:lnTo>
                    <a:lnTo>
                      <a:pt x="18" y="325"/>
                    </a:lnTo>
                    <a:lnTo>
                      <a:pt x="0" y="349"/>
                    </a:lnTo>
                    <a:lnTo>
                      <a:pt x="18" y="391"/>
                    </a:lnTo>
                    <a:lnTo>
                      <a:pt x="48" y="403"/>
                    </a:lnTo>
                    <a:lnTo>
                      <a:pt x="54" y="415"/>
                    </a:lnTo>
                    <a:lnTo>
                      <a:pt x="72" y="421"/>
                    </a:lnTo>
                    <a:lnTo>
                      <a:pt x="120" y="427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" name="Freeform 259"/>
              <p:cNvSpPr>
                <a:spLocks/>
              </p:cNvSpPr>
              <p:nvPr/>
            </p:nvSpPr>
            <p:spPr bwMode="auto">
              <a:xfrm>
                <a:off x="5572125" y="4953000"/>
                <a:ext cx="166688" cy="346075"/>
              </a:xfrm>
              <a:custGeom>
                <a:avLst/>
                <a:gdLst>
                  <a:gd name="T0" fmla="*/ 2147483646 w 126"/>
                  <a:gd name="T1" fmla="*/ 2147483646 h 265"/>
                  <a:gd name="T2" fmla="*/ 0 w 126"/>
                  <a:gd name="T3" fmla="*/ 2147483646 h 265"/>
                  <a:gd name="T4" fmla="*/ 2147483646 w 126"/>
                  <a:gd name="T5" fmla="*/ 2147483646 h 265"/>
                  <a:gd name="T6" fmla="*/ 2147483646 w 126"/>
                  <a:gd name="T7" fmla="*/ 2147483646 h 265"/>
                  <a:gd name="T8" fmla="*/ 2147483646 w 126"/>
                  <a:gd name="T9" fmla="*/ 2147483646 h 265"/>
                  <a:gd name="T10" fmla="*/ 2147483646 w 126"/>
                  <a:gd name="T11" fmla="*/ 2147483646 h 265"/>
                  <a:gd name="T12" fmla="*/ 2147483646 w 126"/>
                  <a:gd name="T13" fmla="*/ 2147483646 h 265"/>
                  <a:gd name="T14" fmla="*/ 2147483646 w 126"/>
                  <a:gd name="T15" fmla="*/ 2147483646 h 265"/>
                  <a:gd name="T16" fmla="*/ 2147483646 w 126"/>
                  <a:gd name="T17" fmla="*/ 0 h 265"/>
                  <a:gd name="T18" fmla="*/ 2147483646 w 126"/>
                  <a:gd name="T19" fmla="*/ 2147483646 h 265"/>
                  <a:gd name="T20" fmla="*/ 2147483646 w 126"/>
                  <a:gd name="T21" fmla="*/ 2147483646 h 265"/>
                  <a:gd name="T22" fmla="*/ 2147483646 w 126"/>
                  <a:gd name="T23" fmla="*/ 2147483646 h 265"/>
                  <a:gd name="T24" fmla="*/ 2147483646 w 126"/>
                  <a:gd name="T25" fmla="*/ 2147483646 h 265"/>
                  <a:gd name="T26" fmla="*/ 2147483646 w 126"/>
                  <a:gd name="T27" fmla="*/ 2147483646 h 265"/>
                  <a:gd name="T28" fmla="*/ 2147483646 w 126"/>
                  <a:gd name="T29" fmla="*/ 2147483646 h 265"/>
                  <a:gd name="T30" fmla="*/ 2147483646 w 126"/>
                  <a:gd name="T31" fmla="*/ 2147483646 h 265"/>
                  <a:gd name="T32" fmla="*/ 2147483646 w 126"/>
                  <a:gd name="T33" fmla="*/ 2147483646 h 2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6" h="265">
                    <a:moveTo>
                      <a:pt x="6" y="217"/>
                    </a:moveTo>
                    <a:lnTo>
                      <a:pt x="0" y="193"/>
                    </a:lnTo>
                    <a:lnTo>
                      <a:pt x="12" y="169"/>
                    </a:lnTo>
                    <a:lnTo>
                      <a:pt x="24" y="139"/>
                    </a:lnTo>
                    <a:lnTo>
                      <a:pt x="12" y="91"/>
                    </a:lnTo>
                    <a:lnTo>
                      <a:pt x="30" y="78"/>
                    </a:lnTo>
                    <a:lnTo>
                      <a:pt x="54" y="60"/>
                    </a:lnTo>
                    <a:lnTo>
                      <a:pt x="78" y="24"/>
                    </a:lnTo>
                    <a:lnTo>
                      <a:pt x="108" y="0"/>
                    </a:lnTo>
                    <a:lnTo>
                      <a:pt x="126" y="24"/>
                    </a:lnTo>
                    <a:lnTo>
                      <a:pt x="126" y="66"/>
                    </a:lnTo>
                    <a:lnTo>
                      <a:pt x="126" y="91"/>
                    </a:lnTo>
                    <a:lnTo>
                      <a:pt x="78" y="253"/>
                    </a:lnTo>
                    <a:lnTo>
                      <a:pt x="54" y="259"/>
                    </a:lnTo>
                    <a:lnTo>
                      <a:pt x="30" y="265"/>
                    </a:lnTo>
                    <a:lnTo>
                      <a:pt x="6" y="247"/>
                    </a:lnTo>
                    <a:lnTo>
                      <a:pt x="6" y="217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" name="Freeform 266"/>
              <p:cNvSpPr>
                <a:spLocks/>
              </p:cNvSpPr>
              <p:nvPr/>
            </p:nvSpPr>
            <p:spPr bwMode="auto">
              <a:xfrm>
                <a:off x="8650288" y="5749925"/>
                <a:ext cx="179387" cy="204788"/>
              </a:xfrm>
              <a:custGeom>
                <a:avLst/>
                <a:gdLst>
                  <a:gd name="T0" fmla="*/ 0 w 138"/>
                  <a:gd name="T1" fmla="*/ 2147483646 h 157"/>
                  <a:gd name="T2" fmla="*/ 2147483646 w 138"/>
                  <a:gd name="T3" fmla="*/ 2147483646 h 157"/>
                  <a:gd name="T4" fmla="*/ 2147483646 w 138"/>
                  <a:gd name="T5" fmla="*/ 2147483646 h 157"/>
                  <a:gd name="T6" fmla="*/ 2147483646 w 138"/>
                  <a:gd name="T7" fmla="*/ 2147483646 h 157"/>
                  <a:gd name="T8" fmla="*/ 2147483646 w 138"/>
                  <a:gd name="T9" fmla="*/ 2147483646 h 157"/>
                  <a:gd name="T10" fmla="*/ 2147483646 w 138"/>
                  <a:gd name="T11" fmla="*/ 2147483646 h 157"/>
                  <a:gd name="T12" fmla="*/ 2147483646 w 138"/>
                  <a:gd name="T13" fmla="*/ 0 h 157"/>
                  <a:gd name="T14" fmla="*/ 2147483646 w 138"/>
                  <a:gd name="T15" fmla="*/ 2147483646 h 157"/>
                  <a:gd name="T16" fmla="*/ 2147483646 w 138"/>
                  <a:gd name="T17" fmla="*/ 2147483646 h 157"/>
                  <a:gd name="T18" fmla="*/ 2147483646 w 138"/>
                  <a:gd name="T19" fmla="*/ 2147483646 h 157"/>
                  <a:gd name="T20" fmla="*/ 2147483646 w 138"/>
                  <a:gd name="T21" fmla="*/ 2147483646 h 157"/>
                  <a:gd name="T22" fmla="*/ 2147483646 w 138"/>
                  <a:gd name="T23" fmla="*/ 2147483646 h 157"/>
                  <a:gd name="T24" fmla="*/ 2147483646 w 138"/>
                  <a:gd name="T25" fmla="*/ 2147483646 h 157"/>
                  <a:gd name="T26" fmla="*/ 2147483646 w 138"/>
                  <a:gd name="T27" fmla="*/ 2147483646 h 157"/>
                  <a:gd name="T28" fmla="*/ 2147483646 w 138"/>
                  <a:gd name="T29" fmla="*/ 2147483646 h 157"/>
                  <a:gd name="T30" fmla="*/ 2147483646 w 138"/>
                  <a:gd name="T31" fmla="*/ 2147483646 h 157"/>
                  <a:gd name="T32" fmla="*/ 2147483646 w 138"/>
                  <a:gd name="T33" fmla="*/ 2147483646 h 157"/>
                  <a:gd name="T34" fmla="*/ 0 w 138"/>
                  <a:gd name="T35" fmla="*/ 2147483646 h 1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38" h="157">
                    <a:moveTo>
                      <a:pt x="0" y="133"/>
                    </a:moveTo>
                    <a:lnTo>
                      <a:pt x="18" y="97"/>
                    </a:lnTo>
                    <a:lnTo>
                      <a:pt x="30" y="79"/>
                    </a:lnTo>
                    <a:lnTo>
                      <a:pt x="66" y="60"/>
                    </a:lnTo>
                    <a:lnTo>
                      <a:pt x="78" y="54"/>
                    </a:lnTo>
                    <a:lnTo>
                      <a:pt x="90" y="30"/>
                    </a:lnTo>
                    <a:lnTo>
                      <a:pt x="102" y="0"/>
                    </a:lnTo>
                    <a:lnTo>
                      <a:pt x="114" y="12"/>
                    </a:lnTo>
                    <a:lnTo>
                      <a:pt x="138" y="18"/>
                    </a:lnTo>
                    <a:lnTo>
                      <a:pt x="138" y="36"/>
                    </a:lnTo>
                    <a:lnTo>
                      <a:pt x="114" y="54"/>
                    </a:lnTo>
                    <a:lnTo>
                      <a:pt x="102" y="67"/>
                    </a:lnTo>
                    <a:lnTo>
                      <a:pt x="78" y="91"/>
                    </a:lnTo>
                    <a:lnTo>
                      <a:pt x="72" y="115"/>
                    </a:lnTo>
                    <a:lnTo>
                      <a:pt x="66" y="151"/>
                    </a:lnTo>
                    <a:lnTo>
                      <a:pt x="36" y="157"/>
                    </a:lnTo>
                    <a:lnTo>
                      <a:pt x="18" y="151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" name="Freeform 267"/>
              <p:cNvSpPr>
                <a:spLocks/>
              </p:cNvSpPr>
              <p:nvPr/>
            </p:nvSpPr>
            <p:spPr bwMode="auto">
              <a:xfrm>
                <a:off x="8805863" y="5565775"/>
                <a:ext cx="125412" cy="201613"/>
              </a:xfrm>
              <a:custGeom>
                <a:avLst/>
                <a:gdLst>
                  <a:gd name="T0" fmla="*/ 2147483646 w 96"/>
                  <a:gd name="T1" fmla="*/ 2147483646 h 156"/>
                  <a:gd name="T2" fmla="*/ 2147483646 w 96"/>
                  <a:gd name="T3" fmla="*/ 2147483646 h 156"/>
                  <a:gd name="T4" fmla="*/ 2147483646 w 96"/>
                  <a:gd name="T5" fmla="*/ 2147483646 h 156"/>
                  <a:gd name="T6" fmla="*/ 0 w 96"/>
                  <a:gd name="T7" fmla="*/ 0 h 156"/>
                  <a:gd name="T8" fmla="*/ 2147483646 w 96"/>
                  <a:gd name="T9" fmla="*/ 2147483646 h 156"/>
                  <a:gd name="T10" fmla="*/ 2147483646 w 96"/>
                  <a:gd name="T11" fmla="*/ 2147483646 h 156"/>
                  <a:gd name="T12" fmla="*/ 2147483646 w 96"/>
                  <a:gd name="T13" fmla="*/ 2147483646 h 156"/>
                  <a:gd name="T14" fmla="*/ 2147483646 w 96"/>
                  <a:gd name="T15" fmla="*/ 2147483646 h 156"/>
                  <a:gd name="T16" fmla="*/ 2147483646 w 96"/>
                  <a:gd name="T17" fmla="*/ 2147483646 h 156"/>
                  <a:gd name="T18" fmla="*/ 2147483646 w 96"/>
                  <a:gd name="T19" fmla="*/ 2147483646 h 156"/>
                  <a:gd name="T20" fmla="*/ 2147483646 w 96"/>
                  <a:gd name="T21" fmla="*/ 2147483646 h 156"/>
                  <a:gd name="T22" fmla="*/ 2147483646 w 96"/>
                  <a:gd name="T23" fmla="*/ 2147483646 h 156"/>
                  <a:gd name="T24" fmla="*/ 2147483646 w 96"/>
                  <a:gd name="T25" fmla="*/ 2147483646 h 156"/>
                  <a:gd name="T26" fmla="*/ 2147483646 w 96"/>
                  <a:gd name="T27" fmla="*/ 2147483646 h 156"/>
                  <a:gd name="T28" fmla="*/ 2147483646 w 96"/>
                  <a:gd name="T29" fmla="*/ 2147483646 h 156"/>
                  <a:gd name="T30" fmla="*/ 2147483646 w 96"/>
                  <a:gd name="T31" fmla="*/ 2147483646 h 156"/>
                  <a:gd name="T32" fmla="*/ 2147483646 w 96"/>
                  <a:gd name="T33" fmla="*/ 2147483646 h 156"/>
                  <a:gd name="T34" fmla="*/ 2147483646 w 96"/>
                  <a:gd name="T35" fmla="*/ 2147483646 h 15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96" h="156">
                    <a:moveTo>
                      <a:pt x="6" y="108"/>
                    </a:moveTo>
                    <a:lnTo>
                      <a:pt x="24" y="78"/>
                    </a:lnTo>
                    <a:lnTo>
                      <a:pt x="24" y="54"/>
                    </a:lnTo>
                    <a:lnTo>
                      <a:pt x="0" y="0"/>
                    </a:lnTo>
                    <a:lnTo>
                      <a:pt x="30" y="12"/>
                    </a:lnTo>
                    <a:lnTo>
                      <a:pt x="30" y="42"/>
                    </a:lnTo>
                    <a:lnTo>
                      <a:pt x="42" y="60"/>
                    </a:lnTo>
                    <a:lnTo>
                      <a:pt x="60" y="78"/>
                    </a:lnTo>
                    <a:lnTo>
                      <a:pt x="84" y="66"/>
                    </a:lnTo>
                    <a:lnTo>
                      <a:pt x="96" y="78"/>
                    </a:lnTo>
                    <a:lnTo>
                      <a:pt x="90" y="90"/>
                    </a:lnTo>
                    <a:lnTo>
                      <a:pt x="78" y="102"/>
                    </a:lnTo>
                    <a:lnTo>
                      <a:pt x="66" y="114"/>
                    </a:lnTo>
                    <a:lnTo>
                      <a:pt x="60" y="132"/>
                    </a:lnTo>
                    <a:lnTo>
                      <a:pt x="42" y="156"/>
                    </a:lnTo>
                    <a:lnTo>
                      <a:pt x="24" y="144"/>
                    </a:lnTo>
                    <a:lnTo>
                      <a:pt x="30" y="126"/>
                    </a:lnTo>
                    <a:lnTo>
                      <a:pt x="6" y="108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" name="Freeform 268"/>
              <p:cNvSpPr>
                <a:spLocks/>
              </p:cNvSpPr>
              <p:nvPr/>
            </p:nvSpPr>
            <p:spPr bwMode="auto">
              <a:xfrm>
                <a:off x="7323138" y="4938713"/>
                <a:ext cx="989012" cy="750887"/>
              </a:xfrm>
              <a:custGeom>
                <a:avLst/>
                <a:gdLst>
                  <a:gd name="T0" fmla="*/ 2147483646 w 757"/>
                  <a:gd name="T1" fmla="*/ 2147483646 h 577"/>
                  <a:gd name="T2" fmla="*/ 2147483646 w 757"/>
                  <a:gd name="T3" fmla="*/ 2147483646 h 577"/>
                  <a:gd name="T4" fmla="*/ 0 w 757"/>
                  <a:gd name="T5" fmla="*/ 2147483646 h 577"/>
                  <a:gd name="T6" fmla="*/ 2147483646 w 757"/>
                  <a:gd name="T7" fmla="*/ 2147483646 h 577"/>
                  <a:gd name="T8" fmla="*/ 2147483646 w 757"/>
                  <a:gd name="T9" fmla="*/ 2147483646 h 577"/>
                  <a:gd name="T10" fmla="*/ 2147483646 w 757"/>
                  <a:gd name="T11" fmla="*/ 2147483646 h 577"/>
                  <a:gd name="T12" fmla="*/ 2147483646 w 757"/>
                  <a:gd name="T13" fmla="*/ 2147483646 h 577"/>
                  <a:gd name="T14" fmla="*/ 2147483646 w 757"/>
                  <a:gd name="T15" fmla="*/ 2147483646 h 577"/>
                  <a:gd name="T16" fmla="*/ 2147483646 w 757"/>
                  <a:gd name="T17" fmla="*/ 2147483646 h 577"/>
                  <a:gd name="T18" fmla="*/ 2147483646 w 757"/>
                  <a:gd name="T19" fmla="*/ 2147483646 h 577"/>
                  <a:gd name="T20" fmla="*/ 2147483646 w 757"/>
                  <a:gd name="T21" fmla="*/ 0 h 577"/>
                  <a:gd name="T22" fmla="*/ 2147483646 w 757"/>
                  <a:gd name="T23" fmla="*/ 2147483646 h 577"/>
                  <a:gd name="T24" fmla="*/ 2147483646 w 757"/>
                  <a:gd name="T25" fmla="*/ 2147483646 h 577"/>
                  <a:gd name="T26" fmla="*/ 2147483646 w 757"/>
                  <a:gd name="T27" fmla="*/ 2147483646 h 577"/>
                  <a:gd name="T28" fmla="*/ 2147483646 w 757"/>
                  <a:gd name="T29" fmla="*/ 2147483646 h 577"/>
                  <a:gd name="T30" fmla="*/ 2147483646 w 757"/>
                  <a:gd name="T31" fmla="*/ 2147483646 h 577"/>
                  <a:gd name="T32" fmla="*/ 2147483646 w 757"/>
                  <a:gd name="T33" fmla="*/ 2147483646 h 577"/>
                  <a:gd name="T34" fmla="*/ 2147483646 w 757"/>
                  <a:gd name="T35" fmla="*/ 2147483646 h 577"/>
                  <a:gd name="T36" fmla="*/ 2147483646 w 757"/>
                  <a:gd name="T37" fmla="*/ 2147483646 h 577"/>
                  <a:gd name="T38" fmla="*/ 2147483646 w 757"/>
                  <a:gd name="T39" fmla="*/ 2147483646 h 577"/>
                  <a:gd name="T40" fmla="*/ 2147483646 w 757"/>
                  <a:gd name="T41" fmla="*/ 2147483646 h 577"/>
                  <a:gd name="T42" fmla="*/ 2147483646 w 757"/>
                  <a:gd name="T43" fmla="*/ 2147483646 h 577"/>
                  <a:gd name="T44" fmla="*/ 2147483646 w 757"/>
                  <a:gd name="T45" fmla="*/ 2147483646 h 577"/>
                  <a:gd name="T46" fmla="*/ 2147483646 w 757"/>
                  <a:gd name="T47" fmla="*/ 2147483646 h 577"/>
                  <a:gd name="T48" fmla="*/ 2147483646 w 757"/>
                  <a:gd name="T49" fmla="*/ 2147483646 h 577"/>
                  <a:gd name="T50" fmla="*/ 2147483646 w 757"/>
                  <a:gd name="T51" fmla="*/ 2147483646 h 577"/>
                  <a:gd name="T52" fmla="*/ 2147483646 w 757"/>
                  <a:gd name="T53" fmla="*/ 2147483646 h 577"/>
                  <a:gd name="T54" fmla="*/ 2147483646 w 757"/>
                  <a:gd name="T55" fmla="*/ 2147483646 h 577"/>
                  <a:gd name="T56" fmla="*/ 2147483646 w 757"/>
                  <a:gd name="T57" fmla="*/ 2147483646 h 577"/>
                  <a:gd name="T58" fmla="*/ 2147483646 w 757"/>
                  <a:gd name="T59" fmla="*/ 2147483646 h 577"/>
                  <a:gd name="T60" fmla="*/ 2147483646 w 757"/>
                  <a:gd name="T61" fmla="*/ 2147483646 h 577"/>
                  <a:gd name="T62" fmla="*/ 2147483646 w 757"/>
                  <a:gd name="T63" fmla="*/ 2147483646 h 577"/>
                  <a:gd name="T64" fmla="*/ 2147483646 w 757"/>
                  <a:gd name="T65" fmla="*/ 2147483646 h 577"/>
                  <a:gd name="T66" fmla="*/ 2147483646 w 757"/>
                  <a:gd name="T67" fmla="*/ 2147483646 h 577"/>
                  <a:gd name="T68" fmla="*/ 2147483646 w 757"/>
                  <a:gd name="T69" fmla="*/ 2147483646 h 577"/>
                  <a:gd name="T70" fmla="*/ 2147483646 w 757"/>
                  <a:gd name="T71" fmla="*/ 2147483646 h 57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57" h="577">
                    <a:moveTo>
                      <a:pt x="30" y="463"/>
                    </a:moveTo>
                    <a:lnTo>
                      <a:pt x="36" y="415"/>
                    </a:lnTo>
                    <a:lnTo>
                      <a:pt x="30" y="385"/>
                    </a:lnTo>
                    <a:lnTo>
                      <a:pt x="6" y="307"/>
                    </a:lnTo>
                    <a:lnTo>
                      <a:pt x="6" y="283"/>
                    </a:lnTo>
                    <a:lnTo>
                      <a:pt x="0" y="247"/>
                    </a:lnTo>
                    <a:lnTo>
                      <a:pt x="6" y="217"/>
                    </a:lnTo>
                    <a:lnTo>
                      <a:pt x="30" y="193"/>
                    </a:lnTo>
                    <a:lnTo>
                      <a:pt x="78" y="175"/>
                    </a:lnTo>
                    <a:lnTo>
                      <a:pt x="114" y="151"/>
                    </a:lnTo>
                    <a:lnTo>
                      <a:pt x="144" y="145"/>
                    </a:lnTo>
                    <a:lnTo>
                      <a:pt x="156" y="109"/>
                    </a:lnTo>
                    <a:lnTo>
                      <a:pt x="180" y="97"/>
                    </a:lnTo>
                    <a:lnTo>
                      <a:pt x="204" y="90"/>
                    </a:lnTo>
                    <a:lnTo>
                      <a:pt x="240" y="60"/>
                    </a:lnTo>
                    <a:lnTo>
                      <a:pt x="264" y="48"/>
                    </a:lnTo>
                    <a:lnTo>
                      <a:pt x="282" y="60"/>
                    </a:lnTo>
                    <a:lnTo>
                      <a:pt x="300" y="66"/>
                    </a:lnTo>
                    <a:lnTo>
                      <a:pt x="312" y="42"/>
                    </a:lnTo>
                    <a:lnTo>
                      <a:pt x="330" y="24"/>
                    </a:lnTo>
                    <a:lnTo>
                      <a:pt x="360" y="18"/>
                    </a:lnTo>
                    <a:lnTo>
                      <a:pt x="372" y="0"/>
                    </a:lnTo>
                    <a:lnTo>
                      <a:pt x="396" y="6"/>
                    </a:lnTo>
                    <a:lnTo>
                      <a:pt x="438" y="12"/>
                    </a:lnTo>
                    <a:lnTo>
                      <a:pt x="432" y="36"/>
                    </a:lnTo>
                    <a:lnTo>
                      <a:pt x="420" y="66"/>
                    </a:lnTo>
                    <a:lnTo>
                      <a:pt x="438" y="78"/>
                    </a:lnTo>
                    <a:lnTo>
                      <a:pt x="468" y="78"/>
                    </a:lnTo>
                    <a:lnTo>
                      <a:pt x="492" y="115"/>
                    </a:lnTo>
                    <a:lnTo>
                      <a:pt x="510" y="109"/>
                    </a:lnTo>
                    <a:lnTo>
                      <a:pt x="540" y="90"/>
                    </a:lnTo>
                    <a:lnTo>
                      <a:pt x="540" y="30"/>
                    </a:lnTo>
                    <a:lnTo>
                      <a:pt x="564" y="0"/>
                    </a:lnTo>
                    <a:lnTo>
                      <a:pt x="576" y="42"/>
                    </a:lnTo>
                    <a:lnTo>
                      <a:pt x="582" y="54"/>
                    </a:lnTo>
                    <a:lnTo>
                      <a:pt x="594" y="60"/>
                    </a:lnTo>
                    <a:lnTo>
                      <a:pt x="612" y="121"/>
                    </a:lnTo>
                    <a:lnTo>
                      <a:pt x="642" y="151"/>
                    </a:lnTo>
                    <a:lnTo>
                      <a:pt x="678" y="163"/>
                    </a:lnTo>
                    <a:lnTo>
                      <a:pt x="690" y="199"/>
                    </a:lnTo>
                    <a:lnTo>
                      <a:pt x="708" y="211"/>
                    </a:lnTo>
                    <a:lnTo>
                      <a:pt x="714" y="241"/>
                    </a:lnTo>
                    <a:lnTo>
                      <a:pt x="751" y="265"/>
                    </a:lnTo>
                    <a:lnTo>
                      <a:pt x="751" y="289"/>
                    </a:lnTo>
                    <a:lnTo>
                      <a:pt x="757" y="325"/>
                    </a:lnTo>
                    <a:lnTo>
                      <a:pt x="757" y="379"/>
                    </a:lnTo>
                    <a:lnTo>
                      <a:pt x="714" y="469"/>
                    </a:lnTo>
                    <a:lnTo>
                      <a:pt x="696" y="523"/>
                    </a:lnTo>
                    <a:lnTo>
                      <a:pt x="696" y="547"/>
                    </a:lnTo>
                    <a:lnTo>
                      <a:pt x="684" y="547"/>
                    </a:lnTo>
                    <a:lnTo>
                      <a:pt x="660" y="559"/>
                    </a:lnTo>
                    <a:lnTo>
                      <a:pt x="636" y="577"/>
                    </a:lnTo>
                    <a:lnTo>
                      <a:pt x="618" y="577"/>
                    </a:lnTo>
                    <a:lnTo>
                      <a:pt x="594" y="559"/>
                    </a:lnTo>
                    <a:lnTo>
                      <a:pt x="576" y="571"/>
                    </a:lnTo>
                    <a:lnTo>
                      <a:pt x="534" y="553"/>
                    </a:lnTo>
                    <a:lnTo>
                      <a:pt x="498" y="535"/>
                    </a:lnTo>
                    <a:lnTo>
                      <a:pt x="480" y="505"/>
                    </a:lnTo>
                    <a:lnTo>
                      <a:pt x="468" y="481"/>
                    </a:lnTo>
                    <a:lnTo>
                      <a:pt x="444" y="487"/>
                    </a:lnTo>
                    <a:lnTo>
                      <a:pt x="420" y="463"/>
                    </a:lnTo>
                    <a:lnTo>
                      <a:pt x="378" y="421"/>
                    </a:lnTo>
                    <a:lnTo>
                      <a:pt x="312" y="409"/>
                    </a:lnTo>
                    <a:lnTo>
                      <a:pt x="264" y="415"/>
                    </a:lnTo>
                    <a:lnTo>
                      <a:pt x="204" y="433"/>
                    </a:lnTo>
                    <a:lnTo>
                      <a:pt x="198" y="451"/>
                    </a:lnTo>
                    <a:lnTo>
                      <a:pt x="162" y="457"/>
                    </a:lnTo>
                    <a:lnTo>
                      <a:pt x="138" y="457"/>
                    </a:lnTo>
                    <a:lnTo>
                      <a:pt x="120" y="475"/>
                    </a:lnTo>
                    <a:lnTo>
                      <a:pt x="84" y="487"/>
                    </a:lnTo>
                    <a:lnTo>
                      <a:pt x="60" y="487"/>
                    </a:lnTo>
                    <a:lnTo>
                      <a:pt x="30" y="463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" name="Freeform 269"/>
              <p:cNvSpPr>
                <a:spLocks/>
              </p:cNvSpPr>
              <p:nvPr/>
            </p:nvSpPr>
            <p:spPr bwMode="auto">
              <a:xfrm>
                <a:off x="8099425" y="5734050"/>
                <a:ext cx="87313" cy="119063"/>
              </a:xfrm>
              <a:custGeom>
                <a:avLst/>
                <a:gdLst>
                  <a:gd name="T0" fmla="*/ 0 w 66"/>
                  <a:gd name="T1" fmla="*/ 2147483646 h 91"/>
                  <a:gd name="T2" fmla="*/ 2147483646 w 66"/>
                  <a:gd name="T3" fmla="*/ 2147483646 h 91"/>
                  <a:gd name="T4" fmla="*/ 2147483646 w 66"/>
                  <a:gd name="T5" fmla="*/ 2147483646 h 91"/>
                  <a:gd name="T6" fmla="*/ 2147483646 w 66"/>
                  <a:gd name="T7" fmla="*/ 2147483646 h 91"/>
                  <a:gd name="T8" fmla="*/ 2147483646 w 66"/>
                  <a:gd name="T9" fmla="*/ 2147483646 h 91"/>
                  <a:gd name="T10" fmla="*/ 2147483646 w 66"/>
                  <a:gd name="T11" fmla="*/ 2147483646 h 91"/>
                  <a:gd name="T12" fmla="*/ 2147483646 w 66"/>
                  <a:gd name="T13" fmla="*/ 0 h 91"/>
                  <a:gd name="T14" fmla="*/ 2147483646 w 66"/>
                  <a:gd name="T15" fmla="*/ 2147483646 h 91"/>
                  <a:gd name="T16" fmla="*/ 0 w 66"/>
                  <a:gd name="T17" fmla="*/ 2147483646 h 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91">
                    <a:moveTo>
                      <a:pt x="0" y="18"/>
                    </a:moveTo>
                    <a:lnTo>
                      <a:pt x="12" y="48"/>
                    </a:lnTo>
                    <a:lnTo>
                      <a:pt x="18" y="72"/>
                    </a:lnTo>
                    <a:lnTo>
                      <a:pt x="36" y="91"/>
                    </a:lnTo>
                    <a:lnTo>
                      <a:pt x="48" y="66"/>
                    </a:lnTo>
                    <a:lnTo>
                      <a:pt x="66" y="30"/>
                    </a:lnTo>
                    <a:lnTo>
                      <a:pt x="66" y="0"/>
                    </a:lnTo>
                    <a:lnTo>
                      <a:pt x="42" y="12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" name="Freeform 271"/>
              <p:cNvSpPr>
                <a:spLocks/>
              </p:cNvSpPr>
              <p:nvPr/>
            </p:nvSpPr>
            <p:spPr bwMode="auto">
              <a:xfrm>
                <a:off x="7259638" y="4486275"/>
                <a:ext cx="227012" cy="265113"/>
              </a:xfrm>
              <a:custGeom>
                <a:avLst/>
                <a:gdLst>
                  <a:gd name="T0" fmla="*/ 2147483646 w 174"/>
                  <a:gd name="T1" fmla="*/ 2147483646 h 204"/>
                  <a:gd name="T2" fmla="*/ 0 w 174"/>
                  <a:gd name="T3" fmla="*/ 2147483646 h 204"/>
                  <a:gd name="T4" fmla="*/ 0 w 174"/>
                  <a:gd name="T5" fmla="*/ 2147483646 h 204"/>
                  <a:gd name="T6" fmla="*/ 2147483646 w 174"/>
                  <a:gd name="T7" fmla="*/ 2147483646 h 204"/>
                  <a:gd name="T8" fmla="*/ 2147483646 w 174"/>
                  <a:gd name="T9" fmla="*/ 2147483646 h 204"/>
                  <a:gd name="T10" fmla="*/ 2147483646 w 174"/>
                  <a:gd name="T11" fmla="*/ 2147483646 h 204"/>
                  <a:gd name="T12" fmla="*/ 2147483646 w 174"/>
                  <a:gd name="T13" fmla="*/ 2147483646 h 204"/>
                  <a:gd name="T14" fmla="*/ 2147483646 w 174"/>
                  <a:gd name="T15" fmla="*/ 0 h 204"/>
                  <a:gd name="T16" fmla="*/ 2147483646 w 174"/>
                  <a:gd name="T17" fmla="*/ 2147483646 h 204"/>
                  <a:gd name="T18" fmla="*/ 2147483646 w 174"/>
                  <a:gd name="T19" fmla="*/ 2147483646 h 204"/>
                  <a:gd name="T20" fmla="*/ 2147483646 w 174"/>
                  <a:gd name="T21" fmla="*/ 2147483646 h 204"/>
                  <a:gd name="T22" fmla="*/ 2147483646 w 174"/>
                  <a:gd name="T23" fmla="*/ 2147483646 h 204"/>
                  <a:gd name="T24" fmla="*/ 2147483646 w 174"/>
                  <a:gd name="T25" fmla="*/ 2147483646 h 204"/>
                  <a:gd name="T26" fmla="*/ 2147483646 w 174"/>
                  <a:gd name="T27" fmla="*/ 2147483646 h 204"/>
                  <a:gd name="T28" fmla="*/ 2147483646 w 174"/>
                  <a:gd name="T29" fmla="*/ 2147483646 h 204"/>
                  <a:gd name="T30" fmla="*/ 2147483646 w 174"/>
                  <a:gd name="T31" fmla="*/ 2147483646 h 204"/>
                  <a:gd name="T32" fmla="*/ 2147483646 w 174"/>
                  <a:gd name="T33" fmla="*/ 2147483646 h 204"/>
                  <a:gd name="T34" fmla="*/ 2147483646 w 174"/>
                  <a:gd name="T35" fmla="*/ 2147483646 h 204"/>
                  <a:gd name="T36" fmla="*/ 2147483646 w 174"/>
                  <a:gd name="T37" fmla="*/ 2147483646 h 204"/>
                  <a:gd name="T38" fmla="*/ 2147483646 w 174"/>
                  <a:gd name="T39" fmla="*/ 2147483646 h 204"/>
                  <a:gd name="T40" fmla="*/ 2147483646 w 174"/>
                  <a:gd name="T41" fmla="*/ 2147483646 h 204"/>
                  <a:gd name="T42" fmla="*/ 2147483646 w 174"/>
                  <a:gd name="T43" fmla="*/ 2147483646 h 204"/>
                  <a:gd name="T44" fmla="*/ 2147483646 w 174"/>
                  <a:gd name="T45" fmla="*/ 2147483646 h 204"/>
                  <a:gd name="T46" fmla="*/ 2147483646 w 174"/>
                  <a:gd name="T47" fmla="*/ 2147483646 h 20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74" h="204">
                    <a:moveTo>
                      <a:pt x="12" y="168"/>
                    </a:moveTo>
                    <a:lnTo>
                      <a:pt x="0" y="144"/>
                    </a:lnTo>
                    <a:lnTo>
                      <a:pt x="0" y="108"/>
                    </a:lnTo>
                    <a:lnTo>
                      <a:pt x="12" y="90"/>
                    </a:lnTo>
                    <a:lnTo>
                      <a:pt x="36" y="84"/>
                    </a:lnTo>
                    <a:lnTo>
                      <a:pt x="60" y="66"/>
                    </a:lnTo>
                    <a:lnTo>
                      <a:pt x="96" y="24"/>
                    </a:lnTo>
                    <a:lnTo>
                      <a:pt x="138" y="0"/>
                    </a:lnTo>
                    <a:lnTo>
                      <a:pt x="162" y="12"/>
                    </a:lnTo>
                    <a:lnTo>
                      <a:pt x="174" y="30"/>
                    </a:lnTo>
                    <a:lnTo>
                      <a:pt x="156" y="48"/>
                    </a:lnTo>
                    <a:lnTo>
                      <a:pt x="150" y="66"/>
                    </a:lnTo>
                    <a:lnTo>
                      <a:pt x="156" y="90"/>
                    </a:lnTo>
                    <a:lnTo>
                      <a:pt x="174" y="108"/>
                    </a:lnTo>
                    <a:lnTo>
                      <a:pt x="156" y="120"/>
                    </a:lnTo>
                    <a:lnTo>
                      <a:pt x="150" y="132"/>
                    </a:lnTo>
                    <a:lnTo>
                      <a:pt x="138" y="150"/>
                    </a:lnTo>
                    <a:lnTo>
                      <a:pt x="126" y="168"/>
                    </a:lnTo>
                    <a:lnTo>
                      <a:pt x="114" y="198"/>
                    </a:lnTo>
                    <a:lnTo>
                      <a:pt x="90" y="204"/>
                    </a:lnTo>
                    <a:lnTo>
                      <a:pt x="72" y="192"/>
                    </a:lnTo>
                    <a:lnTo>
                      <a:pt x="42" y="192"/>
                    </a:lnTo>
                    <a:lnTo>
                      <a:pt x="24" y="192"/>
                    </a:lnTo>
                    <a:lnTo>
                      <a:pt x="12" y="168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" name="Freeform 274"/>
              <p:cNvSpPr>
                <a:spLocks/>
              </p:cNvSpPr>
              <p:nvPr/>
            </p:nvSpPr>
            <p:spPr bwMode="auto">
              <a:xfrm>
                <a:off x="7456488" y="4618038"/>
                <a:ext cx="141287" cy="173037"/>
              </a:xfrm>
              <a:custGeom>
                <a:avLst/>
                <a:gdLst>
                  <a:gd name="T0" fmla="*/ 2147483646 w 108"/>
                  <a:gd name="T1" fmla="*/ 2147483646 h 132"/>
                  <a:gd name="T2" fmla="*/ 2147483646 w 108"/>
                  <a:gd name="T3" fmla="*/ 2147483646 h 132"/>
                  <a:gd name="T4" fmla="*/ 0 w 108"/>
                  <a:gd name="T5" fmla="*/ 2147483646 h 132"/>
                  <a:gd name="T6" fmla="*/ 2147483646 w 108"/>
                  <a:gd name="T7" fmla="*/ 2147483646 h 132"/>
                  <a:gd name="T8" fmla="*/ 2147483646 w 108"/>
                  <a:gd name="T9" fmla="*/ 2147483646 h 132"/>
                  <a:gd name="T10" fmla="*/ 2147483646 w 108"/>
                  <a:gd name="T11" fmla="*/ 2147483646 h 132"/>
                  <a:gd name="T12" fmla="*/ 2147483646 w 108"/>
                  <a:gd name="T13" fmla="*/ 2147483646 h 132"/>
                  <a:gd name="T14" fmla="*/ 2147483646 w 108"/>
                  <a:gd name="T15" fmla="*/ 0 h 132"/>
                  <a:gd name="T16" fmla="*/ 2147483646 w 108"/>
                  <a:gd name="T17" fmla="*/ 2147483646 h 132"/>
                  <a:gd name="T18" fmla="*/ 2147483646 w 108"/>
                  <a:gd name="T19" fmla="*/ 2147483646 h 132"/>
                  <a:gd name="T20" fmla="*/ 2147483646 w 108"/>
                  <a:gd name="T21" fmla="*/ 2147483646 h 132"/>
                  <a:gd name="T22" fmla="*/ 2147483646 w 108"/>
                  <a:gd name="T23" fmla="*/ 2147483646 h 132"/>
                  <a:gd name="T24" fmla="*/ 2147483646 w 108"/>
                  <a:gd name="T25" fmla="*/ 2147483646 h 132"/>
                  <a:gd name="T26" fmla="*/ 2147483646 w 108"/>
                  <a:gd name="T27" fmla="*/ 2147483646 h 132"/>
                  <a:gd name="T28" fmla="*/ 2147483646 w 108"/>
                  <a:gd name="T29" fmla="*/ 2147483646 h 132"/>
                  <a:gd name="T30" fmla="*/ 2147483646 w 108"/>
                  <a:gd name="T31" fmla="*/ 2147483646 h 132"/>
                  <a:gd name="T32" fmla="*/ 2147483646 w 108"/>
                  <a:gd name="T33" fmla="*/ 2147483646 h 132"/>
                  <a:gd name="T34" fmla="*/ 2147483646 w 108"/>
                  <a:gd name="T35" fmla="*/ 2147483646 h 132"/>
                  <a:gd name="T36" fmla="*/ 2147483646 w 108"/>
                  <a:gd name="T37" fmla="*/ 2147483646 h 132"/>
                  <a:gd name="T38" fmla="*/ 2147483646 w 108"/>
                  <a:gd name="T39" fmla="*/ 2147483646 h 132"/>
                  <a:gd name="T40" fmla="*/ 2147483646 w 108"/>
                  <a:gd name="T41" fmla="*/ 2147483646 h 132"/>
                  <a:gd name="T42" fmla="*/ 2147483646 w 108"/>
                  <a:gd name="T43" fmla="*/ 2147483646 h 132"/>
                  <a:gd name="T44" fmla="*/ 2147483646 w 108"/>
                  <a:gd name="T45" fmla="*/ 2147483646 h 132"/>
                  <a:gd name="T46" fmla="*/ 2147483646 w 108"/>
                  <a:gd name="T47" fmla="*/ 2147483646 h 13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08" h="132">
                    <a:moveTo>
                      <a:pt x="12" y="126"/>
                    </a:moveTo>
                    <a:lnTo>
                      <a:pt x="12" y="108"/>
                    </a:lnTo>
                    <a:lnTo>
                      <a:pt x="0" y="84"/>
                    </a:lnTo>
                    <a:lnTo>
                      <a:pt x="6" y="66"/>
                    </a:lnTo>
                    <a:lnTo>
                      <a:pt x="24" y="24"/>
                    </a:lnTo>
                    <a:lnTo>
                      <a:pt x="36" y="12"/>
                    </a:lnTo>
                    <a:lnTo>
                      <a:pt x="66" y="6"/>
                    </a:lnTo>
                    <a:lnTo>
                      <a:pt x="108" y="0"/>
                    </a:lnTo>
                    <a:lnTo>
                      <a:pt x="108" y="12"/>
                    </a:lnTo>
                    <a:lnTo>
                      <a:pt x="90" y="12"/>
                    </a:lnTo>
                    <a:lnTo>
                      <a:pt x="54" y="24"/>
                    </a:lnTo>
                    <a:lnTo>
                      <a:pt x="42" y="42"/>
                    </a:lnTo>
                    <a:lnTo>
                      <a:pt x="84" y="42"/>
                    </a:lnTo>
                    <a:lnTo>
                      <a:pt x="90" y="60"/>
                    </a:lnTo>
                    <a:lnTo>
                      <a:pt x="78" y="66"/>
                    </a:lnTo>
                    <a:lnTo>
                      <a:pt x="66" y="78"/>
                    </a:lnTo>
                    <a:lnTo>
                      <a:pt x="90" y="102"/>
                    </a:lnTo>
                    <a:lnTo>
                      <a:pt x="96" y="126"/>
                    </a:lnTo>
                    <a:lnTo>
                      <a:pt x="72" y="126"/>
                    </a:lnTo>
                    <a:lnTo>
                      <a:pt x="54" y="108"/>
                    </a:lnTo>
                    <a:lnTo>
                      <a:pt x="36" y="84"/>
                    </a:lnTo>
                    <a:lnTo>
                      <a:pt x="36" y="114"/>
                    </a:lnTo>
                    <a:lnTo>
                      <a:pt x="36" y="132"/>
                    </a:lnTo>
                    <a:lnTo>
                      <a:pt x="12" y="126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" name="Freeform 275"/>
              <p:cNvSpPr>
                <a:spLocks/>
              </p:cNvSpPr>
              <p:nvPr/>
            </p:nvSpPr>
            <p:spPr bwMode="auto">
              <a:xfrm>
                <a:off x="7135813" y="4814888"/>
                <a:ext cx="265112" cy="60325"/>
              </a:xfrm>
              <a:custGeom>
                <a:avLst/>
                <a:gdLst>
                  <a:gd name="T0" fmla="*/ 0 w 34"/>
                  <a:gd name="T1" fmla="*/ 2147483646 h 8"/>
                  <a:gd name="T2" fmla="*/ 2147483646 w 34"/>
                  <a:gd name="T3" fmla="*/ 0 h 8"/>
                  <a:gd name="T4" fmla="*/ 2147483646 w 34"/>
                  <a:gd name="T5" fmla="*/ 0 h 8"/>
                  <a:gd name="T6" fmla="*/ 2147483646 w 34"/>
                  <a:gd name="T7" fmla="*/ 2147483646 h 8"/>
                  <a:gd name="T8" fmla="*/ 2147483646 w 34"/>
                  <a:gd name="T9" fmla="*/ 2147483646 h 8"/>
                  <a:gd name="T10" fmla="*/ 2147483646 w 34"/>
                  <a:gd name="T11" fmla="*/ 2147483646 h 8"/>
                  <a:gd name="T12" fmla="*/ 2147483646 w 34"/>
                  <a:gd name="T13" fmla="*/ 2147483646 h 8"/>
                  <a:gd name="T14" fmla="*/ 2147483646 w 34"/>
                  <a:gd name="T15" fmla="*/ 2147483646 h 8"/>
                  <a:gd name="T16" fmla="*/ 2147483646 w 34"/>
                  <a:gd name="T17" fmla="*/ 2147483646 h 8"/>
                  <a:gd name="T18" fmla="*/ 2147483646 w 34"/>
                  <a:gd name="T19" fmla="*/ 2147483646 h 8"/>
                  <a:gd name="T20" fmla="*/ 0 w 34"/>
                  <a:gd name="T21" fmla="*/ 2147483646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4" h="8">
                    <a:moveTo>
                      <a:pt x="0" y="1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0" y="4"/>
                      <a:pt x="8" y="4"/>
                    </a:cubicBezTo>
                    <a:cubicBezTo>
                      <a:pt x="7" y="3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" name="Freeform 276"/>
              <p:cNvSpPr>
                <a:spLocks/>
              </p:cNvSpPr>
              <p:nvPr/>
            </p:nvSpPr>
            <p:spPr bwMode="auto">
              <a:xfrm>
                <a:off x="2928938" y="3178175"/>
                <a:ext cx="158750" cy="179388"/>
              </a:xfrm>
              <a:custGeom>
                <a:avLst/>
                <a:gdLst>
                  <a:gd name="T0" fmla="*/ 0 w 120"/>
                  <a:gd name="T1" fmla="*/ 2147483646 h 138"/>
                  <a:gd name="T2" fmla="*/ 0 w 120"/>
                  <a:gd name="T3" fmla="*/ 2147483646 h 138"/>
                  <a:gd name="T4" fmla="*/ 2147483646 w 120"/>
                  <a:gd name="T5" fmla="*/ 2147483646 h 138"/>
                  <a:gd name="T6" fmla="*/ 2147483646 w 120"/>
                  <a:gd name="T7" fmla="*/ 2147483646 h 138"/>
                  <a:gd name="T8" fmla="*/ 2147483646 w 120"/>
                  <a:gd name="T9" fmla="*/ 0 h 138"/>
                  <a:gd name="T10" fmla="*/ 2147483646 w 120"/>
                  <a:gd name="T11" fmla="*/ 2147483646 h 138"/>
                  <a:gd name="T12" fmla="*/ 2147483646 w 120"/>
                  <a:gd name="T13" fmla="*/ 2147483646 h 138"/>
                  <a:gd name="T14" fmla="*/ 2147483646 w 120"/>
                  <a:gd name="T15" fmla="*/ 2147483646 h 138"/>
                  <a:gd name="T16" fmla="*/ 2147483646 w 120"/>
                  <a:gd name="T17" fmla="*/ 2147483646 h 138"/>
                  <a:gd name="T18" fmla="*/ 2147483646 w 120"/>
                  <a:gd name="T19" fmla="*/ 2147483646 h 138"/>
                  <a:gd name="T20" fmla="*/ 2147483646 w 120"/>
                  <a:gd name="T21" fmla="*/ 2147483646 h 138"/>
                  <a:gd name="T22" fmla="*/ 2147483646 w 120"/>
                  <a:gd name="T23" fmla="*/ 2147483646 h 138"/>
                  <a:gd name="T24" fmla="*/ 2147483646 w 120"/>
                  <a:gd name="T25" fmla="*/ 2147483646 h 138"/>
                  <a:gd name="T26" fmla="*/ 2147483646 w 120"/>
                  <a:gd name="T27" fmla="*/ 2147483646 h 138"/>
                  <a:gd name="T28" fmla="*/ 2147483646 w 120"/>
                  <a:gd name="T29" fmla="*/ 2147483646 h 138"/>
                  <a:gd name="T30" fmla="*/ 2147483646 w 120"/>
                  <a:gd name="T31" fmla="*/ 2147483646 h 138"/>
                  <a:gd name="T32" fmla="*/ 0 w 120"/>
                  <a:gd name="T33" fmla="*/ 2147483646 h 1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0" h="138">
                    <a:moveTo>
                      <a:pt x="0" y="114"/>
                    </a:moveTo>
                    <a:lnTo>
                      <a:pt x="0" y="90"/>
                    </a:lnTo>
                    <a:lnTo>
                      <a:pt x="6" y="72"/>
                    </a:lnTo>
                    <a:lnTo>
                      <a:pt x="36" y="24"/>
                    </a:lnTo>
                    <a:lnTo>
                      <a:pt x="66" y="0"/>
                    </a:lnTo>
                    <a:lnTo>
                      <a:pt x="66" y="18"/>
                    </a:lnTo>
                    <a:lnTo>
                      <a:pt x="54" y="42"/>
                    </a:lnTo>
                    <a:lnTo>
                      <a:pt x="60" y="54"/>
                    </a:lnTo>
                    <a:lnTo>
                      <a:pt x="108" y="78"/>
                    </a:lnTo>
                    <a:lnTo>
                      <a:pt x="120" y="108"/>
                    </a:lnTo>
                    <a:lnTo>
                      <a:pt x="120" y="132"/>
                    </a:lnTo>
                    <a:lnTo>
                      <a:pt x="96" y="138"/>
                    </a:lnTo>
                    <a:lnTo>
                      <a:pt x="84" y="120"/>
                    </a:lnTo>
                    <a:lnTo>
                      <a:pt x="66" y="126"/>
                    </a:lnTo>
                    <a:lnTo>
                      <a:pt x="48" y="114"/>
                    </a:lnTo>
                    <a:lnTo>
                      <a:pt x="18" y="108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" name="Freeform 277"/>
              <p:cNvSpPr>
                <a:spLocks/>
              </p:cNvSpPr>
              <p:nvPr/>
            </p:nvSpPr>
            <p:spPr bwMode="auto">
              <a:xfrm>
                <a:off x="2276475" y="4084638"/>
                <a:ext cx="276225" cy="77787"/>
              </a:xfrm>
              <a:custGeom>
                <a:avLst/>
                <a:gdLst>
                  <a:gd name="T0" fmla="*/ 2147483646 w 35"/>
                  <a:gd name="T1" fmla="*/ 2147483646 h 10"/>
                  <a:gd name="T2" fmla="*/ 2147483646 w 35"/>
                  <a:gd name="T3" fmla="*/ 0 h 10"/>
                  <a:gd name="T4" fmla="*/ 2147483646 w 35"/>
                  <a:gd name="T5" fmla="*/ 0 h 10"/>
                  <a:gd name="T6" fmla="*/ 2147483646 w 35"/>
                  <a:gd name="T7" fmla="*/ 2147483646 h 10"/>
                  <a:gd name="T8" fmla="*/ 2147483646 w 35"/>
                  <a:gd name="T9" fmla="*/ 2147483646 h 10"/>
                  <a:gd name="T10" fmla="*/ 2147483646 w 35"/>
                  <a:gd name="T11" fmla="*/ 2147483646 h 10"/>
                  <a:gd name="T12" fmla="*/ 2147483646 w 35"/>
                  <a:gd name="T13" fmla="*/ 2147483646 h 10"/>
                  <a:gd name="T14" fmla="*/ 2147483646 w 35"/>
                  <a:gd name="T15" fmla="*/ 2147483646 h 10"/>
                  <a:gd name="T16" fmla="*/ 2147483646 w 35"/>
                  <a:gd name="T17" fmla="*/ 2147483646 h 10"/>
                  <a:gd name="T18" fmla="*/ 2147483646 w 35"/>
                  <a:gd name="T19" fmla="*/ 2147483646 h 10"/>
                  <a:gd name="T20" fmla="*/ 2147483646 w 35"/>
                  <a:gd name="T21" fmla="*/ 2147483646 h 10"/>
                  <a:gd name="T22" fmla="*/ 2147483646 w 35"/>
                  <a:gd name="T23" fmla="*/ 2147483646 h 10"/>
                  <a:gd name="T24" fmla="*/ 2147483646 w 35"/>
                  <a:gd name="T25" fmla="*/ 2147483646 h 10"/>
                  <a:gd name="T26" fmla="*/ 2147483646 w 35"/>
                  <a:gd name="T27" fmla="*/ 2147483646 h 10"/>
                  <a:gd name="T28" fmla="*/ 0 w 35"/>
                  <a:gd name="T29" fmla="*/ 2147483646 h 10"/>
                  <a:gd name="T30" fmla="*/ 2147483646 w 35"/>
                  <a:gd name="T31" fmla="*/ 2147483646 h 1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5" h="10">
                    <a:moveTo>
                      <a:pt x="2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3"/>
                      <a:pt x="27" y="5"/>
                      <a:pt x="28" y="6"/>
                    </a:cubicBezTo>
                    <a:cubicBezTo>
                      <a:pt x="30" y="7"/>
                      <a:pt x="33" y="7"/>
                      <a:pt x="33" y="7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5" y="10"/>
                      <a:pt x="33" y="10"/>
                    </a:cubicBezTo>
                    <a:cubicBezTo>
                      <a:pt x="31" y="10"/>
                      <a:pt x="25" y="10"/>
                      <a:pt x="25" y="10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" name="Freeform 278"/>
              <p:cNvSpPr>
                <a:spLocks/>
              </p:cNvSpPr>
              <p:nvPr/>
            </p:nvSpPr>
            <p:spPr bwMode="auto">
              <a:xfrm>
                <a:off x="2552700" y="4170363"/>
                <a:ext cx="171450" cy="47625"/>
              </a:xfrm>
              <a:custGeom>
                <a:avLst/>
                <a:gdLst>
                  <a:gd name="T0" fmla="*/ 2147483646 w 132"/>
                  <a:gd name="T1" fmla="*/ 0 h 36"/>
                  <a:gd name="T2" fmla="*/ 2147483646 w 132"/>
                  <a:gd name="T3" fmla="*/ 2147483646 h 36"/>
                  <a:gd name="T4" fmla="*/ 0 w 132"/>
                  <a:gd name="T5" fmla="*/ 2147483646 h 36"/>
                  <a:gd name="T6" fmla="*/ 2147483646 w 132"/>
                  <a:gd name="T7" fmla="*/ 2147483646 h 36"/>
                  <a:gd name="T8" fmla="*/ 2147483646 w 132"/>
                  <a:gd name="T9" fmla="*/ 2147483646 h 36"/>
                  <a:gd name="T10" fmla="*/ 2147483646 w 132"/>
                  <a:gd name="T11" fmla="*/ 2147483646 h 36"/>
                  <a:gd name="T12" fmla="*/ 2147483646 w 132"/>
                  <a:gd name="T13" fmla="*/ 2147483646 h 36"/>
                  <a:gd name="T14" fmla="*/ 2147483646 w 132"/>
                  <a:gd name="T15" fmla="*/ 2147483646 h 36"/>
                  <a:gd name="T16" fmla="*/ 2147483646 w 132"/>
                  <a:gd name="T17" fmla="*/ 2147483646 h 36"/>
                  <a:gd name="T18" fmla="*/ 2147483646 w 132"/>
                  <a:gd name="T19" fmla="*/ 0 h 36"/>
                  <a:gd name="T20" fmla="*/ 2147483646 w 132"/>
                  <a:gd name="T21" fmla="*/ 0 h 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2" h="36">
                    <a:moveTo>
                      <a:pt x="24" y="0"/>
                    </a:moveTo>
                    <a:lnTo>
                      <a:pt x="24" y="12"/>
                    </a:lnTo>
                    <a:lnTo>
                      <a:pt x="0" y="18"/>
                    </a:lnTo>
                    <a:lnTo>
                      <a:pt x="30" y="30"/>
                    </a:lnTo>
                    <a:lnTo>
                      <a:pt x="42" y="36"/>
                    </a:lnTo>
                    <a:lnTo>
                      <a:pt x="66" y="36"/>
                    </a:lnTo>
                    <a:lnTo>
                      <a:pt x="84" y="24"/>
                    </a:lnTo>
                    <a:lnTo>
                      <a:pt x="132" y="30"/>
                    </a:lnTo>
                    <a:lnTo>
                      <a:pt x="108" y="18"/>
                    </a:lnTo>
                    <a:lnTo>
                      <a:pt x="72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" name="Freeform 279"/>
              <p:cNvSpPr>
                <a:spLocks/>
              </p:cNvSpPr>
              <p:nvPr/>
            </p:nvSpPr>
            <p:spPr bwMode="auto">
              <a:xfrm>
                <a:off x="4814888" y="3643313"/>
                <a:ext cx="77787" cy="46037"/>
              </a:xfrm>
              <a:custGeom>
                <a:avLst/>
                <a:gdLst>
                  <a:gd name="T0" fmla="*/ 0 w 60"/>
                  <a:gd name="T1" fmla="*/ 2147483646 h 36"/>
                  <a:gd name="T2" fmla="*/ 2147483646 w 60"/>
                  <a:gd name="T3" fmla="*/ 0 h 36"/>
                  <a:gd name="T4" fmla="*/ 2147483646 w 60"/>
                  <a:gd name="T5" fmla="*/ 2147483646 h 36"/>
                  <a:gd name="T6" fmla="*/ 2147483646 w 60"/>
                  <a:gd name="T7" fmla="*/ 2147483646 h 36"/>
                  <a:gd name="T8" fmla="*/ 2147483646 w 60"/>
                  <a:gd name="T9" fmla="*/ 2147483646 h 36"/>
                  <a:gd name="T10" fmla="*/ 2147483646 w 60"/>
                  <a:gd name="T11" fmla="*/ 2147483646 h 36"/>
                  <a:gd name="T12" fmla="*/ 0 w 60"/>
                  <a:gd name="T13" fmla="*/ 2147483646 h 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0" h="36">
                    <a:moveTo>
                      <a:pt x="0" y="12"/>
                    </a:moveTo>
                    <a:lnTo>
                      <a:pt x="36" y="0"/>
                    </a:lnTo>
                    <a:lnTo>
                      <a:pt x="60" y="6"/>
                    </a:lnTo>
                    <a:lnTo>
                      <a:pt x="60" y="18"/>
                    </a:lnTo>
                    <a:lnTo>
                      <a:pt x="54" y="36"/>
                    </a:lnTo>
                    <a:lnTo>
                      <a:pt x="3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" name="Freeform 280"/>
              <p:cNvSpPr>
                <a:spLocks/>
              </p:cNvSpPr>
              <p:nvPr/>
            </p:nvSpPr>
            <p:spPr bwMode="auto">
              <a:xfrm>
                <a:off x="4727575" y="3554413"/>
                <a:ext cx="31750" cy="61912"/>
              </a:xfrm>
              <a:custGeom>
                <a:avLst/>
                <a:gdLst>
                  <a:gd name="T0" fmla="*/ 0 w 24"/>
                  <a:gd name="T1" fmla="*/ 2147483646 h 48"/>
                  <a:gd name="T2" fmla="*/ 2147483646 w 24"/>
                  <a:gd name="T3" fmla="*/ 2147483646 h 48"/>
                  <a:gd name="T4" fmla="*/ 2147483646 w 24"/>
                  <a:gd name="T5" fmla="*/ 0 h 48"/>
                  <a:gd name="T6" fmla="*/ 2147483646 w 24"/>
                  <a:gd name="T7" fmla="*/ 2147483646 h 48"/>
                  <a:gd name="T8" fmla="*/ 2147483646 w 24"/>
                  <a:gd name="T9" fmla="*/ 2147483646 h 48"/>
                  <a:gd name="T10" fmla="*/ 0 w 24"/>
                  <a:gd name="T11" fmla="*/ 2147483646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" h="48">
                    <a:moveTo>
                      <a:pt x="0" y="48"/>
                    </a:moveTo>
                    <a:lnTo>
                      <a:pt x="6" y="6"/>
                    </a:lnTo>
                    <a:lnTo>
                      <a:pt x="18" y="0"/>
                    </a:lnTo>
                    <a:lnTo>
                      <a:pt x="24" y="24"/>
                    </a:lnTo>
                    <a:lnTo>
                      <a:pt x="24" y="48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" name="Freeform 281"/>
              <p:cNvSpPr>
                <a:spLocks/>
              </p:cNvSpPr>
              <p:nvPr/>
            </p:nvSpPr>
            <p:spPr bwMode="auto">
              <a:xfrm>
                <a:off x="4719638" y="3490913"/>
                <a:ext cx="39687" cy="47625"/>
              </a:xfrm>
              <a:custGeom>
                <a:avLst/>
                <a:gdLst>
                  <a:gd name="T0" fmla="*/ 0 w 30"/>
                  <a:gd name="T1" fmla="*/ 2147483646 h 37"/>
                  <a:gd name="T2" fmla="*/ 2147483646 w 30"/>
                  <a:gd name="T3" fmla="*/ 0 h 37"/>
                  <a:gd name="T4" fmla="*/ 2147483646 w 30"/>
                  <a:gd name="T5" fmla="*/ 2147483646 h 37"/>
                  <a:gd name="T6" fmla="*/ 2147483646 w 30"/>
                  <a:gd name="T7" fmla="*/ 2147483646 h 37"/>
                  <a:gd name="T8" fmla="*/ 0 w 30"/>
                  <a:gd name="T9" fmla="*/ 2147483646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" h="37">
                    <a:moveTo>
                      <a:pt x="0" y="12"/>
                    </a:moveTo>
                    <a:lnTo>
                      <a:pt x="24" y="0"/>
                    </a:lnTo>
                    <a:lnTo>
                      <a:pt x="30" y="24"/>
                    </a:lnTo>
                    <a:lnTo>
                      <a:pt x="24" y="3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" name="Freeform 282"/>
              <p:cNvSpPr>
                <a:spLocks/>
              </p:cNvSpPr>
              <p:nvPr/>
            </p:nvSpPr>
            <p:spPr bwMode="auto">
              <a:xfrm>
                <a:off x="5518150" y="3667125"/>
                <a:ext cx="39688" cy="7938"/>
              </a:xfrm>
              <a:custGeom>
                <a:avLst/>
                <a:gdLst>
                  <a:gd name="T0" fmla="*/ 2147483646 w 30"/>
                  <a:gd name="T1" fmla="*/ 0 h 6"/>
                  <a:gd name="T2" fmla="*/ 2147483646 w 30"/>
                  <a:gd name="T3" fmla="*/ 0 h 6"/>
                  <a:gd name="T4" fmla="*/ 0 w 30"/>
                  <a:gd name="T5" fmla="*/ 2147483646 h 6"/>
                  <a:gd name="T6" fmla="*/ 2147483646 w 30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24" y="0"/>
                    </a:moveTo>
                    <a:lnTo>
                      <a:pt x="30" y="0"/>
                    </a:lnTo>
                    <a:lnTo>
                      <a:pt x="0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" name="Rectangle 283"/>
              <p:cNvSpPr>
                <a:spLocks noChangeArrowheads="1"/>
              </p:cNvSpPr>
              <p:nvPr/>
            </p:nvSpPr>
            <p:spPr bwMode="auto">
              <a:xfrm>
                <a:off x="5378450" y="3898900"/>
                <a:ext cx="0" cy="317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15000"/>
                  </a:spcBef>
                </a:pPr>
                <a:endParaRPr lang="en-US" altLang="en-US"/>
              </a:p>
            </p:txBody>
          </p:sp>
          <p:sp>
            <p:nvSpPr>
              <p:cNvPr id="204" name="Freeform 284"/>
              <p:cNvSpPr>
                <a:spLocks/>
              </p:cNvSpPr>
              <p:nvPr/>
            </p:nvSpPr>
            <p:spPr bwMode="auto">
              <a:xfrm>
                <a:off x="5119688" y="3517900"/>
                <a:ext cx="492125" cy="179388"/>
              </a:xfrm>
              <a:custGeom>
                <a:avLst/>
                <a:gdLst>
                  <a:gd name="T0" fmla="*/ 2147483646 w 10616"/>
                  <a:gd name="T1" fmla="*/ 2147483646 h 10000"/>
                  <a:gd name="T2" fmla="*/ 2147483646 w 10616"/>
                  <a:gd name="T3" fmla="*/ 2147483646 h 10000"/>
                  <a:gd name="T4" fmla="*/ 2147483646 w 10616"/>
                  <a:gd name="T5" fmla="*/ 2147483646 h 10000"/>
                  <a:gd name="T6" fmla="*/ 2147483646 w 10616"/>
                  <a:gd name="T7" fmla="*/ 2147483646 h 10000"/>
                  <a:gd name="T8" fmla="*/ 2147483646 w 10616"/>
                  <a:gd name="T9" fmla="*/ 2147483646 h 10000"/>
                  <a:gd name="T10" fmla="*/ 2147483646 w 10616"/>
                  <a:gd name="T11" fmla="*/ 2147483646 h 10000"/>
                  <a:gd name="T12" fmla="*/ 2147483646 w 10616"/>
                  <a:gd name="T13" fmla="*/ 2147483646 h 10000"/>
                  <a:gd name="T14" fmla="*/ 2147483646 w 10616"/>
                  <a:gd name="T15" fmla="*/ 2147483646 h 10000"/>
                  <a:gd name="T16" fmla="*/ 2147483646 w 10616"/>
                  <a:gd name="T17" fmla="*/ 2147483646 h 10000"/>
                  <a:gd name="T18" fmla="*/ 2147483646 w 10616"/>
                  <a:gd name="T19" fmla="*/ 2147483646 h 10000"/>
                  <a:gd name="T20" fmla="*/ 2147483646 w 10616"/>
                  <a:gd name="T21" fmla="*/ 2147483646 h 10000"/>
                  <a:gd name="T22" fmla="*/ 2147483646 w 10616"/>
                  <a:gd name="T23" fmla="*/ 2147483646 h 10000"/>
                  <a:gd name="T24" fmla="*/ 2147483646 w 10616"/>
                  <a:gd name="T25" fmla="*/ 0 h 10000"/>
                  <a:gd name="T26" fmla="*/ 2147483646 w 10616"/>
                  <a:gd name="T27" fmla="*/ 0 h 10000"/>
                  <a:gd name="T28" fmla="*/ 2147483646 w 10616"/>
                  <a:gd name="T29" fmla="*/ 2147483646 h 10000"/>
                  <a:gd name="T30" fmla="*/ 2147483646 w 10616"/>
                  <a:gd name="T31" fmla="*/ 2147483646 h 10000"/>
                  <a:gd name="T32" fmla="*/ 2147483646 w 10616"/>
                  <a:gd name="T33" fmla="*/ 2147483646 h 10000"/>
                  <a:gd name="T34" fmla="*/ 2147483646 w 10616"/>
                  <a:gd name="T35" fmla="*/ 2147483646 h 10000"/>
                  <a:gd name="T36" fmla="*/ 2147483646 w 10616"/>
                  <a:gd name="T37" fmla="*/ 2147483646 h 10000"/>
                  <a:gd name="T38" fmla="*/ 2147483646 w 10616"/>
                  <a:gd name="T39" fmla="*/ 0 h 10000"/>
                  <a:gd name="T40" fmla="*/ 2147483646 w 10616"/>
                  <a:gd name="T41" fmla="*/ 0 h 10000"/>
                  <a:gd name="T42" fmla="*/ 2147483646 w 10616"/>
                  <a:gd name="T43" fmla="*/ 0 h 10000"/>
                  <a:gd name="T44" fmla="*/ 2147483646 w 10616"/>
                  <a:gd name="T45" fmla="*/ 2147483646 h 10000"/>
                  <a:gd name="T46" fmla="*/ 2147483646 w 10616"/>
                  <a:gd name="T47" fmla="*/ 2147483646 h 10000"/>
                  <a:gd name="T48" fmla="*/ 2147483646 w 10616"/>
                  <a:gd name="T49" fmla="*/ 2147483646 h 10000"/>
                  <a:gd name="T50" fmla="*/ 2147483646 w 10616"/>
                  <a:gd name="T51" fmla="*/ 2147483646 h 10000"/>
                  <a:gd name="T52" fmla="*/ 2147483646 w 10616"/>
                  <a:gd name="T53" fmla="*/ 2147483646 h 10000"/>
                  <a:gd name="T54" fmla="*/ 2147483646 w 10616"/>
                  <a:gd name="T55" fmla="*/ 2147483646 h 10000"/>
                  <a:gd name="T56" fmla="*/ 2147483646 w 10616"/>
                  <a:gd name="T57" fmla="*/ 2147483646 h 10000"/>
                  <a:gd name="T58" fmla="*/ 2147483646 w 10616"/>
                  <a:gd name="T59" fmla="*/ 2147483646 h 10000"/>
                  <a:gd name="T60" fmla="*/ 2147483646 w 10616"/>
                  <a:gd name="T61" fmla="*/ 2147483646 h 10000"/>
                  <a:gd name="T62" fmla="*/ 0 w 10616"/>
                  <a:gd name="T63" fmla="*/ 2147483646 h 10000"/>
                  <a:gd name="T64" fmla="*/ 2147483646 w 10616"/>
                  <a:gd name="T65" fmla="*/ 2147483646 h 10000"/>
                  <a:gd name="T66" fmla="*/ 2147483646 w 10616"/>
                  <a:gd name="T67" fmla="*/ 2147483646 h 10000"/>
                  <a:gd name="T68" fmla="*/ 2147483646 w 10616"/>
                  <a:gd name="T69" fmla="*/ 2147483646 h 10000"/>
                  <a:gd name="T70" fmla="*/ 2147483646 w 10616"/>
                  <a:gd name="T71" fmla="*/ 2147483646 h 10000"/>
                  <a:gd name="T72" fmla="*/ 2147483646 w 10616"/>
                  <a:gd name="T73" fmla="*/ 2147483646 h 10000"/>
                  <a:gd name="T74" fmla="*/ 2147483646 w 10616"/>
                  <a:gd name="T75" fmla="*/ 2147483646 h 10000"/>
                  <a:gd name="T76" fmla="*/ 2147483646 w 10616"/>
                  <a:gd name="T77" fmla="*/ 2147483646 h 10000"/>
                  <a:gd name="T78" fmla="*/ 2147483646 w 10616"/>
                  <a:gd name="T79" fmla="*/ 2147483646 h 10000"/>
                  <a:gd name="T80" fmla="*/ 2147483646 w 10616"/>
                  <a:gd name="T81" fmla="*/ 2147483646 h 10000"/>
                  <a:gd name="T82" fmla="*/ 2147483646 w 10616"/>
                  <a:gd name="T83" fmla="*/ 2147483646 h 10000"/>
                  <a:gd name="T84" fmla="*/ 2147483646 w 10616"/>
                  <a:gd name="T85" fmla="*/ 2147483646 h 1000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616" h="10000">
                    <a:moveTo>
                      <a:pt x="6379" y="8696"/>
                    </a:moveTo>
                    <a:lnTo>
                      <a:pt x="6718" y="9130"/>
                    </a:lnTo>
                    <a:lnTo>
                      <a:pt x="8582" y="8696"/>
                    </a:lnTo>
                    <a:lnTo>
                      <a:pt x="9430" y="8261"/>
                    </a:lnTo>
                    <a:lnTo>
                      <a:pt x="10277" y="7826"/>
                    </a:lnTo>
                    <a:lnTo>
                      <a:pt x="10616" y="8261"/>
                    </a:lnTo>
                    <a:cubicBezTo>
                      <a:pt x="10560" y="7826"/>
                      <a:pt x="10503" y="7392"/>
                      <a:pt x="10447" y="6957"/>
                    </a:cubicBezTo>
                    <a:lnTo>
                      <a:pt x="10447" y="3913"/>
                    </a:lnTo>
                    <a:cubicBezTo>
                      <a:pt x="10503" y="3768"/>
                      <a:pt x="10560" y="3623"/>
                      <a:pt x="10616" y="3478"/>
                    </a:cubicBezTo>
                    <a:lnTo>
                      <a:pt x="9938" y="1304"/>
                    </a:lnTo>
                    <a:lnTo>
                      <a:pt x="9599" y="435"/>
                    </a:lnTo>
                    <a:lnTo>
                      <a:pt x="9091" y="435"/>
                    </a:lnTo>
                    <a:cubicBezTo>
                      <a:pt x="9034" y="290"/>
                      <a:pt x="8978" y="145"/>
                      <a:pt x="8921" y="0"/>
                    </a:cubicBezTo>
                    <a:lnTo>
                      <a:pt x="8243" y="1304"/>
                    </a:lnTo>
                    <a:lnTo>
                      <a:pt x="7396" y="1304"/>
                    </a:lnTo>
                    <a:lnTo>
                      <a:pt x="7226" y="1304"/>
                    </a:lnTo>
                    <a:lnTo>
                      <a:pt x="6548" y="435"/>
                    </a:lnTo>
                    <a:lnTo>
                      <a:pt x="6040" y="0"/>
                    </a:lnTo>
                    <a:lnTo>
                      <a:pt x="4684" y="0"/>
                    </a:lnTo>
                    <a:lnTo>
                      <a:pt x="4345" y="0"/>
                    </a:lnTo>
                    <a:lnTo>
                      <a:pt x="3836" y="435"/>
                    </a:lnTo>
                    <a:lnTo>
                      <a:pt x="3497" y="1304"/>
                    </a:lnTo>
                    <a:lnTo>
                      <a:pt x="2650" y="1739"/>
                    </a:lnTo>
                    <a:cubicBezTo>
                      <a:pt x="2593" y="1594"/>
                      <a:pt x="2537" y="1449"/>
                      <a:pt x="2480" y="1304"/>
                    </a:cubicBezTo>
                    <a:lnTo>
                      <a:pt x="2311" y="1304"/>
                    </a:lnTo>
                    <a:lnTo>
                      <a:pt x="1972" y="2609"/>
                    </a:lnTo>
                    <a:cubicBezTo>
                      <a:pt x="1746" y="2609"/>
                      <a:pt x="1494" y="2631"/>
                      <a:pt x="1294" y="2609"/>
                    </a:cubicBezTo>
                    <a:cubicBezTo>
                      <a:pt x="1094" y="2587"/>
                      <a:pt x="883" y="2261"/>
                      <a:pt x="770" y="2478"/>
                    </a:cubicBezTo>
                    <a:cubicBezTo>
                      <a:pt x="657" y="2695"/>
                      <a:pt x="333" y="2962"/>
                      <a:pt x="205" y="3117"/>
                    </a:cubicBezTo>
                    <a:cubicBezTo>
                      <a:pt x="77" y="3272"/>
                      <a:pt x="0" y="3266"/>
                      <a:pt x="0" y="3407"/>
                    </a:cubicBezTo>
                    <a:cubicBezTo>
                      <a:pt x="113" y="3701"/>
                      <a:pt x="482" y="5084"/>
                      <a:pt x="698" y="5748"/>
                    </a:cubicBezTo>
                    <a:cubicBezTo>
                      <a:pt x="914" y="6412"/>
                      <a:pt x="1138" y="6900"/>
                      <a:pt x="1294" y="7391"/>
                    </a:cubicBezTo>
                    <a:cubicBezTo>
                      <a:pt x="1450" y="7882"/>
                      <a:pt x="1520" y="8261"/>
                      <a:pt x="1633" y="8696"/>
                    </a:cubicBezTo>
                    <a:lnTo>
                      <a:pt x="3158" y="9130"/>
                    </a:lnTo>
                    <a:lnTo>
                      <a:pt x="3328" y="9130"/>
                    </a:lnTo>
                    <a:lnTo>
                      <a:pt x="4514" y="10000"/>
                    </a:lnTo>
                    <a:lnTo>
                      <a:pt x="5192" y="9130"/>
                    </a:lnTo>
                    <a:lnTo>
                      <a:pt x="5870" y="10000"/>
                    </a:lnTo>
                    <a:lnTo>
                      <a:pt x="6379" y="8696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" name="Freeform 285"/>
              <p:cNvSpPr>
                <a:spLocks/>
              </p:cNvSpPr>
              <p:nvPr/>
            </p:nvSpPr>
            <p:spPr bwMode="auto">
              <a:xfrm>
                <a:off x="5367338" y="3667125"/>
                <a:ext cx="180975" cy="146050"/>
              </a:xfrm>
              <a:custGeom>
                <a:avLst/>
                <a:gdLst>
                  <a:gd name="T0" fmla="*/ 2147483646 w 139"/>
                  <a:gd name="T1" fmla="*/ 2147483646 h 114"/>
                  <a:gd name="T2" fmla="*/ 2147483646 w 139"/>
                  <a:gd name="T3" fmla="*/ 2147483646 h 114"/>
                  <a:gd name="T4" fmla="*/ 2147483646 w 139"/>
                  <a:gd name="T5" fmla="*/ 2147483646 h 114"/>
                  <a:gd name="T6" fmla="*/ 2147483646 w 139"/>
                  <a:gd name="T7" fmla="*/ 2147483646 h 114"/>
                  <a:gd name="T8" fmla="*/ 2147483646 w 139"/>
                  <a:gd name="T9" fmla="*/ 2147483646 h 114"/>
                  <a:gd name="T10" fmla="*/ 2147483646 w 139"/>
                  <a:gd name="T11" fmla="*/ 2147483646 h 114"/>
                  <a:gd name="T12" fmla="*/ 2147483646 w 139"/>
                  <a:gd name="T13" fmla="*/ 0 h 114"/>
                  <a:gd name="T14" fmla="*/ 2147483646 w 139"/>
                  <a:gd name="T15" fmla="*/ 2147483646 h 114"/>
                  <a:gd name="T16" fmla="*/ 2147483646 w 139"/>
                  <a:gd name="T17" fmla="*/ 2147483646 h 114"/>
                  <a:gd name="T18" fmla="*/ 2147483646 w 139"/>
                  <a:gd name="T19" fmla="*/ 2147483646 h 114"/>
                  <a:gd name="T20" fmla="*/ 2147483646 w 139"/>
                  <a:gd name="T21" fmla="*/ 2147483646 h 114"/>
                  <a:gd name="T22" fmla="*/ 2147483646 w 139"/>
                  <a:gd name="T23" fmla="*/ 2147483646 h 114"/>
                  <a:gd name="T24" fmla="*/ 2147483646 w 139"/>
                  <a:gd name="T25" fmla="*/ 2147483646 h 114"/>
                  <a:gd name="T26" fmla="*/ 0 w 139"/>
                  <a:gd name="T27" fmla="*/ 2147483646 h 114"/>
                  <a:gd name="T28" fmla="*/ 2147483646 w 139"/>
                  <a:gd name="T29" fmla="*/ 2147483646 h 114"/>
                  <a:gd name="T30" fmla="*/ 2147483646 w 139"/>
                  <a:gd name="T31" fmla="*/ 2147483646 h 11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39" h="114">
                    <a:moveTo>
                      <a:pt x="25" y="114"/>
                    </a:moveTo>
                    <a:lnTo>
                      <a:pt x="61" y="96"/>
                    </a:lnTo>
                    <a:lnTo>
                      <a:pt x="73" y="90"/>
                    </a:lnTo>
                    <a:lnTo>
                      <a:pt x="115" y="66"/>
                    </a:lnTo>
                    <a:lnTo>
                      <a:pt x="127" y="24"/>
                    </a:lnTo>
                    <a:lnTo>
                      <a:pt x="139" y="6"/>
                    </a:lnTo>
                    <a:lnTo>
                      <a:pt x="139" y="0"/>
                    </a:lnTo>
                    <a:lnTo>
                      <a:pt x="115" y="6"/>
                    </a:lnTo>
                    <a:lnTo>
                      <a:pt x="49" y="12"/>
                    </a:lnTo>
                    <a:lnTo>
                      <a:pt x="37" y="6"/>
                    </a:lnTo>
                    <a:lnTo>
                      <a:pt x="19" y="24"/>
                    </a:lnTo>
                    <a:lnTo>
                      <a:pt x="25" y="48"/>
                    </a:lnTo>
                    <a:lnTo>
                      <a:pt x="0" y="102"/>
                    </a:lnTo>
                    <a:lnTo>
                      <a:pt x="13" y="102"/>
                    </a:lnTo>
                    <a:lnTo>
                      <a:pt x="25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" name="Freeform 286"/>
              <p:cNvSpPr>
                <a:spLocks/>
              </p:cNvSpPr>
              <p:nvPr/>
            </p:nvSpPr>
            <p:spPr bwMode="auto">
              <a:xfrm>
                <a:off x="5343525" y="3783013"/>
                <a:ext cx="127000" cy="115887"/>
              </a:xfrm>
              <a:custGeom>
                <a:avLst/>
                <a:gdLst>
                  <a:gd name="T0" fmla="*/ 2147483646 w 97"/>
                  <a:gd name="T1" fmla="*/ 2147483646 h 90"/>
                  <a:gd name="T2" fmla="*/ 2147483646 w 97"/>
                  <a:gd name="T3" fmla="*/ 0 h 90"/>
                  <a:gd name="T4" fmla="*/ 2147483646 w 97"/>
                  <a:gd name="T5" fmla="*/ 2147483646 h 90"/>
                  <a:gd name="T6" fmla="*/ 2147483646 w 97"/>
                  <a:gd name="T7" fmla="*/ 2147483646 h 90"/>
                  <a:gd name="T8" fmla="*/ 2147483646 w 97"/>
                  <a:gd name="T9" fmla="*/ 2147483646 h 90"/>
                  <a:gd name="T10" fmla="*/ 2147483646 w 97"/>
                  <a:gd name="T11" fmla="*/ 2147483646 h 90"/>
                  <a:gd name="T12" fmla="*/ 2147483646 w 97"/>
                  <a:gd name="T13" fmla="*/ 2147483646 h 90"/>
                  <a:gd name="T14" fmla="*/ 0 w 97"/>
                  <a:gd name="T15" fmla="*/ 2147483646 h 90"/>
                  <a:gd name="T16" fmla="*/ 2147483646 w 97"/>
                  <a:gd name="T17" fmla="*/ 2147483646 h 90"/>
                  <a:gd name="T18" fmla="*/ 2147483646 w 97"/>
                  <a:gd name="T19" fmla="*/ 2147483646 h 90"/>
                  <a:gd name="T20" fmla="*/ 2147483646 w 97"/>
                  <a:gd name="T21" fmla="*/ 2147483646 h 90"/>
                  <a:gd name="T22" fmla="*/ 2147483646 w 97"/>
                  <a:gd name="T23" fmla="*/ 2147483646 h 90"/>
                  <a:gd name="T24" fmla="*/ 2147483646 w 97"/>
                  <a:gd name="T25" fmla="*/ 2147483646 h 90"/>
                  <a:gd name="T26" fmla="*/ 2147483646 w 97"/>
                  <a:gd name="T27" fmla="*/ 2147483646 h 90"/>
                  <a:gd name="T28" fmla="*/ 2147483646 w 97"/>
                  <a:gd name="T29" fmla="*/ 2147483646 h 90"/>
                  <a:gd name="T30" fmla="*/ 2147483646 w 97"/>
                  <a:gd name="T31" fmla="*/ 2147483646 h 90"/>
                  <a:gd name="T32" fmla="*/ 2147483646 w 97"/>
                  <a:gd name="T33" fmla="*/ 2147483646 h 90"/>
                  <a:gd name="T34" fmla="*/ 2147483646 w 97"/>
                  <a:gd name="T35" fmla="*/ 2147483646 h 90"/>
                  <a:gd name="T36" fmla="*/ 2147483646 w 97"/>
                  <a:gd name="T37" fmla="*/ 2147483646 h 90"/>
                  <a:gd name="T38" fmla="*/ 2147483646 w 97"/>
                  <a:gd name="T39" fmla="*/ 2147483646 h 9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97" h="90">
                    <a:moveTo>
                      <a:pt x="91" y="24"/>
                    </a:moveTo>
                    <a:lnTo>
                      <a:pt x="91" y="0"/>
                    </a:lnTo>
                    <a:lnTo>
                      <a:pt x="79" y="6"/>
                    </a:lnTo>
                    <a:lnTo>
                      <a:pt x="43" y="24"/>
                    </a:lnTo>
                    <a:lnTo>
                      <a:pt x="31" y="12"/>
                    </a:lnTo>
                    <a:lnTo>
                      <a:pt x="18" y="12"/>
                    </a:lnTo>
                    <a:lnTo>
                      <a:pt x="12" y="18"/>
                    </a:lnTo>
                    <a:lnTo>
                      <a:pt x="0" y="42"/>
                    </a:lnTo>
                    <a:lnTo>
                      <a:pt x="18" y="90"/>
                    </a:lnTo>
                    <a:lnTo>
                      <a:pt x="25" y="90"/>
                    </a:lnTo>
                    <a:lnTo>
                      <a:pt x="37" y="90"/>
                    </a:lnTo>
                    <a:lnTo>
                      <a:pt x="49" y="78"/>
                    </a:lnTo>
                    <a:lnTo>
                      <a:pt x="67" y="78"/>
                    </a:lnTo>
                    <a:lnTo>
                      <a:pt x="73" y="66"/>
                    </a:lnTo>
                    <a:lnTo>
                      <a:pt x="61" y="36"/>
                    </a:lnTo>
                    <a:lnTo>
                      <a:pt x="85" y="30"/>
                    </a:lnTo>
                    <a:lnTo>
                      <a:pt x="97" y="24"/>
                    </a:lnTo>
                    <a:lnTo>
                      <a:pt x="91" y="2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Freeform 287"/>
              <p:cNvSpPr>
                <a:spLocks/>
              </p:cNvSpPr>
              <p:nvPr/>
            </p:nvSpPr>
            <p:spPr bwMode="auto">
              <a:xfrm>
                <a:off x="5343525" y="3783013"/>
                <a:ext cx="127000" cy="115887"/>
              </a:xfrm>
              <a:custGeom>
                <a:avLst/>
                <a:gdLst>
                  <a:gd name="T0" fmla="*/ 2147483646 w 97"/>
                  <a:gd name="T1" fmla="*/ 2147483646 h 90"/>
                  <a:gd name="T2" fmla="*/ 2147483646 w 97"/>
                  <a:gd name="T3" fmla="*/ 0 h 90"/>
                  <a:gd name="T4" fmla="*/ 2147483646 w 97"/>
                  <a:gd name="T5" fmla="*/ 2147483646 h 90"/>
                  <a:gd name="T6" fmla="*/ 2147483646 w 97"/>
                  <a:gd name="T7" fmla="*/ 2147483646 h 90"/>
                  <a:gd name="T8" fmla="*/ 2147483646 w 97"/>
                  <a:gd name="T9" fmla="*/ 2147483646 h 90"/>
                  <a:gd name="T10" fmla="*/ 2147483646 w 97"/>
                  <a:gd name="T11" fmla="*/ 2147483646 h 90"/>
                  <a:gd name="T12" fmla="*/ 2147483646 w 97"/>
                  <a:gd name="T13" fmla="*/ 2147483646 h 90"/>
                  <a:gd name="T14" fmla="*/ 0 w 97"/>
                  <a:gd name="T15" fmla="*/ 2147483646 h 90"/>
                  <a:gd name="T16" fmla="*/ 2147483646 w 97"/>
                  <a:gd name="T17" fmla="*/ 2147483646 h 90"/>
                  <a:gd name="T18" fmla="*/ 2147483646 w 97"/>
                  <a:gd name="T19" fmla="*/ 2147483646 h 90"/>
                  <a:gd name="T20" fmla="*/ 2147483646 w 97"/>
                  <a:gd name="T21" fmla="*/ 2147483646 h 90"/>
                  <a:gd name="T22" fmla="*/ 2147483646 w 97"/>
                  <a:gd name="T23" fmla="*/ 2147483646 h 90"/>
                  <a:gd name="T24" fmla="*/ 2147483646 w 97"/>
                  <a:gd name="T25" fmla="*/ 2147483646 h 90"/>
                  <a:gd name="T26" fmla="*/ 2147483646 w 97"/>
                  <a:gd name="T27" fmla="*/ 2147483646 h 90"/>
                  <a:gd name="T28" fmla="*/ 2147483646 w 97"/>
                  <a:gd name="T29" fmla="*/ 2147483646 h 90"/>
                  <a:gd name="T30" fmla="*/ 2147483646 w 97"/>
                  <a:gd name="T31" fmla="*/ 2147483646 h 90"/>
                  <a:gd name="T32" fmla="*/ 2147483646 w 97"/>
                  <a:gd name="T33" fmla="*/ 2147483646 h 90"/>
                  <a:gd name="T34" fmla="*/ 2147483646 w 97"/>
                  <a:gd name="T35" fmla="*/ 2147483646 h 90"/>
                  <a:gd name="T36" fmla="*/ 2147483646 w 97"/>
                  <a:gd name="T37" fmla="*/ 2147483646 h 90"/>
                  <a:gd name="T38" fmla="*/ 2147483646 w 97"/>
                  <a:gd name="T39" fmla="*/ 2147483646 h 9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97" h="90">
                    <a:moveTo>
                      <a:pt x="91" y="24"/>
                    </a:moveTo>
                    <a:lnTo>
                      <a:pt x="91" y="0"/>
                    </a:lnTo>
                    <a:lnTo>
                      <a:pt x="79" y="6"/>
                    </a:lnTo>
                    <a:lnTo>
                      <a:pt x="43" y="24"/>
                    </a:lnTo>
                    <a:lnTo>
                      <a:pt x="31" y="12"/>
                    </a:lnTo>
                    <a:lnTo>
                      <a:pt x="18" y="12"/>
                    </a:lnTo>
                    <a:lnTo>
                      <a:pt x="12" y="18"/>
                    </a:lnTo>
                    <a:lnTo>
                      <a:pt x="0" y="42"/>
                    </a:lnTo>
                    <a:lnTo>
                      <a:pt x="18" y="90"/>
                    </a:lnTo>
                    <a:lnTo>
                      <a:pt x="25" y="90"/>
                    </a:lnTo>
                    <a:lnTo>
                      <a:pt x="37" y="90"/>
                    </a:lnTo>
                    <a:lnTo>
                      <a:pt x="49" y="78"/>
                    </a:lnTo>
                    <a:lnTo>
                      <a:pt x="67" y="78"/>
                    </a:lnTo>
                    <a:lnTo>
                      <a:pt x="73" y="66"/>
                    </a:lnTo>
                    <a:lnTo>
                      <a:pt x="61" y="36"/>
                    </a:lnTo>
                    <a:lnTo>
                      <a:pt x="85" y="30"/>
                    </a:lnTo>
                    <a:lnTo>
                      <a:pt x="97" y="24"/>
                    </a:lnTo>
                    <a:lnTo>
                      <a:pt x="91" y="24"/>
                    </a:lnTo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" name="Freeform 288"/>
              <p:cNvSpPr>
                <a:spLocks/>
              </p:cNvSpPr>
              <p:nvPr/>
            </p:nvSpPr>
            <p:spPr bwMode="auto">
              <a:xfrm>
                <a:off x="5783263" y="4002088"/>
                <a:ext cx="119062" cy="77787"/>
              </a:xfrm>
              <a:custGeom>
                <a:avLst/>
                <a:gdLst>
                  <a:gd name="T0" fmla="*/ 2147483646 w 90"/>
                  <a:gd name="T1" fmla="*/ 2147483646 h 60"/>
                  <a:gd name="T2" fmla="*/ 2147483646 w 90"/>
                  <a:gd name="T3" fmla="*/ 2147483646 h 60"/>
                  <a:gd name="T4" fmla="*/ 2147483646 w 90"/>
                  <a:gd name="T5" fmla="*/ 2147483646 h 60"/>
                  <a:gd name="T6" fmla="*/ 2147483646 w 90"/>
                  <a:gd name="T7" fmla="*/ 2147483646 h 60"/>
                  <a:gd name="T8" fmla="*/ 2147483646 w 90"/>
                  <a:gd name="T9" fmla="*/ 0 h 60"/>
                  <a:gd name="T10" fmla="*/ 2147483646 w 90"/>
                  <a:gd name="T11" fmla="*/ 2147483646 h 60"/>
                  <a:gd name="T12" fmla="*/ 2147483646 w 90"/>
                  <a:gd name="T13" fmla="*/ 2147483646 h 60"/>
                  <a:gd name="T14" fmla="*/ 0 w 90"/>
                  <a:gd name="T15" fmla="*/ 2147483646 h 60"/>
                  <a:gd name="T16" fmla="*/ 2147483646 w 90"/>
                  <a:gd name="T17" fmla="*/ 2147483646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0" h="60">
                    <a:moveTo>
                      <a:pt x="18" y="48"/>
                    </a:moveTo>
                    <a:lnTo>
                      <a:pt x="66" y="60"/>
                    </a:lnTo>
                    <a:lnTo>
                      <a:pt x="78" y="30"/>
                    </a:lnTo>
                    <a:lnTo>
                      <a:pt x="90" y="24"/>
                    </a:lnTo>
                    <a:lnTo>
                      <a:pt x="84" y="0"/>
                    </a:lnTo>
                    <a:lnTo>
                      <a:pt x="30" y="18"/>
                    </a:lnTo>
                    <a:lnTo>
                      <a:pt x="6" y="6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" name="Freeform 289"/>
              <p:cNvSpPr>
                <a:spLocks/>
              </p:cNvSpPr>
              <p:nvPr/>
            </p:nvSpPr>
            <p:spPr bwMode="auto">
              <a:xfrm>
                <a:off x="5800725" y="4032250"/>
                <a:ext cx="187325" cy="217488"/>
              </a:xfrm>
              <a:custGeom>
                <a:avLst/>
                <a:gdLst>
                  <a:gd name="T0" fmla="*/ 2147483646 w 24"/>
                  <a:gd name="T1" fmla="*/ 2147483646 h 28"/>
                  <a:gd name="T2" fmla="*/ 2147483646 w 24"/>
                  <a:gd name="T3" fmla="*/ 2147483646 h 28"/>
                  <a:gd name="T4" fmla="*/ 2147483646 w 24"/>
                  <a:gd name="T5" fmla="*/ 2147483646 h 28"/>
                  <a:gd name="T6" fmla="*/ 2147483646 w 24"/>
                  <a:gd name="T7" fmla="*/ 2147483646 h 28"/>
                  <a:gd name="T8" fmla="*/ 0 w 24"/>
                  <a:gd name="T9" fmla="*/ 2147483646 h 28"/>
                  <a:gd name="T10" fmla="*/ 2147483646 w 24"/>
                  <a:gd name="T11" fmla="*/ 2147483646 h 28"/>
                  <a:gd name="T12" fmla="*/ 2147483646 w 24"/>
                  <a:gd name="T13" fmla="*/ 2147483646 h 28"/>
                  <a:gd name="T14" fmla="*/ 2147483646 w 24"/>
                  <a:gd name="T15" fmla="*/ 2147483646 h 28"/>
                  <a:gd name="T16" fmla="*/ 2147483646 w 24"/>
                  <a:gd name="T17" fmla="*/ 2147483646 h 28"/>
                  <a:gd name="T18" fmla="*/ 2147483646 w 24"/>
                  <a:gd name="T19" fmla="*/ 2147483646 h 28"/>
                  <a:gd name="T20" fmla="*/ 2147483646 w 24"/>
                  <a:gd name="T21" fmla="*/ 2147483646 h 28"/>
                  <a:gd name="T22" fmla="*/ 2147483646 w 24"/>
                  <a:gd name="T23" fmla="*/ 2147483646 h 28"/>
                  <a:gd name="T24" fmla="*/ 2147483646 w 24"/>
                  <a:gd name="T25" fmla="*/ 0 h 28"/>
                  <a:gd name="T26" fmla="*/ 2147483646 w 24"/>
                  <a:gd name="T27" fmla="*/ 0 h 28"/>
                  <a:gd name="T28" fmla="*/ 2147483646 w 24"/>
                  <a:gd name="T29" fmla="*/ 2147483646 h 28"/>
                  <a:gd name="T30" fmla="*/ 2147483646 w 24"/>
                  <a:gd name="T31" fmla="*/ 2147483646 h 2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" h="28">
                    <a:moveTo>
                      <a:pt x="9" y="6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3" y="18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1" y="1"/>
                      <a:pt x="11" y="1"/>
                      <a:pt x="11" y="1"/>
                    </a:cubicBezTo>
                    <a:lnTo>
                      <a:pt x="9" y="6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" name="Freeform 290"/>
              <p:cNvSpPr>
                <a:spLocks/>
              </p:cNvSpPr>
              <p:nvPr/>
            </p:nvSpPr>
            <p:spPr bwMode="auto">
              <a:xfrm>
                <a:off x="5565775" y="4171950"/>
                <a:ext cx="265113" cy="165100"/>
              </a:xfrm>
              <a:custGeom>
                <a:avLst/>
                <a:gdLst>
                  <a:gd name="T0" fmla="*/ 2147483646 w 34"/>
                  <a:gd name="T1" fmla="*/ 0 h 21"/>
                  <a:gd name="T2" fmla="*/ 2147483646 w 34"/>
                  <a:gd name="T3" fmla="*/ 2147483646 h 21"/>
                  <a:gd name="T4" fmla="*/ 2147483646 w 34"/>
                  <a:gd name="T5" fmla="*/ 2147483646 h 21"/>
                  <a:gd name="T6" fmla="*/ 2147483646 w 34"/>
                  <a:gd name="T7" fmla="*/ 2147483646 h 21"/>
                  <a:gd name="T8" fmla="*/ 0 w 34"/>
                  <a:gd name="T9" fmla="*/ 2147483646 h 21"/>
                  <a:gd name="T10" fmla="*/ 2147483646 w 34"/>
                  <a:gd name="T11" fmla="*/ 2147483646 h 21"/>
                  <a:gd name="T12" fmla="*/ 2147483646 w 34"/>
                  <a:gd name="T13" fmla="*/ 2147483646 h 21"/>
                  <a:gd name="T14" fmla="*/ 2147483646 w 34"/>
                  <a:gd name="T15" fmla="*/ 2147483646 h 21"/>
                  <a:gd name="T16" fmla="*/ 2147483646 w 34"/>
                  <a:gd name="T17" fmla="*/ 2147483646 h 21"/>
                  <a:gd name="T18" fmla="*/ 2147483646 w 34"/>
                  <a:gd name="T19" fmla="*/ 2147483646 h 21"/>
                  <a:gd name="T20" fmla="*/ 2147483646 w 34"/>
                  <a:gd name="T21" fmla="*/ 2147483646 h 21"/>
                  <a:gd name="T22" fmla="*/ 2147483646 w 34"/>
                  <a:gd name="T23" fmla="*/ 2147483646 h 21"/>
                  <a:gd name="T24" fmla="*/ 2147483646 w 34"/>
                  <a:gd name="T25" fmla="*/ 2147483646 h 21"/>
                  <a:gd name="T26" fmla="*/ 2147483646 w 34"/>
                  <a:gd name="T27" fmla="*/ 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4" h="21">
                    <a:moveTo>
                      <a:pt x="30" y="0"/>
                    </a:moveTo>
                    <a:cubicBezTo>
                      <a:pt x="25" y="2"/>
                      <a:pt x="18" y="3"/>
                      <a:pt x="18" y="4"/>
                    </a:cubicBezTo>
                    <a:cubicBezTo>
                      <a:pt x="16" y="5"/>
                      <a:pt x="14" y="7"/>
                      <a:pt x="1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1" y="3"/>
                      <a:pt x="31" y="3"/>
                      <a:pt x="31" y="3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" name="Freeform 291"/>
              <p:cNvSpPr>
                <a:spLocks/>
              </p:cNvSpPr>
              <p:nvPr/>
            </p:nvSpPr>
            <p:spPr bwMode="auto">
              <a:xfrm>
                <a:off x="5378450" y="3813175"/>
                <a:ext cx="492125" cy="422275"/>
              </a:xfrm>
              <a:custGeom>
                <a:avLst/>
                <a:gdLst>
                  <a:gd name="T0" fmla="*/ 2147483646 w 63"/>
                  <a:gd name="T1" fmla="*/ 2147483646 h 54"/>
                  <a:gd name="T2" fmla="*/ 2147483646 w 63"/>
                  <a:gd name="T3" fmla="*/ 2147483646 h 54"/>
                  <a:gd name="T4" fmla="*/ 2147483646 w 63"/>
                  <a:gd name="T5" fmla="*/ 2147483646 h 54"/>
                  <a:gd name="T6" fmla="*/ 2147483646 w 63"/>
                  <a:gd name="T7" fmla="*/ 2147483646 h 54"/>
                  <a:gd name="T8" fmla="*/ 2147483646 w 63"/>
                  <a:gd name="T9" fmla="*/ 2147483646 h 54"/>
                  <a:gd name="T10" fmla="*/ 2147483646 w 63"/>
                  <a:gd name="T11" fmla="*/ 2147483646 h 54"/>
                  <a:gd name="T12" fmla="*/ 2147483646 w 63"/>
                  <a:gd name="T13" fmla="*/ 2147483646 h 54"/>
                  <a:gd name="T14" fmla="*/ 2147483646 w 63"/>
                  <a:gd name="T15" fmla="*/ 2147483646 h 54"/>
                  <a:gd name="T16" fmla="*/ 2147483646 w 63"/>
                  <a:gd name="T17" fmla="*/ 2147483646 h 54"/>
                  <a:gd name="T18" fmla="*/ 2147483646 w 63"/>
                  <a:gd name="T19" fmla="*/ 2147483646 h 54"/>
                  <a:gd name="T20" fmla="*/ 2147483646 w 63"/>
                  <a:gd name="T21" fmla="*/ 2147483646 h 54"/>
                  <a:gd name="T22" fmla="*/ 2147483646 w 63"/>
                  <a:gd name="T23" fmla="*/ 2147483646 h 54"/>
                  <a:gd name="T24" fmla="*/ 2147483646 w 63"/>
                  <a:gd name="T25" fmla="*/ 2147483646 h 54"/>
                  <a:gd name="T26" fmla="*/ 2147483646 w 63"/>
                  <a:gd name="T27" fmla="*/ 2147483646 h 54"/>
                  <a:gd name="T28" fmla="*/ 2147483646 w 63"/>
                  <a:gd name="T29" fmla="*/ 0 h 54"/>
                  <a:gd name="T30" fmla="*/ 2147483646 w 63"/>
                  <a:gd name="T31" fmla="*/ 0 h 54"/>
                  <a:gd name="T32" fmla="*/ 2147483646 w 63"/>
                  <a:gd name="T33" fmla="*/ 2147483646 h 54"/>
                  <a:gd name="T34" fmla="*/ 2147483646 w 63"/>
                  <a:gd name="T35" fmla="*/ 2147483646 h 54"/>
                  <a:gd name="T36" fmla="*/ 2147483646 w 63"/>
                  <a:gd name="T37" fmla="*/ 2147483646 h 54"/>
                  <a:gd name="T38" fmla="*/ 2147483646 w 63"/>
                  <a:gd name="T39" fmla="*/ 2147483646 h 54"/>
                  <a:gd name="T40" fmla="*/ 2147483646 w 63"/>
                  <a:gd name="T41" fmla="*/ 2147483646 h 54"/>
                  <a:gd name="T42" fmla="*/ 2147483646 w 63"/>
                  <a:gd name="T43" fmla="*/ 2147483646 h 54"/>
                  <a:gd name="T44" fmla="*/ 0 w 63"/>
                  <a:gd name="T45" fmla="*/ 2147483646 h 54"/>
                  <a:gd name="T46" fmla="*/ 2147483646 w 63"/>
                  <a:gd name="T47" fmla="*/ 2147483646 h 54"/>
                  <a:gd name="T48" fmla="*/ 2147483646 w 63"/>
                  <a:gd name="T49" fmla="*/ 2147483646 h 54"/>
                  <a:gd name="T50" fmla="*/ 2147483646 w 63"/>
                  <a:gd name="T51" fmla="*/ 2147483646 h 54"/>
                  <a:gd name="T52" fmla="*/ 2147483646 w 63"/>
                  <a:gd name="T53" fmla="*/ 2147483646 h 54"/>
                  <a:gd name="T54" fmla="*/ 2147483646 w 63"/>
                  <a:gd name="T55" fmla="*/ 2147483646 h 54"/>
                  <a:gd name="T56" fmla="*/ 2147483646 w 63"/>
                  <a:gd name="T57" fmla="*/ 2147483646 h 54"/>
                  <a:gd name="T58" fmla="*/ 2147483646 w 63"/>
                  <a:gd name="T59" fmla="*/ 2147483646 h 54"/>
                  <a:gd name="T60" fmla="*/ 2147483646 w 63"/>
                  <a:gd name="T61" fmla="*/ 2147483646 h 54"/>
                  <a:gd name="T62" fmla="*/ 2147483646 w 63"/>
                  <a:gd name="T63" fmla="*/ 2147483646 h 54"/>
                  <a:gd name="T64" fmla="*/ 2147483646 w 63"/>
                  <a:gd name="T65" fmla="*/ 2147483646 h 54"/>
                  <a:gd name="T66" fmla="*/ 2147483646 w 63"/>
                  <a:gd name="T67" fmla="*/ 2147483646 h 5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63" h="54">
                    <a:moveTo>
                      <a:pt x="63" y="34"/>
                    </a:moveTo>
                    <a:cubicBezTo>
                      <a:pt x="55" y="32"/>
                      <a:pt x="55" y="32"/>
                      <a:pt x="55" y="32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24" y="54"/>
                      <a:pt x="24" y="54"/>
                      <a:pt x="24" y="54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53"/>
                      <a:pt x="40" y="51"/>
                      <a:pt x="42" y="50"/>
                    </a:cubicBezTo>
                    <a:cubicBezTo>
                      <a:pt x="42" y="49"/>
                      <a:pt x="49" y="48"/>
                      <a:pt x="54" y="46"/>
                    </a:cubicBezTo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" name="Freeform 292"/>
              <p:cNvSpPr>
                <a:spLocks/>
              </p:cNvSpPr>
              <p:nvPr/>
            </p:nvSpPr>
            <p:spPr bwMode="auto">
              <a:xfrm>
                <a:off x="5800725" y="4079875"/>
                <a:ext cx="77788" cy="92075"/>
              </a:xfrm>
              <a:custGeom>
                <a:avLst/>
                <a:gdLst>
                  <a:gd name="T0" fmla="*/ 0 w 10"/>
                  <a:gd name="T1" fmla="*/ 2147483646 h 12"/>
                  <a:gd name="T2" fmla="*/ 2147483646 w 10"/>
                  <a:gd name="T3" fmla="*/ 2147483646 h 12"/>
                  <a:gd name="T4" fmla="*/ 2147483646 w 10"/>
                  <a:gd name="T5" fmla="*/ 2147483646 h 12"/>
                  <a:gd name="T6" fmla="*/ 2147483646 w 10"/>
                  <a:gd name="T7" fmla="*/ 0 h 12"/>
                  <a:gd name="T8" fmla="*/ 2147483646 w 10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0" y="12"/>
                    </a:moveTo>
                    <a:cubicBezTo>
                      <a:pt x="3" y="12"/>
                      <a:pt x="4" y="11"/>
                      <a:pt x="4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" name="Freeform 293"/>
              <p:cNvSpPr>
                <a:spLocks/>
              </p:cNvSpPr>
              <p:nvPr/>
            </p:nvSpPr>
            <p:spPr bwMode="auto">
              <a:xfrm>
                <a:off x="5462588" y="3657600"/>
                <a:ext cx="249237" cy="250825"/>
              </a:xfrm>
              <a:custGeom>
                <a:avLst/>
                <a:gdLst>
                  <a:gd name="T0" fmla="*/ 2147483646 w 192"/>
                  <a:gd name="T1" fmla="*/ 2147483646 h 192"/>
                  <a:gd name="T2" fmla="*/ 2147483646 w 192"/>
                  <a:gd name="T3" fmla="*/ 2147483646 h 192"/>
                  <a:gd name="T4" fmla="*/ 2147483646 w 192"/>
                  <a:gd name="T5" fmla="*/ 2147483646 h 192"/>
                  <a:gd name="T6" fmla="*/ 2147483646 w 192"/>
                  <a:gd name="T7" fmla="*/ 2147483646 h 192"/>
                  <a:gd name="T8" fmla="*/ 2147483646 w 192"/>
                  <a:gd name="T9" fmla="*/ 2147483646 h 192"/>
                  <a:gd name="T10" fmla="*/ 2147483646 w 192"/>
                  <a:gd name="T11" fmla="*/ 0 h 192"/>
                  <a:gd name="T12" fmla="*/ 2147483646 w 192"/>
                  <a:gd name="T13" fmla="*/ 2147483646 h 192"/>
                  <a:gd name="T14" fmla="*/ 2147483646 w 192"/>
                  <a:gd name="T15" fmla="*/ 2147483646 h 192"/>
                  <a:gd name="T16" fmla="*/ 2147483646 w 192"/>
                  <a:gd name="T17" fmla="*/ 2147483646 h 192"/>
                  <a:gd name="T18" fmla="*/ 2147483646 w 192"/>
                  <a:gd name="T19" fmla="*/ 2147483646 h 192"/>
                  <a:gd name="T20" fmla="*/ 2147483646 w 192"/>
                  <a:gd name="T21" fmla="*/ 2147483646 h 192"/>
                  <a:gd name="T22" fmla="*/ 0 w 192"/>
                  <a:gd name="T23" fmla="*/ 2147483646 h 192"/>
                  <a:gd name="T24" fmla="*/ 0 w 192"/>
                  <a:gd name="T25" fmla="*/ 2147483646 h 192"/>
                  <a:gd name="T26" fmla="*/ 2147483646 w 192"/>
                  <a:gd name="T27" fmla="*/ 2147483646 h 192"/>
                  <a:gd name="T28" fmla="*/ 2147483646 w 192"/>
                  <a:gd name="T29" fmla="*/ 2147483646 h 192"/>
                  <a:gd name="T30" fmla="*/ 2147483646 w 192"/>
                  <a:gd name="T31" fmla="*/ 2147483646 h 192"/>
                  <a:gd name="T32" fmla="*/ 2147483646 w 192"/>
                  <a:gd name="T33" fmla="*/ 2147483646 h 192"/>
                  <a:gd name="T34" fmla="*/ 2147483646 w 192"/>
                  <a:gd name="T35" fmla="*/ 2147483646 h 192"/>
                  <a:gd name="T36" fmla="*/ 2147483646 w 192"/>
                  <a:gd name="T37" fmla="*/ 2147483646 h 192"/>
                  <a:gd name="T38" fmla="*/ 2147483646 w 192"/>
                  <a:gd name="T39" fmla="*/ 2147483646 h 192"/>
                  <a:gd name="T40" fmla="*/ 2147483646 w 192"/>
                  <a:gd name="T41" fmla="*/ 2147483646 h 192"/>
                  <a:gd name="T42" fmla="*/ 2147483646 w 192"/>
                  <a:gd name="T43" fmla="*/ 2147483646 h 192"/>
                  <a:gd name="T44" fmla="*/ 2147483646 w 192"/>
                  <a:gd name="T45" fmla="*/ 2147483646 h 19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92" h="192">
                    <a:moveTo>
                      <a:pt x="168" y="120"/>
                    </a:moveTo>
                    <a:lnTo>
                      <a:pt x="132" y="90"/>
                    </a:lnTo>
                    <a:lnTo>
                      <a:pt x="132" y="66"/>
                    </a:lnTo>
                    <a:lnTo>
                      <a:pt x="138" y="42"/>
                    </a:lnTo>
                    <a:lnTo>
                      <a:pt x="114" y="6"/>
                    </a:lnTo>
                    <a:lnTo>
                      <a:pt x="102" y="0"/>
                    </a:lnTo>
                    <a:lnTo>
                      <a:pt x="72" y="6"/>
                    </a:lnTo>
                    <a:lnTo>
                      <a:pt x="66" y="6"/>
                    </a:lnTo>
                    <a:lnTo>
                      <a:pt x="66" y="12"/>
                    </a:lnTo>
                    <a:lnTo>
                      <a:pt x="54" y="30"/>
                    </a:lnTo>
                    <a:lnTo>
                      <a:pt x="42" y="72"/>
                    </a:lnTo>
                    <a:lnTo>
                      <a:pt x="0" y="96"/>
                    </a:lnTo>
                    <a:lnTo>
                      <a:pt x="0" y="120"/>
                    </a:lnTo>
                    <a:lnTo>
                      <a:pt x="24" y="126"/>
                    </a:lnTo>
                    <a:lnTo>
                      <a:pt x="84" y="156"/>
                    </a:lnTo>
                    <a:lnTo>
                      <a:pt x="102" y="174"/>
                    </a:lnTo>
                    <a:lnTo>
                      <a:pt x="150" y="180"/>
                    </a:lnTo>
                    <a:lnTo>
                      <a:pt x="168" y="192"/>
                    </a:lnTo>
                    <a:lnTo>
                      <a:pt x="186" y="192"/>
                    </a:lnTo>
                    <a:lnTo>
                      <a:pt x="180" y="180"/>
                    </a:lnTo>
                    <a:lnTo>
                      <a:pt x="192" y="174"/>
                    </a:lnTo>
                    <a:lnTo>
                      <a:pt x="180" y="150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" name="Freeform 294"/>
              <p:cNvSpPr>
                <a:spLocks/>
              </p:cNvSpPr>
              <p:nvPr/>
            </p:nvSpPr>
            <p:spPr bwMode="auto">
              <a:xfrm>
                <a:off x="5605463" y="3589338"/>
                <a:ext cx="469900" cy="427037"/>
              </a:xfrm>
              <a:custGeom>
                <a:avLst/>
                <a:gdLst>
                  <a:gd name="T0" fmla="*/ 2147483646 w 60"/>
                  <a:gd name="T1" fmla="*/ 2147483646 h 55"/>
                  <a:gd name="T2" fmla="*/ 2147483646 w 60"/>
                  <a:gd name="T3" fmla="*/ 2147483646 h 55"/>
                  <a:gd name="T4" fmla="*/ 2147483646 w 60"/>
                  <a:gd name="T5" fmla="*/ 2147483646 h 55"/>
                  <a:gd name="T6" fmla="*/ 2147483646 w 60"/>
                  <a:gd name="T7" fmla="*/ 2147483646 h 55"/>
                  <a:gd name="T8" fmla="*/ 2147483646 w 60"/>
                  <a:gd name="T9" fmla="*/ 2147483646 h 55"/>
                  <a:gd name="T10" fmla="*/ 2147483646 w 60"/>
                  <a:gd name="T11" fmla="*/ 2147483646 h 55"/>
                  <a:gd name="T12" fmla="*/ 2147483646 w 60"/>
                  <a:gd name="T13" fmla="*/ 2147483646 h 55"/>
                  <a:gd name="T14" fmla="*/ 2147483646 w 60"/>
                  <a:gd name="T15" fmla="*/ 2147483646 h 55"/>
                  <a:gd name="T16" fmla="*/ 2147483646 w 60"/>
                  <a:gd name="T17" fmla="*/ 2147483646 h 55"/>
                  <a:gd name="T18" fmla="*/ 2147483646 w 60"/>
                  <a:gd name="T19" fmla="*/ 2147483646 h 55"/>
                  <a:gd name="T20" fmla="*/ 2147483646 w 60"/>
                  <a:gd name="T21" fmla="*/ 2147483646 h 55"/>
                  <a:gd name="T22" fmla="*/ 2147483646 w 60"/>
                  <a:gd name="T23" fmla="*/ 2147483646 h 55"/>
                  <a:gd name="T24" fmla="*/ 2147483646 w 60"/>
                  <a:gd name="T25" fmla="*/ 2147483646 h 55"/>
                  <a:gd name="T26" fmla="*/ 2147483646 w 60"/>
                  <a:gd name="T27" fmla="*/ 2147483646 h 55"/>
                  <a:gd name="T28" fmla="*/ 2147483646 w 60"/>
                  <a:gd name="T29" fmla="*/ 2147483646 h 55"/>
                  <a:gd name="T30" fmla="*/ 2147483646 w 60"/>
                  <a:gd name="T31" fmla="*/ 2147483646 h 55"/>
                  <a:gd name="T32" fmla="*/ 2147483646 w 60"/>
                  <a:gd name="T33" fmla="*/ 2147483646 h 55"/>
                  <a:gd name="T34" fmla="*/ 2147483646 w 60"/>
                  <a:gd name="T35" fmla="*/ 2147483646 h 55"/>
                  <a:gd name="T36" fmla="*/ 2147483646 w 60"/>
                  <a:gd name="T37" fmla="*/ 2147483646 h 55"/>
                  <a:gd name="T38" fmla="*/ 2147483646 w 60"/>
                  <a:gd name="T39" fmla="*/ 2147483646 h 55"/>
                  <a:gd name="T40" fmla="*/ 2147483646 w 60"/>
                  <a:gd name="T41" fmla="*/ 0 h 55"/>
                  <a:gd name="T42" fmla="*/ 2147483646 w 60"/>
                  <a:gd name="T43" fmla="*/ 2147483646 h 55"/>
                  <a:gd name="T44" fmla="*/ 2147483646 w 60"/>
                  <a:gd name="T45" fmla="*/ 2147483646 h 55"/>
                  <a:gd name="T46" fmla="*/ 0 w 60"/>
                  <a:gd name="T47" fmla="*/ 0 h 55"/>
                  <a:gd name="T48" fmla="*/ 0 w 60"/>
                  <a:gd name="T49" fmla="*/ 0 h 55"/>
                  <a:gd name="T50" fmla="*/ 0 w 60"/>
                  <a:gd name="T51" fmla="*/ 2147483646 h 55"/>
                  <a:gd name="T52" fmla="*/ 2147483646 w 60"/>
                  <a:gd name="T53" fmla="*/ 2147483646 h 55"/>
                  <a:gd name="T54" fmla="*/ 2147483646 w 60"/>
                  <a:gd name="T55" fmla="*/ 2147483646 h 55"/>
                  <a:gd name="T56" fmla="*/ 2147483646 w 60"/>
                  <a:gd name="T57" fmla="*/ 2147483646 h 55"/>
                  <a:gd name="T58" fmla="*/ 2147483646 w 60"/>
                  <a:gd name="T59" fmla="*/ 2147483646 h 55"/>
                  <a:gd name="T60" fmla="*/ 2147483646 w 60"/>
                  <a:gd name="T61" fmla="*/ 2147483646 h 55"/>
                  <a:gd name="T62" fmla="*/ 2147483646 w 60"/>
                  <a:gd name="T63" fmla="*/ 2147483646 h 55"/>
                  <a:gd name="T64" fmla="*/ 2147483646 w 60"/>
                  <a:gd name="T65" fmla="*/ 2147483646 h 55"/>
                  <a:gd name="T66" fmla="*/ 2147483646 w 60"/>
                  <a:gd name="T67" fmla="*/ 2147483646 h 55"/>
                  <a:gd name="T68" fmla="*/ 2147483646 w 60"/>
                  <a:gd name="T69" fmla="*/ 2147483646 h 55"/>
                  <a:gd name="T70" fmla="*/ 2147483646 w 60"/>
                  <a:gd name="T71" fmla="*/ 2147483646 h 55"/>
                  <a:gd name="T72" fmla="*/ 2147483646 w 60"/>
                  <a:gd name="T73" fmla="*/ 2147483646 h 55"/>
                  <a:gd name="T74" fmla="*/ 2147483646 w 60"/>
                  <a:gd name="T75" fmla="*/ 2147483646 h 55"/>
                  <a:gd name="T76" fmla="*/ 2147483646 w 60"/>
                  <a:gd name="T77" fmla="*/ 2147483646 h 55"/>
                  <a:gd name="T78" fmla="*/ 2147483646 w 60"/>
                  <a:gd name="T79" fmla="*/ 2147483646 h 55"/>
                  <a:gd name="T80" fmla="*/ 2147483646 w 60"/>
                  <a:gd name="T81" fmla="*/ 2147483646 h 55"/>
                  <a:gd name="T82" fmla="*/ 2147483646 w 60"/>
                  <a:gd name="T83" fmla="*/ 2147483646 h 55"/>
                  <a:gd name="T84" fmla="*/ 2147483646 w 60"/>
                  <a:gd name="T85" fmla="*/ 2147483646 h 55"/>
                  <a:gd name="T86" fmla="*/ 2147483646 w 60"/>
                  <a:gd name="T87" fmla="*/ 2147483646 h 55"/>
                  <a:gd name="T88" fmla="*/ 2147483646 w 60"/>
                  <a:gd name="T89" fmla="*/ 2147483646 h 55"/>
                  <a:gd name="T90" fmla="*/ 2147483646 w 60"/>
                  <a:gd name="T91" fmla="*/ 2147483646 h 55"/>
                  <a:gd name="T92" fmla="*/ 2147483646 w 60"/>
                  <a:gd name="T93" fmla="*/ 2147483646 h 55"/>
                  <a:gd name="T94" fmla="*/ 2147483646 w 60"/>
                  <a:gd name="T95" fmla="*/ 2147483646 h 55"/>
                  <a:gd name="T96" fmla="*/ 2147483646 w 60"/>
                  <a:gd name="T97" fmla="*/ 2147483646 h 5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0" h="55">
                    <a:moveTo>
                      <a:pt x="53" y="38"/>
                    </a:moveTo>
                    <a:cubicBezTo>
                      <a:pt x="53" y="38"/>
                      <a:pt x="53" y="38"/>
                      <a:pt x="53" y="38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6"/>
                      <a:pt x="0" y="7"/>
                    </a:cubicBezTo>
                    <a:cubicBezTo>
                      <a:pt x="0" y="7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34" y="49"/>
                      <a:pt x="34" y="49"/>
                      <a:pt x="34" y="49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42" y="52"/>
                      <a:pt x="42" y="52"/>
                      <a:pt x="42" y="52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49"/>
                      <a:pt x="60" y="49"/>
                      <a:pt x="60" y="49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54" y="40"/>
                      <a:pt x="54" y="40"/>
                      <a:pt x="54" y="40"/>
                    </a:cubicBezTo>
                    <a:cubicBezTo>
                      <a:pt x="53" y="38"/>
                      <a:pt x="53" y="38"/>
                      <a:pt x="53" y="38"/>
                    </a:cubicBezTo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" name="Freeform 299"/>
              <p:cNvSpPr>
                <a:spLocks/>
              </p:cNvSpPr>
              <p:nvPr/>
            </p:nvSpPr>
            <p:spPr bwMode="auto">
              <a:xfrm>
                <a:off x="5013325" y="2963863"/>
                <a:ext cx="158750" cy="107950"/>
              </a:xfrm>
              <a:custGeom>
                <a:avLst/>
                <a:gdLst>
                  <a:gd name="T0" fmla="*/ 2147483646 w 20"/>
                  <a:gd name="T1" fmla="*/ 2147483646 h 14"/>
                  <a:gd name="T2" fmla="*/ 2147483646 w 20"/>
                  <a:gd name="T3" fmla="*/ 2147483646 h 14"/>
                  <a:gd name="T4" fmla="*/ 2147483646 w 20"/>
                  <a:gd name="T5" fmla="*/ 0 h 14"/>
                  <a:gd name="T6" fmla="*/ 2147483646 w 20"/>
                  <a:gd name="T7" fmla="*/ 2147483646 h 14"/>
                  <a:gd name="T8" fmla="*/ 2147483646 w 20"/>
                  <a:gd name="T9" fmla="*/ 0 h 14"/>
                  <a:gd name="T10" fmla="*/ 2147483646 w 20"/>
                  <a:gd name="T11" fmla="*/ 0 h 14"/>
                  <a:gd name="T12" fmla="*/ 2147483646 w 20"/>
                  <a:gd name="T13" fmla="*/ 2147483646 h 14"/>
                  <a:gd name="T14" fmla="*/ 2147483646 w 20"/>
                  <a:gd name="T15" fmla="*/ 2147483646 h 14"/>
                  <a:gd name="T16" fmla="*/ 0 w 20"/>
                  <a:gd name="T17" fmla="*/ 2147483646 h 14"/>
                  <a:gd name="T18" fmla="*/ 2147483646 w 20"/>
                  <a:gd name="T19" fmla="*/ 2147483646 h 14"/>
                  <a:gd name="T20" fmla="*/ 2147483646 w 20"/>
                  <a:gd name="T21" fmla="*/ 2147483646 h 14"/>
                  <a:gd name="T22" fmla="*/ 2147483646 w 20"/>
                  <a:gd name="T23" fmla="*/ 2147483646 h 14"/>
                  <a:gd name="T24" fmla="*/ 2147483646 w 20"/>
                  <a:gd name="T25" fmla="*/ 2147483646 h 14"/>
                  <a:gd name="T26" fmla="*/ 2147483646 w 20"/>
                  <a:gd name="T27" fmla="*/ 2147483646 h 14"/>
                  <a:gd name="T28" fmla="*/ 2147483646 w 20"/>
                  <a:gd name="T29" fmla="*/ 2147483646 h 14"/>
                  <a:gd name="T30" fmla="*/ 2147483646 w 20"/>
                  <a:gd name="T31" fmla="*/ 2147483646 h 14"/>
                  <a:gd name="T32" fmla="*/ 2147483646 w 20"/>
                  <a:gd name="T33" fmla="*/ 2147483646 h 14"/>
                  <a:gd name="T34" fmla="*/ 2147483646 w 20"/>
                  <a:gd name="T35" fmla="*/ 2147483646 h 14"/>
                  <a:gd name="T36" fmla="*/ 2147483646 w 20"/>
                  <a:gd name="T37" fmla="*/ 2147483646 h 14"/>
                  <a:gd name="T38" fmla="*/ 2147483646 w 20"/>
                  <a:gd name="T39" fmla="*/ 2147483646 h 14"/>
                  <a:gd name="T40" fmla="*/ 2147483646 w 20"/>
                  <a:gd name="T41" fmla="*/ 2147483646 h 14"/>
                  <a:gd name="T42" fmla="*/ 2147483646 w 20"/>
                  <a:gd name="T43" fmla="*/ 2147483646 h 14"/>
                  <a:gd name="T44" fmla="*/ 2147483646 w 20"/>
                  <a:gd name="T45" fmla="*/ 2147483646 h 1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0" h="14">
                    <a:moveTo>
                      <a:pt x="19" y="4"/>
                    </a:moveTo>
                    <a:cubicBezTo>
                      <a:pt x="17" y="2"/>
                      <a:pt x="17" y="2"/>
                      <a:pt x="17" y="2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5"/>
                      <a:pt x="1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5" y="12"/>
                      <a:pt x="16" y="12"/>
                    </a:cubicBezTo>
                    <a:cubicBezTo>
                      <a:pt x="17" y="12"/>
                      <a:pt x="16" y="9"/>
                      <a:pt x="16" y="9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4"/>
                      <a:pt x="19" y="4"/>
                      <a:pt x="19" y="4"/>
                    </a:cubicBezTo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" name="Freeform 300"/>
              <p:cNvSpPr>
                <a:spLocks/>
              </p:cNvSpPr>
              <p:nvPr/>
            </p:nvSpPr>
            <p:spPr bwMode="auto">
              <a:xfrm>
                <a:off x="5083175" y="2814638"/>
                <a:ext cx="119063" cy="101600"/>
              </a:xfrm>
              <a:custGeom>
                <a:avLst/>
                <a:gdLst>
                  <a:gd name="T0" fmla="*/ 2147483646 w 90"/>
                  <a:gd name="T1" fmla="*/ 2147483646 h 78"/>
                  <a:gd name="T2" fmla="*/ 2147483646 w 90"/>
                  <a:gd name="T3" fmla="*/ 2147483646 h 78"/>
                  <a:gd name="T4" fmla="*/ 2147483646 w 90"/>
                  <a:gd name="T5" fmla="*/ 2147483646 h 78"/>
                  <a:gd name="T6" fmla="*/ 2147483646 w 90"/>
                  <a:gd name="T7" fmla="*/ 2147483646 h 78"/>
                  <a:gd name="T8" fmla="*/ 2147483646 w 90"/>
                  <a:gd name="T9" fmla="*/ 2147483646 h 78"/>
                  <a:gd name="T10" fmla="*/ 2147483646 w 90"/>
                  <a:gd name="T11" fmla="*/ 0 h 78"/>
                  <a:gd name="T12" fmla="*/ 2147483646 w 90"/>
                  <a:gd name="T13" fmla="*/ 0 h 78"/>
                  <a:gd name="T14" fmla="*/ 2147483646 w 90"/>
                  <a:gd name="T15" fmla="*/ 0 h 78"/>
                  <a:gd name="T16" fmla="*/ 0 w 90"/>
                  <a:gd name="T17" fmla="*/ 2147483646 h 78"/>
                  <a:gd name="T18" fmla="*/ 0 w 90"/>
                  <a:gd name="T19" fmla="*/ 2147483646 h 78"/>
                  <a:gd name="T20" fmla="*/ 2147483646 w 90"/>
                  <a:gd name="T21" fmla="*/ 2147483646 h 78"/>
                  <a:gd name="T22" fmla="*/ 2147483646 w 90"/>
                  <a:gd name="T23" fmla="*/ 2147483646 h 78"/>
                  <a:gd name="T24" fmla="*/ 2147483646 w 90"/>
                  <a:gd name="T25" fmla="*/ 2147483646 h 78"/>
                  <a:gd name="T26" fmla="*/ 2147483646 w 90"/>
                  <a:gd name="T27" fmla="*/ 2147483646 h 78"/>
                  <a:gd name="T28" fmla="*/ 2147483646 w 90"/>
                  <a:gd name="T29" fmla="*/ 2147483646 h 78"/>
                  <a:gd name="T30" fmla="*/ 2147483646 w 90"/>
                  <a:gd name="T31" fmla="*/ 2147483646 h 7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0" h="78">
                    <a:moveTo>
                      <a:pt x="54" y="66"/>
                    </a:moveTo>
                    <a:lnTo>
                      <a:pt x="78" y="78"/>
                    </a:lnTo>
                    <a:lnTo>
                      <a:pt x="84" y="42"/>
                    </a:lnTo>
                    <a:lnTo>
                      <a:pt x="84" y="30"/>
                    </a:lnTo>
                    <a:lnTo>
                      <a:pt x="90" y="6"/>
                    </a:lnTo>
                    <a:lnTo>
                      <a:pt x="84" y="0"/>
                    </a:lnTo>
                    <a:lnTo>
                      <a:pt x="72" y="0"/>
                    </a:lnTo>
                    <a:lnTo>
                      <a:pt x="36" y="0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6" y="42"/>
                    </a:lnTo>
                    <a:lnTo>
                      <a:pt x="12" y="48"/>
                    </a:lnTo>
                    <a:lnTo>
                      <a:pt x="18" y="54"/>
                    </a:lnTo>
                    <a:lnTo>
                      <a:pt x="12" y="60"/>
                    </a:lnTo>
                    <a:lnTo>
                      <a:pt x="36" y="54"/>
                    </a:lnTo>
                    <a:lnTo>
                      <a:pt x="54" y="66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7" name="Freeform 301"/>
              <p:cNvSpPr>
                <a:spLocks/>
              </p:cNvSpPr>
              <p:nvPr/>
            </p:nvSpPr>
            <p:spPr bwMode="auto">
              <a:xfrm>
                <a:off x="5078413" y="2971800"/>
                <a:ext cx="233362" cy="211138"/>
              </a:xfrm>
              <a:custGeom>
                <a:avLst/>
                <a:gdLst>
                  <a:gd name="T0" fmla="*/ 2147483646 w 30"/>
                  <a:gd name="T1" fmla="*/ 2147483646 h 27"/>
                  <a:gd name="T2" fmla="*/ 2147483646 w 30"/>
                  <a:gd name="T3" fmla="*/ 2147483646 h 27"/>
                  <a:gd name="T4" fmla="*/ 2147483646 w 30"/>
                  <a:gd name="T5" fmla="*/ 2147483646 h 27"/>
                  <a:gd name="T6" fmla="*/ 2147483646 w 30"/>
                  <a:gd name="T7" fmla="*/ 2147483646 h 27"/>
                  <a:gd name="T8" fmla="*/ 2147483646 w 30"/>
                  <a:gd name="T9" fmla="*/ 0 h 27"/>
                  <a:gd name="T10" fmla="*/ 2147483646 w 30"/>
                  <a:gd name="T11" fmla="*/ 2147483646 h 27"/>
                  <a:gd name="T12" fmla="*/ 2147483646 w 30"/>
                  <a:gd name="T13" fmla="*/ 2147483646 h 27"/>
                  <a:gd name="T14" fmla="*/ 2147483646 w 30"/>
                  <a:gd name="T15" fmla="*/ 2147483646 h 27"/>
                  <a:gd name="T16" fmla="*/ 2147483646 w 30"/>
                  <a:gd name="T17" fmla="*/ 2147483646 h 27"/>
                  <a:gd name="T18" fmla="*/ 2147483646 w 30"/>
                  <a:gd name="T19" fmla="*/ 2147483646 h 27"/>
                  <a:gd name="T20" fmla="*/ 2147483646 w 30"/>
                  <a:gd name="T21" fmla="*/ 2147483646 h 27"/>
                  <a:gd name="T22" fmla="*/ 2147483646 w 30"/>
                  <a:gd name="T23" fmla="*/ 2147483646 h 27"/>
                  <a:gd name="T24" fmla="*/ 2147483646 w 30"/>
                  <a:gd name="T25" fmla="*/ 2147483646 h 27"/>
                  <a:gd name="T26" fmla="*/ 2147483646 w 30"/>
                  <a:gd name="T27" fmla="*/ 2147483646 h 27"/>
                  <a:gd name="T28" fmla="*/ 2147483646 w 30"/>
                  <a:gd name="T29" fmla="*/ 2147483646 h 27"/>
                  <a:gd name="T30" fmla="*/ 2147483646 w 30"/>
                  <a:gd name="T31" fmla="*/ 2147483646 h 27"/>
                  <a:gd name="T32" fmla="*/ 0 w 30"/>
                  <a:gd name="T33" fmla="*/ 2147483646 h 27"/>
                  <a:gd name="T34" fmla="*/ 2147483646 w 30"/>
                  <a:gd name="T35" fmla="*/ 2147483646 h 27"/>
                  <a:gd name="T36" fmla="*/ 2147483646 w 30"/>
                  <a:gd name="T37" fmla="*/ 2147483646 h 27"/>
                  <a:gd name="T38" fmla="*/ 2147483646 w 30"/>
                  <a:gd name="T39" fmla="*/ 2147483646 h 27"/>
                  <a:gd name="T40" fmla="*/ 2147483646 w 30"/>
                  <a:gd name="T41" fmla="*/ 2147483646 h 27"/>
                  <a:gd name="T42" fmla="*/ 2147483646 w 30"/>
                  <a:gd name="T43" fmla="*/ 2147483646 h 27"/>
                  <a:gd name="T44" fmla="*/ 2147483646 w 30"/>
                  <a:gd name="T45" fmla="*/ 2147483646 h 27"/>
                  <a:gd name="T46" fmla="*/ 2147483646 w 30"/>
                  <a:gd name="T47" fmla="*/ 2147483646 h 27"/>
                  <a:gd name="T48" fmla="*/ 2147483646 w 30"/>
                  <a:gd name="T49" fmla="*/ 2147483646 h 27"/>
                  <a:gd name="T50" fmla="*/ 2147483646 w 30"/>
                  <a:gd name="T51" fmla="*/ 2147483646 h 27"/>
                  <a:gd name="T52" fmla="*/ 2147483646 w 30"/>
                  <a:gd name="T53" fmla="*/ 2147483646 h 27"/>
                  <a:gd name="T54" fmla="*/ 2147483646 w 30"/>
                  <a:gd name="T55" fmla="*/ 2147483646 h 27"/>
                  <a:gd name="T56" fmla="*/ 2147483646 w 30"/>
                  <a:gd name="T57" fmla="*/ 2147483646 h 2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27">
                    <a:moveTo>
                      <a:pt x="30" y="14"/>
                    </a:moveTo>
                    <a:cubicBezTo>
                      <a:pt x="27" y="11"/>
                      <a:pt x="27" y="11"/>
                      <a:pt x="27" y="11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11"/>
                      <a:pt x="8" y="11"/>
                    </a:cubicBezTo>
                    <a:cubicBezTo>
                      <a:pt x="7" y="11"/>
                      <a:pt x="5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9" y="16"/>
                      <a:pt x="29" y="16"/>
                      <a:pt x="29" y="16"/>
                    </a:cubicBezTo>
                    <a:lnTo>
                      <a:pt x="30" y="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8" name="Freeform 302"/>
              <p:cNvSpPr>
                <a:spLocks/>
              </p:cNvSpPr>
              <p:nvPr/>
            </p:nvSpPr>
            <p:spPr bwMode="auto">
              <a:xfrm>
                <a:off x="5021263" y="2886075"/>
                <a:ext cx="190500" cy="107950"/>
              </a:xfrm>
              <a:custGeom>
                <a:avLst/>
                <a:gdLst>
                  <a:gd name="T0" fmla="*/ 2147483646 w 24"/>
                  <a:gd name="T1" fmla="*/ 2147483646 h 14"/>
                  <a:gd name="T2" fmla="*/ 2147483646 w 24"/>
                  <a:gd name="T3" fmla="*/ 2147483646 h 14"/>
                  <a:gd name="T4" fmla="*/ 2147483646 w 24"/>
                  <a:gd name="T5" fmla="*/ 2147483646 h 14"/>
                  <a:gd name="T6" fmla="*/ 2147483646 w 24"/>
                  <a:gd name="T7" fmla="*/ 2147483646 h 14"/>
                  <a:gd name="T8" fmla="*/ 2147483646 w 24"/>
                  <a:gd name="T9" fmla="*/ 2147483646 h 14"/>
                  <a:gd name="T10" fmla="*/ 2147483646 w 24"/>
                  <a:gd name="T11" fmla="*/ 2147483646 h 14"/>
                  <a:gd name="T12" fmla="*/ 2147483646 w 24"/>
                  <a:gd name="T13" fmla="*/ 2147483646 h 14"/>
                  <a:gd name="T14" fmla="*/ 2147483646 w 24"/>
                  <a:gd name="T15" fmla="*/ 2147483646 h 14"/>
                  <a:gd name="T16" fmla="*/ 2147483646 w 24"/>
                  <a:gd name="T17" fmla="*/ 2147483646 h 14"/>
                  <a:gd name="T18" fmla="*/ 2147483646 w 24"/>
                  <a:gd name="T19" fmla="*/ 2147483646 h 14"/>
                  <a:gd name="T20" fmla="*/ 2147483646 w 24"/>
                  <a:gd name="T21" fmla="*/ 2147483646 h 14"/>
                  <a:gd name="T22" fmla="*/ 2147483646 w 24"/>
                  <a:gd name="T23" fmla="*/ 0 h 14"/>
                  <a:gd name="T24" fmla="*/ 2147483646 w 24"/>
                  <a:gd name="T25" fmla="*/ 2147483646 h 14"/>
                  <a:gd name="T26" fmla="*/ 2147483646 w 24"/>
                  <a:gd name="T27" fmla="*/ 2147483646 h 14"/>
                  <a:gd name="T28" fmla="*/ 2147483646 w 24"/>
                  <a:gd name="T29" fmla="*/ 2147483646 h 14"/>
                  <a:gd name="T30" fmla="*/ 2147483646 w 24"/>
                  <a:gd name="T31" fmla="*/ 2147483646 h 14"/>
                  <a:gd name="T32" fmla="*/ 2147483646 w 24"/>
                  <a:gd name="T33" fmla="*/ 2147483646 h 14"/>
                  <a:gd name="T34" fmla="*/ 2147483646 w 24"/>
                  <a:gd name="T35" fmla="*/ 2147483646 h 14"/>
                  <a:gd name="T36" fmla="*/ 0 w 24"/>
                  <a:gd name="T37" fmla="*/ 2147483646 h 14"/>
                  <a:gd name="T38" fmla="*/ 2147483646 w 24"/>
                  <a:gd name="T39" fmla="*/ 2147483646 h 14"/>
                  <a:gd name="T40" fmla="*/ 2147483646 w 24"/>
                  <a:gd name="T41" fmla="*/ 2147483646 h 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4" h="14">
                    <a:moveTo>
                      <a:pt x="8" y="10"/>
                    </a:move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1" y="7"/>
                      <a:pt x="1" y="8"/>
                    </a:cubicBezTo>
                    <a:cubicBezTo>
                      <a:pt x="1" y="8"/>
                      <a:pt x="0" y="10"/>
                      <a:pt x="0" y="11"/>
                    </a:cubicBezTo>
                    <a:cubicBezTo>
                      <a:pt x="4" y="10"/>
                      <a:pt x="4" y="10"/>
                      <a:pt x="4" y="10"/>
                    </a:cubicBezTo>
                    <a:lnTo>
                      <a:pt x="8" y="1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9" name="Freeform 303"/>
              <p:cNvSpPr>
                <a:spLocks/>
              </p:cNvSpPr>
              <p:nvPr/>
            </p:nvSpPr>
            <p:spPr bwMode="auto">
              <a:xfrm>
                <a:off x="4119563" y="4337050"/>
                <a:ext cx="188912" cy="141288"/>
              </a:xfrm>
              <a:custGeom>
                <a:avLst/>
                <a:gdLst>
                  <a:gd name="T0" fmla="*/ 2147483646 w 24"/>
                  <a:gd name="T1" fmla="*/ 2147483646 h 18"/>
                  <a:gd name="T2" fmla="*/ 2147483646 w 24"/>
                  <a:gd name="T3" fmla="*/ 2147483646 h 18"/>
                  <a:gd name="T4" fmla="*/ 2147483646 w 24"/>
                  <a:gd name="T5" fmla="*/ 2147483646 h 18"/>
                  <a:gd name="T6" fmla="*/ 2147483646 w 24"/>
                  <a:gd name="T7" fmla="*/ 2147483646 h 18"/>
                  <a:gd name="T8" fmla="*/ 2147483646 w 24"/>
                  <a:gd name="T9" fmla="*/ 2147483646 h 18"/>
                  <a:gd name="T10" fmla="*/ 2147483646 w 24"/>
                  <a:gd name="T11" fmla="*/ 2147483646 h 18"/>
                  <a:gd name="T12" fmla="*/ 2147483646 w 24"/>
                  <a:gd name="T13" fmla="*/ 2147483646 h 18"/>
                  <a:gd name="T14" fmla="*/ 2147483646 w 24"/>
                  <a:gd name="T15" fmla="*/ 2147483646 h 18"/>
                  <a:gd name="T16" fmla="*/ 2147483646 w 24"/>
                  <a:gd name="T17" fmla="*/ 2147483646 h 18"/>
                  <a:gd name="T18" fmla="*/ 2147483646 w 24"/>
                  <a:gd name="T19" fmla="*/ 2147483646 h 18"/>
                  <a:gd name="T20" fmla="*/ 2147483646 w 24"/>
                  <a:gd name="T21" fmla="*/ 2147483646 h 18"/>
                  <a:gd name="T22" fmla="*/ 2147483646 w 24"/>
                  <a:gd name="T23" fmla="*/ 2147483646 h 18"/>
                  <a:gd name="T24" fmla="*/ 2147483646 w 24"/>
                  <a:gd name="T25" fmla="*/ 2147483646 h 18"/>
                  <a:gd name="T26" fmla="*/ 2147483646 w 24"/>
                  <a:gd name="T27" fmla="*/ 2147483646 h 18"/>
                  <a:gd name="T28" fmla="*/ 2147483646 w 24"/>
                  <a:gd name="T29" fmla="*/ 2147483646 h 18"/>
                  <a:gd name="T30" fmla="*/ 2147483646 w 24"/>
                  <a:gd name="T31" fmla="*/ 2147483646 h 18"/>
                  <a:gd name="T32" fmla="*/ 2147483646 w 24"/>
                  <a:gd name="T33" fmla="*/ 0 h 18"/>
                  <a:gd name="T34" fmla="*/ 2147483646 w 24"/>
                  <a:gd name="T35" fmla="*/ 0 h 18"/>
                  <a:gd name="T36" fmla="*/ 2147483646 w 24"/>
                  <a:gd name="T37" fmla="*/ 2147483646 h 18"/>
                  <a:gd name="T38" fmla="*/ 2147483646 w 24"/>
                  <a:gd name="T39" fmla="*/ 2147483646 h 18"/>
                  <a:gd name="T40" fmla="*/ 2147483646 w 24"/>
                  <a:gd name="T41" fmla="*/ 2147483646 h 18"/>
                  <a:gd name="T42" fmla="*/ 0 w 24"/>
                  <a:gd name="T43" fmla="*/ 2147483646 h 18"/>
                  <a:gd name="T44" fmla="*/ 2147483646 w 24"/>
                  <a:gd name="T45" fmla="*/ 2147483646 h 18"/>
                  <a:gd name="T46" fmla="*/ 2147483646 w 24"/>
                  <a:gd name="T47" fmla="*/ 2147483646 h 18"/>
                  <a:gd name="T48" fmla="*/ 2147483646 w 24"/>
                  <a:gd name="T49" fmla="*/ 2147483646 h 18"/>
                  <a:gd name="T50" fmla="*/ 2147483646 w 24"/>
                  <a:gd name="T51" fmla="*/ 2147483646 h 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" h="18">
                    <a:moveTo>
                      <a:pt x="9" y="10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5"/>
                      <a:pt x="19" y="18"/>
                      <a:pt x="20" y="18"/>
                    </a:cubicBezTo>
                    <a:cubicBezTo>
                      <a:pt x="20" y="18"/>
                      <a:pt x="21" y="17"/>
                      <a:pt x="22" y="17"/>
                    </a:cubicBezTo>
                    <a:cubicBezTo>
                      <a:pt x="23" y="17"/>
                      <a:pt x="24" y="16"/>
                      <a:pt x="24" y="16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1"/>
                      <a:pt x="20" y="1"/>
                    </a:cubicBezTo>
                    <a:cubicBezTo>
                      <a:pt x="20" y="1"/>
                      <a:pt x="16" y="2"/>
                      <a:pt x="16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lnTo>
                      <a:pt x="9" y="1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0" name="Freeform 304"/>
              <p:cNvSpPr>
                <a:spLocks/>
              </p:cNvSpPr>
              <p:nvPr/>
            </p:nvSpPr>
            <p:spPr bwMode="auto">
              <a:xfrm>
                <a:off x="4073525" y="4235450"/>
                <a:ext cx="147638" cy="111125"/>
              </a:xfrm>
              <a:custGeom>
                <a:avLst/>
                <a:gdLst>
                  <a:gd name="T0" fmla="*/ 2147483646 w 114"/>
                  <a:gd name="T1" fmla="*/ 2147483646 h 85"/>
                  <a:gd name="T2" fmla="*/ 2147483646 w 114"/>
                  <a:gd name="T3" fmla="*/ 2147483646 h 85"/>
                  <a:gd name="T4" fmla="*/ 2147483646 w 114"/>
                  <a:gd name="T5" fmla="*/ 2147483646 h 85"/>
                  <a:gd name="T6" fmla="*/ 2147483646 w 114"/>
                  <a:gd name="T7" fmla="*/ 2147483646 h 85"/>
                  <a:gd name="T8" fmla="*/ 2147483646 w 114"/>
                  <a:gd name="T9" fmla="*/ 2147483646 h 85"/>
                  <a:gd name="T10" fmla="*/ 2147483646 w 114"/>
                  <a:gd name="T11" fmla="*/ 2147483646 h 85"/>
                  <a:gd name="T12" fmla="*/ 2147483646 w 114"/>
                  <a:gd name="T13" fmla="*/ 2147483646 h 85"/>
                  <a:gd name="T14" fmla="*/ 2147483646 w 114"/>
                  <a:gd name="T15" fmla="*/ 2147483646 h 85"/>
                  <a:gd name="T16" fmla="*/ 2147483646 w 114"/>
                  <a:gd name="T17" fmla="*/ 2147483646 h 85"/>
                  <a:gd name="T18" fmla="*/ 2147483646 w 114"/>
                  <a:gd name="T19" fmla="*/ 2147483646 h 85"/>
                  <a:gd name="T20" fmla="*/ 2147483646 w 114"/>
                  <a:gd name="T21" fmla="*/ 2147483646 h 85"/>
                  <a:gd name="T22" fmla="*/ 2147483646 w 114"/>
                  <a:gd name="T23" fmla="*/ 0 h 85"/>
                  <a:gd name="T24" fmla="*/ 2147483646 w 114"/>
                  <a:gd name="T25" fmla="*/ 2147483646 h 85"/>
                  <a:gd name="T26" fmla="*/ 2147483646 w 114"/>
                  <a:gd name="T27" fmla="*/ 2147483646 h 85"/>
                  <a:gd name="T28" fmla="*/ 0 w 114"/>
                  <a:gd name="T29" fmla="*/ 2147483646 h 85"/>
                  <a:gd name="T30" fmla="*/ 2147483646 w 114"/>
                  <a:gd name="T31" fmla="*/ 2147483646 h 85"/>
                  <a:gd name="T32" fmla="*/ 2147483646 w 114"/>
                  <a:gd name="T33" fmla="*/ 2147483646 h 85"/>
                  <a:gd name="T34" fmla="*/ 2147483646 w 114"/>
                  <a:gd name="T35" fmla="*/ 2147483646 h 85"/>
                  <a:gd name="T36" fmla="*/ 2147483646 w 114"/>
                  <a:gd name="T37" fmla="*/ 2147483646 h 8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4" h="85">
                    <a:moveTo>
                      <a:pt x="54" y="79"/>
                    </a:moveTo>
                    <a:lnTo>
                      <a:pt x="66" y="79"/>
                    </a:lnTo>
                    <a:lnTo>
                      <a:pt x="78" y="79"/>
                    </a:lnTo>
                    <a:lnTo>
                      <a:pt x="108" y="85"/>
                    </a:lnTo>
                    <a:lnTo>
                      <a:pt x="114" y="85"/>
                    </a:lnTo>
                    <a:lnTo>
                      <a:pt x="102" y="61"/>
                    </a:lnTo>
                    <a:lnTo>
                      <a:pt x="96" y="43"/>
                    </a:lnTo>
                    <a:lnTo>
                      <a:pt x="96" y="36"/>
                    </a:lnTo>
                    <a:lnTo>
                      <a:pt x="84" y="30"/>
                    </a:lnTo>
                    <a:lnTo>
                      <a:pt x="72" y="18"/>
                    </a:lnTo>
                    <a:lnTo>
                      <a:pt x="42" y="0"/>
                    </a:lnTo>
                    <a:lnTo>
                      <a:pt x="30" y="6"/>
                    </a:lnTo>
                    <a:lnTo>
                      <a:pt x="12" y="6"/>
                    </a:lnTo>
                    <a:lnTo>
                      <a:pt x="0" y="43"/>
                    </a:lnTo>
                    <a:lnTo>
                      <a:pt x="12" y="85"/>
                    </a:lnTo>
                    <a:lnTo>
                      <a:pt x="18" y="85"/>
                    </a:lnTo>
                    <a:lnTo>
                      <a:pt x="24" y="85"/>
                    </a:lnTo>
                    <a:lnTo>
                      <a:pt x="54" y="7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1" name="Freeform 305"/>
              <p:cNvSpPr>
                <a:spLocks/>
              </p:cNvSpPr>
              <p:nvPr/>
            </p:nvSpPr>
            <p:spPr bwMode="auto">
              <a:xfrm>
                <a:off x="4081463" y="3963988"/>
                <a:ext cx="298450" cy="319087"/>
              </a:xfrm>
              <a:custGeom>
                <a:avLst/>
                <a:gdLst>
                  <a:gd name="T0" fmla="*/ 2147483646 w 38"/>
                  <a:gd name="T1" fmla="*/ 2147483646 h 41"/>
                  <a:gd name="T2" fmla="*/ 2147483646 w 38"/>
                  <a:gd name="T3" fmla="*/ 2147483646 h 41"/>
                  <a:gd name="T4" fmla="*/ 2147483646 w 38"/>
                  <a:gd name="T5" fmla="*/ 2147483646 h 41"/>
                  <a:gd name="T6" fmla="*/ 2147483646 w 38"/>
                  <a:gd name="T7" fmla="*/ 2147483646 h 41"/>
                  <a:gd name="T8" fmla="*/ 2147483646 w 38"/>
                  <a:gd name="T9" fmla="*/ 2147483646 h 41"/>
                  <a:gd name="T10" fmla="*/ 2147483646 w 38"/>
                  <a:gd name="T11" fmla="*/ 2147483646 h 41"/>
                  <a:gd name="T12" fmla="*/ 2147483646 w 38"/>
                  <a:gd name="T13" fmla="*/ 2147483646 h 41"/>
                  <a:gd name="T14" fmla="*/ 2147483646 w 38"/>
                  <a:gd name="T15" fmla="*/ 2147483646 h 41"/>
                  <a:gd name="T16" fmla="*/ 2147483646 w 38"/>
                  <a:gd name="T17" fmla="*/ 2147483646 h 41"/>
                  <a:gd name="T18" fmla="*/ 2147483646 w 38"/>
                  <a:gd name="T19" fmla="*/ 2147483646 h 41"/>
                  <a:gd name="T20" fmla="*/ 2147483646 w 38"/>
                  <a:gd name="T21" fmla="*/ 2147483646 h 41"/>
                  <a:gd name="T22" fmla="*/ 2147483646 w 38"/>
                  <a:gd name="T23" fmla="*/ 2147483646 h 41"/>
                  <a:gd name="T24" fmla="*/ 2147483646 w 38"/>
                  <a:gd name="T25" fmla="*/ 2147483646 h 41"/>
                  <a:gd name="T26" fmla="*/ 2147483646 w 38"/>
                  <a:gd name="T27" fmla="*/ 0 h 41"/>
                  <a:gd name="T28" fmla="*/ 2147483646 w 38"/>
                  <a:gd name="T29" fmla="*/ 2147483646 h 41"/>
                  <a:gd name="T30" fmla="*/ 2147483646 w 38"/>
                  <a:gd name="T31" fmla="*/ 2147483646 h 41"/>
                  <a:gd name="T32" fmla="*/ 2147483646 w 38"/>
                  <a:gd name="T33" fmla="*/ 2147483646 h 41"/>
                  <a:gd name="T34" fmla="*/ 2147483646 w 38"/>
                  <a:gd name="T35" fmla="*/ 2147483646 h 41"/>
                  <a:gd name="T36" fmla="*/ 2147483646 w 38"/>
                  <a:gd name="T37" fmla="*/ 2147483646 h 41"/>
                  <a:gd name="T38" fmla="*/ 2147483646 w 38"/>
                  <a:gd name="T39" fmla="*/ 2147483646 h 41"/>
                  <a:gd name="T40" fmla="*/ 0 w 38"/>
                  <a:gd name="T41" fmla="*/ 2147483646 h 41"/>
                  <a:gd name="T42" fmla="*/ 2147483646 w 38"/>
                  <a:gd name="T43" fmla="*/ 2147483646 h 41"/>
                  <a:gd name="T44" fmla="*/ 2147483646 w 38"/>
                  <a:gd name="T45" fmla="*/ 2147483646 h 41"/>
                  <a:gd name="T46" fmla="*/ 2147483646 w 38"/>
                  <a:gd name="T47" fmla="*/ 2147483646 h 41"/>
                  <a:gd name="T48" fmla="*/ 2147483646 w 38"/>
                  <a:gd name="T49" fmla="*/ 2147483646 h 41"/>
                  <a:gd name="T50" fmla="*/ 2147483646 w 38"/>
                  <a:gd name="T51" fmla="*/ 2147483646 h 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8" h="41">
                    <a:moveTo>
                      <a:pt x="6" y="35"/>
                    </a:moveTo>
                    <a:cubicBezTo>
                      <a:pt x="11" y="38"/>
                      <a:pt x="11" y="38"/>
                      <a:pt x="11" y="38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20"/>
                      <a:pt x="13" y="20"/>
                    </a:cubicBezTo>
                    <a:cubicBezTo>
                      <a:pt x="13" y="20"/>
                      <a:pt x="5" y="19"/>
                      <a:pt x="1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4" y="36"/>
                      <a:pt x="4" y="36"/>
                      <a:pt x="4" y="36"/>
                    </a:cubicBezTo>
                    <a:lnTo>
                      <a:pt x="6" y="35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2" name="Freeform 306"/>
              <p:cNvSpPr>
                <a:spLocks/>
              </p:cNvSpPr>
              <p:nvPr/>
            </p:nvSpPr>
            <p:spPr bwMode="auto">
              <a:xfrm>
                <a:off x="5108575" y="3830638"/>
                <a:ext cx="282575" cy="273050"/>
              </a:xfrm>
              <a:custGeom>
                <a:avLst/>
                <a:gdLst>
                  <a:gd name="T0" fmla="*/ 0 w 36"/>
                  <a:gd name="T1" fmla="*/ 2147483646 h 35"/>
                  <a:gd name="T2" fmla="*/ 2147483646 w 36"/>
                  <a:gd name="T3" fmla="*/ 2147483646 h 35"/>
                  <a:gd name="T4" fmla="*/ 2147483646 w 36"/>
                  <a:gd name="T5" fmla="*/ 2147483646 h 35"/>
                  <a:gd name="T6" fmla="*/ 2147483646 w 36"/>
                  <a:gd name="T7" fmla="*/ 2147483646 h 35"/>
                  <a:gd name="T8" fmla="*/ 2147483646 w 36"/>
                  <a:gd name="T9" fmla="*/ 2147483646 h 35"/>
                  <a:gd name="T10" fmla="*/ 2147483646 w 36"/>
                  <a:gd name="T11" fmla="*/ 2147483646 h 35"/>
                  <a:gd name="T12" fmla="*/ 2147483646 w 36"/>
                  <a:gd name="T13" fmla="*/ 2147483646 h 35"/>
                  <a:gd name="T14" fmla="*/ 2147483646 w 36"/>
                  <a:gd name="T15" fmla="*/ 2147483646 h 35"/>
                  <a:gd name="T16" fmla="*/ 2147483646 w 36"/>
                  <a:gd name="T17" fmla="*/ 2147483646 h 35"/>
                  <a:gd name="T18" fmla="*/ 2147483646 w 36"/>
                  <a:gd name="T19" fmla="*/ 2147483646 h 35"/>
                  <a:gd name="T20" fmla="*/ 2147483646 w 36"/>
                  <a:gd name="T21" fmla="*/ 2147483646 h 35"/>
                  <a:gd name="T22" fmla="*/ 2147483646 w 36"/>
                  <a:gd name="T23" fmla="*/ 2147483646 h 35"/>
                  <a:gd name="T24" fmla="*/ 2147483646 w 36"/>
                  <a:gd name="T25" fmla="*/ 2147483646 h 35"/>
                  <a:gd name="T26" fmla="*/ 2147483646 w 36"/>
                  <a:gd name="T27" fmla="*/ 2147483646 h 35"/>
                  <a:gd name="T28" fmla="*/ 2147483646 w 36"/>
                  <a:gd name="T29" fmla="*/ 2147483646 h 35"/>
                  <a:gd name="T30" fmla="*/ 2147483646 w 36"/>
                  <a:gd name="T31" fmla="*/ 2147483646 h 35"/>
                  <a:gd name="T32" fmla="*/ 2147483646 w 36"/>
                  <a:gd name="T33" fmla="*/ 2147483646 h 35"/>
                  <a:gd name="T34" fmla="*/ 2147483646 w 36"/>
                  <a:gd name="T35" fmla="*/ 2147483646 h 35"/>
                  <a:gd name="T36" fmla="*/ 2147483646 w 36"/>
                  <a:gd name="T37" fmla="*/ 2147483646 h 35"/>
                  <a:gd name="T38" fmla="*/ 2147483646 w 36"/>
                  <a:gd name="T39" fmla="*/ 2147483646 h 35"/>
                  <a:gd name="T40" fmla="*/ 2147483646 w 36"/>
                  <a:gd name="T41" fmla="*/ 0 h 35"/>
                  <a:gd name="T42" fmla="*/ 2147483646 w 36"/>
                  <a:gd name="T43" fmla="*/ 0 h 35"/>
                  <a:gd name="T44" fmla="*/ 2147483646 w 36"/>
                  <a:gd name="T45" fmla="*/ 2147483646 h 35"/>
                  <a:gd name="T46" fmla="*/ 0 w 36"/>
                  <a:gd name="T47" fmla="*/ 2147483646 h 3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6" h="35">
                    <a:moveTo>
                      <a:pt x="0" y="5"/>
                    </a:moveTo>
                    <a:cubicBezTo>
                      <a:pt x="0" y="5"/>
                      <a:pt x="1" y="7"/>
                      <a:pt x="1" y="8"/>
                    </a:cubicBezTo>
                    <a:cubicBezTo>
                      <a:pt x="1" y="8"/>
                      <a:pt x="2" y="10"/>
                      <a:pt x="2" y="10"/>
                    </a:cubicBezTo>
                    <a:cubicBezTo>
                      <a:pt x="2" y="10"/>
                      <a:pt x="1" y="35"/>
                      <a:pt x="2" y="35"/>
                    </a:cubicBezTo>
                    <a:cubicBezTo>
                      <a:pt x="2" y="35"/>
                      <a:pt x="2" y="35"/>
                      <a:pt x="3" y="35"/>
                    </a:cubicBezTo>
                    <a:cubicBezTo>
                      <a:pt x="7" y="35"/>
                      <a:pt x="29" y="35"/>
                      <a:pt x="29" y="35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3" name="Freeform 307"/>
              <p:cNvSpPr>
                <a:spLocks/>
              </p:cNvSpPr>
              <p:nvPr/>
            </p:nvSpPr>
            <p:spPr bwMode="auto">
              <a:xfrm>
                <a:off x="4722813" y="3783013"/>
                <a:ext cx="409575" cy="388937"/>
              </a:xfrm>
              <a:custGeom>
                <a:avLst/>
                <a:gdLst>
                  <a:gd name="T0" fmla="*/ 2147483646 w 52"/>
                  <a:gd name="T1" fmla="*/ 2147483646 h 50"/>
                  <a:gd name="T2" fmla="*/ 2147483646 w 52"/>
                  <a:gd name="T3" fmla="*/ 2147483646 h 50"/>
                  <a:gd name="T4" fmla="*/ 2147483646 w 52"/>
                  <a:gd name="T5" fmla="*/ 2147483646 h 50"/>
                  <a:gd name="T6" fmla="*/ 0 w 52"/>
                  <a:gd name="T7" fmla="*/ 2147483646 h 50"/>
                  <a:gd name="T8" fmla="*/ 0 w 52"/>
                  <a:gd name="T9" fmla="*/ 2147483646 h 50"/>
                  <a:gd name="T10" fmla="*/ 2147483646 w 52"/>
                  <a:gd name="T11" fmla="*/ 2147483646 h 50"/>
                  <a:gd name="T12" fmla="*/ 2147483646 w 52"/>
                  <a:gd name="T13" fmla="*/ 2147483646 h 50"/>
                  <a:gd name="T14" fmla="*/ 2147483646 w 52"/>
                  <a:gd name="T15" fmla="*/ 2147483646 h 50"/>
                  <a:gd name="T16" fmla="*/ 2147483646 w 52"/>
                  <a:gd name="T17" fmla="*/ 2147483646 h 50"/>
                  <a:gd name="T18" fmla="*/ 2147483646 w 52"/>
                  <a:gd name="T19" fmla="*/ 2147483646 h 50"/>
                  <a:gd name="T20" fmla="*/ 2147483646 w 52"/>
                  <a:gd name="T21" fmla="*/ 2147483646 h 50"/>
                  <a:gd name="T22" fmla="*/ 2147483646 w 52"/>
                  <a:gd name="T23" fmla="*/ 2147483646 h 50"/>
                  <a:gd name="T24" fmla="*/ 2147483646 w 52"/>
                  <a:gd name="T25" fmla="*/ 2147483646 h 50"/>
                  <a:gd name="T26" fmla="*/ 2147483646 w 52"/>
                  <a:gd name="T27" fmla="*/ 2147483646 h 50"/>
                  <a:gd name="T28" fmla="*/ 2147483646 w 52"/>
                  <a:gd name="T29" fmla="*/ 2147483646 h 50"/>
                  <a:gd name="T30" fmla="*/ 2147483646 w 52"/>
                  <a:gd name="T31" fmla="*/ 2147483646 h 50"/>
                  <a:gd name="T32" fmla="*/ 2147483646 w 52"/>
                  <a:gd name="T33" fmla="*/ 2147483646 h 50"/>
                  <a:gd name="T34" fmla="*/ 2147483646 w 52"/>
                  <a:gd name="T35" fmla="*/ 2147483646 h 50"/>
                  <a:gd name="T36" fmla="*/ 2147483646 w 52"/>
                  <a:gd name="T37" fmla="*/ 2147483646 h 50"/>
                  <a:gd name="T38" fmla="*/ 2147483646 w 52"/>
                  <a:gd name="T39" fmla="*/ 2147483646 h 50"/>
                  <a:gd name="T40" fmla="*/ 2147483646 w 52"/>
                  <a:gd name="T41" fmla="*/ 2147483646 h 50"/>
                  <a:gd name="T42" fmla="*/ 2147483646 w 52"/>
                  <a:gd name="T43" fmla="*/ 2147483646 h 50"/>
                  <a:gd name="T44" fmla="*/ 2147483646 w 52"/>
                  <a:gd name="T45" fmla="*/ 2147483646 h 50"/>
                  <a:gd name="T46" fmla="*/ 2147483646 w 52"/>
                  <a:gd name="T47" fmla="*/ 2147483646 h 50"/>
                  <a:gd name="T48" fmla="*/ 2147483646 w 52"/>
                  <a:gd name="T49" fmla="*/ 2147483646 h 50"/>
                  <a:gd name="T50" fmla="*/ 2147483646 w 52"/>
                  <a:gd name="T51" fmla="*/ 2147483646 h 50"/>
                  <a:gd name="T52" fmla="*/ 2147483646 w 52"/>
                  <a:gd name="T53" fmla="*/ 2147483646 h 50"/>
                  <a:gd name="T54" fmla="*/ 2147483646 w 52"/>
                  <a:gd name="T55" fmla="*/ 2147483646 h 50"/>
                  <a:gd name="T56" fmla="*/ 2147483646 w 52"/>
                  <a:gd name="T57" fmla="*/ 2147483646 h 50"/>
                  <a:gd name="T58" fmla="*/ 2147483646 w 52"/>
                  <a:gd name="T59" fmla="*/ 2147483646 h 50"/>
                  <a:gd name="T60" fmla="*/ 2147483646 w 52"/>
                  <a:gd name="T61" fmla="*/ 2147483646 h 50"/>
                  <a:gd name="T62" fmla="*/ 2147483646 w 52"/>
                  <a:gd name="T63" fmla="*/ 2147483646 h 50"/>
                  <a:gd name="T64" fmla="*/ 2147483646 w 52"/>
                  <a:gd name="T65" fmla="*/ 2147483646 h 50"/>
                  <a:gd name="T66" fmla="*/ 2147483646 w 52"/>
                  <a:gd name="T67" fmla="*/ 0 h 50"/>
                  <a:gd name="T68" fmla="*/ 2147483646 w 52"/>
                  <a:gd name="T69" fmla="*/ 2147483646 h 50"/>
                  <a:gd name="T70" fmla="*/ 2147483646 w 52"/>
                  <a:gd name="T71" fmla="*/ 2147483646 h 5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2" h="50">
                    <a:moveTo>
                      <a:pt x="4" y="6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47" y="49"/>
                      <a:pt x="47" y="49"/>
                      <a:pt x="47" y="49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47" y="49"/>
                      <a:pt x="47" y="49"/>
                      <a:pt x="47" y="49"/>
                    </a:cubicBezTo>
                    <a:cubicBezTo>
                      <a:pt x="48" y="50"/>
                      <a:pt x="48" y="50"/>
                      <a:pt x="48" y="50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51" y="41"/>
                      <a:pt x="51" y="41"/>
                      <a:pt x="51" y="41"/>
                    </a:cubicBezTo>
                    <a:cubicBezTo>
                      <a:pt x="50" y="41"/>
                      <a:pt x="51" y="16"/>
                      <a:pt x="51" y="16"/>
                    </a:cubicBezTo>
                    <a:cubicBezTo>
                      <a:pt x="51" y="16"/>
                      <a:pt x="50" y="14"/>
                      <a:pt x="50" y="14"/>
                    </a:cubicBezTo>
                    <a:cubicBezTo>
                      <a:pt x="50" y="13"/>
                      <a:pt x="49" y="11"/>
                      <a:pt x="49" y="11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2"/>
                      <a:pt x="8" y="2"/>
                      <a:pt x="8" y="2"/>
                    </a:cubicBezTo>
                    <a:lnTo>
                      <a:pt x="4" y="6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4" name="Freeform 308"/>
              <p:cNvSpPr>
                <a:spLocks/>
              </p:cNvSpPr>
              <p:nvPr/>
            </p:nvSpPr>
            <p:spPr bwMode="auto">
              <a:xfrm>
                <a:off x="4683125" y="3667125"/>
                <a:ext cx="103188" cy="193675"/>
              </a:xfrm>
              <a:custGeom>
                <a:avLst/>
                <a:gdLst>
                  <a:gd name="T0" fmla="*/ 2147483646 w 78"/>
                  <a:gd name="T1" fmla="*/ 2147483646 h 150"/>
                  <a:gd name="T2" fmla="*/ 2147483646 w 78"/>
                  <a:gd name="T3" fmla="*/ 2147483646 h 150"/>
                  <a:gd name="T4" fmla="*/ 2147483646 w 78"/>
                  <a:gd name="T5" fmla="*/ 2147483646 h 150"/>
                  <a:gd name="T6" fmla="*/ 0 w 78"/>
                  <a:gd name="T7" fmla="*/ 2147483646 h 150"/>
                  <a:gd name="T8" fmla="*/ 0 w 78"/>
                  <a:gd name="T9" fmla="*/ 2147483646 h 150"/>
                  <a:gd name="T10" fmla="*/ 2147483646 w 78"/>
                  <a:gd name="T11" fmla="*/ 2147483646 h 150"/>
                  <a:gd name="T12" fmla="*/ 2147483646 w 78"/>
                  <a:gd name="T13" fmla="*/ 2147483646 h 150"/>
                  <a:gd name="T14" fmla="*/ 2147483646 w 78"/>
                  <a:gd name="T15" fmla="*/ 2147483646 h 150"/>
                  <a:gd name="T16" fmla="*/ 2147483646 w 78"/>
                  <a:gd name="T17" fmla="*/ 2147483646 h 150"/>
                  <a:gd name="T18" fmla="*/ 2147483646 w 78"/>
                  <a:gd name="T19" fmla="*/ 2147483646 h 150"/>
                  <a:gd name="T20" fmla="*/ 2147483646 w 78"/>
                  <a:gd name="T21" fmla="*/ 2147483646 h 150"/>
                  <a:gd name="T22" fmla="*/ 2147483646 w 78"/>
                  <a:gd name="T23" fmla="*/ 2147483646 h 150"/>
                  <a:gd name="T24" fmla="*/ 2147483646 w 78"/>
                  <a:gd name="T25" fmla="*/ 2147483646 h 150"/>
                  <a:gd name="T26" fmla="*/ 2147483646 w 78"/>
                  <a:gd name="T27" fmla="*/ 2147483646 h 150"/>
                  <a:gd name="T28" fmla="*/ 2147483646 w 78"/>
                  <a:gd name="T29" fmla="*/ 2147483646 h 150"/>
                  <a:gd name="T30" fmla="*/ 2147483646 w 78"/>
                  <a:gd name="T31" fmla="*/ 2147483646 h 150"/>
                  <a:gd name="T32" fmla="*/ 2147483646 w 78"/>
                  <a:gd name="T33" fmla="*/ 2147483646 h 150"/>
                  <a:gd name="T34" fmla="*/ 2147483646 w 78"/>
                  <a:gd name="T35" fmla="*/ 2147483646 h 150"/>
                  <a:gd name="T36" fmla="*/ 2147483646 w 78"/>
                  <a:gd name="T37" fmla="*/ 0 h 150"/>
                  <a:gd name="T38" fmla="*/ 2147483646 w 78"/>
                  <a:gd name="T39" fmla="*/ 0 h 150"/>
                  <a:gd name="T40" fmla="*/ 2147483646 w 78"/>
                  <a:gd name="T41" fmla="*/ 2147483646 h 150"/>
                  <a:gd name="T42" fmla="*/ 2147483646 w 78"/>
                  <a:gd name="T43" fmla="*/ 2147483646 h 15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8" h="150">
                    <a:moveTo>
                      <a:pt x="18" y="12"/>
                    </a:moveTo>
                    <a:lnTo>
                      <a:pt x="18" y="30"/>
                    </a:lnTo>
                    <a:lnTo>
                      <a:pt x="18" y="54"/>
                    </a:lnTo>
                    <a:lnTo>
                      <a:pt x="0" y="78"/>
                    </a:lnTo>
                    <a:lnTo>
                      <a:pt x="0" y="90"/>
                    </a:lnTo>
                    <a:lnTo>
                      <a:pt x="12" y="102"/>
                    </a:lnTo>
                    <a:lnTo>
                      <a:pt x="18" y="108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42" y="150"/>
                    </a:lnTo>
                    <a:lnTo>
                      <a:pt x="48" y="144"/>
                    </a:lnTo>
                    <a:lnTo>
                      <a:pt x="54" y="126"/>
                    </a:lnTo>
                    <a:lnTo>
                      <a:pt x="78" y="102"/>
                    </a:lnTo>
                    <a:lnTo>
                      <a:pt x="78" y="90"/>
                    </a:lnTo>
                    <a:lnTo>
                      <a:pt x="60" y="84"/>
                    </a:lnTo>
                    <a:lnTo>
                      <a:pt x="42" y="72"/>
                    </a:lnTo>
                    <a:lnTo>
                      <a:pt x="66" y="36"/>
                    </a:lnTo>
                    <a:lnTo>
                      <a:pt x="60" y="12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24" y="6"/>
                    </a:lnTo>
                    <a:lnTo>
                      <a:pt x="18" y="1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" name="Freeform 309"/>
              <p:cNvSpPr>
                <a:spLocks/>
              </p:cNvSpPr>
              <p:nvPr/>
            </p:nvSpPr>
            <p:spPr bwMode="auto">
              <a:xfrm>
                <a:off x="4176713" y="3713163"/>
                <a:ext cx="296862" cy="227012"/>
              </a:xfrm>
              <a:custGeom>
                <a:avLst/>
                <a:gdLst>
                  <a:gd name="T0" fmla="*/ 2147483646 w 228"/>
                  <a:gd name="T1" fmla="*/ 2147483646 h 174"/>
                  <a:gd name="T2" fmla="*/ 2147483646 w 228"/>
                  <a:gd name="T3" fmla="*/ 2147483646 h 174"/>
                  <a:gd name="T4" fmla="*/ 2147483646 w 228"/>
                  <a:gd name="T5" fmla="*/ 2147483646 h 174"/>
                  <a:gd name="T6" fmla="*/ 2147483646 w 228"/>
                  <a:gd name="T7" fmla="*/ 2147483646 h 174"/>
                  <a:gd name="T8" fmla="*/ 2147483646 w 228"/>
                  <a:gd name="T9" fmla="*/ 2147483646 h 174"/>
                  <a:gd name="T10" fmla="*/ 2147483646 w 228"/>
                  <a:gd name="T11" fmla="*/ 2147483646 h 174"/>
                  <a:gd name="T12" fmla="*/ 2147483646 w 228"/>
                  <a:gd name="T13" fmla="*/ 2147483646 h 174"/>
                  <a:gd name="T14" fmla="*/ 2147483646 w 228"/>
                  <a:gd name="T15" fmla="*/ 2147483646 h 174"/>
                  <a:gd name="T16" fmla="*/ 2147483646 w 228"/>
                  <a:gd name="T17" fmla="*/ 2147483646 h 174"/>
                  <a:gd name="T18" fmla="*/ 2147483646 w 228"/>
                  <a:gd name="T19" fmla="*/ 2147483646 h 174"/>
                  <a:gd name="T20" fmla="*/ 2147483646 w 228"/>
                  <a:gd name="T21" fmla="*/ 2147483646 h 174"/>
                  <a:gd name="T22" fmla="*/ 2147483646 w 228"/>
                  <a:gd name="T23" fmla="*/ 2147483646 h 174"/>
                  <a:gd name="T24" fmla="*/ 2147483646 w 228"/>
                  <a:gd name="T25" fmla="*/ 2147483646 h 174"/>
                  <a:gd name="T26" fmla="*/ 2147483646 w 228"/>
                  <a:gd name="T27" fmla="*/ 0 h 174"/>
                  <a:gd name="T28" fmla="*/ 2147483646 w 228"/>
                  <a:gd name="T29" fmla="*/ 2147483646 h 174"/>
                  <a:gd name="T30" fmla="*/ 2147483646 w 228"/>
                  <a:gd name="T31" fmla="*/ 2147483646 h 174"/>
                  <a:gd name="T32" fmla="*/ 2147483646 w 228"/>
                  <a:gd name="T33" fmla="*/ 2147483646 h 174"/>
                  <a:gd name="T34" fmla="*/ 2147483646 w 228"/>
                  <a:gd name="T35" fmla="*/ 2147483646 h 174"/>
                  <a:gd name="T36" fmla="*/ 2147483646 w 228"/>
                  <a:gd name="T37" fmla="*/ 2147483646 h 174"/>
                  <a:gd name="T38" fmla="*/ 0 w 228"/>
                  <a:gd name="T39" fmla="*/ 2147483646 h 174"/>
                  <a:gd name="T40" fmla="*/ 2147483646 w 228"/>
                  <a:gd name="T41" fmla="*/ 2147483646 h 174"/>
                  <a:gd name="T42" fmla="*/ 2147483646 w 228"/>
                  <a:gd name="T43" fmla="*/ 2147483646 h 17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28" h="174">
                    <a:moveTo>
                      <a:pt x="90" y="156"/>
                    </a:moveTo>
                    <a:lnTo>
                      <a:pt x="114" y="138"/>
                    </a:lnTo>
                    <a:lnTo>
                      <a:pt x="144" y="120"/>
                    </a:lnTo>
                    <a:lnTo>
                      <a:pt x="180" y="108"/>
                    </a:lnTo>
                    <a:lnTo>
                      <a:pt x="186" y="96"/>
                    </a:lnTo>
                    <a:lnTo>
                      <a:pt x="192" y="84"/>
                    </a:lnTo>
                    <a:lnTo>
                      <a:pt x="216" y="78"/>
                    </a:lnTo>
                    <a:lnTo>
                      <a:pt x="228" y="72"/>
                    </a:lnTo>
                    <a:lnTo>
                      <a:pt x="222" y="42"/>
                    </a:lnTo>
                    <a:lnTo>
                      <a:pt x="216" y="12"/>
                    </a:lnTo>
                    <a:lnTo>
                      <a:pt x="210" y="12"/>
                    </a:lnTo>
                    <a:lnTo>
                      <a:pt x="186" y="12"/>
                    </a:lnTo>
                    <a:lnTo>
                      <a:pt x="168" y="12"/>
                    </a:lnTo>
                    <a:lnTo>
                      <a:pt x="144" y="0"/>
                    </a:lnTo>
                    <a:lnTo>
                      <a:pt x="120" y="36"/>
                    </a:lnTo>
                    <a:lnTo>
                      <a:pt x="96" y="60"/>
                    </a:lnTo>
                    <a:lnTo>
                      <a:pt x="72" y="90"/>
                    </a:lnTo>
                    <a:lnTo>
                      <a:pt x="66" y="138"/>
                    </a:lnTo>
                    <a:lnTo>
                      <a:pt x="12" y="162"/>
                    </a:lnTo>
                    <a:lnTo>
                      <a:pt x="0" y="174"/>
                    </a:lnTo>
                    <a:lnTo>
                      <a:pt x="84" y="174"/>
                    </a:lnTo>
                    <a:lnTo>
                      <a:pt x="90" y="156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" name="Freeform 310"/>
              <p:cNvSpPr>
                <a:spLocks/>
              </p:cNvSpPr>
              <p:nvPr/>
            </p:nvSpPr>
            <p:spPr bwMode="auto">
              <a:xfrm>
                <a:off x="4087813" y="3940175"/>
                <a:ext cx="204787" cy="177800"/>
              </a:xfrm>
              <a:custGeom>
                <a:avLst/>
                <a:gdLst>
                  <a:gd name="T0" fmla="*/ 2147483646 w 26"/>
                  <a:gd name="T1" fmla="*/ 2147483646 h 23"/>
                  <a:gd name="T2" fmla="*/ 2147483646 w 26"/>
                  <a:gd name="T3" fmla="*/ 2147483646 h 23"/>
                  <a:gd name="T4" fmla="*/ 2147483646 w 26"/>
                  <a:gd name="T5" fmla="*/ 2147483646 h 23"/>
                  <a:gd name="T6" fmla="*/ 2147483646 w 26"/>
                  <a:gd name="T7" fmla="*/ 2147483646 h 23"/>
                  <a:gd name="T8" fmla="*/ 2147483646 w 26"/>
                  <a:gd name="T9" fmla="*/ 2147483646 h 23"/>
                  <a:gd name="T10" fmla="*/ 2147483646 w 26"/>
                  <a:gd name="T11" fmla="*/ 2147483646 h 23"/>
                  <a:gd name="T12" fmla="*/ 2147483646 w 26"/>
                  <a:gd name="T13" fmla="*/ 0 h 23"/>
                  <a:gd name="T14" fmla="*/ 2147483646 w 26"/>
                  <a:gd name="T15" fmla="*/ 0 h 23"/>
                  <a:gd name="T16" fmla="*/ 2147483646 w 26"/>
                  <a:gd name="T17" fmla="*/ 2147483646 h 23"/>
                  <a:gd name="T18" fmla="*/ 2147483646 w 26"/>
                  <a:gd name="T19" fmla="*/ 2147483646 h 23"/>
                  <a:gd name="T20" fmla="*/ 0 w 26"/>
                  <a:gd name="T21" fmla="*/ 2147483646 h 23"/>
                  <a:gd name="T22" fmla="*/ 2147483646 w 26"/>
                  <a:gd name="T23" fmla="*/ 2147483646 h 23"/>
                  <a:gd name="T24" fmla="*/ 2147483646 w 26"/>
                  <a:gd name="T25" fmla="*/ 2147483646 h 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23">
                    <a:moveTo>
                      <a:pt x="13" y="16"/>
                    </a:move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4" y="22"/>
                      <a:pt x="12" y="23"/>
                      <a:pt x="12" y="23"/>
                    </a:cubicBezTo>
                    <a:cubicBezTo>
                      <a:pt x="13" y="23"/>
                      <a:pt x="13" y="16"/>
                      <a:pt x="13" y="16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7" name="Freeform 311"/>
              <p:cNvSpPr>
                <a:spLocks/>
              </p:cNvSpPr>
              <p:nvPr/>
            </p:nvSpPr>
            <p:spPr bwMode="auto">
              <a:xfrm>
                <a:off x="4097338" y="4337050"/>
                <a:ext cx="61912" cy="47625"/>
              </a:xfrm>
              <a:custGeom>
                <a:avLst/>
                <a:gdLst>
                  <a:gd name="T0" fmla="*/ 2147483646 w 48"/>
                  <a:gd name="T1" fmla="*/ 2147483646 h 36"/>
                  <a:gd name="T2" fmla="*/ 2147483646 w 48"/>
                  <a:gd name="T3" fmla="*/ 2147483646 h 36"/>
                  <a:gd name="T4" fmla="*/ 2147483646 w 48"/>
                  <a:gd name="T5" fmla="*/ 0 h 36"/>
                  <a:gd name="T6" fmla="*/ 2147483646 w 48"/>
                  <a:gd name="T7" fmla="*/ 0 h 36"/>
                  <a:gd name="T8" fmla="*/ 2147483646 w 48"/>
                  <a:gd name="T9" fmla="*/ 2147483646 h 36"/>
                  <a:gd name="T10" fmla="*/ 0 w 48"/>
                  <a:gd name="T11" fmla="*/ 2147483646 h 36"/>
                  <a:gd name="T12" fmla="*/ 2147483646 w 48"/>
                  <a:gd name="T13" fmla="*/ 2147483646 h 36"/>
                  <a:gd name="T14" fmla="*/ 2147483646 w 48"/>
                  <a:gd name="T15" fmla="*/ 2147483646 h 36"/>
                  <a:gd name="T16" fmla="*/ 2147483646 w 48"/>
                  <a:gd name="T17" fmla="*/ 2147483646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36">
                    <a:moveTo>
                      <a:pt x="48" y="24"/>
                    </a:moveTo>
                    <a:lnTo>
                      <a:pt x="48" y="6"/>
                    </a:lnTo>
                    <a:lnTo>
                      <a:pt x="48" y="0"/>
                    </a:lnTo>
                    <a:lnTo>
                      <a:pt x="36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18" y="36"/>
                    </a:lnTo>
                    <a:lnTo>
                      <a:pt x="36" y="24"/>
                    </a:lnTo>
                    <a:lnTo>
                      <a:pt x="48" y="2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8" name="Freeform 312"/>
              <p:cNvSpPr>
                <a:spLocks/>
              </p:cNvSpPr>
              <p:nvPr/>
            </p:nvSpPr>
            <p:spPr bwMode="auto">
              <a:xfrm>
                <a:off x="5046663" y="4065588"/>
                <a:ext cx="406400" cy="498475"/>
              </a:xfrm>
              <a:custGeom>
                <a:avLst/>
                <a:gdLst>
                  <a:gd name="T0" fmla="*/ 2147483646 w 52"/>
                  <a:gd name="T1" fmla="*/ 2147483646 h 64"/>
                  <a:gd name="T2" fmla="*/ 2147483646 w 52"/>
                  <a:gd name="T3" fmla="*/ 2147483646 h 64"/>
                  <a:gd name="T4" fmla="*/ 2147483646 w 52"/>
                  <a:gd name="T5" fmla="*/ 2147483646 h 64"/>
                  <a:gd name="T6" fmla="*/ 2147483646 w 52"/>
                  <a:gd name="T7" fmla="*/ 2147483646 h 64"/>
                  <a:gd name="T8" fmla="*/ 2147483646 w 52"/>
                  <a:gd name="T9" fmla="*/ 2147483646 h 64"/>
                  <a:gd name="T10" fmla="*/ 2147483646 w 52"/>
                  <a:gd name="T11" fmla="*/ 2147483646 h 64"/>
                  <a:gd name="T12" fmla="*/ 2147483646 w 52"/>
                  <a:gd name="T13" fmla="*/ 2147483646 h 64"/>
                  <a:gd name="T14" fmla="*/ 2147483646 w 52"/>
                  <a:gd name="T15" fmla="*/ 2147483646 h 64"/>
                  <a:gd name="T16" fmla="*/ 2147483646 w 52"/>
                  <a:gd name="T17" fmla="*/ 2147483646 h 64"/>
                  <a:gd name="T18" fmla="*/ 0 w 52"/>
                  <a:gd name="T19" fmla="*/ 2147483646 h 64"/>
                  <a:gd name="T20" fmla="*/ 2147483646 w 52"/>
                  <a:gd name="T21" fmla="*/ 2147483646 h 64"/>
                  <a:gd name="T22" fmla="*/ 2147483646 w 52"/>
                  <a:gd name="T23" fmla="*/ 2147483646 h 64"/>
                  <a:gd name="T24" fmla="*/ 2147483646 w 52"/>
                  <a:gd name="T25" fmla="*/ 2147483646 h 64"/>
                  <a:gd name="T26" fmla="*/ 2147483646 w 52"/>
                  <a:gd name="T27" fmla="*/ 2147483646 h 64"/>
                  <a:gd name="T28" fmla="*/ 2147483646 w 52"/>
                  <a:gd name="T29" fmla="*/ 2147483646 h 64"/>
                  <a:gd name="T30" fmla="*/ 2147483646 w 52"/>
                  <a:gd name="T31" fmla="*/ 2147483646 h 64"/>
                  <a:gd name="T32" fmla="*/ 2147483646 w 52"/>
                  <a:gd name="T33" fmla="*/ 2147483646 h 64"/>
                  <a:gd name="T34" fmla="*/ 2147483646 w 52"/>
                  <a:gd name="T35" fmla="*/ 2147483646 h 64"/>
                  <a:gd name="T36" fmla="*/ 2147483646 w 52"/>
                  <a:gd name="T37" fmla="*/ 2147483646 h 64"/>
                  <a:gd name="T38" fmla="*/ 2147483646 w 52"/>
                  <a:gd name="T39" fmla="*/ 2147483646 h 64"/>
                  <a:gd name="T40" fmla="*/ 2147483646 w 52"/>
                  <a:gd name="T41" fmla="*/ 2147483646 h 64"/>
                  <a:gd name="T42" fmla="*/ 2147483646 w 52"/>
                  <a:gd name="T43" fmla="*/ 2147483646 h 64"/>
                  <a:gd name="T44" fmla="*/ 2147483646 w 52"/>
                  <a:gd name="T45" fmla="*/ 2147483646 h 64"/>
                  <a:gd name="T46" fmla="*/ 2147483646 w 52"/>
                  <a:gd name="T47" fmla="*/ 2147483646 h 64"/>
                  <a:gd name="T48" fmla="*/ 2147483646 w 52"/>
                  <a:gd name="T49" fmla="*/ 2147483646 h 64"/>
                  <a:gd name="T50" fmla="*/ 2147483646 w 52"/>
                  <a:gd name="T51" fmla="*/ 2147483646 h 64"/>
                  <a:gd name="T52" fmla="*/ 2147483646 w 52"/>
                  <a:gd name="T53" fmla="*/ 2147483646 h 64"/>
                  <a:gd name="T54" fmla="*/ 2147483646 w 52"/>
                  <a:gd name="T55" fmla="*/ 2147483646 h 64"/>
                  <a:gd name="T56" fmla="*/ 2147483646 w 52"/>
                  <a:gd name="T57" fmla="*/ 2147483646 h 64"/>
                  <a:gd name="T58" fmla="*/ 2147483646 w 52"/>
                  <a:gd name="T59" fmla="*/ 2147483646 h 64"/>
                  <a:gd name="T60" fmla="*/ 2147483646 w 52"/>
                  <a:gd name="T61" fmla="*/ 2147483646 h 64"/>
                  <a:gd name="T62" fmla="*/ 2147483646 w 52"/>
                  <a:gd name="T63" fmla="*/ 2147483646 h 64"/>
                  <a:gd name="T64" fmla="*/ 2147483646 w 52"/>
                  <a:gd name="T65" fmla="*/ 2147483646 h 64"/>
                  <a:gd name="T66" fmla="*/ 2147483646 w 52"/>
                  <a:gd name="T67" fmla="*/ 2147483646 h 64"/>
                  <a:gd name="T68" fmla="*/ 2147483646 w 52"/>
                  <a:gd name="T69" fmla="*/ 2147483646 h 64"/>
                  <a:gd name="T70" fmla="*/ 2147483646 w 52"/>
                  <a:gd name="T71" fmla="*/ 0 h 64"/>
                  <a:gd name="T72" fmla="*/ 2147483646 w 52"/>
                  <a:gd name="T73" fmla="*/ 2147483646 h 64"/>
                  <a:gd name="T74" fmla="*/ 2147483646 w 52"/>
                  <a:gd name="T75" fmla="*/ 2147483646 h 6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52" h="64">
                    <a:moveTo>
                      <a:pt x="37" y="5"/>
                    </a:moveTo>
                    <a:cubicBezTo>
                      <a:pt x="37" y="5"/>
                      <a:pt x="15" y="5"/>
                      <a:pt x="11" y="5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41" y="61"/>
                      <a:pt x="41" y="61"/>
                      <a:pt x="41" y="61"/>
                    </a:cubicBezTo>
                    <a:cubicBezTo>
                      <a:pt x="44" y="61"/>
                      <a:pt x="44" y="61"/>
                      <a:pt x="44" y="61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2" y="57"/>
                      <a:pt x="42" y="57"/>
                      <a:pt x="42" y="57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46" y="32"/>
                      <a:pt x="46" y="32"/>
                      <a:pt x="46" y="32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2" y="18"/>
                      <a:pt x="52" y="18"/>
                      <a:pt x="52" y="18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2" y="2"/>
                      <a:pt x="42" y="2"/>
                      <a:pt x="42" y="2"/>
                    </a:cubicBezTo>
                    <a:lnTo>
                      <a:pt x="37" y="5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9" name="Freeform 313"/>
              <p:cNvSpPr>
                <a:spLocks/>
              </p:cNvSpPr>
              <p:nvPr/>
            </p:nvSpPr>
            <p:spPr bwMode="auto">
              <a:xfrm>
                <a:off x="4292600" y="4392613"/>
                <a:ext cx="149225" cy="147637"/>
              </a:xfrm>
              <a:custGeom>
                <a:avLst/>
                <a:gdLst>
                  <a:gd name="T0" fmla="*/ 2147483646 w 19"/>
                  <a:gd name="T1" fmla="*/ 2147483646 h 19"/>
                  <a:gd name="T2" fmla="*/ 2147483646 w 19"/>
                  <a:gd name="T3" fmla="*/ 2147483646 h 19"/>
                  <a:gd name="T4" fmla="*/ 2147483646 w 19"/>
                  <a:gd name="T5" fmla="*/ 2147483646 h 19"/>
                  <a:gd name="T6" fmla="*/ 2147483646 w 19"/>
                  <a:gd name="T7" fmla="*/ 2147483646 h 19"/>
                  <a:gd name="T8" fmla="*/ 2147483646 w 19"/>
                  <a:gd name="T9" fmla="*/ 2147483646 h 19"/>
                  <a:gd name="T10" fmla="*/ 2147483646 w 19"/>
                  <a:gd name="T11" fmla="*/ 2147483646 h 19"/>
                  <a:gd name="T12" fmla="*/ 2147483646 w 19"/>
                  <a:gd name="T13" fmla="*/ 0 h 19"/>
                  <a:gd name="T14" fmla="*/ 2147483646 w 19"/>
                  <a:gd name="T15" fmla="*/ 0 h 19"/>
                  <a:gd name="T16" fmla="*/ 2147483646 w 19"/>
                  <a:gd name="T17" fmla="*/ 0 h 19"/>
                  <a:gd name="T18" fmla="*/ 2147483646 w 19"/>
                  <a:gd name="T19" fmla="*/ 2147483646 h 19"/>
                  <a:gd name="T20" fmla="*/ 2147483646 w 19"/>
                  <a:gd name="T21" fmla="*/ 2147483646 h 19"/>
                  <a:gd name="T22" fmla="*/ 2147483646 w 19"/>
                  <a:gd name="T23" fmla="*/ 2147483646 h 19"/>
                  <a:gd name="T24" fmla="*/ 2147483646 w 19"/>
                  <a:gd name="T25" fmla="*/ 2147483646 h 19"/>
                  <a:gd name="T26" fmla="*/ 0 w 19"/>
                  <a:gd name="T27" fmla="*/ 2147483646 h 19"/>
                  <a:gd name="T28" fmla="*/ 2147483646 w 19"/>
                  <a:gd name="T29" fmla="*/ 2147483646 h 19"/>
                  <a:gd name="T30" fmla="*/ 2147483646 w 19"/>
                  <a:gd name="T31" fmla="*/ 2147483646 h 19"/>
                  <a:gd name="T32" fmla="*/ 2147483646 w 19"/>
                  <a:gd name="T33" fmla="*/ 2147483646 h 19"/>
                  <a:gd name="T34" fmla="*/ 2147483646 w 19"/>
                  <a:gd name="T35" fmla="*/ 2147483646 h 19"/>
                  <a:gd name="T36" fmla="*/ 2147483646 w 19"/>
                  <a:gd name="T37" fmla="*/ 2147483646 h 19"/>
                  <a:gd name="T38" fmla="*/ 2147483646 w 19"/>
                  <a:gd name="T39" fmla="*/ 2147483646 h 19"/>
                  <a:gd name="T40" fmla="*/ 2147483646 w 19"/>
                  <a:gd name="T41" fmla="*/ 2147483646 h 19"/>
                  <a:gd name="T42" fmla="*/ 2147483646 w 19"/>
                  <a:gd name="T43" fmla="*/ 2147483646 h 19"/>
                  <a:gd name="T44" fmla="*/ 2147483646 w 19"/>
                  <a:gd name="T45" fmla="*/ 2147483646 h 1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9" h="19">
                    <a:moveTo>
                      <a:pt x="17" y="10"/>
                    </a:moveTo>
                    <a:cubicBezTo>
                      <a:pt x="19" y="6"/>
                      <a:pt x="19" y="6"/>
                      <a:pt x="19" y="6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1" y="10"/>
                      <a:pt x="0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4"/>
                      <a:pt x="1" y="14"/>
                    </a:cubicBezTo>
                    <a:cubicBezTo>
                      <a:pt x="1" y="14"/>
                      <a:pt x="4" y="16"/>
                      <a:pt x="4" y="16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3"/>
                      <a:pt x="17" y="13"/>
                      <a:pt x="17" y="13"/>
                    </a:cubicBezTo>
                    <a:lnTo>
                      <a:pt x="17" y="1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0" name="Freeform 314"/>
              <p:cNvSpPr>
                <a:spLocks/>
              </p:cNvSpPr>
              <p:nvPr/>
            </p:nvSpPr>
            <p:spPr bwMode="auto">
              <a:xfrm>
                <a:off x="4216400" y="4448175"/>
                <a:ext cx="106363" cy="92075"/>
              </a:xfrm>
              <a:custGeom>
                <a:avLst/>
                <a:gdLst>
                  <a:gd name="T0" fmla="*/ 2147483646 w 14"/>
                  <a:gd name="T1" fmla="*/ 2147483646 h 12"/>
                  <a:gd name="T2" fmla="*/ 2147483646 w 14"/>
                  <a:gd name="T3" fmla="*/ 2147483646 h 12"/>
                  <a:gd name="T4" fmla="*/ 2147483646 w 14"/>
                  <a:gd name="T5" fmla="*/ 2147483646 h 12"/>
                  <a:gd name="T6" fmla="*/ 2147483646 w 14"/>
                  <a:gd name="T7" fmla="*/ 2147483646 h 12"/>
                  <a:gd name="T8" fmla="*/ 2147483646 w 14"/>
                  <a:gd name="T9" fmla="*/ 2147483646 h 12"/>
                  <a:gd name="T10" fmla="*/ 2147483646 w 14"/>
                  <a:gd name="T11" fmla="*/ 0 h 12"/>
                  <a:gd name="T12" fmla="*/ 2147483646 w 14"/>
                  <a:gd name="T13" fmla="*/ 2147483646 h 12"/>
                  <a:gd name="T14" fmla="*/ 2147483646 w 14"/>
                  <a:gd name="T15" fmla="*/ 2147483646 h 12"/>
                  <a:gd name="T16" fmla="*/ 0 w 14"/>
                  <a:gd name="T17" fmla="*/ 2147483646 h 12"/>
                  <a:gd name="T18" fmla="*/ 2147483646 w 14"/>
                  <a:gd name="T19" fmla="*/ 2147483646 h 12"/>
                  <a:gd name="T20" fmla="*/ 2147483646 w 14"/>
                  <a:gd name="T21" fmla="*/ 2147483646 h 12"/>
                  <a:gd name="T22" fmla="*/ 2147483646 w 14"/>
                  <a:gd name="T23" fmla="*/ 2147483646 h 12"/>
                  <a:gd name="T24" fmla="*/ 2147483646 w 14"/>
                  <a:gd name="T25" fmla="*/ 2147483646 h 12"/>
                  <a:gd name="T26" fmla="*/ 2147483646 w 14"/>
                  <a:gd name="T27" fmla="*/ 2147483646 h 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4" h="12">
                    <a:moveTo>
                      <a:pt x="11" y="7"/>
                    </a:moveTo>
                    <a:cubicBezTo>
                      <a:pt x="10" y="7"/>
                      <a:pt x="11" y="4"/>
                      <a:pt x="11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4"/>
                      <a:pt x="6" y="1"/>
                      <a:pt x="6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1" y="7"/>
                      <a:pt x="11" y="7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1" name="Freeform 315"/>
              <p:cNvSpPr>
                <a:spLocks/>
              </p:cNvSpPr>
              <p:nvPr/>
            </p:nvSpPr>
            <p:spPr bwMode="auto">
              <a:xfrm>
                <a:off x="4167188" y="4416425"/>
                <a:ext cx="79375" cy="69850"/>
              </a:xfrm>
              <a:custGeom>
                <a:avLst/>
                <a:gdLst>
                  <a:gd name="T0" fmla="*/ 2147483646 w 60"/>
                  <a:gd name="T1" fmla="*/ 2147483646 h 54"/>
                  <a:gd name="T2" fmla="*/ 2147483646 w 60"/>
                  <a:gd name="T3" fmla="*/ 2147483646 h 54"/>
                  <a:gd name="T4" fmla="*/ 2147483646 w 60"/>
                  <a:gd name="T5" fmla="*/ 2147483646 h 54"/>
                  <a:gd name="T6" fmla="*/ 2147483646 w 60"/>
                  <a:gd name="T7" fmla="*/ 0 h 54"/>
                  <a:gd name="T8" fmla="*/ 2147483646 w 60"/>
                  <a:gd name="T9" fmla="*/ 0 h 54"/>
                  <a:gd name="T10" fmla="*/ 2147483646 w 60"/>
                  <a:gd name="T11" fmla="*/ 2147483646 h 54"/>
                  <a:gd name="T12" fmla="*/ 0 w 60"/>
                  <a:gd name="T13" fmla="*/ 2147483646 h 54"/>
                  <a:gd name="T14" fmla="*/ 2147483646 w 60"/>
                  <a:gd name="T15" fmla="*/ 2147483646 h 54"/>
                  <a:gd name="T16" fmla="*/ 2147483646 w 60"/>
                  <a:gd name="T17" fmla="*/ 2147483646 h 54"/>
                  <a:gd name="T18" fmla="*/ 2147483646 w 60"/>
                  <a:gd name="T19" fmla="*/ 2147483646 h 54"/>
                  <a:gd name="T20" fmla="*/ 2147483646 w 60"/>
                  <a:gd name="T21" fmla="*/ 2147483646 h 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0" h="54">
                    <a:moveTo>
                      <a:pt x="54" y="36"/>
                    </a:moveTo>
                    <a:lnTo>
                      <a:pt x="60" y="24"/>
                    </a:lnTo>
                    <a:lnTo>
                      <a:pt x="54" y="18"/>
                    </a:lnTo>
                    <a:lnTo>
                      <a:pt x="42" y="0"/>
                    </a:lnTo>
                    <a:lnTo>
                      <a:pt x="18" y="0"/>
                    </a:lnTo>
                    <a:lnTo>
                      <a:pt x="12" y="12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36" y="54"/>
                    </a:lnTo>
                    <a:lnTo>
                      <a:pt x="42" y="42"/>
                    </a:lnTo>
                    <a:lnTo>
                      <a:pt x="54" y="36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2" name="Rectangle 316"/>
              <p:cNvSpPr>
                <a:spLocks noChangeArrowheads="1"/>
              </p:cNvSpPr>
              <p:nvPr/>
            </p:nvSpPr>
            <p:spPr bwMode="auto">
              <a:xfrm>
                <a:off x="4283075" y="3940175"/>
                <a:ext cx="9525" cy="23813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15000"/>
                  </a:spcBef>
                </a:pPr>
                <a:endParaRPr lang="en-US" altLang="en-US"/>
              </a:p>
            </p:txBody>
          </p:sp>
          <p:sp>
            <p:nvSpPr>
              <p:cNvPr id="233" name="Freeform 317"/>
              <p:cNvSpPr>
                <a:spLocks/>
              </p:cNvSpPr>
              <p:nvPr/>
            </p:nvSpPr>
            <p:spPr bwMode="auto">
              <a:xfrm>
                <a:off x="4283075" y="3667125"/>
                <a:ext cx="512763" cy="504825"/>
              </a:xfrm>
              <a:custGeom>
                <a:avLst/>
                <a:gdLst>
                  <a:gd name="T0" fmla="*/ 2147483646 w 390"/>
                  <a:gd name="T1" fmla="*/ 2147483646 h 390"/>
                  <a:gd name="T2" fmla="*/ 2147483646 w 390"/>
                  <a:gd name="T3" fmla="*/ 2147483646 h 390"/>
                  <a:gd name="T4" fmla="*/ 2147483646 w 390"/>
                  <a:gd name="T5" fmla="*/ 2147483646 h 390"/>
                  <a:gd name="T6" fmla="*/ 2147483646 w 390"/>
                  <a:gd name="T7" fmla="*/ 2147483646 h 390"/>
                  <a:gd name="T8" fmla="*/ 2147483646 w 390"/>
                  <a:gd name="T9" fmla="*/ 2147483646 h 390"/>
                  <a:gd name="T10" fmla="*/ 2147483646 w 390"/>
                  <a:gd name="T11" fmla="*/ 2147483646 h 390"/>
                  <a:gd name="T12" fmla="*/ 2147483646 w 390"/>
                  <a:gd name="T13" fmla="*/ 2147483646 h 390"/>
                  <a:gd name="T14" fmla="*/ 2147483646 w 390"/>
                  <a:gd name="T15" fmla="*/ 2147483646 h 390"/>
                  <a:gd name="T16" fmla="*/ 2147483646 w 390"/>
                  <a:gd name="T17" fmla="*/ 2147483646 h 390"/>
                  <a:gd name="T18" fmla="*/ 2147483646 w 390"/>
                  <a:gd name="T19" fmla="*/ 2147483646 h 390"/>
                  <a:gd name="T20" fmla="*/ 2147483646 w 390"/>
                  <a:gd name="T21" fmla="*/ 2147483646 h 390"/>
                  <a:gd name="T22" fmla="*/ 2147483646 w 390"/>
                  <a:gd name="T23" fmla="*/ 2147483646 h 390"/>
                  <a:gd name="T24" fmla="*/ 2147483646 w 390"/>
                  <a:gd name="T25" fmla="*/ 2147483646 h 390"/>
                  <a:gd name="T26" fmla="*/ 2147483646 w 390"/>
                  <a:gd name="T27" fmla="*/ 2147483646 h 390"/>
                  <a:gd name="T28" fmla="*/ 2147483646 w 390"/>
                  <a:gd name="T29" fmla="*/ 2147483646 h 390"/>
                  <a:gd name="T30" fmla="*/ 2147483646 w 390"/>
                  <a:gd name="T31" fmla="*/ 2147483646 h 390"/>
                  <a:gd name="T32" fmla="*/ 2147483646 w 390"/>
                  <a:gd name="T33" fmla="*/ 2147483646 h 390"/>
                  <a:gd name="T34" fmla="*/ 2147483646 w 390"/>
                  <a:gd name="T35" fmla="*/ 2147483646 h 390"/>
                  <a:gd name="T36" fmla="*/ 2147483646 w 390"/>
                  <a:gd name="T37" fmla="*/ 2147483646 h 390"/>
                  <a:gd name="T38" fmla="*/ 2147483646 w 390"/>
                  <a:gd name="T39" fmla="*/ 2147483646 h 390"/>
                  <a:gd name="T40" fmla="*/ 2147483646 w 390"/>
                  <a:gd name="T41" fmla="*/ 2147483646 h 390"/>
                  <a:gd name="T42" fmla="*/ 2147483646 w 390"/>
                  <a:gd name="T43" fmla="*/ 2147483646 h 390"/>
                  <a:gd name="T44" fmla="*/ 2147483646 w 390"/>
                  <a:gd name="T45" fmla="*/ 2147483646 h 390"/>
                  <a:gd name="T46" fmla="*/ 2147483646 w 390"/>
                  <a:gd name="T47" fmla="*/ 2147483646 h 390"/>
                  <a:gd name="T48" fmla="*/ 2147483646 w 390"/>
                  <a:gd name="T49" fmla="*/ 0 h 390"/>
                  <a:gd name="T50" fmla="*/ 2147483646 w 390"/>
                  <a:gd name="T51" fmla="*/ 2147483646 h 390"/>
                  <a:gd name="T52" fmla="*/ 2147483646 w 390"/>
                  <a:gd name="T53" fmla="*/ 2147483646 h 390"/>
                  <a:gd name="T54" fmla="*/ 2147483646 w 390"/>
                  <a:gd name="T55" fmla="*/ 2147483646 h 390"/>
                  <a:gd name="T56" fmla="*/ 2147483646 w 390"/>
                  <a:gd name="T57" fmla="*/ 2147483646 h 390"/>
                  <a:gd name="T58" fmla="*/ 2147483646 w 390"/>
                  <a:gd name="T59" fmla="*/ 2147483646 h 390"/>
                  <a:gd name="T60" fmla="*/ 2147483646 w 390"/>
                  <a:gd name="T61" fmla="*/ 2147483646 h 390"/>
                  <a:gd name="T62" fmla="*/ 2147483646 w 390"/>
                  <a:gd name="T63" fmla="*/ 2147483646 h 390"/>
                  <a:gd name="T64" fmla="*/ 2147483646 w 390"/>
                  <a:gd name="T65" fmla="*/ 2147483646 h 390"/>
                  <a:gd name="T66" fmla="*/ 2147483646 w 390"/>
                  <a:gd name="T67" fmla="*/ 2147483646 h 390"/>
                  <a:gd name="T68" fmla="*/ 2147483646 w 390"/>
                  <a:gd name="T69" fmla="*/ 2147483646 h 390"/>
                  <a:gd name="T70" fmla="*/ 2147483646 w 390"/>
                  <a:gd name="T71" fmla="*/ 2147483646 h 390"/>
                  <a:gd name="T72" fmla="*/ 2147483646 w 390"/>
                  <a:gd name="T73" fmla="*/ 2147483646 h 390"/>
                  <a:gd name="T74" fmla="*/ 2147483646 w 390"/>
                  <a:gd name="T75" fmla="*/ 2147483646 h 390"/>
                  <a:gd name="T76" fmla="*/ 2147483646 w 390"/>
                  <a:gd name="T77" fmla="*/ 2147483646 h 390"/>
                  <a:gd name="T78" fmla="*/ 0 w 390"/>
                  <a:gd name="T79" fmla="*/ 2147483646 h 390"/>
                  <a:gd name="T80" fmla="*/ 2147483646 w 390"/>
                  <a:gd name="T81" fmla="*/ 2147483646 h 390"/>
                  <a:gd name="T82" fmla="*/ 2147483646 w 390"/>
                  <a:gd name="T83" fmla="*/ 2147483646 h 390"/>
                  <a:gd name="T84" fmla="*/ 2147483646 w 390"/>
                  <a:gd name="T85" fmla="*/ 2147483646 h 39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390" h="390">
                    <a:moveTo>
                      <a:pt x="60" y="270"/>
                    </a:moveTo>
                    <a:lnTo>
                      <a:pt x="216" y="378"/>
                    </a:lnTo>
                    <a:lnTo>
                      <a:pt x="228" y="390"/>
                    </a:lnTo>
                    <a:lnTo>
                      <a:pt x="246" y="390"/>
                    </a:lnTo>
                    <a:lnTo>
                      <a:pt x="282" y="372"/>
                    </a:lnTo>
                    <a:lnTo>
                      <a:pt x="390" y="300"/>
                    </a:lnTo>
                    <a:lnTo>
                      <a:pt x="384" y="300"/>
                    </a:lnTo>
                    <a:lnTo>
                      <a:pt x="366" y="276"/>
                    </a:lnTo>
                    <a:lnTo>
                      <a:pt x="354" y="270"/>
                    </a:lnTo>
                    <a:lnTo>
                      <a:pt x="342" y="246"/>
                    </a:lnTo>
                    <a:lnTo>
                      <a:pt x="348" y="234"/>
                    </a:lnTo>
                    <a:lnTo>
                      <a:pt x="348" y="174"/>
                    </a:lnTo>
                    <a:lnTo>
                      <a:pt x="342" y="162"/>
                    </a:lnTo>
                    <a:lnTo>
                      <a:pt x="348" y="150"/>
                    </a:lnTo>
                    <a:lnTo>
                      <a:pt x="342" y="144"/>
                    </a:lnTo>
                    <a:lnTo>
                      <a:pt x="342" y="120"/>
                    </a:lnTo>
                    <a:lnTo>
                      <a:pt x="324" y="108"/>
                    </a:lnTo>
                    <a:lnTo>
                      <a:pt x="318" y="102"/>
                    </a:lnTo>
                    <a:lnTo>
                      <a:pt x="306" y="90"/>
                    </a:lnTo>
                    <a:lnTo>
                      <a:pt x="306" y="78"/>
                    </a:lnTo>
                    <a:lnTo>
                      <a:pt x="324" y="54"/>
                    </a:lnTo>
                    <a:lnTo>
                      <a:pt x="324" y="30"/>
                    </a:lnTo>
                    <a:lnTo>
                      <a:pt x="324" y="12"/>
                    </a:lnTo>
                    <a:lnTo>
                      <a:pt x="330" y="6"/>
                    </a:lnTo>
                    <a:lnTo>
                      <a:pt x="330" y="0"/>
                    </a:lnTo>
                    <a:lnTo>
                      <a:pt x="318" y="6"/>
                    </a:lnTo>
                    <a:lnTo>
                      <a:pt x="288" y="12"/>
                    </a:lnTo>
                    <a:lnTo>
                      <a:pt x="222" y="12"/>
                    </a:lnTo>
                    <a:lnTo>
                      <a:pt x="162" y="30"/>
                    </a:lnTo>
                    <a:lnTo>
                      <a:pt x="132" y="48"/>
                    </a:lnTo>
                    <a:lnTo>
                      <a:pt x="138" y="78"/>
                    </a:lnTo>
                    <a:lnTo>
                      <a:pt x="144" y="108"/>
                    </a:lnTo>
                    <a:lnTo>
                      <a:pt x="132" y="114"/>
                    </a:lnTo>
                    <a:lnTo>
                      <a:pt x="108" y="120"/>
                    </a:lnTo>
                    <a:lnTo>
                      <a:pt x="102" y="132"/>
                    </a:lnTo>
                    <a:lnTo>
                      <a:pt x="96" y="144"/>
                    </a:lnTo>
                    <a:lnTo>
                      <a:pt x="60" y="156"/>
                    </a:lnTo>
                    <a:lnTo>
                      <a:pt x="30" y="174"/>
                    </a:lnTo>
                    <a:lnTo>
                      <a:pt x="6" y="192"/>
                    </a:lnTo>
                    <a:lnTo>
                      <a:pt x="0" y="210"/>
                    </a:lnTo>
                    <a:lnTo>
                      <a:pt x="6" y="210"/>
                    </a:lnTo>
                    <a:lnTo>
                      <a:pt x="6" y="228"/>
                    </a:lnTo>
                    <a:lnTo>
                      <a:pt x="60" y="27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4" name="Freeform 318"/>
              <p:cNvSpPr>
                <a:spLocks/>
              </p:cNvSpPr>
              <p:nvPr/>
            </p:nvSpPr>
            <p:spPr bwMode="auto">
              <a:xfrm>
                <a:off x="4283075" y="3667125"/>
                <a:ext cx="512763" cy="504825"/>
              </a:xfrm>
              <a:custGeom>
                <a:avLst/>
                <a:gdLst>
                  <a:gd name="T0" fmla="*/ 2147483646 w 390"/>
                  <a:gd name="T1" fmla="*/ 2147483646 h 390"/>
                  <a:gd name="T2" fmla="*/ 2147483646 w 390"/>
                  <a:gd name="T3" fmla="*/ 2147483646 h 390"/>
                  <a:gd name="T4" fmla="*/ 2147483646 w 390"/>
                  <a:gd name="T5" fmla="*/ 2147483646 h 390"/>
                  <a:gd name="T6" fmla="*/ 2147483646 w 390"/>
                  <a:gd name="T7" fmla="*/ 2147483646 h 390"/>
                  <a:gd name="T8" fmla="*/ 2147483646 w 390"/>
                  <a:gd name="T9" fmla="*/ 2147483646 h 390"/>
                  <a:gd name="T10" fmla="*/ 2147483646 w 390"/>
                  <a:gd name="T11" fmla="*/ 2147483646 h 390"/>
                  <a:gd name="T12" fmla="*/ 2147483646 w 390"/>
                  <a:gd name="T13" fmla="*/ 2147483646 h 390"/>
                  <a:gd name="T14" fmla="*/ 2147483646 w 390"/>
                  <a:gd name="T15" fmla="*/ 2147483646 h 390"/>
                  <a:gd name="T16" fmla="*/ 2147483646 w 390"/>
                  <a:gd name="T17" fmla="*/ 2147483646 h 390"/>
                  <a:gd name="T18" fmla="*/ 2147483646 w 390"/>
                  <a:gd name="T19" fmla="*/ 2147483646 h 390"/>
                  <a:gd name="T20" fmla="*/ 2147483646 w 390"/>
                  <a:gd name="T21" fmla="*/ 2147483646 h 390"/>
                  <a:gd name="T22" fmla="*/ 2147483646 w 390"/>
                  <a:gd name="T23" fmla="*/ 2147483646 h 390"/>
                  <a:gd name="T24" fmla="*/ 2147483646 w 390"/>
                  <a:gd name="T25" fmla="*/ 2147483646 h 390"/>
                  <a:gd name="T26" fmla="*/ 2147483646 w 390"/>
                  <a:gd name="T27" fmla="*/ 2147483646 h 390"/>
                  <a:gd name="T28" fmla="*/ 2147483646 w 390"/>
                  <a:gd name="T29" fmla="*/ 2147483646 h 390"/>
                  <a:gd name="T30" fmla="*/ 2147483646 w 390"/>
                  <a:gd name="T31" fmla="*/ 2147483646 h 390"/>
                  <a:gd name="T32" fmla="*/ 2147483646 w 390"/>
                  <a:gd name="T33" fmla="*/ 2147483646 h 390"/>
                  <a:gd name="T34" fmla="*/ 2147483646 w 390"/>
                  <a:gd name="T35" fmla="*/ 2147483646 h 390"/>
                  <a:gd name="T36" fmla="*/ 2147483646 w 390"/>
                  <a:gd name="T37" fmla="*/ 2147483646 h 390"/>
                  <a:gd name="T38" fmla="*/ 2147483646 w 390"/>
                  <a:gd name="T39" fmla="*/ 2147483646 h 390"/>
                  <a:gd name="T40" fmla="*/ 2147483646 w 390"/>
                  <a:gd name="T41" fmla="*/ 2147483646 h 390"/>
                  <a:gd name="T42" fmla="*/ 2147483646 w 390"/>
                  <a:gd name="T43" fmla="*/ 2147483646 h 390"/>
                  <a:gd name="T44" fmla="*/ 2147483646 w 390"/>
                  <a:gd name="T45" fmla="*/ 2147483646 h 390"/>
                  <a:gd name="T46" fmla="*/ 2147483646 w 390"/>
                  <a:gd name="T47" fmla="*/ 2147483646 h 390"/>
                  <a:gd name="T48" fmla="*/ 2147483646 w 390"/>
                  <a:gd name="T49" fmla="*/ 0 h 390"/>
                  <a:gd name="T50" fmla="*/ 2147483646 w 390"/>
                  <a:gd name="T51" fmla="*/ 2147483646 h 390"/>
                  <a:gd name="T52" fmla="*/ 2147483646 w 390"/>
                  <a:gd name="T53" fmla="*/ 2147483646 h 390"/>
                  <a:gd name="T54" fmla="*/ 2147483646 w 390"/>
                  <a:gd name="T55" fmla="*/ 2147483646 h 390"/>
                  <a:gd name="T56" fmla="*/ 2147483646 w 390"/>
                  <a:gd name="T57" fmla="*/ 2147483646 h 390"/>
                  <a:gd name="T58" fmla="*/ 2147483646 w 390"/>
                  <a:gd name="T59" fmla="*/ 2147483646 h 390"/>
                  <a:gd name="T60" fmla="*/ 2147483646 w 390"/>
                  <a:gd name="T61" fmla="*/ 2147483646 h 390"/>
                  <a:gd name="T62" fmla="*/ 2147483646 w 390"/>
                  <a:gd name="T63" fmla="*/ 2147483646 h 390"/>
                  <a:gd name="T64" fmla="*/ 2147483646 w 390"/>
                  <a:gd name="T65" fmla="*/ 2147483646 h 390"/>
                  <a:gd name="T66" fmla="*/ 2147483646 w 390"/>
                  <a:gd name="T67" fmla="*/ 2147483646 h 390"/>
                  <a:gd name="T68" fmla="*/ 2147483646 w 390"/>
                  <a:gd name="T69" fmla="*/ 2147483646 h 390"/>
                  <a:gd name="T70" fmla="*/ 2147483646 w 390"/>
                  <a:gd name="T71" fmla="*/ 2147483646 h 390"/>
                  <a:gd name="T72" fmla="*/ 2147483646 w 390"/>
                  <a:gd name="T73" fmla="*/ 2147483646 h 390"/>
                  <a:gd name="T74" fmla="*/ 2147483646 w 390"/>
                  <a:gd name="T75" fmla="*/ 2147483646 h 390"/>
                  <a:gd name="T76" fmla="*/ 2147483646 w 390"/>
                  <a:gd name="T77" fmla="*/ 2147483646 h 390"/>
                  <a:gd name="T78" fmla="*/ 0 w 390"/>
                  <a:gd name="T79" fmla="*/ 2147483646 h 390"/>
                  <a:gd name="T80" fmla="*/ 2147483646 w 390"/>
                  <a:gd name="T81" fmla="*/ 2147483646 h 390"/>
                  <a:gd name="T82" fmla="*/ 2147483646 w 390"/>
                  <a:gd name="T83" fmla="*/ 2147483646 h 390"/>
                  <a:gd name="T84" fmla="*/ 2147483646 w 390"/>
                  <a:gd name="T85" fmla="*/ 2147483646 h 39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390" h="390">
                    <a:moveTo>
                      <a:pt x="60" y="270"/>
                    </a:moveTo>
                    <a:lnTo>
                      <a:pt x="216" y="378"/>
                    </a:lnTo>
                    <a:lnTo>
                      <a:pt x="228" y="390"/>
                    </a:lnTo>
                    <a:lnTo>
                      <a:pt x="246" y="390"/>
                    </a:lnTo>
                    <a:lnTo>
                      <a:pt x="282" y="372"/>
                    </a:lnTo>
                    <a:lnTo>
                      <a:pt x="390" y="300"/>
                    </a:lnTo>
                    <a:lnTo>
                      <a:pt x="384" y="300"/>
                    </a:lnTo>
                    <a:lnTo>
                      <a:pt x="366" y="276"/>
                    </a:lnTo>
                    <a:lnTo>
                      <a:pt x="354" y="270"/>
                    </a:lnTo>
                    <a:lnTo>
                      <a:pt x="342" y="246"/>
                    </a:lnTo>
                    <a:lnTo>
                      <a:pt x="348" y="234"/>
                    </a:lnTo>
                    <a:lnTo>
                      <a:pt x="348" y="174"/>
                    </a:lnTo>
                    <a:lnTo>
                      <a:pt x="342" y="162"/>
                    </a:lnTo>
                    <a:lnTo>
                      <a:pt x="348" y="150"/>
                    </a:lnTo>
                    <a:lnTo>
                      <a:pt x="342" y="144"/>
                    </a:lnTo>
                    <a:lnTo>
                      <a:pt x="342" y="120"/>
                    </a:lnTo>
                    <a:lnTo>
                      <a:pt x="324" y="108"/>
                    </a:lnTo>
                    <a:lnTo>
                      <a:pt x="318" y="102"/>
                    </a:lnTo>
                    <a:lnTo>
                      <a:pt x="306" y="90"/>
                    </a:lnTo>
                    <a:lnTo>
                      <a:pt x="306" y="78"/>
                    </a:lnTo>
                    <a:lnTo>
                      <a:pt x="324" y="54"/>
                    </a:lnTo>
                    <a:lnTo>
                      <a:pt x="324" y="30"/>
                    </a:lnTo>
                    <a:lnTo>
                      <a:pt x="324" y="12"/>
                    </a:lnTo>
                    <a:lnTo>
                      <a:pt x="330" y="6"/>
                    </a:lnTo>
                    <a:lnTo>
                      <a:pt x="330" y="0"/>
                    </a:lnTo>
                    <a:lnTo>
                      <a:pt x="318" y="6"/>
                    </a:lnTo>
                    <a:lnTo>
                      <a:pt x="288" y="12"/>
                    </a:lnTo>
                    <a:lnTo>
                      <a:pt x="222" y="12"/>
                    </a:lnTo>
                    <a:lnTo>
                      <a:pt x="162" y="30"/>
                    </a:lnTo>
                    <a:lnTo>
                      <a:pt x="132" y="48"/>
                    </a:lnTo>
                    <a:lnTo>
                      <a:pt x="138" y="78"/>
                    </a:lnTo>
                    <a:lnTo>
                      <a:pt x="144" y="108"/>
                    </a:lnTo>
                    <a:lnTo>
                      <a:pt x="132" y="114"/>
                    </a:lnTo>
                    <a:lnTo>
                      <a:pt x="108" y="120"/>
                    </a:lnTo>
                    <a:lnTo>
                      <a:pt x="102" y="132"/>
                    </a:lnTo>
                    <a:lnTo>
                      <a:pt x="96" y="144"/>
                    </a:lnTo>
                    <a:lnTo>
                      <a:pt x="60" y="156"/>
                    </a:lnTo>
                    <a:lnTo>
                      <a:pt x="30" y="174"/>
                    </a:lnTo>
                    <a:lnTo>
                      <a:pt x="6" y="192"/>
                    </a:lnTo>
                    <a:lnTo>
                      <a:pt x="0" y="210"/>
                    </a:lnTo>
                    <a:lnTo>
                      <a:pt x="6" y="210"/>
                    </a:lnTo>
                    <a:lnTo>
                      <a:pt x="6" y="228"/>
                    </a:lnTo>
                    <a:lnTo>
                      <a:pt x="60" y="270"/>
                    </a:lnTo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" name="Freeform 327"/>
              <p:cNvSpPr>
                <a:spLocks/>
              </p:cNvSpPr>
              <p:nvPr/>
            </p:nvSpPr>
            <p:spPr bwMode="auto">
              <a:xfrm>
                <a:off x="5743575" y="3657600"/>
                <a:ext cx="25400" cy="17463"/>
              </a:xfrm>
              <a:custGeom>
                <a:avLst/>
                <a:gdLst>
                  <a:gd name="T0" fmla="*/ 0 w 18"/>
                  <a:gd name="T1" fmla="*/ 0 h 12"/>
                  <a:gd name="T2" fmla="*/ 2147483646 w 18"/>
                  <a:gd name="T3" fmla="*/ 2147483646 h 12"/>
                  <a:gd name="T4" fmla="*/ 2147483646 w 18"/>
                  <a:gd name="T5" fmla="*/ 2147483646 h 12"/>
                  <a:gd name="T6" fmla="*/ 2147483646 w 18"/>
                  <a:gd name="T7" fmla="*/ 0 h 12"/>
                  <a:gd name="T8" fmla="*/ 0 w 18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18" y="12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6" name="Freeform 328"/>
              <p:cNvSpPr>
                <a:spLocks/>
              </p:cNvSpPr>
              <p:nvPr/>
            </p:nvSpPr>
            <p:spPr bwMode="auto">
              <a:xfrm>
                <a:off x="5707063" y="3619500"/>
                <a:ext cx="14287" cy="23813"/>
              </a:xfrm>
              <a:custGeom>
                <a:avLst/>
                <a:gdLst>
                  <a:gd name="T0" fmla="*/ 0 w 12"/>
                  <a:gd name="T1" fmla="*/ 0 h 18"/>
                  <a:gd name="T2" fmla="*/ 2147483646 w 12"/>
                  <a:gd name="T3" fmla="*/ 2147483646 h 18"/>
                  <a:gd name="T4" fmla="*/ 2147483646 w 12"/>
                  <a:gd name="T5" fmla="*/ 2147483646 h 18"/>
                  <a:gd name="T6" fmla="*/ 0 w 12"/>
                  <a:gd name="T7" fmla="*/ 0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0" y="0"/>
                    </a:moveTo>
                    <a:lnTo>
                      <a:pt x="12" y="18"/>
                    </a:lnTo>
                    <a:lnTo>
                      <a:pt x="1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7" name="Freeform 334"/>
              <p:cNvSpPr>
                <a:spLocks/>
              </p:cNvSpPr>
              <p:nvPr/>
            </p:nvSpPr>
            <p:spPr bwMode="auto">
              <a:xfrm>
                <a:off x="5013325" y="2206625"/>
                <a:ext cx="266700" cy="585788"/>
              </a:xfrm>
              <a:custGeom>
                <a:avLst/>
                <a:gdLst>
                  <a:gd name="T0" fmla="*/ 2147483646 w 34"/>
                  <a:gd name="T1" fmla="*/ 2147483646 h 75"/>
                  <a:gd name="T2" fmla="*/ 2147483646 w 34"/>
                  <a:gd name="T3" fmla="*/ 2147483646 h 75"/>
                  <a:gd name="T4" fmla="*/ 2147483646 w 34"/>
                  <a:gd name="T5" fmla="*/ 2147483646 h 75"/>
                  <a:gd name="T6" fmla="*/ 2147483646 w 34"/>
                  <a:gd name="T7" fmla="*/ 2147483646 h 75"/>
                  <a:gd name="T8" fmla="*/ 2147483646 w 34"/>
                  <a:gd name="T9" fmla="*/ 2147483646 h 75"/>
                  <a:gd name="T10" fmla="*/ 2147483646 w 34"/>
                  <a:gd name="T11" fmla="*/ 2147483646 h 75"/>
                  <a:gd name="T12" fmla="*/ 2147483646 w 34"/>
                  <a:gd name="T13" fmla="*/ 2147483646 h 75"/>
                  <a:gd name="T14" fmla="*/ 2147483646 w 34"/>
                  <a:gd name="T15" fmla="*/ 2147483646 h 75"/>
                  <a:gd name="T16" fmla="*/ 2147483646 w 34"/>
                  <a:gd name="T17" fmla="*/ 2147483646 h 75"/>
                  <a:gd name="T18" fmla="*/ 2147483646 w 34"/>
                  <a:gd name="T19" fmla="*/ 2147483646 h 75"/>
                  <a:gd name="T20" fmla="*/ 2147483646 w 34"/>
                  <a:gd name="T21" fmla="*/ 2147483646 h 75"/>
                  <a:gd name="T22" fmla="*/ 2147483646 w 34"/>
                  <a:gd name="T23" fmla="*/ 2147483646 h 75"/>
                  <a:gd name="T24" fmla="*/ 2147483646 w 34"/>
                  <a:gd name="T25" fmla="*/ 2147483646 h 75"/>
                  <a:gd name="T26" fmla="*/ 2147483646 w 34"/>
                  <a:gd name="T27" fmla="*/ 2147483646 h 75"/>
                  <a:gd name="T28" fmla="*/ 2147483646 w 34"/>
                  <a:gd name="T29" fmla="*/ 2147483646 h 75"/>
                  <a:gd name="T30" fmla="*/ 2147483646 w 34"/>
                  <a:gd name="T31" fmla="*/ 2147483646 h 75"/>
                  <a:gd name="T32" fmla="*/ 2147483646 w 34"/>
                  <a:gd name="T33" fmla="*/ 2147483646 h 75"/>
                  <a:gd name="T34" fmla="*/ 2147483646 w 34"/>
                  <a:gd name="T35" fmla="*/ 2147483646 h 75"/>
                  <a:gd name="T36" fmla="*/ 2147483646 w 34"/>
                  <a:gd name="T37" fmla="*/ 2147483646 h 75"/>
                  <a:gd name="T38" fmla="*/ 2147483646 w 34"/>
                  <a:gd name="T39" fmla="*/ 2147483646 h 75"/>
                  <a:gd name="T40" fmla="*/ 2147483646 w 34"/>
                  <a:gd name="T41" fmla="*/ 2147483646 h 75"/>
                  <a:gd name="T42" fmla="*/ 2147483646 w 34"/>
                  <a:gd name="T43" fmla="*/ 0 h 75"/>
                  <a:gd name="T44" fmla="*/ 2147483646 w 34"/>
                  <a:gd name="T45" fmla="*/ 2147483646 h 75"/>
                  <a:gd name="T46" fmla="*/ 2147483646 w 34"/>
                  <a:gd name="T47" fmla="*/ 2147483646 h 75"/>
                  <a:gd name="T48" fmla="*/ 2147483646 w 34"/>
                  <a:gd name="T49" fmla="*/ 2147483646 h 75"/>
                  <a:gd name="T50" fmla="*/ 2147483646 w 34"/>
                  <a:gd name="T51" fmla="*/ 2147483646 h 75"/>
                  <a:gd name="T52" fmla="*/ 2147483646 w 34"/>
                  <a:gd name="T53" fmla="*/ 2147483646 h 75"/>
                  <a:gd name="T54" fmla="*/ 2147483646 w 34"/>
                  <a:gd name="T55" fmla="*/ 2147483646 h 75"/>
                  <a:gd name="T56" fmla="*/ 2147483646 w 34"/>
                  <a:gd name="T57" fmla="*/ 2147483646 h 75"/>
                  <a:gd name="T58" fmla="*/ 2147483646 w 34"/>
                  <a:gd name="T59" fmla="*/ 2147483646 h 75"/>
                  <a:gd name="T60" fmla="*/ 2147483646 w 34"/>
                  <a:gd name="T61" fmla="*/ 2147483646 h 75"/>
                  <a:gd name="T62" fmla="*/ 2147483646 w 34"/>
                  <a:gd name="T63" fmla="*/ 2147483646 h 75"/>
                  <a:gd name="T64" fmla="*/ 0 w 34"/>
                  <a:gd name="T65" fmla="*/ 2147483646 h 75"/>
                  <a:gd name="T66" fmla="*/ 2147483646 w 34"/>
                  <a:gd name="T67" fmla="*/ 2147483646 h 75"/>
                  <a:gd name="T68" fmla="*/ 2147483646 w 34"/>
                  <a:gd name="T69" fmla="*/ 2147483646 h 75"/>
                  <a:gd name="T70" fmla="*/ 2147483646 w 34"/>
                  <a:gd name="T71" fmla="*/ 2147483646 h 75"/>
                  <a:gd name="T72" fmla="*/ 2147483646 w 34"/>
                  <a:gd name="T73" fmla="*/ 2147483646 h 75"/>
                  <a:gd name="T74" fmla="*/ 2147483646 w 34"/>
                  <a:gd name="T75" fmla="*/ 2147483646 h 75"/>
                  <a:gd name="T76" fmla="*/ 2147483646 w 34"/>
                  <a:gd name="T77" fmla="*/ 2147483646 h 75"/>
                  <a:gd name="T78" fmla="*/ 2147483646 w 34"/>
                  <a:gd name="T79" fmla="*/ 2147483646 h 75"/>
                  <a:gd name="T80" fmla="*/ 2147483646 w 34"/>
                  <a:gd name="T81" fmla="*/ 2147483646 h 75"/>
                  <a:gd name="T82" fmla="*/ 2147483646 w 34"/>
                  <a:gd name="T83" fmla="*/ 2147483646 h 75"/>
                  <a:gd name="T84" fmla="*/ 2147483646 w 34"/>
                  <a:gd name="T85" fmla="*/ 2147483646 h 75"/>
                  <a:gd name="T86" fmla="*/ 2147483646 w 34"/>
                  <a:gd name="T87" fmla="*/ 2147483646 h 75"/>
                  <a:gd name="T88" fmla="*/ 2147483646 w 34"/>
                  <a:gd name="T89" fmla="*/ 2147483646 h 75"/>
                  <a:gd name="T90" fmla="*/ 2147483646 w 34"/>
                  <a:gd name="T91" fmla="*/ 2147483646 h 75"/>
                  <a:gd name="T92" fmla="*/ 2147483646 w 34"/>
                  <a:gd name="T93" fmla="*/ 2147483646 h 75"/>
                  <a:gd name="T94" fmla="*/ 2147483646 w 34"/>
                  <a:gd name="T95" fmla="*/ 2147483646 h 75"/>
                  <a:gd name="T96" fmla="*/ 2147483646 w 34"/>
                  <a:gd name="T97" fmla="*/ 2147483646 h 75"/>
                  <a:gd name="T98" fmla="*/ 2147483646 w 34"/>
                  <a:gd name="T99" fmla="*/ 2147483646 h 75"/>
                  <a:gd name="T100" fmla="*/ 2147483646 w 34"/>
                  <a:gd name="T101" fmla="*/ 2147483646 h 75"/>
                  <a:gd name="T102" fmla="*/ 2147483646 w 34"/>
                  <a:gd name="T103" fmla="*/ 2147483646 h 75"/>
                  <a:gd name="T104" fmla="*/ 2147483646 w 34"/>
                  <a:gd name="T105" fmla="*/ 2147483646 h 75"/>
                  <a:gd name="T106" fmla="*/ 2147483646 w 34"/>
                  <a:gd name="T107" fmla="*/ 2147483646 h 75"/>
                  <a:gd name="T108" fmla="*/ 2147483646 w 34"/>
                  <a:gd name="T109" fmla="*/ 2147483646 h 75"/>
                  <a:gd name="T110" fmla="*/ 2147483646 w 34"/>
                  <a:gd name="T111" fmla="*/ 2147483646 h 75"/>
                  <a:gd name="T112" fmla="*/ 2147483646 w 34"/>
                  <a:gd name="T113" fmla="*/ 2147483646 h 75"/>
                  <a:gd name="T114" fmla="*/ 2147483646 w 34"/>
                  <a:gd name="T115" fmla="*/ 2147483646 h 7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34" h="75">
                    <a:moveTo>
                      <a:pt x="34" y="55"/>
                    </a:moveTo>
                    <a:cubicBezTo>
                      <a:pt x="32" y="54"/>
                      <a:pt x="32" y="54"/>
                      <a:pt x="32" y="54"/>
                    </a:cubicBezTo>
                    <a:cubicBezTo>
                      <a:pt x="30" y="52"/>
                      <a:pt x="30" y="52"/>
                      <a:pt x="30" y="52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31" y="47"/>
                      <a:pt x="30" y="46"/>
                      <a:pt x="30" y="45"/>
                    </a:cubicBezTo>
                    <a:cubicBezTo>
                      <a:pt x="29" y="45"/>
                      <a:pt x="30" y="43"/>
                      <a:pt x="30" y="43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7" y="75"/>
                      <a:pt x="7" y="75"/>
                      <a:pt x="7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22" y="72"/>
                      <a:pt x="22" y="72"/>
                      <a:pt x="22" y="72"/>
                    </a:cubicBezTo>
                    <a:cubicBezTo>
                      <a:pt x="34" y="58"/>
                      <a:pt x="34" y="58"/>
                      <a:pt x="34" y="58"/>
                    </a:cubicBezTo>
                    <a:lnTo>
                      <a:pt x="34" y="55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8" name="Freeform 335"/>
              <p:cNvSpPr>
                <a:spLocks/>
              </p:cNvSpPr>
              <p:nvPr/>
            </p:nvSpPr>
            <p:spPr bwMode="auto">
              <a:xfrm>
                <a:off x="5287963" y="3135313"/>
                <a:ext cx="15875" cy="7937"/>
              </a:xfrm>
              <a:custGeom>
                <a:avLst/>
                <a:gdLst>
                  <a:gd name="T0" fmla="*/ 2147483646 w 12"/>
                  <a:gd name="T1" fmla="*/ 2147483646 h 6"/>
                  <a:gd name="T2" fmla="*/ 0 w 12"/>
                  <a:gd name="T3" fmla="*/ 0 h 6"/>
                  <a:gd name="T4" fmla="*/ 0 w 12"/>
                  <a:gd name="T5" fmla="*/ 2147483646 h 6"/>
                  <a:gd name="T6" fmla="*/ 2147483646 w 12"/>
                  <a:gd name="T7" fmla="*/ 2147483646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9" name="Freeform 336"/>
              <p:cNvSpPr>
                <a:spLocks/>
              </p:cNvSpPr>
              <p:nvPr/>
            </p:nvSpPr>
            <p:spPr bwMode="auto">
              <a:xfrm>
                <a:off x="5186363" y="1549400"/>
                <a:ext cx="3792537" cy="2030413"/>
              </a:xfrm>
              <a:custGeom>
                <a:avLst/>
                <a:gdLst>
                  <a:gd name="T0" fmla="*/ 2147483646 w 483"/>
                  <a:gd name="T1" fmla="*/ 2147483646 h 260"/>
                  <a:gd name="T2" fmla="*/ 2147483646 w 483"/>
                  <a:gd name="T3" fmla="*/ 2147483646 h 260"/>
                  <a:gd name="T4" fmla="*/ 2147483646 w 483"/>
                  <a:gd name="T5" fmla="*/ 2147483646 h 260"/>
                  <a:gd name="T6" fmla="*/ 2147483646 w 483"/>
                  <a:gd name="T7" fmla="*/ 2147483646 h 260"/>
                  <a:gd name="T8" fmla="*/ 2147483646 w 483"/>
                  <a:gd name="T9" fmla="*/ 2147483646 h 260"/>
                  <a:gd name="T10" fmla="*/ 2147483646 w 483"/>
                  <a:gd name="T11" fmla="*/ 2147483646 h 260"/>
                  <a:gd name="T12" fmla="*/ 2147483646 w 483"/>
                  <a:gd name="T13" fmla="*/ 2147483646 h 260"/>
                  <a:gd name="T14" fmla="*/ 2147483646 w 483"/>
                  <a:gd name="T15" fmla="*/ 2147483646 h 260"/>
                  <a:gd name="T16" fmla="*/ 2147483646 w 483"/>
                  <a:gd name="T17" fmla="*/ 2147483646 h 260"/>
                  <a:gd name="T18" fmla="*/ 2147483646 w 483"/>
                  <a:gd name="T19" fmla="*/ 2147483646 h 260"/>
                  <a:gd name="T20" fmla="*/ 2147483646 w 483"/>
                  <a:gd name="T21" fmla="*/ 2147483646 h 260"/>
                  <a:gd name="T22" fmla="*/ 2147483646 w 483"/>
                  <a:gd name="T23" fmla="*/ 2147483646 h 260"/>
                  <a:gd name="T24" fmla="*/ 2147483646 w 483"/>
                  <a:gd name="T25" fmla="*/ 2147483646 h 260"/>
                  <a:gd name="T26" fmla="*/ 2147483646 w 483"/>
                  <a:gd name="T27" fmla="*/ 2147483646 h 260"/>
                  <a:gd name="T28" fmla="*/ 2147483646 w 483"/>
                  <a:gd name="T29" fmla="*/ 2147483646 h 260"/>
                  <a:gd name="T30" fmla="*/ 2147483646 w 483"/>
                  <a:gd name="T31" fmla="*/ 2147483646 h 260"/>
                  <a:gd name="T32" fmla="*/ 2147483646 w 483"/>
                  <a:gd name="T33" fmla="*/ 2147483646 h 260"/>
                  <a:gd name="T34" fmla="*/ 2147483646 w 483"/>
                  <a:gd name="T35" fmla="*/ 2147483646 h 260"/>
                  <a:gd name="T36" fmla="*/ 2147483646 w 483"/>
                  <a:gd name="T37" fmla="*/ 2147483646 h 260"/>
                  <a:gd name="T38" fmla="*/ 2147483646 w 483"/>
                  <a:gd name="T39" fmla="*/ 2147483646 h 260"/>
                  <a:gd name="T40" fmla="*/ 2147483646 w 483"/>
                  <a:gd name="T41" fmla="*/ 2147483646 h 260"/>
                  <a:gd name="T42" fmla="*/ 2147483646 w 483"/>
                  <a:gd name="T43" fmla="*/ 2147483646 h 260"/>
                  <a:gd name="T44" fmla="*/ 2147483646 w 483"/>
                  <a:gd name="T45" fmla="*/ 2147483646 h 260"/>
                  <a:gd name="T46" fmla="*/ 2147483646 w 483"/>
                  <a:gd name="T47" fmla="*/ 2147483646 h 260"/>
                  <a:gd name="T48" fmla="*/ 2147483646 w 483"/>
                  <a:gd name="T49" fmla="*/ 2147483646 h 260"/>
                  <a:gd name="T50" fmla="*/ 2147483646 w 483"/>
                  <a:gd name="T51" fmla="*/ 2147483646 h 260"/>
                  <a:gd name="T52" fmla="*/ 2147483646 w 483"/>
                  <a:gd name="T53" fmla="*/ 2147483646 h 260"/>
                  <a:gd name="T54" fmla="*/ 2147483646 w 483"/>
                  <a:gd name="T55" fmla="*/ 2147483646 h 260"/>
                  <a:gd name="T56" fmla="*/ 2147483646 w 483"/>
                  <a:gd name="T57" fmla="*/ 2147483646 h 260"/>
                  <a:gd name="T58" fmla="*/ 2147483646 w 483"/>
                  <a:gd name="T59" fmla="*/ 2147483646 h 260"/>
                  <a:gd name="T60" fmla="*/ 2147483646 w 483"/>
                  <a:gd name="T61" fmla="*/ 2147483646 h 260"/>
                  <a:gd name="T62" fmla="*/ 2147483646 w 483"/>
                  <a:gd name="T63" fmla="*/ 2147483646 h 260"/>
                  <a:gd name="T64" fmla="*/ 2147483646 w 483"/>
                  <a:gd name="T65" fmla="*/ 2147483646 h 260"/>
                  <a:gd name="T66" fmla="*/ 2147483646 w 483"/>
                  <a:gd name="T67" fmla="*/ 2147483646 h 260"/>
                  <a:gd name="T68" fmla="*/ 2147483646 w 483"/>
                  <a:gd name="T69" fmla="*/ 2147483646 h 260"/>
                  <a:gd name="T70" fmla="*/ 2147483646 w 483"/>
                  <a:gd name="T71" fmla="*/ 2147483646 h 260"/>
                  <a:gd name="T72" fmla="*/ 2147483646 w 483"/>
                  <a:gd name="T73" fmla="*/ 2147483646 h 260"/>
                  <a:gd name="T74" fmla="*/ 2147483646 w 483"/>
                  <a:gd name="T75" fmla="*/ 2147483646 h 260"/>
                  <a:gd name="T76" fmla="*/ 2147483646 w 483"/>
                  <a:gd name="T77" fmla="*/ 2147483646 h 260"/>
                  <a:gd name="T78" fmla="*/ 2147483646 w 483"/>
                  <a:gd name="T79" fmla="*/ 2147483646 h 260"/>
                  <a:gd name="T80" fmla="*/ 2147483646 w 483"/>
                  <a:gd name="T81" fmla="*/ 2147483646 h 260"/>
                  <a:gd name="T82" fmla="*/ 2147483646 w 483"/>
                  <a:gd name="T83" fmla="*/ 2147483646 h 260"/>
                  <a:gd name="T84" fmla="*/ 2147483646 w 483"/>
                  <a:gd name="T85" fmla="*/ 2147483646 h 260"/>
                  <a:gd name="T86" fmla="*/ 2147483646 w 483"/>
                  <a:gd name="T87" fmla="*/ 2147483646 h 260"/>
                  <a:gd name="T88" fmla="*/ 2147483646 w 483"/>
                  <a:gd name="T89" fmla="*/ 2147483646 h 260"/>
                  <a:gd name="T90" fmla="*/ 2147483646 w 483"/>
                  <a:gd name="T91" fmla="*/ 2147483646 h 260"/>
                  <a:gd name="T92" fmla="*/ 2147483646 w 483"/>
                  <a:gd name="T93" fmla="*/ 2147483646 h 260"/>
                  <a:gd name="T94" fmla="*/ 2147483646 w 483"/>
                  <a:gd name="T95" fmla="*/ 2147483646 h 260"/>
                  <a:gd name="T96" fmla="*/ 2147483646 w 483"/>
                  <a:gd name="T97" fmla="*/ 2147483646 h 260"/>
                  <a:gd name="T98" fmla="*/ 2147483646 w 483"/>
                  <a:gd name="T99" fmla="*/ 2147483646 h 260"/>
                  <a:gd name="T100" fmla="*/ 2147483646 w 483"/>
                  <a:gd name="T101" fmla="*/ 2147483646 h 260"/>
                  <a:gd name="T102" fmla="*/ 2147483646 w 483"/>
                  <a:gd name="T103" fmla="*/ 2147483646 h 260"/>
                  <a:gd name="T104" fmla="*/ 2147483646 w 483"/>
                  <a:gd name="T105" fmla="*/ 2147483646 h 260"/>
                  <a:gd name="T106" fmla="*/ 2147483646 w 483"/>
                  <a:gd name="T107" fmla="*/ 2147483646 h 260"/>
                  <a:gd name="T108" fmla="*/ 2147483646 w 483"/>
                  <a:gd name="T109" fmla="*/ 2147483646 h 260"/>
                  <a:gd name="T110" fmla="*/ 2147483646 w 483"/>
                  <a:gd name="T111" fmla="*/ 2147483646 h 260"/>
                  <a:gd name="T112" fmla="*/ 2147483646 w 483"/>
                  <a:gd name="T113" fmla="*/ 2147483646 h 260"/>
                  <a:gd name="T114" fmla="*/ 2147483646 w 483"/>
                  <a:gd name="T115" fmla="*/ 2147483646 h 260"/>
                  <a:gd name="T116" fmla="*/ 2147483646 w 483"/>
                  <a:gd name="T117" fmla="*/ 2147483646 h 260"/>
                  <a:gd name="T118" fmla="*/ 2147483646 w 483"/>
                  <a:gd name="T119" fmla="*/ 2147483646 h 260"/>
                  <a:gd name="T120" fmla="*/ 2147483646 w 483"/>
                  <a:gd name="T121" fmla="*/ 2147483646 h 260"/>
                  <a:gd name="T122" fmla="*/ 2147483646 w 483"/>
                  <a:gd name="T123" fmla="*/ 2147483646 h 26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483" h="260">
                    <a:moveTo>
                      <a:pt x="482" y="127"/>
                    </a:moveTo>
                    <a:cubicBezTo>
                      <a:pt x="483" y="96"/>
                      <a:pt x="483" y="96"/>
                      <a:pt x="483" y="96"/>
                    </a:cubicBezTo>
                    <a:cubicBezTo>
                      <a:pt x="480" y="95"/>
                      <a:pt x="480" y="95"/>
                      <a:pt x="480" y="95"/>
                    </a:cubicBezTo>
                    <a:cubicBezTo>
                      <a:pt x="478" y="94"/>
                      <a:pt x="478" y="94"/>
                      <a:pt x="478" y="94"/>
                    </a:cubicBezTo>
                    <a:cubicBezTo>
                      <a:pt x="478" y="94"/>
                      <a:pt x="474" y="90"/>
                      <a:pt x="474" y="90"/>
                    </a:cubicBezTo>
                    <a:cubicBezTo>
                      <a:pt x="473" y="89"/>
                      <a:pt x="470" y="89"/>
                      <a:pt x="470" y="89"/>
                    </a:cubicBezTo>
                    <a:cubicBezTo>
                      <a:pt x="463" y="88"/>
                      <a:pt x="463" y="88"/>
                      <a:pt x="463" y="88"/>
                    </a:cubicBezTo>
                    <a:cubicBezTo>
                      <a:pt x="459" y="87"/>
                      <a:pt x="459" y="87"/>
                      <a:pt x="459" y="87"/>
                    </a:cubicBezTo>
                    <a:cubicBezTo>
                      <a:pt x="456" y="87"/>
                      <a:pt x="456" y="87"/>
                      <a:pt x="456" y="87"/>
                    </a:cubicBezTo>
                    <a:cubicBezTo>
                      <a:pt x="454" y="87"/>
                      <a:pt x="454" y="87"/>
                      <a:pt x="454" y="87"/>
                    </a:cubicBezTo>
                    <a:cubicBezTo>
                      <a:pt x="455" y="95"/>
                      <a:pt x="455" y="95"/>
                      <a:pt x="455" y="95"/>
                    </a:cubicBezTo>
                    <a:cubicBezTo>
                      <a:pt x="455" y="95"/>
                      <a:pt x="451" y="97"/>
                      <a:pt x="451" y="97"/>
                    </a:cubicBezTo>
                    <a:cubicBezTo>
                      <a:pt x="450" y="97"/>
                      <a:pt x="448" y="94"/>
                      <a:pt x="448" y="94"/>
                    </a:cubicBezTo>
                    <a:cubicBezTo>
                      <a:pt x="445" y="91"/>
                      <a:pt x="445" y="91"/>
                      <a:pt x="445" y="91"/>
                    </a:cubicBezTo>
                    <a:cubicBezTo>
                      <a:pt x="445" y="89"/>
                      <a:pt x="445" y="89"/>
                      <a:pt x="445" y="89"/>
                    </a:cubicBezTo>
                    <a:cubicBezTo>
                      <a:pt x="440" y="89"/>
                      <a:pt x="440" y="89"/>
                      <a:pt x="440" y="89"/>
                    </a:cubicBezTo>
                    <a:cubicBezTo>
                      <a:pt x="437" y="90"/>
                      <a:pt x="437" y="90"/>
                      <a:pt x="437" y="90"/>
                    </a:cubicBezTo>
                    <a:cubicBezTo>
                      <a:pt x="431" y="89"/>
                      <a:pt x="431" y="89"/>
                      <a:pt x="431" y="89"/>
                    </a:cubicBezTo>
                    <a:cubicBezTo>
                      <a:pt x="426" y="89"/>
                      <a:pt x="426" y="89"/>
                      <a:pt x="426" y="89"/>
                    </a:cubicBezTo>
                    <a:cubicBezTo>
                      <a:pt x="423" y="90"/>
                      <a:pt x="423" y="90"/>
                      <a:pt x="423" y="90"/>
                    </a:cubicBezTo>
                    <a:cubicBezTo>
                      <a:pt x="419" y="87"/>
                      <a:pt x="419" y="87"/>
                      <a:pt x="419" y="87"/>
                    </a:cubicBezTo>
                    <a:cubicBezTo>
                      <a:pt x="419" y="80"/>
                      <a:pt x="419" y="80"/>
                      <a:pt x="419" y="80"/>
                    </a:cubicBezTo>
                    <a:cubicBezTo>
                      <a:pt x="413" y="77"/>
                      <a:pt x="413" y="77"/>
                      <a:pt x="413" y="77"/>
                    </a:cubicBezTo>
                    <a:cubicBezTo>
                      <a:pt x="403" y="77"/>
                      <a:pt x="403" y="77"/>
                      <a:pt x="403" y="77"/>
                    </a:cubicBezTo>
                    <a:cubicBezTo>
                      <a:pt x="394" y="77"/>
                      <a:pt x="394" y="77"/>
                      <a:pt x="394" y="77"/>
                    </a:cubicBezTo>
                    <a:cubicBezTo>
                      <a:pt x="393" y="75"/>
                      <a:pt x="393" y="75"/>
                      <a:pt x="393" y="75"/>
                    </a:cubicBezTo>
                    <a:cubicBezTo>
                      <a:pt x="392" y="72"/>
                      <a:pt x="392" y="72"/>
                      <a:pt x="392" y="72"/>
                    </a:cubicBezTo>
                    <a:cubicBezTo>
                      <a:pt x="386" y="69"/>
                      <a:pt x="386" y="69"/>
                      <a:pt x="386" y="69"/>
                    </a:cubicBezTo>
                    <a:cubicBezTo>
                      <a:pt x="386" y="64"/>
                      <a:pt x="386" y="64"/>
                      <a:pt x="386" y="64"/>
                    </a:cubicBezTo>
                    <a:cubicBezTo>
                      <a:pt x="362" y="59"/>
                      <a:pt x="362" y="59"/>
                      <a:pt x="362" y="59"/>
                    </a:cubicBezTo>
                    <a:cubicBezTo>
                      <a:pt x="361" y="61"/>
                      <a:pt x="361" y="61"/>
                      <a:pt x="361" y="61"/>
                    </a:cubicBezTo>
                    <a:cubicBezTo>
                      <a:pt x="356" y="65"/>
                      <a:pt x="356" y="65"/>
                      <a:pt x="356" y="65"/>
                    </a:cubicBezTo>
                    <a:cubicBezTo>
                      <a:pt x="357" y="71"/>
                      <a:pt x="357" y="71"/>
                      <a:pt x="357" y="71"/>
                    </a:cubicBezTo>
                    <a:cubicBezTo>
                      <a:pt x="351" y="73"/>
                      <a:pt x="351" y="73"/>
                      <a:pt x="351" y="73"/>
                    </a:cubicBezTo>
                    <a:cubicBezTo>
                      <a:pt x="347" y="72"/>
                      <a:pt x="347" y="72"/>
                      <a:pt x="347" y="72"/>
                    </a:cubicBezTo>
                    <a:cubicBezTo>
                      <a:pt x="342" y="70"/>
                      <a:pt x="342" y="70"/>
                      <a:pt x="342" y="70"/>
                    </a:cubicBezTo>
                    <a:cubicBezTo>
                      <a:pt x="340" y="72"/>
                      <a:pt x="340" y="72"/>
                      <a:pt x="340" y="72"/>
                    </a:cubicBezTo>
                    <a:cubicBezTo>
                      <a:pt x="336" y="71"/>
                      <a:pt x="336" y="71"/>
                      <a:pt x="336" y="71"/>
                    </a:cubicBezTo>
                    <a:cubicBezTo>
                      <a:pt x="332" y="68"/>
                      <a:pt x="332" y="68"/>
                      <a:pt x="332" y="68"/>
                    </a:cubicBezTo>
                    <a:cubicBezTo>
                      <a:pt x="331" y="74"/>
                      <a:pt x="331" y="74"/>
                      <a:pt x="331" y="74"/>
                    </a:cubicBezTo>
                    <a:cubicBezTo>
                      <a:pt x="328" y="78"/>
                      <a:pt x="328" y="78"/>
                      <a:pt x="328" y="78"/>
                    </a:cubicBezTo>
                    <a:cubicBezTo>
                      <a:pt x="323" y="73"/>
                      <a:pt x="323" y="73"/>
                      <a:pt x="323" y="73"/>
                    </a:cubicBezTo>
                    <a:cubicBezTo>
                      <a:pt x="320" y="67"/>
                      <a:pt x="320" y="67"/>
                      <a:pt x="320" y="67"/>
                    </a:cubicBezTo>
                    <a:cubicBezTo>
                      <a:pt x="323" y="60"/>
                      <a:pt x="323" y="60"/>
                      <a:pt x="323" y="60"/>
                    </a:cubicBezTo>
                    <a:cubicBezTo>
                      <a:pt x="323" y="57"/>
                      <a:pt x="323" y="57"/>
                      <a:pt x="323" y="57"/>
                    </a:cubicBezTo>
                    <a:cubicBezTo>
                      <a:pt x="320" y="52"/>
                      <a:pt x="320" y="52"/>
                      <a:pt x="320" y="52"/>
                    </a:cubicBezTo>
                    <a:cubicBezTo>
                      <a:pt x="316" y="51"/>
                      <a:pt x="316" y="51"/>
                      <a:pt x="316" y="51"/>
                    </a:cubicBezTo>
                    <a:cubicBezTo>
                      <a:pt x="312" y="51"/>
                      <a:pt x="312" y="51"/>
                      <a:pt x="312" y="51"/>
                    </a:cubicBezTo>
                    <a:cubicBezTo>
                      <a:pt x="310" y="49"/>
                      <a:pt x="310" y="49"/>
                      <a:pt x="310" y="49"/>
                    </a:cubicBezTo>
                    <a:cubicBezTo>
                      <a:pt x="306" y="46"/>
                      <a:pt x="306" y="46"/>
                      <a:pt x="306" y="46"/>
                    </a:cubicBezTo>
                    <a:cubicBezTo>
                      <a:pt x="303" y="50"/>
                      <a:pt x="303" y="50"/>
                      <a:pt x="303" y="50"/>
                    </a:cubicBezTo>
                    <a:cubicBezTo>
                      <a:pt x="301" y="55"/>
                      <a:pt x="301" y="55"/>
                      <a:pt x="301" y="55"/>
                    </a:cubicBezTo>
                    <a:cubicBezTo>
                      <a:pt x="292" y="55"/>
                      <a:pt x="292" y="55"/>
                      <a:pt x="292" y="55"/>
                    </a:cubicBezTo>
                    <a:cubicBezTo>
                      <a:pt x="287" y="53"/>
                      <a:pt x="287" y="53"/>
                      <a:pt x="287" y="53"/>
                    </a:cubicBezTo>
                    <a:cubicBezTo>
                      <a:pt x="286" y="49"/>
                      <a:pt x="286" y="49"/>
                      <a:pt x="286" y="49"/>
                    </a:cubicBezTo>
                    <a:cubicBezTo>
                      <a:pt x="277" y="49"/>
                      <a:pt x="277" y="49"/>
                      <a:pt x="277" y="49"/>
                    </a:cubicBezTo>
                    <a:cubicBezTo>
                      <a:pt x="272" y="52"/>
                      <a:pt x="272" y="52"/>
                      <a:pt x="272" y="52"/>
                    </a:cubicBezTo>
                    <a:cubicBezTo>
                      <a:pt x="271" y="49"/>
                      <a:pt x="271" y="49"/>
                      <a:pt x="271" y="49"/>
                    </a:cubicBezTo>
                    <a:cubicBezTo>
                      <a:pt x="268" y="45"/>
                      <a:pt x="268" y="45"/>
                      <a:pt x="268" y="45"/>
                    </a:cubicBezTo>
                    <a:cubicBezTo>
                      <a:pt x="264" y="44"/>
                      <a:pt x="264" y="44"/>
                      <a:pt x="264" y="44"/>
                    </a:cubicBezTo>
                    <a:cubicBezTo>
                      <a:pt x="259" y="49"/>
                      <a:pt x="259" y="49"/>
                      <a:pt x="259" y="49"/>
                    </a:cubicBezTo>
                    <a:cubicBezTo>
                      <a:pt x="253" y="52"/>
                      <a:pt x="253" y="52"/>
                      <a:pt x="253" y="52"/>
                    </a:cubicBezTo>
                    <a:cubicBezTo>
                      <a:pt x="247" y="57"/>
                      <a:pt x="247" y="57"/>
                      <a:pt x="247" y="57"/>
                    </a:cubicBezTo>
                    <a:cubicBezTo>
                      <a:pt x="251" y="51"/>
                      <a:pt x="251" y="51"/>
                      <a:pt x="251" y="51"/>
                    </a:cubicBezTo>
                    <a:cubicBezTo>
                      <a:pt x="255" y="48"/>
                      <a:pt x="255" y="48"/>
                      <a:pt x="255" y="48"/>
                    </a:cubicBezTo>
                    <a:cubicBezTo>
                      <a:pt x="262" y="39"/>
                      <a:pt x="262" y="39"/>
                      <a:pt x="262" y="39"/>
                    </a:cubicBezTo>
                    <a:cubicBezTo>
                      <a:pt x="266" y="35"/>
                      <a:pt x="266" y="35"/>
                      <a:pt x="266" y="35"/>
                    </a:cubicBezTo>
                    <a:cubicBezTo>
                      <a:pt x="270" y="29"/>
                      <a:pt x="270" y="29"/>
                      <a:pt x="270" y="29"/>
                    </a:cubicBezTo>
                    <a:cubicBezTo>
                      <a:pt x="268" y="19"/>
                      <a:pt x="268" y="19"/>
                      <a:pt x="268" y="19"/>
                    </a:cubicBezTo>
                    <a:cubicBezTo>
                      <a:pt x="260" y="12"/>
                      <a:pt x="260" y="12"/>
                      <a:pt x="260" y="12"/>
                    </a:cubicBezTo>
                    <a:cubicBezTo>
                      <a:pt x="254" y="11"/>
                      <a:pt x="254" y="11"/>
                      <a:pt x="254" y="11"/>
                    </a:cubicBezTo>
                    <a:cubicBezTo>
                      <a:pt x="254" y="8"/>
                      <a:pt x="254" y="8"/>
                      <a:pt x="254" y="8"/>
                    </a:cubicBezTo>
                    <a:cubicBezTo>
                      <a:pt x="249" y="1"/>
                      <a:pt x="249" y="1"/>
                      <a:pt x="249" y="1"/>
                    </a:cubicBezTo>
                    <a:cubicBezTo>
                      <a:pt x="249" y="1"/>
                      <a:pt x="242" y="0"/>
                      <a:pt x="241" y="0"/>
                    </a:cubicBezTo>
                    <a:cubicBezTo>
                      <a:pt x="241" y="1"/>
                      <a:pt x="233" y="9"/>
                      <a:pt x="233" y="9"/>
                    </a:cubicBezTo>
                    <a:cubicBezTo>
                      <a:pt x="231" y="16"/>
                      <a:pt x="231" y="16"/>
                      <a:pt x="231" y="16"/>
                    </a:cubicBezTo>
                    <a:cubicBezTo>
                      <a:pt x="222" y="22"/>
                      <a:pt x="222" y="22"/>
                      <a:pt x="222" y="22"/>
                    </a:cubicBezTo>
                    <a:cubicBezTo>
                      <a:pt x="216" y="19"/>
                      <a:pt x="216" y="19"/>
                      <a:pt x="216" y="19"/>
                    </a:cubicBezTo>
                    <a:cubicBezTo>
                      <a:pt x="206" y="23"/>
                      <a:pt x="206" y="23"/>
                      <a:pt x="206" y="23"/>
                    </a:cubicBezTo>
                    <a:cubicBezTo>
                      <a:pt x="195" y="29"/>
                      <a:pt x="195" y="29"/>
                      <a:pt x="195" y="29"/>
                    </a:cubicBezTo>
                    <a:cubicBezTo>
                      <a:pt x="190" y="35"/>
                      <a:pt x="190" y="35"/>
                      <a:pt x="190" y="35"/>
                    </a:cubicBezTo>
                    <a:cubicBezTo>
                      <a:pt x="190" y="35"/>
                      <a:pt x="189" y="46"/>
                      <a:pt x="188" y="46"/>
                    </a:cubicBezTo>
                    <a:cubicBezTo>
                      <a:pt x="187" y="46"/>
                      <a:pt x="172" y="50"/>
                      <a:pt x="172" y="50"/>
                    </a:cubicBezTo>
                    <a:cubicBezTo>
                      <a:pt x="169" y="54"/>
                      <a:pt x="169" y="54"/>
                      <a:pt x="169" y="54"/>
                    </a:cubicBezTo>
                    <a:cubicBezTo>
                      <a:pt x="169" y="54"/>
                      <a:pt x="171" y="63"/>
                      <a:pt x="170" y="64"/>
                    </a:cubicBezTo>
                    <a:cubicBezTo>
                      <a:pt x="170" y="64"/>
                      <a:pt x="167" y="63"/>
                      <a:pt x="167" y="63"/>
                    </a:cubicBezTo>
                    <a:cubicBezTo>
                      <a:pt x="162" y="61"/>
                      <a:pt x="162" y="61"/>
                      <a:pt x="162" y="61"/>
                    </a:cubicBezTo>
                    <a:cubicBezTo>
                      <a:pt x="162" y="61"/>
                      <a:pt x="160" y="65"/>
                      <a:pt x="158" y="66"/>
                    </a:cubicBezTo>
                    <a:cubicBezTo>
                      <a:pt x="155" y="67"/>
                      <a:pt x="155" y="62"/>
                      <a:pt x="155" y="62"/>
                    </a:cubicBezTo>
                    <a:cubicBezTo>
                      <a:pt x="152" y="59"/>
                      <a:pt x="152" y="59"/>
                      <a:pt x="152" y="59"/>
                    </a:cubicBezTo>
                    <a:cubicBezTo>
                      <a:pt x="150" y="59"/>
                      <a:pt x="150" y="59"/>
                      <a:pt x="150" y="59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8" y="65"/>
                      <a:pt x="148" y="70"/>
                      <a:pt x="148" y="70"/>
                    </a:cubicBezTo>
                    <a:cubicBezTo>
                      <a:pt x="149" y="71"/>
                      <a:pt x="148" y="79"/>
                      <a:pt x="148" y="79"/>
                    </a:cubicBezTo>
                    <a:cubicBezTo>
                      <a:pt x="145" y="80"/>
                      <a:pt x="145" y="80"/>
                      <a:pt x="145" y="80"/>
                    </a:cubicBezTo>
                    <a:cubicBezTo>
                      <a:pt x="143" y="76"/>
                      <a:pt x="143" y="76"/>
                      <a:pt x="143" y="76"/>
                    </a:cubicBezTo>
                    <a:cubicBezTo>
                      <a:pt x="145" y="68"/>
                      <a:pt x="145" y="68"/>
                      <a:pt x="145" y="68"/>
                    </a:cubicBezTo>
                    <a:cubicBezTo>
                      <a:pt x="144" y="63"/>
                      <a:pt x="144" y="63"/>
                      <a:pt x="144" y="63"/>
                    </a:cubicBezTo>
                    <a:cubicBezTo>
                      <a:pt x="143" y="58"/>
                      <a:pt x="143" y="58"/>
                      <a:pt x="143" y="58"/>
                    </a:cubicBezTo>
                    <a:cubicBezTo>
                      <a:pt x="137" y="56"/>
                      <a:pt x="137" y="56"/>
                      <a:pt x="137" y="56"/>
                    </a:cubicBezTo>
                    <a:cubicBezTo>
                      <a:pt x="131" y="56"/>
                      <a:pt x="131" y="56"/>
                      <a:pt x="131" y="56"/>
                    </a:cubicBezTo>
                    <a:cubicBezTo>
                      <a:pt x="128" y="70"/>
                      <a:pt x="128" y="70"/>
                      <a:pt x="128" y="70"/>
                    </a:cubicBezTo>
                    <a:cubicBezTo>
                      <a:pt x="125" y="73"/>
                      <a:pt x="125" y="73"/>
                      <a:pt x="125" y="73"/>
                    </a:cubicBezTo>
                    <a:cubicBezTo>
                      <a:pt x="123" y="76"/>
                      <a:pt x="123" y="76"/>
                      <a:pt x="123" y="76"/>
                    </a:cubicBezTo>
                    <a:cubicBezTo>
                      <a:pt x="126" y="81"/>
                      <a:pt x="126" y="81"/>
                      <a:pt x="126" y="81"/>
                    </a:cubicBezTo>
                    <a:cubicBezTo>
                      <a:pt x="125" y="86"/>
                      <a:pt x="125" y="86"/>
                      <a:pt x="125" y="86"/>
                    </a:cubicBezTo>
                    <a:cubicBezTo>
                      <a:pt x="126" y="88"/>
                      <a:pt x="126" y="88"/>
                      <a:pt x="126" y="88"/>
                    </a:cubicBezTo>
                    <a:cubicBezTo>
                      <a:pt x="132" y="94"/>
                      <a:pt x="132" y="94"/>
                      <a:pt x="132" y="94"/>
                    </a:cubicBezTo>
                    <a:cubicBezTo>
                      <a:pt x="128" y="101"/>
                      <a:pt x="128" y="101"/>
                      <a:pt x="128" y="101"/>
                    </a:cubicBezTo>
                    <a:cubicBezTo>
                      <a:pt x="121" y="94"/>
                      <a:pt x="121" y="94"/>
                      <a:pt x="121" y="94"/>
                    </a:cubicBezTo>
                    <a:cubicBezTo>
                      <a:pt x="113" y="88"/>
                      <a:pt x="113" y="88"/>
                      <a:pt x="113" y="88"/>
                    </a:cubicBezTo>
                    <a:cubicBezTo>
                      <a:pt x="108" y="88"/>
                      <a:pt x="108" y="88"/>
                      <a:pt x="108" y="88"/>
                    </a:cubicBezTo>
                    <a:cubicBezTo>
                      <a:pt x="103" y="88"/>
                      <a:pt x="103" y="88"/>
                      <a:pt x="103" y="88"/>
                    </a:cubicBezTo>
                    <a:cubicBezTo>
                      <a:pt x="104" y="95"/>
                      <a:pt x="104" y="95"/>
                      <a:pt x="104" y="95"/>
                    </a:cubicBezTo>
                    <a:cubicBezTo>
                      <a:pt x="102" y="96"/>
                      <a:pt x="102" y="96"/>
                      <a:pt x="102" y="96"/>
                    </a:cubicBezTo>
                    <a:cubicBezTo>
                      <a:pt x="98" y="95"/>
                      <a:pt x="98" y="95"/>
                      <a:pt x="98" y="95"/>
                    </a:cubicBezTo>
                    <a:cubicBezTo>
                      <a:pt x="93" y="97"/>
                      <a:pt x="93" y="97"/>
                      <a:pt x="93" y="97"/>
                    </a:cubicBezTo>
                    <a:cubicBezTo>
                      <a:pt x="89" y="98"/>
                      <a:pt x="89" y="98"/>
                      <a:pt x="89" y="98"/>
                    </a:cubicBezTo>
                    <a:cubicBezTo>
                      <a:pt x="85" y="99"/>
                      <a:pt x="85" y="99"/>
                      <a:pt x="85" y="99"/>
                    </a:cubicBezTo>
                    <a:cubicBezTo>
                      <a:pt x="83" y="97"/>
                      <a:pt x="83" y="97"/>
                      <a:pt x="83" y="97"/>
                    </a:cubicBezTo>
                    <a:cubicBezTo>
                      <a:pt x="79" y="98"/>
                      <a:pt x="79" y="98"/>
                      <a:pt x="79" y="98"/>
                    </a:cubicBezTo>
                    <a:cubicBezTo>
                      <a:pt x="73" y="102"/>
                      <a:pt x="73" y="102"/>
                      <a:pt x="73" y="102"/>
                    </a:cubicBezTo>
                    <a:cubicBezTo>
                      <a:pt x="66" y="106"/>
                      <a:pt x="66" y="106"/>
                      <a:pt x="66" y="106"/>
                    </a:cubicBezTo>
                    <a:cubicBezTo>
                      <a:pt x="64" y="107"/>
                      <a:pt x="64" y="107"/>
                      <a:pt x="64" y="107"/>
                    </a:cubicBezTo>
                    <a:cubicBezTo>
                      <a:pt x="62" y="112"/>
                      <a:pt x="62" y="112"/>
                      <a:pt x="62" y="112"/>
                    </a:cubicBezTo>
                    <a:cubicBezTo>
                      <a:pt x="59" y="112"/>
                      <a:pt x="59" y="112"/>
                      <a:pt x="59" y="112"/>
                    </a:cubicBezTo>
                    <a:cubicBezTo>
                      <a:pt x="56" y="109"/>
                      <a:pt x="56" y="109"/>
                      <a:pt x="56" y="109"/>
                    </a:cubicBezTo>
                    <a:cubicBezTo>
                      <a:pt x="57" y="106"/>
                      <a:pt x="57" y="106"/>
                      <a:pt x="57" y="106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59" y="100"/>
                      <a:pt x="59" y="100"/>
                      <a:pt x="59" y="100"/>
                    </a:cubicBezTo>
                    <a:cubicBezTo>
                      <a:pt x="55" y="99"/>
                      <a:pt x="55" y="99"/>
                      <a:pt x="55" y="99"/>
                    </a:cubicBezTo>
                    <a:cubicBezTo>
                      <a:pt x="53" y="99"/>
                      <a:pt x="53" y="99"/>
                      <a:pt x="53" y="99"/>
                    </a:cubicBezTo>
                    <a:cubicBezTo>
                      <a:pt x="50" y="98"/>
                      <a:pt x="50" y="98"/>
                      <a:pt x="50" y="98"/>
                    </a:cubicBezTo>
                    <a:cubicBezTo>
                      <a:pt x="52" y="102"/>
                      <a:pt x="52" y="102"/>
                      <a:pt x="52" y="102"/>
                    </a:cubicBezTo>
                    <a:cubicBezTo>
                      <a:pt x="52" y="109"/>
                      <a:pt x="52" y="109"/>
                      <a:pt x="52" y="109"/>
                    </a:cubicBezTo>
                    <a:cubicBezTo>
                      <a:pt x="54" y="112"/>
                      <a:pt x="54" y="112"/>
                      <a:pt x="54" y="112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49" y="116"/>
                      <a:pt x="49" y="116"/>
                      <a:pt x="49" y="116"/>
                    </a:cubicBezTo>
                    <a:cubicBezTo>
                      <a:pt x="46" y="116"/>
                      <a:pt x="46" y="116"/>
                      <a:pt x="46" y="116"/>
                    </a:cubicBezTo>
                    <a:cubicBezTo>
                      <a:pt x="43" y="118"/>
                      <a:pt x="43" y="118"/>
                      <a:pt x="43" y="118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38" y="123"/>
                      <a:pt x="38" y="123"/>
                      <a:pt x="38" y="123"/>
                    </a:cubicBezTo>
                    <a:cubicBezTo>
                      <a:pt x="41" y="130"/>
                      <a:pt x="41" y="130"/>
                      <a:pt x="41" y="130"/>
                    </a:cubicBezTo>
                    <a:cubicBezTo>
                      <a:pt x="41" y="130"/>
                      <a:pt x="39" y="129"/>
                      <a:pt x="39" y="129"/>
                    </a:cubicBezTo>
                    <a:cubicBezTo>
                      <a:pt x="38" y="128"/>
                      <a:pt x="33" y="128"/>
                      <a:pt x="33" y="128"/>
                    </a:cubicBezTo>
                    <a:cubicBezTo>
                      <a:pt x="30" y="127"/>
                      <a:pt x="30" y="127"/>
                      <a:pt x="30" y="127"/>
                    </a:cubicBezTo>
                    <a:cubicBezTo>
                      <a:pt x="30" y="129"/>
                      <a:pt x="30" y="129"/>
                      <a:pt x="30" y="129"/>
                    </a:cubicBezTo>
                    <a:cubicBezTo>
                      <a:pt x="32" y="132"/>
                      <a:pt x="32" y="132"/>
                      <a:pt x="32" y="132"/>
                    </a:cubicBezTo>
                    <a:cubicBezTo>
                      <a:pt x="33" y="135"/>
                      <a:pt x="33" y="135"/>
                      <a:pt x="33" y="135"/>
                    </a:cubicBezTo>
                    <a:cubicBezTo>
                      <a:pt x="31" y="136"/>
                      <a:pt x="31" y="136"/>
                      <a:pt x="31" y="136"/>
                    </a:cubicBezTo>
                    <a:cubicBezTo>
                      <a:pt x="26" y="133"/>
                      <a:pt x="26" y="133"/>
                      <a:pt x="26" y="133"/>
                    </a:cubicBezTo>
                    <a:cubicBezTo>
                      <a:pt x="23" y="130"/>
                      <a:pt x="23" y="130"/>
                      <a:pt x="23" y="130"/>
                    </a:cubicBezTo>
                    <a:cubicBezTo>
                      <a:pt x="23" y="128"/>
                      <a:pt x="23" y="128"/>
                      <a:pt x="23" y="128"/>
                    </a:cubicBezTo>
                    <a:cubicBezTo>
                      <a:pt x="21" y="123"/>
                      <a:pt x="21" y="123"/>
                      <a:pt x="21" y="123"/>
                    </a:cubicBezTo>
                    <a:cubicBezTo>
                      <a:pt x="23" y="121"/>
                      <a:pt x="23" y="121"/>
                      <a:pt x="23" y="121"/>
                    </a:cubicBezTo>
                    <a:cubicBezTo>
                      <a:pt x="23" y="118"/>
                      <a:pt x="23" y="118"/>
                      <a:pt x="23" y="118"/>
                    </a:cubicBezTo>
                    <a:cubicBezTo>
                      <a:pt x="19" y="116"/>
                      <a:pt x="19" y="116"/>
                      <a:pt x="19" y="116"/>
                    </a:cubicBezTo>
                    <a:cubicBezTo>
                      <a:pt x="15" y="113"/>
                      <a:pt x="15" y="113"/>
                      <a:pt x="15" y="113"/>
                    </a:cubicBezTo>
                    <a:cubicBezTo>
                      <a:pt x="14" y="111"/>
                      <a:pt x="14" y="111"/>
                      <a:pt x="14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12"/>
                      <a:pt x="22" y="113"/>
                      <a:pt x="22" y="113"/>
                    </a:cubicBezTo>
                    <a:cubicBezTo>
                      <a:pt x="23" y="113"/>
                      <a:pt x="24" y="116"/>
                      <a:pt x="24" y="116"/>
                    </a:cubicBezTo>
                    <a:cubicBezTo>
                      <a:pt x="31" y="118"/>
                      <a:pt x="31" y="118"/>
                      <a:pt x="31" y="118"/>
                    </a:cubicBezTo>
                    <a:cubicBezTo>
                      <a:pt x="38" y="117"/>
                      <a:pt x="38" y="117"/>
                      <a:pt x="38" y="117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3" y="109"/>
                      <a:pt x="43" y="109"/>
                      <a:pt x="43" y="109"/>
                    </a:cubicBezTo>
                    <a:cubicBezTo>
                      <a:pt x="36" y="101"/>
                      <a:pt x="36" y="101"/>
                      <a:pt x="36" y="101"/>
                    </a:cubicBezTo>
                    <a:cubicBezTo>
                      <a:pt x="30" y="97"/>
                      <a:pt x="30" y="97"/>
                      <a:pt x="30" y="97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20" y="91"/>
                      <a:pt x="20" y="91"/>
                      <a:pt x="20" y="91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17" y="87"/>
                      <a:pt x="17" y="87"/>
                      <a:pt x="17" y="87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10" y="87"/>
                      <a:pt x="10" y="87"/>
                      <a:pt x="10" y="87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4" y="94"/>
                      <a:pt x="4" y="94"/>
                      <a:pt x="4" y="94"/>
                    </a:cubicBezTo>
                    <a:cubicBezTo>
                      <a:pt x="3" y="95"/>
                      <a:pt x="3" y="95"/>
                      <a:pt x="3" y="95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2" y="99"/>
                      <a:pt x="2" y="99"/>
                      <a:pt x="2" y="99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6" y="102"/>
                      <a:pt x="6" y="102"/>
                      <a:pt x="6" y="102"/>
                    </a:cubicBezTo>
                    <a:cubicBezTo>
                      <a:pt x="8" y="107"/>
                      <a:pt x="8" y="107"/>
                      <a:pt x="8" y="107"/>
                    </a:cubicBezTo>
                    <a:cubicBezTo>
                      <a:pt x="4" y="112"/>
                      <a:pt x="4" y="112"/>
                      <a:pt x="4" y="112"/>
                    </a:cubicBezTo>
                    <a:cubicBezTo>
                      <a:pt x="8" y="122"/>
                      <a:pt x="8" y="122"/>
                      <a:pt x="8" y="122"/>
                    </a:cubicBezTo>
                    <a:cubicBezTo>
                      <a:pt x="6" y="124"/>
                      <a:pt x="6" y="124"/>
                      <a:pt x="6" y="124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6" y="127"/>
                      <a:pt x="6" y="127"/>
                      <a:pt x="6" y="127"/>
                    </a:cubicBezTo>
                    <a:cubicBezTo>
                      <a:pt x="8" y="129"/>
                      <a:pt x="8" y="129"/>
                      <a:pt x="8" y="129"/>
                    </a:cubicBezTo>
                    <a:cubicBezTo>
                      <a:pt x="8" y="129"/>
                      <a:pt x="7" y="131"/>
                      <a:pt x="7" y="131"/>
                    </a:cubicBezTo>
                    <a:cubicBezTo>
                      <a:pt x="8" y="131"/>
                      <a:pt x="9" y="133"/>
                      <a:pt x="9" y="133"/>
                    </a:cubicBezTo>
                    <a:cubicBezTo>
                      <a:pt x="8" y="137"/>
                      <a:pt x="8" y="137"/>
                      <a:pt x="8" y="137"/>
                    </a:cubicBezTo>
                    <a:cubicBezTo>
                      <a:pt x="10" y="140"/>
                      <a:pt x="10" y="140"/>
                      <a:pt x="10" y="140"/>
                    </a:cubicBezTo>
                    <a:cubicBezTo>
                      <a:pt x="12" y="141"/>
                      <a:pt x="12" y="141"/>
                      <a:pt x="12" y="141"/>
                    </a:cubicBezTo>
                    <a:cubicBezTo>
                      <a:pt x="11" y="143"/>
                      <a:pt x="11" y="143"/>
                      <a:pt x="11" y="143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" y="157"/>
                      <a:pt x="2" y="157"/>
                      <a:pt x="2" y="157"/>
                    </a:cubicBezTo>
                    <a:cubicBezTo>
                      <a:pt x="4" y="158"/>
                      <a:pt x="4" y="158"/>
                      <a:pt x="4" y="158"/>
                    </a:cubicBezTo>
                    <a:cubicBezTo>
                      <a:pt x="4" y="163"/>
                      <a:pt x="4" y="163"/>
                      <a:pt x="4" y="163"/>
                    </a:cubicBezTo>
                    <a:cubicBezTo>
                      <a:pt x="1" y="163"/>
                      <a:pt x="1" y="163"/>
                      <a:pt x="1" y="163"/>
                    </a:cubicBezTo>
                    <a:cubicBezTo>
                      <a:pt x="2" y="164"/>
                      <a:pt x="2" y="164"/>
                      <a:pt x="2" y="164"/>
                    </a:cubicBezTo>
                    <a:cubicBezTo>
                      <a:pt x="1" y="168"/>
                      <a:pt x="1" y="168"/>
                      <a:pt x="1" y="168"/>
                    </a:cubicBezTo>
                    <a:cubicBezTo>
                      <a:pt x="1" y="171"/>
                      <a:pt x="1" y="171"/>
                      <a:pt x="1" y="171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2" y="183"/>
                      <a:pt x="2" y="183"/>
                      <a:pt x="2" y="183"/>
                    </a:cubicBezTo>
                    <a:cubicBezTo>
                      <a:pt x="6" y="185"/>
                      <a:pt x="6" y="185"/>
                      <a:pt x="6" y="185"/>
                    </a:cubicBezTo>
                    <a:cubicBezTo>
                      <a:pt x="9" y="186"/>
                      <a:pt x="9" y="186"/>
                      <a:pt x="9" y="186"/>
                    </a:cubicBezTo>
                    <a:cubicBezTo>
                      <a:pt x="13" y="195"/>
                      <a:pt x="13" y="195"/>
                      <a:pt x="13" y="195"/>
                    </a:cubicBezTo>
                    <a:cubicBezTo>
                      <a:pt x="16" y="197"/>
                      <a:pt x="16" y="197"/>
                      <a:pt x="16" y="197"/>
                    </a:cubicBezTo>
                    <a:cubicBezTo>
                      <a:pt x="15" y="199"/>
                      <a:pt x="15" y="199"/>
                      <a:pt x="15" y="199"/>
                    </a:cubicBezTo>
                    <a:cubicBezTo>
                      <a:pt x="12" y="201"/>
                      <a:pt x="12" y="201"/>
                      <a:pt x="12" y="201"/>
                    </a:cubicBezTo>
                    <a:cubicBezTo>
                      <a:pt x="13" y="204"/>
                      <a:pt x="13" y="204"/>
                      <a:pt x="13" y="204"/>
                    </a:cubicBezTo>
                    <a:cubicBezTo>
                      <a:pt x="15" y="205"/>
                      <a:pt x="15" y="205"/>
                      <a:pt x="15" y="205"/>
                    </a:cubicBezTo>
                    <a:cubicBezTo>
                      <a:pt x="18" y="205"/>
                      <a:pt x="18" y="205"/>
                      <a:pt x="18" y="205"/>
                    </a:cubicBezTo>
                    <a:cubicBezTo>
                      <a:pt x="21" y="208"/>
                      <a:pt x="21" y="208"/>
                      <a:pt x="21" y="208"/>
                    </a:cubicBezTo>
                    <a:cubicBezTo>
                      <a:pt x="22" y="209"/>
                      <a:pt x="22" y="209"/>
                      <a:pt x="22" y="209"/>
                    </a:cubicBezTo>
                    <a:cubicBezTo>
                      <a:pt x="34" y="214"/>
                      <a:pt x="34" y="214"/>
                      <a:pt x="34" y="214"/>
                    </a:cubicBezTo>
                    <a:cubicBezTo>
                      <a:pt x="35" y="214"/>
                      <a:pt x="35" y="214"/>
                      <a:pt x="35" y="214"/>
                    </a:cubicBezTo>
                    <a:cubicBezTo>
                      <a:pt x="34" y="219"/>
                      <a:pt x="34" y="219"/>
                      <a:pt x="34" y="219"/>
                    </a:cubicBezTo>
                    <a:cubicBezTo>
                      <a:pt x="32" y="220"/>
                      <a:pt x="32" y="220"/>
                      <a:pt x="32" y="220"/>
                    </a:cubicBezTo>
                    <a:cubicBezTo>
                      <a:pt x="30" y="223"/>
                      <a:pt x="30" y="223"/>
                      <a:pt x="30" y="223"/>
                    </a:cubicBezTo>
                    <a:cubicBezTo>
                      <a:pt x="28" y="225"/>
                      <a:pt x="28" y="225"/>
                      <a:pt x="28" y="225"/>
                    </a:cubicBezTo>
                    <a:cubicBezTo>
                      <a:pt x="31" y="224"/>
                      <a:pt x="31" y="224"/>
                      <a:pt x="31" y="224"/>
                    </a:cubicBezTo>
                    <a:cubicBezTo>
                      <a:pt x="29" y="228"/>
                      <a:pt x="29" y="228"/>
                      <a:pt x="29" y="228"/>
                    </a:cubicBezTo>
                    <a:cubicBezTo>
                      <a:pt x="26" y="232"/>
                      <a:pt x="26" y="232"/>
                      <a:pt x="26" y="232"/>
                    </a:cubicBezTo>
                    <a:cubicBezTo>
                      <a:pt x="29" y="236"/>
                      <a:pt x="29" y="236"/>
                      <a:pt x="29" y="236"/>
                    </a:cubicBezTo>
                    <a:cubicBezTo>
                      <a:pt x="35" y="239"/>
                      <a:pt x="35" y="239"/>
                      <a:pt x="35" y="239"/>
                    </a:cubicBezTo>
                    <a:cubicBezTo>
                      <a:pt x="40" y="244"/>
                      <a:pt x="40" y="244"/>
                      <a:pt x="40" y="244"/>
                    </a:cubicBezTo>
                    <a:cubicBezTo>
                      <a:pt x="40" y="247"/>
                      <a:pt x="40" y="247"/>
                      <a:pt x="40" y="247"/>
                    </a:cubicBezTo>
                    <a:cubicBezTo>
                      <a:pt x="42" y="248"/>
                      <a:pt x="42" y="248"/>
                      <a:pt x="42" y="248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47" y="250"/>
                      <a:pt x="47" y="250"/>
                      <a:pt x="47" y="250"/>
                    </a:cubicBezTo>
                    <a:cubicBezTo>
                      <a:pt x="50" y="255"/>
                      <a:pt x="50" y="255"/>
                      <a:pt x="50" y="255"/>
                    </a:cubicBezTo>
                    <a:cubicBezTo>
                      <a:pt x="49" y="256"/>
                      <a:pt x="49" y="256"/>
                      <a:pt x="49" y="256"/>
                    </a:cubicBezTo>
                    <a:cubicBezTo>
                      <a:pt x="52" y="259"/>
                      <a:pt x="52" y="259"/>
                      <a:pt x="52" y="259"/>
                    </a:cubicBezTo>
                    <a:cubicBezTo>
                      <a:pt x="56" y="259"/>
                      <a:pt x="56" y="259"/>
                      <a:pt x="56" y="259"/>
                    </a:cubicBezTo>
                    <a:cubicBezTo>
                      <a:pt x="59" y="256"/>
                      <a:pt x="59" y="256"/>
                      <a:pt x="59" y="256"/>
                    </a:cubicBezTo>
                    <a:cubicBezTo>
                      <a:pt x="61" y="258"/>
                      <a:pt x="61" y="258"/>
                      <a:pt x="61" y="258"/>
                    </a:cubicBezTo>
                    <a:cubicBezTo>
                      <a:pt x="61" y="260"/>
                      <a:pt x="61" y="260"/>
                      <a:pt x="61" y="260"/>
                    </a:cubicBezTo>
                    <a:cubicBezTo>
                      <a:pt x="62" y="260"/>
                      <a:pt x="62" y="260"/>
                      <a:pt x="62" y="260"/>
                    </a:cubicBezTo>
                    <a:cubicBezTo>
                      <a:pt x="64" y="257"/>
                      <a:pt x="64" y="257"/>
                      <a:pt x="64" y="257"/>
                    </a:cubicBezTo>
                    <a:cubicBezTo>
                      <a:pt x="67" y="253"/>
                      <a:pt x="67" y="253"/>
                      <a:pt x="67" y="253"/>
                    </a:cubicBezTo>
                    <a:cubicBezTo>
                      <a:pt x="67" y="253"/>
                      <a:pt x="64" y="244"/>
                      <a:pt x="63" y="244"/>
                    </a:cubicBezTo>
                    <a:cubicBezTo>
                      <a:pt x="62" y="243"/>
                      <a:pt x="56" y="235"/>
                      <a:pt x="56" y="235"/>
                    </a:cubicBezTo>
                    <a:cubicBezTo>
                      <a:pt x="59" y="229"/>
                      <a:pt x="59" y="229"/>
                      <a:pt x="59" y="229"/>
                    </a:cubicBezTo>
                    <a:cubicBezTo>
                      <a:pt x="63" y="226"/>
                      <a:pt x="63" y="226"/>
                      <a:pt x="63" y="226"/>
                    </a:cubicBezTo>
                    <a:cubicBezTo>
                      <a:pt x="63" y="225"/>
                      <a:pt x="63" y="225"/>
                      <a:pt x="63" y="225"/>
                    </a:cubicBezTo>
                    <a:cubicBezTo>
                      <a:pt x="64" y="226"/>
                      <a:pt x="64" y="226"/>
                      <a:pt x="64" y="226"/>
                    </a:cubicBezTo>
                    <a:cubicBezTo>
                      <a:pt x="63" y="224"/>
                      <a:pt x="63" y="224"/>
                      <a:pt x="63" y="224"/>
                    </a:cubicBezTo>
                    <a:cubicBezTo>
                      <a:pt x="63" y="224"/>
                      <a:pt x="63" y="224"/>
                      <a:pt x="63" y="224"/>
                    </a:cubicBezTo>
                    <a:cubicBezTo>
                      <a:pt x="63" y="224"/>
                      <a:pt x="63" y="224"/>
                      <a:pt x="63" y="224"/>
                    </a:cubicBezTo>
                    <a:cubicBezTo>
                      <a:pt x="60" y="222"/>
                      <a:pt x="60" y="222"/>
                      <a:pt x="60" y="222"/>
                    </a:cubicBezTo>
                    <a:cubicBezTo>
                      <a:pt x="63" y="214"/>
                      <a:pt x="63" y="214"/>
                      <a:pt x="63" y="214"/>
                    </a:cubicBezTo>
                    <a:cubicBezTo>
                      <a:pt x="73" y="210"/>
                      <a:pt x="73" y="210"/>
                      <a:pt x="73" y="210"/>
                    </a:cubicBezTo>
                    <a:cubicBezTo>
                      <a:pt x="82" y="209"/>
                      <a:pt x="82" y="209"/>
                      <a:pt x="82" y="209"/>
                    </a:cubicBezTo>
                    <a:cubicBezTo>
                      <a:pt x="87" y="212"/>
                      <a:pt x="87" y="212"/>
                      <a:pt x="87" y="212"/>
                    </a:cubicBezTo>
                    <a:cubicBezTo>
                      <a:pt x="93" y="211"/>
                      <a:pt x="93" y="211"/>
                      <a:pt x="93" y="211"/>
                    </a:cubicBezTo>
                    <a:cubicBezTo>
                      <a:pt x="100" y="213"/>
                      <a:pt x="100" y="213"/>
                      <a:pt x="100" y="213"/>
                    </a:cubicBezTo>
                    <a:cubicBezTo>
                      <a:pt x="107" y="211"/>
                      <a:pt x="107" y="211"/>
                      <a:pt x="107" y="211"/>
                    </a:cubicBezTo>
                    <a:cubicBezTo>
                      <a:pt x="105" y="205"/>
                      <a:pt x="105" y="205"/>
                      <a:pt x="105" y="205"/>
                    </a:cubicBezTo>
                    <a:cubicBezTo>
                      <a:pt x="109" y="196"/>
                      <a:pt x="109" y="196"/>
                      <a:pt x="109" y="196"/>
                    </a:cubicBezTo>
                    <a:cubicBezTo>
                      <a:pt x="122" y="191"/>
                      <a:pt x="122" y="191"/>
                      <a:pt x="122" y="191"/>
                    </a:cubicBezTo>
                    <a:cubicBezTo>
                      <a:pt x="134" y="189"/>
                      <a:pt x="134" y="189"/>
                      <a:pt x="134" y="189"/>
                    </a:cubicBezTo>
                    <a:cubicBezTo>
                      <a:pt x="142" y="198"/>
                      <a:pt x="142" y="198"/>
                      <a:pt x="142" y="198"/>
                    </a:cubicBezTo>
                    <a:cubicBezTo>
                      <a:pt x="151" y="195"/>
                      <a:pt x="151" y="195"/>
                      <a:pt x="151" y="195"/>
                    </a:cubicBezTo>
                    <a:cubicBezTo>
                      <a:pt x="156" y="194"/>
                      <a:pt x="156" y="194"/>
                      <a:pt x="156" y="194"/>
                    </a:cubicBezTo>
                    <a:cubicBezTo>
                      <a:pt x="160" y="203"/>
                      <a:pt x="160" y="203"/>
                      <a:pt x="160" y="203"/>
                    </a:cubicBezTo>
                    <a:cubicBezTo>
                      <a:pt x="164" y="212"/>
                      <a:pt x="164" y="212"/>
                      <a:pt x="164" y="212"/>
                    </a:cubicBezTo>
                    <a:cubicBezTo>
                      <a:pt x="174" y="212"/>
                      <a:pt x="174" y="212"/>
                      <a:pt x="174" y="212"/>
                    </a:cubicBezTo>
                    <a:cubicBezTo>
                      <a:pt x="182" y="216"/>
                      <a:pt x="182" y="216"/>
                      <a:pt x="182" y="216"/>
                    </a:cubicBezTo>
                    <a:cubicBezTo>
                      <a:pt x="189" y="217"/>
                      <a:pt x="189" y="217"/>
                      <a:pt x="189" y="217"/>
                    </a:cubicBezTo>
                    <a:cubicBezTo>
                      <a:pt x="189" y="223"/>
                      <a:pt x="189" y="223"/>
                      <a:pt x="189" y="223"/>
                    </a:cubicBezTo>
                    <a:cubicBezTo>
                      <a:pt x="191" y="222"/>
                      <a:pt x="191" y="222"/>
                      <a:pt x="191" y="222"/>
                    </a:cubicBezTo>
                    <a:cubicBezTo>
                      <a:pt x="192" y="223"/>
                      <a:pt x="192" y="223"/>
                      <a:pt x="192" y="223"/>
                    </a:cubicBezTo>
                    <a:cubicBezTo>
                      <a:pt x="194" y="219"/>
                      <a:pt x="194" y="219"/>
                      <a:pt x="194" y="219"/>
                    </a:cubicBezTo>
                    <a:cubicBezTo>
                      <a:pt x="201" y="214"/>
                      <a:pt x="201" y="214"/>
                      <a:pt x="201" y="214"/>
                    </a:cubicBezTo>
                    <a:cubicBezTo>
                      <a:pt x="212" y="213"/>
                      <a:pt x="212" y="213"/>
                      <a:pt x="212" y="213"/>
                    </a:cubicBezTo>
                    <a:cubicBezTo>
                      <a:pt x="220" y="217"/>
                      <a:pt x="220" y="217"/>
                      <a:pt x="220" y="217"/>
                    </a:cubicBezTo>
                    <a:cubicBezTo>
                      <a:pt x="224" y="211"/>
                      <a:pt x="224" y="211"/>
                      <a:pt x="224" y="211"/>
                    </a:cubicBezTo>
                    <a:cubicBezTo>
                      <a:pt x="228" y="206"/>
                      <a:pt x="228" y="206"/>
                      <a:pt x="228" y="206"/>
                    </a:cubicBezTo>
                    <a:cubicBezTo>
                      <a:pt x="240" y="211"/>
                      <a:pt x="240" y="211"/>
                      <a:pt x="240" y="211"/>
                    </a:cubicBezTo>
                    <a:cubicBezTo>
                      <a:pt x="243" y="215"/>
                      <a:pt x="243" y="215"/>
                      <a:pt x="243" y="215"/>
                    </a:cubicBezTo>
                    <a:cubicBezTo>
                      <a:pt x="253" y="215"/>
                      <a:pt x="253" y="215"/>
                      <a:pt x="253" y="215"/>
                    </a:cubicBezTo>
                    <a:cubicBezTo>
                      <a:pt x="259" y="220"/>
                      <a:pt x="259" y="220"/>
                      <a:pt x="259" y="220"/>
                    </a:cubicBezTo>
                    <a:cubicBezTo>
                      <a:pt x="275" y="216"/>
                      <a:pt x="275" y="216"/>
                      <a:pt x="275" y="216"/>
                    </a:cubicBezTo>
                    <a:cubicBezTo>
                      <a:pt x="282" y="218"/>
                      <a:pt x="282" y="218"/>
                      <a:pt x="282" y="218"/>
                    </a:cubicBezTo>
                    <a:cubicBezTo>
                      <a:pt x="283" y="216"/>
                      <a:pt x="283" y="216"/>
                      <a:pt x="283" y="216"/>
                    </a:cubicBezTo>
                    <a:cubicBezTo>
                      <a:pt x="289" y="216"/>
                      <a:pt x="289" y="216"/>
                      <a:pt x="289" y="216"/>
                    </a:cubicBezTo>
                    <a:cubicBezTo>
                      <a:pt x="295" y="205"/>
                      <a:pt x="295" y="205"/>
                      <a:pt x="295" y="205"/>
                    </a:cubicBezTo>
                    <a:cubicBezTo>
                      <a:pt x="298" y="200"/>
                      <a:pt x="298" y="200"/>
                      <a:pt x="298" y="200"/>
                    </a:cubicBezTo>
                    <a:cubicBezTo>
                      <a:pt x="307" y="200"/>
                      <a:pt x="307" y="200"/>
                      <a:pt x="307" y="200"/>
                    </a:cubicBezTo>
                    <a:cubicBezTo>
                      <a:pt x="317" y="218"/>
                      <a:pt x="317" y="218"/>
                      <a:pt x="317" y="218"/>
                    </a:cubicBezTo>
                    <a:cubicBezTo>
                      <a:pt x="325" y="220"/>
                      <a:pt x="325" y="220"/>
                      <a:pt x="325" y="220"/>
                    </a:cubicBezTo>
                    <a:cubicBezTo>
                      <a:pt x="327" y="224"/>
                      <a:pt x="327" y="224"/>
                      <a:pt x="327" y="224"/>
                    </a:cubicBezTo>
                    <a:cubicBezTo>
                      <a:pt x="339" y="223"/>
                      <a:pt x="339" y="223"/>
                      <a:pt x="339" y="223"/>
                    </a:cubicBezTo>
                    <a:cubicBezTo>
                      <a:pt x="334" y="238"/>
                      <a:pt x="334" y="238"/>
                      <a:pt x="334" y="238"/>
                    </a:cubicBezTo>
                    <a:cubicBezTo>
                      <a:pt x="329" y="239"/>
                      <a:pt x="329" y="239"/>
                      <a:pt x="329" y="239"/>
                    </a:cubicBezTo>
                    <a:cubicBezTo>
                      <a:pt x="326" y="250"/>
                      <a:pt x="326" y="250"/>
                      <a:pt x="326" y="250"/>
                    </a:cubicBezTo>
                    <a:cubicBezTo>
                      <a:pt x="327" y="250"/>
                      <a:pt x="327" y="250"/>
                      <a:pt x="327" y="250"/>
                    </a:cubicBezTo>
                    <a:cubicBezTo>
                      <a:pt x="329" y="250"/>
                      <a:pt x="329" y="250"/>
                      <a:pt x="329" y="250"/>
                    </a:cubicBezTo>
                    <a:cubicBezTo>
                      <a:pt x="331" y="249"/>
                      <a:pt x="331" y="249"/>
                      <a:pt x="331" y="249"/>
                    </a:cubicBezTo>
                    <a:cubicBezTo>
                      <a:pt x="332" y="249"/>
                      <a:pt x="332" y="249"/>
                      <a:pt x="332" y="249"/>
                    </a:cubicBezTo>
                    <a:cubicBezTo>
                      <a:pt x="335" y="250"/>
                      <a:pt x="335" y="250"/>
                      <a:pt x="335" y="250"/>
                    </a:cubicBezTo>
                    <a:cubicBezTo>
                      <a:pt x="342" y="245"/>
                      <a:pt x="342" y="245"/>
                      <a:pt x="342" y="245"/>
                    </a:cubicBezTo>
                    <a:cubicBezTo>
                      <a:pt x="345" y="241"/>
                      <a:pt x="345" y="241"/>
                      <a:pt x="345" y="241"/>
                    </a:cubicBezTo>
                    <a:cubicBezTo>
                      <a:pt x="353" y="230"/>
                      <a:pt x="353" y="230"/>
                      <a:pt x="353" y="230"/>
                    </a:cubicBezTo>
                    <a:cubicBezTo>
                      <a:pt x="357" y="223"/>
                      <a:pt x="357" y="223"/>
                      <a:pt x="357" y="223"/>
                    </a:cubicBezTo>
                    <a:cubicBezTo>
                      <a:pt x="358" y="214"/>
                      <a:pt x="358" y="214"/>
                      <a:pt x="358" y="214"/>
                    </a:cubicBezTo>
                    <a:cubicBezTo>
                      <a:pt x="360" y="203"/>
                      <a:pt x="360" y="203"/>
                      <a:pt x="360" y="203"/>
                    </a:cubicBezTo>
                    <a:cubicBezTo>
                      <a:pt x="360" y="199"/>
                      <a:pt x="360" y="199"/>
                      <a:pt x="360" y="199"/>
                    </a:cubicBezTo>
                    <a:cubicBezTo>
                      <a:pt x="355" y="194"/>
                      <a:pt x="355" y="194"/>
                      <a:pt x="355" y="194"/>
                    </a:cubicBezTo>
                    <a:cubicBezTo>
                      <a:pt x="355" y="194"/>
                      <a:pt x="349" y="198"/>
                      <a:pt x="349" y="198"/>
                    </a:cubicBezTo>
                    <a:cubicBezTo>
                      <a:pt x="348" y="198"/>
                      <a:pt x="346" y="196"/>
                      <a:pt x="346" y="196"/>
                    </a:cubicBezTo>
                    <a:cubicBezTo>
                      <a:pt x="344" y="192"/>
                      <a:pt x="344" y="192"/>
                      <a:pt x="344" y="192"/>
                    </a:cubicBezTo>
                    <a:cubicBezTo>
                      <a:pt x="341" y="192"/>
                      <a:pt x="341" y="192"/>
                      <a:pt x="341" y="192"/>
                    </a:cubicBezTo>
                    <a:cubicBezTo>
                      <a:pt x="344" y="190"/>
                      <a:pt x="344" y="190"/>
                      <a:pt x="344" y="190"/>
                    </a:cubicBezTo>
                    <a:cubicBezTo>
                      <a:pt x="349" y="185"/>
                      <a:pt x="349" y="185"/>
                      <a:pt x="349" y="185"/>
                    </a:cubicBezTo>
                    <a:cubicBezTo>
                      <a:pt x="353" y="180"/>
                      <a:pt x="353" y="180"/>
                      <a:pt x="353" y="180"/>
                    </a:cubicBezTo>
                    <a:cubicBezTo>
                      <a:pt x="354" y="178"/>
                      <a:pt x="354" y="178"/>
                      <a:pt x="354" y="178"/>
                    </a:cubicBezTo>
                    <a:cubicBezTo>
                      <a:pt x="367" y="165"/>
                      <a:pt x="367" y="165"/>
                      <a:pt x="367" y="165"/>
                    </a:cubicBezTo>
                    <a:cubicBezTo>
                      <a:pt x="371" y="164"/>
                      <a:pt x="371" y="164"/>
                      <a:pt x="371" y="164"/>
                    </a:cubicBezTo>
                    <a:cubicBezTo>
                      <a:pt x="381" y="164"/>
                      <a:pt x="381" y="164"/>
                      <a:pt x="381" y="164"/>
                    </a:cubicBezTo>
                    <a:cubicBezTo>
                      <a:pt x="386" y="163"/>
                      <a:pt x="386" y="163"/>
                      <a:pt x="386" y="163"/>
                    </a:cubicBezTo>
                    <a:cubicBezTo>
                      <a:pt x="392" y="165"/>
                      <a:pt x="392" y="165"/>
                      <a:pt x="392" y="165"/>
                    </a:cubicBezTo>
                    <a:cubicBezTo>
                      <a:pt x="392" y="168"/>
                      <a:pt x="392" y="168"/>
                      <a:pt x="392" y="168"/>
                    </a:cubicBezTo>
                    <a:cubicBezTo>
                      <a:pt x="392" y="168"/>
                      <a:pt x="400" y="166"/>
                      <a:pt x="401" y="166"/>
                    </a:cubicBezTo>
                    <a:cubicBezTo>
                      <a:pt x="401" y="167"/>
                      <a:pt x="403" y="166"/>
                      <a:pt x="403" y="166"/>
                    </a:cubicBezTo>
                    <a:cubicBezTo>
                      <a:pt x="402" y="164"/>
                      <a:pt x="402" y="164"/>
                      <a:pt x="402" y="164"/>
                    </a:cubicBezTo>
                    <a:cubicBezTo>
                      <a:pt x="403" y="159"/>
                      <a:pt x="403" y="159"/>
                      <a:pt x="403" y="159"/>
                    </a:cubicBezTo>
                    <a:cubicBezTo>
                      <a:pt x="406" y="153"/>
                      <a:pt x="406" y="153"/>
                      <a:pt x="406" y="153"/>
                    </a:cubicBezTo>
                    <a:cubicBezTo>
                      <a:pt x="411" y="149"/>
                      <a:pt x="411" y="149"/>
                      <a:pt x="411" y="149"/>
                    </a:cubicBezTo>
                    <a:cubicBezTo>
                      <a:pt x="419" y="150"/>
                      <a:pt x="419" y="150"/>
                      <a:pt x="419" y="150"/>
                    </a:cubicBezTo>
                    <a:cubicBezTo>
                      <a:pt x="421" y="155"/>
                      <a:pt x="421" y="155"/>
                      <a:pt x="421" y="155"/>
                    </a:cubicBezTo>
                    <a:cubicBezTo>
                      <a:pt x="426" y="151"/>
                      <a:pt x="426" y="151"/>
                      <a:pt x="426" y="151"/>
                    </a:cubicBezTo>
                    <a:cubicBezTo>
                      <a:pt x="433" y="144"/>
                      <a:pt x="433" y="144"/>
                      <a:pt x="433" y="144"/>
                    </a:cubicBezTo>
                    <a:cubicBezTo>
                      <a:pt x="433" y="152"/>
                      <a:pt x="433" y="152"/>
                      <a:pt x="433" y="152"/>
                    </a:cubicBezTo>
                    <a:cubicBezTo>
                      <a:pt x="427" y="158"/>
                      <a:pt x="427" y="158"/>
                      <a:pt x="427" y="158"/>
                    </a:cubicBezTo>
                    <a:cubicBezTo>
                      <a:pt x="423" y="160"/>
                      <a:pt x="423" y="160"/>
                      <a:pt x="423" y="160"/>
                    </a:cubicBezTo>
                    <a:cubicBezTo>
                      <a:pt x="419" y="166"/>
                      <a:pt x="419" y="166"/>
                      <a:pt x="419" y="166"/>
                    </a:cubicBezTo>
                    <a:cubicBezTo>
                      <a:pt x="416" y="171"/>
                      <a:pt x="416" y="171"/>
                      <a:pt x="416" y="171"/>
                    </a:cubicBezTo>
                    <a:cubicBezTo>
                      <a:pt x="416" y="171"/>
                      <a:pt x="411" y="173"/>
                      <a:pt x="411" y="174"/>
                    </a:cubicBezTo>
                    <a:cubicBezTo>
                      <a:pt x="410" y="174"/>
                      <a:pt x="409" y="175"/>
                      <a:pt x="409" y="175"/>
                    </a:cubicBezTo>
                    <a:cubicBezTo>
                      <a:pt x="405" y="186"/>
                      <a:pt x="405" y="186"/>
                      <a:pt x="405" y="186"/>
                    </a:cubicBezTo>
                    <a:cubicBezTo>
                      <a:pt x="410" y="210"/>
                      <a:pt x="410" y="210"/>
                      <a:pt x="410" y="210"/>
                    </a:cubicBezTo>
                    <a:cubicBezTo>
                      <a:pt x="416" y="202"/>
                      <a:pt x="416" y="202"/>
                      <a:pt x="416" y="202"/>
                    </a:cubicBezTo>
                    <a:cubicBezTo>
                      <a:pt x="418" y="201"/>
                      <a:pt x="418" y="201"/>
                      <a:pt x="418" y="201"/>
                    </a:cubicBezTo>
                    <a:cubicBezTo>
                      <a:pt x="420" y="196"/>
                      <a:pt x="420" y="196"/>
                      <a:pt x="420" y="196"/>
                    </a:cubicBezTo>
                    <a:cubicBezTo>
                      <a:pt x="422" y="193"/>
                      <a:pt x="422" y="193"/>
                      <a:pt x="422" y="193"/>
                    </a:cubicBezTo>
                    <a:cubicBezTo>
                      <a:pt x="426" y="191"/>
                      <a:pt x="426" y="191"/>
                      <a:pt x="426" y="191"/>
                    </a:cubicBezTo>
                    <a:cubicBezTo>
                      <a:pt x="426" y="186"/>
                      <a:pt x="426" y="186"/>
                      <a:pt x="426" y="186"/>
                    </a:cubicBezTo>
                    <a:cubicBezTo>
                      <a:pt x="427" y="184"/>
                      <a:pt x="427" y="184"/>
                      <a:pt x="427" y="184"/>
                    </a:cubicBezTo>
                    <a:cubicBezTo>
                      <a:pt x="429" y="177"/>
                      <a:pt x="429" y="177"/>
                      <a:pt x="429" y="177"/>
                    </a:cubicBezTo>
                    <a:cubicBezTo>
                      <a:pt x="429" y="175"/>
                      <a:pt x="429" y="175"/>
                      <a:pt x="429" y="175"/>
                    </a:cubicBezTo>
                    <a:cubicBezTo>
                      <a:pt x="426" y="174"/>
                      <a:pt x="426" y="174"/>
                      <a:pt x="426" y="174"/>
                    </a:cubicBezTo>
                    <a:cubicBezTo>
                      <a:pt x="430" y="165"/>
                      <a:pt x="430" y="165"/>
                      <a:pt x="430" y="165"/>
                    </a:cubicBezTo>
                    <a:cubicBezTo>
                      <a:pt x="432" y="162"/>
                      <a:pt x="432" y="162"/>
                      <a:pt x="432" y="162"/>
                    </a:cubicBezTo>
                    <a:cubicBezTo>
                      <a:pt x="435" y="161"/>
                      <a:pt x="435" y="161"/>
                      <a:pt x="435" y="161"/>
                    </a:cubicBezTo>
                    <a:cubicBezTo>
                      <a:pt x="438" y="160"/>
                      <a:pt x="438" y="160"/>
                      <a:pt x="438" y="160"/>
                    </a:cubicBezTo>
                    <a:cubicBezTo>
                      <a:pt x="439" y="162"/>
                      <a:pt x="439" y="162"/>
                      <a:pt x="439" y="162"/>
                    </a:cubicBezTo>
                    <a:cubicBezTo>
                      <a:pt x="446" y="157"/>
                      <a:pt x="446" y="157"/>
                      <a:pt x="446" y="157"/>
                    </a:cubicBezTo>
                    <a:cubicBezTo>
                      <a:pt x="446" y="157"/>
                      <a:pt x="452" y="162"/>
                      <a:pt x="452" y="162"/>
                    </a:cubicBezTo>
                    <a:cubicBezTo>
                      <a:pt x="453" y="162"/>
                      <a:pt x="454" y="157"/>
                      <a:pt x="454" y="157"/>
                    </a:cubicBezTo>
                    <a:cubicBezTo>
                      <a:pt x="457" y="156"/>
                      <a:pt x="457" y="156"/>
                      <a:pt x="457" y="156"/>
                    </a:cubicBezTo>
                    <a:cubicBezTo>
                      <a:pt x="457" y="156"/>
                      <a:pt x="463" y="150"/>
                      <a:pt x="464" y="149"/>
                    </a:cubicBezTo>
                    <a:cubicBezTo>
                      <a:pt x="464" y="149"/>
                      <a:pt x="472" y="145"/>
                      <a:pt x="472" y="145"/>
                    </a:cubicBezTo>
                    <a:cubicBezTo>
                      <a:pt x="473" y="145"/>
                      <a:pt x="476" y="145"/>
                      <a:pt x="476" y="145"/>
                    </a:cubicBezTo>
                    <a:cubicBezTo>
                      <a:pt x="480" y="146"/>
                      <a:pt x="480" y="146"/>
                      <a:pt x="480" y="146"/>
                    </a:cubicBezTo>
                    <a:cubicBezTo>
                      <a:pt x="480" y="144"/>
                      <a:pt x="480" y="144"/>
                      <a:pt x="480" y="144"/>
                    </a:cubicBezTo>
                    <a:cubicBezTo>
                      <a:pt x="479" y="140"/>
                      <a:pt x="479" y="140"/>
                      <a:pt x="479" y="140"/>
                    </a:cubicBezTo>
                    <a:cubicBezTo>
                      <a:pt x="478" y="135"/>
                      <a:pt x="478" y="135"/>
                      <a:pt x="478" y="135"/>
                    </a:cubicBezTo>
                    <a:cubicBezTo>
                      <a:pt x="474" y="131"/>
                      <a:pt x="474" y="131"/>
                      <a:pt x="474" y="131"/>
                    </a:cubicBezTo>
                    <a:cubicBezTo>
                      <a:pt x="477" y="129"/>
                      <a:pt x="477" y="129"/>
                      <a:pt x="477" y="129"/>
                    </a:cubicBezTo>
                    <a:lnTo>
                      <a:pt x="482" y="127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" name="Freeform 337"/>
              <p:cNvSpPr>
                <a:spLocks/>
              </p:cNvSpPr>
              <p:nvPr/>
            </p:nvSpPr>
            <p:spPr bwMode="auto">
              <a:xfrm>
                <a:off x="5768975" y="3667125"/>
                <a:ext cx="71438" cy="7938"/>
              </a:xfrm>
              <a:custGeom>
                <a:avLst/>
                <a:gdLst>
                  <a:gd name="T0" fmla="*/ 2147483646 w 54"/>
                  <a:gd name="T1" fmla="*/ 2147483646 h 6"/>
                  <a:gd name="T2" fmla="*/ 2147483646 w 54"/>
                  <a:gd name="T3" fmla="*/ 2147483646 h 6"/>
                  <a:gd name="T4" fmla="*/ 2147483646 w 54"/>
                  <a:gd name="T5" fmla="*/ 0 h 6"/>
                  <a:gd name="T6" fmla="*/ 0 w 54"/>
                  <a:gd name="T7" fmla="*/ 2147483646 h 6"/>
                  <a:gd name="T8" fmla="*/ 2147483646 w 54"/>
                  <a:gd name="T9" fmla="*/ 214748364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6">
                    <a:moveTo>
                      <a:pt x="6" y="6"/>
                    </a:moveTo>
                    <a:lnTo>
                      <a:pt x="30" y="6"/>
                    </a:lnTo>
                    <a:lnTo>
                      <a:pt x="54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1" name="Freeform 338"/>
              <p:cNvSpPr>
                <a:spLocks/>
              </p:cNvSpPr>
              <p:nvPr/>
            </p:nvSpPr>
            <p:spPr bwMode="auto">
              <a:xfrm>
                <a:off x="5659438" y="3009900"/>
                <a:ext cx="1011237" cy="709613"/>
              </a:xfrm>
              <a:custGeom>
                <a:avLst/>
                <a:gdLst>
                  <a:gd name="T0" fmla="*/ 2147483646 w 129"/>
                  <a:gd name="T1" fmla="*/ 2147483646 h 91"/>
                  <a:gd name="T2" fmla="*/ 2147483646 w 129"/>
                  <a:gd name="T3" fmla="*/ 2147483646 h 91"/>
                  <a:gd name="T4" fmla="*/ 2147483646 w 129"/>
                  <a:gd name="T5" fmla="*/ 2147483646 h 91"/>
                  <a:gd name="T6" fmla="*/ 2147483646 w 129"/>
                  <a:gd name="T7" fmla="*/ 2147483646 h 91"/>
                  <a:gd name="T8" fmla="*/ 2147483646 w 129"/>
                  <a:gd name="T9" fmla="*/ 2147483646 h 91"/>
                  <a:gd name="T10" fmla="*/ 2147483646 w 129"/>
                  <a:gd name="T11" fmla="*/ 2147483646 h 91"/>
                  <a:gd name="T12" fmla="*/ 2147483646 w 129"/>
                  <a:gd name="T13" fmla="*/ 2147483646 h 91"/>
                  <a:gd name="T14" fmla="*/ 2147483646 w 129"/>
                  <a:gd name="T15" fmla="*/ 2147483646 h 91"/>
                  <a:gd name="T16" fmla="*/ 2147483646 w 129"/>
                  <a:gd name="T17" fmla="*/ 2147483646 h 91"/>
                  <a:gd name="T18" fmla="*/ 2147483646 w 129"/>
                  <a:gd name="T19" fmla="*/ 2147483646 h 91"/>
                  <a:gd name="T20" fmla="*/ 2147483646 w 129"/>
                  <a:gd name="T21" fmla="*/ 2147483646 h 91"/>
                  <a:gd name="T22" fmla="*/ 2147483646 w 129"/>
                  <a:gd name="T23" fmla="*/ 2147483646 h 91"/>
                  <a:gd name="T24" fmla="*/ 2147483646 w 129"/>
                  <a:gd name="T25" fmla="*/ 2147483646 h 91"/>
                  <a:gd name="T26" fmla="*/ 2147483646 w 129"/>
                  <a:gd name="T27" fmla="*/ 2147483646 h 91"/>
                  <a:gd name="T28" fmla="*/ 2147483646 w 129"/>
                  <a:gd name="T29" fmla="*/ 2147483646 h 91"/>
                  <a:gd name="T30" fmla="*/ 0 w 129"/>
                  <a:gd name="T31" fmla="*/ 2147483646 h 91"/>
                  <a:gd name="T32" fmla="*/ 2147483646 w 129"/>
                  <a:gd name="T33" fmla="*/ 2147483646 h 91"/>
                  <a:gd name="T34" fmla="*/ 2147483646 w 129"/>
                  <a:gd name="T35" fmla="*/ 2147483646 h 91"/>
                  <a:gd name="T36" fmla="*/ 2147483646 w 129"/>
                  <a:gd name="T37" fmla="*/ 2147483646 h 91"/>
                  <a:gd name="T38" fmla="*/ 2147483646 w 129"/>
                  <a:gd name="T39" fmla="*/ 2147483646 h 91"/>
                  <a:gd name="T40" fmla="*/ 2147483646 w 129"/>
                  <a:gd name="T41" fmla="*/ 2147483646 h 91"/>
                  <a:gd name="T42" fmla="*/ 2147483646 w 129"/>
                  <a:gd name="T43" fmla="*/ 2147483646 h 91"/>
                  <a:gd name="T44" fmla="*/ 2147483646 w 129"/>
                  <a:gd name="T45" fmla="*/ 2147483646 h 91"/>
                  <a:gd name="T46" fmla="*/ 2147483646 w 129"/>
                  <a:gd name="T47" fmla="*/ 2147483646 h 91"/>
                  <a:gd name="T48" fmla="*/ 2147483646 w 129"/>
                  <a:gd name="T49" fmla="*/ 2147483646 h 91"/>
                  <a:gd name="T50" fmla="*/ 2147483646 w 129"/>
                  <a:gd name="T51" fmla="*/ 2147483646 h 91"/>
                  <a:gd name="T52" fmla="*/ 2147483646 w 129"/>
                  <a:gd name="T53" fmla="*/ 2147483646 h 91"/>
                  <a:gd name="T54" fmla="*/ 2147483646 w 129"/>
                  <a:gd name="T55" fmla="*/ 2147483646 h 91"/>
                  <a:gd name="T56" fmla="*/ 2147483646 w 129"/>
                  <a:gd name="T57" fmla="*/ 2147483646 h 91"/>
                  <a:gd name="T58" fmla="*/ 2147483646 w 129"/>
                  <a:gd name="T59" fmla="*/ 2147483646 h 91"/>
                  <a:gd name="T60" fmla="*/ 2147483646 w 129"/>
                  <a:gd name="T61" fmla="*/ 2147483646 h 91"/>
                  <a:gd name="T62" fmla="*/ 2147483646 w 129"/>
                  <a:gd name="T63" fmla="*/ 2147483646 h 91"/>
                  <a:gd name="T64" fmla="*/ 2147483646 w 129"/>
                  <a:gd name="T65" fmla="*/ 2147483646 h 91"/>
                  <a:gd name="T66" fmla="*/ 2147483646 w 129"/>
                  <a:gd name="T67" fmla="*/ 2147483646 h 91"/>
                  <a:gd name="T68" fmla="*/ 2147483646 w 129"/>
                  <a:gd name="T69" fmla="*/ 2147483646 h 9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29" h="91">
                    <a:moveTo>
                      <a:pt x="89" y="79"/>
                    </a:moveTo>
                    <a:cubicBezTo>
                      <a:pt x="87" y="77"/>
                      <a:pt x="87" y="77"/>
                      <a:pt x="87" y="77"/>
                    </a:cubicBezTo>
                    <a:cubicBezTo>
                      <a:pt x="88" y="73"/>
                      <a:pt x="88" y="73"/>
                      <a:pt x="88" y="73"/>
                    </a:cubicBezTo>
                    <a:cubicBezTo>
                      <a:pt x="96" y="71"/>
                      <a:pt x="96" y="71"/>
                      <a:pt x="96" y="71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5" y="63"/>
                      <a:pt x="105" y="63"/>
                      <a:pt x="105" y="63"/>
                    </a:cubicBezTo>
                    <a:cubicBezTo>
                      <a:pt x="107" y="51"/>
                      <a:pt x="107" y="51"/>
                      <a:pt x="107" y="51"/>
                    </a:cubicBezTo>
                    <a:cubicBezTo>
                      <a:pt x="114" y="50"/>
                      <a:pt x="114" y="50"/>
                      <a:pt x="114" y="50"/>
                    </a:cubicBezTo>
                    <a:cubicBezTo>
                      <a:pt x="116" y="40"/>
                      <a:pt x="116" y="40"/>
                      <a:pt x="116" y="40"/>
                    </a:cubicBezTo>
                    <a:cubicBezTo>
                      <a:pt x="124" y="41"/>
                      <a:pt x="124" y="41"/>
                      <a:pt x="124" y="41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9" y="34"/>
                      <a:pt x="129" y="34"/>
                      <a:pt x="129" y="34"/>
                    </a:cubicBezTo>
                    <a:cubicBezTo>
                      <a:pt x="129" y="29"/>
                      <a:pt x="129" y="29"/>
                      <a:pt x="129" y="29"/>
                    </a:cubicBezTo>
                    <a:cubicBezTo>
                      <a:pt x="122" y="27"/>
                      <a:pt x="122" y="27"/>
                      <a:pt x="122" y="27"/>
                    </a:cubicBezTo>
                    <a:cubicBezTo>
                      <a:pt x="114" y="23"/>
                      <a:pt x="114" y="23"/>
                      <a:pt x="114" y="23"/>
                    </a:cubicBezTo>
                    <a:cubicBezTo>
                      <a:pt x="104" y="23"/>
                      <a:pt x="104" y="23"/>
                      <a:pt x="104" y="23"/>
                    </a:cubicBezTo>
                    <a:cubicBezTo>
                      <a:pt x="100" y="14"/>
                      <a:pt x="100" y="14"/>
                      <a:pt x="100" y="14"/>
                    </a:cubicBezTo>
                    <a:cubicBezTo>
                      <a:pt x="96" y="6"/>
                      <a:pt x="96" y="6"/>
                      <a:pt x="96" y="6"/>
                    </a:cubicBezTo>
                    <a:cubicBezTo>
                      <a:pt x="91" y="6"/>
                      <a:pt x="91" y="6"/>
                      <a:pt x="91" y="6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6" y="59"/>
                      <a:pt x="20" y="62"/>
                      <a:pt x="20" y="63"/>
                    </a:cubicBezTo>
                    <a:cubicBezTo>
                      <a:pt x="20" y="64"/>
                      <a:pt x="20" y="72"/>
                      <a:pt x="20" y="72"/>
                    </a:cubicBezTo>
                    <a:cubicBezTo>
                      <a:pt x="24" y="76"/>
                      <a:pt x="24" y="76"/>
                      <a:pt x="24" y="76"/>
                    </a:cubicBezTo>
                    <a:cubicBezTo>
                      <a:pt x="23" y="84"/>
                      <a:pt x="23" y="84"/>
                      <a:pt x="23" y="8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33" y="79"/>
                      <a:pt x="33" y="79"/>
                      <a:pt x="33" y="79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6" y="86"/>
                      <a:pt x="46" y="86"/>
                      <a:pt x="46" y="86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8" y="90"/>
                      <a:pt x="48" y="90"/>
                      <a:pt x="48" y="90"/>
                    </a:cubicBezTo>
                    <a:cubicBezTo>
                      <a:pt x="51" y="91"/>
                      <a:pt x="51" y="91"/>
                      <a:pt x="51" y="91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8" y="87"/>
                      <a:pt x="58" y="87"/>
                      <a:pt x="58" y="87"/>
                    </a:cubicBezTo>
                    <a:cubicBezTo>
                      <a:pt x="59" y="82"/>
                      <a:pt x="59" y="82"/>
                      <a:pt x="59" y="82"/>
                    </a:cubicBezTo>
                    <a:cubicBezTo>
                      <a:pt x="63" y="83"/>
                      <a:pt x="63" y="83"/>
                      <a:pt x="63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8" y="85"/>
                      <a:pt x="68" y="85"/>
                      <a:pt x="68" y="85"/>
                    </a:cubicBezTo>
                    <a:cubicBezTo>
                      <a:pt x="72" y="84"/>
                      <a:pt x="72" y="84"/>
                      <a:pt x="72" y="84"/>
                    </a:cubicBezTo>
                    <a:cubicBezTo>
                      <a:pt x="74" y="82"/>
                      <a:pt x="74" y="82"/>
                      <a:pt x="74" y="82"/>
                    </a:cubicBezTo>
                    <a:cubicBezTo>
                      <a:pt x="77" y="79"/>
                      <a:pt x="77" y="79"/>
                      <a:pt x="77" y="79"/>
                    </a:cubicBezTo>
                    <a:cubicBezTo>
                      <a:pt x="78" y="80"/>
                      <a:pt x="78" y="80"/>
                      <a:pt x="78" y="80"/>
                    </a:cubicBezTo>
                    <a:cubicBezTo>
                      <a:pt x="79" y="83"/>
                      <a:pt x="79" y="83"/>
                      <a:pt x="79" y="83"/>
                    </a:cubicBezTo>
                    <a:cubicBezTo>
                      <a:pt x="82" y="83"/>
                      <a:pt x="82" y="83"/>
                      <a:pt x="82" y="83"/>
                    </a:cubicBezTo>
                    <a:cubicBezTo>
                      <a:pt x="86" y="82"/>
                      <a:pt x="86" y="82"/>
                      <a:pt x="86" y="82"/>
                    </a:cubicBezTo>
                    <a:cubicBezTo>
                      <a:pt x="88" y="82"/>
                      <a:pt x="88" y="82"/>
                      <a:pt x="88" y="82"/>
                    </a:cubicBezTo>
                    <a:cubicBezTo>
                      <a:pt x="88" y="83"/>
                      <a:pt x="88" y="83"/>
                      <a:pt x="88" y="83"/>
                    </a:cubicBezTo>
                    <a:cubicBezTo>
                      <a:pt x="90" y="82"/>
                      <a:pt x="90" y="82"/>
                      <a:pt x="90" y="82"/>
                    </a:cubicBezTo>
                    <a:lnTo>
                      <a:pt x="89" y="7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2" name="Freeform 339"/>
              <p:cNvSpPr>
                <a:spLocks/>
              </p:cNvSpPr>
              <p:nvPr/>
            </p:nvSpPr>
            <p:spPr bwMode="auto">
              <a:xfrm>
                <a:off x="5721350" y="3643313"/>
                <a:ext cx="22225" cy="14287"/>
              </a:xfrm>
              <a:custGeom>
                <a:avLst/>
                <a:gdLst>
                  <a:gd name="T0" fmla="*/ 0 w 18"/>
                  <a:gd name="T1" fmla="*/ 0 h 12"/>
                  <a:gd name="T2" fmla="*/ 0 w 18"/>
                  <a:gd name="T3" fmla="*/ 2147483646 h 12"/>
                  <a:gd name="T4" fmla="*/ 2147483646 w 18"/>
                  <a:gd name="T5" fmla="*/ 2147483646 h 12"/>
                  <a:gd name="T6" fmla="*/ 2147483646 w 18"/>
                  <a:gd name="T7" fmla="*/ 2147483646 h 12"/>
                  <a:gd name="T8" fmla="*/ 0 w 18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0" y="12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3" name="Rectangle 340"/>
              <p:cNvSpPr>
                <a:spLocks noChangeArrowheads="1"/>
              </p:cNvSpPr>
              <p:nvPr/>
            </p:nvSpPr>
            <p:spPr bwMode="auto">
              <a:xfrm>
                <a:off x="4903788" y="3275013"/>
                <a:ext cx="9525" cy="158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15000"/>
                  </a:spcBef>
                </a:pPr>
                <a:endParaRPr lang="en-US" altLang="en-US"/>
              </a:p>
            </p:txBody>
          </p:sp>
          <p:sp>
            <p:nvSpPr>
              <p:cNvPr id="244" name="Freeform 347"/>
              <p:cNvSpPr>
                <a:spLocks/>
              </p:cNvSpPr>
              <p:nvPr/>
            </p:nvSpPr>
            <p:spPr bwMode="auto">
              <a:xfrm>
                <a:off x="4616450" y="2119313"/>
                <a:ext cx="649288" cy="766762"/>
              </a:xfrm>
              <a:custGeom>
                <a:avLst/>
                <a:gdLst>
                  <a:gd name="T0" fmla="*/ 2147483646 w 83"/>
                  <a:gd name="T1" fmla="*/ 2147483646 h 98"/>
                  <a:gd name="T2" fmla="*/ 2147483646 w 83"/>
                  <a:gd name="T3" fmla="*/ 2147483646 h 98"/>
                  <a:gd name="T4" fmla="*/ 2147483646 w 83"/>
                  <a:gd name="T5" fmla="*/ 2147483646 h 98"/>
                  <a:gd name="T6" fmla="*/ 2147483646 w 83"/>
                  <a:gd name="T7" fmla="*/ 2147483646 h 98"/>
                  <a:gd name="T8" fmla="*/ 2147483646 w 83"/>
                  <a:gd name="T9" fmla="*/ 2147483646 h 98"/>
                  <a:gd name="T10" fmla="*/ 2147483646 w 83"/>
                  <a:gd name="T11" fmla="*/ 2147483646 h 98"/>
                  <a:gd name="T12" fmla="*/ 2147483646 w 83"/>
                  <a:gd name="T13" fmla="*/ 2147483646 h 98"/>
                  <a:gd name="T14" fmla="*/ 2147483646 w 83"/>
                  <a:gd name="T15" fmla="*/ 2147483646 h 98"/>
                  <a:gd name="T16" fmla="*/ 2147483646 w 83"/>
                  <a:gd name="T17" fmla="*/ 2147483646 h 98"/>
                  <a:gd name="T18" fmla="*/ 2147483646 w 83"/>
                  <a:gd name="T19" fmla="*/ 2147483646 h 98"/>
                  <a:gd name="T20" fmla="*/ 2147483646 w 83"/>
                  <a:gd name="T21" fmla="*/ 2147483646 h 98"/>
                  <a:gd name="T22" fmla="*/ 2147483646 w 83"/>
                  <a:gd name="T23" fmla="*/ 2147483646 h 98"/>
                  <a:gd name="T24" fmla="*/ 2147483646 w 83"/>
                  <a:gd name="T25" fmla="*/ 2147483646 h 98"/>
                  <a:gd name="T26" fmla="*/ 2147483646 w 83"/>
                  <a:gd name="T27" fmla="*/ 2147483646 h 98"/>
                  <a:gd name="T28" fmla="*/ 2147483646 w 83"/>
                  <a:gd name="T29" fmla="*/ 2147483646 h 98"/>
                  <a:gd name="T30" fmla="*/ 2147483646 w 83"/>
                  <a:gd name="T31" fmla="*/ 2147483646 h 98"/>
                  <a:gd name="T32" fmla="*/ 2147483646 w 83"/>
                  <a:gd name="T33" fmla="*/ 2147483646 h 98"/>
                  <a:gd name="T34" fmla="*/ 2147483646 w 83"/>
                  <a:gd name="T35" fmla="*/ 2147483646 h 98"/>
                  <a:gd name="T36" fmla="*/ 2147483646 w 83"/>
                  <a:gd name="T37" fmla="*/ 2147483646 h 98"/>
                  <a:gd name="T38" fmla="*/ 2147483646 w 83"/>
                  <a:gd name="T39" fmla="*/ 2147483646 h 98"/>
                  <a:gd name="T40" fmla="*/ 2147483646 w 83"/>
                  <a:gd name="T41" fmla="*/ 2147483646 h 98"/>
                  <a:gd name="T42" fmla="*/ 2147483646 w 83"/>
                  <a:gd name="T43" fmla="*/ 2147483646 h 98"/>
                  <a:gd name="T44" fmla="*/ 2147483646 w 83"/>
                  <a:gd name="T45" fmla="*/ 2147483646 h 98"/>
                  <a:gd name="T46" fmla="*/ 2147483646 w 83"/>
                  <a:gd name="T47" fmla="*/ 2147483646 h 98"/>
                  <a:gd name="T48" fmla="*/ 2147483646 w 83"/>
                  <a:gd name="T49" fmla="*/ 2147483646 h 98"/>
                  <a:gd name="T50" fmla="*/ 2147483646 w 83"/>
                  <a:gd name="T51" fmla="*/ 0 h 98"/>
                  <a:gd name="T52" fmla="*/ 2147483646 w 83"/>
                  <a:gd name="T53" fmla="*/ 2147483646 h 98"/>
                  <a:gd name="T54" fmla="*/ 2147483646 w 83"/>
                  <a:gd name="T55" fmla="*/ 2147483646 h 98"/>
                  <a:gd name="T56" fmla="*/ 2147483646 w 83"/>
                  <a:gd name="T57" fmla="*/ 2147483646 h 98"/>
                  <a:gd name="T58" fmla="*/ 2147483646 w 83"/>
                  <a:gd name="T59" fmla="*/ 2147483646 h 98"/>
                  <a:gd name="T60" fmla="*/ 2147483646 w 83"/>
                  <a:gd name="T61" fmla="*/ 2147483646 h 98"/>
                  <a:gd name="T62" fmla="*/ 2147483646 w 83"/>
                  <a:gd name="T63" fmla="*/ 2147483646 h 98"/>
                  <a:gd name="T64" fmla="*/ 2147483646 w 83"/>
                  <a:gd name="T65" fmla="*/ 2147483646 h 98"/>
                  <a:gd name="T66" fmla="*/ 2147483646 w 83"/>
                  <a:gd name="T67" fmla="*/ 2147483646 h 98"/>
                  <a:gd name="T68" fmla="*/ 2147483646 w 83"/>
                  <a:gd name="T69" fmla="*/ 2147483646 h 98"/>
                  <a:gd name="T70" fmla="*/ 2147483646 w 83"/>
                  <a:gd name="T71" fmla="*/ 2147483646 h 98"/>
                  <a:gd name="T72" fmla="*/ 2147483646 w 83"/>
                  <a:gd name="T73" fmla="*/ 2147483646 h 98"/>
                  <a:gd name="T74" fmla="*/ 2147483646 w 83"/>
                  <a:gd name="T75" fmla="*/ 2147483646 h 98"/>
                  <a:gd name="T76" fmla="*/ 2147483646 w 83"/>
                  <a:gd name="T77" fmla="*/ 2147483646 h 98"/>
                  <a:gd name="T78" fmla="*/ 2147483646 w 83"/>
                  <a:gd name="T79" fmla="*/ 2147483646 h 98"/>
                  <a:gd name="T80" fmla="*/ 2147483646 w 83"/>
                  <a:gd name="T81" fmla="*/ 2147483646 h 98"/>
                  <a:gd name="T82" fmla="*/ 2147483646 w 83"/>
                  <a:gd name="T83" fmla="*/ 2147483646 h 98"/>
                  <a:gd name="T84" fmla="*/ 2147483646 w 83"/>
                  <a:gd name="T85" fmla="*/ 2147483646 h 98"/>
                  <a:gd name="T86" fmla="*/ 2147483646 w 83"/>
                  <a:gd name="T87" fmla="*/ 2147483646 h 98"/>
                  <a:gd name="T88" fmla="*/ 2147483646 w 83"/>
                  <a:gd name="T89" fmla="*/ 2147483646 h 98"/>
                  <a:gd name="T90" fmla="*/ 2147483646 w 83"/>
                  <a:gd name="T91" fmla="*/ 2147483646 h 9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3" h="98">
                    <a:moveTo>
                      <a:pt x="23" y="87"/>
                    </a:moveTo>
                    <a:cubicBezTo>
                      <a:pt x="23" y="87"/>
                      <a:pt x="24" y="87"/>
                      <a:pt x="24" y="86"/>
                    </a:cubicBezTo>
                    <a:cubicBezTo>
                      <a:pt x="24" y="86"/>
                      <a:pt x="24" y="82"/>
                      <a:pt x="24" y="82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24" y="75"/>
                      <a:pt x="23" y="70"/>
                      <a:pt x="23" y="70"/>
                    </a:cubicBezTo>
                    <a:cubicBezTo>
                      <a:pt x="23" y="69"/>
                      <a:pt x="24" y="65"/>
                      <a:pt x="24" y="65"/>
                    </a:cubicBezTo>
                    <a:cubicBezTo>
                      <a:pt x="24" y="65"/>
                      <a:pt x="24" y="62"/>
                      <a:pt x="24" y="62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47" y="24"/>
                      <a:pt x="47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63" y="22"/>
                      <a:pt x="63" y="22"/>
                      <a:pt x="63" y="22"/>
                    </a:cubicBezTo>
                    <a:cubicBezTo>
                      <a:pt x="66" y="19"/>
                      <a:pt x="66" y="19"/>
                      <a:pt x="66" y="19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8" y="14"/>
                      <a:pt x="78" y="14"/>
                      <a:pt x="78" y="14"/>
                    </a:cubicBezTo>
                    <a:cubicBezTo>
                      <a:pt x="78" y="17"/>
                      <a:pt x="78" y="17"/>
                      <a:pt x="78" y="17"/>
                    </a:cubicBezTo>
                    <a:cubicBezTo>
                      <a:pt x="77" y="19"/>
                      <a:pt x="77" y="19"/>
                      <a:pt x="77" y="19"/>
                    </a:cubicBezTo>
                    <a:cubicBezTo>
                      <a:pt x="78" y="18"/>
                      <a:pt x="78" y="18"/>
                      <a:pt x="78" y="18"/>
                    </a:cubicBezTo>
                    <a:cubicBezTo>
                      <a:pt x="77" y="19"/>
                      <a:pt x="77" y="19"/>
                      <a:pt x="77" y="19"/>
                    </a:cubicBezTo>
                    <a:cubicBezTo>
                      <a:pt x="77" y="19"/>
                      <a:pt x="77" y="19"/>
                      <a:pt x="77" y="19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2" y="13"/>
                      <a:pt x="82" y="13"/>
                      <a:pt x="82" y="13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2" y="4"/>
                      <a:pt x="72" y="4"/>
                      <a:pt x="72" y="4"/>
                    </a:cubicBezTo>
                    <a:cubicBezTo>
                      <a:pt x="69" y="2"/>
                      <a:pt x="69" y="2"/>
                      <a:pt x="69" y="2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5" y="6"/>
                      <a:pt x="55" y="6"/>
                      <a:pt x="55" y="6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6" y="69"/>
                      <a:pt x="6" y="69"/>
                      <a:pt x="6" y="69"/>
                    </a:cubicBezTo>
                    <a:cubicBezTo>
                      <a:pt x="4" y="71"/>
                      <a:pt x="4" y="71"/>
                      <a:pt x="4" y="71"/>
                    </a:cubicBezTo>
                    <a:cubicBezTo>
                      <a:pt x="3" y="73"/>
                      <a:pt x="3" y="73"/>
                      <a:pt x="3" y="73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2" y="87"/>
                      <a:pt x="2" y="87"/>
                      <a:pt x="2" y="87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3" y="95"/>
                      <a:pt x="3" y="95"/>
                      <a:pt x="3" y="95"/>
                    </a:cubicBezTo>
                    <a:cubicBezTo>
                      <a:pt x="7" y="98"/>
                      <a:pt x="7" y="98"/>
                      <a:pt x="7" y="98"/>
                    </a:cubicBezTo>
                    <a:cubicBezTo>
                      <a:pt x="11" y="97"/>
                      <a:pt x="11" y="97"/>
                      <a:pt x="11" y="97"/>
                    </a:cubicBezTo>
                    <a:cubicBezTo>
                      <a:pt x="16" y="93"/>
                      <a:pt x="16" y="93"/>
                      <a:pt x="16" y="93"/>
                    </a:cubicBezTo>
                    <a:cubicBezTo>
                      <a:pt x="19" y="91"/>
                      <a:pt x="19" y="91"/>
                      <a:pt x="19" y="91"/>
                    </a:cubicBezTo>
                    <a:cubicBezTo>
                      <a:pt x="20" y="92"/>
                      <a:pt x="20" y="92"/>
                      <a:pt x="20" y="92"/>
                    </a:cubicBezTo>
                    <a:cubicBezTo>
                      <a:pt x="20" y="93"/>
                      <a:pt x="20" y="93"/>
                      <a:pt x="20" y="93"/>
                    </a:cubicBezTo>
                    <a:cubicBezTo>
                      <a:pt x="21" y="92"/>
                      <a:pt x="21" y="92"/>
                      <a:pt x="21" y="92"/>
                    </a:cubicBezTo>
                    <a:lnTo>
                      <a:pt x="23" y="87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" name="Freeform 348"/>
              <p:cNvSpPr>
                <a:spLocks/>
              </p:cNvSpPr>
              <p:nvPr/>
            </p:nvSpPr>
            <p:spPr bwMode="auto">
              <a:xfrm>
                <a:off x="4772025" y="2268538"/>
                <a:ext cx="320675" cy="733425"/>
              </a:xfrm>
              <a:custGeom>
                <a:avLst/>
                <a:gdLst>
                  <a:gd name="T0" fmla="*/ 2147483646 w 10000"/>
                  <a:gd name="T1" fmla="*/ 2147483646 h 9895"/>
                  <a:gd name="T2" fmla="*/ 2147483646 w 10000"/>
                  <a:gd name="T3" fmla="*/ 2147483646 h 9895"/>
                  <a:gd name="T4" fmla="*/ 2147483646 w 10000"/>
                  <a:gd name="T5" fmla="*/ 2147483646 h 9895"/>
                  <a:gd name="T6" fmla="*/ 2147483646 w 10000"/>
                  <a:gd name="T7" fmla="*/ 2147483646 h 9895"/>
                  <a:gd name="T8" fmla="*/ 2147483646 w 10000"/>
                  <a:gd name="T9" fmla="*/ 0 h 9895"/>
                  <a:gd name="T10" fmla="*/ 2147483646 w 10000"/>
                  <a:gd name="T11" fmla="*/ 2147483646 h 9895"/>
                  <a:gd name="T12" fmla="*/ 2147483646 w 10000"/>
                  <a:gd name="T13" fmla="*/ 2147483646 h 9895"/>
                  <a:gd name="T14" fmla="*/ 2147483646 w 10000"/>
                  <a:gd name="T15" fmla="*/ 2147483646 h 9895"/>
                  <a:gd name="T16" fmla="*/ 2147483646 w 10000"/>
                  <a:gd name="T17" fmla="*/ 2147483646 h 9895"/>
                  <a:gd name="T18" fmla="*/ 2147483646 w 10000"/>
                  <a:gd name="T19" fmla="*/ 2147483646 h 9895"/>
                  <a:gd name="T20" fmla="*/ 2147483646 w 10000"/>
                  <a:gd name="T21" fmla="*/ 2147483646 h 9895"/>
                  <a:gd name="T22" fmla="*/ 2147483646 w 10000"/>
                  <a:gd name="T23" fmla="*/ 2147483646 h 9895"/>
                  <a:gd name="T24" fmla="*/ 2147483646 w 10000"/>
                  <a:gd name="T25" fmla="*/ 2147483646 h 9895"/>
                  <a:gd name="T26" fmla="*/ 1547059788 w 10000"/>
                  <a:gd name="T27" fmla="*/ 2147483646 h 9895"/>
                  <a:gd name="T28" fmla="*/ 1032076903 w 10000"/>
                  <a:gd name="T29" fmla="*/ 2147483646 h 9895"/>
                  <a:gd name="T30" fmla="*/ 1032076903 w 10000"/>
                  <a:gd name="T31" fmla="*/ 2147483646 h 9895"/>
                  <a:gd name="T32" fmla="*/ 1032076903 w 10000"/>
                  <a:gd name="T33" fmla="*/ 2147483646 h 9895"/>
                  <a:gd name="T34" fmla="*/ 1032076903 w 10000"/>
                  <a:gd name="T35" fmla="*/ 2147483646 h 9895"/>
                  <a:gd name="T36" fmla="*/ 258002502 w 10000"/>
                  <a:gd name="T37" fmla="*/ 2147483646 h 9895"/>
                  <a:gd name="T38" fmla="*/ 516037938 w 10000"/>
                  <a:gd name="T39" fmla="*/ 2147483646 h 9895"/>
                  <a:gd name="T40" fmla="*/ 1839950288 w 10000"/>
                  <a:gd name="T41" fmla="*/ 2147483646 h 9895"/>
                  <a:gd name="T42" fmla="*/ 2018679268 w 10000"/>
                  <a:gd name="T43" fmla="*/ 2147483646 h 9895"/>
                  <a:gd name="T44" fmla="*/ 2147483646 w 10000"/>
                  <a:gd name="T45" fmla="*/ 2147483646 h 9895"/>
                  <a:gd name="T46" fmla="*/ 2147483646 w 10000"/>
                  <a:gd name="T47" fmla="*/ 2147483646 h 9895"/>
                  <a:gd name="T48" fmla="*/ 2147483646 w 10000"/>
                  <a:gd name="T49" fmla="*/ 2147483646 h 9895"/>
                  <a:gd name="T50" fmla="*/ 2147483646 w 10000"/>
                  <a:gd name="T51" fmla="*/ 2147483646 h 9895"/>
                  <a:gd name="T52" fmla="*/ 2147483646 w 10000"/>
                  <a:gd name="T53" fmla="*/ 2147483646 h 9895"/>
                  <a:gd name="T54" fmla="*/ 2147483646 w 10000"/>
                  <a:gd name="T55" fmla="*/ 2147483646 h 9895"/>
                  <a:gd name="T56" fmla="*/ 2147483646 w 10000"/>
                  <a:gd name="T57" fmla="*/ 2147483646 h 9895"/>
                  <a:gd name="T58" fmla="*/ 2147483646 w 10000"/>
                  <a:gd name="T59" fmla="*/ 2147483646 h 9895"/>
                  <a:gd name="T60" fmla="*/ 2147483646 w 10000"/>
                  <a:gd name="T61" fmla="*/ 2147483646 h 9895"/>
                  <a:gd name="T62" fmla="*/ 2147483646 w 10000"/>
                  <a:gd name="T63" fmla="*/ 2147483646 h 9895"/>
                  <a:gd name="T64" fmla="*/ 2147483646 w 10000"/>
                  <a:gd name="T65" fmla="*/ 2147483646 h 9895"/>
                  <a:gd name="T66" fmla="*/ 2147483646 w 10000"/>
                  <a:gd name="T67" fmla="*/ 2147483646 h 989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0000" h="9895">
                    <a:moveTo>
                      <a:pt x="10000" y="2316"/>
                    </a:moveTo>
                    <a:lnTo>
                      <a:pt x="10000" y="2211"/>
                    </a:lnTo>
                    <a:lnTo>
                      <a:pt x="9756" y="1895"/>
                    </a:lnTo>
                    <a:lnTo>
                      <a:pt x="9756" y="1579"/>
                    </a:lnTo>
                    <a:lnTo>
                      <a:pt x="9756" y="1158"/>
                    </a:lnTo>
                    <a:lnTo>
                      <a:pt x="9268" y="632"/>
                    </a:lnTo>
                    <a:lnTo>
                      <a:pt x="9024" y="632"/>
                    </a:lnTo>
                    <a:lnTo>
                      <a:pt x="8537" y="526"/>
                    </a:lnTo>
                    <a:lnTo>
                      <a:pt x="7805" y="211"/>
                    </a:lnTo>
                    <a:lnTo>
                      <a:pt x="7561" y="0"/>
                    </a:lnTo>
                    <a:lnTo>
                      <a:pt x="7317" y="0"/>
                    </a:lnTo>
                    <a:lnTo>
                      <a:pt x="7073" y="316"/>
                    </a:lnTo>
                    <a:lnTo>
                      <a:pt x="7073" y="526"/>
                    </a:lnTo>
                    <a:lnTo>
                      <a:pt x="6585" y="526"/>
                    </a:lnTo>
                    <a:lnTo>
                      <a:pt x="5854" y="526"/>
                    </a:lnTo>
                    <a:lnTo>
                      <a:pt x="5366" y="947"/>
                    </a:lnTo>
                    <a:lnTo>
                      <a:pt x="5122" y="947"/>
                    </a:lnTo>
                    <a:lnTo>
                      <a:pt x="4390" y="1158"/>
                    </a:lnTo>
                    <a:lnTo>
                      <a:pt x="4146" y="1368"/>
                    </a:lnTo>
                    <a:lnTo>
                      <a:pt x="4390" y="1684"/>
                    </a:lnTo>
                    <a:lnTo>
                      <a:pt x="3902" y="2000"/>
                    </a:lnTo>
                    <a:lnTo>
                      <a:pt x="3415" y="2526"/>
                    </a:lnTo>
                    <a:lnTo>
                      <a:pt x="2927" y="2632"/>
                    </a:lnTo>
                    <a:lnTo>
                      <a:pt x="2683" y="3263"/>
                    </a:lnTo>
                    <a:lnTo>
                      <a:pt x="2195" y="3684"/>
                    </a:lnTo>
                    <a:lnTo>
                      <a:pt x="2439" y="3895"/>
                    </a:lnTo>
                    <a:lnTo>
                      <a:pt x="2439" y="4211"/>
                    </a:lnTo>
                    <a:lnTo>
                      <a:pt x="1463" y="4316"/>
                    </a:lnTo>
                    <a:lnTo>
                      <a:pt x="976" y="4526"/>
                    </a:lnTo>
                    <a:lnTo>
                      <a:pt x="976" y="4842"/>
                    </a:lnTo>
                    <a:cubicBezTo>
                      <a:pt x="976" y="4842"/>
                      <a:pt x="732" y="5263"/>
                      <a:pt x="732" y="5368"/>
                    </a:cubicBezTo>
                    <a:cubicBezTo>
                      <a:pt x="813" y="5544"/>
                      <a:pt x="895" y="5719"/>
                      <a:pt x="976" y="5895"/>
                    </a:cubicBezTo>
                    <a:lnTo>
                      <a:pt x="1463" y="6211"/>
                    </a:lnTo>
                    <a:lnTo>
                      <a:pt x="976" y="6421"/>
                    </a:lnTo>
                    <a:lnTo>
                      <a:pt x="976" y="6632"/>
                    </a:lnTo>
                    <a:lnTo>
                      <a:pt x="976" y="7053"/>
                    </a:lnTo>
                    <a:cubicBezTo>
                      <a:pt x="976" y="7158"/>
                      <a:pt x="732" y="7158"/>
                      <a:pt x="732" y="7158"/>
                    </a:cubicBezTo>
                    <a:lnTo>
                      <a:pt x="244" y="7684"/>
                    </a:lnTo>
                    <a:lnTo>
                      <a:pt x="0" y="7789"/>
                    </a:lnTo>
                    <a:cubicBezTo>
                      <a:pt x="488" y="8316"/>
                      <a:pt x="329" y="8217"/>
                      <a:pt x="488" y="8316"/>
                    </a:cubicBezTo>
                    <a:cubicBezTo>
                      <a:pt x="647" y="8415"/>
                      <a:pt x="746" y="8264"/>
                      <a:pt x="955" y="8384"/>
                    </a:cubicBezTo>
                    <a:cubicBezTo>
                      <a:pt x="1164" y="8504"/>
                      <a:pt x="1597" y="8867"/>
                      <a:pt x="1740" y="9038"/>
                    </a:cubicBezTo>
                    <a:cubicBezTo>
                      <a:pt x="1883" y="9209"/>
                      <a:pt x="1786" y="9301"/>
                      <a:pt x="1814" y="9410"/>
                    </a:cubicBezTo>
                    <a:cubicBezTo>
                      <a:pt x="1842" y="9519"/>
                      <a:pt x="1865" y="9637"/>
                      <a:pt x="1909" y="9693"/>
                    </a:cubicBezTo>
                    <a:cubicBezTo>
                      <a:pt x="1953" y="9749"/>
                      <a:pt x="1990" y="9709"/>
                      <a:pt x="2078" y="9743"/>
                    </a:cubicBezTo>
                    <a:cubicBezTo>
                      <a:pt x="2166" y="9777"/>
                      <a:pt x="2338" y="9905"/>
                      <a:pt x="2439" y="9895"/>
                    </a:cubicBezTo>
                    <a:cubicBezTo>
                      <a:pt x="2540" y="9885"/>
                      <a:pt x="2602" y="9754"/>
                      <a:pt x="2683" y="9684"/>
                    </a:cubicBezTo>
                    <a:lnTo>
                      <a:pt x="3171" y="9474"/>
                    </a:lnTo>
                    <a:lnTo>
                      <a:pt x="3902" y="9474"/>
                    </a:lnTo>
                    <a:lnTo>
                      <a:pt x="4390" y="9053"/>
                    </a:lnTo>
                    <a:cubicBezTo>
                      <a:pt x="4471" y="8807"/>
                      <a:pt x="4553" y="8562"/>
                      <a:pt x="4634" y="8316"/>
                    </a:cubicBezTo>
                    <a:lnTo>
                      <a:pt x="4634" y="7895"/>
                    </a:lnTo>
                    <a:lnTo>
                      <a:pt x="5122" y="7789"/>
                    </a:lnTo>
                    <a:lnTo>
                      <a:pt x="5854" y="7684"/>
                    </a:lnTo>
                    <a:lnTo>
                      <a:pt x="5854" y="7158"/>
                    </a:lnTo>
                    <a:lnTo>
                      <a:pt x="5610" y="6842"/>
                    </a:lnTo>
                    <a:lnTo>
                      <a:pt x="4878" y="6632"/>
                    </a:lnTo>
                    <a:cubicBezTo>
                      <a:pt x="4959" y="6386"/>
                      <a:pt x="5041" y="6141"/>
                      <a:pt x="5122" y="5895"/>
                    </a:cubicBezTo>
                    <a:lnTo>
                      <a:pt x="5122" y="5368"/>
                    </a:lnTo>
                    <a:lnTo>
                      <a:pt x="5854" y="4842"/>
                    </a:lnTo>
                    <a:lnTo>
                      <a:pt x="6585" y="4632"/>
                    </a:lnTo>
                    <a:lnTo>
                      <a:pt x="8049" y="4211"/>
                    </a:lnTo>
                    <a:lnTo>
                      <a:pt x="8293" y="3895"/>
                    </a:lnTo>
                    <a:lnTo>
                      <a:pt x="8049" y="3579"/>
                    </a:lnTo>
                    <a:lnTo>
                      <a:pt x="8537" y="3263"/>
                    </a:lnTo>
                    <a:lnTo>
                      <a:pt x="9268" y="2842"/>
                    </a:lnTo>
                    <a:lnTo>
                      <a:pt x="10000" y="2947"/>
                    </a:lnTo>
                    <a:lnTo>
                      <a:pt x="10000" y="2842"/>
                    </a:lnTo>
                    <a:lnTo>
                      <a:pt x="10000" y="2316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" name="Freeform 349"/>
              <p:cNvSpPr>
                <a:spLocks/>
              </p:cNvSpPr>
              <p:nvPr/>
            </p:nvSpPr>
            <p:spPr bwMode="auto">
              <a:xfrm>
                <a:off x="5046663" y="3135313"/>
                <a:ext cx="446087" cy="287337"/>
              </a:xfrm>
              <a:custGeom>
                <a:avLst/>
                <a:gdLst>
                  <a:gd name="T0" fmla="*/ 2147483646 w 57"/>
                  <a:gd name="T1" fmla="*/ 2147483646 h 37"/>
                  <a:gd name="T2" fmla="*/ 2147483646 w 57"/>
                  <a:gd name="T3" fmla="*/ 2147483646 h 37"/>
                  <a:gd name="T4" fmla="*/ 2147483646 w 57"/>
                  <a:gd name="T5" fmla="*/ 2147483646 h 37"/>
                  <a:gd name="T6" fmla="*/ 2147483646 w 57"/>
                  <a:gd name="T7" fmla="*/ 2147483646 h 37"/>
                  <a:gd name="T8" fmla="*/ 2147483646 w 57"/>
                  <a:gd name="T9" fmla="*/ 2147483646 h 37"/>
                  <a:gd name="T10" fmla="*/ 2147483646 w 57"/>
                  <a:gd name="T11" fmla="*/ 2147483646 h 37"/>
                  <a:gd name="T12" fmla="*/ 2147483646 w 57"/>
                  <a:gd name="T13" fmla="*/ 2147483646 h 37"/>
                  <a:gd name="T14" fmla="*/ 2147483646 w 57"/>
                  <a:gd name="T15" fmla="*/ 2147483646 h 37"/>
                  <a:gd name="T16" fmla="*/ 2147483646 w 57"/>
                  <a:gd name="T17" fmla="*/ 2147483646 h 37"/>
                  <a:gd name="T18" fmla="*/ 2147483646 w 57"/>
                  <a:gd name="T19" fmla="*/ 2147483646 h 37"/>
                  <a:gd name="T20" fmla="*/ 2147483646 w 57"/>
                  <a:gd name="T21" fmla="*/ 2147483646 h 37"/>
                  <a:gd name="T22" fmla="*/ 2147483646 w 57"/>
                  <a:gd name="T23" fmla="*/ 0 h 37"/>
                  <a:gd name="T24" fmla="*/ 2147483646 w 57"/>
                  <a:gd name="T25" fmla="*/ 0 h 37"/>
                  <a:gd name="T26" fmla="*/ 2147483646 w 57"/>
                  <a:gd name="T27" fmla="*/ 2147483646 h 37"/>
                  <a:gd name="T28" fmla="*/ 2147483646 w 57"/>
                  <a:gd name="T29" fmla="*/ 2147483646 h 37"/>
                  <a:gd name="T30" fmla="*/ 2147483646 w 57"/>
                  <a:gd name="T31" fmla="*/ 2147483646 h 37"/>
                  <a:gd name="T32" fmla="*/ 2147483646 w 57"/>
                  <a:gd name="T33" fmla="*/ 2147483646 h 37"/>
                  <a:gd name="T34" fmla="*/ 2147483646 w 57"/>
                  <a:gd name="T35" fmla="*/ 2147483646 h 37"/>
                  <a:gd name="T36" fmla="*/ 2147483646 w 57"/>
                  <a:gd name="T37" fmla="*/ 2147483646 h 37"/>
                  <a:gd name="T38" fmla="*/ 2147483646 w 57"/>
                  <a:gd name="T39" fmla="*/ 2147483646 h 37"/>
                  <a:gd name="T40" fmla="*/ 2147483646 w 57"/>
                  <a:gd name="T41" fmla="*/ 2147483646 h 37"/>
                  <a:gd name="T42" fmla="*/ 2147483646 w 57"/>
                  <a:gd name="T43" fmla="*/ 2147483646 h 37"/>
                  <a:gd name="T44" fmla="*/ 0 w 57"/>
                  <a:gd name="T45" fmla="*/ 2147483646 h 37"/>
                  <a:gd name="T46" fmla="*/ 0 w 57"/>
                  <a:gd name="T47" fmla="*/ 2147483646 h 37"/>
                  <a:gd name="T48" fmla="*/ 2147483646 w 57"/>
                  <a:gd name="T49" fmla="*/ 2147483646 h 37"/>
                  <a:gd name="T50" fmla="*/ 2147483646 w 57"/>
                  <a:gd name="T51" fmla="*/ 2147483646 h 37"/>
                  <a:gd name="T52" fmla="*/ 2147483646 w 57"/>
                  <a:gd name="T53" fmla="*/ 2147483646 h 37"/>
                  <a:gd name="T54" fmla="*/ 2147483646 w 57"/>
                  <a:gd name="T55" fmla="*/ 2147483646 h 37"/>
                  <a:gd name="T56" fmla="*/ 2147483646 w 57"/>
                  <a:gd name="T57" fmla="*/ 2147483646 h 37"/>
                  <a:gd name="T58" fmla="*/ 2147483646 w 57"/>
                  <a:gd name="T59" fmla="*/ 2147483646 h 37"/>
                  <a:gd name="T60" fmla="*/ 2147483646 w 57"/>
                  <a:gd name="T61" fmla="*/ 2147483646 h 37"/>
                  <a:gd name="T62" fmla="*/ 2147483646 w 57"/>
                  <a:gd name="T63" fmla="*/ 2147483646 h 37"/>
                  <a:gd name="T64" fmla="*/ 2147483646 w 57"/>
                  <a:gd name="T65" fmla="*/ 2147483646 h 37"/>
                  <a:gd name="T66" fmla="*/ 2147483646 w 57"/>
                  <a:gd name="T67" fmla="*/ 2147483646 h 37"/>
                  <a:gd name="T68" fmla="*/ 2147483646 w 57"/>
                  <a:gd name="T69" fmla="*/ 2147483646 h 37"/>
                  <a:gd name="T70" fmla="*/ 2147483646 w 57"/>
                  <a:gd name="T71" fmla="*/ 2147483646 h 37"/>
                  <a:gd name="T72" fmla="*/ 2147483646 w 57"/>
                  <a:gd name="T73" fmla="*/ 2147483646 h 37"/>
                  <a:gd name="T74" fmla="*/ 2147483646 w 57"/>
                  <a:gd name="T75" fmla="*/ 2147483646 h 37"/>
                  <a:gd name="T76" fmla="*/ 2147483646 w 57"/>
                  <a:gd name="T77" fmla="*/ 2147483646 h 37"/>
                  <a:gd name="T78" fmla="*/ 2147483646 w 57"/>
                  <a:gd name="T79" fmla="*/ 2147483646 h 37"/>
                  <a:gd name="T80" fmla="*/ 2147483646 w 57"/>
                  <a:gd name="T81" fmla="*/ 2147483646 h 37"/>
                  <a:gd name="T82" fmla="*/ 2147483646 w 57"/>
                  <a:gd name="T83" fmla="*/ 2147483646 h 37"/>
                  <a:gd name="T84" fmla="*/ 2147483646 w 57"/>
                  <a:gd name="T85" fmla="*/ 2147483646 h 37"/>
                  <a:gd name="T86" fmla="*/ 2147483646 w 57"/>
                  <a:gd name="T87" fmla="*/ 2147483646 h 37"/>
                  <a:gd name="T88" fmla="*/ 2147483646 w 57"/>
                  <a:gd name="T89" fmla="*/ 2147483646 h 37"/>
                  <a:gd name="T90" fmla="*/ 2147483646 w 57"/>
                  <a:gd name="T91" fmla="*/ 2147483646 h 3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57" h="37">
                    <a:moveTo>
                      <a:pt x="54" y="22"/>
                    </a:moveTo>
                    <a:cubicBezTo>
                      <a:pt x="56" y="21"/>
                      <a:pt x="56" y="21"/>
                      <a:pt x="56" y="21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57" y="14"/>
                      <a:pt x="57" y="14"/>
                      <a:pt x="57" y="14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6" y="26"/>
                      <a:pt x="25" y="28"/>
                    </a:cubicBezTo>
                    <a:cubicBezTo>
                      <a:pt x="25" y="29"/>
                      <a:pt x="22" y="30"/>
                      <a:pt x="22" y="30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50" y="27"/>
                      <a:pt x="50" y="27"/>
                      <a:pt x="50" y="27"/>
                    </a:cubicBezTo>
                    <a:cubicBezTo>
                      <a:pt x="51" y="25"/>
                      <a:pt x="51" y="25"/>
                      <a:pt x="51" y="25"/>
                    </a:cubicBezTo>
                    <a:lnTo>
                      <a:pt x="54" y="2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" name="Freeform 350"/>
              <p:cNvSpPr>
                <a:spLocks/>
              </p:cNvSpPr>
              <p:nvPr/>
            </p:nvSpPr>
            <p:spPr bwMode="auto">
              <a:xfrm>
                <a:off x="5303838" y="3135313"/>
                <a:ext cx="55562" cy="30162"/>
              </a:xfrm>
              <a:custGeom>
                <a:avLst/>
                <a:gdLst>
                  <a:gd name="T0" fmla="*/ 2147483646 w 42"/>
                  <a:gd name="T1" fmla="*/ 2147483646 h 24"/>
                  <a:gd name="T2" fmla="*/ 2147483646 w 42"/>
                  <a:gd name="T3" fmla="*/ 0 h 24"/>
                  <a:gd name="T4" fmla="*/ 0 w 42"/>
                  <a:gd name="T5" fmla="*/ 2147483646 h 24"/>
                  <a:gd name="T6" fmla="*/ 2147483646 w 42"/>
                  <a:gd name="T7" fmla="*/ 2147483646 h 24"/>
                  <a:gd name="T8" fmla="*/ 2147483646 w 42"/>
                  <a:gd name="T9" fmla="*/ 214748364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24">
                    <a:moveTo>
                      <a:pt x="36" y="24"/>
                    </a:moveTo>
                    <a:lnTo>
                      <a:pt x="18" y="0"/>
                    </a:lnTo>
                    <a:lnTo>
                      <a:pt x="0" y="6"/>
                    </a:lnTo>
                    <a:lnTo>
                      <a:pt x="42" y="24"/>
                    </a:lnTo>
                    <a:lnTo>
                      <a:pt x="36" y="2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" name="Freeform 359"/>
              <p:cNvSpPr>
                <a:spLocks/>
              </p:cNvSpPr>
              <p:nvPr/>
            </p:nvSpPr>
            <p:spPr bwMode="auto">
              <a:xfrm>
                <a:off x="4991100" y="3009900"/>
                <a:ext cx="77788" cy="47625"/>
              </a:xfrm>
              <a:custGeom>
                <a:avLst/>
                <a:gdLst>
                  <a:gd name="T0" fmla="*/ 2147483646 w 60"/>
                  <a:gd name="T1" fmla="*/ 2147483646 h 36"/>
                  <a:gd name="T2" fmla="*/ 2147483646 w 60"/>
                  <a:gd name="T3" fmla="*/ 2147483646 h 36"/>
                  <a:gd name="T4" fmla="*/ 2147483646 w 60"/>
                  <a:gd name="T5" fmla="*/ 2147483646 h 36"/>
                  <a:gd name="T6" fmla="*/ 2147483646 w 60"/>
                  <a:gd name="T7" fmla="*/ 2147483646 h 36"/>
                  <a:gd name="T8" fmla="*/ 2147483646 w 60"/>
                  <a:gd name="T9" fmla="*/ 0 h 36"/>
                  <a:gd name="T10" fmla="*/ 2147483646 w 60"/>
                  <a:gd name="T11" fmla="*/ 0 h 36"/>
                  <a:gd name="T12" fmla="*/ 2147483646 w 60"/>
                  <a:gd name="T13" fmla="*/ 2147483646 h 36"/>
                  <a:gd name="T14" fmla="*/ 0 w 60"/>
                  <a:gd name="T15" fmla="*/ 2147483646 h 36"/>
                  <a:gd name="T16" fmla="*/ 2147483646 w 60"/>
                  <a:gd name="T17" fmla="*/ 2147483646 h 36"/>
                  <a:gd name="T18" fmla="*/ 2147483646 w 60"/>
                  <a:gd name="T19" fmla="*/ 2147483646 h 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0" h="36">
                    <a:moveTo>
                      <a:pt x="54" y="36"/>
                    </a:moveTo>
                    <a:lnTo>
                      <a:pt x="60" y="24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54" y="36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9" name="Freeform 360"/>
              <p:cNvSpPr>
                <a:spLocks/>
              </p:cNvSpPr>
              <p:nvPr/>
            </p:nvSpPr>
            <p:spPr bwMode="auto">
              <a:xfrm>
                <a:off x="4849813" y="3033713"/>
                <a:ext cx="242887" cy="217487"/>
              </a:xfrm>
              <a:custGeom>
                <a:avLst/>
                <a:gdLst>
                  <a:gd name="T0" fmla="*/ 2147483646 w 31"/>
                  <a:gd name="T1" fmla="*/ 2147483646 h 28"/>
                  <a:gd name="T2" fmla="*/ 2147483646 w 31"/>
                  <a:gd name="T3" fmla="*/ 2147483646 h 28"/>
                  <a:gd name="T4" fmla="*/ 2147483646 w 31"/>
                  <a:gd name="T5" fmla="*/ 2147483646 h 28"/>
                  <a:gd name="T6" fmla="*/ 2147483646 w 31"/>
                  <a:gd name="T7" fmla="*/ 2147483646 h 28"/>
                  <a:gd name="T8" fmla="*/ 2147483646 w 31"/>
                  <a:gd name="T9" fmla="*/ 2147483646 h 28"/>
                  <a:gd name="T10" fmla="*/ 2147483646 w 31"/>
                  <a:gd name="T11" fmla="*/ 2147483646 h 28"/>
                  <a:gd name="T12" fmla="*/ 2147483646 w 31"/>
                  <a:gd name="T13" fmla="*/ 2147483646 h 28"/>
                  <a:gd name="T14" fmla="*/ 2147483646 w 31"/>
                  <a:gd name="T15" fmla="*/ 2147483646 h 28"/>
                  <a:gd name="T16" fmla="*/ 2147483646 w 31"/>
                  <a:gd name="T17" fmla="*/ 2147483646 h 28"/>
                  <a:gd name="T18" fmla="*/ 2147483646 w 31"/>
                  <a:gd name="T19" fmla="*/ 2147483646 h 28"/>
                  <a:gd name="T20" fmla="*/ 2147483646 w 31"/>
                  <a:gd name="T21" fmla="*/ 2147483646 h 28"/>
                  <a:gd name="T22" fmla="*/ 2147483646 w 31"/>
                  <a:gd name="T23" fmla="*/ 2147483646 h 28"/>
                  <a:gd name="T24" fmla="*/ 2147483646 w 31"/>
                  <a:gd name="T25" fmla="*/ 2147483646 h 28"/>
                  <a:gd name="T26" fmla="*/ 2147483646 w 31"/>
                  <a:gd name="T27" fmla="*/ 2147483646 h 28"/>
                  <a:gd name="T28" fmla="*/ 2147483646 w 31"/>
                  <a:gd name="T29" fmla="*/ 2147483646 h 28"/>
                  <a:gd name="T30" fmla="*/ 2147483646 w 31"/>
                  <a:gd name="T31" fmla="*/ 2147483646 h 28"/>
                  <a:gd name="T32" fmla="*/ 2147483646 w 31"/>
                  <a:gd name="T33" fmla="*/ 2147483646 h 28"/>
                  <a:gd name="T34" fmla="*/ 2147483646 w 31"/>
                  <a:gd name="T35" fmla="*/ 2147483646 h 28"/>
                  <a:gd name="T36" fmla="*/ 2147483646 w 31"/>
                  <a:gd name="T37" fmla="*/ 2147483646 h 28"/>
                  <a:gd name="T38" fmla="*/ 2147483646 w 31"/>
                  <a:gd name="T39" fmla="*/ 2147483646 h 28"/>
                  <a:gd name="T40" fmla="*/ 2147483646 w 31"/>
                  <a:gd name="T41" fmla="*/ 2147483646 h 28"/>
                  <a:gd name="T42" fmla="*/ 2147483646 w 31"/>
                  <a:gd name="T43" fmla="*/ 2147483646 h 28"/>
                  <a:gd name="T44" fmla="*/ 2147483646 w 31"/>
                  <a:gd name="T45" fmla="*/ 2147483646 h 28"/>
                  <a:gd name="T46" fmla="*/ 2147483646 w 31"/>
                  <a:gd name="T47" fmla="*/ 0 h 28"/>
                  <a:gd name="T48" fmla="*/ 2147483646 w 31"/>
                  <a:gd name="T49" fmla="*/ 2147483646 h 28"/>
                  <a:gd name="T50" fmla="*/ 2147483646 w 31"/>
                  <a:gd name="T51" fmla="*/ 2147483646 h 28"/>
                  <a:gd name="T52" fmla="*/ 2147483646 w 31"/>
                  <a:gd name="T53" fmla="*/ 0 h 28"/>
                  <a:gd name="T54" fmla="*/ 2147483646 w 31"/>
                  <a:gd name="T55" fmla="*/ 0 h 28"/>
                  <a:gd name="T56" fmla="*/ 2147483646 w 31"/>
                  <a:gd name="T57" fmla="*/ 2147483646 h 28"/>
                  <a:gd name="T58" fmla="*/ 2147483646 w 31"/>
                  <a:gd name="T59" fmla="*/ 2147483646 h 28"/>
                  <a:gd name="T60" fmla="*/ 0 w 31"/>
                  <a:gd name="T61" fmla="*/ 2147483646 h 28"/>
                  <a:gd name="T62" fmla="*/ 0 w 31"/>
                  <a:gd name="T63" fmla="*/ 2147483646 h 28"/>
                  <a:gd name="T64" fmla="*/ 2147483646 w 31"/>
                  <a:gd name="T65" fmla="*/ 2147483646 h 2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1" h="28">
                    <a:moveTo>
                      <a:pt x="1" y="9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7"/>
                      <a:pt x="2" y="17"/>
                    </a:cubicBezTo>
                    <a:cubicBezTo>
                      <a:pt x="2" y="17"/>
                      <a:pt x="2" y="19"/>
                      <a:pt x="2" y="20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8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1" y="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0" name="Freeform 364"/>
              <p:cNvSpPr>
                <a:spLocks/>
              </p:cNvSpPr>
              <p:nvPr/>
            </p:nvSpPr>
            <p:spPr bwMode="auto">
              <a:xfrm>
                <a:off x="4503738" y="4056063"/>
                <a:ext cx="393700" cy="290512"/>
              </a:xfrm>
              <a:custGeom>
                <a:avLst/>
                <a:gdLst>
                  <a:gd name="T0" fmla="*/ 2147483646 w 300"/>
                  <a:gd name="T1" fmla="*/ 2147483646 h 223"/>
                  <a:gd name="T2" fmla="*/ 2147483646 w 300"/>
                  <a:gd name="T3" fmla="*/ 2147483646 h 223"/>
                  <a:gd name="T4" fmla="*/ 2147483646 w 300"/>
                  <a:gd name="T5" fmla="*/ 2147483646 h 223"/>
                  <a:gd name="T6" fmla="*/ 2147483646 w 300"/>
                  <a:gd name="T7" fmla="*/ 2147483646 h 223"/>
                  <a:gd name="T8" fmla="*/ 2147483646 w 300"/>
                  <a:gd name="T9" fmla="*/ 2147483646 h 223"/>
                  <a:gd name="T10" fmla="*/ 2147483646 w 300"/>
                  <a:gd name="T11" fmla="*/ 2147483646 h 223"/>
                  <a:gd name="T12" fmla="*/ 2147483646 w 300"/>
                  <a:gd name="T13" fmla="*/ 2147483646 h 223"/>
                  <a:gd name="T14" fmla="*/ 2147483646 w 300"/>
                  <a:gd name="T15" fmla="*/ 2147483646 h 223"/>
                  <a:gd name="T16" fmla="*/ 2147483646 w 300"/>
                  <a:gd name="T17" fmla="*/ 2147483646 h 223"/>
                  <a:gd name="T18" fmla="*/ 2147483646 w 300"/>
                  <a:gd name="T19" fmla="*/ 2147483646 h 223"/>
                  <a:gd name="T20" fmla="*/ 2147483646 w 300"/>
                  <a:gd name="T21" fmla="*/ 2147483646 h 223"/>
                  <a:gd name="T22" fmla="*/ 2147483646 w 300"/>
                  <a:gd name="T23" fmla="*/ 2147483646 h 223"/>
                  <a:gd name="T24" fmla="*/ 2147483646 w 300"/>
                  <a:gd name="T25" fmla="*/ 2147483646 h 223"/>
                  <a:gd name="T26" fmla="*/ 2147483646 w 300"/>
                  <a:gd name="T27" fmla="*/ 2147483646 h 223"/>
                  <a:gd name="T28" fmla="*/ 2147483646 w 300"/>
                  <a:gd name="T29" fmla="*/ 2147483646 h 223"/>
                  <a:gd name="T30" fmla="*/ 2147483646 w 300"/>
                  <a:gd name="T31" fmla="*/ 0 h 223"/>
                  <a:gd name="T32" fmla="*/ 2147483646 w 300"/>
                  <a:gd name="T33" fmla="*/ 2147483646 h 223"/>
                  <a:gd name="T34" fmla="*/ 2147483646 w 300"/>
                  <a:gd name="T35" fmla="*/ 2147483646 h 223"/>
                  <a:gd name="T36" fmla="*/ 2147483646 w 300"/>
                  <a:gd name="T37" fmla="*/ 2147483646 h 223"/>
                  <a:gd name="T38" fmla="*/ 2147483646 w 300"/>
                  <a:gd name="T39" fmla="*/ 2147483646 h 223"/>
                  <a:gd name="T40" fmla="*/ 2147483646 w 300"/>
                  <a:gd name="T41" fmla="*/ 2147483646 h 223"/>
                  <a:gd name="T42" fmla="*/ 2147483646 w 300"/>
                  <a:gd name="T43" fmla="*/ 2147483646 h 223"/>
                  <a:gd name="T44" fmla="*/ 0 w 300"/>
                  <a:gd name="T45" fmla="*/ 2147483646 h 223"/>
                  <a:gd name="T46" fmla="*/ 2147483646 w 300"/>
                  <a:gd name="T47" fmla="*/ 2147483646 h 223"/>
                  <a:gd name="T48" fmla="*/ 2147483646 w 300"/>
                  <a:gd name="T49" fmla="*/ 2147483646 h 223"/>
                  <a:gd name="T50" fmla="*/ 2147483646 w 300"/>
                  <a:gd name="T51" fmla="*/ 2147483646 h 223"/>
                  <a:gd name="T52" fmla="*/ 2147483646 w 300"/>
                  <a:gd name="T53" fmla="*/ 2147483646 h 223"/>
                  <a:gd name="T54" fmla="*/ 2147483646 w 300"/>
                  <a:gd name="T55" fmla="*/ 2147483646 h 22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00" h="223">
                    <a:moveTo>
                      <a:pt x="66" y="223"/>
                    </a:moveTo>
                    <a:lnTo>
                      <a:pt x="78" y="205"/>
                    </a:lnTo>
                    <a:lnTo>
                      <a:pt x="102" y="205"/>
                    </a:lnTo>
                    <a:lnTo>
                      <a:pt x="138" y="217"/>
                    </a:lnTo>
                    <a:lnTo>
                      <a:pt x="162" y="205"/>
                    </a:lnTo>
                    <a:lnTo>
                      <a:pt x="198" y="205"/>
                    </a:lnTo>
                    <a:lnTo>
                      <a:pt x="228" y="199"/>
                    </a:lnTo>
                    <a:lnTo>
                      <a:pt x="258" y="174"/>
                    </a:lnTo>
                    <a:lnTo>
                      <a:pt x="288" y="138"/>
                    </a:lnTo>
                    <a:lnTo>
                      <a:pt x="300" y="66"/>
                    </a:lnTo>
                    <a:lnTo>
                      <a:pt x="288" y="54"/>
                    </a:lnTo>
                    <a:lnTo>
                      <a:pt x="282" y="24"/>
                    </a:lnTo>
                    <a:lnTo>
                      <a:pt x="282" y="18"/>
                    </a:lnTo>
                    <a:lnTo>
                      <a:pt x="270" y="6"/>
                    </a:lnTo>
                    <a:lnTo>
                      <a:pt x="222" y="0"/>
                    </a:lnTo>
                    <a:lnTo>
                      <a:pt x="114" y="72"/>
                    </a:lnTo>
                    <a:lnTo>
                      <a:pt x="78" y="90"/>
                    </a:lnTo>
                    <a:lnTo>
                      <a:pt x="78" y="144"/>
                    </a:lnTo>
                    <a:lnTo>
                      <a:pt x="66" y="162"/>
                    </a:lnTo>
                    <a:lnTo>
                      <a:pt x="24" y="168"/>
                    </a:lnTo>
                    <a:lnTo>
                      <a:pt x="0" y="168"/>
                    </a:lnTo>
                    <a:lnTo>
                      <a:pt x="12" y="193"/>
                    </a:lnTo>
                    <a:lnTo>
                      <a:pt x="36" y="217"/>
                    </a:lnTo>
                    <a:lnTo>
                      <a:pt x="48" y="217"/>
                    </a:lnTo>
                    <a:lnTo>
                      <a:pt x="60" y="223"/>
                    </a:lnTo>
                    <a:lnTo>
                      <a:pt x="66" y="22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1" name="Freeform 365"/>
              <p:cNvSpPr>
                <a:spLocks/>
              </p:cNvSpPr>
              <p:nvPr/>
            </p:nvSpPr>
            <p:spPr bwMode="auto">
              <a:xfrm>
                <a:off x="4503738" y="4056063"/>
                <a:ext cx="393700" cy="290512"/>
              </a:xfrm>
              <a:custGeom>
                <a:avLst/>
                <a:gdLst>
                  <a:gd name="T0" fmla="*/ 2147483646 w 300"/>
                  <a:gd name="T1" fmla="*/ 2147483646 h 223"/>
                  <a:gd name="T2" fmla="*/ 2147483646 w 300"/>
                  <a:gd name="T3" fmla="*/ 2147483646 h 223"/>
                  <a:gd name="T4" fmla="*/ 2147483646 w 300"/>
                  <a:gd name="T5" fmla="*/ 2147483646 h 223"/>
                  <a:gd name="T6" fmla="*/ 2147483646 w 300"/>
                  <a:gd name="T7" fmla="*/ 2147483646 h 223"/>
                  <a:gd name="T8" fmla="*/ 2147483646 w 300"/>
                  <a:gd name="T9" fmla="*/ 2147483646 h 223"/>
                  <a:gd name="T10" fmla="*/ 2147483646 w 300"/>
                  <a:gd name="T11" fmla="*/ 2147483646 h 223"/>
                  <a:gd name="T12" fmla="*/ 2147483646 w 300"/>
                  <a:gd name="T13" fmla="*/ 2147483646 h 223"/>
                  <a:gd name="T14" fmla="*/ 2147483646 w 300"/>
                  <a:gd name="T15" fmla="*/ 2147483646 h 223"/>
                  <a:gd name="T16" fmla="*/ 2147483646 w 300"/>
                  <a:gd name="T17" fmla="*/ 2147483646 h 223"/>
                  <a:gd name="T18" fmla="*/ 2147483646 w 300"/>
                  <a:gd name="T19" fmla="*/ 2147483646 h 223"/>
                  <a:gd name="T20" fmla="*/ 2147483646 w 300"/>
                  <a:gd name="T21" fmla="*/ 2147483646 h 223"/>
                  <a:gd name="T22" fmla="*/ 2147483646 w 300"/>
                  <a:gd name="T23" fmla="*/ 2147483646 h 223"/>
                  <a:gd name="T24" fmla="*/ 2147483646 w 300"/>
                  <a:gd name="T25" fmla="*/ 2147483646 h 223"/>
                  <a:gd name="T26" fmla="*/ 2147483646 w 300"/>
                  <a:gd name="T27" fmla="*/ 2147483646 h 223"/>
                  <a:gd name="T28" fmla="*/ 2147483646 w 300"/>
                  <a:gd name="T29" fmla="*/ 2147483646 h 223"/>
                  <a:gd name="T30" fmla="*/ 2147483646 w 300"/>
                  <a:gd name="T31" fmla="*/ 0 h 223"/>
                  <a:gd name="T32" fmla="*/ 2147483646 w 300"/>
                  <a:gd name="T33" fmla="*/ 2147483646 h 223"/>
                  <a:gd name="T34" fmla="*/ 2147483646 w 300"/>
                  <a:gd name="T35" fmla="*/ 2147483646 h 223"/>
                  <a:gd name="T36" fmla="*/ 2147483646 w 300"/>
                  <a:gd name="T37" fmla="*/ 2147483646 h 223"/>
                  <a:gd name="T38" fmla="*/ 2147483646 w 300"/>
                  <a:gd name="T39" fmla="*/ 2147483646 h 223"/>
                  <a:gd name="T40" fmla="*/ 2147483646 w 300"/>
                  <a:gd name="T41" fmla="*/ 2147483646 h 223"/>
                  <a:gd name="T42" fmla="*/ 2147483646 w 300"/>
                  <a:gd name="T43" fmla="*/ 2147483646 h 223"/>
                  <a:gd name="T44" fmla="*/ 0 w 300"/>
                  <a:gd name="T45" fmla="*/ 2147483646 h 223"/>
                  <a:gd name="T46" fmla="*/ 2147483646 w 300"/>
                  <a:gd name="T47" fmla="*/ 2147483646 h 223"/>
                  <a:gd name="T48" fmla="*/ 2147483646 w 300"/>
                  <a:gd name="T49" fmla="*/ 2147483646 h 223"/>
                  <a:gd name="T50" fmla="*/ 2147483646 w 300"/>
                  <a:gd name="T51" fmla="*/ 2147483646 h 223"/>
                  <a:gd name="T52" fmla="*/ 2147483646 w 300"/>
                  <a:gd name="T53" fmla="*/ 2147483646 h 223"/>
                  <a:gd name="T54" fmla="*/ 2147483646 w 300"/>
                  <a:gd name="T55" fmla="*/ 2147483646 h 22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00" h="223">
                    <a:moveTo>
                      <a:pt x="66" y="223"/>
                    </a:moveTo>
                    <a:lnTo>
                      <a:pt x="78" y="205"/>
                    </a:lnTo>
                    <a:lnTo>
                      <a:pt x="102" y="205"/>
                    </a:lnTo>
                    <a:lnTo>
                      <a:pt x="138" y="217"/>
                    </a:lnTo>
                    <a:lnTo>
                      <a:pt x="162" y="205"/>
                    </a:lnTo>
                    <a:lnTo>
                      <a:pt x="198" y="205"/>
                    </a:lnTo>
                    <a:lnTo>
                      <a:pt x="228" y="199"/>
                    </a:lnTo>
                    <a:lnTo>
                      <a:pt x="258" y="174"/>
                    </a:lnTo>
                    <a:lnTo>
                      <a:pt x="288" y="138"/>
                    </a:lnTo>
                    <a:lnTo>
                      <a:pt x="300" y="66"/>
                    </a:lnTo>
                    <a:lnTo>
                      <a:pt x="288" y="54"/>
                    </a:lnTo>
                    <a:lnTo>
                      <a:pt x="282" y="24"/>
                    </a:lnTo>
                    <a:lnTo>
                      <a:pt x="282" y="18"/>
                    </a:lnTo>
                    <a:lnTo>
                      <a:pt x="270" y="6"/>
                    </a:lnTo>
                    <a:lnTo>
                      <a:pt x="222" y="0"/>
                    </a:lnTo>
                    <a:lnTo>
                      <a:pt x="114" y="72"/>
                    </a:lnTo>
                    <a:lnTo>
                      <a:pt x="78" y="90"/>
                    </a:lnTo>
                    <a:lnTo>
                      <a:pt x="78" y="144"/>
                    </a:lnTo>
                    <a:lnTo>
                      <a:pt x="66" y="162"/>
                    </a:lnTo>
                    <a:lnTo>
                      <a:pt x="24" y="168"/>
                    </a:lnTo>
                    <a:lnTo>
                      <a:pt x="0" y="168"/>
                    </a:lnTo>
                    <a:lnTo>
                      <a:pt x="12" y="193"/>
                    </a:lnTo>
                    <a:lnTo>
                      <a:pt x="36" y="217"/>
                    </a:lnTo>
                    <a:lnTo>
                      <a:pt x="48" y="217"/>
                    </a:lnTo>
                    <a:lnTo>
                      <a:pt x="60" y="223"/>
                    </a:lnTo>
                    <a:lnTo>
                      <a:pt x="66" y="223"/>
                    </a:lnTo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2" name="Freeform 366"/>
              <p:cNvSpPr>
                <a:spLocks/>
              </p:cNvSpPr>
              <p:nvPr/>
            </p:nvSpPr>
            <p:spPr bwMode="auto">
              <a:xfrm>
                <a:off x="4198938" y="4016375"/>
                <a:ext cx="407987" cy="384175"/>
              </a:xfrm>
              <a:custGeom>
                <a:avLst/>
                <a:gdLst>
                  <a:gd name="T0" fmla="*/ 2147483646 w 52"/>
                  <a:gd name="T1" fmla="*/ 2147483646 h 49"/>
                  <a:gd name="T2" fmla="*/ 2147483646 w 52"/>
                  <a:gd name="T3" fmla="*/ 2147483646 h 49"/>
                  <a:gd name="T4" fmla="*/ 2147483646 w 52"/>
                  <a:gd name="T5" fmla="*/ 2147483646 h 49"/>
                  <a:gd name="T6" fmla="*/ 2147483646 w 52"/>
                  <a:gd name="T7" fmla="*/ 2147483646 h 49"/>
                  <a:gd name="T8" fmla="*/ 2147483646 w 52"/>
                  <a:gd name="T9" fmla="*/ 2147483646 h 49"/>
                  <a:gd name="T10" fmla="*/ 2147483646 w 52"/>
                  <a:gd name="T11" fmla="*/ 2147483646 h 49"/>
                  <a:gd name="T12" fmla="*/ 2147483646 w 52"/>
                  <a:gd name="T13" fmla="*/ 2147483646 h 49"/>
                  <a:gd name="T14" fmla="*/ 2147483646 w 52"/>
                  <a:gd name="T15" fmla="*/ 2147483646 h 49"/>
                  <a:gd name="T16" fmla="*/ 2147483646 w 52"/>
                  <a:gd name="T17" fmla="*/ 2147483646 h 49"/>
                  <a:gd name="T18" fmla="*/ 2147483646 w 52"/>
                  <a:gd name="T19" fmla="*/ 2147483646 h 49"/>
                  <a:gd name="T20" fmla="*/ 2147483646 w 52"/>
                  <a:gd name="T21" fmla="*/ 2147483646 h 49"/>
                  <a:gd name="T22" fmla="*/ 2147483646 w 52"/>
                  <a:gd name="T23" fmla="*/ 0 h 49"/>
                  <a:gd name="T24" fmla="*/ 2147483646 w 52"/>
                  <a:gd name="T25" fmla="*/ 0 h 49"/>
                  <a:gd name="T26" fmla="*/ 2147483646 w 52"/>
                  <a:gd name="T27" fmla="*/ 2147483646 h 49"/>
                  <a:gd name="T28" fmla="*/ 2147483646 w 52"/>
                  <a:gd name="T29" fmla="*/ 2147483646 h 49"/>
                  <a:gd name="T30" fmla="*/ 2147483646 w 52"/>
                  <a:gd name="T31" fmla="*/ 2147483646 h 49"/>
                  <a:gd name="T32" fmla="*/ 2147483646 w 52"/>
                  <a:gd name="T33" fmla="*/ 2147483646 h 49"/>
                  <a:gd name="T34" fmla="*/ 2147483646 w 52"/>
                  <a:gd name="T35" fmla="*/ 2147483646 h 49"/>
                  <a:gd name="T36" fmla="*/ 2147483646 w 52"/>
                  <a:gd name="T37" fmla="*/ 2147483646 h 49"/>
                  <a:gd name="T38" fmla="*/ 0 w 52"/>
                  <a:gd name="T39" fmla="*/ 2147483646 h 49"/>
                  <a:gd name="T40" fmla="*/ 0 w 52"/>
                  <a:gd name="T41" fmla="*/ 2147483646 h 49"/>
                  <a:gd name="T42" fmla="*/ 2147483646 w 52"/>
                  <a:gd name="T43" fmla="*/ 2147483646 h 49"/>
                  <a:gd name="T44" fmla="*/ 2147483646 w 52"/>
                  <a:gd name="T45" fmla="*/ 2147483646 h 49"/>
                  <a:gd name="T46" fmla="*/ 2147483646 w 52"/>
                  <a:gd name="T47" fmla="*/ 2147483646 h 49"/>
                  <a:gd name="T48" fmla="*/ 2147483646 w 52"/>
                  <a:gd name="T49" fmla="*/ 2147483646 h 49"/>
                  <a:gd name="T50" fmla="*/ 2147483646 w 52"/>
                  <a:gd name="T51" fmla="*/ 2147483646 h 49"/>
                  <a:gd name="T52" fmla="*/ 2147483646 w 52"/>
                  <a:gd name="T53" fmla="*/ 2147483646 h 49"/>
                  <a:gd name="T54" fmla="*/ 2147483646 w 52"/>
                  <a:gd name="T55" fmla="*/ 2147483646 h 49"/>
                  <a:gd name="T56" fmla="*/ 2147483646 w 52"/>
                  <a:gd name="T57" fmla="*/ 2147483646 h 49"/>
                  <a:gd name="T58" fmla="*/ 2147483646 w 52"/>
                  <a:gd name="T59" fmla="*/ 2147483646 h 49"/>
                  <a:gd name="T60" fmla="*/ 2147483646 w 52"/>
                  <a:gd name="T61" fmla="*/ 2147483646 h 49"/>
                  <a:gd name="T62" fmla="*/ 2147483646 w 52"/>
                  <a:gd name="T63" fmla="*/ 2147483646 h 49"/>
                  <a:gd name="T64" fmla="*/ 2147483646 w 52"/>
                  <a:gd name="T65" fmla="*/ 2147483646 h 49"/>
                  <a:gd name="T66" fmla="*/ 2147483646 w 52"/>
                  <a:gd name="T67" fmla="*/ 2147483646 h 49"/>
                  <a:gd name="T68" fmla="*/ 2147483646 w 52"/>
                  <a:gd name="T69" fmla="*/ 2147483646 h 49"/>
                  <a:gd name="T70" fmla="*/ 2147483646 w 52"/>
                  <a:gd name="T71" fmla="*/ 2147483646 h 49"/>
                  <a:gd name="T72" fmla="*/ 2147483646 w 52"/>
                  <a:gd name="T73" fmla="*/ 2147483646 h 4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52" h="49">
                    <a:moveTo>
                      <a:pt x="24" y="44"/>
                    </a:moveTo>
                    <a:cubicBezTo>
                      <a:pt x="27" y="40"/>
                      <a:pt x="27" y="40"/>
                      <a:pt x="27" y="40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50" y="32"/>
                      <a:pt x="50" y="32"/>
                      <a:pt x="50" y="32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10" y="42"/>
                      <a:pt x="10" y="42"/>
                    </a:cubicBezTo>
                    <a:cubicBezTo>
                      <a:pt x="11" y="42"/>
                      <a:pt x="11" y="44"/>
                      <a:pt x="11" y="44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3" y="47"/>
                      <a:pt x="23" y="47"/>
                      <a:pt x="23" y="47"/>
                    </a:cubicBezTo>
                    <a:lnTo>
                      <a:pt x="24" y="4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3" name="Freeform 367"/>
              <p:cNvSpPr>
                <a:spLocks/>
              </p:cNvSpPr>
              <p:nvPr/>
            </p:nvSpPr>
            <p:spPr bwMode="auto">
              <a:xfrm>
                <a:off x="5526088" y="4370388"/>
                <a:ext cx="234950" cy="317500"/>
              </a:xfrm>
              <a:custGeom>
                <a:avLst/>
                <a:gdLst>
                  <a:gd name="T0" fmla="*/ 2147483646 w 180"/>
                  <a:gd name="T1" fmla="*/ 2147483646 h 246"/>
                  <a:gd name="T2" fmla="*/ 2147483646 w 180"/>
                  <a:gd name="T3" fmla="*/ 2147483646 h 246"/>
                  <a:gd name="T4" fmla="*/ 2147483646 w 180"/>
                  <a:gd name="T5" fmla="*/ 2147483646 h 246"/>
                  <a:gd name="T6" fmla="*/ 2147483646 w 180"/>
                  <a:gd name="T7" fmla="*/ 2147483646 h 246"/>
                  <a:gd name="T8" fmla="*/ 2147483646 w 180"/>
                  <a:gd name="T9" fmla="*/ 2147483646 h 246"/>
                  <a:gd name="T10" fmla="*/ 2147483646 w 180"/>
                  <a:gd name="T11" fmla="*/ 2147483646 h 246"/>
                  <a:gd name="T12" fmla="*/ 2147483646 w 180"/>
                  <a:gd name="T13" fmla="*/ 2147483646 h 246"/>
                  <a:gd name="T14" fmla="*/ 2147483646 w 180"/>
                  <a:gd name="T15" fmla="*/ 2147483646 h 246"/>
                  <a:gd name="T16" fmla="*/ 2147483646 w 180"/>
                  <a:gd name="T17" fmla="*/ 2147483646 h 246"/>
                  <a:gd name="T18" fmla="*/ 2147483646 w 180"/>
                  <a:gd name="T19" fmla="*/ 2147483646 h 246"/>
                  <a:gd name="T20" fmla="*/ 2147483646 w 180"/>
                  <a:gd name="T21" fmla="*/ 2147483646 h 246"/>
                  <a:gd name="T22" fmla="*/ 2147483646 w 180"/>
                  <a:gd name="T23" fmla="*/ 2147483646 h 246"/>
                  <a:gd name="T24" fmla="*/ 2147483646 w 180"/>
                  <a:gd name="T25" fmla="*/ 2147483646 h 246"/>
                  <a:gd name="T26" fmla="*/ 0 w 180"/>
                  <a:gd name="T27" fmla="*/ 2147483646 h 246"/>
                  <a:gd name="T28" fmla="*/ 0 w 180"/>
                  <a:gd name="T29" fmla="*/ 2147483646 h 246"/>
                  <a:gd name="T30" fmla="*/ 2147483646 w 180"/>
                  <a:gd name="T31" fmla="*/ 2147483646 h 246"/>
                  <a:gd name="T32" fmla="*/ 2147483646 w 180"/>
                  <a:gd name="T33" fmla="*/ 2147483646 h 246"/>
                  <a:gd name="T34" fmla="*/ 2147483646 w 180"/>
                  <a:gd name="T35" fmla="*/ 2147483646 h 246"/>
                  <a:gd name="T36" fmla="*/ 2147483646 w 180"/>
                  <a:gd name="T37" fmla="*/ 2147483646 h 246"/>
                  <a:gd name="T38" fmla="*/ 2147483646 w 180"/>
                  <a:gd name="T39" fmla="*/ 2147483646 h 246"/>
                  <a:gd name="T40" fmla="*/ 2147483646 w 180"/>
                  <a:gd name="T41" fmla="*/ 0 h 246"/>
                  <a:gd name="T42" fmla="*/ 2147483646 w 180"/>
                  <a:gd name="T43" fmla="*/ 2147483646 h 24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0" h="246">
                    <a:moveTo>
                      <a:pt x="72" y="18"/>
                    </a:moveTo>
                    <a:lnTo>
                      <a:pt x="48" y="12"/>
                    </a:lnTo>
                    <a:lnTo>
                      <a:pt x="48" y="6"/>
                    </a:lnTo>
                    <a:lnTo>
                      <a:pt x="30" y="18"/>
                    </a:lnTo>
                    <a:lnTo>
                      <a:pt x="42" y="36"/>
                    </a:lnTo>
                    <a:lnTo>
                      <a:pt x="84" y="60"/>
                    </a:lnTo>
                    <a:lnTo>
                      <a:pt x="126" y="66"/>
                    </a:lnTo>
                    <a:lnTo>
                      <a:pt x="78" y="120"/>
                    </a:lnTo>
                    <a:lnTo>
                      <a:pt x="36" y="132"/>
                    </a:lnTo>
                    <a:lnTo>
                      <a:pt x="18" y="144"/>
                    </a:lnTo>
                    <a:lnTo>
                      <a:pt x="24" y="150"/>
                    </a:lnTo>
                    <a:lnTo>
                      <a:pt x="18" y="144"/>
                    </a:lnTo>
                    <a:lnTo>
                      <a:pt x="18" y="150"/>
                    </a:lnTo>
                    <a:lnTo>
                      <a:pt x="0" y="168"/>
                    </a:lnTo>
                    <a:lnTo>
                      <a:pt x="0" y="228"/>
                    </a:lnTo>
                    <a:lnTo>
                      <a:pt x="12" y="246"/>
                    </a:lnTo>
                    <a:lnTo>
                      <a:pt x="42" y="204"/>
                    </a:lnTo>
                    <a:lnTo>
                      <a:pt x="90" y="180"/>
                    </a:lnTo>
                    <a:lnTo>
                      <a:pt x="132" y="132"/>
                    </a:lnTo>
                    <a:lnTo>
                      <a:pt x="168" y="48"/>
                    </a:lnTo>
                    <a:lnTo>
                      <a:pt x="180" y="0"/>
                    </a:lnTo>
                    <a:lnTo>
                      <a:pt x="72" y="18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4" name="Freeform 368"/>
              <p:cNvSpPr>
                <a:spLocks/>
              </p:cNvSpPr>
              <p:nvPr/>
            </p:nvSpPr>
            <p:spPr bwMode="auto">
              <a:xfrm>
                <a:off x="4849813" y="4346575"/>
                <a:ext cx="31750" cy="123825"/>
              </a:xfrm>
              <a:custGeom>
                <a:avLst/>
                <a:gdLst>
                  <a:gd name="T0" fmla="*/ 2147483646 w 24"/>
                  <a:gd name="T1" fmla="*/ 0 h 96"/>
                  <a:gd name="T2" fmla="*/ 2147483646 w 24"/>
                  <a:gd name="T3" fmla="*/ 0 h 96"/>
                  <a:gd name="T4" fmla="*/ 2147483646 w 24"/>
                  <a:gd name="T5" fmla="*/ 2147483646 h 96"/>
                  <a:gd name="T6" fmla="*/ 0 w 24"/>
                  <a:gd name="T7" fmla="*/ 2147483646 h 96"/>
                  <a:gd name="T8" fmla="*/ 0 w 24"/>
                  <a:gd name="T9" fmla="*/ 2147483646 h 96"/>
                  <a:gd name="T10" fmla="*/ 2147483646 w 24"/>
                  <a:gd name="T11" fmla="*/ 2147483646 h 96"/>
                  <a:gd name="T12" fmla="*/ 2147483646 w 24"/>
                  <a:gd name="T13" fmla="*/ 2147483646 h 96"/>
                  <a:gd name="T14" fmla="*/ 2147483646 w 24"/>
                  <a:gd name="T15" fmla="*/ 0 h 9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" h="96">
                    <a:moveTo>
                      <a:pt x="12" y="0"/>
                    </a:moveTo>
                    <a:lnTo>
                      <a:pt x="12" y="0"/>
                    </a:lnTo>
                    <a:lnTo>
                      <a:pt x="24" y="42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8" y="96"/>
                    </a:lnTo>
                    <a:lnTo>
                      <a:pt x="24" y="9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5" name="Freeform 369"/>
              <p:cNvSpPr>
                <a:spLocks/>
              </p:cNvSpPr>
              <p:nvPr/>
            </p:nvSpPr>
            <p:spPr bwMode="auto">
              <a:xfrm>
                <a:off x="4849813" y="4346575"/>
                <a:ext cx="31750" cy="123825"/>
              </a:xfrm>
              <a:custGeom>
                <a:avLst/>
                <a:gdLst>
                  <a:gd name="T0" fmla="*/ 2147483646 w 24"/>
                  <a:gd name="T1" fmla="*/ 0 h 96"/>
                  <a:gd name="T2" fmla="*/ 2147483646 w 24"/>
                  <a:gd name="T3" fmla="*/ 0 h 96"/>
                  <a:gd name="T4" fmla="*/ 2147483646 w 24"/>
                  <a:gd name="T5" fmla="*/ 2147483646 h 96"/>
                  <a:gd name="T6" fmla="*/ 0 w 24"/>
                  <a:gd name="T7" fmla="*/ 2147483646 h 96"/>
                  <a:gd name="T8" fmla="*/ 0 w 24"/>
                  <a:gd name="T9" fmla="*/ 2147483646 h 96"/>
                  <a:gd name="T10" fmla="*/ 2147483646 w 24"/>
                  <a:gd name="T11" fmla="*/ 2147483646 h 96"/>
                  <a:gd name="T12" fmla="*/ 2147483646 w 24"/>
                  <a:gd name="T13" fmla="*/ 2147483646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96">
                    <a:moveTo>
                      <a:pt x="12" y="0"/>
                    </a:moveTo>
                    <a:lnTo>
                      <a:pt x="12" y="0"/>
                    </a:lnTo>
                    <a:lnTo>
                      <a:pt x="24" y="42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8" y="96"/>
                    </a:lnTo>
                    <a:lnTo>
                      <a:pt x="24" y="96"/>
                    </a:lnTo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" name="Freeform 370"/>
              <p:cNvSpPr>
                <a:spLocks/>
              </p:cNvSpPr>
              <p:nvPr/>
            </p:nvSpPr>
            <p:spPr bwMode="auto">
              <a:xfrm>
                <a:off x="4833938" y="4065588"/>
                <a:ext cx="258762" cy="404812"/>
              </a:xfrm>
              <a:custGeom>
                <a:avLst/>
                <a:gdLst>
                  <a:gd name="T0" fmla="*/ 2147483646 w 198"/>
                  <a:gd name="T1" fmla="*/ 2147483646 h 313"/>
                  <a:gd name="T2" fmla="*/ 2147483646 w 198"/>
                  <a:gd name="T3" fmla="*/ 2147483646 h 313"/>
                  <a:gd name="T4" fmla="*/ 2147483646 w 198"/>
                  <a:gd name="T5" fmla="*/ 2147483646 h 313"/>
                  <a:gd name="T6" fmla="*/ 2147483646 w 198"/>
                  <a:gd name="T7" fmla="*/ 2147483646 h 313"/>
                  <a:gd name="T8" fmla="*/ 2147483646 w 198"/>
                  <a:gd name="T9" fmla="*/ 2147483646 h 313"/>
                  <a:gd name="T10" fmla="*/ 2147483646 w 198"/>
                  <a:gd name="T11" fmla="*/ 2147483646 h 313"/>
                  <a:gd name="T12" fmla="*/ 2147483646 w 198"/>
                  <a:gd name="T13" fmla="*/ 2147483646 h 313"/>
                  <a:gd name="T14" fmla="*/ 2147483646 w 198"/>
                  <a:gd name="T15" fmla="*/ 2147483646 h 313"/>
                  <a:gd name="T16" fmla="*/ 2147483646 w 198"/>
                  <a:gd name="T17" fmla="*/ 2147483646 h 313"/>
                  <a:gd name="T18" fmla="*/ 2147483646 w 198"/>
                  <a:gd name="T19" fmla="*/ 2147483646 h 313"/>
                  <a:gd name="T20" fmla="*/ 2147483646 w 198"/>
                  <a:gd name="T21" fmla="*/ 2147483646 h 313"/>
                  <a:gd name="T22" fmla="*/ 2147483646 w 198"/>
                  <a:gd name="T23" fmla="*/ 2147483646 h 313"/>
                  <a:gd name="T24" fmla="*/ 2147483646 w 198"/>
                  <a:gd name="T25" fmla="*/ 0 h 313"/>
                  <a:gd name="T26" fmla="*/ 2147483646 w 198"/>
                  <a:gd name="T27" fmla="*/ 2147483646 h 313"/>
                  <a:gd name="T28" fmla="*/ 2147483646 w 198"/>
                  <a:gd name="T29" fmla="*/ 2147483646 h 313"/>
                  <a:gd name="T30" fmla="*/ 2147483646 w 198"/>
                  <a:gd name="T31" fmla="*/ 2147483646 h 313"/>
                  <a:gd name="T32" fmla="*/ 2147483646 w 198"/>
                  <a:gd name="T33" fmla="*/ 2147483646 h 313"/>
                  <a:gd name="T34" fmla="*/ 2147483646 w 198"/>
                  <a:gd name="T35" fmla="*/ 2147483646 h 313"/>
                  <a:gd name="T36" fmla="*/ 2147483646 w 198"/>
                  <a:gd name="T37" fmla="*/ 2147483646 h 313"/>
                  <a:gd name="T38" fmla="*/ 2147483646 w 198"/>
                  <a:gd name="T39" fmla="*/ 2147483646 h 313"/>
                  <a:gd name="T40" fmla="*/ 2147483646 w 198"/>
                  <a:gd name="T41" fmla="*/ 2147483646 h 313"/>
                  <a:gd name="T42" fmla="*/ 0 w 198"/>
                  <a:gd name="T43" fmla="*/ 2147483646 h 313"/>
                  <a:gd name="T44" fmla="*/ 2147483646 w 198"/>
                  <a:gd name="T45" fmla="*/ 2147483646 h 313"/>
                  <a:gd name="T46" fmla="*/ 2147483646 w 198"/>
                  <a:gd name="T47" fmla="*/ 2147483646 h 313"/>
                  <a:gd name="T48" fmla="*/ 2147483646 w 198"/>
                  <a:gd name="T49" fmla="*/ 2147483646 h 313"/>
                  <a:gd name="T50" fmla="*/ 2147483646 w 198"/>
                  <a:gd name="T51" fmla="*/ 2147483646 h 31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98" h="313">
                    <a:moveTo>
                      <a:pt x="36" y="313"/>
                    </a:moveTo>
                    <a:lnTo>
                      <a:pt x="60" y="307"/>
                    </a:lnTo>
                    <a:lnTo>
                      <a:pt x="96" y="295"/>
                    </a:lnTo>
                    <a:lnTo>
                      <a:pt x="102" y="283"/>
                    </a:lnTo>
                    <a:lnTo>
                      <a:pt x="132" y="277"/>
                    </a:lnTo>
                    <a:lnTo>
                      <a:pt x="180" y="247"/>
                    </a:lnTo>
                    <a:lnTo>
                      <a:pt x="162" y="211"/>
                    </a:lnTo>
                    <a:lnTo>
                      <a:pt x="168" y="193"/>
                    </a:lnTo>
                    <a:lnTo>
                      <a:pt x="174" y="162"/>
                    </a:lnTo>
                    <a:lnTo>
                      <a:pt x="192" y="150"/>
                    </a:lnTo>
                    <a:lnTo>
                      <a:pt x="198" y="78"/>
                    </a:lnTo>
                    <a:lnTo>
                      <a:pt x="54" y="0"/>
                    </a:lnTo>
                    <a:lnTo>
                      <a:pt x="30" y="12"/>
                    </a:lnTo>
                    <a:lnTo>
                      <a:pt x="30" y="18"/>
                    </a:lnTo>
                    <a:lnTo>
                      <a:pt x="36" y="48"/>
                    </a:lnTo>
                    <a:lnTo>
                      <a:pt x="48" y="60"/>
                    </a:lnTo>
                    <a:lnTo>
                      <a:pt x="36" y="132"/>
                    </a:lnTo>
                    <a:lnTo>
                      <a:pt x="6" y="168"/>
                    </a:lnTo>
                    <a:lnTo>
                      <a:pt x="12" y="168"/>
                    </a:lnTo>
                    <a:lnTo>
                      <a:pt x="6" y="168"/>
                    </a:lnTo>
                    <a:lnTo>
                      <a:pt x="0" y="175"/>
                    </a:lnTo>
                    <a:lnTo>
                      <a:pt x="12" y="193"/>
                    </a:lnTo>
                    <a:lnTo>
                      <a:pt x="30" y="199"/>
                    </a:lnTo>
                    <a:lnTo>
                      <a:pt x="24" y="217"/>
                    </a:lnTo>
                    <a:lnTo>
                      <a:pt x="36" y="31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7" name="Freeform 371"/>
              <p:cNvSpPr>
                <a:spLocks/>
              </p:cNvSpPr>
              <p:nvPr/>
            </p:nvSpPr>
            <p:spPr bwMode="auto">
              <a:xfrm>
                <a:off x="4833938" y="4065588"/>
                <a:ext cx="258762" cy="404812"/>
              </a:xfrm>
              <a:custGeom>
                <a:avLst/>
                <a:gdLst>
                  <a:gd name="T0" fmla="*/ 2147483646 w 198"/>
                  <a:gd name="T1" fmla="*/ 2147483646 h 313"/>
                  <a:gd name="T2" fmla="*/ 2147483646 w 198"/>
                  <a:gd name="T3" fmla="*/ 2147483646 h 313"/>
                  <a:gd name="T4" fmla="*/ 2147483646 w 198"/>
                  <a:gd name="T5" fmla="*/ 2147483646 h 313"/>
                  <a:gd name="T6" fmla="*/ 2147483646 w 198"/>
                  <a:gd name="T7" fmla="*/ 2147483646 h 313"/>
                  <a:gd name="T8" fmla="*/ 2147483646 w 198"/>
                  <a:gd name="T9" fmla="*/ 2147483646 h 313"/>
                  <a:gd name="T10" fmla="*/ 2147483646 w 198"/>
                  <a:gd name="T11" fmla="*/ 2147483646 h 313"/>
                  <a:gd name="T12" fmla="*/ 2147483646 w 198"/>
                  <a:gd name="T13" fmla="*/ 2147483646 h 313"/>
                  <a:gd name="T14" fmla="*/ 2147483646 w 198"/>
                  <a:gd name="T15" fmla="*/ 2147483646 h 313"/>
                  <a:gd name="T16" fmla="*/ 2147483646 w 198"/>
                  <a:gd name="T17" fmla="*/ 2147483646 h 313"/>
                  <a:gd name="T18" fmla="*/ 2147483646 w 198"/>
                  <a:gd name="T19" fmla="*/ 2147483646 h 313"/>
                  <a:gd name="T20" fmla="*/ 2147483646 w 198"/>
                  <a:gd name="T21" fmla="*/ 2147483646 h 313"/>
                  <a:gd name="T22" fmla="*/ 2147483646 w 198"/>
                  <a:gd name="T23" fmla="*/ 2147483646 h 313"/>
                  <a:gd name="T24" fmla="*/ 2147483646 w 198"/>
                  <a:gd name="T25" fmla="*/ 0 h 313"/>
                  <a:gd name="T26" fmla="*/ 2147483646 w 198"/>
                  <a:gd name="T27" fmla="*/ 2147483646 h 313"/>
                  <a:gd name="T28" fmla="*/ 2147483646 w 198"/>
                  <a:gd name="T29" fmla="*/ 2147483646 h 313"/>
                  <a:gd name="T30" fmla="*/ 2147483646 w 198"/>
                  <a:gd name="T31" fmla="*/ 2147483646 h 313"/>
                  <a:gd name="T32" fmla="*/ 2147483646 w 198"/>
                  <a:gd name="T33" fmla="*/ 2147483646 h 313"/>
                  <a:gd name="T34" fmla="*/ 2147483646 w 198"/>
                  <a:gd name="T35" fmla="*/ 2147483646 h 313"/>
                  <a:gd name="T36" fmla="*/ 2147483646 w 198"/>
                  <a:gd name="T37" fmla="*/ 2147483646 h 313"/>
                  <a:gd name="T38" fmla="*/ 2147483646 w 198"/>
                  <a:gd name="T39" fmla="*/ 2147483646 h 313"/>
                  <a:gd name="T40" fmla="*/ 2147483646 w 198"/>
                  <a:gd name="T41" fmla="*/ 2147483646 h 313"/>
                  <a:gd name="T42" fmla="*/ 0 w 198"/>
                  <a:gd name="T43" fmla="*/ 2147483646 h 313"/>
                  <a:gd name="T44" fmla="*/ 2147483646 w 198"/>
                  <a:gd name="T45" fmla="*/ 2147483646 h 313"/>
                  <a:gd name="T46" fmla="*/ 2147483646 w 198"/>
                  <a:gd name="T47" fmla="*/ 2147483646 h 313"/>
                  <a:gd name="T48" fmla="*/ 2147483646 w 198"/>
                  <a:gd name="T49" fmla="*/ 2147483646 h 31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98" h="313">
                    <a:moveTo>
                      <a:pt x="36" y="313"/>
                    </a:moveTo>
                    <a:lnTo>
                      <a:pt x="60" y="307"/>
                    </a:lnTo>
                    <a:lnTo>
                      <a:pt x="96" y="295"/>
                    </a:lnTo>
                    <a:lnTo>
                      <a:pt x="102" y="283"/>
                    </a:lnTo>
                    <a:lnTo>
                      <a:pt x="132" y="277"/>
                    </a:lnTo>
                    <a:lnTo>
                      <a:pt x="180" y="247"/>
                    </a:lnTo>
                    <a:lnTo>
                      <a:pt x="162" y="211"/>
                    </a:lnTo>
                    <a:lnTo>
                      <a:pt x="168" y="193"/>
                    </a:lnTo>
                    <a:lnTo>
                      <a:pt x="174" y="162"/>
                    </a:lnTo>
                    <a:lnTo>
                      <a:pt x="192" y="150"/>
                    </a:lnTo>
                    <a:lnTo>
                      <a:pt x="198" y="78"/>
                    </a:lnTo>
                    <a:lnTo>
                      <a:pt x="54" y="0"/>
                    </a:lnTo>
                    <a:lnTo>
                      <a:pt x="30" y="12"/>
                    </a:lnTo>
                    <a:lnTo>
                      <a:pt x="30" y="18"/>
                    </a:lnTo>
                    <a:lnTo>
                      <a:pt x="36" y="48"/>
                    </a:lnTo>
                    <a:lnTo>
                      <a:pt x="48" y="60"/>
                    </a:lnTo>
                    <a:lnTo>
                      <a:pt x="36" y="132"/>
                    </a:lnTo>
                    <a:lnTo>
                      <a:pt x="6" y="168"/>
                    </a:lnTo>
                    <a:lnTo>
                      <a:pt x="12" y="168"/>
                    </a:lnTo>
                    <a:lnTo>
                      <a:pt x="6" y="168"/>
                    </a:lnTo>
                    <a:lnTo>
                      <a:pt x="0" y="175"/>
                    </a:lnTo>
                    <a:lnTo>
                      <a:pt x="12" y="193"/>
                    </a:lnTo>
                    <a:lnTo>
                      <a:pt x="30" y="199"/>
                    </a:lnTo>
                    <a:lnTo>
                      <a:pt x="24" y="217"/>
                    </a:lnTo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8" name="Freeform 372"/>
              <p:cNvSpPr>
                <a:spLocks/>
              </p:cNvSpPr>
              <p:nvPr/>
            </p:nvSpPr>
            <p:spPr bwMode="auto">
              <a:xfrm>
                <a:off x="4913313" y="5211763"/>
                <a:ext cx="398462" cy="354012"/>
              </a:xfrm>
              <a:custGeom>
                <a:avLst/>
                <a:gdLst>
                  <a:gd name="T0" fmla="*/ 2147483646 w 51"/>
                  <a:gd name="T1" fmla="*/ 2147483646 h 45"/>
                  <a:gd name="T2" fmla="*/ 2147483646 w 51"/>
                  <a:gd name="T3" fmla="*/ 2147483646 h 45"/>
                  <a:gd name="T4" fmla="*/ 2147483646 w 51"/>
                  <a:gd name="T5" fmla="*/ 2147483646 h 45"/>
                  <a:gd name="T6" fmla="*/ 2147483646 w 51"/>
                  <a:gd name="T7" fmla="*/ 2147483646 h 45"/>
                  <a:gd name="T8" fmla="*/ 2147483646 w 51"/>
                  <a:gd name="T9" fmla="*/ 0 h 45"/>
                  <a:gd name="T10" fmla="*/ 2147483646 w 51"/>
                  <a:gd name="T11" fmla="*/ 2147483646 h 45"/>
                  <a:gd name="T12" fmla="*/ 2147483646 w 51"/>
                  <a:gd name="T13" fmla="*/ 2147483646 h 45"/>
                  <a:gd name="T14" fmla="*/ 2147483646 w 51"/>
                  <a:gd name="T15" fmla="*/ 2147483646 h 45"/>
                  <a:gd name="T16" fmla="*/ 2147483646 w 51"/>
                  <a:gd name="T17" fmla="*/ 2147483646 h 45"/>
                  <a:gd name="T18" fmla="*/ 2147483646 w 51"/>
                  <a:gd name="T19" fmla="*/ 2147483646 h 45"/>
                  <a:gd name="T20" fmla="*/ 2147483646 w 51"/>
                  <a:gd name="T21" fmla="*/ 2147483646 h 45"/>
                  <a:gd name="T22" fmla="*/ 2147483646 w 51"/>
                  <a:gd name="T23" fmla="*/ 2147483646 h 45"/>
                  <a:gd name="T24" fmla="*/ 2147483646 w 51"/>
                  <a:gd name="T25" fmla="*/ 2147483646 h 45"/>
                  <a:gd name="T26" fmla="*/ 2147483646 w 51"/>
                  <a:gd name="T27" fmla="*/ 2147483646 h 45"/>
                  <a:gd name="T28" fmla="*/ 2147483646 w 51"/>
                  <a:gd name="T29" fmla="*/ 2147483646 h 45"/>
                  <a:gd name="T30" fmla="*/ 2147483646 w 51"/>
                  <a:gd name="T31" fmla="*/ 2147483646 h 45"/>
                  <a:gd name="T32" fmla="*/ 2147483646 w 51"/>
                  <a:gd name="T33" fmla="*/ 2147483646 h 45"/>
                  <a:gd name="T34" fmla="*/ 0 w 51"/>
                  <a:gd name="T35" fmla="*/ 2147483646 h 45"/>
                  <a:gd name="T36" fmla="*/ 2147483646 w 51"/>
                  <a:gd name="T37" fmla="*/ 2147483646 h 45"/>
                  <a:gd name="T38" fmla="*/ 2147483646 w 51"/>
                  <a:gd name="T39" fmla="*/ 2147483646 h 45"/>
                  <a:gd name="T40" fmla="*/ 2147483646 w 51"/>
                  <a:gd name="T41" fmla="*/ 2147483646 h 45"/>
                  <a:gd name="T42" fmla="*/ 2147483646 w 51"/>
                  <a:gd name="T43" fmla="*/ 2147483646 h 45"/>
                  <a:gd name="T44" fmla="*/ 2147483646 w 51"/>
                  <a:gd name="T45" fmla="*/ 2147483646 h 45"/>
                  <a:gd name="T46" fmla="*/ 2147483646 w 51"/>
                  <a:gd name="T47" fmla="*/ 2147483646 h 45"/>
                  <a:gd name="T48" fmla="*/ 2147483646 w 51"/>
                  <a:gd name="T49" fmla="*/ 2147483646 h 45"/>
                  <a:gd name="T50" fmla="*/ 2147483646 w 51"/>
                  <a:gd name="T51" fmla="*/ 2147483646 h 45"/>
                  <a:gd name="T52" fmla="*/ 2147483646 w 51"/>
                  <a:gd name="T53" fmla="*/ 2147483646 h 45"/>
                  <a:gd name="T54" fmla="*/ 2147483646 w 51"/>
                  <a:gd name="T55" fmla="*/ 2147483646 h 45"/>
                  <a:gd name="T56" fmla="*/ 2147483646 w 51"/>
                  <a:gd name="T57" fmla="*/ 2147483646 h 45"/>
                  <a:gd name="T58" fmla="*/ 2147483646 w 51"/>
                  <a:gd name="T59" fmla="*/ 2147483646 h 4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51" h="45">
                    <a:moveTo>
                      <a:pt x="48" y="1"/>
                    </a:moveTo>
                    <a:cubicBezTo>
                      <a:pt x="47" y="1"/>
                      <a:pt x="47" y="1"/>
                      <a:pt x="47" y="1"/>
                    </a:cubicBezTo>
                    <a:cubicBezTo>
                      <a:pt x="46" y="2"/>
                      <a:pt x="46" y="2"/>
                      <a:pt x="46" y="2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7" y="25"/>
                      <a:pt x="50" y="19"/>
                      <a:pt x="51" y="16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49" y="16"/>
                      <a:pt x="49" y="16"/>
                      <a:pt x="49" y="16"/>
                    </a:cubicBezTo>
                    <a:lnTo>
                      <a:pt x="48" y="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9" name="Freeform 373"/>
              <p:cNvSpPr>
                <a:spLocks/>
              </p:cNvSpPr>
              <p:nvPr/>
            </p:nvSpPr>
            <p:spPr bwMode="auto">
              <a:xfrm>
                <a:off x="4999038" y="5095875"/>
                <a:ext cx="236537" cy="234950"/>
              </a:xfrm>
              <a:custGeom>
                <a:avLst/>
                <a:gdLst>
                  <a:gd name="T0" fmla="*/ 2147483646 w 180"/>
                  <a:gd name="T1" fmla="*/ 2147483646 h 180"/>
                  <a:gd name="T2" fmla="*/ 2147483646 w 180"/>
                  <a:gd name="T3" fmla="*/ 2147483646 h 180"/>
                  <a:gd name="T4" fmla="*/ 2147483646 w 180"/>
                  <a:gd name="T5" fmla="*/ 2147483646 h 180"/>
                  <a:gd name="T6" fmla="*/ 2147483646 w 180"/>
                  <a:gd name="T7" fmla="*/ 2147483646 h 180"/>
                  <a:gd name="T8" fmla="*/ 2147483646 w 180"/>
                  <a:gd name="T9" fmla="*/ 2147483646 h 180"/>
                  <a:gd name="T10" fmla="*/ 2147483646 w 180"/>
                  <a:gd name="T11" fmla="*/ 2147483646 h 180"/>
                  <a:gd name="T12" fmla="*/ 2147483646 w 180"/>
                  <a:gd name="T13" fmla="*/ 2147483646 h 180"/>
                  <a:gd name="T14" fmla="*/ 2147483646 w 180"/>
                  <a:gd name="T15" fmla="*/ 0 h 180"/>
                  <a:gd name="T16" fmla="*/ 2147483646 w 180"/>
                  <a:gd name="T17" fmla="*/ 2147483646 h 180"/>
                  <a:gd name="T18" fmla="*/ 2147483646 w 180"/>
                  <a:gd name="T19" fmla="*/ 2147483646 h 180"/>
                  <a:gd name="T20" fmla="*/ 2147483646 w 180"/>
                  <a:gd name="T21" fmla="*/ 2147483646 h 180"/>
                  <a:gd name="T22" fmla="*/ 0 w 180"/>
                  <a:gd name="T23" fmla="*/ 2147483646 h 180"/>
                  <a:gd name="T24" fmla="*/ 0 w 180"/>
                  <a:gd name="T25" fmla="*/ 2147483646 h 180"/>
                  <a:gd name="T26" fmla="*/ 2147483646 w 180"/>
                  <a:gd name="T27" fmla="*/ 2147483646 h 180"/>
                  <a:gd name="T28" fmla="*/ 2147483646 w 180"/>
                  <a:gd name="T29" fmla="*/ 2147483646 h 180"/>
                  <a:gd name="T30" fmla="*/ 2147483646 w 180"/>
                  <a:gd name="T31" fmla="*/ 2147483646 h 180"/>
                  <a:gd name="T32" fmla="*/ 2147483646 w 180"/>
                  <a:gd name="T33" fmla="*/ 2147483646 h 180"/>
                  <a:gd name="T34" fmla="*/ 2147483646 w 180"/>
                  <a:gd name="T35" fmla="*/ 2147483646 h 180"/>
                  <a:gd name="T36" fmla="*/ 2147483646 w 180"/>
                  <a:gd name="T37" fmla="*/ 2147483646 h 180"/>
                  <a:gd name="T38" fmla="*/ 2147483646 w 180"/>
                  <a:gd name="T39" fmla="*/ 2147483646 h 180"/>
                  <a:gd name="T40" fmla="*/ 2147483646 w 180"/>
                  <a:gd name="T41" fmla="*/ 2147483646 h 180"/>
                  <a:gd name="T42" fmla="*/ 2147483646 w 180"/>
                  <a:gd name="T43" fmla="*/ 2147483646 h 18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0" h="180">
                    <a:moveTo>
                      <a:pt x="144" y="54"/>
                    </a:moveTo>
                    <a:lnTo>
                      <a:pt x="132" y="54"/>
                    </a:lnTo>
                    <a:lnTo>
                      <a:pt x="114" y="30"/>
                    </a:lnTo>
                    <a:lnTo>
                      <a:pt x="102" y="6"/>
                    </a:lnTo>
                    <a:lnTo>
                      <a:pt x="96" y="6"/>
                    </a:lnTo>
                    <a:lnTo>
                      <a:pt x="84" y="12"/>
                    </a:lnTo>
                    <a:lnTo>
                      <a:pt x="96" y="6"/>
                    </a:lnTo>
                    <a:lnTo>
                      <a:pt x="84" y="0"/>
                    </a:lnTo>
                    <a:lnTo>
                      <a:pt x="66" y="6"/>
                    </a:lnTo>
                    <a:lnTo>
                      <a:pt x="18" y="18"/>
                    </a:lnTo>
                    <a:lnTo>
                      <a:pt x="12" y="84"/>
                    </a:lnTo>
                    <a:lnTo>
                      <a:pt x="0" y="90"/>
                    </a:lnTo>
                    <a:lnTo>
                      <a:pt x="0" y="144"/>
                    </a:lnTo>
                    <a:lnTo>
                      <a:pt x="12" y="168"/>
                    </a:lnTo>
                    <a:lnTo>
                      <a:pt x="18" y="180"/>
                    </a:lnTo>
                    <a:lnTo>
                      <a:pt x="36" y="180"/>
                    </a:lnTo>
                    <a:lnTo>
                      <a:pt x="66" y="162"/>
                    </a:lnTo>
                    <a:lnTo>
                      <a:pt x="90" y="162"/>
                    </a:lnTo>
                    <a:lnTo>
                      <a:pt x="138" y="120"/>
                    </a:lnTo>
                    <a:lnTo>
                      <a:pt x="180" y="90"/>
                    </a:lnTo>
                    <a:lnTo>
                      <a:pt x="150" y="78"/>
                    </a:lnTo>
                    <a:lnTo>
                      <a:pt x="144" y="5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0" name="Freeform 374"/>
              <p:cNvSpPr>
                <a:spLocks/>
              </p:cNvSpPr>
              <p:nvPr/>
            </p:nvSpPr>
            <p:spPr bwMode="auto">
              <a:xfrm>
                <a:off x="5241925" y="4914900"/>
                <a:ext cx="268288" cy="422275"/>
              </a:xfrm>
              <a:custGeom>
                <a:avLst/>
                <a:gdLst>
                  <a:gd name="T0" fmla="*/ 2147483646 w 34"/>
                  <a:gd name="T1" fmla="*/ 2147483646 h 54"/>
                  <a:gd name="T2" fmla="*/ 2147483646 w 34"/>
                  <a:gd name="T3" fmla="*/ 2147483646 h 54"/>
                  <a:gd name="T4" fmla="*/ 2147483646 w 34"/>
                  <a:gd name="T5" fmla="*/ 2147483646 h 54"/>
                  <a:gd name="T6" fmla="*/ 2147483646 w 34"/>
                  <a:gd name="T7" fmla="*/ 2147483646 h 54"/>
                  <a:gd name="T8" fmla="*/ 2147483646 w 34"/>
                  <a:gd name="T9" fmla="*/ 2147483646 h 54"/>
                  <a:gd name="T10" fmla="*/ 2147483646 w 34"/>
                  <a:gd name="T11" fmla="*/ 2147483646 h 54"/>
                  <a:gd name="T12" fmla="*/ 2147483646 w 34"/>
                  <a:gd name="T13" fmla="*/ 2147483646 h 54"/>
                  <a:gd name="T14" fmla="*/ 2147483646 w 34"/>
                  <a:gd name="T15" fmla="*/ 2147483646 h 54"/>
                  <a:gd name="T16" fmla="*/ 2147483646 w 34"/>
                  <a:gd name="T17" fmla="*/ 2147483646 h 54"/>
                  <a:gd name="T18" fmla="*/ 2147483646 w 34"/>
                  <a:gd name="T19" fmla="*/ 2147483646 h 54"/>
                  <a:gd name="T20" fmla="*/ 2147483646 w 34"/>
                  <a:gd name="T21" fmla="*/ 2147483646 h 54"/>
                  <a:gd name="T22" fmla="*/ 2147483646 w 34"/>
                  <a:gd name="T23" fmla="*/ 2147483646 h 54"/>
                  <a:gd name="T24" fmla="*/ 0 w 34"/>
                  <a:gd name="T25" fmla="*/ 2147483646 h 54"/>
                  <a:gd name="T26" fmla="*/ 0 w 34"/>
                  <a:gd name="T27" fmla="*/ 2147483646 h 54"/>
                  <a:gd name="T28" fmla="*/ 2147483646 w 34"/>
                  <a:gd name="T29" fmla="*/ 2147483646 h 54"/>
                  <a:gd name="T30" fmla="*/ 2147483646 w 34"/>
                  <a:gd name="T31" fmla="*/ 2147483646 h 54"/>
                  <a:gd name="T32" fmla="*/ 2147483646 w 34"/>
                  <a:gd name="T33" fmla="*/ 2147483646 h 54"/>
                  <a:gd name="T34" fmla="*/ 2147483646 w 34"/>
                  <a:gd name="T35" fmla="*/ 2147483646 h 54"/>
                  <a:gd name="T36" fmla="*/ 2147483646 w 34"/>
                  <a:gd name="T37" fmla="*/ 2147483646 h 54"/>
                  <a:gd name="T38" fmla="*/ 2147483646 w 34"/>
                  <a:gd name="T39" fmla="*/ 2147483646 h 54"/>
                  <a:gd name="T40" fmla="*/ 2147483646 w 34"/>
                  <a:gd name="T41" fmla="*/ 2147483646 h 54"/>
                  <a:gd name="T42" fmla="*/ 2147483646 w 34"/>
                  <a:gd name="T43" fmla="*/ 2147483646 h 54"/>
                  <a:gd name="T44" fmla="*/ 2147483646 w 34"/>
                  <a:gd name="T45" fmla="*/ 2147483646 h 54"/>
                  <a:gd name="T46" fmla="*/ 2147483646 w 34"/>
                  <a:gd name="T47" fmla="*/ 2147483646 h 54"/>
                  <a:gd name="T48" fmla="*/ 2147483646 w 34"/>
                  <a:gd name="T49" fmla="*/ 2147483646 h 54"/>
                  <a:gd name="T50" fmla="*/ 2147483646 w 34"/>
                  <a:gd name="T51" fmla="*/ 2147483646 h 54"/>
                  <a:gd name="T52" fmla="*/ 2147483646 w 34"/>
                  <a:gd name="T53" fmla="*/ 2147483646 h 54"/>
                  <a:gd name="T54" fmla="*/ 2147483646 w 34"/>
                  <a:gd name="T55" fmla="*/ 2147483646 h 54"/>
                  <a:gd name="T56" fmla="*/ 2147483646 w 34"/>
                  <a:gd name="T57" fmla="*/ 2147483646 h 54"/>
                  <a:gd name="T58" fmla="*/ 2147483646 w 34"/>
                  <a:gd name="T59" fmla="*/ 2147483646 h 54"/>
                  <a:gd name="T60" fmla="*/ 2147483646 w 34"/>
                  <a:gd name="T61" fmla="*/ 2147483646 h 54"/>
                  <a:gd name="T62" fmla="*/ 2147483646 w 34"/>
                  <a:gd name="T63" fmla="*/ 2147483646 h 54"/>
                  <a:gd name="T64" fmla="*/ 2147483646 w 34"/>
                  <a:gd name="T65" fmla="*/ 2147483646 h 54"/>
                  <a:gd name="T66" fmla="*/ 2147483646 w 34"/>
                  <a:gd name="T67" fmla="*/ 2147483646 h 54"/>
                  <a:gd name="T68" fmla="*/ 2147483646 w 34"/>
                  <a:gd name="T69" fmla="*/ 0 h 54"/>
                  <a:gd name="T70" fmla="*/ 2147483646 w 34"/>
                  <a:gd name="T71" fmla="*/ 0 h 54"/>
                  <a:gd name="T72" fmla="*/ 2147483646 w 34"/>
                  <a:gd name="T73" fmla="*/ 2147483646 h 54"/>
                  <a:gd name="T74" fmla="*/ 2147483646 w 34"/>
                  <a:gd name="T75" fmla="*/ 2147483646 h 5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4" h="54">
                    <a:moveTo>
                      <a:pt x="22" y="2"/>
                    </a:moveTo>
                    <a:cubicBezTo>
                      <a:pt x="17" y="3"/>
                      <a:pt x="17" y="3"/>
                      <a:pt x="17" y="3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9" y="54"/>
                      <a:pt x="9" y="54"/>
                      <a:pt x="9" y="54"/>
                    </a:cubicBezTo>
                    <a:cubicBezTo>
                      <a:pt x="10" y="51"/>
                      <a:pt x="9" y="51"/>
                      <a:pt x="9" y="51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0" y="1"/>
                      <a:pt x="30" y="1"/>
                      <a:pt x="30" y="1"/>
                    </a:cubicBezTo>
                    <a:lnTo>
                      <a:pt x="22" y="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1" name="Freeform 375"/>
              <p:cNvSpPr>
                <a:spLocks/>
              </p:cNvSpPr>
              <p:nvPr/>
            </p:nvSpPr>
            <p:spPr bwMode="auto">
              <a:xfrm>
                <a:off x="5241925" y="4673600"/>
                <a:ext cx="260350" cy="265113"/>
              </a:xfrm>
              <a:custGeom>
                <a:avLst/>
                <a:gdLst>
                  <a:gd name="T0" fmla="*/ 2147483646 w 33"/>
                  <a:gd name="T1" fmla="*/ 2147483646 h 34"/>
                  <a:gd name="T2" fmla="*/ 2147483646 w 33"/>
                  <a:gd name="T3" fmla="*/ 2147483646 h 34"/>
                  <a:gd name="T4" fmla="*/ 2147483646 w 33"/>
                  <a:gd name="T5" fmla="*/ 2147483646 h 34"/>
                  <a:gd name="T6" fmla="*/ 2147483646 w 33"/>
                  <a:gd name="T7" fmla="*/ 2147483646 h 34"/>
                  <a:gd name="T8" fmla="*/ 2147483646 w 33"/>
                  <a:gd name="T9" fmla="*/ 0 h 34"/>
                  <a:gd name="T10" fmla="*/ 2147483646 w 33"/>
                  <a:gd name="T11" fmla="*/ 2147483646 h 34"/>
                  <a:gd name="T12" fmla="*/ 2147483646 w 33"/>
                  <a:gd name="T13" fmla="*/ 2147483646 h 34"/>
                  <a:gd name="T14" fmla="*/ 2147483646 w 33"/>
                  <a:gd name="T15" fmla="*/ 2147483646 h 34"/>
                  <a:gd name="T16" fmla="*/ 2147483646 w 33"/>
                  <a:gd name="T17" fmla="*/ 2147483646 h 34"/>
                  <a:gd name="T18" fmla="*/ 2147483646 w 33"/>
                  <a:gd name="T19" fmla="*/ 2147483646 h 34"/>
                  <a:gd name="T20" fmla="*/ 2147483646 w 33"/>
                  <a:gd name="T21" fmla="*/ 2147483646 h 34"/>
                  <a:gd name="T22" fmla="*/ 0 w 33"/>
                  <a:gd name="T23" fmla="*/ 2147483646 h 34"/>
                  <a:gd name="T24" fmla="*/ 2147483646 w 33"/>
                  <a:gd name="T25" fmla="*/ 2147483646 h 34"/>
                  <a:gd name="T26" fmla="*/ 2147483646 w 33"/>
                  <a:gd name="T27" fmla="*/ 2147483646 h 34"/>
                  <a:gd name="T28" fmla="*/ 2147483646 w 33"/>
                  <a:gd name="T29" fmla="*/ 2147483646 h 34"/>
                  <a:gd name="T30" fmla="*/ 2147483646 w 33"/>
                  <a:gd name="T31" fmla="*/ 2147483646 h 34"/>
                  <a:gd name="T32" fmla="*/ 2147483646 w 33"/>
                  <a:gd name="T33" fmla="*/ 2147483646 h 34"/>
                  <a:gd name="T34" fmla="*/ 2147483646 w 33"/>
                  <a:gd name="T35" fmla="*/ 2147483646 h 34"/>
                  <a:gd name="T36" fmla="*/ 2147483646 w 33"/>
                  <a:gd name="T37" fmla="*/ 2147483646 h 34"/>
                  <a:gd name="T38" fmla="*/ 2147483646 w 33"/>
                  <a:gd name="T39" fmla="*/ 2147483646 h 34"/>
                  <a:gd name="T40" fmla="*/ 2147483646 w 33"/>
                  <a:gd name="T41" fmla="*/ 2147483646 h 34"/>
                  <a:gd name="T42" fmla="*/ 2147483646 w 33"/>
                  <a:gd name="T43" fmla="*/ 2147483646 h 34"/>
                  <a:gd name="T44" fmla="*/ 2147483646 w 33"/>
                  <a:gd name="T45" fmla="*/ 2147483646 h 34"/>
                  <a:gd name="T46" fmla="*/ 2147483646 w 33"/>
                  <a:gd name="T47" fmla="*/ 2147483646 h 34"/>
                  <a:gd name="T48" fmla="*/ 2147483646 w 33"/>
                  <a:gd name="T49" fmla="*/ 2147483646 h 34"/>
                  <a:gd name="T50" fmla="*/ 2147483646 w 33"/>
                  <a:gd name="T51" fmla="*/ 2147483646 h 34"/>
                  <a:gd name="T52" fmla="*/ 2147483646 w 33"/>
                  <a:gd name="T53" fmla="*/ 2147483646 h 3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3" h="34">
                    <a:moveTo>
                      <a:pt x="25" y="6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8" y="26"/>
                      <a:pt x="9" y="26"/>
                    </a:cubicBezTo>
                    <a:cubicBezTo>
                      <a:pt x="9" y="26"/>
                      <a:pt x="14" y="27"/>
                      <a:pt x="14" y="27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28" y="15"/>
                      <a:pt x="28" y="14"/>
                    </a:cubicBezTo>
                    <a:cubicBezTo>
                      <a:pt x="28" y="13"/>
                      <a:pt x="29" y="12"/>
                      <a:pt x="30" y="12"/>
                    </a:cubicBezTo>
                    <a:cubicBezTo>
                      <a:pt x="25" y="9"/>
                      <a:pt x="25" y="9"/>
                      <a:pt x="25" y="9"/>
                    </a:cubicBezTo>
                    <a:lnTo>
                      <a:pt x="25" y="6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2" name="Freeform 376"/>
              <p:cNvSpPr>
                <a:spLocks/>
              </p:cNvSpPr>
              <p:nvPr/>
            </p:nvSpPr>
            <p:spPr bwMode="auto">
              <a:xfrm>
                <a:off x="4802188" y="4797425"/>
                <a:ext cx="298450" cy="298450"/>
              </a:xfrm>
              <a:custGeom>
                <a:avLst/>
                <a:gdLst>
                  <a:gd name="T0" fmla="*/ 2147483646 w 38"/>
                  <a:gd name="T1" fmla="*/ 2147483646 h 38"/>
                  <a:gd name="T2" fmla="*/ 2147483646 w 38"/>
                  <a:gd name="T3" fmla="*/ 2147483646 h 38"/>
                  <a:gd name="T4" fmla="*/ 2147483646 w 38"/>
                  <a:gd name="T5" fmla="*/ 2147483646 h 38"/>
                  <a:gd name="T6" fmla="*/ 2147483646 w 38"/>
                  <a:gd name="T7" fmla="*/ 2147483646 h 38"/>
                  <a:gd name="T8" fmla="*/ 2147483646 w 38"/>
                  <a:gd name="T9" fmla="*/ 2147483646 h 38"/>
                  <a:gd name="T10" fmla="*/ 2147483646 w 38"/>
                  <a:gd name="T11" fmla="*/ 2147483646 h 38"/>
                  <a:gd name="T12" fmla="*/ 2147483646 w 38"/>
                  <a:gd name="T13" fmla="*/ 2147483646 h 38"/>
                  <a:gd name="T14" fmla="*/ 2147483646 w 38"/>
                  <a:gd name="T15" fmla="*/ 2147483646 h 38"/>
                  <a:gd name="T16" fmla="*/ 2147483646 w 38"/>
                  <a:gd name="T17" fmla="*/ 2147483646 h 38"/>
                  <a:gd name="T18" fmla="*/ 2147483646 w 38"/>
                  <a:gd name="T19" fmla="*/ 2147483646 h 38"/>
                  <a:gd name="T20" fmla="*/ 2147483646 w 38"/>
                  <a:gd name="T21" fmla="*/ 2147483646 h 38"/>
                  <a:gd name="T22" fmla="*/ 2147483646 w 38"/>
                  <a:gd name="T23" fmla="*/ 2147483646 h 38"/>
                  <a:gd name="T24" fmla="*/ 2147483646 w 38"/>
                  <a:gd name="T25" fmla="*/ 2147483646 h 38"/>
                  <a:gd name="T26" fmla="*/ 2147483646 w 38"/>
                  <a:gd name="T27" fmla="*/ 2147483646 h 38"/>
                  <a:gd name="T28" fmla="*/ 2147483646 w 38"/>
                  <a:gd name="T29" fmla="*/ 2147483646 h 38"/>
                  <a:gd name="T30" fmla="*/ 2147483646 w 38"/>
                  <a:gd name="T31" fmla="*/ 2147483646 h 38"/>
                  <a:gd name="T32" fmla="*/ 2147483646 w 38"/>
                  <a:gd name="T33" fmla="*/ 0 h 38"/>
                  <a:gd name="T34" fmla="*/ 2147483646 w 38"/>
                  <a:gd name="T35" fmla="*/ 0 h 38"/>
                  <a:gd name="T36" fmla="*/ 2147483646 w 38"/>
                  <a:gd name="T37" fmla="*/ 2147483646 h 38"/>
                  <a:gd name="T38" fmla="*/ 2147483646 w 38"/>
                  <a:gd name="T39" fmla="*/ 2147483646 h 38"/>
                  <a:gd name="T40" fmla="*/ 2147483646 w 38"/>
                  <a:gd name="T41" fmla="*/ 2147483646 h 38"/>
                  <a:gd name="T42" fmla="*/ 0 w 38"/>
                  <a:gd name="T43" fmla="*/ 2147483646 h 38"/>
                  <a:gd name="T44" fmla="*/ 0 w 38"/>
                  <a:gd name="T45" fmla="*/ 2147483646 h 38"/>
                  <a:gd name="T46" fmla="*/ 2147483646 w 38"/>
                  <a:gd name="T47" fmla="*/ 2147483646 h 38"/>
                  <a:gd name="T48" fmla="*/ 2147483646 w 38"/>
                  <a:gd name="T49" fmla="*/ 2147483646 h 3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8" h="38">
                    <a:moveTo>
                      <a:pt x="4" y="37"/>
                    </a:moveTo>
                    <a:cubicBezTo>
                      <a:pt x="18" y="37"/>
                      <a:pt x="18" y="37"/>
                      <a:pt x="18" y="37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22"/>
                      <a:pt x="32" y="22"/>
                      <a:pt x="32" y="22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4"/>
                      <a:pt x="25" y="4"/>
                      <a:pt x="24" y="4"/>
                    </a:cubicBezTo>
                    <a:cubicBezTo>
                      <a:pt x="24" y="4"/>
                      <a:pt x="22" y="6"/>
                      <a:pt x="21" y="6"/>
                    </a:cubicBezTo>
                    <a:cubicBezTo>
                      <a:pt x="20" y="7"/>
                      <a:pt x="19" y="6"/>
                      <a:pt x="18" y="6"/>
                    </a:cubicBezTo>
                    <a:cubicBezTo>
                      <a:pt x="17" y="6"/>
                      <a:pt x="13" y="0"/>
                      <a:pt x="12" y="0"/>
                    </a:cubicBezTo>
                    <a:cubicBezTo>
                      <a:pt x="11" y="0"/>
                      <a:pt x="4" y="0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2" y="35"/>
                      <a:pt x="2" y="35"/>
                      <a:pt x="2" y="35"/>
                    </a:cubicBezTo>
                    <a:lnTo>
                      <a:pt x="4" y="37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3" name="Freeform 377"/>
              <p:cNvSpPr>
                <a:spLocks/>
              </p:cNvSpPr>
              <p:nvPr/>
            </p:nvSpPr>
            <p:spPr bwMode="auto">
              <a:xfrm>
                <a:off x="4802188" y="4516438"/>
                <a:ext cx="463550" cy="460375"/>
              </a:xfrm>
              <a:custGeom>
                <a:avLst/>
                <a:gdLst>
                  <a:gd name="T0" fmla="*/ 2147483646 w 59"/>
                  <a:gd name="T1" fmla="*/ 2147483646 h 59"/>
                  <a:gd name="T2" fmla="*/ 2147483646 w 59"/>
                  <a:gd name="T3" fmla="*/ 2147483646 h 59"/>
                  <a:gd name="T4" fmla="*/ 2147483646 w 59"/>
                  <a:gd name="T5" fmla="*/ 2147483646 h 59"/>
                  <a:gd name="T6" fmla="*/ 2147483646 w 59"/>
                  <a:gd name="T7" fmla="*/ 2147483646 h 59"/>
                  <a:gd name="T8" fmla="*/ 2147483646 w 59"/>
                  <a:gd name="T9" fmla="*/ 2147483646 h 59"/>
                  <a:gd name="T10" fmla="*/ 2147483646 w 59"/>
                  <a:gd name="T11" fmla="*/ 2147483646 h 59"/>
                  <a:gd name="T12" fmla="*/ 0 w 59"/>
                  <a:gd name="T13" fmla="*/ 2147483646 h 59"/>
                  <a:gd name="T14" fmla="*/ 2147483646 w 59"/>
                  <a:gd name="T15" fmla="*/ 2147483646 h 59"/>
                  <a:gd name="T16" fmla="*/ 2147483646 w 59"/>
                  <a:gd name="T17" fmla="*/ 2147483646 h 59"/>
                  <a:gd name="T18" fmla="*/ 2147483646 w 59"/>
                  <a:gd name="T19" fmla="*/ 2147483646 h 59"/>
                  <a:gd name="T20" fmla="*/ 2147483646 w 59"/>
                  <a:gd name="T21" fmla="*/ 2147483646 h 59"/>
                  <a:gd name="T22" fmla="*/ 2147483646 w 59"/>
                  <a:gd name="T23" fmla="*/ 2147483646 h 59"/>
                  <a:gd name="T24" fmla="*/ 2147483646 w 59"/>
                  <a:gd name="T25" fmla="*/ 2147483646 h 59"/>
                  <a:gd name="T26" fmla="*/ 2147483646 w 59"/>
                  <a:gd name="T27" fmla="*/ 2147483646 h 59"/>
                  <a:gd name="T28" fmla="*/ 2147483646 w 59"/>
                  <a:gd name="T29" fmla="*/ 2147483646 h 59"/>
                  <a:gd name="T30" fmla="*/ 2147483646 w 59"/>
                  <a:gd name="T31" fmla="*/ 2147483646 h 59"/>
                  <a:gd name="T32" fmla="*/ 2147483646 w 59"/>
                  <a:gd name="T33" fmla="*/ 2147483646 h 59"/>
                  <a:gd name="T34" fmla="*/ 2147483646 w 59"/>
                  <a:gd name="T35" fmla="*/ 2147483646 h 59"/>
                  <a:gd name="T36" fmla="*/ 2147483646 w 59"/>
                  <a:gd name="T37" fmla="*/ 2147483646 h 59"/>
                  <a:gd name="T38" fmla="*/ 2147483646 w 59"/>
                  <a:gd name="T39" fmla="*/ 2147483646 h 59"/>
                  <a:gd name="T40" fmla="*/ 2147483646 w 59"/>
                  <a:gd name="T41" fmla="*/ 2147483646 h 59"/>
                  <a:gd name="T42" fmla="*/ 2147483646 w 59"/>
                  <a:gd name="T43" fmla="*/ 2147483646 h 59"/>
                  <a:gd name="T44" fmla="*/ 2147483646 w 59"/>
                  <a:gd name="T45" fmla="*/ 2147483646 h 59"/>
                  <a:gd name="T46" fmla="*/ 2147483646 w 59"/>
                  <a:gd name="T47" fmla="*/ 2147483646 h 59"/>
                  <a:gd name="T48" fmla="*/ 2147483646 w 59"/>
                  <a:gd name="T49" fmla="*/ 2147483646 h 59"/>
                  <a:gd name="T50" fmla="*/ 2147483646 w 59"/>
                  <a:gd name="T51" fmla="*/ 2147483646 h 59"/>
                  <a:gd name="T52" fmla="*/ 2147483646 w 59"/>
                  <a:gd name="T53" fmla="*/ 2147483646 h 59"/>
                  <a:gd name="T54" fmla="*/ 2147483646 w 59"/>
                  <a:gd name="T55" fmla="*/ 2147483646 h 59"/>
                  <a:gd name="T56" fmla="*/ 2147483646 w 59"/>
                  <a:gd name="T57" fmla="*/ 2147483646 h 59"/>
                  <a:gd name="T58" fmla="*/ 2147483646 w 59"/>
                  <a:gd name="T59" fmla="*/ 2147483646 h 59"/>
                  <a:gd name="T60" fmla="*/ 2147483646 w 59"/>
                  <a:gd name="T61" fmla="*/ 2147483646 h 59"/>
                  <a:gd name="T62" fmla="*/ 2147483646 w 59"/>
                  <a:gd name="T63" fmla="*/ 2147483646 h 59"/>
                  <a:gd name="T64" fmla="*/ 2147483646 w 59"/>
                  <a:gd name="T65" fmla="*/ 2147483646 h 59"/>
                  <a:gd name="T66" fmla="*/ 2147483646 w 59"/>
                  <a:gd name="T67" fmla="*/ 2147483646 h 59"/>
                  <a:gd name="T68" fmla="*/ 2147483646 w 59"/>
                  <a:gd name="T69" fmla="*/ 0 h 59"/>
                  <a:gd name="T70" fmla="*/ 2147483646 w 59"/>
                  <a:gd name="T71" fmla="*/ 2147483646 h 59"/>
                  <a:gd name="T72" fmla="*/ 2147483646 w 59"/>
                  <a:gd name="T73" fmla="*/ 2147483646 h 59"/>
                  <a:gd name="T74" fmla="*/ 2147483646 w 59"/>
                  <a:gd name="T75" fmla="*/ 2147483646 h 59"/>
                  <a:gd name="T76" fmla="*/ 2147483646 w 59"/>
                  <a:gd name="T77" fmla="*/ 2147483646 h 59"/>
                  <a:gd name="T78" fmla="*/ 2147483646 w 59"/>
                  <a:gd name="T79" fmla="*/ 2147483646 h 5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9" h="59">
                    <a:moveTo>
                      <a:pt x="21" y="6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11" y="36"/>
                      <a:pt x="12" y="36"/>
                    </a:cubicBezTo>
                    <a:cubicBezTo>
                      <a:pt x="13" y="36"/>
                      <a:pt x="17" y="42"/>
                      <a:pt x="18" y="42"/>
                    </a:cubicBezTo>
                    <a:cubicBezTo>
                      <a:pt x="19" y="42"/>
                      <a:pt x="20" y="43"/>
                      <a:pt x="21" y="42"/>
                    </a:cubicBezTo>
                    <a:cubicBezTo>
                      <a:pt x="22" y="42"/>
                      <a:pt x="24" y="40"/>
                      <a:pt x="24" y="40"/>
                    </a:cubicBezTo>
                    <a:cubicBezTo>
                      <a:pt x="25" y="40"/>
                      <a:pt x="30" y="40"/>
                      <a:pt x="30" y="40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43" y="53"/>
                      <a:pt x="43" y="53"/>
                      <a:pt x="43" y="53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55" y="59"/>
                      <a:pt x="55" y="59"/>
                      <a:pt x="55" y="59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3" y="50"/>
                      <a:pt x="53" y="50"/>
                      <a:pt x="53" y="50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7" y="43"/>
                      <a:pt x="57" y="43"/>
                      <a:pt x="57" y="43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5" y="18"/>
                      <a:pt x="55" y="18"/>
                      <a:pt x="55" y="18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6"/>
                      <a:pt x="21" y="6"/>
                      <a:pt x="21" y="6"/>
                    </a:cubicBezTo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4" name="Freeform 378"/>
              <p:cNvSpPr>
                <a:spLocks/>
              </p:cNvSpPr>
              <p:nvPr/>
            </p:nvSpPr>
            <p:spPr bwMode="auto">
              <a:xfrm>
                <a:off x="5319713" y="4203700"/>
                <a:ext cx="369887" cy="354013"/>
              </a:xfrm>
              <a:custGeom>
                <a:avLst/>
                <a:gdLst>
                  <a:gd name="T0" fmla="*/ 2147483646 w 47"/>
                  <a:gd name="T1" fmla="*/ 2147483646 h 45"/>
                  <a:gd name="T2" fmla="*/ 2147483646 w 47"/>
                  <a:gd name="T3" fmla="*/ 2147483646 h 45"/>
                  <a:gd name="T4" fmla="*/ 2147483646 w 47"/>
                  <a:gd name="T5" fmla="*/ 2147483646 h 45"/>
                  <a:gd name="T6" fmla="*/ 2147483646 w 47"/>
                  <a:gd name="T7" fmla="*/ 2147483646 h 45"/>
                  <a:gd name="T8" fmla="*/ 2147483646 w 47"/>
                  <a:gd name="T9" fmla="*/ 2147483646 h 45"/>
                  <a:gd name="T10" fmla="*/ 2147483646 w 47"/>
                  <a:gd name="T11" fmla="*/ 2147483646 h 45"/>
                  <a:gd name="T12" fmla="*/ 2147483646 w 47"/>
                  <a:gd name="T13" fmla="*/ 2147483646 h 45"/>
                  <a:gd name="T14" fmla="*/ 2147483646 w 47"/>
                  <a:gd name="T15" fmla="*/ 2147483646 h 45"/>
                  <a:gd name="T16" fmla="*/ 2147483646 w 47"/>
                  <a:gd name="T17" fmla="*/ 2147483646 h 45"/>
                  <a:gd name="T18" fmla="*/ 2147483646 w 47"/>
                  <a:gd name="T19" fmla="*/ 2147483646 h 45"/>
                  <a:gd name="T20" fmla="*/ 2147483646 w 47"/>
                  <a:gd name="T21" fmla="*/ 2147483646 h 45"/>
                  <a:gd name="T22" fmla="*/ 2147483646 w 47"/>
                  <a:gd name="T23" fmla="*/ 2147483646 h 45"/>
                  <a:gd name="T24" fmla="*/ 2147483646 w 47"/>
                  <a:gd name="T25" fmla="*/ 2147483646 h 45"/>
                  <a:gd name="T26" fmla="*/ 2147483646 w 47"/>
                  <a:gd name="T27" fmla="*/ 2147483646 h 45"/>
                  <a:gd name="T28" fmla="*/ 2147483646 w 47"/>
                  <a:gd name="T29" fmla="*/ 0 h 45"/>
                  <a:gd name="T30" fmla="*/ 2147483646 w 47"/>
                  <a:gd name="T31" fmla="*/ 0 h 45"/>
                  <a:gd name="T32" fmla="*/ 2147483646 w 47"/>
                  <a:gd name="T33" fmla="*/ 2147483646 h 45"/>
                  <a:gd name="T34" fmla="*/ 2147483646 w 47"/>
                  <a:gd name="T35" fmla="*/ 2147483646 h 45"/>
                  <a:gd name="T36" fmla="*/ 2147483646 w 47"/>
                  <a:gd name="T37" fmla="*/ 2147483646 h 45"/>
                  <a:gd name="T38" fmla="*/ 2147483646 w 47"/>
                  <a:gd name="T39" fmla="*/ 2147483646 h 45"/>
                  <a:gd name="T40" fmla="*/ 2147483646 w 47"/>
                  <a:gd name="T41" fmla="*/ 2147483646 h 45"/>
                  <a:gd name="T42" fmla="*/ 2147483646 w 47"/>
                  <a:gd name="T43" fmla="*/ 2147483646 h 45"/>
                  <a:gd name="T44" fmla="*/ 2147483646 w 47"/>
                  <a:gd name="T45" fmla="*/ 2147483646 h 45"/>
                  <a:gd name="T46" fmla="*/ 0 w 47"/>
                  <a:gd name="T47" fmla="*/ 2147483646 h 45"/>
                  <a:gd name="T48" fmla="*/ 2147483646 w 47"/>
                  <a:gd name="T49" fmla="*/ 2147483646 h 45"/>
                  <a:gd name="T50" fmla="*/ 2147483646 w 47"/>
                  <a:gd name="T51" fmla="*/ 2147483646 h 45"/>
                  <a:gd name="T52" fmla="*/ 2147483646 w 47"/>
                  <a:gd name="T53" fmla="*/ 2147483646 h 45"/>
                  <a:gd name="T54" fmla="*/ 2147483646 w 47"/>
                  <a:gd name="T55" fmla="*/ 2147483646 h 45"/>
                  <a:gd name="T56" fmla="*/ 2147483646 w 47"/>
                  <a:gd name="T57" fmla="*/ 2147483646 h 45"/>
                  <a:gd name="T58" fmla="*/ 2147483646 w 47"/>
                  <a:gd name="T59" fmla="*/ 2147483646 h 4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47" h="45">
                    <a:moveTo>
                      <a:pt x="22" y="45"/>
                    </a:moveTo>
                    <a:cubicBezTo>
                      <a:pt x="23" y="45"/>
                      <a:pt x="24" y="44"/>
                      <a:pt x="24" y="44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47" y="32"/>
                      <a:pt x="47" y="32"/>
                      <a:pt x="47" y="32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2" y="43"/>
                      <a:pt x="21" y="45"/>
                      <a:pt x="22" y="4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5" name="Freeform 379"/>
              <p:cNvSpPr>
                <a:spLocks/>
              </p:cNvSpPr>
              <p:nvPr/>
            </p:nvSpPr>
            <p:spPr bwMode="auto">
              <a:xfrm>
                <a:off x="5343525" y="4532313"/>
                <a:ext cx="204788" cy="234950"/>
              </a:xfrm>
              <a:custGeom>
                <a:avLst/>
                <a:gdLst>
                  <a:gd name="T0" fmla="*/ 2147483646 w 26"/>
                  <a:gd name="T1" fmla="*/ 2147483646 h 30"/>
                  <a:gd name="T2" fmla="*/ 2147483646 w 26"/>
                  <a:gd name="T3" fmla="*/ 2147483646 h 30"/>
                  <a:gd name="T4" fmla="*/ 2147483646 w 26"/>
                  <a:gd name="T5" fmla="*/ 2147483646 h 30"/>
                  <a:gd name="T6" fmla="*/ 2147483646 w 26"/>
                  <a:gd name="T7" fmla="*/ 2147483646 h 30"/>
                  <a:gd name="T8" fmla="*/ 2147483646 w 26"/>
                  <a:gd name="T9" fmla="*/ 2147483646 h 30"/>
                  <a:gd name="T10" fmla="*/ 2147483646 w 26"/>
                  <a:gd name="T11" fmla="*/ 2147483646 h 30"/>
                  <a:gd name="T12" fmla="*/ 2147483646 w 26"/>
                  <a:gd name="T13" fmla="*/ 2147483646 h 30"/>
                  <a:gd name="T14" fmla="*/ 2147483646 w 26"/>
                  <a:gd name="T15" fmla="*/ 0 h 30"/>
                  <a:gd name="T16" fmla="*/ 2147483646 w 26"/>
                  <a:gd name="T17" fmla="*/ 2147483646 h 30"/>
                  <a:gd name="T18" fmla="*/ 2147483646 w 26"/>
                  <a:gd name="T19" fmla="*/ 2147483646 h 30"/>
                  <a:gd name="T20" fmla="*/ 0 w 26"/>
                  <a:gd name="T21" fmla="*/ 2147483646 h 30"/>
                  <a:gd name="T22" fmla="*/ 2147483646 w 26"/>
                  <a:gd name="T23" fmla="*/ 2147483646 h 30"/>
                  <a:gd name="T24" fmla="*/ 2147483646 w 26"/>
                  <a:gd name="T25" fmla="*/ 2147483646 h 30"/>
                  <a:gd name="T26" fmla="*/ 0 w 26"/>
                  <a:gd name="T27" fmla="*/ 2147483646 h 30"/>
                  <a:gd name="T28" fmla="*/ 2147483646 w 26"/>
                  <a:gd name="T29" fmla="*/ 2147483646 h 30"/>
                  <a:gd name="T30" fmla="*/ 2147483646 w 26"/>
                  <a:gd name="T31" fmla="*/ 2147483646 h 30"/>
                  <a:gd name="T32" fmla="*/ 2147483646 w 26"/>
                  <a:gd name="T33" fmla="*/ 2147483646 h 30"/>
                  <a:gd name="T34" fmla="*/ 2147483646 w 26"/>
                  <a:gd name="T35" fmla="*/ 2147483646 h 30"/>
                  <a:gd name="T36" fmla="*/ 2147483646 w 26"/>
                  <a:gd name="T37" fmla="*/ 2147483646 h 30"/>
                  <a:gd name="T38" fmla="*/ 2147483646 w 26"/>
                  <a:gd name="T39" fmla="*/ 2147483646 h 30"/>
                  <a:gd name="T40" fmla="*/ 2147483646 w 26"/>
                  <a:gd name="T41" fmla="*/ 2147483646 h 30"/>
                  <a:gd name="T42" fmla="*/ 2147483646 w 26"/>
                  <a:gd name="T43" fmla="*/ 2147483646 h 30"/>
                  <a:gd name="T44" fmla="*/ 2147483646 w 26"/>
                  <a:gd name="T45" fmla="*/ 2147483646 h 3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6" h="30">
                    <a:moveTo>
                      <a:pt x="23" y="7"/>
                    </a:moveTo>
                    <a:cubicBezTo>
                      <a:pt x="26" y="4"/>
                      <a:pt x="26" y="4"/>
                      <a:pt x="26" y="4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2"/>
                      <a:pt x="20" y="3"/>
                      <a:pt x="19" y="3"/>
                    </a:cubicBezTo>
                    <a:cubicBezTo>
                      <a:pt x="18" y="3"/>
                      <a:pt x="9" y="1"/>
                      <a:pt x="9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29"/>
                      <a:pt x="18" y="29"/>
                      <a:pt x="18" y="29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3" y="17"/>
                      <a:pt x="23" y="17"/>
                      <a:pt x="23" y="17"/>
                    </a:cubicBezTo>
                    <a:lnTo>
                      <a:pt x="23" y="7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" name="Freeform 380"/>
              <p:cNvSpPr>
                <a:spLocks/>
              </p:cNvSpPr>
              <p:nvPr/>
            </p:nvSpPr>
            <p:spPr bwMode="auto">
              <a:xfrm>
                <a:off x="5122863" y="5040313"/>
                <a:ext cx="188912" cy="179387"/>
              </a:xfrm>
              <a:custGeom>
                <a:avLst/>
                <a:gdLst>
                  <a:gd name="T0" fmla="*/ 2147483646 w 24"/>
                  <a:gd name="T1" fmla="*/ 2147483646 h 23"/>
                  <a:gd name="T2" fmla="*/ 2147483646 w 24"/>
                  <a:gd name="T3" fmla="*/ 2147483646 h 23"/>
                  <a:gd name="T4" fmla="*/ 2147483646 w 24"/>
                  <a:gd name="T5" fmla="*/ 2147483646 h 23"/>
                  <a:gd name="T6" fmla="*/ 0 w 24"/>
                  <a:gd name="T7" fmla="*/ 2147483646 h 23"/>
                  <a:gd name="T8" fmla="*/ 2147483646 w 24"/>
                  <a:gd name="T9" fmla="*/ 2147483646 h 23"/>
                  <a:gd name="T10" fmla="*/ 2147483646 w 24"/>
                  <a:gd name="T11" fmla="*/ 2147483646 h 23"/>
                  <a:gd name="T12" fmla="*/ 2147483646 w 24"/>
                  <a:gd name="T13" fmla="*/ 2147483646 h 23"/>
                  <a:gd name="T14" fmla="*/ 2147483646 w 24"/>
                  <a:gd name="T15" fmla="*/ 2147483646 h 23"/>
                  <a:gd name="T16" fmla="*/ 2147483646 w 24"/>
                  <a:gd name="T17" fmla="*/ 2147483646 h 23"/>
                  <a:gd name="T18" fmla="*/ 2147483646 w 24"/>
                  <a:gd name="T19" fmla="*/ 2147483646 h 23"/>
                  <a:gd name="T20" fmla="*/ 2147483646 w 24"/>
                  <a:gd name="T21" fmla="*/ 2147483646 h 23"/>
                  <a:gd name="T22" fmla="*/ 2147483646 w 24"/>
                  <a:gd name="T23" fmla="*/ 2147483646 h 23"/>
                  <a:gd name="T24" fmla="*/ 2147483646 w 24"/>
                  <a:gd name="T25" fmla="*/ 2147483646 h 23"/>
                  <a:gd name="T26" fmla="*/ 2147483646 w 24"/>
                  <a:gd name="T27" fmla="*/ 2147483646 h 23"/>
                  <a:gd name="T28" fmla="*/ 2147483646 w 24"/>
                  <a:gd name="T29" fmla="*/ 2147483646 h 23"/>
                  <a:gd name="T30" fmla="*/ 2147483646 w 24"/>
                  <a:gd name="T31" fmla="*/ 0 h 23"/>
                  <a:gd name="T32" fmla="*/ 2147483646 w 24"/>
                  <a:gd name="T33" fmla="*/ 2147483646 h 23"/>
                  <a:gd name="T34" fmla="*/ 2147483646 w 24"/>
                  <a:gd name="T35" fmla="*/ 2147483646 h 2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" h="23">
                    <a:moveTo>
                      <a:pt x="9" y="5"/>
                    </a:moveTo>
                    <a:cubicBezTo>
                      <a:pt x="9" y="5"/>
                      <a:pt x="6" y="8"/>
                      <a:pt x="6" y="8"/>
                    </a:cubicBezTo>
                    <a:cubicBezTo>
                      <a:pt x="5" y="8"/>
                      <a:pt x="2" y="7"/>
                      <a:pt x="2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3" y="1"/>
                      <a:pt x="13" y="1"/>
                      <a:pt x="13" y="1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7" name="Freeform 381"/>
              <p:cNvSpPr>
                <a:spLocks/>
              </p:cNvSpPr>
              <p:nvPr/>
            </p:nvSpPr>
            <p:spPr bwMode="auto">
              <a:xfrm>
                <a:off x="5053013" y="4557713"/>
                <a:ext cx="338137" cy="544512"/>
              </a:xfrm>
              <a:custGeom>
                <a:avLst/>
                <a:gdLst>
                  <a:gd name="T0" fmla="*/ 2147483646 w 43"/>
                  <a:gd name="T1" fmla="*/ 2147483646 h 70"/>
                  <a:gd name="T2" fmla="*/ 2147483646 w 43"/>
                  <a:gd name="T3" fmla="*/ 2147483646 h 70"/>
                  <a:gd name="T4" fmla="*/ 2147483646 w 43"/>
                  <a:gd name="T5" fmla="*/ 2147483646 h 70"/>
                  <a:gd name="T6" fmla="*/ 2147483646 w 43"/>
                  <a:gd name="T7" fmla="*/ 2147483646 h 70"/>
                  <a:gd name="T8" fmla="*/ 2147483646 w 43"/>
                  <a:gd name="T9" fmla="*/ 2147483646 h 70"/>
                  <a:gd name="T10" fmla="*/ 2147483646 w 43"/>
                  <a:gd name="T11" fmla="*/ 2147483646 h 70"/>
                  <a:gd name="T12" fmla="*/ 2147483646 w 43"/>
                  <a:gd name="T13" fmla="*/ 2147483646 h 70"/>
                  <a:gd name="T14" fmla="*/ 2147483646 w 43"/>
                  <a:gd name="T15" fmla="*/ 2147483646 h 70"/>
                  <a:gd name="T16" fmla="*/ 2147483646 w 43"/>
                  <a:gd name="T17" fmla="*/ 2147483646 h 70"/>
                  <a:gd name="T18" fmla="*/ 2147483646 w 43"/>
                  <a:gd name="T19" fmla="*/ 2147483646 h 70"/>
                  <a:gd name="T20" fmla="*/ 2147483646 w 43"/>
                  <a:gd name="T21" fmla="*/ 2147483646 h 70"/>
                  <a:gd name="T22" fmla="*/ 2147483646 w 43"/>
                  <a:gd name="T23" fmla="*/ 2147483646 h 70"/>
                  <a:gd name="T24" fmla="*/ 2147483646 w 43"/>
                  <a:gd name="T25" fmla="*/ 2147483646 h 70"/>
                  <a:gd name="T26" fmla="*/ 2147483646 w 43"/>
                  <a:gd name="T27" fmla="*/ 2147483646 h 70"/>
                  <a:gd name="T28" fmla="*/ 2147483646 w 43"/>
                  <a:gd name="T29" fmla="*/ 2147483646 h 70"/>
                  <a:gd name="T30" fmla="*/ 0 w 43"/>
                  <a:gd name="T31" fmla="*/ 2147483646 h 70"/>
                  <a:gd name="T32" fmla="*/ 0 w 43"/>
                  <a:gd name="T33" fmla="*/ 2147483646 h 70"/>
                  <a:gd name="T34" fmla="*/ 2147483646 w 43"/>
                  <a:gd name="T35" fmla="*/ 2147483646 h 70"/>
                  <a:gd name="T36" fmla="*/ 2147483646 w 43"/>
                  <a:gd name="T37" fmla="*/ 2147483646 h 70"/>
                  <a:gd name="T38" fmla="*/ 2147483646 w 43"/>
                  <a:gd name="T39" fmla="*/ 2147483646 h 70"/>
                  <a:gd name="T40" fmla="*/ 2147483646 w 43"/>
                  <a:gd name="T41" fmla="*/ 2147483646 h 70"/>
                  <a:gd name="T42" fmla="*/ 2147483646 w 43"/>
                  <a:gd name="T43" fmla="*/ 2147483646 h 70"/>
                  <a:gd name="T44" fmla="*/ 2147483646 w 43"/>
                  <a:gd name="T45" fmla="*/ 2147483646 h 70"/>
                  <a:gd name="T46" fmla="*/ 2147483646 w 43"/>
                  <a:gd name="T47" fmla="*/ 2147483646 h 70"/>
                  <a:gd name="T48" fmla="*/ 2147483646 w 43"/>
                  <a:gd name="T49" fmla="*/ 2147483646 h 70"/>
                  <a:gd name="T50" fmla="*/ 2147483646 w 43"/>
                  <a:gd name="T51" fmla="*/ 2147483646 h 70"/>
                  <a:gd name="T52" fmla="*/ 2147483646 w 43"/>
                  <a:gd name="T53" fmla="*/ 2147483646 h 70"/>
                  <a:gd name="T54" fmla="*/ 2147483646 w 43"/>
                  <a:gd name="T55" fmla="*/ 2147483646 h 70"/>
                  <a:gd name="T56" fmla="*/ 2147483646 w 43"/>
                  <a:gd name="T57" fmla="*/ 2147483646 h 70"/>
                  <a:gd name="T58" fmla="*/ 2147483646 w 43"/>
                  <a:gd name="T59" fmla="*/ 2147483646 h 70"/>
                  <a:gd name="T60" fmla="*/ 2147483646 w 43"/>
                  <a:gd name="T61" fmla="*/ 2147483646 h 70"/>
                  <a:gd name="T62" fmla="*/ 2147483646 w 43"/>
                  <a:gd name="T63" fmla="*/ 2147483646 h 70"/>
                  <a:gd name="T64" fmla="*/ 2147483646 w 43"/>
                  <a:gd name="T65" fmla="*/ 2147483646 h 70"/>
                  <a:gd name="T66" fmla="*/ 2147483646 w 43"/>
                  <a:gd name="T67" fmla="*/ 2147483646 h 70"/>
                  <a:gd name="T68" fmla="*/ 2147483646 w 43"/>
                  <a:gd name="T69" fmla="*/ 2147483646 h 70"/>
                  <a:gd name="T70" fmla="*/ 2147483646 w 43"/>
                  <a:gd name="T71" fmla="*/ 2147483646 h 70"/>
                  <a:gd name="T72" fmla="*/ 2147483646 w 43"/>
                  <a:gd name="T73" fmla="*/ 2147483646 h 70"/>
                  <a:gd name="T74" fmla="*/ 2147483646 w 43"/>
                  <a:gd name="T75" fmla="*/ 2147483646 h 70"/>
                  <a:gd name="T76" fmla="*/ 2147483646 w 43"/>
                  <a:gd name="T77" fmla="*/ 2147483646 h 70"/>
                  <a:gd name="T78" fmla="*/ 2147483646 w 43"/>
                  <a:gd name="T79" fmla="*/ 2147483646 h 70"/>
                  <a:gd name="T80" fmla="*/ 2147483646 w 43"/>
                  <a:gd name="T81" fmla="*/ 2147483646 h 70"/>
                  <a:gd name="T82" fmla="*/ 2147483646 w 43"/>
                  <a:gd name="T83" fmla="*/ 2147483646 h 70"/>
                  <a:gd name="T84" fmla="*/ 2147483646 w 43"/>
                  <a:gd name="T85" fmla="*/ 2147483646 h 70"/>
                  <a:gd name="T86" fmla="*/ 2147483646 w 43"/>
                  <a:gd name="T87" fmla="*/ 2147483646 h 70"/>
                  <a:gd name="T88" fmla="*/ 2147483646 w 43"/>
                  <a:gd name="T89" fmla="*/ 2147483646 h 70"/>
                  <a:gd name="T90" fmla="*/ 2147483646 w 43"/>
                  <a:gd name="T91" fmla="*/ 2147483646 h 70"/>
                  <a:gd name="T92" fmla="*/ 2147483646 w 43"/>
                  <a:gd name="T93" fmla="*/ 2147483646 h 70"/>
                  <a:gd name="T94" fmla="*/ 2147483646 w 43"/>
                  <a:gd name="T95" fmla="*/ 2147483646 h 70"/>
                  <a:gd name="T96" fmla="*/ 2147483646 w 43"/>
                  <a:gd name="T97" fmla="*/ 2147483646 h 70"/>
                  <a:gd name="T98" fmla="*/ 2147483646 w 43"/>
                  <a:gd name="T99" fmla="*/ 2147483646 h 70"/>
                  <a:gd name="T100" fmla="*/ 2147483646 w 43"/>
                  <a:gd name="T101" fmla="*/ 2147483646 h 70"/>
                  <a:gd name="T102" fmla="*/ 2147483646 w 43"/>
                  <a:gd name="T103" fmla="*/ 2147483646 h 70"/>
                  <a:gd name="T104" fmla="*/ 2147483646 w 43"/>
                  <a:gd name="T105" fmla="*/ 2147483646 h 70"/>
                  <a:gd name="T106" fmla="*/ 2147483646 w 43"/>
                  <a:gd name="T107" fmla="*/ 2147483646 h 70"/>
                  <a:gd name="T108" fmla="*/ 2147483646 w 43"/>
                  <a:gd name="T109" fmla="*/ 2147483646 h 70"/>
                  <a:gd name="T110" fmla="*/ 2147483646 w 43"/>
                  <a:gd name="T111" fmla="*/ 0 h 70"/>
                  <a:gd name="T112" fmla="*/ 2147483646 w 43"/>
                  <a:gd name="T113" fmla="*/ 0 h 70"/>
                  <a:gd name="T114" fmla="*/ 2147483646 w 43"/>
                  <a:gd name="T115" fmla="*/ 2147483646 h 70"/>
                  <a:gd name="T116" fmla="*/ 2147483646 w 43"/>
                  <a:gd name="T117" fmla="*/ 0 h 70"/>
                  <a:gd name="T118" fmla="*/ 2147483646 w 43"/>
                  <a:gd name="T119" fmla="*/ 2147483646 h 70"/>
                  <a:gd name="T120" fmla="*/ 2147483646 w 43"/>
                  <a:gd name="T121" fmla="*/ 2147483646 h 7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3" h="70">
                    <a:moveTo>
                      <a:pt x="27" y="6"/>
                    </a:moveTo>
                    <a:cubicBezTo>
                      <a:pt x="23" y="13"/>
                      <a:pt x="23" y="13"/>
                      <a:pt x="23" y="13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0" y="48"/>
                      <a:pt x="20" y="48"/>
                      <a:pt x="20" y="48"/>
                    </a:cubicBezTo>
                    <a:cubicBezTo>
                      <a:pt x="23" y="52"/>
                      <a:pt x="23" y="52"/>
                      <a:pt x="23" y="52"/>
                    </a:cubicBezTo>
                    <a:cubicBezTo>
                      <a:pt x="23" y="54"/>
                      <a:pt x="23" y="54"/>
                      <a:pt x="23" y="54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6" y="52"/>
                      <a:pt x="6" y="52"/>
                      <a:pt x="6" y="52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1" y="69"/>
                      <a:pt x="14" y="70"/>
                      <a:pt x="15" y="70"/>
                    </a:cubicBezTo>
                    <a:cubicBezTo>
                      <a:pt x="15" y="70"/>
                      <a:pt x="18" y="67"/>
                      <a:pt x="18" y="67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5" y="62"/>
                      <a:pt x="25" y="62"/>
                      <a:pt x="25" y="62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33" y="57"/>
                      <a:pt x="33" y="57"/>
                      <a:pt x="33" y="57"/>
                    </a:cubicBezTo>
                    <a:cubicBezTo>
                      <a:pt x="37" y="59"/>
                      <a:pt x="37" y="59"/>
                      <a:pt x="37" y="59"/>
                    </a:cubicBezTo>
                    <a:cubicBezTo>
                      <a:pt x="39" y="62"/>
                      <a:pt x="39" y="62"/>
                      <a:pt x="39" y="62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43" y="62"/>
                      <a:pt x="43" y="62"/>
                      <a:pt x="43" y="62"/>
                    </a:cubicBezTo>
                    <a:cubicBezTo>
                      <a:pt x="43" y="59"/>
                      <a:pt x="43" y="59"/>
                      <a:pt x="43" y="59"/>
                    </a:cubicBezTo>
                    <a:cubicBezTo>
                      <a:pt x="40" y="54"/>
                      <a:pt x="40" y="54"/>
                      <a:pt x="40" y="54"/>
                    </a:cubicBezTo>
                    <a:cubicBezTo>
                      <a:pt x="40" y="49"/>
                      <a:pt x="40" y="49"/>
                      <a:pt x="40" y="49"/>
                    </a:cubicBezTo>
                    <a:cubicBezTo>
                      <a:pt x="41" y="49"/>
                      <a:pt x="41" y="49"/>
                      <a:pt x="41" y="49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8" y="42"/>
                      <a:pt x="33" y="41"/>
                      <a:pt x="33" y="41"/>
                    </a:cubicBezTo>
                    <a:cubicBezTo>
                      <a:pt x="32" y="41"/>
                      <a:pt x="28" y="39"/>
                      <a:pt x="28" y="39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5"/>
                      <a:pt x="27" y="5"/>
                      <a:pt x="27" y="5"/>
                    </a:cubicBez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8" name="Freeform 382"/>
              <p:cNvSpPr>
                <a:spLocks/>
              </p:cNvSpPr>
              <p:nvPr/>
            </p:nvSpPr>
            <p:spPr bwMode="auto">
              <a:xfrm>
                <a:off x="4379913" y="4275138"/>
                <a:ext cx="187325" cy="141287"/>
              </a:xfrm>
              <a:custGeom>
                <a:avLst/>
                <a:gdLst>
                  <a:gd name="T0" fmla="*/ 2147483646 w 144"/>
                  <a:gd name="T1" fmla="*/ 2147483646 h 109"/>
                  <a:gd name="T2" fmla="*/ 2147483646 w 144"/>
                  <a:gd name="T3" fmla="*/ 2147483646 h 109"/>
                  <a:gd name="T4" fmla="*/ 2147483646 w 144"/>
                  <a:gd name="T5" fmla="*/ 2147483646 h 109"/>
                  <a:gd name="T6" fmla="*/ 2147483646 w 144"/>
                  <a:gd name="T7" fmla="*/ 2147483646 h 109"/>
                  <a:gd name="T8" fmla="*/ 2147483646 w 144"/>
                  <a:gd name="T9" fmla="*/ 2147483646 h 109"/>
                  <a:gd name="T10" fmla="*/ 2147483646 w 144"/>
                  <a:gd name="T11" fmla="*/ 2147483646 h 109"/>
                  <a:gd name="T12" fmla="*/ 2147483646 w 144"/>
                  <a:gd name="T13" fmla="*/ 0 h 109"/>
                  <a:gd name="T14" fmla="*/ 2147483646 w 144"/>
                  <a:gd name="T15" fmla="*/ 0 h 109"/>
                  <a:gd name="T16" fmla="*/ 2147483646 w 144"/>
                  <a:gd name="T17" fmla="*/ 2147483646 h 109"/>
                  <a:gd name="T18" fmla="*/ 2147483646 w 144"/>
                  <a:gd name="T19" fmla="*/ 2147483646 h 109"/>
                  <a:gd name="T20" fmla="*/ 2147483646 w 144"/>
                  <a:gd name="T21" fmla="*/ 2147483646 h 109"/>
                  <a:gd name="T22" fmla="*/ 0 w 144"/>
                  <a:gd name="T23" fmla="*/ 2147483646 h 109"/>
                  <a:gd name="T24" fmla="*/ 0 w 144"/>
                  <a:gd name="T25" fmla="*/ 2147483646 h 109"/>
                  <a:gd name="T26" fmla="*/ 2147483646 w 144"/>
                  <a:gd name="T27" fmla="*/ 2147483646 h 109"/>
                  <a:gd name="T28" fmla="*/ 2147483646 w 144"/>
                  <a:gd name="T29" fmla="*/ 2147483646 h 109"/>
                  <a:gd name="T30" fmla="*/ 2147483646 w 144"/>
                  <a:gd name="T31" fmla="*/ 2147483646 h 109"/>
                  <a:gd name="T32" fmla="*/ 2147483646 w 144"/>
                  <a:gd name="T33" fmla="*/ 2147483646 h 109"/>
                  <a:gd name="T34" fmla="*/ 2147483646 w 144"/>
                  <a:gd name="T35" fmla="*/ 2147483646 h 109"/>
                  <a:gd name="T36" fmla="*/ 2147483646 w 144"/>
                  <a:gd name="T37" fmla="*/ 2147483646 h 109"/>
                  <a:gd name="T38" fmla="*/ 2147483646 w 144"/>
                  <a:gd name="T39" fmla="*/ 2147483646 h 10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44" h="109">
                    <a:moveTo>
                      <a:pt x="114" y="79"/>
                    </a:moveTo>
                    <a:lnTo>
                      <a:pt x="120" y="79"/>
                    </a:lnTo>
                    <a:lnTo>
                      <a:pt x="138" y="55"/>
                    </a:lnTo>
                    <a:lnTo>
                      <a:pt x="144" y="49"/>
                    </a:lnTo>
                    <a:lnTo>
                      <a:pt x="132" y="49"/>
                    </a:lnTo>
                    <a:lnTo>
                      <a:pt x="108" y="25"/>
                    </a:lnTo>
                    <a:lnTo>
                      <a:pt x="96" y="0"/>
                    </a:lnTo>
                    <a:lnTo>
                      <a:pt x="90" y="0"/>
                    </a:lnTo>
                    <a:lnTo>
                      <a:pt x="54" y="19"/>
                    </a:lnTo>
                    <a:lnTo>
                      <a:pt x="24" y="43"/>
                    </a:lnTo>
                    <a:lnTo>
                      <a:pt x="6" y="67"/>
                    </a:lnTo>
                    <a:lnTo>
                      <a:pt x="0" y="85"/>
                    </a:lnTo>
                    <a:lnTo>
                      <a:pt x="0" y="97"/>
                    </a:lnTo>
                    <a:lnTo>
                      <a:pt x="6" y="109"/>
                    </a:lnTo>
                    <a:lnTo>
                      <a:pt x="36" y="103"/>
                    </a:lnTo>
                    <a:lnTo>
                      <a:pt x="36" y="109"/>
                    </a:lnTo>
                    <a:lnTo>
                      <a:pt x="42" y="85"/>
                    </a:lnTo>
                    <a:lnTo>
                      <a:pt x="72" y="85"/>
                    </a:lnTo>
                    <a:lnTo>
                      <a:pt x="96" y="85"/>
                    </a:lnTo>
                    <a:lnTo>
                      <a:pt x="114" y="7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9" name="Freeform 383"/>
              <p:cNvSpPr>
                <a:spLocks/>
              </p:cNvSpPr>
              <p:nvPr/>
            </p:nvSpPr>
            <p:spPr bwMode="auto">
              <a:xfrm>
                <a:off x="4379913" y="4275138"/>
                <a:ext cx="187325" cy="141287"/>
              </a:xfrm>
              <a:custGeom>
                <a:avLst/>
                <a:gdLst>
                  <a:gd name="T0" fmla="*/ 2147483646 w 144"/>
                  <a:gd name="T1" fmla="*/ 2147483646 h 109"/>
                  <a:gd name="T2" fmla="*/ 2147483646 w 144"/>
                  <a:gd name="T3" fmla="*/ 2147483646 h 109"/>
                  <a:gd name="T4" fmla="*/ 2147483646 w 144"/>
                  <a:gd name="T5" fmla="*/ 2147483646 h 109"/>
                  <a:gd name="T6" fmla="*/ 2147483646 w 144"/>
                  <a:gd name="T7" fmla="*/ 2147483646 h 109"/>
                  <a:gd name="T8" fmla="*/ 2147483646 w 144"/>
                  <a:gd name="T9" fmla="*/ 2147483646 h 109"/>
                  <a:gd name="T10" fmla="*/ 2147483646 w 144"/>
                  <a:gd name="T11" fmla="*/ 2147483646 h 109"/>
                  <a:gd name="T12" fmla="*/ 2147483646 w 144"/>
                  <a:gd name="T13" fmla="*/ 0 h 109"/>
                  <a:gd name="T14" fmla="*/ 2147483646 w 144"/>
                  <a:gd name="T15" fmla="*/ 0 h 109"/>
                  <a:gd name="T16" fmla="*/ 2147483646 w 144"/>
                  <a:gd name="T17" fmla="*/ 2147483646 h 109"/>
                  <a:gd name="T18" fmla="*/ 2147483646 w 144"/>
                  <a:gd name="T19" fmla="*/ 2147483646 h 109"/>
                  <a:gd name="T20" fmla="*/ 2147483646 w 144"/>
                  <a:gd name="T21" fmla="*/ 2147483646 h 109"/>
                  <a:gd name="T22" fmla="*/ 0 w 144"/>
                  <a:gd name="T23" fmla="*/ 2147483646 h 109"/>
                  <a:gd name="T24" fmla="*/ 0 w 144"/>
                  <a:gd name="T25" fmla="*/ 2147483646 h 109"/>
                  <a:gd name="T26" fmla="*/ 2147483646 w 144"/>
                  <a:gd name="T27" fmla="*/ 2147483646 h 109"/>
                  <a:gd name="T28" fmla="*/ 2147483646 w 144"/>
                  <a:gd name="T29" fmla="*/ 2147483646 h 109"/>
                  <a:gd name="T30" fmla="*/ 2147483646 w 144"/>
                  <a:gd name="T31" fmla="*/ 2147483646 h 109"/>
                  <a:gd name="T32" fmla="*/ 2147483646 w 144"/>
                  <a:gd name="T33" fmla="*/ 2147483646 h 109"/>
                  <a:gd name="T34" fmla="*/ 2147483646 w 144"/>
                  <a:gd name="T35" fmla="*/ 2147483646 h 109"/>
                  <a:gd name="T36" fmla="*/ 2147483646 w 144"/>
                  <a:gd name="T37" fmla="*/ 2147483646 h 10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44" h="109">
                    <a:moveTo>
                      <a:pt x="114" y="79"/>
                    </a:moveTo>
                    <a:lnTo>
                      <a:pt x="120" y="79"/>
                    </a:lnTo>
                    <a:lnTo>
                      <a:pt x="138" y="55"/>
                    </a:lnTo>
                    <a:lnTo>
                      <a:pt x="144" y="49"/>
                    </a:lnTo>
                    <a:lnTo>
                      <a:pt x="132" y="49"/>
                    </a:lnTo>
                    <a:lnTo>
                      <a:pt x="108" y="25"/>
                    </a:lnTo>
                    <a:lnTo>
                      <a:pt x="96" y="0"/>
                    </a:lnTo>
                    <a:lnTo>
                      <a:pt x="90" y="0"/>
                    </a:lnTo>
                    <a:lnTo>
                      <a:pt x="54" y="19"/>
                    </a:lnTo>
                    <a:lnTo>
                      <a:pt x="24" y="43"/>
                    </a:lnTo>
                    <a:lnTo>
                      <a:pt x="6" y="67"/>
                    </a:lnTo>
                    <a:lnTo>
                      <a:pt x="0" y="85"/>
                    </a:lnTo>
                    <a:lnTo>
                      <a:pt x="0" y="97"/>
                    </a:lnTo>
                    <a:lnTo>
                      <a:pt x="6" y="109"/>
                    </a:lnTo>
                    <a:lnTo>
                      <a:pt x="36" y="103"/>
                    </a:lnTo>
                    <a:lnTo>
                      <a:pt x="36" y="109"/>
                    </a:lnTo>
                    <a:lnTo>
                      <a:pt x="42" y="85"/>
                    </a:lnTo>
                    <a:lnTo>
                      <a:pt x="72" y="85"/>
                    </a:lnTo>
                    <a:lnTo>
                      <a:pt x="96" y="85"/>
                    </a:lnTo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0" name="Freeform 384"/>
              <p:cNvSpPr>
                <a:spLocks/>
              </p:cNvSpPr>
              <p:nvPr/>
            </p:nvSpPr>
            <p:spPr bwMode="auto">
              <a:xfrm>
                <a:off x="4503738" y="4378325"/>
                <a:ext cx="23812" cy="6350"/>
              </a:xfrm>
              <a:custGeom>
                <a:avLst/>
                <a:gdLst>
                  <a:gd name="T0" fmla="*/ 0 w 18"/>
                  <a:gd name="T1" fmla="*/ 2147483646 h 6"/>
                  <a:gd name="T2" fmla="*/ 2147483646 w 18"/>
                  <a:gd name="T3" fmla="*/ 2147483646 h 6"/>
                  <a:gd name="T4" fmla="*/ 2147483646 w 18"/>
                  <a:gd name="T5" fmla="*/ 0 h 6"/>
                  <a:gd name="T6" fmla="*/ 0 w 18"/>
                  <a:gd name="T7" fmla="*/ 2147483646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6" y="6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1" name="Freeform 385"/>
              <p:cNvSpPr>
                <a:spLocks/>
              </p:cNvSpPr>
              <p:nvPr/>
            </p:nvSpPr>
            <p:spPr bwMode="auto">
              <a:xfrm>
                <a:off x="4503738" y="4378325"/>
                <a:ext cx="23812" cy="6350"/>
              </a:xfrm>
              <a:custGeom>
                <a:avLst/>
                <a:gdLst>
                  <a:gd name="T0" fmla="*/ 0 w 18"/>
                  <a:gd name="T1" fmla="*/ 2147483646 h 6"/>
                  <a:gd name="T2" fmla="*/ 2147483646 w 18"/>
                  <a:gd name="T3" fmla="*/ 2147483646 h 6"/>
                  <a:gd name="T4" fmla="*/ 2147483646 w 18"/>
                  <a:gd name="T5" fmla="*/ 0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6" y="6"/>
                    </a:lnTo>
                    <a:lnTo>
                      <a:pt x="18" y="0"/>
                    </a:lnTo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2" name="Freeform 386"/>
              <p:cNvSpPr>
                <a:spLocks/>
              </p:cNvSpPr>
              <p:nvPr/>
            </p:nvSpPr>
            <p:spPr bwMode="auto">
              <a:xfrm>
                <a:off x="4425950" y="4384675"/>
                <a:ext cx="101600" cy="131763"/>
              </a:xfrm>
              <a:custGeom>
                <a:avLst/>
                <a:gdLst>
                  <a:gd name="T0" fmla="*/ 2147483646 w 78"/>
                  <a:gd name="T1" fmla="*/ 2147483646 h 102"/>
                  <a:gd name="T2" fmla="*/ 2147483646 w 78"/>
                  <a:gd name="T3" fmla="*/ 0 h 102"/>
                  <a:gd name="T4" fmla="*/ 2147483646 w 78"/>
                  <a:gd name="T5" fmla="*/ 0 h 102"/>
                  <a:gd name="T6" fmla="*/ 2147483646 w 78"/>
                  <a:gd name="T7" fmla="*/ 0 h 102"/>
                  <a:gd name="T8" fmla="*/ 0 w 78"/>
                  <a:gd name="T9" fmla="*/ 2147483646 h 102"/>
                  <a:gd name="T10" fmla="*/ 2147483646 w 78"/>
                  <a:gd name="T11" fmla="*/ 2147483646 h 102"/>
                  <a:gd name="T12" fmla="*/ 0 w 78"/>
                  <a:gd name="T13" fmla="*/ 2147483646 h 102"/>
                  <a:gd name="T14" fmla="*/ 0 w 78"/>
                  <a:gd name="T15" fmla="*/ 2147483646 h 102"/>
                  <a:gd name="T16" fmla="*/ 2147483646 w 78"/>
                  <a:gd name="T17" fmla="*/ 2147483646 h 102"/>
                  <a:gd name="T18" fmla="*/ 2147483646 w 78"/>
                  <a:gd name="T19" fmla="*/ 2147483646 h 102"/>
                  <a:gd name="T20" fmla="*/ 2147483646 w 78"/>
                  <a:gd name="T21" fmla="*/ 2147483646 h 102"/>
                  <a:gd name="T22" fmla="*/ 2147483646 w 78"/>
                  <a:gd name="T23" fmla="*/ 2147483646 h 102"/>
                  <a:gd name="T24" fmla="*/ 2147483646 w 78"/>
                  <a:gd name="T25" fmla="*/ 2147483646 h 1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8" h="102">
                    <a:moveTo>
                      <a:pt x="60" y="6"/>
                    </a:moveTo>
                    <a:lnTo>
                      <a:pt x="60" y="0"/>
                    </a:lnTo>
                    <a:lnTo>
                      <a:pt x="36" y="0"/>
                    </a:lnTo>
                    <a:lnTo>
                      <a:pt x="6" y="0"/>
                    </a:lnTo>
                    <a:lnTo>
                      <a:pt x="0" y="24"/>
                    </a:lnTo>
                    <a:lnTo>
                      <a:pt x="12" y="42"/>
                    </a:lnTo>
                    <a:lnTo>
                      <a:pt x="0" y="66"/>
                    </a:lnTo>
                    <a:lnTo>
                      <a:pt x="0" y="84"/>
                    </a:lnTo>
                    <a:lnTo>
                      <a:pt x="6" y="102"/>
                    </a:lnTo>
                    <a:lnTo>
                      <a:pt x="36" y="102"/>
                    </a:lnTo>
                    <a:lnTo>
                      <a:pt x="78" y="90"/>
                    </a:lnTo>
                    <a:lnTo>
                      <a:pt x="60" y="36"/>
                    </a:lnTo>
                    <a:lnTo>
                      <a:pt x="60" y="6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3" name="Freeform 387"/>
              <p:cNvSpPr>
                <a:spLocks/>
              </p:cNvSpPr>
              <p:nvPr/>
            </p:nvSpPr>
            <p:spPr bwMode="auto">
              <a:xfrm>
                <a:off x="4576763" y="4283075"/>
                <a:ext cx="296862" cy="266700"/>
              </a:xfrm>
              <a:custGeom>
                <a:avLst/>
                <a:gdLst>
                  <a:gd name="T0" fmla="*/ 2147483646 w 228"/>
                  <a:gd name="T1" fmla="*/ 2147483646 h 205"/>
                  <a:gd name="T2" fmla="*/ 2147483646 w 228"/>
                  <a:gd name="T3" fmla="*/ 2147483646 h 205"/>
                  <a:gd name="T4" fmla="*/ 2147483646 w 228"/>
                  <a:gd name="T5" fmla="*/ 2147483646 h 205"/>
                  <a:gd name="T6" fmla="*/ 2147483646 w 228"/>
                  <a:gd name="T7" fmla="*/ 2147483646 h 205"/>
                  <a:gd name="T8" fmla="*/ 2147483646 w 228"/>
                  <a:gd name="T9" fmla="*/ 2147483646 h 205"/>
                  <a:gd name="T10" fmla="*/ 2147483646 w 228"/>
                  <a:gd name="T11" fmla="*/ 2147483646 h 205"/>
                  <a:gd name="T12" fmla="*/ 2147483646 w 228"/>
                  <a:gd name="T13" fmla="*/ 2147483646 h 205"/>
                  <a:gd name="T14" fmla="*/ 2147483646 w 228"/>
                  <a:gd name="T15" fmla="*/ 2147483646 h 205"/>
                  <a:gd name="T16" fmla="*/ 2147483646 w 228"/>
                  <a:gd name="T17" fmla="*/ 2147483646 h 205"/>
                  <a:gd name="T18" fmla="*/ 2147483646 w 228"/>
                  <a:gd name="T19" fmla="*/ 0 h 205"/>
                  <a:gd name="T20" fmla="*/ 2147483646 w 228"/>
                  <a:gd name="T21" fmla="*/ 2147483646 h 205"/>
                  <a:gd name="T22" fmla="*/ 2147483646 w 228"/>
                  <a:gd name="T23" fmla="*/ 2147483646 h 205"/>
                  <a:gd name="T24" fmla="*/ 2147483646 w 228"/>
                  <a:gd name="T25" fmla="*/ 2147483646 h 205"/>
                  <a:gd name="T26" fmla="*/ 2147483646 w 228"/>
                  <a:gd name="T27" fmla="*/ 2147483646 h 205"/>
                  <a:gd name="T28" fmla="*/ 2147483646 w 228"/>
                  <a:gd name="T29" fmla="*/ 2147483646 h 205"/>
                  <a:gd name="T30" fmla="*/ 2147483646 w 228"/>
                  <a:gd name="T31" fmla="*/ 2147483646 h 205"/>
                  <a:gd name="T32" fmla="*/ 2147483646 w 228"/>
                  <a:gd name="T33" fmla="*/ 2147483646 h 205"/>
                  <a:gd name="T34" fmla="*/ 2147483646 w 228"/>
                  <a:gd name="T35" fmla="*/ 2147483646 h 205"/>
                  <a:gd name="T36" fmla="*/ 2147483646 w 228"/>
                  <a:gd name="T37" fmla="*/ 2147483646 h 205"/>
                  <a:gd name="T38" fmla="*/ 0 w 228"/>
                  <a:gd name="T39" fmla="*/ 2147483646 h 205"/>
                  <a:gd name="T40" fmla="*/ 0 w 228"/>
                  <a:gd name="T41" fmla="*/ 2147483646 h 205"/>
                  <a:gd name="T42" fmla="*/ 2147483646 w 228"/>
                  <a:gd name="T43" fmla="*/ 2147483646 h 205"/>
                  <a:gd name="T44" fmla="*/ 2147483646 w 228"/>
                  <a:gd name="T45" fmla="*/ 2147483646 h 205"/>
                  <a:gd name="T46" fmla="*/ 2147483646 w 228"/>
                  <a:gd name="T47" fmla="*/ 2147483646 h 205"/>
                  <a:gd name="T48" fmla="*/ 2147483646 w 228"/>
                  <a:gd name="T49" fmla="*/ 2147483646 h 205"/>
                  <a:gd name="T50" fmla="*/ 2147483646 w 228"/>
                  <a:gd name="T51" fmla="*/ 2147483646 h 205"/>
                  <a:gd name="T52" fmla="*/ 2147483646 w 228"/>
                  <a:gd name="T53" fmla="*/ 2147483646 h 20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28" h="205">
                    <a:moveTo>
                      <a:pt x="120" y="151"/>
                    </a:moveTo>
                    <a:lnTo>
                      <a:pt x="150" y="163"/>
                    </a:lnTo>
                    <a:lnTo>
                      <a:pt x="180" y="121"/>
                    </a:lnTo>
                    <a:lnTo>
                      <a:pt x="198" y="73"/>
                    </a:lnTo>
                    <a:lnTo>
                      <a:pt x="204" y="55"/>
                    </a:lnTo>
                    <a:lnTo>
                      <a:pt x="222" y="49"/>
                    </a:lnTo>
                    <a:lnTo>
                      <a:pt x="228" y="31"/>
                    </a:lnTo>
                    <a:lnTo>
                      <a:pt x="210" y="25"/>
                    </a:lnTo>
                    <a:lnTo>
                      <a:pt x="198" y="7"/>
                    </a:lnTo>
                    <a:lnTo>
                      <a:pt x="204" y="0"/>
                    </a:lnTo>
                    <a:lnTo>
                      <a:pt x="174" y="25"/>
                    </a:lnTo>
                    <a:lnTo>
                      <a:pt x="144" y="31"/>
                    </a:lnTo>
                    <a:lnTo>
                      <a:pt x="108" y="31"/>
                    </a:lnTo>
                    <a:lnTo>
                      <a:pt x="84" y="43"/>
                    </a:lnTo>
                    <a:lnTo>
                      <a:pt x="48" y="31"/>
                    </a:lnTo>
                    <a:lnTo>
                      <a:pt x="24" y="31"/>
                    </a:lnTo>
                    <a:lnTo>
                      <a:pt x="12" y="49"/>
                    </a:lnTo>
                    <a:lnTo>
                      <a:pt x="12" y="67"/>
                    </a:lnTo>
                    <a:lnTo>
                      <a:pt x="12" y="91"/>
                    </a:lnTo>
                    <a:lnTo>
                      <a:pt x="0" y="133"/>
                    </a:lnTo>
                    <a:lnTo>
                      <a:pt x="0" y="163"/>
                    </a:lnTo>
                    <a:lnTo>
                      <a:pt x="24" y="163"/>
                    </a:lnTo>
                    <a:lnTo>
                      <a:pt x="48" y="193"/>
                    </a:lnTo>
                    <a:lnTo>
                      <a:pt x="72" y="199"/>
                    </a:lnTo>
                    <a:lnTo>
                      <a:pt x="96" y="205"/>
                    </a:lnTo>
                    <a:lnTo>
                      <a:pt x="102" y="175"/>
                    </a:lnTo>
                    <a:lnTo>
                      <a:pt x="120" y="15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4" name="Freeform 388"/>
              <p:cNvSpPr>
                <a:spLocks/>
              </p:cNvSpPr>
              <p:nvPr/>
            </p:nvSpPr>
            <p:spPr bwMode="auto">
              <a:xfrm>
                <a:off x="4865688" y="4384675"/>
                <a:ext cx="320675" cy="187325"/>
              </a:xfrm>
              <a:custGeom>
                <a:avLst/>
                <a:gdLst>
                  <a:gd name="T0" fmla="*/ 2147483646 w 246"/>
                  <a:gd name="T1" fmla="*/ 2147483646 h 144"/>
                  <a:gd name="T2" fmla="*/ 2147483646 w 246"/>
                  <a:gd name="T3" fmla="*/ 2147483646 h 144"/>
                  <a:gd name="T4" fmla="*/ 2147483646 w 246"/>
                  <a:gd name="T5" fmla="*/ 2147483646 h 144"/>
                  <a:gd name="T6" fmla="*/ 2147483646 w 246"/>
                  <a:gd name="T7" fmla="*/ 2147483646 h 144"/>
                  <a:gd name="T8" fmla="*/ 0 w 246"/>
                  <a:gd name="T9" fmla="*/ 2147483646 h 144"/>
                  <a:gd name="T10" fmla="*/ 2147483646 w 246"/>
                  <a:gd name="T11" fmla="*/ 2147483646 h 144"/>
                  <a:gd name="T12" fmla="*/ 2147483646 w 246"/>
                  <a:gd name="T13" fmla="*/ 2147483646 h 144"/>
                  <a:gd name="T14" fmla="*/ 2147483646 w 246"/>
                  <a:gd name="T15" fmla="*/ 2147483646 h 144"/>
                  <a:gd name="T16" fmla="*/ 2147483646 w 246"/>
                  <a:gd name="T17" fmla="*/ 2147483646 h 144"/>
                  <a:gd name="T18" fmla="*/ 2147483646 w 246"/>
                  <a:gd name="T19" fmla="*/ 2147483646 h 144"/>
                  <a:gd name="T20" fmla="*/ 2147483646 w 246"/>
                  <a:gd name="T21" fmla="*/ 2147483646 h 144"/>
                  <a:gd name="T22" fmla="*/ 2147483646 w 246"/>
                  <a:gd name="T23" fmla="*/ 2147483646 h 144"/>
                  <a:gd name="T24" fmla="*/ 2147483646 w 246"/>
                  <a:gd name="T25" fmla="*/ 2147483646 h 144"/>
                  <a:gd name="T26" fmla="*/ 2147483646 w 246"/>
                  <a:gd name="T27" fmla="*/ 2147483646 h 144"/>
                  <a:gd name="T28" fmla="*/ 2147483646 w 246"/>
                  <a:gd name="T29" fmla="*/ 2147483646 h 144"/>
                  <a:gd name="T30" fmla="*/ 2147483646 w 246"/>
                  <a:gd name="T31" fmla="*/ 2147483646 h 144"/>
                  <a:gd name="T32" fmla="*/ 2147483646 w 246"/>
                  <a:gd name="T33" fmla="*/ 2147483646 h 144"/>
                  <a:gd name="T34" fmla="*/ 2147483646 w 246"/>
                  <a:gd name="T35" fmla="*/ 2147483646 h 144"/>
                  <a:gd name="T36" fmla="*/ 2147483646 w 246"/>
                  <a:gd name="T37" fmla="*/ 2147483646 h 144"/>
                  <a:gd name="T38" fmla="*/ 2147483646 w 246"/>
                  <a:gd name="T39" fmla="*/ 0 h 144"/>
                  <a:gd name="T40" fmla="*/ 2147483646 w 246"/>
                  <a:gd name="T41" fmla="*/ 2147483646 h 144"/>
                  <a:gd name="T42" fmla="*/ 2147483646 w 246"/>
                  <a:gd name="T43" fmla="*/ 2147483646 h 14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46" h="144">
                    <a:moveTo>
                      <a:pt x="78" y="36"/>
                    </a:moveTo>
                    <a:lnTo>
                      <a:pt x="72" y="48"/>
                    </a:lnTo>
                    <a:lnTo>
                      <a:pt x="36" y="60"/>
                    </a:lnTo>
                    <a:lnTo>
                      <a:pt x="12" y="66"/>
                    </a:lnTo>
                    <a:lnTo>
                      <a:pt x="0" y="102"/>
                    </a:lnTo>
                    <a:lnTo>
                      <a:pt x="12" y="132"/>
                    </a:lnTo>
                    <a:lnTo>
                      <a:pt x="18" y="144"/>
                    </a:lnTo>
                    <a:lnTo>
                      <a:pt x="42" y="132"/>
                    </a:lnTo>
                    <a:lnTo>
                      <a:pt x="66" y="132"/>
                    </a:lnTo>
                    <a:lnTo>
                      <a:pt x="78" y="138"/>
                    </a:lnTo>
                    <a:lnTo>
                      <a:pt x="78" y="114"/>
                    </a:lnTo>
                    <a:lnTo>
                      <a:pt x="114" y="108"/>
                    </a:lnTo>
                    <a:lnTo>
                      <a:pt x="144" y="120"/>
                    </a:lnTo>
                    <a:lnTo>
                      <a:pt x="198" y="108"/>
                    </a:lnTo>
                    <a:lnTo>
                      <a:pt x="246" y="102"/>
                    </a:lnTo>
                    <a:lnTo>
                      <a:pt x="210" y="66"/>
                    </a:lnTo>
                    <a:lnTo>
                      <a:pt x="186" y="54"/>
                    </a:lnTo>
                    <a:lnTo>
                      <a:pt x="168" y="24"/>
                    </a:lnTo>
                    <a:lnTo>
                      <a:pt x="156" y="0"/>
                    </a:lnTo>
                    <a:lnTo>
                      <a:pt x="108" y="30"/>
                    </a:lnTo>
                    <a:lnTo>
                      <a:pt x="78" y="36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5" name="Freeform 389"/>
              <p:cNvSpPr>
                <a:spLocks/>
              </p:cNvSpPr>
              <p:nvPr/>
            </p:nvSpPr>
            <p:spPr bwMode="auto">
              <a:xfrm>
                <a:off x="4772025" y="4557713"/>
                <a:ext cx="195263" cy="233362"/>
              </a:xfrm>
              <a:custGeom>
                <a:avLst/>
                <a:gdLst>
                  <a:gd name="T0" fmla="*/ 2147483646 w 150"/>
                  <a:gd name="T1" fmla="*/ 2147483646 h 180"/>
                  <a:gd name="T2" fmla="*/ 2147483646 w 150"/>
                  <a:gd name="T3" fmla="*/ 2147483646 h 180"/>
                  <a:gd name="T4" fmla="*/ 2147483646 w 150"/>
                  <a:gd name="T5" fmla="*/ 2147483646 h 180"/>
                  <a:gd name="T6" fmla="*/ 2147483646 w 150"/>
                  <a:gd name="T7" fmla="*/ 2147483646 h 180"/>
                  <a:gd name="T8" fmla="*/ 2147483646 w 150"/>
                  <a:gd name="T9" fmla="*/ 2147483646 h 180"/>
                  <a:gd name="T10" fmla="*/ 2147483646 w 150"/>
                  <a:gd name="T11" fmla="*/ 0 h 180"/>
                  <a:gd name="T12" fmla="*/ 2147483646 w 150"/>
                  <a:gd name="T13" fmla="*/ 0 h 180"/>
                  <a:gd name="T14" fmla="*/ 2147483646 w 150"/>
                  <a:gd name="T15" fmla="*/ 2147483646 h 180"/>
                  <a:gd name="T16" fmla="*/ 2147483646 w 150"/>
                  <a:gd name="T17" fmla="*/ 2147483646 h 180"/>
                  <a:gd name="T18" fmla="*/ 2147483646 w 150"/>
                  <a:gd name="T19" fmla="*/ 2147483646 h 180"/>
                  <a:gd name="T20" fmla="*/ 2147483646 w 150"/>
                  <a:gd name="T21" fmla="*/ 2147483646 h 180"/>
                  <a:gd name="T22" fmla="*/ 2147483646 w 150"/>
                  <a:gd name="T23" fmla="*/ 2147483646 h 180"/>
                  <a:gd name="T24" fmla="*/ 2147483646 w 150"/>
                  <a:gd name="T25" fmla="*/ 2147483646 h 180"/>
                  <a:gd name="T26" fmla="*/ 2147483646 w 150"/>
                  <a:gd name="T27" fmla="*/ 2147483646 h 180"/>
                  <a:gd name="T28" fmla="*/ 2147483646 w 150"/>
                  <a:gd name="T29" fmla="*/ 2147483646 h 180"/>
                  <a:gd name="T30" fmla="*/ 2147483646 w 150"/>
                  <a:gd name="T31" fmla="*/ 2147483646 h 180"/>
                  <a:gd name="T32" fmla="*/ 2147483646 w 150"/>
                  <a:gd name="T33" fmla="*/ 2147483646 h 180"/>
                  <a:gd name="T34" fmla="*/ 0 w 150"/>
                  <a:gd name="T35" fmla="*/ 2147483646 h 180"/>
                  <a:gd name="T36" fmla="*/ 2147483646 w 150"/>
                  <a:gd name="T37" fmla="*/ 2147483646 h 180"/>
                  <a:gd name="T38" fmla="*/ 2147483646 w 150"/>
                  <a:gd name="T39" fmla="*/ 2147483646 h 180"/>
                  <a:gd name="T40" fmla="*/ 2147483646 w 150"/>
                  <a:gd name="T41" fmla="*/ 2147483646 h 180"/>
                  <a:gd name="T42" fmla="*/ 2147483646 w 150"/>
                  <a:gd name="T43" fmla="*/ 2147483646 h 18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50" h="180">
                    <a:moveTo>
                      <a:pt x="66" y="162"/>
                    </a:moveTo>
                    <a:lnTo>
                      <a:pt x="90" y="144"/>
                    </a:lnTo>
                    <a:lnTo>
                      <a:pt x="114" y="96"/>
                    </a:lnTo>
                    <a:lnTo>
                      <a:pt x="132" y="78"/>
                    </a:lnTo>
                    <a:lnTo>
                      <a:pt x="150" y="6"/>
                    </a:lnTo>
                    <a:lnTo>
                      <a:pt x="138" y="0"/>
                    </a:lnTo>
                    <a:lnTo>
                      <a:pt x="114" y="0"/>
                    </a:lnTo>
                    <a:lnTo>
                      <a:pt x="90" y="12"/>
                    </a:lnTo>
                    <a:lnTo>
                      <a:pt x="72" y="18"/>
                    </a:lnTo>
                    <a:lnTo>
                      <a:pt x="60" y="30"/>
                    </a:lnTo>
                    <a:lnTo>
                      <a:pt x="48" y="36"/>
                    </a:lnTo>
                    <a:lnTo>
                      <a:pt x="48" y="48"/>
                    </a:lnTo>
                    <a:lnTo>
                      <a:pt x="60" y="54"/>
                    </a:lnTo>
                    <a:lnTo>
                      <a:pt x="54" y="84"/>
                    </a:lnTo>
                    <a:lnTo>
                      <a:pt x="48" y="114"/>
                    </a:lnTo>
                    <a:lnTo>
                      <a:pt x="30" y="114"/>
                    </a:lnTo>
                    <a:lnTo>
                      <a:pt x="12" y="126"/>
                    </a:lnTo>
                    <a:lnTo>
                      <a:pt x="0" y="138"/>
                    </a:lnTo>
                    <a:lnTo>
                      <a:pt x="18" y="156"/>
                    </a:lnTo>
                    <a:lnTo>
                      <a:pt x="24" y="180"/>
                    </a:lnTo>
                    <a:lnTo>
                      <a:pt x="42" y="162"/>
                    </a:lnTo>
                    <a:lnTo>
                      <a:pt x="66" y="16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6" name="Freeform 390"/>
              <p:cNvSpPr>
                <a:spLocks/>
              </p:cNvSpPr>
              <p:nvPr/>
            </p:nvSpPr>
            <p:spPr bwMode="auto">
              <a:xfrm>
                <a:off x="4732338" y="4605338"/>
                <a:ext cx="117475" cy="130175"/>
              </a:xfrm>
              <a:custGeom>
                <a:avLst/>
                <a:gdLst>
                  <a:gd name="T0" fmla="*/ 2147483646 w 90"/>
                  <a:gd name="T1" fmla="*/ 2147483646 h 102"/>
                  <a:gd name="T2" fmla="*/ 2147483646 w 90"/>
                  <a:gd name="T3" fmla="*/ 2147483646 h 102"/>
                  <a:gd name="T4" fmla="*/ 2147483646 w 90"/>
                  <a:gd name="T5" fmla="*/ 2147483646 h 102"/>
                  <a:gd name="T6" fmla="*/ 2147483646 w 90"/>
                  <a:gd name="T7" fmla="*/ 2147483646 h 102"/>
                  <a:gd name="T8" fmla="*/ 2147483646 w 90"/>
                  <a:gd name="T9" fmla="*/ 2147483646 h 102"/>
                  <a:gd name="T10" fmla="*/ 2147483646 w 90"/>
                  <a:gd name="T11" fmla="*/ 0 h 102"/>
                  <a:gd name="T12" fmla="*/ 2147483646 w 90"/>
                  <a:gd name="T13" fmla="*/ 0 h 102"/>
                  <a:gd name="T14" fmla="*/ 0 w 90"/>
                  <a:gd name="T15" fmla="*/ 0 h 102"/>
                  <a:gd name="T16" fmla="*/ 0 w 90"/>
                  <a:gd name="T17" fmla="*/ 2147483646 h 102"/>
                  <a:gd name="T18" fmla="*/ 0 w 90"/>
                  <a:gd name="T19" fmla="*/ 2147483646 h 102"/>
                  <a:gd name="T20" fmla="*/ 2147483646 w 90"/>
                  <a:gd name="T21" fmla="*/ 2147483646 h 102"/>
                  <a:gd name="T22" fmla="*/ 2147483646 w 90"/>
                  <a:gd name="T23" fmla="*/ 2147483646 h 102"/>
                  <a:gd name="T24" fmla="*/ 2147483646 w 90"/>
                  <a:gd name="T25" fmla="*/ 2147483646 h 1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102">
                    <a:moveTo>
                      <a:pt x="60" y="78"/>
                    </a:moveTo>
                    <a:lnTo>
                      <a:pt x="78" y="78"/>
                    </a:lnTo>
                    <a:lnTo>
                      <a:pt x="84" y="48"/>
                    </a:lnTo>
                    <a:lnTo>
                      <a:pt x="90" y="18"/>
                    </a:lnTo>
                    <a:lnTo>
                      <a:pt x="78" y="12"/>
                    </a:lnTo>
                    <a:lnTo>
                      <a:pt x="78" y="0"/>
                    </a:lnTo>
                    <a:lnTo>
                      <a:pt x="48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0" y="54"/>
                    </a:lnTo>
                    <a:lnTo>
                      <a:pt x="30" y="102"/>
                    </a:lnTo>
                    <a:lnTo>
                      <a:pt x="42" y="90"/>
                    </a:lnTo>
                    <a:lnTo>
                      <a:pt x="60" y="78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7" name="Freeform 391"/>
              <p:cNvSpPr>
                <a:spLocks/>
              </p:cNvSpPr>
              <p:nvPr/>
            </p:nvSpPr>
            <p:spPr bwMode="auto">
              <a:xfrm>
                <a:off x="4700588" y="4346575"/>
                <a:ext cx="187325" cy="258763"/>
              </a:xfrm>
              <a:custGeom>
                <a:avLst/>
                <a:gdLst>
                  <a:gd name="T0" fmla="*/ 2147483646 w 144"/>
                  <a:gd name="T1" fmla="*/ 2147483646 h 198"/>
                  <a:gd name="T2" fmla="*/ 2147483646 w 144"/>
                  <a:gd name="T3" fmla="*/ 2147483646 h 198"/>
                  <a:gd name="T4" fmla="*/ 2147483646 w 144"/>
                  <a:gd name="T5" fmla="*/ 2147483646 h 198"/>
                  <a:gd name="T6" fmla="*/ 2147483646 w 144"/>
                  <a:gd name="T7" fmla="*/ 2147483646 h 198"/>
                  <a:gd name="T8" fmla="*/ 2147483646 w 144"/>
                  <a:gd name="T9" fmla="*/ 2147483646 h 198"/>
                  <a:gd name="T10" fmla="*/ 2147483646 w 144"/>
                  <a:gd name="T11" fmla="*/ 2147483646 h 198"/>
                  <a:gd name="T12" fmla="*/ 2147483646 w 144"/>
                  <a:gd name="T13" fmla="*/ 2147483646 h 198"/>
                  <a:gd name="T14" fmla="*/ 2147483646 w 144"/>
                  <a:gd name="T15" fmla="*/ 2147483646 h 198"/>
                  <a:gd name="T16" fmla="*/ 2147483646 w 144"/>
                  <a:gd name="T17" fmla="*/ 0 h 198"/>
                  <a:gd name="T18" fmla="*/ 2147483646 w 144"/>
                  <a:gd name="T19" fmla="*/ 0 h 198"/>
                  <a:gd name="T20" fmla="*/ 2147483646 w 144"/>
                  <a:gd name="T21" fmla="*/ 2147483646 h 198"/>
                  <a:gd name="T22" fmla="*/ 2147483646 w 144"/>
                  <a:gd name="T23" fmla="*/ 2147483646 h 198"/>
                  <a:gd name="T24" fmla="*/ 2147483646 w 144"/>
                  <a:gd name="T25" fmla="*/ 2147483646 h 198"/>
                  <a:gd name="T26" fmla="*/ 2147483646 w 144"/>
                  <a:gd name="T27" fmla="*/ 2147483646 h 198"/>
                  <a:gd name="T28" fmla="*/ 2147483646 w 144"/>
                  <a:gd name="T29" fmla="*/ 2147483646 h 198"/>
                  <a:gd name="T30" fmla="*/ 2147483646 w 144"/>
                  <a:gd name="T31" fmla="*/ 2147483646 h 198"/>
                  <a:gd name="T32" fmla="*/ 0 w 144"/>
                  <a:gd name="T33" fmla="*/ 2147483646 h 198"/>
                  <a:gd name="T34" fmla="*/ 2147483646 w 144"/>
                  <a:gd name="T35" fmla="*/ 2147483646 h 198"/>
                  <a:gd name="T36" fmla="*/ 2147483646 w 144"/>
                  <a:gd name="T37" fmla="*/ 2147483646 h 198"/>
                  <a:gd name="T38" fmla="*/ 2147483646 w 144"/>
                  <a:gd name="T39" fmla="*/ 2147483646 h 198"/>
                  <a:gd name="T40" fmla="*/ 2147483646 w 144"/>
                  <a:gd name="T41" fmla="*/ 2147483646 h 198"/>
                  <a:gd name="T42" fmla="*/ 2147483646 w 144"/>
                  <a:gd name="T43" fmla="*/ 2147483646 h 19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44" h="198">
                    <a:moveTo>
                      <a:pt x="144" y="174"/>
                    </a:moveTo>
                    <a:lnTo>
                      <a:pt x="138" y="162"/>
                    </a:lnTo>
                    <a:lnTo>
                      <a:pt x="126" y="132"/>
                    </a:lnTo>
                    <a:lnTo>
                      <a:pt x="138" y="96"/>
                    </a:lnTo>
                    <a:lnTo>
                      <a:pt x="132" y="96"/>
                    </a:lnTo>
                    <a:lnTo>
                      <a:pt x="114" y="66"/>
                    </a:lnTo>
                    <a:lnTo>
                      <a:pt x="114" y="48"/>
                    </a:lnTo>
                    <a:lnTo>
                      <a:pt x="138" y="42"/>
                    </a:lnTo>
                    <a:lnTo>
                      <a:pt x="126" y="0"/>
                    </a:lnTo>
                    <a:lnTo>
                      <a:pt x="108" y="6"/>
                    </a:lnTo>
                    <a:lnTo>
                      <a:pt x="102" y="24"/>
                    </a:lnTo>
                    <a:lnTo>
                      <a:pt x="84" y="72"/>
                    </a:lnTo>
                    <a:lnTo>
                      <a:pt x="54" y="114"/>
                    </a:lnTo>
                    <a:lnTo>
                      <a:pt x="24" y="102"/>
                    </a:lnTo>
                    <a:lnTo>
                      <a:pt x="6" y="126"/>
                    </a:lnTo>
                    <a:lnTo>
                      <a:pt x="0" y="156"/>
                    </a:lnTo>
                    <a:lnTo>
                      <a:pt x="18" y="156"/>
                    </a:lnTo>
                    <a:lnTo>
                      <a:pt x="24" y="198"/>
                    </a:lnTo>
                    <a:lnTo>
                      <a:pt x="72" y="198"/>
                    </a:lnTo>
                    <a:lnTo>
                      <a:pt x="102" y="198"/>
                    </a:lnTo>
                    <a:lnTo>
                      <a:pt x="144" y="17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8" name="Freeform 392"/>
              <p:cNvSpPr>
                <a:spLocks/>
              </p:cNvSpPr>
              <p:nvPr/>
            </p:nvSpPr>
            <p:spPr bwMode="auto">
              <a:xfrm>
                <a:off x="4700588" y="4346575"/>
                <a:ext cx="187325" cy="258763"/>
              </a:xfrm>
              <a:custGeom>
                <a:avLst/>
                <a:gdLst>
                  <a:gd name="T0" fmla="*/ 2147483646 w 144"/>
                  <a:gd name="T1" fmla="*/ 2147483646 h 198"/>
                  <a:gd name="T2" fmla="*/ 2147483646 w 144"/>
                  <a:gd name="T3" fmla="*/ 2147483646 h 198"/>
                  <a:gd name="T4" fmla="*/ 2147483646 w 144"/>
                  <a:gd name="T5" fmla="*/ 2147483646 h 198"/>
                  <a:gd name="T6" fmla="*/ 2147483646 w 144"/>
                  <a:gd name="T7" fmla="*/ 2147483646 h 198"/>
                  <a:gd name="T8" fmla="*/ 2147483646 w 144"/>
                  <a:gd name="T9" fmla="*/ 2147483646 h 198"/>
                  <a:gd name="T10" fmla="*/ 2147483646 w 144"/>
                  <a:gd name="T11" fmla="*/ 2147483646 h 198"/>
                  <a:gd name="T12" fmla="*/ 2147483646 w 144"/>
                  <a:gd name="T13" fmla="*/ 2147483646 h 198"/>
                  <a:gd name="T14" fmla="*/ 2147483646 w 144"/>
                  <a:gd name="T15" fmla="*/ 2147483646 h 198"/>
                  <a:gd name="T16" fmla="*/ 2147483646 w 144"/>
                  <a:gd name="T17" fmla="*/ 0 h 198"/>
                  <a:gd name="T18" fmla="*/ 2147483646 w 144"/>
                  <a:gd name="T19" fmla="*/ 0 h 198"/>
                  <a:gd name="T20" fmla="*/ 2147483646 w 144"/>
                  <a:gd name="T21" fmla="*/ 2147483646 h 198"/>
                  <a:gd name="T22" fmla="*/ 2147483646 w 144"/>
                  <a:gd name="T23" fmla="*/ 2147483646 h 198"/>
                  <a:gd name="T24" fmla="*/ 2147483646 w 144"/>
                  <a:gd name="T25" fmla="*/ 2147483646 h 198"/>
                  <a:gd name="T26" fmla="*/ 2147483646 w 144"/>
                  <a:gd name="T27" fmla="*/ 2147483646 h 198"/>
                  <a:gd name="T28" fmla="*/ 2147483646 w 144"/>
                  <a:gd name="T29" fmla="*/ 2147483646 h 198"/>
                  <a:gd name="T30" fmla="*/ 2147483646 w 144"/>
                  <a:gd name="T31" fmla="*/ 2147483646 h 198"/>
                  <a:gd name="T32" fmla="*/ 0 w 144"/>
                  <a:gd name="T33" fmla="*/ 2147483646 h 198"/>
                  <a:gd name="T34" fmla="*/ 2147483646 w 144"/>
                  <a:gd name="T35" fmla="*/ 2147483646 h 198"/>
                  <a:gd name="T36" fmla="*/ 2147483646 w 144"/>
                  <a:gd name="T37" fmla="*/ 2147483646 h 198"/>
                  <a:gd name="T38" fmla="*/ 2147483646 w 144"/>
                  <a:gd name="T39" fmla="*/ 2147483646 h 198"/>
                  <a:gd name="T40" fmla="*/ 2147483646 w 144"/>
                  <a:gd name="T41" fmla="*/ 2147483646 h 1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44" h="198">
                    <a:moveTo>
                      <a:pt x="144" y="174"/>
                    </a:moveTo>
                    <a:lnTo>
                      <a:pt x="138" y="162"/>
                    </a:lnTo>
                    <a:lnTo>
                      <a:pt x="126" y="132"/>
                    </a:lnTo>
                    <a:lnTo>
                      <a:pt x="138" y="96"/>
                    </a:lnTo>
                    <a:lnTo>
                      <a:pt x="132" y="96"/>
                    </a:lnTo>
                    <a:lnTo>
                      <a:pt x="114" y="66"/>
                    </a:lnTo>
                    <a:lnTo>
                      <a:pt x="114" y="48"/>
                    </a:lnTo>
                    <a:lnTo>
                      <a:pt x="138" y="42"/>
                    </a:lnTo>
                    <a:lnTo>
                      <a:pt x="126" y="0"/>
                    </a:lnTo>
                    <a:lnTo>
                      <a:pt x="108" y="6"/>
                    </a:lnTo>
                    <a:lnTo>
                      <a:pt x="102" y="24"/>
                    </a:lnTo>
                    <a:lnTo>
                      <a:pt x="84" y="72"/>
                    </a:lnTo>
                    <a:lnTo>
                      <a:pt x="54" y="114"/>
                    </a:lnTo>
                    <a:lnTo>
                      <a:pt x="24" y="102"/>
                    </a:lnTo>
                    <a:lnTo>
                      <a:pt x="6" y="126"/>
                    </a:lnTo>
                    <a:lnTo>
                      <a:pt x="0" y="156"/>
                    </a:lnTo>
                    <a:lnTo>
                      <a:pt x="18" y="156"/>
                    </a:lnTo>
                    <a:lnTo>
                      <a:pt x="24" y="198"/>
                    </a:lnTo>
                    <a:lnTo>
                      <a:pt x="72" y="198"/>
                    </a:lnTo>
                    <a:lnTo>
                      <a:pt x="102" y="198"/>
                    </a:lnTo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9" name="Freeform 393"/>
              <p:cNvSpPr>
                <a:spLocks/>
              </p:cNvSpPr>
              <p:nvPr/>
            </p:nvSpPr>
            <p:spPr bwMode="auto">
              <a:xfrm>
                <a:off x="4527550" y="4337050"/>
                <a:ext cx="63500" cy="157163"/>
              </a:xfrm>
              <a:custGeom>
                <a:avLst/>
                <a:gdLst>
                  <a:gd name="T0" fmla="*/ 2147483646 w 48"/>
                  <a:gd name="T1" fmla="*/ 2147483646 h 120"/>
                  <a:gd name="T2" fmla="*/ 2147483646 w 48"/>
                  <a:gd name="T3" fmla="*/ 2147483646 h 120"/>
                  <a:gd name="T4" fmla="*/ 2147483646 w 48"/>
                  <a:gd name="T5" fmla="*/ 2147483646 h 120"/>
                  <a:gd name="T6" fmla="*/ 2147483646 w 48"/>
                  <a:gd name="T7" fmla="*/ 2147483646 h 120"/>
                  <a:gd name="T8" fmla="*/ 2147483646 w 48"/>
                  <a:gd name="T9" fmla="*/ 0 h 120"/>
                  <a:gd name="T10" fmla="*/ 2147483646 w 48"/>
                  <a:gd name="T11" fmla="*/ 2147483646 h 120"/>
                  <a:gd name="T12" fmla="*/ 2147483646 w 48"/>
                  <a:gd name="T13" fmla="*/ 2147483646 h 120"/>
                  <a:gd name="T14" fmla="*/ 0 w 48"/>
                  <a:gd name="T15" fmla="*/ 2147483646 h 120"/>
                  <a:gd name="T16" fmla="*/ 0 w 48"/>
                  <a:gd name="T17" fmla="*/ 2147483646 h 120"/>
                  <a:gd name="T18" fmla="*/ 2147483646 w 48"/>
                  <a:gd name="T19" fmla="*/ 2147483646 h 120"/>
                  <a:gd name="T20" fmla="*/ 2147483646 w 48"/>
                  <a:gd name="T21" fmla="*/ 2147483646 h 120"/>
                  <a:gd name="T22" fmla="*/ 2147483646 w 48"/>
                  <a:gd name="T23" fmla="*/ 2147483646 h 120"/>
                  <a:gd name="T24" fmla="*/ 2147483646 w 48"/>
                  <a:gd name="T25" fmla="*/ 2147483646 h 120"/>
                  <a:gd name="T26" fmla="*/ 2147483646 w 48"/>
                  <a:gd name="T27" fmla="*/ 2147483646 h 120"/>
                  <a:gd name="T28" fmla="*/ 2147483646 w 48"/>
                  <a:gd name="T29" fmla="*/ 2147483646 h 12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8" h="120">
                    <a:moveTo>
                      <a:pt x="48" y="48"/>
                    </a:moveTo>
                    <a:lnTo>
                      <a:pt x="48" y="24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6" y="30"/>
                    </a:lnTo>
                    <a:lnTo>
                      <a:pt x="0" y="30"/>
                    </a:lnTo>
                    <a:lnTo>
                      <a:pt x="0" y="48"/>
                    </a:lnTo>
                    <a:lnTo>
                      <a:pt x="6" y="90"/>
                    </a:lnTo>
                    <a:lnTo>
                      <a:pt x="24" y="120"/>
                    </a:lnTo>
                    <a:lnTo>
                      <a:pt x="36" y="120"/>
                    </a:lnTo>
                    <a:lnTo>
                      <a:pt x="36" y="90"/>
                    </a:lnTo>
                    <a:lnTo>
                      <a:pt x="48" y="48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0" name="Freeform 394"/>
              <p:cNvSpPr>
                <a:spLocks/>
              </p:cNvSpPr>
              <p:nvPr/>
            </p:nvSpPr>
            <p:spPr bwMode="auto">
              <a:xfrm>
                <a:off x="4503738" y="4378325"/>
                <a:ext cx="55562" cy="123825"/>
              </a:xfrm>
              <a:custGeom>
                <a:avLst/>
                <a:gdLst>
                  <a:gd name="T0" fmla="*/ 2147483646 w 42"/>
                  <a:gd name="T1" fmla="*/ 2147483646 h 96"/>
                  <a:gd name="T2" fmla="*/ 2147483646 w 42"/>
                  <a:gd name="T3" fmla="*/ 0 h 96"/>
                  <a:gd name="T4" fmla="*/ 2147483646 w 42"/>
                  <a:gd name="T5" fmla="*/ 2147483646 h 96"/>
                  <a:gd name="T6" fmla="*/ 0 w 42"/>
                  <a:gd name="T7" fmla="*/ 2147483646 h 96"/>
                  <a:gd name="T8" fmla="*/ 0 w 42"/>
                  <a:gd name="T9" fmla="*/ 2147483646 h 96"/>
                  <a:gd name="T10" fmla="*/ 0 w 42"/>
                  <a:gd name="T11" fmla="*/ 2147483646 h 96"/>
                  <a:gd name="T12" fmla="*/ 2147483646 w 42"/>
                  <a:gd name="T13" fmla="*/ 2147483646 h 96"/>
                  <a:gd name="T14" fmla="*/ 2147483646 w 42"/>
                  <a:gd name="T15" fmla="*/ 2147483646 h 96"/>
                  <a:gd name="T16" fmla="*/ 2147483646 w 42"/>
                  <a:gd name="T17" fmla="*/ 2147483646 h 96"/>
                  <a:gd name="T18" fmla="*/ 2147483646 w 42"/>
                  <a:gd name="T19" fmla="*/ 2147483646 h 9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2" h="96">
                    <a:moveTo>
                      <a:pt x="18" y="18"/>
                    </a:moveTo>
                    <a:lnTo>
                      <a:pt x="18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42"/>
                    </a:lnTo>
                    <a:lnTo>
                      <a:pt x="18" y="96"/>
                    </a:lnTo>
                    <a:lnTo>
                      <a:pt x="42" y="90"/>
                    </a:lnTo>
                    <a:lnTo>
                      <a:pt x="24" y="60"/>
                    </a:lnTo>
                    <a:lnTo>
                      <a:pt x="18" y="18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1" name="Freeform 395"/>
              <p:cNvSpPr>
                <a:spLocks/>
              </p:cNvSpPr>
              <p:nvPr/>
            </p:nvSpPr>
            <p:spPr bwMode="auto">
              <a:xfrm>
                <a:off x="4795838" y="5073650"/>
                <a:ext cx="320675" cy="325438"/>
              </a:xfrm>
              <a:custGeom>
                <a:avLst/>
                <a:gdLst>
                  <a:gd name="T0" fmla="*/ 2147483646 w 246"/>
                  <a:gd name="T1" fmla="*/ 2147483646 h 252"/>
                  <a:gd name="T2" fmla="*/ 2147483646 w 246"/>
                  <a:gd name="T3" fmla="*/ 2147483646 h 252"/>
                  <a:gd name="T4" fmla="*/ 2147483646 w 246"/>
                  <a:gd name="T5" fmla="*/ 2147483646 h 252"/>
                  <a:gd name="T6" fmla="*/ 2147483646 w 246"/>
                  <a:gd name="T7" fmla="*/ 2147483646 h 252"/>
                  <a:gd name="T8" fmla="*/ 2147483646 w 246"/>
                  <a:gd name="T9" fmla="*/ 2147483646 h 252"/>
                  <a:gd name="T10" fmla="*/ 2147483646 w 246"/>
                  <a:gd name="T11" fmla="*/ 2147483646 h 252"/>
                  <a:gd name="T12" fmla="*/ 2147483646 w 246"/>
                  <a:gd name="T13" fmla="*/ 2147483646 h 252"/>
                  <a:gd name="T14" fmla="*/ 2147483646 w 246"/>
                  <a:gd name="T15" fmla="*/ 2147483646 h 252"/>
                  <a:gd name="T16" fmla="*/ 2147483646 w 246"/>
                  <a:gd name="T17" fmla="*/ 2147483646 h 252"/>
                  <a:gd name="T18" fmla="*/ 2147483646 w 246"/>
                  <a:gd name="T19" fmla="*/ 2147483646 h 252"/>
                  <a:gd name="T20" fmla="*/ 2147483646 w 246"/>
                  <a:gd name="T21" fmla="*/ 2147483646 h 252"/>
                  <a:gd name="T22" fmla="*/ 2147483646 w 246"/>
                  <a:gd name="T23" fmla="*/ 2147483646 h 252"/>
                  <a:gd name="T24" fmla="*/ 2147483646 w 246"/>
                  <a:gd name="T25" fmla="*/ 2147483646 h 252"/>
                  <a:gd name="T26" fmla="*/ 2147483646 w 246"/>
                  <a:gd name="T27" fmla="*/ 2147483646 h 252"/>
                  <a:gd name="T28" fmla="*/ 2147483646 w 246"/>
                  <a:gd name="T29" fmla="*/ 2147483646 h 252"/>
                  <a:gd name="T30" fmla="*/ 2147483646 w 246"/>
                  <a:gd name="T31" fmla="*/ 2147483646 h 252"/>
                  <a:gd name="T32" fmla="*/ 2147483646 w 246"/>
                  <a:gd name="T33" fmla="*/ 2147483646 h 252"/>
                  <a:gd name="T34" fmla="*/ 2147483646 w 246"/>
                  <a:gd name="T35" fmla="*/ 2147483646 h 252"/>
                  <a:gd name="T36" fmla="*/ 2147483646 w 246"/>
                  <a:gd name="T37" fmla="*/ 2147483646 h 252"/>
                  <a:gd name="T38" fmla="*/ 2147483646 w 246"/>
                  <a:gd name="T39" fmla="*/ 0 h 252"/>
                  <a:gd name="T40" fmla="*/ 2147483646 w 246"/>
                  <a:gd name="T41" fmla="*/ 2147483646 h 252"/>
                  <a:gd name="T42" fmla="*/ 0 w 246"/>
                  <a:gd name="T43" fmla="*/ 2147483646 h 252"/>
                  <a:gd name="T44" fmla="*/ 2147483646 w 246"/>
                  <a:gd name="T45" fmla="*/ 2147483646 h 252"/>
                  <a:gd name="T46" fmla="*/ 2147483646 w 246"/>
                  <a:gd name="T47" fmla="*/ 2147483646 h 252"/>
                  <a:gd name="T48" fmla="*/ 2147483646 w 246"/>
                  <a:gd name="T49" fmla="*/ 2147483646 h 252"/>
                  <a:gd name="T50" fmla="*/ 2147483646 w 246"/>
                  <a:gd name="T51" fmla="*/ 2147483646 h 252"/>
                  <a:gd name="T52" fmla="*/ 2147483646 w 246"/>
                  <a:gd name="T53" fmla="*/ 2147483646 h 252"/>
                  <a:gd name="T54" fmla="*/ 2147483646 w 246"/>
                  <a:gd name="T55" fmla="*/ 2147483646 h 25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6" h="252">
                    <a:moveTo>
                      <a:pt x="126" y="252"/>
                    </a:moveTo>
                    <a:lnTo>
                      <a:pt x="144" y="246"/>
                    </a:lnTo>
                    <a:lnTo>
                      <a:pt x="156" y="162"/>
                    </a:lnTo>
                    <a:lnTo>
                      <a:pt x="156" y="108"/>
                    </a:lnTo>
                    <a:lnTo>
                      <a:pt x="168" y="102"/>
                    </a:lnTo>
                    <a:lnTo>
                      <a:pt x="174" y="36"/>
                    </a:lnTo>
                    <a:lnTo>
                      <a:pt x="222" y="24"/>
                    </a:lnTo>
                    <a:lnTo>
                      <a:pt x="240" y="18"/>
                    </a:lnTo>
                    <a:lnTo>
                      <a:pt x="246" y="18"/>
                    </a:lnTo>
                    <a:lnTo>
                      <a:pt x="234" y="12"/>
                    </a:lnTo>
                    <a:lnTo>
                      <a:pt x="210" y="12"/>
                    </a:lnTo>
                    <a:lnTo>
                      <a:pt x="216" y="18"/>
                    </a:lnTo>
                    <a:lnTo>
                      <a:pt x="210" y="12"/>
                    </a:lnTo>
                    <a:lnTo>
                      <a:pt x="174" y="18"/>
                    </a:lnTo>
                    <a:lnTo>
                      <a:pt x="126" y="18"/>
                    </a:lnTo>
                    <a:lnTo>
                      <a:pt x="114" y="12"/>
                    </a:lnTo>
                    <a:lnTo>
                      <a:pt x="30" y="12"/>
                    </a:lnTo>
                    <a:lnTo>
                      <a:pt x="18" y="0"/>
                    </a:lnTo>
                    <a:lnTo>
                      <a:pt x="6" y="6"/>
                    </a:lnTo>
                    <a:lnTo>
                      <a:pt x="0" y="42"/>
                    </a:lnTo>
                    <a:lnTo>
                      <a:pt x="42" y="126"/>
                    </a:lnTo>
                    <a:lnTo>
                      <a:pt x="48" y="144"/>
                    </a:lnTo>
                    <a:lnTo>
                      <a:pt x="60" y="222"/>
                    </a:lnTo>
                    <a:lnTo>
                      <a:pt x="90" y="252"/>
                    </a:lnTo>
                    <a:lnTo>
                      <a:pt x="96" y="240"/>
                    </a:lnTo>
                    <a:lnTo>
                      <a:pt x="126" y="25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2" name="Freeform 396"/>
              <p:cNvSpPr>
                <a:spLocks/>
              </p:cNvSpPr>
              <p:nvPr/>
            </p:nvSpPr>
            <p:spPr bwMode="auto">
              <a:xfrm>
                <a:off x="4527550" y="4181475"/>
                <a:ext cx="79375" cy="93663"/>
              </a:xfrm>
              <a:custGeom>
                <a:avLst/>
                <a:gdLst>
                  <a:gd name="T0" fmla="*/ 0 w 10"/>
                  <a:gd name="T1" fmla="*/ 2147483646 h 12"/>
                  <a:gd name="T2" fmla="*/ 2147483646 w 10"/>
                  <a:gd name="T3" fmla="*/ 2147483646 h 12"/>
                  <a:gd name="T4" fmla="*/ 2147483646 w 10"/>
                  <a:gd name="T5" fmla="*/ 2147483646 h 12"/>
                  <a:gd name="T6" fmla="*/ 2147483646 w 10"/>
                  <a:gd name="T7" fmla="*/ 2147483646 h 12"/>
                  <a:gd name="T8" fmla="*/ 2147483646 w 10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0" y="12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8"/>
                      <a:pt x="10" y="8"/>
                    </a:cubicBezTo>
                    <a:cubicBezTo>
                      <a:pt x="10" y="7"/>
                      <a:pt x="10" y="0"/>
                      <a:pt x="10" y="0"/>
                    </a:cubicBezTo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3" name="Freeform 397"/>
              <p:cNvSpPr>
                <a:spLocks/>
              </p:cNvSpPr>
              <p:nvPr/>
            </p:nvSpPr>
            <p:spPr bwMode="auto">
              <a:xfrm>
                <a:off x="220663" y="2108200"/>
                <a:ext cx="676275" cy="922338"/>
              </a:xfrm>
              <a:custGeom>
                <a:avLst/>
                <a:gdLst>
                  <a:gd name="T0" fmla="*/ 2147483646 w 516"/>
                  <a:gd name="T1" fmla="*/ 2147483646 h 709"/>
                  <a:gd name="T2" fmla="*/ 2147483646 w 516"/>
                  <a:gd name="T3" fmla="*/ 2147483646 h 709"/>
                  <a:gd name="T4" fmla="*/ 2147483646 w 516"/>
                  <a:gd name="T5" fmla="*/ 2147483646 h 709"/>
                  <a:gd name="T6" fmla="*/ 2147483646 w 516"/>
                  <a:gd name="T7" fmla="*/ 2147483646 h 709"/>
                  <a:gd name="T8" fmla="*/ 2147483646 w 516"/>
                  <a:gd name="T9" fmla="*/ 2147483646 h 709"/>
                  <a:gd name="T10" fmla="*/ 2147483646 w 516"/>
                  <a:gd name="T11" fmla="*/ 2147483646 h 709"/>
                  <a:gd name="T12" fmla="*/ 2147483646 w 516"/>
                  <a:gd name="T13" fmla="*/ 2147483646 h 709"/>
                  <a:gd name="T14" fmla="*/ 2147483646 w 516"/>
                  <a:gd name="T15" fmla="*/ 0 h 709"/>
                  <a:gd name="T16" fmla="*/ 2147483646 w 516"/>
                  <a:gd name="T17" fmla="*/ 2147483646 h 709"/>
                  <a:gd name="T18" fmla="*/ 2147483646 w 516"/>
                  <a:gd name="T19" fmla="*/ 2147483646 h 709"/>
                  <a:gd name="T20" fmla="*/ 2147483646 w 516"/>
                  <a:gd name="T21" fmla="*/ 2147483646 h 709"/>
                  <a:gd name="T22" fmla="*/ 2147483646 w 516"/>
                  <a:gd name="T23" fmla="*/ 2147483646 h 709"/>
                  <a:gd name="T24" fmla="*/ 2147483646 w 516"/>
                  <a:gd name="T25" fmla="*/ 2147483646 h 709"/>
                  <a:gd name="T26" fmla="*/ 2147483646 w 516"/>
                  <a:gd name="T27" fmla="*/ 2147483646 h 709"/>
                  <a:gd name="T28" fmla="*/ 2147483646 w 516"/>
                  <a:gd name="T29" fmla="*/ 2147483646 h 709"/>
                  <a:gd name="T30" fmla="*/ 2147483646 w 516"/>
                  <a:gd name="T31" fmla="*/ 2147483646 h 709"/>
                  <a:gd name="T32" fmla="*/ 2147483646 w 516"/>
                  <a:gd name="T33" fmla="*/ 2147483646 h 709"/>
                  <a:gd name="T34" fmla="*/ 2147483646 w 516"/>
                  <a:gd name="T35" fmla="*/ 2147483646 h 709"/>
                  <a:gd name="T36" fmla="*/ 2147483646 w 516"/>
                  <a:gd name="T37" fmla="*/ 2147483646 h 709"/>
                  <a:gd name="T38" fmla="*/ 0 w 516"/>
                  <a:gd name="T39" fmla="*/ 2147483646 h 709"/>
                  <a:gd name="T40" fmla="*/ 2147483646 w 516"/>
                  <a:gd name="T41" fmla="*/ 2147483646 h 709"/>
                  <a:gd name="T42" fmla="*/ 2147483646 w 516"/>
                  <a:gd name="T43" fmla="*/ 2147483646 h 709"/>
                  <a:gd name="T44" fmla="*/ 2147483646 w 516"/>
                  <a:gd name="T45" fmla="*/ 2147483646 h 709"/>
                  <a:gd name="T46" fmla="*/ 2147483646 w 516"/>
                  <a:gd name="T47" fmla="*/ 2147483646 h 709"/>
                  <a:gd name="T48" fmla="*/ 2147483646 w 516"/>
                  <a:gd name="T49" fmla="*/ 2147483646 h 709"/>
                  <a:gd name="T50" fmla="*/ 2147483646 w 516"/>
                  <a:gd name="T51" fmla="*/ 2147483646 h 709"/>
                  <a:gd name="T52" fmla="*/ 2147483646 w 516"/>
                  <a:gd name="T53" fmla="*/ 2147483646 h 709"/>
                  <a:gd name="T54" fmla="*/ 2147483646 w 516"/>
                  <a:gd name="T55" fmla="*/ 2147483646 h 709"/>
                  <a:gd name="T56" fmla="*/ 2147483646 w 516"/>
                  <a:gd name="T57" fmla="*/ 2147483646 h 709"/>
                  <a:gd name="T58" fmla="*/ 2147483646 w 516"/>
                  <a:gd name="T59" fmla="*/ 2147483646 h 709"/>
                  <a:gd name="T60" fmla="*/ 2147483646 w 516"/>
                  <a:gd name="T61" fmla="*/ 2147483646 h 709"/>
                  <a:gd name="T62" fmla="*/ 2147483646 w 516"/>
                  <a:gd name="T63" fmla="*/ 2147483646 h 709"/>
                  <a:gd name="T64" fmla="*/ 2147483646 w 516"/>
                  <a:gd name="T65" fmla="*/ 2147483646 h 709"/>
                  <a:gd name="T66" fmla="*/ 2147483646 w 516"/>
                  <a:gd name="T67" fmla="*/ 2147483646 h 709"/>
                  <a:gd name="T68" fmla="*/ 2147483646 w 516"/>
                  <a:gd name="T69" fmla="*/ 2147483646 h 709"/>
                  <a:gd name="T70" fmla="*/ 2147483646 w 516"/>
                  <a:gd name="T71" fmla="*/ 2147483646 h 709"/>
                  <a:gd name="T72" fmla="*/ 2147483646 w 516"/>
                  <a:gd name="T73" fmla="*/ 2147483646 h 709"/>
                  <a:gd name="T74" fmla="*/ 2147483646 w 516"/>
                  <a:gd name="T75" fmla="*/ 2147483646 h 709"/>
                  <a:gd name="T76" fmla="*/ 2147483646 w 516"/>
                  <a:gd name="T77" fmla="*/ 2147483646 h 709"/>
                  <a:gd name="T78" fmla="*/ 2147483646 w 516"/>
                  <a:gd name="T79" fmla="*/ 2147483646 h 709"/>
                  <a:gd name="T80" fmla="*/ 2147483646 w 516"/>
                  <a:gd name="T81" fmla="*/ 2147483646 h 709"/>
                  <a:gd name="T82" fmla="*/ 2147483646 w 516"/>
                  <a:gd name="T83" fmla="*/ 2147483646 h 709"/>
                  <a:gd name="T84" fmla="*/ 2147483646 w 516"/>
                  <a:gd name="T85" fmla="*/ 2147483646 h 709"/>
                  <a:gd name="T86" fmla="*/ 2147483646 w 516"/>
                  <a:gd name="T87" fmla="*/ 2147483646 h 709"/>
                  <a:gd name="T88" fmla="*/ 2147483646 w 516"/>
                  <a:gd name="T89" fmla="*/ 2147483646 h 709"/>
                  <a:gd name="T90" fmla="*/ 2147483646 w 516"/>
                  <a:gd name="T91" fmla="*/ 2147483646 h 709"/>
                  <a:gd name="T92" fmla="*/ 2147483646 w 516"/>
                  <a:gd name="T93" fmla="*/ 2147483646 h 709"/>
                  <a:gd name="T94" fmla="*/ 2147483646 w 516"/>
                  <a:gd name="T95" fmla="*/ 2147483646 h 70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516" h="709">
                    <a:moveTo>
                      <a:pt x="504" y="96"/>
                    </a:moveTo>
                    <a:lnTo>
                      <a:pt x="486" y="78"/>
                    </a:lnTo>
                    <a:lnTo>
                      <a:pt x="432" y="84"/>
                    </a:lnTo>
                    <a:lnTo>
                      <a:pt x="354" y="48"/>
                    </a:lnTo>
                    <a:lnTo>
                      <a:pt x="318" y="54"/>
                    </a:lnTo>
                    <a:lnTo>
                      <a:pt x="288" y="36"/>
                    </a:lnTo>
                    <a:lnTo>
                      <a:pt x="282" y="18"/>
                    </a:lnTo>
                    <a:lnTo>
                      <a:pt x="228" y="0"/>
                    </a:lnTo>
                    <a:lnTo>
                      <a:pt x="198" y="24"/>
                    </a:lnTo>
                    <a:lnTo>
                      <a:pt x="150" y="42"/>
                    </a:lnTo>
                    <a:lnTo>
                      <a:pt x="114" y="66"/>
                    </a:lnTo>
                    <a:lnTo>
                      <a:pt x="90" y="126"/>
                    </a:lnTo>
                    <a:lnTo>
                      <a:pt x="42" y="138"/>
                    </a:lnTo>
                    <a:lnTo>
                      <a:pt x="42" y="174"/>
                    </a:lnTo>
                    <a:lnTo>
                      <a:pt x="78" y="222"/>
                    </a:lnTo>
                    <a:lnTo>
                      <a:pt x="114" y="240"/>
                    </a:lnTo>
                    <a:lnTo>
                      <a:pt x="114" y="264"/>
                    </a:lnTo>
                    <a:lnTo>
                      <a:pt x="90" y="276"/>
                    </a:lnTo>
                    <a:lnTo>
                      <a:pt x="60" y="264"/>
                    </a:lnTo>
                    <a:lnTo>
                      <a:pt x="0" y="306"/>
                    </a:lnTo>
                    <a:lnTo>
                      <a:pt x="18" y="324"/>
                    </a:lnTo>
                    <a:lnTo>
                      <a:pt x="42" y="348"/>
                    </a:lnTo>
                    <a:lnTo>
                      <a:pt x="96" y="348"/>
                    </a:lnTo>
                    <a:lnTo>
                      <a:pt x="138" y="354"/>
                    </a:lnTo>
                    <a:lnTo>
                      <a:pt x="120" y="396"/>
                    </a:lnTo>
                    <a:lnTo>
                      <a:pt x="72" y="414"/>
                    </a:lnTo>
                    <a:lnTo>
                      <a:pt x="36" y="438"/>
                    </a:lnTo>
                    <a:lnTo>
                      <a:pt x="30" y="468"/>
                    </a:lnTo>
                    <a:lnTo>
                      <a:pt x="72" y="498"/>
                    </a:lnTo>
                    <a:lnTo>
                      <a:pt x="78" y="529"/>
                    </a:lnTo>
                    <a:lnTo>
                      <a:pt x="108" y="541"/>
                    </a:lnTo>
                    <a:lnTo>
                      <a:pt x="114" y="583"/>
                    </a:lnTo>
                    <a:lnTo>
                      <a:pt x="156" y="577"/>
                    </a:lnTo>
                    <a:lnTo>
                      <a:pt x="210" y="577"/>
                    </a:lnTo>
                    <a:lnTo>
                      <a:pt x="180" y="631"/>
                    </a:lnTo>
                    <a:lnTo>
                      <a:pt x="90" y="709"/>
                    </a:lnTo>
                    <a:lnTo>
                      <a:pt x="192" y="655"/>
                    </a:lnTo>
                    <a:lnTo>
                      <a:pt x="270" y="571"/>
                    </a:lnTo>
                    <a:lnTo>
                      <a:pt x="264" y="553"/>
                    </a:lnTo>
                    <a:lnTo>
                      <a:pt x="312" y="492"/>
                    </a:lnTo>
                    <a:lnTo>
                      <a:pt x="324" y="517"/>
                    </a:lnTo>
                    <a:lnTo>
                      <a:pt x="330" y="547"/>
                    </a:lnTo>
                    <a:lnTo>
                      <a:pt x="366" y="517"/>
                    </a:lnTo>
                    <a:lnTo>
                      <a:pt x="408" y="492"/>
                    </a:lnTo>
                    <a:lnTo>
                      <a:pt x="426" y="505"/>
                    </a:lnTo>
                    <a:lnTo>
                      <a:pt x="516" y="523"/>
                    </a:lnTo>
                    <a:lnTo>
                      <a:pt x="516" y="96"/>
                    </a:lnTo>
                    <a:lnTo>
                      <a:pt x="504" y="96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4" name="Freeform 398"/>
              <p:cNvSpPr>
                <a:spLocks/>
              </p:cNvSpPr>
              <p:nvPr/>
            </p:nvSpPr>
            <p:spPr bwMode="auto">
              <a:xfrm>
                <a:off x="896938" y="2070100"/>
                <a:ext cx="2119312" cy="1452563"/>
              </a:xfrm>
              <a:custGeom>
                <a:avLst/>
                <a:gdLst>
                  <a:gd name="T0" fmla="*/ 2147483646 w 1622"/>
                  <a:gd name="T1" fmla="*/ 2147483646 h 1117"/>
                  <a:gd name="T2" fmla="*/ 2147483646 w 1622"/>
                  <a:gd name="T3" fmla="*/ 2147483646 h 1117"/>
                  <a:gd name="T4" fmla="*/ 2147483646 w 1622"/>
                  <a:gd name="T5" fmla="*/ 2147483646 h 1117"/>
                  <a:gd name="T6" fmla="*/ 2147483646 w 1622"/>
                  <a:gd name="T7" fmla="*/ 2147483646 h 1117"/>
                  <a:gd name="T8" fmla="*/ 2147483646 w 1622"/>
                  <a:gd name="T9" fmla="*/ 2147483646 h 1117"/>
                  <a:gd name="T10" fmla="*/ 2147483646 w 1622"/>
                  <a:gd name="T11" fmla="*/ 2147483646 h 1117"/>
                  <a:gd name="T12" fmla="*/ 2147483646 w 1622"/>
                  <a:gd name="T13" fmla="*/ 2147483646 h 1117"/>
                  <a:gd name="T14" fmla="*/ 2147483646 w 1622"/>
                  <a:gd name="T15" fmla="*/ 2147483646 h 1117"/>
                  <a:gd name="T16" fmla="*/ 2147483646 w 1622"/>
                  <a:gd name="T17" fmla="*/ 2147483646 h 1117"/>
                  <a:gd name="T18" fmla="*/ 2147483646 w 1622"/>
                  <a:gd name="T19" fmla="*/ 2147483646 h 1117"/>
                  <a:gd name="T20" fmla="*/ 2147483646 w 1622"/>
                  <a:gd name="T21" fmla="*/ 2147483646 h 1117"/>
                  <a:gd name="T22" fmla="*/ 2147483646 w 1622"/>
                  <a:gd name="T23" fmla="*/ 2147483646 h 1117"/>
                  <a:gd name="T24" fmla="*/ 2147483646 w 1622"/>
                  <a:gd name="T25" fmla="*/ 2147483646 h 1117"/>
                  <a:gd name="T26" fmla="*/ 2147483646 w 1622"/>
                  <a:gd name="T27" fmla="*/ 2147483646 h 1117"/>
                  <a:gd name="T28" fmla="*/ 2147483646 w 1622"/>
                  <a:gd name="T29" fmla="*/ 2147483646 h 1117"/>
                  <a:gd name="T30" fmla="*/ 2147483646 w 1622"/>
                  <a:gd name="T31" fmla="*/ 2147483646 h 1117"/>
                  <a:gd name="T32" fmla="*/ 2147483646 w 1622"/>
                  <a:gd name="T33" fmla="*/ 2147483646 h 1117"/>
                  <a:gd name="T34" fmla="*/ 2147483646 w 1622"/>
                  <a:gd name="T35" fmla="*/ 2147483646 h 1117"/>
                  <a:gd name="T36" fmla="*/ 2147483646 w 1622"/>
                  <a:gd name="T37" fmla="*/ 2147483646 h 1117"/>
                  <a:gd name="T38" fmla="*/ 2147483646 w 1622"/>
                  <a:gd name="T39" fmla="*/ 2147483646 h 1117"/>
                  <a:gd name="T40" fmla="*/ 2147483646 w 1622"/>
                  <a:gd name="T41" fmla="*/ 2147483646 h 1117"/>
                  <a:gd name="T42" fmla="*/ 2147483646 w 1622"/>
                  <a:gd name="T43" fmla="*/ 2147483646 h 1117"/>
                  <a:gd name="T44" fmla="*/ 2147483646 w 1622"/>
                  <a:gd name="T45" fmla="*/ 2147483646 h 1117"/>
                  <a:gd name="T46" fmla="*/ 2147483646 w 1622"/>
                  <a:gd name="T47" fmla="*/ 2147483646 h 1117"/>
                  <a:gd name="T48" fmla="*/ 2147483646 w 1622"/>
                  <a:gd name="T49" fmla="*/ 2147483646 h 1117"/>
                  <a:gd name="T50" fmla="*/ 2147483646 w 1622"/>
                  <a:gd name="T51" fmla="*/ 2147483646 h 1117"/>
                  <a:gd name="T52" fmla="*/ 2147483646 w 1622"/>
                  <a:gd name="T53" fmla="*/ 2147483646 h 1117"/>
                  <a:gd name="T54" fmla="*/ 2147483646 w 1622"/>
                  <a:gd name="T55" fmla="*/ 2147483646 h 1117"/>
                  <a:gd name="T56" fmla="*/ 2147483646 w 1622"/>
                  <a:gd name="T57" fmla="*/ 2147483646 h 1117"/>
                  <a:gd name="T58" fmla="*/ 2147483646 w 1622"/>
                  <a:gd name="T59" fmla="*/ 2147483646 h 1117"/>
                  <a:gd name="T60" fmla="*/ 2147483646 w 1622"/>
                  <a:gd name="T61" fmla="*/ 2147483646 h 1117"/>
                  <a:gd name="T62" fmla="*/ 2147483646 w 1622"/>
                  <a:gd name="T63" fmla="*/ 2147483646 h 1117"/>
                  <a:gd name="T64" fmla="*/ 2147483646 w 1622"/>
                  <a:gd name="T65" fmla="*/ 2147483646 h 1117"/>
                  <a:gd name="T66" fmla="*/ 2147483646 w 1622"/>
                  <a:gd name="T67" fmla="*/ 2147483646 h 1117"/>
                  <a:gd name="T68" fmla="*/ 2147483646 w 1622"/>
                  <a:gd name="T69" fmla="*/ 2147483646 h 1117"/>
                  <a:gd name="T70" fmla="*/ 2147483646 w 1622"/>
                  <a:gd name="T71" fmla="*/ 2147483646 h 1117"/>
                  <a:gd name="T72" fmla="*/ 2147483646 w 1622"/>
                  <a:gd name="T73" fmla="*/ 2147483646 h 1117"/>
                  <a:gd name="T74" fmla="*/ 2147483646 w 1622"/>
                  <a:gd name="T75" fmla="*/ 2147483646 h 1117"/>
                  <a:gd name="T76" fmla="*/ 2147483646 w 1622"/>
                  <a:gd name="T77" fmla="*/ 2147483646 h 1117"/>
                  <a:gd name="T78" fmla="*/ 2147483646 w 1622"/>
                  <a:gd name="T79" fmla="*/ 2147483646 h 1117"/>
                  <a:gd name="T80" fmla="*/ 2147483646 w 1622"/>
                  <a:gd name="T81" fmla="*/ 0 h 1117"/>
                  <a:gd name="T82" fmla="*/ 2147483646 w 1622"/>
                  <a:gd name="T83" fmla="*/ 2147483646 h 1117"/>
                  <a:gd name="T84" fmla="*/ 2147483646 w 1622"/>
                  <a:gd name="T85" fmla="*/ 2147483646 h 1117"/>
                  <a:gd name="T86" fmla="*/ 2147483646 w 1622"/>
                  <a:gd name="T87" fmla="*/ 2147483646 h 1117"/>
                  <a:gd name="T88" fmla="*/ 2147483646 w 1622"/>
                  <a:gd name="T89" fmla="*/ 2147483646 h 1117"/>
                  <a:gd name="T90" fmla="*/ 2147483646 w 1622"/>
                  <a:gd name="T91" fmla="*/ 2147483646 h 1117"/>
                  <a:gd name="T92" fmla="*/ 2147483646 w 1622"/>
                  <a:gd name="T93" fmla="*/ 2147483646 h 1117"/>
                  <a:gd name="T94" fmla="*/ 2147483646 w 1622"/>
                  <a:gd name="T95" fmla="*/ 2147483646 h 1117"/>
                  <a:gd name="T96" fmla="*/ 2147483646 w 1622"/>
                  <a:gd name="T97" fmla="*/ 2147483646 h 1117"/>
                  <a:gd name="T98" fmla="*/ 2147483646 w 1622"/>
                  <a:gd name="T99" fmla="*/ 2147483646 h 1117"/>
                  <a:gd name="T100" fmla="*/ 2147483646 w 1622"/>
                  <a:gd name="T101" fmla="*/ 2147483646 h 1117"/>
                  <a:gd name="T102" fmla="*/ 2147483646 w 1622"/>
                  <a:gd name="T103" fmla="*/ 2147483646 h 1117"/>
                  <a:gd name="T104" fmla="*/ 2147483646 w 1622"/>
                  <a:gd name="T105" fmla="*/ 2147483646 h 1117"/>
                  <a:gd name="T106" fmla="*/ 2147483646 w 1622"/>
                  <a:gd name="T107" fmla="*/ 2147483646 h 1117"/>
                  <a:gd name="T108" fmla="*/ 2147483646 w 1622"/>
                  <a:gd name="T109" fmla="*/ 2147483646 h 1117"/>
                  <a:gd name="T110" fmla="*/ 0 w 1622"/>
                  <a:gd name="T111" fmla="*/ 2147483646 h 1117"/>
                  <a:gd name="T112" fmla="*/ 2147483646 w 1622"/>
                  <a:gd name="T113" fmla="*/ 2147483646 h 1117"/>
                  <a:gd name="T114" fmla="*/ 2147483646 w 1622"/>
                  <a:gd name="T115" fmla="*/ 2147483646 h 1117"/>
                  <a:gd name="T116" fmla="*/ 2147483646 w 1622"/>
                  <a:gd name="T117" fmla="*/ 2147483646 h 1117"/>
                  <a:gd name="T118" fmla="*/ 2147483646 w 1622"/>
                  <a:gd name="T119" fmla="*/ 2147483646 h 1117"/>
                  <a:gd name="T120" fmla="*/ 2147483646 w 1622"/>
                  <a:gd name="T121" fmla="*/ 2147483646 h 1117"/>
                  <a:gd name="T122" fmla="*/ 2147483646 w 1622"/>
                  <a:gd name="T123" fmla="*/ 2147483646 h 111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622" h="1117">
                    <a:moveTo>
                      <a:pt x="931" y="943"/>
                    </a:moveTo>
                    <a:lnTo>
                      <a:pt x="973" y="955"/>
                    </a:lnTo>
                    <a:lnTo>
                      <a:pt x="1075" y="1003"/>
                    </a:lnTo>
                    <a:lnTo>
                      <a:pt x="1111" y="1081"/>
                    </a:lnTo>
                    <a:lnTo>
                      <a:pt x="1111" y="1117"/>
                    </a:lnTo>
                    <a:lnTo>
                      <a:pt x="1190" y="1093"/>
                    </a:lnTo>
                    <a:lnTo>
                      <a:pt x="1232" y="1057"/>
                    </a:lnTo>
                    <a:lnTo>
                      <a:pt x="1262" y="1051"/>
                    </a:lnTo>
                    <a:lnTo>
                      <a:pt x="1322" y="1039"/>
                    </a:lnTo>
                    <a:lnTo>
                      <a:pt x="1370" y="979"/>
                    </a:lnTo>
                    <a:lnTo>
                      <a:pt x="1394" y="985"/>
                    </a:lnTo>
                    <a:lnTo>
                      <a:pt x="1406" y="1045"/>
                    </a:lnTo>
                    <a:lnTo>
                      <a:pt x="1430" y="1027"/>
                    </a:lnTo>
                    <a:lnTo>
                      <a:pt x="1448" y="1033"/>
                    </a:lnTo>
                    <a:lnTo>
                      <a:pt x="1436" y="1051"/>
                    </a:lnTo>
                    <a:lnTo>
                      <a:pt x="1448" y="1075"/>
                    </a:lnTo>
                    <a:lnTo>
                      <a:pt x="1502" y="1033"/>
                    </a:lnTo>
                    <a:lnTo>
                      <a:pt x="1520" y="1009"/>
                    </a:lnTo>
                    <a:lnTo>
                      <a:pt x="1466" y="1003"/>
                    </a:lnTo>
                    <a:lnTo>
                      <a:pt x="1442" y="967"/>
                    </a:lnTo>
                    <a:lnTo>
                      <a:pt x="1460" y="949"/>
                    </a:lnTo>
                    <a:lnTo>
                      <a:pt x="1466" y="925"/>
                    </a:lnTo>
                    <a:lnTo>
                      <a:pt x="1382" y="943"/>
                    </a:lnTo>
                    <a:lnTo>
                      <a:pt x="1340" y="979"/>
                    </a:lnTo>
                    <a:lnTo>
                      <a:pt x="1358" y="937"/>
                    </a:lnTo>
                    <a:lnTo>
                      <a:pt x="1400" y="913"/>
                    </a:lnTo>
                    <a:lnTo>
                      <a:pt x="1424" y="889"/>
                    </a:lnTo>
                    <a:lnTo>
                      <a:pt x="1496" y="895"/>
                    </a:lnTo>
                    <a:lnTo>
                      <a:pt x="1550" y="889"/>
                    </a:lnTo>
                    <a:lnTo>
                      <a:pt x="1592" y="859"/>
                    </a:lnTo>
                    <a:lnTo>
                      <a:pt x="1622" y="835"/>
                    </a:lnTo>
                    <a:lnTo>
                      <a:pt x="1598" y="775"/>
                    </a:lnTo>
                    <a:lnTo>
                      <a:pt x="1592" y="745"/>
                    </a:lnTo>
                    <a:lnTo>
                      <a:pt x="1514" y="703"/>
                    </a:lnTo>
                    <a:lnTo>
                      <a:pt x="1514" y="679"/>
                    </a:lnTo>
                    <a:lnTo>
                      <a:pt x="1448" y="553"/>
                    </a:lnTo>
                    <a:lnTo>
                      <a:pt x="1430" y="607"/>
                    </a:lnTo>
                    <a:lnTo>
                      <a:pt x="1388" y="619"/>
                    </a:lnTo>
                    <a:lnTo>
                      <a:pt x="1376" y="607"/>
                    </a:lnTo>
                    <a:lnTo>
                      <a:pt x="1358" y="607"/>
                    </a:lnTo>
                    <a:lnTo>
                      <a:pt x="1358" y="522"/>
                    </a:lnTo>
                    <a:lnTo>
                      <a:pt x="1322" y="516"/>
                    </a:lnTo>
                    <a:lnTo>
                      <a:pt x="1292" y="474"/>
                    </a:lnTo>
                    <a:lnTo>
                      <a:pt x="1262" y="480"/>
                    </a:lnTo>
                    <a:lnTo>
                      <a:pt x="1226" y="468"/>
                    </a:lnTo>
                    <a:lnTo>
                      <a:pt x="1202" y="474"/>
                    </a:lnTo>
                    <a:lnTo>
                      <a:pt x="1202" y="504"/>
                    </a:lnTo>
                    <a:lnTo>
                      <a:pt x="1202" y="535"/>
                    </a:lnTo>
                    <a:lnTo>
                      <a:pt x="1196" y="601"/>
                    </a:lnTo>
                    <a:lnTo>
                      <a:pt x="1190" y="625"/>
                    </a:lnTo>
                    <a:lnTo>
                      <a:pt x="1226" y="697"/>
                    </a:lnTo>
                    <a:lnTo>
                      <a:pt x="1166" y="751"/>
                    </a:lnTo>
                    <a:lnTo>
                      <a:pt x="1178" y="841"/>
                    </a:lnTo>
                    <a:lnTo>
                      <a:pt x="1154" y="859"/>
                    </a:lnTo>
                    <a:lnTo>
                      <a:pt x="1130" y="847"/>
                    </a:lnTo>
                    <a:lnTo>
                      <a:pt x="1117" y="739"/>
                    </a:lnTo>
                    <a:lnTo>
                      <a:pt x="1057" y="733"/>
                    </a:lnTo>
                    <a:lnTo>
                      <a:pt x="943" y="667"/>
                    </a:lnTo>
                    <a:lnTo>
                      <a:pt x="919" y="667"/>
                    </a:lnTo>
                    <a:lnTo>
                      <a:pt x="901" y="613"/>
                    </a:lnTo>
                    <a:lnTo>
                      <a:pt x="883" y="595"/>
                    </a:lnTo>
                    <a:lnTo>
                      <a:pt x="931" y="450"/>
                    </a:lnTo>
                    <a:lnTo>
                      <a:pt x="961" y="420"/>
                    </a:lnTo>
                    <a:lnTo>
                      <a:pt x="991" y="402"/>
                    </a:lnTo>
                    <a:lnTo>
                      <a:pt x="1009" y="402"/>
                    </a:lnTo>
                    <a:lnTo>
                      <a:pt x="1027" y="342"/>
                    </a:lnTo>
                    <a:lnTo>
                      <a:pt x="1039" y="294"/>
                    </a:lnTo>
                    <a:lnTo>
                      <a:pt x="1099" y="282"/>
                    </a:lnTo>
                    <a:lnTo>
                      <a:pt x="1130" y="258"/>
                    </a:lnTo>
                    <a:lnTo>
                      <a:pt x="1111" y="204"/>
                    </a:lnTo>
                    <a:lnTo>
                      <a:pt x="1124" y="168"/>
                    </a:lnTo>
                    <a:lnTo>
                      <a:pt x="1099" y="138"/>
                    </a:lnTo>
                    <a:lnTo>
                      <a:pt x="1063" y="132"/>
                    </a:lnTo>
                    <a:lnTo>
                      <a:pt x="1051" y="192"/>
                    </a:lnTo>
                    <a:lnTo>
                      <a:pt x="1015" y="246"/>
                    </a:lnTo>
                    <a:lnTo>
                      <a:pt x="1003" y="180"/>
                    </a:lnTo>
                    <a:lnTo>
                      <a:pt x="985" y="156"/>
                    </a:lnTo>
                    <a:lnTo>
                      <a:pt x="961" y="186"/>
                    </a:lnTo>
                    <a:lnTo>
                      <a:pt x="949" y="156"/>
                    </a:lnTo>
                    <a:lnTo>
                      <a:pt x="925" y="114"/>
                    </a:lnTo>
                    <a:lnTo>
                      <a:pt x="913" y="60"/>
                    </a:lnTo>
                    <a:lnTo>
                      <a:pt x="877" y="0"/>
                    </a:lnTo>
                    <a:lnTo>
                      <a:pt x="847" y="84"/>
                    </a:lnTo>
                    <a:lnTo>
                      <a:pt x="847" y="114"/>
                    </a:lnTo>
                    <a:lnTo>
                      <a:pt x="889" y="150"/>
                    </a:lnTo>
                    <a:lnTo>
                      <a:pt x="895" y="186"/>
                    </a:lnTo>
                    <a:lnTo>
                      <a:pt x="865" y="216"/>
                    </a:lnTo>
                    <a:lnTo>
                      <a:pt x="847" y="204"/>
                    </a:lnTo>
                    <a:lnTo>
                      <a:pt x="823" y="204"/>
                    </a:lnTo>
                    <a:lnTo>
                      <a:pt x="811" y="234"/>
                    </a:lnTo>
                    <a:lnTo>
                      <a:pt x="769" y="222"/>
                    </a:lnTo>
                    <a:lnTo>
                      <a:pt x="709" y="222"/>
                    </a:lnTo>
                    <a:lnTo>
                      <a:pt x="673" y="198"/>
                    </a:lnTo>
                    <a:lnTo>
                      <a:pt x="619" y="210"/>
                    </a:lnTo>
                    <a:lnTo>
                      <a:pt x="625" y="228"/>
                    </a:lnTo>
                    <a:lnTo>
                      <a:pt x="631" y="264"/>
                    </a:lnTo>
                    <a:lnTo>
                      <a:pt x="613" y="258"/>
                    </a:lnTo>
                    <a:lnTo>
                      <a:pt x="583" y="222"/>
                    </a:lnTo>
                    <a:lnTo>
                      <a:pt x="517" y="234"/>
                    </a:lnTo>
                    <a:lnTo>
                      <a:pt x="487" y="210"/>
                    </a:lnTo>
                    <a:lnTo>
                      <a:pt x="499" y="186"/>
                    </a:lnTo>
                    <a:lnTo>
                      <a:pt x="457" y="174"/>
                    </a:lnTo>
                    <a:lnTo>
                      <a:pt x="409" y="150"/>
                    </a:lnTo>
                    <a:lnTo>
                      <a:pt x="343" y="132"/>
                    </a:lnTo>
                    <a:lnTo>
                      <a:pt x="301" y="144"/>
                    </a:lnTo>
                    <a:lnTo>
                      <a:pt x="259" y="96"/>
                    </a:lnTo>
                    <a:lnTo>
                      <a:pt x="145" y="150"/>
                    </a:lnTo>
                    <a:lnTo>
                      <a:pt x="115" y="180"/>
                    </a:lnTo>
                    <a:lnTo>
                      <a:pt x="67" y="168"/>
                    </a:lnTo>
                    <a:lnTo>
                      <a:pt x="37" y="138"/>
                    </a:lnTo>
                    <a:lnTo>
                      <a:pt x="0" y="126"/>
                    </a:lnTo>
                    <a:lnTo>
                      <a:pt x="0" y="553"/>
                    </a:lnTo>
                    <a:lnTo>
                      <a:pt x="61" y="583"/>
                    </a:lnTo>
                    <a:lnTo>
                      <a:pt x="109" y="559"/>
                    </a:lnTo>
                    <a:lnTo>
                      <a:pt x="175" y="679"/>
                    </a:lnTo>
                    <a:lnTo>
                      <a:pt x="217" y="709"/>
                    </a:lnTo>
                    <a:lnTo>
                      <a:pt x="211" y="757"/>
                    </a:lnTo>
                    <a:lnTo>
                      <a:pt x="229" y="793"/>
                    </a:lnTo>
                    <a:lnTo>
                      <a:pt x="277" y="859"/>
                    </a:lnTo>
                    <a:lnTo>
                      <a:pt x="343" y="901"/>
                    </a:lnTo>
                    <a:lnTo>
                      <a:pt x="349" y="931"/>
                    </a:lnTo>
                    <a:lnTo>
                      <a:pt x="871" y="931"/>
                    </a:lnTo>
                    <a:lnTo>
                      <a:pt x="931" y="94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5" name="Freeform 399"/>
              <p:cNvSpPr>
                <a:spLocks/>
              </p:cNvSpPr>
              <p:nvPr/>
            </p:nvSpPr>
            <p:spPr bwMode="auto">
              <a:xfrm>
                <a:off x="1296988" y="3279775"/>
                <a:ext cx="1435100" cy="741363"/>
              </a:xfrm>
              <a:custGeom>
                <a:avLst/>
                <a:gdLst>
                  <a:gd name="T0" fmla="*/ 2147483646 w 1099"/>
                  <a:gd name="T1" fmla="*/ 2147483646 h 571"/>
                  <a:gd name="T2" fmla="*/ 2147483646 w 1099"/>
                  <a:gd name="T3" fmla="*/ 2147483646 h 571"/>
                  <a:gd name="T4" fmla="*/ 2147483646 w 1099"/>
                  <a:gd name="T5" fmla="*/ 2147483646 h 571"/>
                  <a:gd name="T6" fmla="*/ 2147483646 w 1099"/>
                  <a:gd name="T7" fmla="*/ 2147483646 h 571"/>
                  <a:gd name="T8" fmla="*/ 2147483646 w 1099"/>
                  <a:gd name="T9" fmla="*/ 2147483646 h 571"/>
                  <a:gd name="T10" fmla="*/ 2147483646 w 1099"/>
                  <a:gd name="T11" fmla="*/ 2147483646 h 571"/>
                  <a:gd name="T12" fmla="*/ 2147483646 w 1099"/>
                  <a:gd name="T13" fmla="*/ 2147483646 h 571"/>
                  <a:gd name="T14" fmla="*/ 2147483646 w 1099"/>
                  <a:gd name="T15" fmla="*/ 2147483646 h 571"/>
                  <a:gd name="T16" fmla="*/ 2147483646 w 1099"/>
                  <a:gd name="T17" fmla="*/ 2147483646 h 571"/>
                  <a:gd name="T18" fmla="*/ 2147483646 w 1099"/>
                  <a:gd name="T19" fmla="*/ 2147483646 h 571"/>
                  <a:gd name="T20" fmla="*/ 2147483646 w 1099"/>
                  <a:gd name="T21" fmla="*/ 2147483646 h 571"/>
                  <a:gd name="T22" fmla="*/ 2147483646 w 1099"/>
                  <a:gd name="T23" fmla="*/ 2147483646 h 571"/>
                  <a:gd name="T24" fmla="*/ 2147483646 w 1099"/>
                  <a:gd name="T25" fmla="*/ 2147483646 h 571"/>
                  <a:gd name="T26" fmla="*/ 2147483646 w 1099"/>
                  <a:gd name="T27" fmla="*/ 2147483646 h 571"/>
                  <a:gd name="T28" fmla="*/ 2147483646 w 1099"/>
                  <a:gd name="T29" fmla="*/ 2147483646 h 571"/>
                  <a:gd name="T30" fmla="*/ 2147483646 w 1099"/>
                  <a:gd name="T31" fmla="*/ 2147483646 h 571"/>
                  <a:gd name="T32" fmla="*/ 2147483646 w 1099"/>
                  <a:gd name="T33" fmla="*/ 2147483646 h 571"/>
                  <a:gd name="T34" fmla="*/ 2147483646 w 1099"/>
                  <a:gd name="T35" fmla="*/ 2147483646 h 571"/>
                  <a:gd name="T36" fmla="*/ 2147483646 w 1099"/>
                  <a:gd name="T37" fmla="*/ 2147483646 h 571"/>
                  <a:gd name="T38" fmla="*/ 2147483646 w 1099"/>
                  <a:gd name="T39" fmla="*/ 2147483646 h 571"/>
                  <a:gd name="T40" fmla="*/ 2147483646 w 1099"/>
                  <a:gd name="T41" fmla="*/ 2147483646 h 571"/>
                  <a:gd name="T42" fmla="*/ 2147483646 w 1099"/>
                  <a:gd name="T43" fmla="*/ 2147483646 h 571"/>
                  <a:gd name="T44" fmla="*/ 2147483646 w 1099"/>
                  <a:gd name="T45" fmla="*/ 2147483646 h 571"/>
                  <a:gd name="T46" fmla="*/ 2147483646 w 1099"/>
                  <a:gd name="T47" fmla="*/ 2147483646 h 571"/>
                  <a:gd name="T48" fmla="*/ 2147483646 w 1099"/>
                  <a:gd name="T49" fmla="*/ 2147483646 h 571"/>
                  <a:gd name="T50" fmla="*/ 2147483646 w 1099"/>
                  <a:gd name="T51" fmla="*/ 0 h 571"/>
                  <a:gd name="T52" fmla="*/ 2147483646 w 1099"/>
                  <a:gd name="T53" fmla="*/ 2147483646 h 571"/>
                  <a:gd name="T54" fmla="*/ 2147483646 w 1099"/>
                  <a:gd name="T55" fmla="*/ 2147483646 h 571"/>
                  <a:gd name="T56" fmla="*/ 2147483646 w 1099"/>
                  <a:gd name="T57" fmla="*/ 2147483646 h 571"/>
                  <a:gd name="T58" fmla="*/ 0 w 1099"/>
                  <a:gd name="T59" fmla="*/ 2147483646 h 571"/>
                  <a:gd name="T60" fmla="*/ 2147483646 w 1099"/>
                  <a:gd name="T61" fmla="*/ 2147483646 h 571"/>
                  <a:gd name="T62" fmla="*/ 2147483646 w 1099"/>
                  <a:gd name="T63" fmla="*/ 2147483646 h 571"/>
                  <a:gd name="T64" fmla="*/ 2147483646 w 1099"/>
                  <a:gd name="T65" fmla="*/ 2147483646 h 571"/>
                  <a:gd name="T66" fmla="*/ 2147483646 w 1099"/>
                  <a:gd name="T67" fmla="*/ 2147483646 h 57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099" h="571">
                    <a:moveTo>
                      <a:pt x="252" y="439"/>
                    </a:moveTo>
                    <a:lnTo>
                      <a:pt x="300" y="439"/>
                    </a:lnTo>
                    <a:lnTo>
                      <a:pt x="318" y="427"/>
                    </a:lnTo>
                    <a:lnTo>
                      <a:pt x="348" y="433"/>
                    </a:lnTo>
                    <a:lnTo>
                      <a:pt x="396" y="487"/>
                    </a:lnTo>
                    <a:lnTo>
                      <a:pt x="432" y="475"/>
                    </a:lnTo>
                    <a:lnTo>
                      <a:pt x="456" y="493"/>
                    </a:lnTo>
                    <a:lnTo>
                      <a:pt x="474" y="523"/>
                    </a:lnTo>
                    <a:lnTo>
                      <a:pt x="498" y="547"/>
                    </a:lnTo>
                    <a:lnTo>
                      <a:pt x="528" y="553"/>
                    </a:lnTo>
                    <a:lnTo>
                      <a:pt x="528" y="511"/>
                    </a:lnTo>
                    <a:lnTo>
                      <a:pt x="552" y="487"/>
                    </a:lnTo>
                    <a:lnTo>
                      <a:pt x="570" y="469"/>
                    </a:lnTo>
                    <a:lnTo>
                      <a:pt x="630" y="475"/>
                    </a:lnTo>
                    <a:lnTo>
                      <a:pt x="666" y="475"/>
                    </a:lnTo>
                    <a:lnTo>
                      <a:pt x="714" y="463"/>
                    </a:lnTo>
                    <a:lnTo>
                      <a:pt x="744" y="463"/>
                    </a:lnTo>
                    <a:lnTo>
                      <a:pt x="774" y="457"/>
                    </a:lnTo>
                    <a:lnTo>
                      <a:pt x="780" y="487"/>
                    </a:lnTo>
                    <a:lnTo>
                      <a:pt x="792" y="529"/>
                    </a:lnTo>
                    <a:lnTo>
                      <a:pt x="829" y="565"/>
                    </a:lnTo>
                    <a:lnTo>
                      <a:pt x="847" y="571"/>
                    </a:lnTo>
                    <a:lnTo>
                      <a:pt x="841" y="511"/>
                    </a:lnTo>
                    <a:lnTo>
                      <a:pt x="817" y="445"/>
                    </a:lnTo>
                    <a:lnTo>
                      <a:pt x="847" y="409"/>
                    </a:lnTo>
                    <a:lnTo>
                      <a:pt x="877" y="397"/>
                    </a:lnTo>
                    <a:lnTo>
                      <a:pt x="931" y="343"/>
                    </a:lnTo>
                    <a:lnTo>
                      <a:pt x="925" y="307"/>
                    </a:lnTo>
                    <a:lnTo>
                      <a:pt x="919" y="271"/>
                    </a:lnTo>
                    <a:lnTo>
                      <a:pt x="937" y="283"/>
                    </a:lnTo>
                    <a:lnTo>
                      <a:pt x="943" y="277"/>
                    </a:lnTo>
                    <a:lnTo>
                      <a:pt x="937" y="253"/>
                    </a:lnTo>
                    <a:lnTo>
                      <a:pt x="949" y="253"/>
                    </a:lnTo>
                    <a:lnTo>
                      <a:pt x="967" y="247"/>
                    </a:lnTo>
                    <a:lnTo>
                      <a:pt x="979" y="217"/>
                    </a:lnTo>
                    <a:lnTo>
                      <a:pt x="1003" y="211"/>
                    </a:lnTo>
                    <a:lnTo>
                      <a:pt x="1039" y="193"/>
                    </a:lnTo>
                    <a:lnTo>
                      <a:pt x="1039" y="144"/>
                    </a:lnTo>
                    <a:lnTo>
                      <a:pt x="1099" y="114"/>
                    </a:lnTo>
                    <a:lnTo>
                      <a:pt x="1087" y="54"/>
                    </a:lnTo>
                    <a:lnTo>
                      <a:pt x="1063" y="48"/>
                    </a:lnTo>
                    <a:lnTo>
                      <a:pt x="1015" y="108"/>
                    </a:lnTo>
                    <a:lnTo>
                      <a:pt x="955" y="120"/>
                    </a:lnTo>
                    <a:lnTo>
                      <a:pt x="925" y="126"/>
                    </a:lnTo>
                    <a:lnTo>
                      <a:pt x="883" y="162"/>
                    </a:lnTo>
                    <a:lnTo>
                      <a:pt x="804" y="186"/>
                    </a:lnTo>
                    <a:lnTo>
                      <a:pt x="804" y="150"/>
                    </a:lnTo>
                    <a:lnTo>
                      <a:pt x="768" y="72"/>
                    </a:lnTo>
                    <a:lnTo>
                      <a:pt x="666" y="24"/>
                    </a:lnTo>
                    <a:lnTo>
                      <a:pt x="624" y="12"/>
                    </a:lnTo>
                    <a:lnTo>
                      <a:pt x="564" y="0"/>
                    </a:lnTo>
                    <a:lnTo>
                      <a:pt x="42" y="0"/>
                    </a:lnTo>
                    <a:lnTo>
                      <a:pt x="48" y="36"/>
                    </a:lnTo>
                    <a:lnTo>
                      <a:pt x="30" y="48"/>
                    </a:lnTo>
                    <a:lnTo>
                      <a:pt x="36" y="24"/>
                    </a:lnTo>
                    <a:lnTo>
                      <a:pt x="0" y="12"/>
                    </a:lnTo>
                    <a:lnTo>
                      <a:pt x="18" y="78"/>
                    </a:lnTo>
                    <a:lnTo>
                      <a:pt x="12" y="126"/>
                    </a:lnTo>
                    <a:lnTo>
                      <a:pt x="0" y="174"/>
                    </a:lnTo>
                    <a:lnTo>
                      <a:pt x="12" y="211"/>
                    </a:lnTo>
                    <a:lnTo>
                      <a:pt x="12" y="235"/>
                    </a:lnTo>
                    <a:lnTo>
                      <a:pt x="42" y="295"/>
                    </a:lnTo>
                    <a:lnTo>
                      <a:pt x="66" y="337"/>
                    </a:lnTo>
                    <a:lnTo>
                      <a:pt x="84" y="367"/>
                    </a:lnTo>
                    <a:lnTo>
                      <a:pt x="138" y="403"/>
                    </a:lnTo>
                    <a:lnTo>
                      <a:pt x="144" y="415"/>
                    </a:lnTo>
                    <a:lnTo>
                      <a:pt x="192" y="409"/>
                    </a:lnTo>
                    <a:lnTo>
                      <a:pt x="252" y="43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6" name="Freeform 400"/>
              <p:cNvSpPr>
                <a:spLocks/>
              </p:cNvSpPr>
              <p:nvPr/>
            </p:nvSpPr>
            <p:spPr bwMode="auto">
              <a:xfrm>
                <a:off x="2212975" y="4286250"/>
                <a:ext cx="111125" cy="112713"/>
              </a:xfrm>
              <a:custGeom>
                <a:avLst/>
                <a:gdLst>
                  <a:gd name="T0" fmla="*/ 2147483646 w 14"/>
                  <a:gd name="T1" fmla="*/ 2147483646 h 14"/>
                  <a:gd name="T2" fmla="*/ 2147483646 w 14"/>
                  <a:gd name="T3" fmla="*/ 2147483646 h 14"/>
                  <a:gd name="T4" fmla="*/ 2147483646 w 14"/>
                  <a:gd name="T5" fmla="*/ 0 h 14"/>
                  <a:gd name="T6" fmla="*/ 2147483646 w 14"/>
                  <a:gd name="T7" fmla="*/ 2147483646 h 14"/>
                  <a:gd name="T8" fmla="*/ 0 w 14"/>
                  <a:gd name="T9" fmla="*/ 2147483646 h 14"/>
                  <a:gd name="T10" fmla="*/ 2147483646 w 14"/>
                  <a:gd name="T11" fmla="*/ 2147483646 h 14"/>
                  <a:gd name="T12" fmla="*/ 2147483646 w 14"/>
                  <a:gd name="T13" fmla="*/ 2147483646 h 14"/>
                  <a:gd name="T14" fmla="*/ 2147483646 w 14"/>
                  <a:gd name="T15" fmla="*/ 2147483646 h 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14">
                    <a:moveTo>
                      <a:pt x="14" y="14"/>
                    </a:moveTo>
                    <a:cubicBezTo>
                      <a:pt x="14" y="12"/>
                      <a:pt x="13" y="11"/>
                      <a:pt x="13" y="1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9" y="13"/>
                      <a:pt x="9" y="13"/>
                      <a:pt x="9" y="13"/>
                    </a:cubicBezTo>
                    <a:lnTo>
                      <a:pt x="14" y="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7" name="Freeform 401"/>
              <p:cNvSpPr>
                <a:spLocks/>
              </p:cNvSpPr>
              <p:nvPr/>
            </p:nvSpPr>
            <p:spPr bwMode="auto">
              <a:xfrm>
                <a:off x="2252663" y="4389438"/>
                <a:ext cx="95250" cy="69850"/>
              </a:xfrm>
              <a:custGeom>
                <a:avLst/>
                <a:gdLst>
                  <a:gd name="T0" fmla="*/ 2147483646 w 12"/>
                  <a:gd name="T1" fmla="*/ 2147483646 h 9"/>
                  <a:gd name="T2" fmla="*/ 2147483646 w 12"/>
                  <a:gd name="T3" fmla="*/ 0 h 9"/>
                  <a:gd name="T4" fmla="*/ 0 w 12"/>
                  <a:gd name="T5" fmla="*/ 2147483646 h 9"/>
                  <a:gd name="T6" fmla="*/ 2147483646 w 12"/>
                  <a:gd name="T7" fmla="*/ 2147483646 h 9"/>
                  <a:gd name="T8" fmla="*/ 2147483646 w 12"/>
                  <a:gd name="T9" fmla="*/ 2147483646 h 9"/>
                  <a:gd name="T10" fmla="*/ 2147483646 w 12"/>
                  <a:gd name="T11" fmla="*/ 2147483646 h 9"/>
                  <a:gd name="T12" fmla="*/ 2147483646 w 12"/>
                  <a:gd name="T13" fmla="*/ 2147483646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9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4"/>
                      <a:pt x="10" y="2"/>
                      <a:pt x="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8" name="Freeform 402"/>
              <p:cNvSpPr>
                <a:spLocks/>
              </p:cNvSpPr>
              <p:nvPr/>
            </p:nvSpPr>
            <p:spPr bwMode="auto">
              <a:xfrm>
                <a:off x="2339975" y="4429125"/>
                <a:ext cx="141288" cy="60325"/>
              </a:xfrm>
              <a:custGeom>
                <a:avLst/>
                <a:gdLst>
                  <a:gd name="T0" fmla="*/ 2147483646 w 18"/>
                  <a:gd name="T1" fmla="*/ 2147483646 h 8"/>
                  <a:gd name="T2" fmla="*/ 2147483646 w 18"/>
                  <a:gd name="T3" fmla="*/ 2147483646 h 8"/>
                  <a:gd name="T4" fmla="*/ 2147483646 w 18"/>
                  <a:gd name="T5" fmla="*/ 2147483646 h 8"/>
                  <a:gd name="T6" fmla="*/ 2147483646 w 18"/>
                  <a:gd name="T7" fmla="*/ 0 h 8"/>
                  <a:gd name="T8" fmla="*/ 0 w 18"/>
                  <a:gd name="T9" fmla="*/ 2147483646 h 8"/>
                  <a:gd name="T10" fmla="*/ 2147483646 w 18"/>
                  <a:gd name="T11" fmla="*/ 2147483646 h 8"/>
                  <a:gd name="T12" fmla="*/ 2147483646 w 18"/>
                  <a:gd name="T13" fmla="*/ 2147483646 h 8"/>
                  <a:gd name="T14" fmla="*/ 2147483646 w 18"/>
                  <a:gd name="T15" fmla="*/ 2147483646 h 8"/>
                  <a:gd name="T16" fmla="*/ 2147483646 w 18"/>
                  <a:gd name="T17" fmla="*/ 2147483646 h 8"/>
                  <a:gd name="T18" fmla="*/ 2147483646 w 18"/>
                  <a:gd name="T19" fmla="*/ 2147483646 h 8"/>
                  <a:gd name="T20" fmla="*/ 2147483646 w 18"/>
                  <a:gd name="T21" fmla="*/ 2147483646 h 8"/>
                  <a:gd name="T22" fmla="*/ 2147483646 w 18"/>
                  <a:gd name="T23" fmla="*/ 2147483646 h 8"/>
                  <a:gd name="T24" fmla="*/ 2147483646 w 18"/>
                  <a:gd name="T25" fmla="*/ 2147483646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3" y="2"/>
                      <a:pt x="2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3" y="7"/>
                      <a:pt x="4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8" y="4"/>
                      <a:pt x="18" y="4"/>
                      <a:pt x="18" y="4"/>
                    </a:cubicBezTo>
                    <a:lnTo>
                      <a:pt x="14" y="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9" name="Freeform 403"/>
              <p:cNvSpPr>
                <a:spLocks/>
              </p:cNvSpPr>
              <p:nvPr/>
            </p:nvSpPr>
            <p:spPr bwMode="auto">
              <a:xfrm>
                <a:off x="2433638" y="4359275"/>
                <a:ext cx="290512" cy="319088"/>
              </a:xfrm>
              <a:custGeom>
                <a:avLst/>
                <a:gdLst>
                  <a:gd name="T0" fmla="*/ 2147483646 w 37"/>
                  <a:gd name="T1" fmla="*/ 2147483646 h 41"/>
                  <a:gd name="T2" fmla="*/ 2147483646 w 37"/>
                  <a:gd name="T3" fmla="*/ 2147483646 h 41"/>
                  <a:gd name="T4" fmla="*/ 2147483646 w 37"/>
                  <a:gd name="T5" fmla="*/ 2147483646 h 41"/>
                  <a:gd name="T6" fmla="*/ 2147483646 w 37"/>
                  <a:gd name="T7" fmla="*/ 2147483646 h 41"/>
                  <a:gd name="T8" fmla="*/ 2147483646 w 37"/>
                  <a:gd name="T9" fmla="*/ 2147483646 h 41"/>
                  <a:gd name="T10" fmla="*/ 2147483646 w 37"/>
                  <a:gd name="T11" fmla="*/ 2147483646 h 41"/>
                  <a:gd name="T12" fmla="*/ 2147483646 w 37"/>
                  <a:gd name="T13" fmla="*/ 2147483646 h 41"/>
                  <a:gd name="T14" fmla="*/ 2147483646 w 37"/>
                  <a:gd name="T15" fmla="*/ 2147483646 h 41"/>
                  <a:gd name="T16" fmla="*/ 2147483646 w 37"/>
                  <a:gd name="T17" fmla="*/ 2147483646 h 41"/>
                  <a:gd name="T18" fmla="*/ 2147483646 w 37"/>
                  <a:gd name="T19" fmla="*/ 2147483646 h 41"/>
                  <a:gd name="T20" fmla="*/ 2147483646 w 37"/>
                  <a:gd name="T21" fmla="*/ 0 h 41"/>
                  <a:gd name="T22" fmla="*/ 2147483646 w 37"/>
                  <a:gd name="T23" fmla="*/ 2147483646 h 41"/>
                  <a:gd name="T24" fmla="*/ 2147483646 w 37"/>
                  <a:gd name="T25" fmla="*/ 2147483646 h 41"/>
                  <a:gd name="T26" fmla="*/ 2147483646 w 37"/>
                  <a:gd name="T27" fmla="*/ 2147483646 h 41"/>
                  <a:gd name="T28" fmla="*/ 2147483646 w 37"/>
                  <a:gd name="T29" fmla="*/ 2147483646 h 41"/>
                  <a:gd name="T30" fmla="*/ 2147483646 w 37"/>
                  <a:gd name="T31" fmla="*/ 2147483646 h 41"/>
                  <a:gd name="T32" fmla="*/ 2147483646 w 37"/>
                  <a:gd name="T33" fmla="*/ 2147483646 h 41"/>
                  <a:gd name="T34" fmla="*/ 2147483646 w 37"/>
                  <a:gd name="T35" fmla="*/ 2147483646 h 41"/>
                  <a:gd name="T36" fmla="*/ 2147483646 w 37"/>
                  <a:gd name="T37" fmla="*/ 2147483646 h 41"/>
                  <a:gd name="T38" fmla="*/ 2147483646 w 37"/>
                  <a:gd name="T39" fmla="*/ 2147483646 h 41"/>
                  <a:gd name="T40" fmla="*/ 2147483646 w 37"/>
                  <a:gd name="T41" fmla="*/ 2147483646 h 41"/>
                  <a:gd name="T42" fmla="*/ 2147483646 w 37"/>
                  <a:gd name="T43" fmla="*/ 2147483646 h 41"/>
                  <a:gd name="T44" fmla="*/ 0 w 37"/>
                  <a:gd name="T45" fmla="*/ 2147483646 h 41"/>
                  <a:gd name="T46" fmla="*/ 2147483646 w 37"/>
                  <a:gd name="T47" fmla="*/ 2147483646 h 41"/>
                  <a:gd name="T48" fmla="*/ 2147483646 w 37"/>
                  <a:gd name="T49" fmla="*/ 2147483646 h 4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7" h="41">
                    <a:moveTo>
                      <a:pt x="37" y="34"/>
                    </a:moveTo>
                    <a:cubicBezTo>
                      <a:pt x="37" y="34"/>
                      <a:pt x="37" y="34"/>
                      <a:pt x="37" y="34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12" y="41"/>
                      <a:pt x="12" y="41"/>
                      <a:pt x="12" y="41"/>
                    </a:cubicBezTo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0" name="Freeform 422"/>
              <p:cNvSpPr>
                <a:spLocks/>
              </p:cNvSpPr>
              <p:nvPr/>
            </p:nvSpPr>
            <p:spPr bwMode="auto">
              <a:xfrm>
                <a:off x="2173288" y="4264025"/>
                <a:ext cx="150812" cy="69850"/>
              </a:xfrm>
              <a:custGeom>
                <a:avLst/>
                <a:gdLst>
                  <a:gd name="T0" fmla="*/ 2147483646 w 19"/>
                  <a:gd name="T1" fmla="*/ 2147483646 h 9"/>
                  <a:gd name="T2" fmla="*/ 2147483646 w 19"/>
                  <a:gd name="T3" fmla="*/ 2147483646 h 9"/>
                  <a:gd name="T4" fmla="*/ 2147483646 w 19"/>
                  <a:gd name="T5" fmla="*/ 0 h 9"/>
                  <a:gd name="T6" fmla="*/ 2147483646 w 19"/>
                  <a:gd name="T7" fmla="*/ 2147483646 h 9"/>
                  <a:gd name="T8" fmla="*/ 0 w 19"/>
                  <a:gd name="T9" fmla="*/ 2147483646 h 9"/>
                  <a:gd name="T10" fmla="*/ 0 w 19"/>
                  <a:gd name="T11" fmla="*/ 2147483646 h 9"/>
                  <a:gd name="T12" fmla="*/ 2147483646 w 19"/>
                  <a:gd name="T13" fmla="*/ 2147483646 h 9"/>
                  <a:gd name="T14" fmla="*/ 2147483646 w 19"/>
                  <a:gd name="T15" fmla="*/ 2147483646 h 9"/>
                  <a:gd name="T16" fmla="*/ 2147483646 w 19"/>
                  <a:gd name="T17" fmla="*/ 2147483646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9">
                    <a:moveTo>
                      <a:pt x="19" y="3"/>
                    </a:moveTo>
                    <a:cubicBezTo>
                      <a:pt x="19" y="3"/>
                      <a:pt x="10" y="1"/>
                      <a:pt x="8" y="1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2" y="6"/>
                      <a:pt x="12" y="6"/>
                      <a:pt x="12" y="6"/>
                    </a:cubicBezTo>
                    <a:lnTo>
                      <a:pt x="19" y="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1" name="Freeform 423"/>
              <p:cNvSpPr>
                <a:spLocks/>
              </p:cNvSpPr>
              <p:nvPr/>
            </p:nvSpPr>
            <p:spPr bwMode="auto">
              <a:xfrm>
                <a:off x="2093913" y="4222750"/>
                <a:ext cx="119062" cy="98425"/>
              </a:xfrm>
              <a:custGeom>
                <a:avLst/>
                <a:gdLst>
                  <a:gd name="T0" fmla="*/ 2147483646 w 15"/>
                  <a:gd name="T1" fmla="*/ 2147483646 h 12"/>
                  <a:gd name="T2" fmla="*/ 2147483646 w 15"/>
                  <a:gd name="T3" fmla="*/ 2147483646 h 12"/>
                  <a:gd name="T4" fmla="*/ 2147483646 w 15"/>
                  <a:gd name="T5" fmla="*/ 0 h 12"/>
                  <a:gd name="T6" fmla="*/ 2147483646 w 15"/>
                  <a:gd name="T7" fmla="*/ 0 h 12"/>
                  <a:gd name="T8" fmla="*/ 2147483646 w 15"/>
                  <a:gd name="T9" fmla="*/ 2147483646 h 12"/>
                  <a:gd name="T10" fmla="*/ 2147483646 w 15"/>
                  <a:gd name="T11" fmla="*/ 2147483646 h 12"/>
                  <a:gd name="T12" fmla="*/ 2147483646 w 15"/>
                  <a:gd name="T13" fmla="*/ 2147483646 h 12"/>
                  <a:gd name="T14" fmla="*/ 2147483646 w 15"/>
                  <a:gd name="T15" fmla="*/ 2147483646 h 12"/>
                  <a:gd name="T16" fmla="*/ 0 w 15"/>
                  <a:gd name="T17" fmla="*/ 2147483646 h 12"/>
                  <a:gd name="T18" fmla="*/ 2147483646 w 15"/>
                  <a:gd name="T19" fmla="*/ 2147483646 h 12"/>
                  <a:gd name="T20" fmla="*/ 2147483646 w 15"/>
                  <a:gd name="T21" fmla="*/ 2147483646 h 12"/>
                  <a:gd name="T22" fmla="*/ 2147483646 w 15"/>
                  <a:gd name="T23" fmla="*/ 2147483646 h 12"/>
                  <a:gd name="T24" fmla="*/ 2147483646 w 15"/>
                  <a:gd name="T25" fmla="*/ 2147483646 h 12"/>
                  <a:gd name="T26" fmla="*/ 2147483646 w 15"/>
                  <a:gd name="T27" fmla="*/ 2147483646 h 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5" h="12">
                    <a:moveTo>
                      <a:pt x="15" y="5"/>
                    </a:moveTo>
                    <a:cubicBezTo>
                      <a:pt x="13" y="5"/>
                      <a:pt x="11" y="4"/>
                      <a:pt x="11" y="4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8"/>
                      <a:pt x="11" y="8"/>
                      <a:pt x="11" y="8"/>
                    </a:cubicBezTo>
                    <a:lnTo>
                      <a:pt x="15" y="5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2" name="Freeform 424"/>
              <p:cNvSpPr>
                <a:spLocks/>
              </p:cNvSpPr>
              <p:nvPr/>
            </p:nvSpPr>
            <p:spPr bwMode="auto">
              <a:xfrm>
                <a:off x="1484313" y="3810000"/>
                <a:ext cx="754062" cy="493713"/>
              </a:xfrm>
              <a:custGeom>
                <a:avLst/>
                <a:gdLst>
                  <a:gd name="T0" fmla="*/ 2147483646 w 576"/>
                  <a:gd name="T1" fmla="*/ 2147483646 h 379"/>
                  <a:gd name="T2" fmla="*/ 2147483646 w 576"/>
                  <a:gd name="T3" fmla="*/ 2147483646 h 379"/>
                  <a:gd name="T4" fmla="*/ 2147483646 w 576"/>
                  <a:gd name="T5" fmla="*/ 2147483646 h 379"/>
                  <a:gd name="T6" fmla="*/ 2147483646 w 576"/>
                  <a:gd name="T7" fmla="*/ 2147483646 h 379"/>
                  <a:gd name="T8" fmla="*/ 2147483646 w 576"/>
                  <a:gd name="T9" fmla="*/ 2147483646 h 379"/>
                  <a:gd name="T10" fmla="*/ 2147483646 w 576"/>
                  <a:gd name="T11" fmla="*/ 2147483646 h 379"/>
                  <a:gd name="T12" fmla="*/ 2147483646 w 576"/>
                  <a:gd name="T13" fmla="*/ 2147483646 h 379"/>
                  <a:gd name="T14" fmla="*/ 2147483646 w 576"/>
                  <a:gd name="T15" fmla="*/ 2147483646 h 379"/>
                  <a:gd name="T16" fmla="*/ 2147483646 w 576"/>
                  <a:gd name="T17" fmla="*/ 2147483646 h 379"/>
                  <a:gd name="T18" fmla="*/ 2147483646 w 576"/>
                  <a:gd name="T19" fmla="*/ 2147483646 h 379"/>
                  <a:gd name="T20" fmla="*/ 2147483646 w 576"/>
                  <a:gd name="T21" fmla="*/ 2147483646 h 379"/>
                  <a:gd name="T22" fmla="*/ 2147483646 w 576"/>
                  <a:gd name="T23" fmla="*/ 2147483646 h 379"/>
                  <a:gd name="T24" fmla="*/ 2147483646 w 576"/>
                  <a:gd name="T25" fmla="*/ 2147483646 h 379"/>
                  <a:gd name="T26" fmla="*/ 2147483646 w 576"/>
                  <a:gd name="T27" fmla="*/ 2147483646 h 379"/>
                  <a:gd name="T28" fmla="*/ 2147483646 w 576"/>
                  <a:gd name="T29" fmla="*/ 2147483646 h 379"/>
                  <a:gd name="T30" fmla="*/ 2147483646 w 576"/>
                  <a:gd name="T31" fmla="*/ 2147483646 h 379"/>
                  <a:gd name="T32" fmla="*/ 2147483646 w 576"/>
                  <a:gd name="T33" fmla="*/ 2147483646 h 379"/>
                  <a:gd name="T34" fmla="*/ 2147483646 w 576"/>
                  <a:gd name="T35" fmla="*/ 2147483646 h 379"/>
                  <a:gd name="T36" fmla="*/ 2147483646 w 576"/>
                  <a:gd name="T37" fmla="*/ 2147483646 h 379"/>
                  <a:gd name="T38" fmla="*/ 2147483646 w 576"/>
                  <a:gd name="T39" fmla="*/ 2147483646 h 379"/>
                  <a:gd name="T40" fmla="*/ 2147483646 w 576"/>
                  <a:gd name="T41" fmla="*/ 2147483646 h 379"/>
                  <a:gd name="T42" fmla="*/ 2147483646 w 576"/>
                  <a:gd name="T43" fmla="*/ 2147483646 h 379"/>
                  <a:gd name="T44" fmla="*/ 2147483646 w 576"/>
                  <a:gd name="T45" fmla="*/ 2147483646 h 379"/>
                  <a:gd name="T46" fmla="*/ 2147483646 w 576"/>
                  <a:gd name="T47" fmla="*/ 2147483646 h 379"/>
                  <a:gd name="T48" fmla="*/ 2147483646 w 576"/>
                  <a:gd name="T49" fmla="*/ 0 h 379"/>
                  <a:gd name="T50" fmla="*/ 0 w 576"/>
                  <a:gd name="T51" fmla="*/ 2147483646 h 379"/>
                  <a:gd name="T52" fmla="*/ 2147483646 w 576"/>
                  <a:gd name="T53" fmla="*/ 2147483646 h 379"/>
                  <a:gd name="T54" fmla="*/ 2147483646 w 576"/>
                  <a:gd name="T55" fmla="*/ 2147483646 h 379"/>
                  <a:gd name="T56" fmla="*/ 2147483646 w 576"/>
                  <a:gd name="T57" fmla="*/ 2147483646 h 379"/>
                  <a:gd name="T58" fmla="*/ 2147483646 w 576"/>
                  <a:gd name="T59" fmla="*/ 2147483646 h 379"/>
                  <a:gd name="T60" fmla="*/ 2147483646 w 576"/>
                  <a:gd name="T61" fmla="*/ 2147483646 h 379"/>
                  <a:gd name="T62" fmla="*/ 2147483646 w 576"/>
                  <a:gd name="T63" fmla="*/ 2147483646 h 379"/>
                  <a:gd name="T64" fmla="*/ 2147483646 w 576"/>
                  <a:gd name="T65" fmla="*/ 2147483646 h 379"/>
                  <a:gd name="T66" fmla="*/ 2147483646 w 576"/>
                  <a:gd name="T67" fmla="*/ 2147483646 h 379"/>
                  <a:gd name="T68" fmla="*/ 2147483646 w 576"/>
                  <a:gd name="T69" fmla="*/ 2147483646 h 379"/>
                  <a:gd name="T70" fmla="*/ 2147483646 w 576"/>
                  <a:gd name="T71" fmla="*/ 2147483646 h 379"/>
                  <a:gd name="T72" fmla="*/ 2147483646 w 576"/>
                  <a:gd name="T73" fmla="*/ 2147483646 h 379"/>
                  <a:gd name="T74" fmla="*/ 2147483646 w 576"/>
                  <a:gd name="T75" fmla="*/ 2147483646 h 379"/>
                  <a:gd name="T76" fmla="*/ 2147483646 w 576"/>
                  <a:gd name="T77" fmla="*/ 2147483646 h 379"/>
                  <a:gd name="T78" fmla="*/ 2147483646 w 576"/>
                  <a:gd name="T79" fmla="*/ 2147483646 h 379"/>
                  <a:gd name="T80" fmla="*/ 2147483646 w 576"/>
                  <a:gd name="T81" fmla="*/ 2147483646 h 379"/>
                  <a:gd name="T82" fmla="*/ 2147483646 w 576"/>
                  <a:gd name="T83" fmla="*/ 2147483646 h 379"/>
                  <a:gd name="T84" fmla="*/ 2147483646 w 576"/>
                  <a:gd name="T85" fmla="*/ 2147483646 h 379"/>
                  <a:gd name="T86" fmla="*/ 2147483646 w 576"/>
                  <a:gd name="T87" fmla="*/ 2147483646 h 379"/>
                  <a:gd name="T88" fmla="*/ 2147483646 w 576"/>
                  <a:gd name="T89" fmla="*/ 2147483646 h 379"/>
                  <a:gd name="T90" fmla="*/ 2147483646 w 576"/>
                  <a:gd name="T91" fmla="*/ 2147483646 h 379"/>
                  <a:gd name="T92" fmla="*/ 2147483646 w 576"/>
                  <a:gd name="T93" fmla="*/ 2147483646 h 379"/>
                  <a:gd name="T94" fmla="*/ 2147483646 w 576"/>
                  <a:gd name="T95" fmla="*/ 2147483646 h 379"/>
                  <a:gd name="T96" fmla="*/ 2147483646 w 576"/>
                  <a:gd name="T97" fmla="*/ 2147483646 h 379"/>
                  <a:gd name="T98" fmla="*/ 2147483646 w 576"/>
                  <a:gd name="T99" fmla="*/ 2147483646 h 379"/>
                  <a:gd name="T100" fmla="*/ 2147483646 w 576"/>
                  <a:gd name="T101" fmla="*/ 2147483646 h 379"/>
                  <a:gd name="T102" fmla="*/ 2147483646 w 576"/>
                  <a:gd name="T103" fmla="*/ 2147483646 h 379"/>
                  <a:gd name="T104" fmla="*/ 2147483646 w 576"/>
                  <a:gd name="T105" fmla="*/ 2147483646 h 379"/>
                  <a:gd name="T106" fmla="*/ 2147483646 w 576"/>
                  <a:gd name="T107" fmla="*/ 2147483646 h 379"/>
                  <a:gd name="T108" fmla="*/ 2147483646 w 576"/>
                  <a:gd name="T109" fmla="*/ 2147483646 h 379"/>
                  <a:gd name="T110" fmla="*/ 2147483646 w 576"/>
                  <a:gd name="T111" fmla="*/ 2147483646 h 37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76" h="379">
                    <a:moveTo>
                      <a:pt x="486" y="348"/>
                    </a:moveTo>
                    <a:lnTo>
                      <a:pt x="504" y="348"/>
                    </a:lnTo>
                    <a:lnTo>
                      <a:pt x="492" y="324"/>
                    </a:lnTo>
                    <a:lnTo>
                      <a:pt x="504" y="318"/>
                    </a:lnTo>
                    <a:lnTo>
                      <a:pt x="534" y="318"/>
                    </a:lnTo>
                    <a:lnTo>
                      <a:pt x="528" y="312"/>
                    </a:lnTo>
                    <a:lnTo>
                      <a:pt x="546" y="300"/>
                    </a:lnTo>
                    <a:lnTo>
                      <a:pt x="564" y="288"/>
                    </a:lnTo>
                    <a:lnTo>
                      <a:pt x="576" y="240"/>
                    </a:lnTo>
                    <a:lnTo>
                      <a:pt x="504" y="252"/>
                    </a:lnTo>
                    <a:lnTo>
                      <a:pt x="474" y="294"/>
                    </a:lnTo>
                    <a:lnTo>
                      <a:pt x="426" y="300"/>
                    </a:lnTo>
                    <a:lnTo>
                      <a:pt x="378" y="240"/>
                    </a:lnTo>
                    <a:lnTo>
                      <a:pt x="372" y="162"/>
                    </a:lnTo>
                    <a:lnTo>
                      <a:pt x="384" y="144"/>
                    </a:lnTo>
                    <a:lnTo>
                      <a:pt x="354" y="138"/>
                    </a:lnTo>
                    <a:lnTo>
                      <a:pt x="330" y="114"/>
                    </a:lnTo>
                    <a:lnTo>
                      <a:pt x="312" y="84"/>
                    </a:lnTo>
                    <a:lnTo>
                      <a:pt x="288" y="66"/>
                    </a:lnTo>
                    <a:lnTo>
                      <a:pt x="252" y="78"/>
                    </a:lnTo>
                    <a:lnTo>
                      <a:pt x="204" y="24"/>
                    </a:lnTo>
                    <a:lnTo>
                      <a:pt x="174" y="18"/>
                    </a:lnTo>
                    <a:lnTo>
                      <a:pt x="156" y="30"/>
                    </a:lnTo>
                    <a:lnTo>
                      <a:pt x="108" y="30"/>
                    </a:lnTo>
                    <a:lnTo>
                      <a:pt x="48" y="0"/>
                    </a:lnTo>
                    <a:lnTo>
                      <a:pt x="0" y="6"/>
                    </a:lnTo>
                    <a:lnTo>
                      <a:pt x="36" y="72"/>
                    </a:lnTo>
                    <a:lnTo>
                      <a:pt x="60" y="108"/>
                    </a:lnTo>
                    <a:lnTo>
                      <a:pt x="54" y="120"/>
                    </a:lnTo>
                    <a:lnTo>
                      <a:pt x="96" y="150"/>
                    </a:lnTo>
                    <a:lnTo>
                      <a:pt x="102" y="180"/>
                    </a:lnTo>
                    <a:lnTo>
                      <a:pt x="120" y="192"/>
                    </a:lnTo>
                    <a:lnTo>
                      <a:pt x="144" y="216"/>
                    </a:lnTo>
                    <a:lnTo>
                      <a:pt x="150" y="198"/>
                    </a:lnTo>
                    <a:lnTo>
                      <a:pt x="126" y="180"/>
                    </a:lnTo>
                    <a:lnTo>
                      <a:pt x="102" y="126"/>
                    </a:lnTo>
                    <a:lnTo>
                      <a:pt x="60" y="66"/>
                    </a:lnTo>
                    <a:lnTo>
                      <a:pt x="48" y="30"/>
                    </a:lnTo>
                    <a:lnTo>
                      <a:pt x="78" y="42"/>
                    </a:lnTo>
                    <a:lnTo>
                      <a:pt x="108" y="102"/>
                    </a:lnTo>
                    <a:lnTo>
                      <a:pt x="120" y="120"/>
                    </a:lnTo>
                    <a:lnTo>
                      <a:pt x="150" y="138"/>
                    </a:lnTo>
                    <a:lnTo>
                      <a:pt x="150" y="156"/>
                    </a:lnTo>
                    <a:lnTo>
                      <a:pt x="174" y="168"/>
                    </a:lnTo>
                    <a:lnTo>
                      <a:pt x="186" y="186"/>
                    </a:lnTo>
                    <a:lnTo>
                      <a:pt x="216" y="216"/>
                    </a:lnTo>
                    <a:lnTo>
                      <a:pt x="222" y="258"/>
                    </a:lnTo>
                    <a:lnTo>
                      <a:pt x="222" y="276"/>
                    </a:lnTo>
                    <a:lnTo>
                      <a:pt x="300" y="324"/>
                    </a:lnTo>
                    <a:lnTo>
                      <a:pt x="336" y="342"/>
                    </a:lnTo>
                    <a:lnTo>
                      <a:pt x="402" y="360"/>
                    </a:lnTo>
                    <a:lnTo>
                      <a:pt x="420" y="354"/>
                    </a:lnTo>
                    <a:lnTo>
                      <a:pt x="438" y="354"/>
                    </a:lnTo>
                    <a:lnTo>
                      <a:pt x="468" y="379"/>
                    </a:lnTo>
                    <a:lnTo>
                      <a:pt x="474" y="366"/>
                    </a:lnTo>
                    <a:lnTo>
                      <a:pt x="486" y="348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3" name="Freeform 425"/>
              <p:cNvSpPr>
                <a:spLocks/>
              </p:cNvSpPr>
              <p:nvPr/>
            </p:nvSpPr>
            <p:spPr bwMode="auto">
              <a:xfrm rot="-852288">
                <a:off x="2717800" y="1831975"/>
                <a:ext cx="812800" cy="896938"/>
              </a:xfrm>
              <a:custGeom>
                <a:avLst/>
                <a:gdLst>
                  <a:gd name="T0" fmla="*/ 2147483646 w 1125"/>
                  <a:gd name="T1" fmla="*/ 2147483646 h 2047"/>
                  <a:gd name="T2" fmla="*/ 2147483646 w 1125"/>
                  <a:gd name="T3" fmla="*/ 2147483646 h 2047"/>
                  <a:gd name="T4" fmla="*/ 2147483646 w 1125"/>
                  <a:gd name="T5" fmla="*/ 2147483646 h 2047"/>
                  <a:gd name="T6" fmla="*/ 2147483646 w 1125"/>
                  <a:gd name="T7" fmla="*/ 2147483646 h 2047"/>
                  <a:gd name="T8" fmla="*/ 2147483646 w 1125"/>
                  <a:gd name="T9" fmla="*/ 2147483646 h 2047"/>
                  <a:gd name="T10" fmla="*/ 2147483646 w 1125"/>
                  <a:gd name="T11" fmla="*/ 2147483646 h 2047"/>
                  <a:gd name="T12" fmla="*/ 2147483646 w 1125"/>
                  <a:gd name="T13" fmla="*/ 2147483646 h 2047"/>
                  <a:gd name="T14" fmla="*/ 2147483646 w 1125"/>
                  <a:gd name="T15" fmla="*/ 2147483646 h 2047"/>
                  <a:gd name="T16" fmla="*/ 2147483646 w 1125"/>
                  <a:gd name="T17" fmla="*/ 2147483646 h 2047"/>
                  <a:gd name="T18" fmla="*/ 2147483646 w 1125"/>
                  <a:gd name="T19" fmla="*/ 2147483646 h 2047"/>
                  <a:gd name="T20" fmla="*/ 2147483646 w 1125"/>
                  <a:gd name="T21" fmla="*/ 2147483646 h 2047"/>
                  <a:gd name="T22" fmla="*/ 2147483646 w 1125"/>
                  <a:gd name="T23" fmla="*/ 2147483646 h 2047"/>
                  <a:gd name="T24" fmla="*/ 2147483646 w 1125"/>
                  <a:gd name="T25" fmla="*/ 2147483646 h 2047"/>
                  <a:gd name="T26" fmla="*/ 2147483646 w 1125"/>
                  <a:gd name="T27" fmla="*/ 2147483646 h 2047"/>
                  <a:gd name="T28" fmla="*/ 2147483646 w 1125"/>
                  <a:gd name="T29" fmla="*/ 2147483646 h 2047"/>
                  <a:gd name="T30" fmla="*/ 2147483646 w 1125"/>
                  <a:gd name="T31" fmla="*/ 2147483646 h 2047"/>
                  <a:gd name="T32" fmla="*/ 2147483646 w 1125"/>
                  <a:gd name="T33" fmla="*/ 2147483646 h 2047"/>
                  <a:gd name="T34" fmla="*/ 2147483646 w 1125"/>
                  <a:gd name="T35" fmla="*/ 2147483646 h 2047"/>
                  <a:gd name="T36" fmla="*/ 2147483646 w 1125"/>
                  <a:gd name="T37" fmla="*/ 2147483646 h 2047"/>
                  <a:gd name="T38" fmla="*/ 2147483646 w 1125"/>
                  <a:gd name="T39" fmla="*/ 2147483646 h 2047"/>
                  <a:gd name="T40" fmla="*/ 2147483646 w 1125"/>
                  <a:gd name="T41" fmla="*/ 2147483646 h 2047"/>
                  <a:gd name="T42" fmla="*/ 2147483646 w 1125"/>
                  <a:gd name="T43" fmla="*/ 2147483646 h 2047"/>
                  <a:gd name="T44" fmla="*/ 2147483646 w 1125"/>
                  <a:gd name="T45" fmla="*/ 2147483646 h 2047"/>
                  <a:gd name="T46" fmla="*/ 2147483646 w 1125"/>
                  <a:gd name="T47" fmla="*/ 2147483646 h 2047"/>
                  <a:gd name="T48" fmla="*/ 2147483646 w 1125"/>
                  <a:gd name="T49" fmla="*/ 2147483646 h 2047"/>
                  <a:gd name="T50" fmla="*/ 2147483646 w 1125"/>
                  <a:gd name="T51" fmla="*/ 2147483646 h 2047"/>
                  <a:gd name="T52" fmla="*/ 2147483646 w 1125"/>
                  <a:gd name="T53" fmla="*/ 2147483646 h 2047"/>
                  <a:gd name="T54" fmla="*/ 2147483646 w 1125"/>
                  <a:gd name="T55" fmla="*/ 2147483646 h 2047"/>
                  <a:gd name="T56" fmla="*/ 2147483646 w 1125"/>
                  <a:gd name="T57" fmla="*/ 2147483646 h 2047"/>
                  <a:gd name="T58" fmla="*/ 2147483646 w 1125"/>
                  <a:gd name="T59" fmla="*/ 2147483646 h 2047"/>
                  <a:gd name="T60" fmla="*/ 2147483646 w 1125"/>
                  <a:gd name="T61" fmla="*/ 2147483646 h 2047"/>
                  <a:gd name="T62" fmla="*/ 2147483646 w 1125"/>
                  <a:gd name="T63" fmla="*/ 2147483646 h 2047"/>
                  <a:gd name="T64" fmla="*/ 2147483646 w 1125"/>
                  <a:gd name="T65" fmla="*/ 2147483646 h 2047"/>
                  <a:gd name="T66" fmla="*/ 2147483646 w 1125"/>
                  <a:gd name="T67" fmla="*/ 2147483646 h 2047"/>
                  <a:gd name="T68" fmla="*/ 2147483646 w 1125"/>
                  <a:gd name="T69" fmla="*/ 2147483646 h 2047"/>
                  <a:gd name="T70" fmla="*/ 2147483646 w 1125"/>
                  <a:gd name="T71" fmla="*/ 2147483646 h 2047"/>
                  <a:gd name="T72" fmla="*/ 2147483646 w 1125"/>
                  <a:gd name="T73" fmla="*/ 2147483646 h 2047"/>
                  <a:gd name="T74" fmla="*/ 2147483646 w 1125"/>
                  <a:gd name="T75" fmla="*/ 2147483646 h 2047"/>
                  <a:gd name="T76" fmla="*/ 2147483646 w 1125"/>
                  <a:gd name="T77" fmla="*/ 2147483646 h 2047"/>
                  <a:gd name="T78" fmla="*/ 2147483646 w 1125"/>
                  <a:gd name="T79" fmla="*/ 2147483646 h 2047"/>
                  <a:gd name="T80" fmla="*/ 2147483646 w 1125"/>
                  <a:gd name="T81" fmla="*/ 2147483646 h 2047"/>
                  <a:gd name="T82" fmla="*/ 2147483646 w 1125"/>
                  <a:gd name="T83" fmla="*/ 2147483646 h 2047"/>
                  <a:gd name="T84" fmla="*/ 2147483646 w 1125"/>
                  <a:gd name="T85" fmla="*/ 2147483646 h 2047"/>
                  <a:gd name="T86" fmla="*/ 2147483646 w 1125"/>
                  <a:gd name="T87" fmla="*/ 2147483646 h 2047"/>
                  <a:gd name="T88" fmla="*/ 2147483646 w 1125"/>
                  <a:gd name="T89" fmla="*/ 2147483646 h 2047"/>
                  <a:gd name="T90" fmla="*/ 2147483646 w 1125"/>
                  <a:gd name="T91" fmla="*/ 2147483646 h 2047"/>
                  <a:gd name="T92" fmla="*/ 2147483646 w 1125"/>
                  <a:gd name="T93" fmla="*/ 2147483646 h 2047"/>
                  <a:gd name="T94" fmla="*/ 2147483646 w 1125"/>
                  <a:gd name="T95" fmla="*/ 2147483646 h 2047"/>
                  <a:gd name="T96" fmla="*/ 2147483646 w 1125"/>
                  <a:gd name="T97" fmla="*/ 2147483646 h 2047"/>
                  <a:gd name="T98" fmla="*/ 2147483646 w 1125"/>
                  <a:gd name="T99" fmla="*/ 2147483646 h 2047"/>
                  <a:gd name="T100" fmla="*/ 2147483646 w 1125"/>
                  <a:gd name="T101" fmla="*/ 2147483646 h 2047"/>
                  <a:gd name="T102" fmla="*/ 2147483646 w 1125"/>
                  <a:gd name="T103" fmla="*/ 2147483646 h 2047"/>
                  <a:gd name="T104" fmla="*/ 2147483646 w 1125"/>
                  <a:gd name="T105" fmla="*/ 2147483646 h 2047"/>
                  <a:gd name="T106" fmla="*/ 2147483646 w 1125"/>
                  <a:gd name="T107" fmla="*/ 2147483646 h 2047"/>
                  <a:gd name="T108" fmla="*/ 2147483646 w 1125"/>
                  <a:gd name="T109" fmla="*/ 2147483646 h 2047"/>
                  <a:gd name="T110" fmla="*/ 2147483646 w 1125"/>
                  <a:gd name="T111" fmla="*/ 2147483646 h 2047"/>
                  <a:gd name="T112" fmla="*/ 2147483646 w 1125"/>
                  <a:gd name="T113" fmla="*/ 2147483646 h 2047"/>
                  <a:gd name="T114" fmla="*/ 2147483646 w 1125"/>
                  <a:gd name="T115" fmla="*/ 2147483646 h 2047"/>
                  <a:gd name="T116" fmla="*/ 2147483646 w 1125"/>
                  <a:gd name="T117" fmla="*/ 2147483646 h 2047"/>
                  <a:gd name="T118" fmla="*/ 2147483646 w 1125"/>
                  <a:gd name="T119" fmla="*/ 2147483646 h 2047"/>
                  <a:gd name="T120" fmla="*/ 2147483646 w 1125"/>
                  <a:gd name="T121" fmla="*/ 2147483646 h 2047"/>
                  <a:gd name="T122" fmla="*/ 2147483646 w 1125"/>
                  <a:gd name="T123" fmla="*/ 2147483646 h 2047"/>
                  <a:gd name="T124" fmla="*/ 2147483646 w 1125"/>
                  <a:gd name="T125" fmla="*/ 2147483646 h 204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125" h="2047">
                    <a:moveTo>
                      <a:pt x="718" y="105"/>
                    </a:moveTo>
                    <a:lnTo>
                      <a:pt x="722" y="102"/>
                    </a:lnTo>
                    <a:lnTo>
                      <a:pt x="730" y="95"/>
                    </a:lnTo>
                    <a:lnTo>
                      <a:pt x="740" y="83"/>
                    </a:lnTo>
                    <a:lnTo>
                      <a:pt x="751" y="70"/>
                    </a:lnTo>
                    <a:lnTo>
                      <a:pt x="760" y="58"/>
                    </a:lnTo>
                    <a:lnTo>
                      <a:pt x="764" y="46"/>
                    </a:lnTo>
                    <a:lnTo>
                      <a:pt x="761" y="37"/>
                    </a:lnTo>
                    <a:lnTo>
                      <a:pt x="748" y="32"/>
                    </a:lnTo>
                    <a:lnTo>
                      <a:pt x="735" y="30"/>
                    </a:lnTo>
                    <a:lnTo>
                      <a:pt x="725" y="27"/>
                    </a:lnTo>
                    <a:lnTo>
                      <a:pt x="716" y="22"/>
                    </a:lnTo>
                    <a:lnTo>
                      <a:pt x="708" y="17"/>
                    </a:lnTo>
                    <a:lnTo>
                      <a:pt x="700" y="13"/>
                    </a:lnTo>
                    <a:lnTo>
                      <a:pt x="693" y="8"/>
                    </a:lnTo>
                    <a:lnTo>
                      <a:pt x="686" y="4"/>
                    </a:lnTo>
                    <a:lnTo>
                      <a:pt x="678" y="1"/>
                    </a:lnTo>
                    <a:lnTo>
                      <a:pt x="672" y="0"/>
                    </a:lnTo>
                    <a:lnTo>
                      <a:pt x="665" y="0"/>
                    </a:lnTo>
                    <a:lnTo>
                      <a:pt x="658" y="0"/>
                    </a:lnTo>
                    <a:lnTo>
                      <a:pt x="651" y="2"/>
                    </a:lnTo>
                    <a:lnTo>
                      <a:pt x="633" y="7"/>
                    </a:lnTo>
                    <a:lnTo>
                      <a:pt x="610" y="13"/>
                    </a:lnTo>
                    <a:lnTo>
                      <a:pt x="583" y="19"/>
                    </a:lnTo>
                    <a:lnTo>
                      <a:pt x="558" y="25"/>
                    </a:lnTo>
                    <a:lnTo>
                      <a:pt x="534" y="34"/>
                    </a:lnTo>
                    <a:lnTo>
                      <a:pt x="512" y="42"/>
                    </a:lnTo>
                    <a:lnTo>
                      <a:pt x="496" y="52"/>
                    </a:lnTo>
                    <a:lnTo>
                      <a:pt x="487" y="62"/>
                    </a:lnTo>
                    <a:lnTo>
                      <a:pt x="483" y="74"/>
                    </a:lnTo>
                    <a:lnTo>
                      <a:pt x="478" y="84"/>
                    </a:lnTo>
                    <a:lnTo>
                      <a:pt x="474" y="93"/>
                    </a:lnTo>
                    <a:lnTo>
                      <a:pt x="468" y="102"/>
                    </a:lnTo>
                    <a:lnTo>
                      <a:pt x="461" y="107"/>
                    </a:lnTo>
                    <a:lnTo>
                      <a:pt x="452" y="110"/>
                    </a:lnTo>
                    <a:lnTo>
                      <a:pt x="440" y="110"/>
                    </a:lnTo>
                    <a:lnTo>
                      <a:pt x="426" y="105"/>
                    </a:lnTo>
                    <a:lnTo>
                      <a:pt x="409" y="100"/>
                    </a:lnTo>
                    <a:lnTo>
                      <a:pt x="391" y="98"/>
                    </a:lnTo>
                    <a:lnTo>
                      <a:pt x="371" y="100"/>
                    </a:lnTo>
                    <a:lnTo>
                      <a:pt x="351" y="105"/>
                    </a:lnTo>
                    <a:lnTo>
                      <a:pt x="334" y="112"/>
                    </a:lnTo>
                    <a:lnTo>
                      <a:pt x="319" y="120"/>
                    </a:lnTo>
                    <a:lnTo>
                      <a:pt x="306" y="130"/>
                    </a:lnTo>
                    <a:lnTo>
                      <a:pt x="300" y="141"/>
                    </a:lnTo>
                    <a:lnTo>
                      <a:pt x="291" y="151"/>
                    </a:lnTo>
                    <a:lnTo>
                      <a:pt x="278" y="161"/>
                    </a:lnTo>
                    <a:lnTo>
                      <a:pt x="260" y="172"/>
                    </a:lnTo>
                    <a:lnTo>
                      <a:pt x="241" y="182"/>
                    </a:lnTo>
                    <a:lnTo>
                      <a:pt x="221" y="194"/>
                    </a:lnTo>
                    <a:lnTo>
                      <a:pt x="204" y="208"/>
                    </a:lnTo>
                    <a:lnTo>
                      <a:pt x="191" y="224"/>
                    </a:lnTo>
                    <a:lnTo>
                      <a:pt x="184" y="242"/>
                    </a:lnTo>
                    <a:lnTo>
                      <a:pt x="180" y="261"/>
                    </a:lnTo>
                    <a:lnTo>
                      <a:pt x="172" y="277"/>
                    </a:lnTo>
                    <a:lnTo>
                      <a:pt x="160" y="289"/>
                    </a:lnTo>
                    <a:lnTo>
                      <a:pt x="146" y="299"/>
                    </a:lnTo>
                    <a:lnTo>
                      <a:pt x="130" y="305"/>
                    </a:lnTo>
                    <a:lnTo>
                      <a:pt x="113" y="311"/>
                    </a:lnTo>
                    <a:lnTo>
                      <a:pt x="94" y="314"/>
                    </a:lnTo>
                    <a:lnTo>
                      <a:pt x="76" y="315"/>
                    </a:lnTo>
                    <a:lnTo>
                      <a:pt x="59" y="316"/>
                    </a:lnTo>
                    <a:lnTo>
                      <a:pt x="44" y="319"/>
                    </a:lnTo>
                    <a:lnTo>
                      <a:pt x="31" y="325"/>
                    </a:lnTo>
                    <a:lnTo>
                      <a:pt x="22" y="332"/>
                    </a:lnTo>
                    <a:lnTo>
                      <a:pt x="16" y="342"/>
                    </a:lnTo>
                    <a:lnTo>
                      <a:pt x="13" y="355"/>
                    </a:lnTo>
                    <a:lnTo>
                      <a:pt x="11" y="369"/>
                    </a:lnTo>
                    <a:lnTo>
                      <a:pt x="15" y="386"/>
                    </a:lnTo>
                    <a:lnTo>
                      <a:pt x="17" y="402"/>
                    </a:lnTo>
                    <a:lnTo>
                      <a:pt x="16" y="415"/>
                    </a:lnTo>
                    <a:lnTo>
                      <a:pt x="13" y="425"/>
                    </a:lnTo>
                    <a:lnTo>
                      <a:pt x="9" y="434"/>
                    </a:lnTo>
                    <a:lnTo>
                      <a:pt x="4" y="444"/>
                    </a:lnTo>
                    <a:lnTo>
                      <a:pt x="1" y="454"/>
                    </a:lnTo>
                    <a:lnTo>
                      <a:pt x="0" y="466"/>
                    </a:lnTo>
                    <a:lnTo>
                      <a:pt x="2" y="482"/>
                    </a:lnTo>
                    <a:lnTo>
                      <a:pt x="7" y="499"/>
                    </a:lnTo>
                    <a:lnTo>
                      <a:pt x="13" y="515"/>
                    </a:lnTo>
                    <a:lnTo>
                      <a:pt x="18" y="530"/>
                    </a:lnTo>
                    <a:lnTo>
                      <a:pt x="25" y="543"/>
                    </a:lnTo>
                    <a:lnTo>
                      <a:pt x="34" y="553"/>
                    </a:lnTo>
                    <a:lnTo>
                      <a:pt x="45" y="562"/>
                    </a:lnTo>
                    <a:lnTo>
                      <a:pt x="59" y="568"/>
                    </a:lnTo>
                    <a:lnTo>
                      <a:pt x="76" y="572"/>
                    </a:lnTo>
                    <a:lnTo>
                      <a:pt x="94" y="575"/>
                    </a:lnTo>
                    <a:lnTo>
                      <a:pt x="113" y="579"/>
                    </a:lnTo>
                    <a:lnTo>
                      <a:pt x="130" y="584"/>
                    </a:lnTo>
                    <a:lnTo>
                      <a:pt x="145" y="593"/>
                    </a:lnTo>
                    <a:lnTo>
                      <a:pt x="159" y="605"/>
                    </a:lnTo>
                    <a:lnTo>
                      <a:pt x="169" y="621"/>
                    </a:lnTo>
                    <a:lnTo>
                      <a:pt x="176" y="642"/>
                    </a:lnTo>
                    <a:lnTo>
                      <a:pt x="179" y="668"/>
                    </a:lnTo>
                    <a:lnTo>
                      <a:pt x="181" y="695"/>
                    </a:lnTo>
                    <a:lnTo>
                      <a:pt x="185" y="718"/>
                    </a:lnTo>
                    <a:lnTo>
                      <a:pt x="191" y="740"/>
                    </a:lnTo>
                    <a:lnTo>
                      <a:pt x="198" y="762"/>
                    </a:lnTo>
                    <a:lnTo>
                      <a:pt x="203" y="785"/>
                    </a:lnTo>
                    <a:lnTo>
                      <a:pt x="206" y="810"/>
                    </a:lnTo>
                    <a:lnTo>
                      <a:pt x="207" y="841"/>
                    </a:lnTo>
                    <a:lnTo>
                      <a:pt x="203" y="878"/>
                    </a:lnTo>
                    <a:lnTo>
                      <a:pt x="196" y="915"/>
                    </a:lnTo>
                    <a:lnTo>
                      <a:pt x="190" y="945"/>
                    </a:lnTo>
                    <a:lnTo>
                      <a:pt x="184" y="968"/>
                    </a:lnTo>
                    <a:lnTo>
                      <a:pt x="181" y="986"/>
                    </a:lnTo>
                    <a:lnTo>
                      <a:pt x="180" y="999"/>
                    </a:lnTo>
                    <a:lnTo>
                      <a:pt x="180" y="1009"/>
                    </a:lnTo>
                    <a:lnTo>
                      <a:pt x="184" y="1016"/>
                    </a:lnTo>
                    <a:lnTo>
                      <a:pt x="191" y="1022"/>
                    </a:lnTo>
                    <a:lnTo>
                      <a:pt x="200" y="1028"/>
                    </a:lnTo>
                    <a:lnTo>
                      <a:pt x="210" y="1034"/>
                    </a:lnTo>
                    <a:lnTo>
                      <a:pt x="218" y="1042"/>
                    </a:lnTo>
                    <a:lnTo>
                      <a:pt x="225" y="1050"/>
                    </a:lnTo>
                    <a:lnTo>
                      <a:pt x="227" y="1057"/>
                    </a:lnTo>
                    <a:lnTo>
                      <a:pt x="225" y="1062"/>
                    </a:lnTo>
                    <a:lnTo>
                      <a:pt x="217" y="1067"/>
                    </a:lnTo>
                    <a:lnTo>
                      <a:pt x="203" y="1068"/>
                    </a:lnTo>
                    <a:lnTo>
                      <a:pt x="189" y="1070"/>
                    </a:lnTo>
                    <a:lnTo>
                      <a:pt x="183" y="1075"/>
                    </a:lnTo>
                    <a:lnTo>
                      <a:pt x="183" y="1082"/>
                    </a:lnTo>
                    <a:lnTo>
                      <a:pt x="188" y="1089"/>
                    </a:lnTo>
                    <a:lnTo>
                      <a:pt x="194" y="1097"/>
                    </a:lnTo>
                    <a:lnTo>
                      <a:pt x="200" y="1104"/>
                    </a:lnTo>
                    <a:lnTo>
                      <a:pt x="206" y="1108"/>
                    </a:lnTo>
                    <a:lnTo>
                      <a:pt x="208" y="1111"/>
                    </a:lnTo>
                    <a:lnTo>
                      <a:pt x="206" y="1111"/>
                    </a:lnTo>
                    <a:lnTo>
                      <a:pt x="200" y="1110"/>
                    </a:lnTo>
                    <a:lnTo>
                      <a:pt x="191" y="1108"/>
                    </a:lnTo>
                    <a:lnTo>
                      <a:pt x="182" y="1108"/>
                    </a:lnTo>
                    <a:lnTo>
                      <a:pt x="172" y="1111"/>
                    </a:lnTo>
                    <a:lnTo>
                      <a:pt x="162" y="1115"/>
                    </a:lnTo>
                    <a:lnTo>
                      <a:pt x="157" y="1123"/>
                    </a:lnTo>
                    <a:lnTo>
                      <a:pt x="154" y="1135"/>
                    </a:lnTo>
                    <a:lnTo>
                      <a:pt x="157" y="1149"/>
                    </a:lnTo>
                    <a:lnTo>
                      <a:pt x="164" y="1163"/>
                    </a:lnTo>
                    <a:lnTo>
                      <a:pt x="173" y="1176"/>
                    </a:lnTo>
                    <a:lnTo>
                      <a:pt x="184" y="1187"/>
                    </a:lnTo>
                    <a:lnTo>
                      <a:pt x="196" y="1196"/>
                    </a:lnTo>
                    <a:lnTo>
                      <a:pt x="207" y="1201"/>
                    </a:lnTo>
                    <a:lnTo>
                      <a:pt x="219" y="1201"/>
                    </a:lnTo>
                    <a:lnTo>
                      <a:pt x="227" y="1195"/>
                    </a:lnTo>
                    <a:lnTo>
                      <a:pt x="234" y="1186"/>
                    </a:lnTo>
                    <a:lnTo>
                      <a:pt x="238" y="1178"/>
                    </a:lnTo>
                    <a:lnTo>
                      <a:pt x="244" y="1171"/>
                    </a:lnTo>
                    <a:lnTo>
                      <a:pt x="249" y="1165"/>
                    </a:lnTo>
                    <a:lnTo>
                      <a:pt x="252" y="1161"/>
                    </a:lnTo>
                    <a:lnTo>
                      <a:pt x="258" y="1158"/>
                    </a:lnTo>
                    <a:lnTo>
                      <a:pt x="263" y="1158"/>
                    </a:lnTo>
                    <a:lnTo>
                      <a:pt x="270" y="1159"/>
                    </a:lnTo>
                    <a:lnTo>
                      <a:pt x="278" y="1174"/>
                    </a:lnTo>
                    <a:lnTo>
                      <a:pt x="275" y="1202"/>
                    </a:lnTo>
                    <a:lnTo>
                      <a:pt x="267" y="1233"/>
                    </a:lnTo>
                    <a:lnTo>
                      <a:pt x="258" y="1255"/>
                    </a:lnTo>
                    <a:lnTo>
                      <a:pt x="252" y="1261"/>
                    </a:lnTo>
                    <a:lnTo>
                      <a:pt x="244" y="1265"/>
                    </a:lnTo>
                    <a:lnTo>
                      <a:pt x="234" y="1270"/>
                    </a:lnTo>
                    <a:lnTo>
                      <a:pt x="223" y="1273"/>
                    </a:lnTo>
                    <a:lnTo>
                      <a:pt x="212" y="1279"/>
                    </a:lnTo>
                    <a:lnTo>
                      <a:pt x="202" y="1285"/>
                    </a:lnTo>
                    <a:lnTo>
                      <a:pt x="192" y="1292"/>
                    </a:lnTo>
                    <a:lnTo>
                      <a:pt x="184" y="1302"/>
                    </a:lnTo>
                    <a:lnTo>
                      <a:pt x="177" y="1318"/>
                    </a:lnTo>
                    <a:lnTo>
                      <a:pt x="169" y="1340"/>
                    </a:lnTo>
                    <a:lnTo>
                      <a:pt x="161" y="1369"/>
                    </a:lnTo>
                    <a:lnTo>
                      <a:pt x="154" y="1399"/>
                    </a:lnTo>
                    <a:lnTo>
                      <a:pt x="149" y="1430"/>
                    </a:lnTo>
                    <a:lnTo>
                      <a:pt x="144" y="1459"/>
                    </a:lnTo>
                    <a:lnTo>
                      <a:pt x="142" y="1483"/>
                    </a:lnTo>
                    <a:lnTo>
                      <a:pt x="143" y="1500"/>
                    </a:lnTo>
                    <a:lnTo>
                      <a:pt x="146" y="1514"/>
                    </a:lnTo>
                    <a:lnTo>
                      <a:pt x="153" y="1530"/>
                    </a:lnTo>
                    <a:lnTo>
                      <a:pt x="160" y="1547"/>
                    </a:lnTo>
                    <a:lnTo>
                      <a:pt x="168" y="1566"/>
                    </a:lnTo>
                    <a:lnTo>
                      <a:pt x="174" y="1585"/>
                    </a:lnTo>
                    <a:lnTo>
                      <a:pt x="180" y="1606"/>
                    </a:lnTo>
                    <a:lnTo>
                      <a:pt x="181" y="1628"/>
                    </a:lnTo>
                    <a:lnTo>
                      <a:pt x="179" y="1650"/>
                    </a:lnTo>
                    <a:lnTo>
                      <a:pt x="176" y="1672"/>
                    </a:lnTo>
                    <a:lnTo>
                      <a:pt x="179" y="1694"/>
                    </a:lnTo>
                    <a:lnTo>
                      <a:pt x="184" y="1714"/>
                    </a:lnTo>
                    <a:lnTo>
                      <a:pt x="191" y="1735"/>
                    </a:lnTo>
                    <a:lnTo>
                      <a:pt x="200" y="1754"/>
                    </a:lnTo>
                    <a:lnTo>
                      <a:pt x="210" y="1772"/>
                    </a:lnTo>
                    <a:lnTo>
                      <a:pt x="219" y="1791"/>
                    </a:lnTo>
                    <a:lnTo>
                      <a:pt x="227" y="1807"/>
                    </a:lnTo>
                    <a:lnTo>
                      <a:pt x="235" y="1825"/>
                    </a:lnTo>
                    <a:lnTo>
                      <a:pt x="245" y="1847"/>
                    </a:lnTo>
                    <a:lnTo>
                      <a:pt x="257" y="1872"/>
                    </a:lnTo>
                    <a:lnTo>
                      <a:pt x="270" y="1897"/>
                    </a:lnTo>
                    <a:lnTo>
                      <a:pt x="283" y="1918"/>
                    </a:lnTo>
                    <a:lnTo>
                      <a:pt x="300" y="1937"/>
                    </a:lnTo>
                    <a:lnTo>
                      <a:pt x="315" y="1948"/>
                    </a:lnTo>
                    <a:lnTo>
                      <a:pt x="331" y="1951"/>
                    </a:lnTo>
                    <a:lnTo>
                      <a:pt x="346" y="1950"/>
                    </a:lnTo>
                    <a:lnTo>
                      <a:pt x="358" y="1953"/>
                    </a:lnTo>
                    <a:lnTo>
                      <a:pt x="370" y="1959"/>
                    </a:lnTo>
                    <a:lnTo>
                      <a:pt x="379" y="1967"/>
                    </a:lnTo>
                    <a:lnTo>
                      <a:pt x="386" y="1977"/>
                    </a:lnTo>
                    <a:lnTo>
                      <a:pt x="392" y="1988"/>
                    </a:lnTo>
                    <a:lnTo>
                      <a:pt x="395" y="1999"/>
                    </a:lnTo>
                    <a:lnTo>
                      <a:pt x="396" y="2011"/>
                    </a:lnTo>
                    <a:lnTo>
                      <a:pt x="398" y="2016"/>
                    </a:lnTo>
                    <a:lnTo>
                      <a:pt x="401" y="2022"/>
                    </a:lnTo>
                    <a:lnTo>
                      <a:pt x="406" y="2028"/>
                    </a:lnTo>
                    <a:lnTo>
                      <a:pt x="413" y="2032"/>
                    </a:lnTo>
                    <a:lnTo>
                      <a:pt x="421" y="2037"/>
                    </a:lnTo>
                    <a:lnTo>
                      <a:pt x="430" y="2042"/>
                    </a:lnTo>
                    <a:lnTo>
                      <a:pt x="439" y="2044"/>
                    </a:lnTo>
                    <a:lnTo>
                      <a:pt x="449" y="2046"/>
                    </a:lnTo>
                    <a:lnTo>
                      <a:pt x="460" y="2047"/>
                    </a:lnTo>
                    <a:lnTo>
                      <a:pt x="470" y="2046"/>
                    </a:lnTo>
                    <a:lnTo>
                      <a:pt x="479" y="2044"/>
                    </a:lnTo>
                    <a:lnTo>
                      <a:pt x="489" y="2039"/>
                    </a:lnTo>
                    <a:lnTo>
                      <a:pt x="497" y="2034"/>
                    </a:lnTo>
                    <a:lnTo>
                      <a:pt x="504" y="2024"/>
                    </a:lnTo>
                    <a:lnTo>
                      <a:pt x="508" y="2013"/>
                    </a:lnTo>
                    <a:lnTo>
                      <a:pt x="512" y="1998"/>
                    </a:lnTo>
                    <a:lnTo>
                      <a:pt x="515" y="1969"/>
                    </a:lnTo>
                    <a:lnTo>
                      <a:pt x="519" y="1947"/>
                    </a:lnTo>
                    <a:lnTo>
                      <a:pt x="522" y="1930"/>
                    </a:lnTo>
                    <a:lnTo>
                      <a:pt x="524" y="1916"/>
                    </a:lnTo>
                    <a:lnTo>
                      <a:pt x="529" y="1906"/>
                    </a:lnTo>
                    <a:lnTo>
                      <a:pt x="534" y="1898"/>
                    </a:lnTo>
                    <a:lnTo>
                      <a:pt x="539" y="1891"/>
                    </a:lnTo>
                    <a:lnTo>
                      <a:pt x="547" y="1884"/>
                    </a:lnTo>
                    <a:lnTo>
                      <a:pt x="557" y="1865"/>
                    </a:lnTo>
                    <a:lnTo>
                      <a:pt x="555" y="1840"/>
                    </a:lnTo>
                    <a:lnTo>
                      <a:pt x="551" y="1816"/>
                    </a:lnTo>
                    <a:lnTo>
                      <a:pt x="554" y="1800"/>
                    </a:lnTo>
                    <a:lnTo>
                      <a:pt x="561" y="1792"/>
                    </a:lnTo>
                    <a:lnTo>
                      <a:pt x="570" y="1779"/>
                    </a:lnTo>
                    <a:lnTo>
                      <a:pt x="582" y="1762"/>
                    </a:lnTo>
                    <a:lnTo>
                      <a:pt x="595" y="1741"/>
                    </a:lnTo>
                    <a:lnTo>
                      <a:pt x="605" y="1718"/>
                    </a:lnTo>
                    <a:lnTo>
                      <a:pt x="614" y="1695"/>
                    </a:lnTo>
                    <a:lnTo>
                      <a:pt x="620" y="1672"/>
                    </a:lnTo>
                    <a:lnTo>
                      <a:pt x="621" y="1650"/>
                    </a:lnTo>
                    <a:lnTo>
                      <a:pt x="622" y="1629"/>
                    </a:lnTo>
                    <a:lnTo>
                      <a:pt x="630" y="1607"/>
                    </a:lnTo>
                    <a:lnTo>
                      <a:pt x="642" y="1587"/>
                    </a:lnTo>
                    <a:lnTo>
                      <a:pt x="658" y="1567"/>
                    </a:lnTo>
                    <a:lnTo>
                      <a:pt x="675" y="1550"/>
                    </a:lnTo>
                    <a:lnTo>
                      <a:pt x="692" y="1536"/>
                    </a:lnTo>
                    <a:lnTo>
                      <a:pt x="707" y="1528"/>
                    </a:lnTo>
                    <a:lnTo>
                      <a:pt x="718" y="1524"/>
                    </a:lnTo>
                    <a:lnTo>
                      <a:pt x="728" y="1523"/>
                    </a:lnTo>
                    <a:lnTo>
                      <a:pt x="743" y="1519"/>
                    </a:lnTo>
                    <a:lnTo>
                      <a:pt x="760" y="1511"/>
                    </a:lnTo>
                    <a:lnTo>
                      <a:pt x="777" y="1498"/>
                    </a:lnTo>
                    <a:lnTo>
                      <a:pt x="795" y="1482"/>
                    </a:lnTo>
                    <a:lnTo>
                      <a:pt x="814" y="1461"/>
                    </a:lnTo>
                    <a:lnTo>
                      <a:pt x="831" y="1436"/>
                    </a:lnTo>
                    <a:lnTo>
                      <a:pt x="846" y="1405"/>
                    </a:lnTo>
                    <a:lnTo>
                      <a:pt x="858" y="1375"/>
                    </a:lnTo>
                    <a:lnTo>
                      <a:pt x="867" y="1354"/>
                    </a:lnTo>
                    <a:lnTo>
                      <a:pt x="875" y="1338"/>
                    </a:lnTo>
                    <a:lnTo>
                      <a:pt x="881" y="1327"/>
                    </a:lnTo>
                    <a:lnTo>
                      <a:pt x="888" y="1320"/>
                    </a:lnTo>
                    <a:lnTo>
                      <a:pt x="893" y="1316"/>
                    </a:lnTo>
                    <a:lnTo>
                      <a:pt x="901" y="1312"/>
                    </a:lnTo>
                    <a:lnTo>
                      <a:pt x="912" y="1309"/>
                    </a:lnTo>
                    <a:lnTo>
                      <a:pt x="919" y="1305"/>
                    </a:lnTo>
                    <a:lnTo>
                      <a:pt x="929" y="1299"/>
                    </a:lnTo>
                    <a:lnTo>
                      <a:pt x="943" y="1289"/>
                    </a:lnTo>
                    <a:lnTo>
                      <a:pt x="958" y="1279"/>
                    </a:lnTo>
                    <a:lnTo>
                      <a:pt x="974" y="1265"/>
                    </a:lnTo>
                    <a:lnTo>
                      <a:pt x="991" y="1251"/>
                    </a:lnTo>
                    <a:lnTo>
                      <a:pt x="1009" y="1236"/>
                    </a:lnTo>
                    <a:lnTo>
                      <a:pt x="1027" y="1220"/>
                    </a:lnTo>
                    <a:lnTo>
                      <a:pt x="1045" y="1204"/>
                    </a:lnTo>
                    <a:lnTo>
                      <a:pt x="1062" y="1188"/>
                    </a:lnTo>
                    <a:lnTo>
                      <a:pt x="1078" y="1173"/>
                    </a:lnTo>
                    <a:lnTo>
                      <a:pt x="1092" y="1158"/>
                    </a:lnTo>
                    <a:lnTo>
                      <a:pt x="1103" y="1143"/>
                    </a:lnTo>
                    <a:lnTo>
                      <a:pt x="1111" y="1130"/>
                    </a:lnTo>
                    <a:lnTo>
                      <a:pt x="1117" y="1120"/>
                    </a:lnTo>
                    <a:lnTo>
                      <a:pt x="1119" y="1111"/>
                    </a:lnTo>
                    <a:lnTo>
                      <a:pt x="1116" y="1097"/>
                    </a:lnTo>
                    <a:lnTo>
                      <a:pt x="1104" y="1087"/>
                    </a:lnTo>
                    <a:lnTo>
                      <a:pt x="1088" y="1080"/>
                    </a:lnTo>
                    <a:lnTo>
                      <a:pt x="1070" y="1077"/>
                    </a:lnTo>
                    <a:lnTo>
                      <a:pt x="1048" y="1077"/>
                    </a:lnTo>
                    <a:lnTo>
                      <a:pt x="1027" y="1082"/>
                    </a:lnTo>
                    <a:lnTo>
                      <a:pt x="1007" y="1088"/>
                    </a:lnTo>
                    <a:lnTo>
                      <a:pt x="991" y="1098"/>
                    </a:lnTo>
                    <a:lnTo>
                      <a:pt x="983" y="1105"/>
                    </a:lnTo>
                    <a:lnTo>
                      <a:pt x="983" y="1102"/>
                    </a:lnTo>
                    <a:lnTo>
                      <a:pt x="988" y="1093"/>
                    </a:lnTo>
                    <a:lnTo>
                      <a:pt x="995" y="1081"/>
                    </a:lnTo>
                    <a:lnTo>
                      <a:pt x="999" y="1066"/>
                    </a:lnTo>
                    <a:lnTo>
                      <a:pt x="998" y="1053"/>
                    </a:lnTo>
                    <a:lnTo>
                      <a:pt x="989" y="1043"/>
                    </a:lnTo>
                    <a:lnTo>
                      <a:pt x="967" y="1039"/>
                    </a:lnTo>
                    <a:lnTo>
                      <a:pt x="958" y="1038"/>
                    </a:lnTo>
                    <a:lnTo>
                      <a:pt x="961" y="1034"/>
                    </a:lnTo>
                    <a:lnTo>
                      <a:pt x="975" y="1028"/>
                    </a:lnTo>
                    <a:lnTo>
                      <a:pt x="994" y="1022"/>
                    </a:lnTo>
                    <a:lnTo>
                      <a:pt x="1015" y="1019"/>
                    </a:lnTo>
                    <a:lnTo>
                      <a:pt x="1035" y="1017"/>
                    </a:lnTo>
                    <a:lnTo>
                      <a:pt x="1051" y="1020"/>
                    </a:lnTo>
                    <a:lnTo>
                      <a:pt x="1058" y="1028"/>
                    </a:lnTo>
                    <a:lnTo>
                      <a:pt x="1063" y="1037"/>
                    </a:lnTo>
                    <a:lnTo>
                      <a:pt x="1071" y="1043"/>
                    </a:lnTo>
                    <a:lnTo>
                      <a:pt x="1082" y="1045"/>
                    </a:lnTo>
                    <a:lnTo>
                      <a:pt x="1094" y="1043"/>
                    </a:lnTo>
                    <a:lnTo>
                      <a:pt x="1105" y="1038"/>
                    </a:lnTo>
                    <a:lnTo>
                      <a:pt x="1116" y="1030"/>
                    </a:lnTo>
                    <a:lnTo>
                      <a:pt x="1123" y="1019"/>
                    </a:lnTo>
                    <a:lnTo>
                      <a:pt x="1125" y="1004"/>
                    </a:lnTo>
                    <a:lnTo>
                      <a:pt x="1124" y="989"/>
                    </a:lnTo>
                    <a:lnTo>
                      <a:pt x="1120" y="976"/>
                    </a:lnTo>
                    <a:lnTo>
                      <a:pt x="1115" y="966"/>
                    </a:lnTo>
                    <a:lnTo>
                      <a:pt x="1107" y="955"/>
                    </a:lnTo>
                    <a:lnTo>
                      <a:pt x="1096" y="946"/>
                    </a:lnTo>
                    <a:lnTo>
                      <a:pt x="1085" y="937"/>
                    </a:lnTo>
                    <a:lnTo>
                      <a:pt x="1070" y="929"/>
                    </a:lnTo>
                    <a:lnTo>
                      <a:pt x="1052" y="920"/>
                    </a:lnTo>
                    <a:lnTo>
                      <a:pt x="1036" y="913"/>
                    </a:lnTo>
                    <a:lnTo>
                      <a:pt x="1022" y="909"/>
                    </a:lnTo>
                    <a:lnTo>
                      <a:pt x="1013" y="908"/>
                    </a:lnTo>
                    <a:lnTo>
                      <a:pt x="1007" y="908"/>
                    </a:lnTo>
                    <a:lnTo>
                      <a:pt x="1003" y="908"/>
                    </a:lnTo>
                    <a:lnTo>
                      <a:pt x="1002" y="907"/>
                    </a:lnTo>
                    <a:lnTo>
                      <a:pt x="1002" y="903"/>
                    </a:lnTo>
                    <a:lnTo>
                      <a:pt x="1003" y="896"/>
                    </a:lnTo>
                    <a:lnTo>
                      <a:pt x="1009" y="891"/>
                    </a:lnTo>
                    <a:lnTo>
                      <a:pt x="1018" y="891"/>
                    </a:lnTo>
                    <a:lnTo>
                      <a:pt x="1029" y="893"/>
                    </a:lnTo>
                    <a:lnTo>
                      <a:pt x="1042" y="896"/>
                    </a:lnTo>
                    <a:lnTo>
                      <a:pt x="1051" y="899"/>
                    </a:lnTo>
                    <a:lnTo>
                      <a:pt x="1058" y="898"/>
                    </a:lnTo>
                    <a:lnTo>
                      <a:pt x="1059" y="892"/>
                    </a:lnTo>
                    <a:lnTo>
                      <a:pt x="1052" y="878"/>
                    </a:lnTo>
                    <a:lnTo>
                      <a:pt x="1041" y="862"/>
                    </a:lnTo>
                    <a:lnTo>
                      <a:pt x="1030" y="848"/>
                    </a:lnTo>
                    <a:lnTo>
                      <a:pt x="1021" y="838"/>
                    </a:lnTo>
                    <a:lnTo>
                      <a:pt x="1014" y="830"/>
                    </a:lnTo>
                    <a:lnTo>
                      <a:pt x="1010" y="823"/>
                    </a:lnTo>
                    <a:lnTo>
                      <a:pt x="1009" y="818"/>
                    </a:lnTo>
                    <a:lnTo>
                      <a:pt x="1013" y="815"/>
                    </a:lnTo>
                    <a:lnTo>
                      <a:pt x="1021" y="812"/>
                    </a:lnTo>
                    <a:lnTo>
                      <a:pt x="1033" y="808"/>
                    </a:lnTo>
                    <a:lnTo>
                      <a:pt x="1043" y="801"/>
                    </a:lnTo>
                    <a:lnTo>
                      <a:pt x="1051" y="790"/>
                    </a:lnTo>
                    <a:lnTo>
                      <a:pt x="1059" y="780"/>
                    </a:lnTo>
                    <a:lnTo>
                      <a:pt x="1064" y="767"/>
                    </a:lnTo>
                    <a:lnTo>
                      <a:pt x="1067" y="756"/>
                    </a:lnTo>
                    <a:lnTo>
                      <a:pt x="1067" y="744"/>
                    </a:lnTo>
                    <a:lnTo>
                      <a:pt x="1064" y="734"/>
                    </a:lnTo>
                    <a:lnTo>
                      <a:pt x="1062" y="725"/>
                    </a:lnTo>
                    <a:lnTo>
                      <a:pt x="1063" y="716"/>
                    </a:lnTo>
                    <a:lnTo>
                      <a:pt x="1066" y="706"/>
                    </a:lnTo>
                    <a:lnTo>
                      <a:pt x="1071" y="698"/>
                    </a:lnTo>
                    <a:lnTo>
                      <a:pt x="1074" y="689"/>
                    </a:lnTo>
                    <a:lnTo>
                      <a:pt x="1075" y="680"/>
                    </a:lnTo>
                    <a:lnTo>
                      <a:pt x="1072" y="672"/>
                    </a:lnTo>
                    <a:lnTo>
                      <a:pt x="1064" y="663"/>
                    </a:lnTo>
                    <a:lnTo>
                      <a:pt x="1056" y="655"/>
                    </a:lnTo>
                    <a:lnTo>
                      <a:pt x="1051" y="646"/>
                    </a:lnTo>
                    <a:lnTo>
                      <a:pt x="1051" y="640"/>
                    </a:lnTo>
                    <a:lnTo>
                      <a:pt x="1052" y="632"/>
                    </a:lnTo>
                    <a:lnTo>
                      <a:pt x="1054" y="625"/>
                    </a:lnTo>
                    <a:lnTo>
                      <a:pt x="1055" y="618"/>
                    </a:lnTo>
                    <a:lnTo>
                      <a:pt x="1052" y="610"/>
                    </a:lnTo>
                    <a:lnTo>
                      <a:pt x="1045" y="602"/>
                    </a:lnTo>
                    <a:lnTo>
                      <a:pt x="1034" y="592"/>
                    </a:lnTo>
                    <a:lnTo>
                      <a:pt x="1020" y="582"/>
                    </a:lnTo>
                    <a:lnTo>
                      <a:pt x="1005" y="570"/>
                    </a:lnTo>
                    <a:lnTo>
                      <a:pt x="990" y="559"/>
                    </a:lnTo>
                    <a:lnTo>
                      <a:pt x="980" y="547"/>
                    </a:lnTo>
                    <a:lnTo>
                      <a:pt x="974" y="535"/>
                    </a:lnTo>
                    <a:lnTo>
                      <a:pt x="975" y="523"/>
                    </a:lnTo>
                    <a:lnTo>
                      <a:pt x="986" y="512"/>
                    </a:lnTo>
                    <a:lnTo>
                      <a:pt x="998" y="501"/>
                    </a:lnTo>
                    <a:lnTo>
                      <a:pt x="1006" y="491"/>
                    </a:lnTo>
                    <a:lnTo>
                      <a:pt x="1010" y="482"/>
                    </a:lnTo>
                    <a:lnTo>
                      <a:pt x="1010" y="474"/>
                    </a:lnTo>
                    <a:lnTo>
                      <a:pt x="1006" y="468"/>
                    </a:lnTo>
                    <a:lnTo>
                      <a:pt x="999" y="463"/>
                    </a:lnTo>
                    <a:lnTo>
                      <a:pt x="990" y="460"/>
                    </a:lnTo>
                    <a:lnTo>
                      <a:pt x="979" y="459"/>
                    </a:lnTo>
                    <a:lnTo>
                      <a:pt x="969" y="456"/>
                    </a:lnTo>
                    <a:lnTo>
                      <a:pt x="964" y="452"/>
                    </a:lnTo>
                    <a:lnTo>
                      <a:pt x="960" y="444"/>
                    </a:lnTo>
                    <a:lnTo>
                      <a:pt x="958" y="436"/>
                    </a:lnTo>
                    <a:lnTo>
                      <a:pt x="956" y="428"/>
                    </a:lnTo>
                    <a:lnTo>
                      <a:pt x="952" y="421"/>
                    </a:lnTo>
                    <a:lnTo>
                      <a:pt x="946" y="416"/>
                    </a:lnTo>
                    <a:lnTo>
                      <a:pt x="937" y="416"/>
                    </a:lnTo>
                    <a:lnTo>
                      <a:pt x="920" y="405"/>
                    </a:lnTo>
                    <a:lnTo>
                      <a:pt x="913" y="371"/>
                    </a:lnTo>
                    <a:lnTo>
                      <a:pt x="912" y="328"/>
                    </a:lnTo>
                    <a:lnTo>
                      <a:pt x="912" y="290"/>
                    </a:lnTo>
                    <a:lnTo>
                      <a:pt x="914" y="263"/>
                    </a:lnTo>
                    <a:lnTo>
                      <a:pt x="920" y="240"/>
                    </a:lnTo>
                    <a:lnTo>
                      <a:pt x="922" y="219"/>
                    </a:lnTo>
                    <a:lnTo>
                      <a:pt x="919" y="195"/>
                    </a:lnTo>
                    <a:lnTo>
                      <a:pt x="917" y="173"/>
                    </a:lnTo>
                    <a:lnTo>
                      <a:pt x="924" y="146"/>
                    </a:lnTo>
                    <a:lnTo>
                      <a:pt x="934" y="120"/>
                    </a:lnTo>
                    <a:lnTo>
                      <a:pt x="939" y="95"/>
                    </a:lnTo>
                    <a:lnTo>
                      <a:pt x="939" y="84"/>
                    </a:lnTo>
                    <a:lnTo>
                      <a:pt x="937" y="75"/>
                    </a:lnTo>
                    <a:lnTo>
                      <a:pt x="932" y="68"/>
                    </a:lnTo>
                    <a:lnTo>
                      <a:pt x="924" y="62"/>
                    </a:lnTo>
                    <a:lnTo>
                      <a:pt x="917" y="60"/>
                    </a:lnTo>
                    <a:lnTo>
                      <a:pt x="911" y="59"/>
                    </a:lnTo>
                    <a:lnTo>
                      <a:pt x="904" y="59"/>
                    </a:lnTo>
                    <a:lnTo>
                      <a:pt x="898" y="59"/>
                    </a:lnTo>
                    <a:lnTo>
                      <a:pt x="889" y="62"/>
                    </a:lnTo>
                    <a:lnTo>
                      <a:pt x="879" y="68"/>
                    </a:lnTo>
                    <a:lnTo>
                      <a:pt x="871" y="76"/>
                    </a:lnTo>
                    <a:lnTo>
                      <a:pt x="863" y="84"/>
                    </a:lnTo>
                    <a:lnTo>
                      <a:pt x="856" y="93"/>
                    </a:lnTo>
                    <a:lnTo>
                      <a:pt x="851" y="104"/>
                    </a:lnTo>
                    <a:lnTo>
                      <a:pt x="845" y="113"/>
                    </a:lnTo>
                    <a:lnTo>
                      <a:pt x="839" y="122"/>
                    </a:lnTo>
                    <a:lnTo>
                      <a:pt x="832" y="133"/>
                    </a:lnTo>
                    <a:lnTo>
                      <a:pt x="826" y="140"/>
                    </a:lnTo>
                    <a:lnTo>
                      <a:pt x="821" y="143"/>
                    </a:lnTo>
                    <a:lnTo>
                      <a:pt x="816" y="144"/>
                    </a:lnTo>
                    <a:lnTo>
                      <a:pt x="813" y="143"/>
                    </a:lnTo>
                    <a:lnTo>
                      <a:pt x="809" y="140"/>
                    </a:lnTo>
                    <a:lnTo>
                      <a:pt x="806" y="133"/>
                    </a:lnTo>
                    <a:lnTo>
                      <a:pt x="803" y="122"/>
                    </a:lnTo>
                    <a:lnTo>
                      <a:pt x="800" y="114"/>
                    </a:lnTo>
                    <a:lnTo>
                      <a:pt x="795" y="110"/>
                    </a:lnTo>
                    <a:lnTo>
                      <a:pt x="790" y="111"/>
                    </a:lnTo>
                    <a:lnTo>
                      <a:pt x="783" y="114"/>
                    </a:lnTo>
                    <a:lnTo>
                      <a:pt x="776" y="120"/>
                    </a:lnTo>
                    <a:lnTo>
                      <a:pt x="769" y="128"/>
                    </a:lnTo>
                    <a:lnTo>
                      <a:pt x="761" y="137"/>
                    </a:lnTo>
                    <a:lnTo>
                      <a:pt x="754" y="146"/>
                    </a:lnTo>
                    <a:lnTo>
                      <a:pt x="750" y="151"/>
                    </a:lnTo>
                    <a:lnTo>
                      <a:pt x="750" y="149"/>
                    </a:lnTo>
                    <a:lnTo>
                      <a:pt x="753" y="142"/>
                    </a:lnTo>
                    <a:lnTo>
                      <a:pt x="755" y="133"/>
                    </a:lnTo>
                    <a:lnTo>
                      <a:pt x="754" y="121"/>
                    </a:lnTo>
                    <a:lnTo>
                      <a:pt x="749" y="112"/>
                    </a:lnTo>
                    <a:lnTo>
                      <a:pt x="738" y="106"/>
                    </a:lnTo>
                    <a:lnTo>
                      <a:pt x="718" y="105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4" name="Freeform 426"/>
              <p:cNvSpPr>
                <a:spLocks/>
              </p:cNvSpPr>
              <p:nvPr/>
            </p:nvSpPr>
            <p:spPr bwMode="auto">
              <a:xfrm>
                <a:off x="1751013" y="2073275"/>
                <a:ext cx="41275" cy="36513"/>
              </a:xfrm>
              <a:custGeom>
                <a:avLst/>
                <a:gdLst>
                  <a:gd name="T0" fmla="*/ 2147483646 w 40"/>
                  <a:gd name="T1" fmla="*/ 2147483646 h 36"/>
                  <a:gd name="T2" fmla="*/ 2147483646 w 40"/>
                  <a:gd name="T3" fmla="*/ 2147483646 h 36"/>
                  <a:gd name="T4" fmla="*/ 2147483646 w 40"/>
                  <a:gd name="T5" fmla="*/ 2147483646 h 36"/>
                  <a:gd name="T6" fmla="*/ 2147483646 w 40"/>
                  <a:gd name="T7" fmla="*/ 2147483646 h 36"/>
                  <a:gd name="T8" fmla="*/ 2147483646 w 40"/>
                  <a:gd name="T9" fmla="*/ 2147483646 h 36"/>
                  <a:gd name="T10" fmla="*/ 2147483646 w 40"/>
                  <a:gd name="T11" fmla="*/ 2147483646 h 36"/>
                  <a:gd name="T12" fmla="*/ 2147483646 w 40"/>
                  <a:gd name="T13" fmla="*/ 2147483646 h 36"/>
                  <a:gd name="T14" fmla="*/ 2147483646 w 40"/>
                  <a:gd name="T15" fmla="*/ 2147483646 h 36"/>
                  <a:gd name="T16" fmla="*/ 2147483646 w 40"/>
                  <a:gd name="T17" fmla="*/ 2147483646 h 36"/>
                  <a:gd name="T18" fmla="*/ 2147483646 w 40"/>
                  <a:gd name="T19" fmla="*/ 2147483646 h 36"/>
                  <a:gd name="T20" fmla="*/ 2147483646 w 40"/>
                  <a:gd name="T21" fmla="*/ 2147483646 h 36"/>
                  <a:gd name="T22" fmla="*/ 2147483646 w 40"/>
                  <a:gd name="T23" fmla="*/ 2147483646 h 36"/>
                  <a:gd name="T24" fmla="*/ 2147483646 w 40"/>
                  <a:gd name="T25" fmla="*/ 2147483646 h 36"/>
                  <a:gd name="T26" fmla="*/ 2147483646 w 40"/>
                  <a:gd name="T27" fmla="*/ 2147483646 h 36"/>
                  <a:gd name="T28" fmla="*/ 0 w 40"/>
                  <a:gd name="T29" fmla="*/ 2147483646 h 36"/>
                  <a:gd name="T30" fmla="*/ 2147483646 w 40"/>
                  <a:gd name="T31" fmla="*/ 2147483646 h 36"/>
                  <a:gd name="T32" fmla="*/ 2147483646 w 40"/>
                  <a:gd name="T33" fmla="*/ 2147483646 h 36"/>
                  <a:gd name="T34" fmla="*/ 2147483646 w 40"/>
                  <a:gd name="T35" fmla="*/ 2147483646 h 36"/>
                  <a:gd name="T36" fmla="*/ 2147483646 w 40"/>
                  <a:gd name="T37" fmla="*/ 2147483646 h 36"/>
                  <a:gd name="T38" fmla="*/ 2147483646 w 40"/>
                  <a:gd name="T39" fmla="*/ 0 h 36"/>
                  <a:gd name="T40" fmla="*/ 2147483646 w 40"/>
                  <a:gd name="T41" fmla="*/ 2147483646 h 36"/>
                  <a:gd name="T42" fmla="*/ 2147483646 w 40"/>
                  <a:gd name="T43" fmla="*/ 2147483646 h 36"/>
                  <a:gd name="T44" fmla="*/ 2147483646 w 40"/>
                  <a:gd name="T45" fmla="*/ 2147483646 h 36"/>
                  <a:gd name="T46" fmla="*/ 2147483646 w 40"/>
                  <a:gd name="T47" fmla="*/ 2147483646 h 36"/>
                  <a:gd name="T48" fmla="*/ 2147483646 w 40"/>
                  <a:gd name="T49" fmla="*/ 2147483646 h 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40" h="36">
                    <a:moveTo>
                      <a:pt x="39" y="19"/>
                    </a:moveTo>
                    <a:lnTo>
                      <a:pt x="38" y="21"/>
                    </a:lnTo>
                    <a:lnTo>
                      <a:pt x="35" y="25"/>
                    </a:lnTo>
                    <a:lnTo>
                      <a:pt x="31" y="29"/>
                    </a:lnTo>
                    <a:lnTo>
                      <a:pt x="27" y="33"/>
                    </a:lnTo>
                    <a:lnTo>
                      <a:pt x="23" y="35"/>
                    </a:lnTo>
                    <a:lnTo>
                      <a:pt x="18" y="36"/>
                    </a:lnTo>
                    <a:lnTo>
                      <a:pt x="13" y="36"/>
                    </a:lnTo>
                    <a:lnTo>
                      <a:pt x="12" y="36"/>
                    </a:lnTo>
                    <a:lnTo>
                      <a:pt x="11" y="35"/>
                    </a:lnTo>
                    <a:lnTo>
                      <a:pt x="10" y="33"/>
                    </a:lnTo>
                    <a:lnTo>
                      <a:pt x="8" y="31"/>
                    </a:lnTo>
                    <a:lnTo>
                      <a:pt x="4" y="27"/>
                    </a:lnTo>
                    <a:lnTo>
                      <a:pt x="1" y="24"/>
                    </a:lnTo>
                    <a:lnTo>
                      <a:pt x="0" y="19"/>
                    </a:lnTo>
                    <a:lnTo>
                      <a:pt x="1" y="16"/>
                    </a:lnTo>
                    <a:lnTo>
                      <a:pt x="7" y="11"/>
                    </a:lnTo>
                    <a:lnTo>
                      <a:pt x="12" y="6"/>
                    </a:lnTo>
                    <a:lnTo>
                      <a:pt x="16" y="2"/>
                    </a:lnTo>
                    <a:lnTo>
                      <a:pt x="19" y="0"/>
                    </a:lnTo>
                    <a:lnTo>
                      <a:pt x="24" y="1"/>
                    </a:lnTo>
                    <a:lnTo>
                      <a:pt x="31" y="3"/>
                    </a:lnTo>
                    <a:lnTo>
                      <a:pt x="37" y="6"/>
                    </a:lnTo>
                    <a:lnTo>
                      <a:pt x="40" y="11"/>
                    </a:lnTo>
                    <a:lnTo>
                      <a:pt x="39" y="1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5" name="Freeform 427"/>
              <p:cNvSpPr>
                <a:spLocks/>
              </p:cNvSpPr>
              <p:nvPr/>
            </p:nvSpPr>
            <p:spPr bwMode="auto">
              <a:xfrm>
                <a:off x="2103438" y="2368550"/>
                <a:ext cx="0" cy="4763"/>
              </a:xfrm>
              <a:custGeom>
                <a:avLst/>
                <a:gdLst>
                  <a:gd name="T0" fmla="*/ 1 w 1"/>
                  <a:gd name="T1" fmla="*/ 2147483646 h 4"/>
                  <a:gd name="T2" fmla="*/ 1 w 1"/>
                  <a:gd name="T3" fmla="*/ 2147483646 h 4"/>
                  <a:gd name="T4" fmla="*/ 1 w 1"/>
                  <a:gd name="T5" fmla="*/ 2147483646 h 4"/>
                  <a:gd name="T6" fmla="*/ 0 w 1"/>
                  <a:gd name="T7" fmla="*/ 0 h 4"/>
                  <a:gd name="T8" fmla="*/ 0 w 1"/>
                  <a:gd name="T9" fmla="*/ 0 h 4"/>
                  <a:gd name="T10" fmla="*/ 1 w 1"/>
                  <a:gd name="T11" fmla="*/ 2147483646 h 4"/>
                  <a:gd name="T12" fmla="*/ 1 w 1"/>
                  <a:gd name="T13" fmla="*/ 2147483646 h 4"/>
                  <a:gd name="T14" fmla="*/ 1 w 1"/>
                  <a:gd name="T15" fmla="*/ 2147483646 h 4"/>
                  <a:gd name="T16" fmla="*/ 1 w 1"/>
                  <a:gd name="T17" fmla="*/ 2147483646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" h="4">
                    <a:moveTo>
                      <a:pt x="1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6" name="Freeform 428"/>
              <p:cNvSpPr>
                <a:spLocks/>
              </p:cNvSpPr>
              <p:nvPr/>
            </p:nvSpPr>
            <p:spPr bwMode="auto">
              <a:xfrm>
                <a:off x="2460625" y="2401888"/>
                <a:ext cx="3175" cy="6350"/>
              </a:xfrm>
              <a:custGeom>
                <a:avLst/>
                <a:gdLst>
                  <a:gd name="T0" fmla="*/ 2147483646 w 5"/>
                  <a:gd name="T1" fmla="*/ 2147483646 h 8"/>
                  <a:gd name="T2" fmla="*/ 2147483646 w 5"/>
                  <a:gd name="T3" fmla="*/ 2147483646 h 8"/>
                  <a:gd name="T4" fmla="*/ 2147483646 w 5"/>
                  <a:gd name="T5" fmla="*/ 2147483646 h 8"/>
                  <a:gd name="T6" fmla="*/ 2147483646 w 5"/>
                  <a:gd name="T7" fmla="*/ 2147483646 h 8"/>
                  <a:gd name="T8" fmla="*/ 2147483646 w 5"/>
                  <a:gd name="T9" fmla="*/ 0 h 8"/>
                  <a:gd name="T10" fmla="*/ 0 w 5"/>
                  <a:gd name="T11" fmla="*/ 0 h 8"/>
                  <a:gd name="T12" fmla="*/ 0 w 5"/>
                  <a:gd name="T13" fmla="*/ 2147483646 h 8"/>
                  <a:gd name="T14" fmla="*/ 2147483646 w 5"/>
                  <a:gd name="T15" fmla="*/ 2147483646 h 8"/>
                  <a:gd name="T16" fmla="*/ 2147483646 w 5"/>
                  <a:gd name="T17" fmla="*/ 2147483646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" h="8">
                    <a:moveTo>
                      <a:pt x="5" y="8"/>
                    </a:moveTo>
                    <a:lnTo>
                      <a:pt x="5" y="6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5"/>
                    </a:lnTo>
                    <a:lnTo>
                      <a:pt x="5" y="8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7" name="Freeform 429"/>
              <p:cNvSpPr>
                <a:spLocks/>
              </p:cNvSpPr>
              <p:nvPr/>
            </p:nvSpPr>
            <p:spPr bwMode="auto">
              <a:xfrm>
                <a:off x="2109788" y="1984375"/>
                <a:ext cx="14287" cy="14288"/>
              </a:xfrm>
              <a:custGeom>
                <a:avLst/>
                <a:gdLst>
                  <a:gd name="T0" fmla="*/ 2147483646 w 14"/>
                  <a:gd name="T1" fmla="*/ 2147483646 h 15"/>
                  <a:gd name="T2" fmla="*/ 2147483646 w 14"/>
                  <a:gd name="T3" fmla="*/ 2147483646 h 15"/>
                  <a:gd name="T4" fmla="*/ 2147483646 w 14"/>
                  <a:gd name="T5" fmla="*/ 2147483646 h 15"/>
                  <a:gd name="T6" fmla="*/ 2147483646 w 14"/>
                  <a:gd name="T7" fmla="*/ 2147483646 h 15"/>
                  <a:gd name="T8" fmla="*/ 2147483646 w 14"/>
                  <a:gd name="T9" fmla="*/ 2147483646 h 15"/>
                  <a:gd name="T10" fmla="*/ 2147483646 w 14"/>
                  <a:gd name="T11" fmla="*/ 2147483646 h 15"/>
                  <a:gd name="T12" fmla="*/ 2147483646 w 14"/>
                  <a:gd name="T13" fmla="*/ 2147483646 h 15"/>
                  <a:gd name="T14" fmla="*/ 2147483646 w 14"/>
                  <a:gd name="T15" fmla="*/ 2147483646 h 15"/>
                  <a:gd name="T16" fmla="*/ 2147483646 w 14"/>
                  <a:gd name="T17" fmla="*/ 0 h 15"/>
                  <a:gd name="T18" fmla="*/ 2147483646 w 14"/>
                  <a:gd name="T19" fmla="*/ 2147483646 h 15"/>
                  <a:gd name="T20" fmla="*/ 2147483646 w 14"/>
                  <a:gd name="T21" fmla="*/ 2147483646 h 15"/>
                  <a:gd name="T22" fmla="*/ 2147483646 w 14"/>
                  <a:gd name="T23" fmla="*/ 2147483646 h 15"/>
                  <a:gd name="T24" fmla="*/ 0 w 14"/>
                  <a:gd name="T25" fmla="*/ 2147483646 h 15"/>
                  <a:gd name="T26" fmla="*/ 2147483646 w 14"/>
                  <a:gd name="T27" fmla="*/ 2147483646 h 15"/>
                  <a:gd name="T28" fmla="*/ 2147483646 w 14"/>
                  <a:gd name="T29" fmla="*/ 2147483646 h 15"/>
                  <a:gd name="T30" fmla="*/ 2147483646 w 14"/>
                  <a:gd name="T31" fmla="*/ 2147483646 h 15"/>
                  <a:gd name="T32" fmla="*/ 2147483646 w 14"/>
                  <a:gd name="T33" fmla="*/ 2147483646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4" h="15">
                    <a:moveTo>
                      <a:pt x="2" y="7"/>
                    </a:moveTo>
                    <a:lnTo>
                      <a:pt x="9" y="13"/>
                    </a:lnTo>
                    <a:lnTo>
                      <a:pt x="14" y="15"/>
                    </a:lnTo>
                    <a:lnTo>
                      <a:pt x="14" y="14"/>
                    </a:lnTo>
                    <a:lnTo>
                      <a:pt x="10" y="7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8" name="Freeform 430"/>
              <p:cNvSpPr>
                <a:spLocks/>
              </p:cNvSpPr>
              <p:nvPr/>
            </p:nvSpPr>
            <p:spPr bwMode="auto">
              <a:xfrm>
                <a:off x="2297113" y="2452688"/>
                <a:ext cx="144462" cy="120650"/>
              </a:xfrm>
              <a:custGeom>
                <a:avLst/>
                <a:gdLst>
                  <a:gd name="T0" fmla="*/ 2147483646 w 135"/>
                  <a:gd name="T1" fmla="*/ 2147483646 h 119"/>
                  <a:gd name="T2" fmla="*/ 2147483646 w 135"/>
                  <a:gd name="T3" fmla="*/ 2147483646 h 119"/>
                  <a:gd name="T4" fmla="*/ 2147483646 w 135"/>
                  <a:gd name="T5" fmla="*/ 2147483646 h 119"/>
                  <a:gd name="T6" fmla="*/ 2147483646 w 135"/>
                  <a:gd name="T7" fmla="*/ 2147483646 h 119"/>
                  <a:gd name="T8" fmla="*/ 2147483646 w 135"/>
                  <a:gd name="T9" fmla="*/ 2147483646 h 119"/>
                  <a:gd name="T10" fmla="*/ 2147483646 w 135"/>
                  <a:gd name="T11" fmla="*/ 2147483646 h 119"/>
                  <a:gd name="T12" fmla="*/ 2147483646 w 135"/>
                  <a:gd name="T13" fmla="*/ 2147483646 h 119"/>
                  <a:gd name="T14" fmla="*/ 2147483646 w 135"/>
                  <a:gd name="T15" fmla="*/ 2147483646 h 119"/>
                  <a:gd name="T16" fmla="*/ 2147483646 w 135"/>
                  <a:gd name="T17" fmla="*/ 2147483646 h 119"/>
                  <a:gd name="T18" fmla="*/ 2147483646 w 135"/>
                  <a:gd name="T19" fmla="*/ 2147483646 h 119"/>
                  <a:gd name="T20" fmla="*/ 2147483646 w 135"/>
                  <a:gd name="T21" fmla="*/ 2147483646 h 119"/>
                  <a:gd name="T22" fmla="*/ 2147483646 w 135"/>
                  <a:gd name="T23" fmla="*/ 2147483646 h 119"/>
                  <a:gd name="T24" fmla="*/ 2147483646 w 135"/>
                  <a:gd name="T25" fmla="*/ 2147483646 h 119"/>
                  <a:gd name="T26" fmla="*/ 2147483646 w 135"/>
                  <a:gd name="T27" fmla="*/ 2147483646 h 119"/>
                  <a:gd name="T28" fmla="*/ 2147483646 w 135"/>
                  <a:gd name="T29" fmla="*/ 2147483646 h 119"/>
                  <a:gd name="T30" fmla="*/ 2147483646 w 135"/>
                  <a:gd name="T31" fmla="*/ 2147483646 h 119"/>
                  <a:gd name="T32" fmla="*/ 2147483646 w 135"/>
                  <a:gd name="T33" fmla="*/ 2147483646 h 119"/>
                  <a:gd name="T34" fmla="*/ 2147483646 w 135"/>
                  <a:gd name="T35" fmla="*/ 2147483646 h 119"/>
                  <a:gd name="T36" fmla="*/ 2147483646 w 135"/>
                  <a:gd name="T37" fmla="*/ 2147483646 h 119"/>
                  <a:gd name="T38" fmla="*/ 2147483646 w 135"/>
                  <a:gd name="T39" fmla="*/ 2147483646 h 119"/>
                  <a:gd name="T40" fmla="*/ 2147483646 w 135"/>
                  <a:gd name="T41" fmla="*/ 2147483646 h 119"/>
                  <a:gd name="T42" fmla="*/ 2147483646 w 135"/>
                  <a:gd name="T43" fmla="*/ 2147483646 h 119"/>
                  <a:gd name="T44" fmla="*/ 2147483646 w 135"/>
                  <a:gd name="T45" fmla="*/ 2147483646 h 119"/>
                  <a:gd name="T46" fmla="*/ 2147483646 w 135"/>
                  <a:gd name="T47" fmla="*/ 2147483646 h 119"/>
                  <a:gd name="T48" fmla="*/ 2147483646 w 135"/>
                  <a:gd name="T49" fmla="*/ 2147483646 h 119"/>
                  <a:gd name="T50" fmla="*/ 2147483646 w 135"/>
                  <a:gd name="T51" fmla="*/ 2147483646 h 119"/>
                  <a:gd name="T52" fmla="*/ 2147483646 w 135"/>
                  <a:gd name="T53" fmla="*/ 2147483646 h 119"/>
                  <a:gd name="T54" fmla="*/ 2147483646 w 135"/>
                  <a:gd name="T55" fmla="*/ 2147483646 h 119"/>
                  <a:gd name="T56" fmla="*/ 2147483646 w 135"/>
                  <a:gd name="T57" fmla="*/ 2147483646 h 119"/>
                  <a:gd name="T58" fmla="*/ 2147483646 w 135"/>
                  <a:gd name="T59" fmla="*/ 2147483646 h 119"/>
                  <a:gd name="T60" fmla="*/ 2147483646 w 135"/>
                  <a:gd name="T61" fmla="*/ 2147483646 h 119"/>
                  <a:gd name="T62" fmla="*/ 2147483646 w 135"/>
                  <a:gd name="T63" fmla="*/ 2147483646 h 119"/>
                  <a:gd name="T64" fmla="*/ 2147483646 w 135"/>
                  <a:gd name="T65" fmla="*/ 2147483646 h 119"/>
                  <a:gd name="T66" fmla="*/ 2147483646 w 135"/>
                  <a:gd name="T67" fmla="*/ 2147483646 h 119"/>
                  <a:gd name="T68" fmla="*/ 2147483646 w 135"/>
                  <a:gd name="T69" fmla="*/ 2147483646 h 119"/>
                  <a:gd name="T70" fmla="*/ 2147483646 w 135"/>
                  <a:gd name="T71" fmla="*/ 2147483646 h 119"/>
                  <a:gd name="T72" fmla="*/ 2147483646 w 135"/>
                  <a:gd name="T73" fmla="*/ 2147483646 h 119"/>
                  <a:gd name="T74" fmla="*/ 2147483646 w 135"/>
                  <a:gd name="T75" fmla="*/ 2147483646 h 119"/>
                  <a:gd name="T76" fmla="*/ 2147483646 w 135"/>
                  <a:gd name="T77" fmla="*/ 2147483646 h 119"/>
                  <a:gd name="T78" fmla="*/ 2147483646 w 135"/>
                  <a:gd name="T79" fmla="*/ 2147483646 h 119"/>
                  <a:gd name="T80" fmla="*/ 2147483646 w 135"/>
                  <a:gd name="T81" fmla="*/ 2147483646 h 11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35" h="119">
                    <a:moveTo>
                      <a:pt x="122" y="59"/>
                    </a:moveTo>
                    <a:lnTo>
                      <a:pt x="124" y="60"/>
                    </a:lnTo>
                    <a:lnTo>
                      <a:pt x="130" y="62"/>
                    </a:lnTo>
                    <a:lnTo>
                      <a:pt x="135" y="67"/>
                    </a:lnTo>
                    <a:lnTo>
                      <a:pt x="133" y="71"/>
                    </a:lnTo>
                    <a:lnTo>
                      <a:pt x="129" y="76"/>
                    </a:lnTo>
                    <a:lnTo>
                      <a:pt x="126" y="78"/>
                    </a:lnTo>
                    <a:lnTo>
                      <a:pt x="124" y="81"/>
                    </a:lnTo>
                    <a:lnTo>
                      <a:pt x="121" y="83"/>
                    </a:lnTo>
                    <a:lnTo>
                      <a:pt x="118" y="83"/>
                    </a:lnTo>
                    <a:lnTo>
                      <a:pt x="116" y="83"/>
                    </a:lnTo>
                    <a:lnTo>
                      <a:pt x="114" y="82"/>
                    </a:lnTo>
                    <a:lnTo>
                      <a:pt x="108" y="79"/>
                    </a:lnTo>
                    <a:lnTo>
                      <a:pt x="101" y="77"/>
                    </a:lnTo>
                    <a:lnTo>
                      <a:pt x="95" y="75"/>
                    </a:lnTo>
                    <a:lnTo>
                      <a:pt x="91" y="74"/>
                    </a:lnTo>
                    <a:lnTo>
                      <a:pt x="86" y="71"/>
                    </a:lnTo>
                    <a:lnTo>
                      <a:pt x="82" y="68"/>
                    </a:lnTo>
                    <a:lnTo>
                      <a:pt x="77" y="66"/>
                    </a:lnTo>
                    <a:lnTo>
                      <a:pt x="72" y="66"/>
                    </a:lnTo>
                    <a:lnTo>
                      <a:pt x="70" y="70"/>
                    </a:lnTo>
                    <a:lnTo>
                      <a:pt x="71" y="78"/>
                    </a:lnTo>
                    <a:lnTo>
                      <a:pt x="72" y="85"/>
                    </a:lnTo>
                    <a:lnTo>
                      <a:pt x="72" y="92"/>
                    </a:lnTo>
                    <a:lnTo>
                      <a:pt x="68" y="96"/>
                    </a:lnTo>
                    <a:lnTo>
                      <a:pt x="61" y="99"/>
                    </a:lnTo>
                    <a:lnTo>
                      <a:pt x="58" y="102"/>
                    </a:lnTo>
                    <a:lnTo>
                      <a:pt x="57" y="107"/>
                    </a:lnTo>
                    <a:lnTo>
                      <a:pt x="56" y="111"/>
                    </a:lnTo>
                    <a:lnTo>
                      <a:pt x="53" y="114"/>
                    </a:lnTo>
                    <a:lnTo>
                      <a:pt x="48" y="117"/>
                    </a:lnTo>
                    <a:lnTo>
                      <a:pt x="44" y="119"/>
                    </a:lnTo>
                    <a:lnTo>
                      <a:pt x="40" y="116"/>
                    </a:lnTo>
                    <a:lnTo>
                      <a:pt x="39" y="111"/>
                    </a:lnTo>
                    <a:lnTo>
                      <a:pt x="38" y="105"/>
                    </a:lnTo>
                    <a:lnTo>
                      <a:pt x="34" y="100"/>
                    </a:lnTo>
                    <a:lnTo>
                      <a:pt x="29" y="99"/>
                    </a:lnTo>
                    <a:lnTo>
                      <a:pt x="23" y="99"/>
                    </a:lnTo>
                    <a:lnTo>
                      <a:pt x="20" y="100"/>
                    </a:lnTo>
                    <a:lnTo>
                      <a:pt x="17" y="101"/>
                    </a:lnTo>
                    <a:lnTo>
                      <a:pt x="10" y="104"/>
                    </a:lnTo>
                    <a:lnTo>
                      <a:pt x="3" y="105"/>
                    </a:lnTo>
                    <a:lnTo>
                      <a:pt x="0" y="101"/>
                    </a:lnTo>
                    <a:lnTo>
                      <a:pt x="1" y="97"/>
                    </a:lnTo>
                    <a:lnTo>
                      <a:pt x="4" y="90"/>
                    </a:lnTo>
                    <a:lnTo>
                      <a:pt x="9" y="84"/>
                    </a:lnTo>
                    <a:lnTo>
                      <a:pt x="12" y="82"/>
                    </a:lnTo>
                    <a:lnTo>
                      <a:pt x="16" y="79"/>
                    </a:lnTo>
                    <a:lnTo>
                      <a:pt x="16" y="75"/>
                    </a:lnTo>
                    <a:lnTo>
                      <a:pt x="14" y="68"/>
                    </a:lnTo>
                    <a:lnTo>
                      <a:pt x="12" y="61"/>
                    </a:lnTo>
                    <a:lnTo>
                      <a:pt x="11" y="55"/>
                    </a:lnTo>
                    <a:lnTo>
                      <a:pt x="12" y="48"/>
                    </a:lnTo>
                    <a:lnTo>
                      <a:pt x="12" y="44"/>
                    </a:lnTo>
                    <a:lnTo>
                      <a:pt x="10" y="39"/>
                    </a:lnTo>
                    <a:lnTo>
                      <a:pt x="8" y="35"/>
                    </a:lnTo>
                    <a:lnTo>
                      <a:pt x="8" y="26"/>
                    </a:lnTo>
                    <a:lnTo>
                      <a:pt x="8" y="16"/>
                    </a:lnTo>
                    <a:lnTo>
                      <a:pt x="8" y="8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8" y="1"/>
                    </a:lnTo>
                    <a:lnTo>
                      <a:pt x="24" y="3"/>
                    </a:lnTo>
                    <a:lnTo>
                      <a:pt x="27" y="9"/>
                    </a:lnTo>
                    <a:lnTo>
                      <a:pt x="30" y="18"/>
                    </a:lnTo>
                    <a:lnTo>
                      <a:pt x="32" y="26"/>
                    </a:lnTo>
                    <a:lnTo>
                      <a:pt x="33" y="30"/>
                    </a:lnTo>
                    <a:lnTo>
                      <a:pt x="37" y="30"/>
                    </a:lnTo>
                    <a:lnTo>
                      <a:pt x="40" y="28"/>
                    </a:lnTo>
                    <a:lnTo>
                      <a:pt x="44" y="25"/>
                    </a:lnTo>
                    <a:lnTo>
                      <a:pt x="48" y="23"/>
                    </a:lnTo>
                    <a:lnTo>
                      <a:pt x="54" y="23"/>
                    </a:lnTo>
                    <a:lnTo>
                      <a:pt x="61" y="24"/>
                    </a:lnTo>
                    <a:lnTo>
                      <a:pt x="70" y="26"/>
                    </a:lnTo>
                    <a:lnTo>
                      <a:pt x="78" y="30"/>
                    </a:lnTo>
                    <a:lnTo>
                      <a:pt x="85" y="33"/>
                    </a:lnTo>
                    <a:lnTo>
                      <a:pt x="90" y="40"/>
                    </a:lnTo>
                    <a:lnTo>
                      <a:pt x="93" y="48"/>
                    </a:lnTo>
                    <a:lnTo>
                      <a:pt x="98" y="54"/>
                    </a:lnTo>
                    <a:lnTo>
                      <a:pt x="100" y="58"/>
                    </a:lnTo>
                    <a:lnTo>
                      <a:pt x="101" y="59"/>
                    </a:lnTo>
                    <a:lnTo>
                      <a:pt x="122" y="5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9" name="Freeform 431"/>
              <p:cNvSpPr>
                <a:spLocks/>
              </p:cNvSpPr>
              <p:nvPr/>
            </p:nvSpPr>
            <p:spPr bwMode="auto">
              <a:xfrm>
                <a:off x="2181225" y="2090738"/>
                <a:ext cx="598488" cy="400050"/>
              </a:xfrm>
              <a:custGeom>
                <a:avLst/>
                <a:gdLst>
                  <a:gd name="T0" fmla="*/ 2147483646 w 556"/>
                  <a:gd name="T1" fmla="*/ 2147483646 h 395"/>
                  <a:gd name="T2" fmla="*/ 2147483646 w 556"/>
                  <a:gd name="T3" fmla="*/ 2147483646 h 395"/>
                  <a:gd name="T4" fmla="*/ 2147483646 w 556"/>
                  <a:gd name="T5" fmla="*/ 2147483646 h 395"/>
                  <a:gd name="T6" fmla="*/ 2147483646 w 556"/>
                  <a:gd name="T7" fmla="*/ 2147483646 h 395"/>
                  <a:gd name="T8" fmla="*/ 2147483646 w 556"/>
                  <a:gd name="T9" fmla="*/ 2147483646 h 395"/>
                  <a:gd name="T10" fmla="*/ 2147483646 w 556"/>
                  <a:gd name="T11" fmla="*/ 2147483646 h 395"/>
                  <a:gd name="T12" fmla="*/ 2147483646 w 556"/>
                  <a:gd name="T13" fmla="*/ 2147483646 h 395"/>
                  <a:gd name="T14" fmla="*/ 2147483646 w 556"/>
                  <a:gd name="T15" fmla="*/ 2147483646 h 395"/>
                  <a:gd name="T16" fmla="*/ 2147483646 w 556"/>
                  <a:gd name="T17" fmla="*/ 2147483646 h 395"/>
                  <a:gd name="T18" fmla="*/ 2147483646 w 556"/>
                  <a:gd name="T19" fmla="*/ 2147483646 h 395"/>
                  <a:gd name="T20" fmla="*/ 2147483646 w 556"/>
                  <a:gd name="T21" fmla="*/ 2147483646 h 395"/>
                  <a:gd name="T22" fmla="*/ 2147483646 w 556"/>
                  <a:gd name="T23" fmla="*/ 2147483646 h 395"/>
                  <a:gd name="T24" fmla="*/ 2147483646 w 556"/>
                  <a:gd name="T25" fmla="*/ 2147483646 h 395"/>
                  <a:gd name="T26" fmla="*/ 2147483646 w 556"/>
                  <a:gd name="T27" fmla="*/ 2147483646 h 395"/>
                  <a:gd name="T28" fmla="*/ 2147483646 w 556"/>
                  <a:gd name="T29" fmla="*/ 2147483646 h 395"/>
                  <a:gd name="T30" fmla="*/ 2147483646 w 556"/>
                  <a:gd name="T31" fmla="*/ 2147483646 h 395"/>
                  <a:gd name="T32" fmla="*/ 2147483646 w 556"/>
                  <a:gd name="T33" fmla="*/ 2147483646 h 395"/>
                  <a:gd name="T34" fmla="*/ 2147483646 w 556"/>
                  <a:gd name="T35" fmla="*/ 2147483646 h 395"/>
                  <a:gd name="T36" fmla="*/ 2147483646 w 556"/>
                  <a:gd name="T37" fmla="*/ 2147483646 h 395"/>
                  <a:gd name="T38" fmla="*/ 2147483646 w 556"/>
                  <a:gd name="T39" fmla="*/ 2147483646 h 395"/>
                  <a:gd name="T40" fmla="*/ 2147483646 w 556"/>
                  <a:gd name="T41" fmla="*/ 2147483646 h 395"/>
                  <a:gd name="T42" fmla="*/ 2147483646 w 556"/>
                  <a:gd name="T43" fmla="*/ 2147483646 h 395"/>
                  <a:gd name="T44" fmla="*/ 2147483646 w 556"/>
                  <a:gd name="T45" fmla="*/ 2147483646 h 395"/>
                  <a:gd name="T46" fmla="*/ 2147483646 w 556"/>
                  <a:gd name="T47" fmla="*/ 2147483646 h 395"/>
                  <a:gd name="T48" fmla="*/ 2147483646 w 556"/>
                  <a:gd name="T49" fmla="*/ 2147483646 h 395"/>
                  <a:gd name="T50" fmla="*/ 0 w 556"/>
                  <a:gd name="T51" fmla="*/ 2147483646 h 395"/>
                  <a:gd name="T52" fmla="*/ 2147483646 w 556"/>
                  <a:gd name="T53" fmla="*/ 2147483646 h 395"/>
                  <a:gd name="T54" fmla="*/ 2147483646 w 556"/>
                  <a:gd name="T55" fmla="*/ 2147483646 h 395"/>
                  <a:gd name="T56" fmla="*/ 2147483646 w 556"/>
                  <a:gd name="T57" fmla="*/ 2147483646 h 395"/>
                  <a:gd name="T58" fmla="*/ 2147483646 w 556"/>
                  <a:gd name="T59" fmla="*/ 2147483646 h 395"/>
                  <a:gd name="T60" fmla="*/ 2147483646 w 556"/>
                  <a:gd name="T61" fmla="*/ 2147483646 h 395"/>
                  <a:gd name="T62" fmla="*/ 2147483646 w 556"/>
                  <a:gd name="T63" fmla="*/ 2147483646 h 395"/>
                  <a:gd name="T64" fmla="*/ 2147483646 w 556"/>
                  <a:gd name="T65" fmla="*/ 2147483646 h 395"/>
                  <a:gd name="T66" fmla="*/ 2147483646 w 556"/>
                  <a:gd name="T67" fmla="*/ 2147483646 h 395"/>
                  <a:gd name="T68" fmla="*/ 2147483646 w 556"/>
                  <a:gd name="T69" fmla="*/ 2147483646 h 395"/>
                  <a:gd name="T70" fmla="*/ 2147483646 w 556"/>
                  <a:gd name="T71" fmla="*/ 2147483646 h 395"/>
                  <a:gd name="T72" fmla="*/ 2147483646 w 556"/>
                  <a:gd name="T73" fmla="*/ 2147483646 h 395"/>
                  <a:gd name="T74" fmla="*/ 2147483646 w 556"/>
                  <a:gd name="T75" fmla="*/ 2147483646 h 395"/>
                  <a:gd name="T76" fmla="*/ 2147483646 w 556"/>
                  <a:gd name="T77" fmla="*/ 2147483646 h 395"/>
                  <a:gd name="T78" fmla="*/ 2147483646 w 556"/>
                  <a:gd name="T79" fmla="*/ 2147483646 h 395"/>
                  <a:gd name="T80" fmla="*/ 2147483646 w 556"/>
                  <a:gd name="T81" fmla="*/ 2147483646 h 395"/>
                  <a:gd name="T82" fmla="*/ 2147483646 w 556"/>
                  <a:gd name="T83" fmla="*/ 2147483646 h 395"/>
                  <a:gd name="T84" fmla="*/ 2147483646 w 556"/>
                  <a:gd name="T85" fmla="*/ 2147483646 h 395"/>
                  <a:gd name="T86" fmla="*/ 2147483646 w 556"/>
                  <a:gd name="T87" fmla="*/ 2147483646 h 395"/>
                  <a:gd name="T88" fmla="*/ 2147483646 w 556"/>
                  <a:gd name="T89" fmla="*/ 2147483646 h 395"/>
                  <a:gd name="T90" fmla="*/ 2147483646 w 556"/>
                  <a:gd name="T91" fmla="*/ 2147483646 h 395"/>
                  <a:gd name="T92" fmla="*/ 2147483646 w 556"/>
                  <a:gd name="T93" fmla="*/ 2147483646 h 395"/>
                  <a:gd name="T94" fmla="*/ 2147483646 w 556"/>
                  <a:gd name="T95" fmla="*/ 2147483646 h 395"/>
                  <a:gd name="T96" fmla="*/ 2147483646 w 556"/>
                  <a:gd name="T97" fmla="*/ 2147483646 h 395"/>
                  <a:gd name="T98" fmla="*/ 2147483646 w 556"/>
                  <a:gd name="T99" fmla="*/ 2147483646 h 395"/>
                  <a:gd name="T100" fmla="*/ 2147483646 w 556"/>
                  <a:gd name="T101" fmla="*/ 2147483646 h 395"/>
                  <a:gd name="T102" fmla="*/ 2147483646 w 556"/>
                  <a:gd name="T103" fmla="*/ 2147483646 h 395"/>
                  <a:gd name="T104" fmla="*/ 2147483646 w 556"/>
                  <a:gd name="T105" fmla="*/ 2147483646 h 395"/>
                  <a:gd name="T106" fmla="*/ 2147483646 w 556"/>
                  <a:gd name="T107" fmla="*/ 2147483646 h 395"/>
                  <a:gd name="T108" fmla="*/ 2147483646 w 556"/>
                  <a:gd name="T109" fmla="*/ 2147483646 h 395"/>
                  <a:gd name="T110" fmla="*/ 2147483646 w 556"/>
                  <a:gd name="T111" fmla="*/ 2147483646 h 395"/>
                  <a:gd name="T112" fmla="*/ 2147483646 w 556"/>
                  <a:gd name="T113" fmla="*/ 2147483646 h 395"/>
                  <a:gd name="T114" fmla="*/ 2147483646 w 556"/>
                  <a:gd name="T115" fmla="*/ 2147483646 h 395"/>
                  <a:gd name="T116" fmla="*/ 2147483646 w 556"/>
                  <a:gd name="T117" fmla="*/ 2147483646 h 395"/>
                  <a:gd name="T118" fmla="*/ 2147483646 w 556"/>
                  <a:gd name="T119" fmla="*/ 2147483646 h 395"/>
                  <a:gd name="T120" fmla="*/ 2147483646 w 556"/>
                  <a:gd name="T121" fmla="*/ 2147483646 h 395"/>
                  <a:gd name="T122" fmla="*/ 2147483646 w 556"/>
                  <a:gd name="T123" fmla="*/ 2147483646 h 395"/>
                  <a:gd name="T124" fmla="*/ 2147483646 w 556"/>
                  <a:gd name="T125" fmla="*/ 2147483646 h 39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556" h="395">
                    <a:moveTo>
                      <a:pt x="539" y="379"/>
                    </a:moveTo>
                    <a:lnTo>
                      <a:pt x="540" y="380"/>
                    </a:lnTo>
                    <a:lnTo>
                      <a:pt x="542" y="383"/>
                    </a:lnTo>
                    <a:lnTo>
                      <a:pt x="541" y="387"/>
                    </a:lnTo>
                    <a:lnTo>
                      <a:pt x="533" y="388"/>
                    </a:lnTo>
                    <a:lnTo>
                      <a:pt x="527" y="388"/>
                    </a:lnTo>
                    <a:lnTo>
                      <a:pt x="523" y="387"/>
                    </a:lnTo>
                    <a:lnTo>
                      <a:pt x="518" y="387"/>
                    </a:lnTo>
                    <a:lnTo>
                      <a:pt x="514" y="388"/>
                    </a:lnTo>
                    <a:lnTo>
                      <a:pt x="510" y="388"/>
                    </a:lnTo>
                    <a:lnTo>
                      <a:pt x="506" y="389"/>
                    </a:lnTo>
                    <a:lnTo>
                      <a:pt x="501" y="390"/>
                    </a:lnTo>
                    <a:lnTo>
                      <a:pt x="495" y="392"/>
                    </a:lnTo>
                    <a:lnTo>
                      <a:pt x="488" y="393"/>
                    </a:lnTo>
                    <a:lnTo>
                      <a:pt x="482" y="394"/>
                    </a:lnTo>
                    <a:lnTo>
                      <a:pt x="478" y="395"/>
                    </a:lnTo>
                    <a:lnTo>
                      <a:pt x="473" y="395"/>
                    </a:lnTo>
                    <a:lnTo>
                      <a:pt x="468" y="395"/>
                    </a:lnTo>
                    <a:lnTo>
                      <a:pt x="464" y="394"/>
                    </a:lnTo>
                    <a:lnTo>
                      <a:pt x="459" y="394"/>
                    </a:lnTo>
                    <a:lnTo>
                      <a:pt x="453" y="393"/>
                    </a:lnTo>
                    <a:lnTo>
                      <a:pt x="449" y="393"/>
                    </a:lnTo>
                    <a:lnTo>
                      <a:pt x="444" y="393"/>
                    </a:lnTo>
                    <a:lnTo>
                      <a:pt x="440" y="394"/>
                    </a:lnTo>
                    <a:lnTo>
                      <a:pt x="435" y="395"/>
                    </a:lnTo>
                    <a:lnTo>
                      <a:pt x="430" y="395"/>
                    </a:lnTo>
                    <a:lnTo>
                      <a:pt x="427" y="395"/>
                    </a:lnTo>
                    <a:lnTo>
                      <a:pt x="422" y="394"/>
                    </a:lnTo>
                    <a:lnTo>
                      <a:pt x="419" y="392"/>
                    </a:lnTo>
                    <a:lnTo>
                      <a:pt x="414" y="386"/>
                    </a:lnTo>
                    <a:lnTo>
                      <a:pt x="413" y="380"/>
                    </a:lnTo>
                    <a:lnTo>
                      <a:pt x="409" y="375"/>
                    </a:lnTo>
                    <a:lnTo>
                      <a:pt x="397" y="372"/>
                    </a:lnTo>
                    <a:lnTo>
                      <a:pt x="389" y="371"/>
                    </a:lnTo>
                    <a:lnTo>
                      <a:pt x="382" y="368"/>
                    </a:lnTo>
                    <a:lnTo>
                      <a:pt x="376" y="366"/>
                    </a:lnTo>
                    <a:lnTo>
                      <a:pt x="372" y="364"/>
                    </a:lnTo>
                    <a:lnTo>
                      <a:pt x="368" y="362"/>
                    </a:lnTo>
                    <a:lnTo>
                      <a:pt x="365" y="359"/>
                    </a:lnTo>
                    <a:lnTo>
                      <a:pt x="362" y="358"/>
                    </a:lnTo>
                    <a:lnTo>
                      <a:pt x="359" y="356"/>
                    </a:lnTo>
                    <a:lnTo>
                      <a:pt x="354" y="352"/>
                    </a:lnTo>
                    <a:lnTo>
                      <a:pt x="350" y="351"/>
                    </a:lnTo>
                    <a:lnTo>
                      <a:pt x="344" y="352"/>
                    </a:lnTo>
                    <a:lnTo>
                      <a:pt x="335" y="357"/>
                    </a:lnTo>
                    <a:lnTo>
                      <a:pt x="324" y="362"/>
                    </a:lnTo>
                    <a:lnTo>
                      <a:pt x="316" y="363"/>
                    </a:lnTo>
                    <a:lnTo>
                      <a:pt x="309" y="365"/>
                    </a:lnTo>
                    <a:lnTo>
                      <a:pt x="304" y="370"/>
                    </a:lnTo>
                    <a:lnTo>
                      <a:pt x="297" y="377"/>
                    </a:lnTo>
                    <a:lnTo>
                      <a:pt x="290" y="381"/>
                    </a:lnTo>
                    <a:lnTo>
                      <a:pt x="283" y="381"/>
                    </a:lnTo>
                    <a:lnTo>
                      <a:pt x="276" y="377"/>
                    </a:lnTo>
                    <a:lnTo>
                      <a:pt x="271" y="373"/>
                    </a:lnTo>
                    <a:lnTo>
                      <a:pt x="267" y="370"/>
                    </a:lnTo>
                    <a:lnTo>
                      <a:pt x="262" y="366"/>
                    </a:lnTo>
                    <a:lnTo>
                      <a:pt x="259" y="363"/>
                    </a:lnTo>
                    <a:lnTo>
                      <a:pt x="256" y="358"/>
                    </a:lnTo>
                    <a:lnTo>
                      <a:pt x="256" y="355"/>
                    </a:lnTo>
                    <a:lnTo>
                      <a:pt x="260" y="350"/>
                    </a:lnTo>
                    <a:lnTo>
                      <a:pt x="268" y="344"/>
                    </a:lnTo>
                    <a:lnTo>
                      <a:pt x="277" y="340"/>
                    </a:lnTo>
                    <a:lnTo>
                      <a:pt x="283" y="337"/>
                    </a:lnTo>
                    <a:lnTo>
                      <a:pt x="288" y="337"/>
                    </a:lnTo>
                    <a:lnTo>
                      <a:pt x="291" y="337"/>
                    </a:lnTo>
                    <a:lnTo>
                      <a:pt x="293" y="337"/>
                    </a:lnTo>
                    <a:lnTo>
                      <a:pt x="296" y="336"/>
                    </a:lnTo>
                    <a:lnTo>
                      <a:pt x="300" y="334"/>
                    </a:lnTo>
                    <a:lnTo>
                      <a:pt x="305" y="329"/>
                    </a:lnTo>
                    <a:lnTo>
                      <a:pt x="316" y="320"/>
                    </a:lnTo>
                    <a:lnTo>
                      <a:pt x="326" y="313"/>
                    </a:lnTo>
                    <a:lnTo>
                      <a:pt x="330" y="307"/>
                    </a:lnTo>
                    <a:lnTo>
                      <a:pt x="327" y="301"/>
                    </a:lnTo>
                    <a:lnTo>
                      <a:pt x="318" y="295"/>
                    </a:lnTo>
                    <a:lnTo>
                      <a:pt x="308" y="292"/>
                    </a:lnTo>
                    <a:lnTo>
                      <a:pt x="305" y="287"/>
                    </a:lnTo>
                    <a:lnTo>
                      <a:pt x="309" y="273"/>
                    </a:lnTo>
                    <a:lnTo>
                      <a:pt x="320" y="258"/>
                    </a:lnTo>
                    <a:lnTo>
                      <a:pt x="328" y="246"/>
                    </a:lnTo>
                    <a:lnTo>
                      <a:pt x="327" y="235"/>
                    </a:lnTo>
                    <a:lnTo>
                      <a:pt x="315" y="218"/>
                    </a:lnTo>
                    <a:lnTo>
                      <a:pt x="306" y="208"/>
                    </a:lnTo>
                    <a:lnTo>
                      <a:pt x="297" y="200"/>
                    </a:lnTo>
                    <a:lnTo>
                      <a:pt x="289" y="193"/>
                    </a:lnTo>
                    <a:lnTo>
                      <a:pt x="282" y="188"/>
                    </a:lnTo>
                    <a:lnTo>
                      <a:pt x="274" y="183"/>
                    </a:lnTo>
                    <a:lnTo>
                      <a:pt x="267" y="180"/>
                    </a:lnTo>
                    <a:lnTo>
                      <a:pt x="260" y="176"/>
                    </a:lnTo>
                    <a:lnTo>
                      <a:pt x="252" y="173"/>
                    </a:lnTo>
                    <a:lnTo>
                      <a:pt x="244" y="169"/>
                    </a:lnTo>
                    <a:lnTo>
                      <a:pt x="236" y="166"/>
                    </a:lnTo>
                    <a:lnTo>
                      <a:pt x="228" y="161"/>
                    </a:lnTo>
                    <a:lnTo>
                      <a:pt x="221" y="156"/>
                    </a:lnTo>
                    <a:lnTo>
                      <a:pt x="214" y="152"/>
                    </a:lnTo>
                    <a:lnTo>
                      <a:pt x="208" y="148"/>
                    </a:lnTo>
                    <a:lnTo>
                      <a:pt x="202" y="145"/>
                    </a:lnTo>
                    <a:lnTo>
                      <a:pt x="199" y="142"/>
                    </a:lnTo>
                    <a:lnTo>
                      <a:pt x="191" y="137"/>
                    </a:lnTo>
                    <a:lnTo>
                      <a:pt x="183" y="132"/>
                    </a:lnTo>
                    <a:lnTo>
                      <a:pt x="178" y="131"/>
                    </a:lnTo>
                    <a:lnTo>
                      <a:pt x="179" y="137"/>
                    </a:lnTo>
                    <a:lnTo>
                      <a:pt x="185" y="146"/>
                    </a:lnTo>
                    <a:lnTo>
                      <a:pt x="186" y="152"/>
                    </a:lnTo>
                    <a:lnTo>
                      <a:pt x="183" y="155"/>
                    </a:lnTo>
                    <a:lnTo>
                      <a:pt x="171" y="155"/>
                    </a:lnTo>
                    <a:lnTo>
                      <a:pt x="163" y="155"/>
                    </a:lnTo>
                    <a:lnTo>
                      <a:pt x="159" y="155"/>
                    </a:lnTo>
                    <a:lnTo>
                      <a:pt x="154" y="156"/>
                    </a:lnTo>
                    <a:lnTo>
                      <a:pt x="151" y="159"/>
                    </a:lnTo>
                    <a:lnTo>
                      <a:pt x="147" y="161"/>
                    </a:lnTo>
                    <a:lnTo>
                      <a:pt x="142" y="162"/>
                    </a:lnTo>
                    <a:lnTo>
                      <a:pt x="138" y="163"/>
                    </a:lnTo>
                    <a:lnTo>
                      <a:pt x="131" y="165"/>
                    </a:lnTo>
                    <a:lnTo>
                      <a:pt x="124" y="166"/>
                    </a:lnTo>
                    <a:lnTo>
                      <a:pt x="118" y="167"/>
                    </a:lnTo>
                    <a:lnTo>
                      <a:pt x="114" y="168"/>
                    </a:lnTo>
                    <a:lnTo>
                      <a:pt x="110" y="169"/>
                    </a:lnTo>
                    <a:lnTo>
                      <a:pt x="106" y="170"/>
                    </a:lnTo>
                    <a:lnTo>
                      <a:pt x="101" y="170"/>
                    </a:lnTo>
                    <a:lnTo>
                      <a:pt x="95" y="170"/>
                    </a:lnTo>
                    <a:lnTo>
                      <a:pt x="87" y="169"/>
                    </a:lnTo>
                    <a:lnTo>
                      <a:pt x="74" y="166"/>
                    </a:lnTo>
                    <a:lnTo>
                      <a:pt x="70" y="162"/>
                    </a:lnTo>
                    <a:lnTo>
                      <a:pt x="66" y="160"/>
                    </a:lnTo>
                    <a:lnTo>
                      <a:pt x="60" y="161"/>
                    </a:lnTo>
                    <a:lnTo>
                      <a:pt x="51" y="166"/>
                    </a:lnTo>
                    <a:lnTo>
                      <a:pt x="47" y="168"/>
                    </a:lnTo>
                    <a:lnTo>
                      <a:pt x="43" y="168"/>
                    </a:lnTo>
                    <a:lnTo>
                      <a:pt x="35" y="163"/>
                    </a:lnTo>
                    <a:lnTo>
                      <a:pt x="30" y="160"/>
                    </a:lnTo>
                    <a:lnTo>
                      <a:pt x="24" y="156"/>
                    </a:lnTo>
                    <a:lnTo>
                      <a:pt x="18" y="153"/>
                    </a:lnTo>
                    <a:lnTo>
                      <a:pt x="13" y="151"/>
                    </a:lnTo>
                    <a:lnTo>
                      <a:pt x="10" y="148"/>
                    </a:lnTo>
                    <a:lnTo>
                      <a:pt x="9" y="145"/>
                    </a:lnTo>
                    <a:lnTo>
                      <a:pt x="11" y="143"/>
                    </a:lnTo>
                    <a:lnTo>
                      <a:pt x="16" y="140"/>
                    </a:lnTo>
                    <a:lnTo>
                      <a:pt x="23" y="138"/>
                    </a:lnTo>
                    <a:lnTo>
                      <a:pt x="30" y="137"/>
                    </a:lnTo>
                    <a:lnTo>
                      <a:pt x="36" y="136"/>
                    </a:lnTo>
                    <a:lnTo>
                      <a:pt x="41" y="135"/>
                    </a:lnTo>
                    <a:lnTo>
                      <a:pt x="45" y="133"/>
                    </a:lnTo>
                    <a:lnTo>
                      <a:pt x="45" y="132"/>
                    </a:lnTo>
                    <a:lnTo>
                      <a:pt x="42" y="130"/>
                    </a:lnTo>
                    <a:lnTo>
                      <a:pt x="35" y="128"/>
                    </a:lnTo>
                    <a:lnTo>
                      <a:pt x="27" y="125"/>
                    </a:lnTo>
                    <a:lnTo>
                      <a:pt x="19" y="123"/>
                    </a:lnTo>
                    <a:lnTo>
                      <a:pt x="13" y="122"/>
                    </a:lnTo>
                    <a:lnTo>
                      <a:pt x="9" y="121"/>
                    </a:lnTo>
                    <a:lnTo>
                      <a:pt x="4" y="118"/>
                    </a:lnTo>
                    <a:lnTo>
                      <a:pt x="2" y="116"/>
                    </a:lnTo>
                    <a:lnTo>
                      <a:pt x="0" y="112"/>
                    </a:lnTo>
                    <a:lnTo>
                      <a:pt x="0" y="105"/>
                    </a:lnTo>
                    <a:lnTo>
                      <a:pt x="0" y="93"/>
                    </a:lnTo>
                    <a:lnTo>
                      <a:pt x="0" y="85"/>
                    </a:lnTo>
                    <a:lnTo>
                      <a:pt x="0" y="76"/>
                    </a:lnTo>
                    <a:lnTo>
                      <a:pt x="1" y="60"/>
                    </a:lnTo>
                    <a:lnTo>
                      <a:pt x="5" y="39"/>
                    </a:lnTo>
                    <a:lnTo>
                      <a:pt x="12" y="21"/>
                    </a:lnTo>
                    <a:lnTo>
                      <a:pt x="22" y="9"/>
                    </a:lnTo>
                    <a:lnTo>
                      <a:pt x="31" y="3"/>
                    </a:lnTo>
                    <a:lnTo>
                      <a:pt x="39" y="3"/>
                    </a:lnTo>
                    <a:lnTo>
                      <a:pt x="46" y="6"/>
                    </a:lnTo>
                    <a:lnTo>
                      <a:pt x="50" y="10"/>
                    </a:lnTo>
                    <a:lnTo>
                      <a:pt x="49" y="19"/>
                    </a:lnTo>
                    <a:lnTo>
                      <a:pt x="43" y="40"/>
                    </a:lnTo>
                    <a:lnTo>
                      <a:pt x="42" y="56"/>
                    </a:lnTo>
                    <a:lnTo>
                      <a:pt x="45" y="70"/>
                    </a:lnTo>
                    <a:lnTo>
                      <a:pt x="50" y="80"/>
                    </a:lnTo>
                    <a:lnTo>
                      <a:pt x="56" y="90"/>
                    </a:lnTo>
                    <a:lnTo>
                      <a:pt x="62" y="97"/>
                    </a:lnTo>
                    <a:lnTo>
                      <a:pt x="68" y="102"/>
                    </a:lnTo>
                    <a:lnTo>
                      <a:pt x="71" y="108"/>
                    </a:lnTo>
                    <a:lnTo>
                      <a:pt x="70" y="107"/>
                    </a:lnTo>
                    <a:lnTo>
                      <a:pt x="63" y="87"/>
                    </a:lnTo>
                    <a:lnTo>
                      <a:pt x="56" y="62"/>
                    </a:lnTo>
                    <a:lnTo>
                      <a:pt x="55" y="41"/>
                    </a:lnTo>
                    <a:lnTo>
                      <a:pt x="58" y="26"/>
                    </a:lnTo>
                    <a:lnTo>
                      <a:pt x="62" y="12"/>
                    </a:lnTo>
                    <a:lnTo>
                      <a:pt x="69" y="3"/>
                    </a:lnTo>
                    <a:lnTo>
                      <a:pt x="79" y="0"/>
                    </a:lnTo>
                    <a:lnTo>
                      <a:pt x="91" y="2"/>
                    </a:lnTo>
                    <a:lnTo>
                      <a:pt x="100" y="7"/>
                    </a:lnTo>
                    <a:lnTo>
                      <a:pt x="106" y="14"/>
                    </a:lnTo>
                    <a:lnTo>
                      <a:pt x="109" y="21"/>
                    </a:lnTo>
                    <a:lnTo>
                      <a:pt x="111" y="26"/>
                    </a:lnTo>
                    <a:lnTo>
                      <a:pt x="114" y="32"/>
                    </a:lnTo>
                    <a:lnTo>
                      <a:pt x="115" y="39"/>
                    </a:lnTo>
                    <a:lnTo>
                      <a:pt x="116" y="47"/>
                    </a:lnTo>
                    <a:lnTo>
                      <a:pt x="118" y="53"/>
                    </a:lnTo>
                    <a:lnTo>
                      <a:pt x="124" y="54"/>
                    </a:lnTo>
                    <a:lnTo>
                      <a:pt x="132" y="52"/>
                    </a:lnTo>
                    <a:lnTo>
                      <a:pt x="140" y="47"/>
                    </a:lnTo>
                    <a:lnTo>
                      <a:pt x="146" y="41"/>
                    </a:lnTo>
                    <a:lnTo>
                      <a:pt x="147" y="36"/>
                    </a:lnTo>
                    <a:lnTo>
                      <a:pt x="149" y="31"/>
                    </a:lnTo>
                    <a:lnTo>
                      <a:pt x="156" y="27"/>
                    </a:lnTo>
                    <a:lnTo>
                      <a:pt x="164" y="23"/>
                    </a:lnTo>
                    <a:lnTo>
                      <a:pt x="169" y="19"/>
                    </a:lnTo>
                    <a:lnTo>
                      <a:pt x="175" y="19"/>
                    </a:lnTo>
                    <a:lnTo>
                      <a:pt x="185" y="24"/>
                    </a:lnTo>
                    <a:lnTo>
                      <a:pt x="197" y="32"/>
                    </a:lnTo>
                    <a:lnTo>
                      <a:pt x="202" y="38"/>
                    </a:lnTo>
                    <a:lnTo>
                      <a:pt x="206" y="44"/>
                    </a:lnTo>
                    <a:lnTo>
                      <a:pt x="209" y="49"/>
                    </a:lnTo>
                    <a:lnTo>
                      <a:pt x="214" y="55"/>
                    </a:lnTo>
                    <a:lnTo>
                      <a:pt x="221" y="60"/>
                    </a:lnTo>
                    <a:lnTo>
                      <a:pt x="227" y="61"/>
                    </a:lnTo>
                    <a:lnTo>
                      <a:pt x="231" y="56"/>
                    </a:lnTo>
                    <a:lnTo>
                      <a:pt x="237" y="49"/>
                    </a:lnTo>
                    <a:lnTo>
                      <a:pt x="246" y="46"/>
                    </a:lnTo>
                    <a:lnTo>
                      <a:pt x="256" y="46"/>
                    </a:lnTo>
                    <a:lnTo>
                      <a:pt x="263" y="49"/>
                    </a:lnTo>
                    <a:lnTo>
                      <a:pt x="266" y="54"/>
                    </a:lnTo>
                    <a:lnTo>
                      <a:pt x="268" y="56"/>
                    </a:lnTo>
                    <a:lnTo>
                      <a:pt x="271" y="59"/>
                    </a:lnTo>
                    <a:lnTo>
                      <a:pt x="281" y="61"/>
                    </a:lnTo>
                    <a:lnTo>
                      <a:pt x="288" y="62"/>
                    </a:lnTo>
                    <a:lnTo>
                      <a:pt x="296" y="62"/>
                    </a:lnTo>
                    <a:lnTo>
                      <a:pt x="304" y="63"/>
                    </a:lnTo>
                    <a:lnTo>
                      <a:pt x="311" y="63"/>
                    </a:lnTo>
                    <a:lnTo>
                      <a:pt x="318" y="63"/>
                    </a:lnTo>
                    <a:lnTo>
                      <a:pt x="321" y="64"/>
                    </a:lnTo>
                    <a:lnTo>
                      <a:pt x="323" y="67"/>
                    </a:lnTo>
                    <a:lnTo>
                      <a:pt x="321" y="69"/>
                    </a:lnTo>
                    <a:lnTo>
                      <a:pt x="319" y="72"/>
                    </a:lnTo>
                    <a:lnTo>
                      <a:pt x="322" y="72"/>
                    </a:lnTo>
                    <a:lnTo>
                      <a:pt x="329" y="72"/>
                    </a:lnTo>
                    <a:lnTo>
                      <a:pt x="335" y="74"/>
                    </a:lnTo>
                    <a:lnTo>
                      <a:pt x="339" y="78"/>
                    </a:lnTo>
                    <a:lnTo>
                      <a:pt x="345" y="83"/>
                    </a:lnTo>
                    <a:lnTo>
                      <a:pt x="349" y="86"/>
                    </a:lnTo>
                    <a:lnTo>
                      <a:pt x="351" y="87"/>
                    </a:lnTo>
                    <a:lnTo>
                      <a:pt x="350" y="87"/>
                    </a:lnTo>
                    <a:lnTo>
                      <a:pt x="345" y="89"/>
                    </a:lnTo>
                    <a:lnTo>
                      <a:pt x="342" y="91"/>
                    </a:lnTo>
                    <a:lnTo>
                      <a:pt x="339" y="93"/>
                    </a:lnTo>
                    <a:lnTo>
                      <a:pt x="343" y="97"/>
                    </a:lnTo>
                    <a:lnTo>
                      <a:pt x="352" y="100"/>
                    </a:lnTo>
                    <a:lnTo>
                      <a:pt x="361" y="102"/>
                    </a:lnTo>
                    <a:lnTo>
                      <a:pt x="361" y="105"/>
                    </a:lnTo>
                    <a:lnTo>
                      <a:pt x="357" y="107"/>
                    </a:lnTo>
                    <a:lnTo>
                      <a:pt x="353" y="108"/>
                    </a:lnTo>
                    <a:lnTo>
                      <a:pt x="351" y="110"/>
                    </a:lnTo>
                    <a:lnTo>
                      <a:pt x="351" y="115"/>
                    </a:lnTo>
                    <a:lnTo>
                      <a:pt x="350" y="118"/>
                    </a:lnTo>
                    <a:lnTo>
                      <a:pt x="349" y="123"/>
                    </a:lnTo>
                    <a:lnTo>
                      <a:pt x="349" y="127"/>
                    </a:lnTo>
                    <a:lnTo>
                      <a:pt x="353" y="132"/>
                    </a:lnTo>
                    <a:lnTo>
                      <a:pt x="361" y="135"/>
                    </a:lnTo>
                    <a:lnTo>
                      <a:pt x="371" y="133"/>
                    </a:lnTo>
                    <a:lnTo>
                      <a:pt x="377" y="133"/>
                    </a:lnTo>
                    <a:lnTo>
                      <a:pt x="384" y="136"/>
                    </a:lnTo>
                    <a:lnTo>
                      <a:pt x="392" y="143"/>
                    </a:lnTo>
                    <a:lnTo>
                      <a:pt x="400" y="150"/>
                    </a:lnTo>
                    <a:lnTo>
                      <a:pt x="407" y="152"/>
                    </a:lnTo>
                    <a:lnTo>
                      <a:pt x="409" y="150"/>
                    </a:lnTo>
                    <a:lnTo>
                      <a:pt x="406" y="144"/>
                    </a:lnTo>
                    <a:lnTo>
                      <a:pt x="403" y="139"/>
                    </a:lnTo>
                    <a:lnTo>
                      <a:pt x="403" y="137"/>
                    </a:lnTo>
                    <a:lnTo>
                      <a:pt x="409" y="139"/>
                    </a:lnTo>
                    <a:lnTo>
                      <a:pt x="414" y="140"/>
                    </a:lnTo>
                    <a:lnTo>
                      <a:pt x="421" y="142"/>
                    </a:lnTo>
                    <a:lnTo>
                      <a:pt x="429" y="143"/>
                    </a:lnTo>
                    <a:lnTo>
                      <a:pt x="436" y="143"/>
                    </a:lnTo>
                    <a:lnTo>
                      <a:pt x="442" y="144"/>
                    </a:lnTo>
                    <a:lnTo>
                      <a:pt x="447" y="145"/>
                    </a:lnTo>
                    <a:lnTo>
                      <a:pt x="450" y="146"/>
                    </a:lnTo>
                    <a:lnTo>
                      <a:pt x="451" y="148"/>
                    </a:lnTo>
                    <a:lnTo>
                      <a:pt x="450" y="152"/>
                    </a:lnTo>
                    <a:lnTo>
                      <a:pt x="451" y="154"/>
                    </a:lnTo>
                    <a:lnTo>
                      <a:pt x="453" y="155"/>
                    </a:lnTo>
                    <a:lnTo>
                      <a:pt x="457" y="155"/>
                    </a:lnTo>
                    <a:lnTo>
                      <a:pt x="461" y="155"/>
                    </a:lnTo>
                    <a:lnTo>
                      <a:pt x="466" y="153"/>
                    </a:lnTo>
                    <a:lnTo>
                      <a:pt x="472" y="152"/>
                    </a:lnTo>
                    <a:lnTo>
                      <a:pt x="480" y="152"/>
                    </a:lnTo>
                    <a:lnTo>
                      <a:pt x="490" y="153"/>
                    </a:lnTo>
                    <a:lnTo>
                      <a:pt x="501" y="154"/>
                    </a:lnTo>
                    <a:lnTo>
                      <a:pt x="509" y="158"/>
                    </a:lnTo>
                    <a:lnTo>
                      <a:pt x="511" y="163"/>
                    </a:lnTo>
                    <a:lnTo>
                      <a:pt x="508" y="169"/>
                    </a:lnTo>
                    <a:lnTo>
                      <a:pt x="501" y="173"/>
                    </a:lnTo>
                    <a:lnTo>
                      <a:pt x="496" y="176"/>
                    </a:lnTo>
                    <a:lnTo>
                      <a:pt x="496" y="180"/>
                    </a:lnTo>
                    <a:lnTo>
                      <a:pt x="501" y="183"/>
                    </a:lnTo>
                    <a:lnTo>
                      <a:pt x="505" y="186"/>
                    </a:lnTo>
                    <a:lnTo>
                      <a:pt x="510" y="191"/>
                    </a:lnTo>
                    <a:lnTo>
                      <a:pt x="511" y="196"/>
                    </a:lnTo>
                    <a:lnTo>
                      <a:pt x="511" y="200"/>
                    </a:lnTo>
                    <a:lnTo>
                      <a:pt x="509" y="204"/>
                    </a:lnTo>
                    <a:lnTo>
                      <a:pt x="505" y="207"/>
                    </a:lnTo>
                    <a:lnTo>
                      <a:pt x="501" y="209"/>
                    </a:lnTo>
                    <a:lnTo>
                      <a:pt x="497" y="212"/>
                    </a:lnTo>
                    <a:lnTo>
                      <a:pt x="497" y="214"/>
                    </a:lnTo>
                    <a:lnTo>
                      <a:pt x="499" y="219"/>
                    </a:lnTo>
                    <a:lnTo>
                      <a:pt x="505" y="223"/>
                    </a:lnTo>
                    <a:lnTo>
                      <a:pt x="511" y="228"/>
                    </a:lnTo>
                    <a:lnTo>
                      <a:pt x="514" y="234"/>
                    </a:lnTo>
                    <a:lnTo>
                      <a:pt x="514" y="239"/>
                    </a:lnTo>
                    <a:lnTo>
                      <a:pt x="511" y="244"/>
                    </a:lnTo>
                    <a:lnTo>
                      <a:pt x="506" y="248"/>
                    </a:lnTo>
                    <a:lnTo>
                      <a:pt x="503" y="249"/>
                    </a:lnTo>
                    <a:lnTo>
                      <a:pt x="501" y="249"/>
                    </a:lnTo>
                    <a:lnTo>
                      <a:pt x="495" y="245"/>
                    </a:lnTo>
                    <a:lnTo>
                      <a:pt x="487" y="242"/>
                    </a:lnTo>
                    <a:lnTo>
                      <a:pt x="480" y="238"/>
                    </a:lnTo>
                    <a:lnTo>
                      <a:pt x="474" y="235"/>
                    </a:lnTo>
                    <a:lnTo>
                      <a:pt x="468" y="231"/>
                    </a:lnTo>
                    <a:lnTo>
                      <a:pt x="465" y="229"/>
                    </a:lnTo>
                    <a:lnTo>
                      <a:pt x="460" y="228"/>
                    </a:lnTo>
                    <a:lnTo>
                      <a:pt x="456" y="226"/>
                    </a:lnTo>
                    <a:lnTo>
                      <a:pt x="449" y="223"/>
                    </a:lnTo>
                    <a:lnTo>
                      <a:pt x="440" y="220"/>
                    </a:lnTo>
                    <a:lnTo>
                      <a:pt x="432" y="219"/>
                    </a:lnTo>
                    <a:lnTo>
                      <a:pt x="425" y="220"/>
                    </a:lnTo>
                    <a:lnTo>
                      <a:pt x="421" y="224"/>
                    </a:lnTo>
                    <a:lnTo>
                      <a:pt x="421" y="230"/>
                    </a:lnTo>
                    <a:lnTo>
                      <a:pt x="423" y="236"/>
                    </a:lnTo>
                    <a:lnTo>
                      <a:pt x="428" y="243"/>
                    </a:lnTo>
                    <a:lnTo>
                      <a:pt x="435" y="251"/>
                    </a:lnTo>
                    <a:lnTo>
                      <a:pt x="440" y="254"/>
                    </a:lnTo>
                    <a:lnTo>
                      <a:pt x="443" y="259"/>
                    </a:lnTo>
                    <a:lnTo>
                      <a:pt x="449" y="262"/>
                    </a:lnTo>
                    <a:lnTo>
                      <a:pt x="453" y="265"/>
                    </a:lnTo>
                    <a:lnTo>
                      <a:pt x="459" y="268"/>
                    </a:lnTo>
                    <a:lnTo>
                      <a:pt x="465" y="271"/>
                    </a:lnTo>
                    <a:lnTo>
                      <a:pt x="471" y="272"/>
                    </a:lnTo>
                    <a:lnTo>
                      <a:pt x="476" y="273"/>
                    </a:lnTo>
                    <a:lnTo>
                      <a:pt x="487" y="275"/>
                    </a:lnTo>
                    <a:lnTo>
                      <a:pt x="495" y="277"/>
                    </a:lnTo>
                    <a:lnTo>
                      <a:pt x="501" y="281"/>
                    </a:lnTo>
                    <a:lnTo>
                      <a:pt x="505" y="286"/>
                    </a:lnTo>
                    <a:lnTo>
                      <a:pt x="512" y="289"/>
                    </a:lnTo>
                    <a:lnTo>
                      <a:pt x="520" y="291"/>
                    </a:lnTo>
                    <a:lnTo>
                      <a:pt x="528" y="294"/>
                    </a:lnTo>
                    <a:lnTo>
                      <a:pt x="533" y="301"/>
                    </a:lnTo>
                    <a:lnTo>
                      <a:pt x="534" y="307"/>
                    </a:lnTo>
                    <a:lnTo>
                      <a:pt x="533" y="311"/>
                    </a:lnTo>
                    <a:lnTo>
                      <a:pt x="533" y="315"/>
                    </a:lnTo>
                    <a:lnTo>
                      <a:pt x="536" y="324"/>
                    </a:lnTo>
                    <a:lnTo>
                      <a:pt x="541" y="332"/>
                    </a:lnTo>
                    <a:lnTo>
                      <a:pt x="543" y="337"/>
                    </a:lnTo>
                    <a:lnTo>
                      <a:pt x="544" y="342"/>
                    </a:lnTo>
                    <a:lnTo>
                      <a:pt x="548" y="345"/>
                    </a:lnTo>
                    <a:lnTo>
                      <a:pt x="552" y="350"/>
                    </a:lnTo>
                    <a:lnTo>
                      <a:pt x="556" y="354"/>
                    </a:lnTo>
                    <a:lnTo>
                      <a:pt x="555" y="357"/>
                    </a:lnTo>
                    <a:lnTo>
                      <a:pt x="549" y="356"/>
                    </a:lnTo>
                    <a:lnTo>
                      <a:pt x="544" y="352"/>
                    </a:lnTo>
                    <a:lnTo>
                      <a:pt x="541" y="349"/>
                    </a:lnTo>
                    <a:lnTo>
                      <a:pt x="535" y="345"/>
                    </a:lnTo>
                    <a:lnTo>
                      <a:pt x="525" y="345"/>
                    </a:lnTo>
                    <a:lnTo>
                      <a:pt x="513" y="348"/>
                    </a:lnTo>
                    <a:lnTo>
                      <a:pt x="505" y="349"/>
                    </a:lnTo>
                    <a:lnTo>
                      <a:pt x="499" y="349"/>
                    </a:lnTo>
                    <a:lnTo>
                      <a:pt x="493" y="345"/>
                    </a:lnTo>
                    <a:lnTo>
                      <a:pt x="488" y="343"/>
                    </a:lnTo>
                    <a:lnTo>
                      <a:pt x="483" y="342"/>
                    </a:lnTo>
                    <a:lnTo>
                      <a:pt x="478" y="340"/>
                    </a:lnTo>
                    <a:lnTo>
                      <a:pt x="472" y="339"/>
                    </a:lnTo>
                    <a:lnTo>
                      <a:pt x="466" y="337"/>
                    </a:lnTo>
                    <a:lnTo>
                      <a:pt x="461" y="337"/>
                    </a:lnTo>
                    <a:lnTo>
                      <a:pt x="457" y="337"/>
                    </a:lnTo>
                    <a:lnTo>
                      <a:pt x="453" y="337"/>
                    </a:lnTo>
                    <a:lnTo>
                      <a:pt x="451" y="340"/>
                    </a:lnTo>
                    <a:lnTo>
                      <a:pt x="455" y="343"/>
                    </a:lnTo>
                    <a:lnTo>
                      <a:pt x="463" y="347"/>
                    </a:lnTo>
                    <a:lnTo>
                      <a:pt x="476" y="352"/>
                    </a:lnTo>
                    <a:lnTo>
                      <a:pt x="485" y="355"/>
                    </a:lnTo>
                    <a:lnTo>
                      <a:pt x="490" y="357"/>
                    </a:lnTo>
                    <a:lnTo>
                      <a:pt x="496" y="358"/>
                    </a:lnTo>
                    <a:lnTo>
                      <a:pt x="499" y="358"/>
                    </a:lnTo>
                    <a:lnTo>
                      <a:pt x="503" y="359"/>
                    </a:lnTo>
                    <a:lnTo>
                      <a:pt x="506" y="360"/>
                    </a:lnTo>
                    <a:lnTo>
                      <a:pt x="509" y="362"/>
                    </a:lnTo>
                    <a:lnTo>
                      <a:pt x="511" y="364"/>
                    </a:lnTo>
                    <a:lnTo>
                      <a:pt x="517" y="367"/>
                    </a:lnTo>
                    <a:lnTo>
                      <a:pt x="525" y="371"/>
                    </a:lnTo>
                    <a:lnTo>
                      <a:pt x="533" y="374"/>
                    </a:lnTo>
                    <a:lnTo>
                      <a:pt x="539" y="37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0" name="Freeform 432"/>
              <p:cNvSpPr>
                <a:spLocks/>
              </p:cNvSpPr>
              <p:nvPr/>
            </p:nvSpPr>
            <p:spPr bwMode="auto">
              <a:xfrm>
                <a:off x="1663700" y="2024063"/>
                <a:ext cx="158750" cy="146050"/>
              </a:xfrm>
              <a:custGeom>
                <a:avLst/>
                <a:gdLst>
                  <a:gd name="T0" fmla="*/ 2147483646 w 148"/>
                  <a:gd name="T1" fmla="*/ 2147483646 h 146"/>
                  <a:gd name="T2" fmla="*/ 2147483646 w 148"/>
                  <a:gd name="T3" fmla="*/ 2147483646 h 146"/>
                  <a:gd name="T4" fmla="*/ 2147483646 w 148"/>
                  <a:gd name="T5" fmla="*/ 2147483646 h 146"/>
                  <a:gd name="T6" fmla="*/ 2147483646 w 148"/>
                  <a:gd name="T7" fmla="*/ 2147483646 h 146"/>
                  <a:gd name="T8" fmla="*/ 2147483646 w 148"/>
                  <a:gd name="T9" fmla="*/ 2147483646 h 146"/>
                  <a:gd name="T10" fmla="*/ 2147483646 w 148"/>
                  <a:gd name="T11" fmla="*/ 2147483646 h 146"/>
                  <a:gd name="T12" fmla="*/ 2147483646 w 148"/>
                  <a:gd name="T13" fmla="*/ 2147483646 h 146"/>
                  <a:gd name="T14" fmla="*/ 2147483646 w 148"/>
                  <a:gd name="T15" fmla="*/ 2147483646 h 146"/>
                  <a:gd name="T16" fmla="*/ 2147483646 w 148"/>
                  <a:gd name="T17" fmla="*/ 2147483646 h 146"/>
                  <a:gd name="T18" fmla="*/ 2147483646 w 148"/>
                  <a:gd name="T19" fmla="*/ 0 h 146"/>
                  <a:gd name="T20" fmla="*/ 2147483646 w 148"/>
                  <a:gd name="T21" fmla="*/ 2147483646 h 146"/>
                  <a:gd name="T22" fmla="*/ 2147483646 w 148"/>
                  <a:gd name="T23" fmla="*/ 2147483646 h 146"/>
                  <a:gd name="T24" fmla="*/ 2147483646 w 148"/>
                  <a:gd name="T25" fmla="*/ 2147483646 h 146"/>
                  <a:gd name="T26" fmla="*/ 2147483646 w 148"/>
                  <a:gd name="T27" fmla="*/ 2147483646 h 146"/>
                  <a:gd name="T28" fmla="*/ 2147483646 w 148"/>
                  <a:gd name="T29" fmla="*/ 2147483646 h 146"/>
                  <a:gd name="T30" fmla="*/ 2147483646 w 148"/>
                  <a:gd name="T31" fmla="*/ 2147483646 h 146"/>
                  <a:gd name="T32" fmla="*/ 2147483646 w 148"/>
                  <a:gd name="T33" fmla="*/ 2147483646 h 146"/>
                  <a:gd name="T34" fmla="*/ 2147483646 w 148"/>
                  <a:gd name="T35" fmla="*/ 2147483646 h 146"/>
                  <a:gd name="T36" fmla="*/ 2147483646 w 148"/>
                  <a:gd name="T37" fmla="*/ 2147483646 h 146"/>
                  <a:gd name="T38" fmla="*/ 2147483646 w 148"/>
                  <a:gd name="T39" fmla="*/ 2147483646 h 146"/>
                  <a:gd name="T40" fmla="*/ 2147483646 w 148"/>
                  <a:gd name="T41" fmla="*/ 2147483646 h 146"/>
                  <a:gd name="T42" fmla="*/ 2147483646 w 148"/>
                  <a:gd name="T43" fmla="*/ 2147483646 h 146"/>
                  <a:gd name="T44" fmla="*/ 2147483646 w 148"/>
                  <a:gd name="T45" fmla="*/ 2147483646 h 146"/>
                  <a:gd name="T46" fmla="*/ 2147483646 w 148"/>
                  <a:gd name="T47" fmla="*/ 2147483646 h 146"/>
                  <a:gd name="T48" fmla="*/ 2147483646 w 148"/>
                  <a:gd name="T49" fmla="*/ 2147483646 h 146"/>
                  <a:gd name="T50" fmla="*/ 2147483646 w 148"/>
                  <a:gd name="T51" fmla="*/ 2147483646 h 146"/>
                  <a:gd name="T52" fmla="*/ 2147483646 w 148"/>
                  <a:gd name="T53" fmla="*/ 2147483646 h 146"/>
                  <a:gd name="T54" fmla="*/ 2147483646 w 148"/>
                  <a:gd name="T55" fmla="*/ 2147483646 h 146"/>
                  <a:gd name="T56" fmla="*/ 2147483646 w 148"/>
                  <a:gd name="T57" fmla="*/ 2147483646 h 146"/>
                  <a:gd name="T58" fmla="*/ 2147483646 w 148"/>
                  <a:gd name="T59" fmla="*/ 2147483646 h 146"/>
                  <a:gd name="T60" fmla="*/ 2147483646 w 148"/>
                  <a:gd name="T61" fmla="*/ 2147483646 h 146"/>
                  <a:gd name="T62" fmla="*/ 2147483646 w 148"/>
                  <a:gd name="T63" fmla="*/ 2147483646 h 1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48" h="146">
                    <a:moveTo>
                      <a:pt x="148" y="71"/>
                    </a:moveTo>
                    <a:lnTo>
                      <a:pt x="146" y="67"/>
                    </a:lnTo>
                    <a:lnTo>
                      <a:pt x="145" y="56"/>
                    </a:lnTo>
                    <a:lnTo>
                      <a:pt x="141" y="44"/>
                    </a:lnTo>
                    <a:lnTo>
                      <a:pt x="135" y="36"/>
                    </a:lnTo>
                    <a:lnTo>
                      <a:pt x="129" y="33"/>
                    </a:lnTo>
                    <a:lnTo>
                      <a:pt x="125" y="33"/>
                    </a:lnTo>
                    <a:lnTo>
                      <a:pt x="120" y="35"/>
                    </a:lnTo>
                    <a:lnTo>
                      <a:pt x="115" y="32"/>
                    </a:lnTo>
                    <a:lnTo>
                      <a:pt x="111" y="26"/>
                    </a:lnTo>
                    <a:lnTo>
                      <a:pt x="108" y="20"/>
                    </a:lnTo>
                    <a:lnTo>
                      <a:pt x="104" y="14"/>
                    </a:lnTo>
                    <a:lnTo>
                      <a:pt x="95" y="12"/>
                    </a:lnTo>
                    <a:lnTo>
                      <a:pt x="88" y="10"/>
                    </a:lnTo>
                    <a:lnTo>
                      <a:pt x="82" y="9"/>
                    </a:lnTo>
                    <a:lnTo>
                      <a:pt x="77" y="7"/>
                    </a:lnTo>
                    <a:lnTo>
                      <a:pt x="73" y="3"/>
                    </a:lnTo>
                    <a:lnTo>
                      <a:pt x="68" y="1"/>
                    </a:lnTo>
                    <a:lnTo>
                      <a:pt x="65" y="0"/>
                    </a:lnTo>
                    <a:lnTo>
                      <a:pt x="62" y="0"/>
                    </a:lnTo>
                    <a:lnTo>
                      <a:pt x="60" y="2"/>
                    </a:lnTo>
                    <a:lnTo>
                      <a:pt x="58" y="8"/>
                    </a:lnTo>
                    <a:lnTo>
                      <a:pt x="58" y="15"/>
                    </a:lnTo>
                    <a:lnTo>
                      <a:pt x="57" y="20"/>
                    </a:lnTo>
                    <a:lnTo>
                      <a:pt x="55" y="24"/>
                    </a:lnTo>
                    <a:lnTo>
                      <a:pt x="50" y="31"/>
                    </a:lnTo>
                    <a:lnTo>
                      <a:pt x="42" y="40"/>
                    </a:lnTo>
                    <a:lnTo>
                      <a:pt x="32" y="50"/>
                    </a:lnTo>
                    <a:lnTo>
                      <a:pt x="27" y="55"/>
                    </a:lnTo>
                    <a:lnTo>
                      <a:pt x="20" y="62"/>
                    </a:lnTo>
                    <a:lnTo>
                      <a:pt x="11" y="71"/>
                    </a:lnTo>
                    <a:lnTo>
                      <a:pt x="3" y="82"/>
                    </a:lnTo>
                    <a:lnTo>
                      <a:pt x="0" y="90"/>
                    </a:lnTo>
                    <a:lnTo>
                      <a:pt x="3" y="91"/>
                    </a:lnTo>
                    <a:lnTo>
                      <a:pt x="4" y="91"/>
                    </a:lnTo>
                    <a:lnTo>
                      <a:pt x="6" y="94"/>
                    </a:lnTo>
                    <a:lnTo>
                      <a:pt x="11" y="107"/>
                    </a:lnTo>
                    <a:lnTo>
                      <a:pt x="14" y="123"/>
                    </a:lnTo>
                    <a:lnTo>
                      <a:pt x="14" y="136"/>
                    </a:lnTo>
                    <a:lnTo>
                      <a:pt x="15" y="144"/>
                    </a:lnTo>
                    <a:lnTo>
                      <a:pt x="20" y="146"/>
                    </a:lnTo>
                    <a:lnTo>
                      <a:pt x="27" y="143"/>
                    </a:lnTo>
                    <a:lnTo>
                      <a:pt x="32" y="139"/>
                    </a:lnTo>
                    <a:lnTo>
                      <a:pt x="36" y="137"/>
                    </a:lnTo>
                    <a:lnTo>
                      <a:pt x="39" y="138"/>
                    </a:lnTo>
                    <a:lnTo>
                      <a:pt x="44" y="143"/>
                    </a:lnTo>
                    <a:lnTo>
                      <a:pt x="50" y="146"/>
                    </a:lnTo>
                    <a:lnTo>
                      <a:pt x="55" y="145"/>
                    </a:lnTo>
                    <a:lnTo>
                      <a:pt x="60" y="135"/>
                    </a:lnTo>
                    <a:lnTo>
                      <a:pt x="66" y="124"/>
                    </a:lnTo>
                    <a:lnTo>
                      <a:pt x="75" y="119"/>
                    </a:lnTo>
                    <a:lnTo>
                      <a:pt x="83" y="116"/>
                    </a:lnTo>
                    <a:lnTo>
                      <a:pt x="87" y="111"/>
                    </a:lnTo>
                    <a:lnTo>
                      <a:pt x="87" y="104"/>
                    </a:lnTo>
                    <a:lnTo>
                      <a:pt x="87" y="99"/>
                    </a:lnTo>
                    <a:lnTo>
                      <a:pt x="91" y="96"/>
                    </a:lnTo>
                    <a:lnTo>
                      <a:pt x="104" y="92"/>
                    </a:lnTo>
                    <a:lnTo>
                      <a:pt x="112" y="90"/>
                    </a:lnTo>
                    <a:lnTo>
                      <a:pt x="120" y="89"/>
                    </a:lnTo>
                    <a:lnTo>
                      <a:pt x="128" y="86"/>
                    </a:lnTo>
                    <a:lnTo>
                      <a:pt x="135" y="84"/>
                    </a:lnTo>
                    <a:lnTo>
                      <a:pt x="140" y="82"/>
                    </a:lnTo>
                    <a:lnTo>
                      <a:pt x="144" y="78"/>
                    </a:lnTo>
                    <a:lnTo>
                      <a:pt x="146" y="75"/>
                    </a:lnTo>
                    <a:lnTo>
                      <a:pt x="148" y="7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1" name="Freeform 433"/>
              <p:cNvSpPr>
                <a:spLocks/>
              </p:cNvSpPr>
              <p:nvPr/>
            </p:nvSpPr>
            <p:spPr bwMode="auto">
              <a:xfrm>
                <a:off x="1831975" y="1970088"/>
                <a:ext cx="144463" cy="93662"/>
              </a:xfrm>
              <a:custGeom>
                <a:avLst/>
                <a:gdLst>
                  <a:gd name="T0" fmla="*/ 2147483646 w 133"/>
                  <a:gd name="T1" fmla="*/ 2147483646 h 91"/>
                  <a:gd name="T2" fmla="*/ 2147483646 w 133"/>
                  <a:gd name="T3" fmla="*/ 2147483646 h 91"/>
                  <a:gd name="T4" fmla="*/ 2147483646 w 133"/>
                  <a:gd name="T5" fmla="*/ 2147483646 h 91"/>
                  <a:gd name="T6" fmla="*/ 2147483646 w 133"/>
                  <a:gd name="T7" fmla="*/ 2147483646 h 91"/>
                  <a:gd name="T8" fmla="*/ 2147483646 w 133"/>
                  <a:gd name="T9" fmla="*/ 2147483646 h 91"/>
                  <a:gd name="T10" fmla="*/ 2147483646 w 133"/>
                  <a:gd name="T11" fmla="*/ 2147483646 h 91"/>
                  <a:gd name="T12" fmla="*/ 2147483646 w 133"/>
                  <a:gd name="T13" fmla="*/ 2147483646 h 91"/>
                  <a:gd name="T14" fmla="*/ 2147483646 w 133"/>
                  <a:gd name="T15" fmla="*/ 2147483646 h 91"/>
                  <a:gd name="T16" fmla="*/ 2147483646 w 133"/>
                  <a:gd name="T17" fmla="*/ 2147483646 h 91"/>
                  <a:gd name="T18" fmla="*/ 2147483646 w 133"/>
                  <a:gd name="T19" fmla="*/ 2147483646 h 91"/>
                  <a:gd name="T20" fmla="*/ 2147483646 w 133"/>
                  <a:gd name="T21" fmla="*/ 2147483646 h 91"/>
                  <a:gd name="T22" fmla="*/ 2147483646 w 133"/>
                  <a:gd name="T23" fmla="*/ 2147483646 h 91"/>
                  <a:gd name="T24" fmla="*/ 2147483646 w 133"/>
                  <a:gd name="T25" fmla="*/ 2147483646 h 91"/>
                  <a:gd name="T26" fmla="*/ 2147483646 w 133"/>
                  <a:gd name="T27" fmla="*/ 2147483646 h 91"/>
                  <a:gd name="T28" fmla="*/ 2147483646 w 133"/>
                  <a:gd name="T29" fmla="*/ 2147483646 h 91"/>
                  <a:gd name="T30" fmla="*/ 2147483646 w 133"/>
                  <a:gd name="T31" fmla="*/ 2147483646 h 91"/>
                  <a:gd name="T32" fmla="*/ 2147483646 w 133"/>
                  <a:gd name="T33" fmla="*/ 2147483646 h 91"/>
                  <a:gd name="T34" fmla="*/ 2147483646 w 133"/>
                  <a:gd name="T35" fmla="*/ 2147483646 h 91"/>
                  <a:gd name="T36" fmla="*/ 2147483646 w 133"/>
                  <a:gd name="T37" fmla="*/ 2147483646 h 91"/>
                  <a:gd name="T38" fmla="*/ 2147483646 w 133"/>
                  <a:gd name="T39" fmla="*/ 2147483646 h 91"/>
                  <a:gd name="T40" fmla="*/ 2147483646 w 133"/>
                  <a:gd name="T41" fmla="*/ 2147483646 h 91"/>
                  <a:gd name="T42" fmla="*/ 2147483646 w 133"/>
                  <a:gd name="T43" fmla="*/ 2147483646 h 91"/>
                  <a:gd name="T44" fmla="*/ 2147483646 w 133"/>
                  <a:gd name="T45" fmla="*/ 2147483646 h 91"/>
                  <a:gd name="T46" fmla="*/ 2147483646 w 133"/>
                  <a:gd name="T47" fmla="*/ 2147483646 h 91"/>
                  <a:gd name="T48" fmla="*/ 2147483646 w 133"/>
                  <a:gd name="T49" fmla="*/ 2147483646 h 91"/>
                  <a:gd name="T50" fmla="*/ 2147483646 w 133"/>
                  <a:gd name="T51" fmla="*/ 2147483646 h 91"/>
                  <a:gd name="T52" fmla="*/ 2147483646 w 133"/>
                  <a:gd name="T53" fmla="*/ 2147483646 h 91"/>
                  <a:gd name="T54" fmla="*/ 2147483646 w 133"/>
                  <a:gd name="T55" fmla="*/ 2147483646 h 91"/>
                  <a:gd name="T56" fmla="*/ 0 w 133"/>
                  <a:gd name="T57" fmla="*/ 2147483646 h 91"/>
                  <a:gd name="T58" fmla="*/ 2147483646 w 133"/>
                  <a:gd name="T59" fmla="*/ 2147483646 h 91"/>
                  <a:gd name="T60" fmla="*/ 2147483646 w 133"/>
                  <a:gd name="T61" fmla="*/ 2147483646 h 91"/>
                  <a:gd name="T62" fmla="*/ 2147483646 w 133"/>
                  <a:gd name="T63" fmla="*/ 2147483646 h 91"/>
                  <a:gd name="T64" fmla="*/ 2147483646 w 133"/>
                  <a:gd name="T65" fmla="*/ 2147483646 h 91"/>
                  <a:gd name="T66" fmla="*/ 2147483646 w 133"/>
                  <a:gd name="T67" fmla="*/ 2147483646 h 91"/>
                  <a:gd name="T68" fmla="*/ 2147483646 w 133"/>
                  <a:gd name="T69" fmla="*/ 0 h 91"/>
                  <a:gd name="T70" fmla="*/ 2147483646 w 133"/>
                  <a:gd name="T71" fmla="*/ 2147483646 h 91"/>
                  <a:gd name="T72" fmla="*/ 2147483646 w 133"/>
                  <a:gd name="T73" fmla="*/ 2147483646 h 91"/>
                  <a:gd name="T74" fmla="*/ 2147483646 w 133"/>
                  <a:gd name="T75" fmla="*/ 2147483646 h 91"/>
                  <a:gd name="T76" fmla="*/ 2147483646 w 133"/>
                  <a:gd name="T77" fmla="*/ 2147483646 h 91"/>
                  <a:gd name="T78" fmla="*/ 2147483646 w 133"/>
                  <a:gd name="T79" fmla="*/ 2147483646 h 91"/>
                  <a:gd name="T80" fmla="*/ 2147483646 w 133"/>
                  <a:gd name="T81" fmla="*/ 2147483646 h 91"/>
                  <a:gd name="T82" fmla="*/ 2147483646 w 133"/>
                  <a:gd name="T83" fmla="*/ 2147483646 h 91"/>
                  <a:gd name="T84" fmla="*/ 2147483646 w 133"/>
                  <a:gd name="T85" fmla="*/ 2147483646 h 91"/>
                  <a:gd name="T86" fmla="*/ 2147483646 w 133"/>
                  <a:gd name="T87" fmla="*/ 2147483646 h 91"/>
                  <a:gd name="T88" fmla="*/ 2147483646 w 133"/>
                  <a:gd name="T89" fmla="*/ 2147483646 h 91"/>
                  <a:gd name="T90" fmla="*/ 2147483646 w 133"/>
                  <a:gd name="T91" fmla="*/ 2147483646 h 91"/>
                  <a:gd name="T92" fmla="*/ 2147483646 w 133"/>
                  <a:gd name="T93" fmla="*/ 2147483646 h 91"/>
                  <a:gd name="T94" fmla="*/ 2147483646 w 133"/>
                  <a:gd name="T95" fmla="*/ 2147483646 h 91"/>
                  <a:gd name="T96" fmla="*/ 2147483646 w 133"/>
                  <a:gd name="T97" fmla="*/ 2147483646 h 91"/>
                  <a:gd name="T98" fmla="*/ 2147483646 w 133"/>
                  <a:gd name="T99" fmla="*/ 2147483646 h 91"/>
                  <a:gd name="T100" fmla="*/ 2147483646 w 133"/>
                  <a:gd name="T101" fmla="*/ 2147483646 h 91"/>
                  <a:gd name="T102" fmla="*/ 2147483646 w 133"/>
                  <a:gd name="T103" fmla="*/ 2147483646 h 9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33" h="91">
                    <a:moveTo>
                      <a:pt x="104" y="0"/>
                    </a:moveTo>
                    <a:lnTo>
                      <a:pt x="104" y="4"/>
                    </a:lnTo>
                    <a:lnTo>
                      <a:pt x="103" y="13"/>
                    </a:lnTo>
                    <a:lnTo>
                      <a:pt x="103" y="23"/>
                    </a:lnTo>
                    <a:lnTo>
                      <a:pt x="102" y="30"/>
                    </a:lnTo>
                    <a:lnTo>
                      <a:pt x="101" y="35"/>
                    </a:lnTo>
                    <a:lnTo>
                      <a:pt x="101" y="39"/>
                    </a:lnTo>
                    <a:lnTo>
                      <a:pt x="102" y="44"/>
                    </a:lnTo>
                    <a:lnTo>
                      <a:pt x="107" y="46"/>
                    </a:lnTo>
                    <a:lnTo>
                      <a:pt x="111" y="43"/>
                    </a:lnTo>
                    <a:lnTo>
                      <a:pt x="113" y="37"/>
                    </a:lnTo>
                    <a:lnTo>
                      <a:pt x="115" y="34"/>
                    </a:lnTo>
                    <a:lnTo>
                      <a:pt x="121" y="36"/>
                    </a:lnTo>
                    <a:lnTo>
                      <a:pt x="128" y="42"/>
                    </a:lnTo>
                    <a:lnTo>
                      <a:pt x="132" y="45"/>
                    </a:lnTo>
                    <a:lnTo>
                      <a:pt x="133" y="49"/>
                    </a:lnTo>
                    <a:lnTo>
                      <a:pt x="132" y="54"/>
                    </a:lnTo>
                    <a:lnTo>
                      <a:pt x="132" y="60"/>
                    </a:lnTo>
                    <a:lnTo>
                      <a:pt x="132" y="62"/>
                    </a:lnTo>
                    <a:lnTo>
                      <a:pt x="131" y="66"/>
                    </a:lnTo>
                    <a:lnTo>
                      <a:pt x="128" y="72"/>
                    </a:lnTo>
                    <a:lnTo>
                      <a:pt x="123" y="78"/>
                    </a:lnTo>
                    <a:lnTo>
                      <a:pt x="121" y="82"/>
                    </a:lnTo>
                    <a:lnTo>
                      <a:pt x="116" y="84"/>
                    </a:lnTo>
                    <a:lnTo>
                      <a:pt x="107" y="83"/>
                    </a:lnTo>
                    <a:lnTo>
                      <a:pt x="96" y="81"/>
                    </a:lnTo>
                    <a:lnTo>
                      <a:pt x="88" y="78"/>
                    </a:lnTo>
                    <a:lnTo>
                      <a:pt x="83" y="77"/>
                    </a:lnTo>
                    <a:lnTo>
                      <a:pt x="79" y="80"/>
                    </a:lnTo>
                    <a:lnTo>
                      <a:pt x="76" y="83"/>
                    </a:lnTo>
                    <a:lnTo>
                      <a:pt x="72" y="85"/>
                    </a:lnTo>
                    <a:lnTo>
                      <a:pt x="68" y="88"/>
                    </a:lnTo>
                    <a:lnTo>
                      <a:pt x="61" y="90"/>
                    </a:lnTo>
                    <a:lnTo>
                      <a:pt x="54" y="91"/>
                    </a:lnTo>
                    <a:lnTo>
                      <a:pt x="49" y="91"/>
                    </a:lnTo>
                    <a:lnTo>
                      <a:pt x="45" y="91"/>
                    </a:lnTo>
                    <a:lnTo>
                      <a:pt x="39" y="91"/>
                    </a:lnTo>
                    <a:lnTo>
                      <a:pt x="32" y="89"/>
                    </a:lnTo>
                    <a:lnTo>
                      <a:pt x="24" y="85"/>
                    </a:lnTo>
                    <a:lnTo>
                      <a:pt x="18" y="82"/>
                    </a:lnTo>
                    <a:lnTo>
                      <a:pt x="19" y="78"/>
                    </a:lnTo>
                    <a:lnTo>
                      <a:pt x="25" y="77"/>
                    </a:lnTo>
                    <a:lnTo>
                      <a:pt x="32" y="77"/>
                    </a:lnTo>
                    <a:lnTo>
                      <a:pt x="38" y="77"/>
                    </a:lnTo>
                    <a:lnTo>
                      <a:pt x="43" y="75"/>
                    </a:lnTo>
                    <a:lnTo>
                      <a:pt x="48" y="70"/>
                    </a:lnTo>
                    <a:lnTo>
                      <a:pt x="49" y="64"/>
                    </a:lnTo>
                    <a:lnTo>
                      <a:pt x="48" y="60"/>
                    </a:lnTo>
                    <a:lnTo>
                      <a:pt x="42" y="60"/>
                    </a:lnTo>
                    <a:lnTo>
                      <a:pt x="35" y="65"/>
                    </a:lnTo>
                    <a:lnTo>
                      <a:pt x="32" y="67"/>
                    </a:lnTo>
                    <a:lnTo>
                      <a:pt x="27" y="67"/>
                    </a:lnTo>
                    <a:lnTo>
                      <a:pt x="20" y="62"/>
                    </a:lnTo>
                    <a:lnTo>
                      <a:pt x="14" y="57"/>
                    </a:lnTo>
                    <a:lnTo>
                      <a:pt x="8" y="53"/>
                    </a:lnTo>
                    <a:lnTo>
                      <a:pt x="4" y="51"/>
                    </a:lnTo>
                    <a:lnTo>
                      <a:pt x="2" y="46"/>
                    </a:lnTo>
                    <a:lnTo>
                      <a:pt x="0" y="42"/>
                    </a:lnTo>
                    <a:lnTo>
                      <a:pt x="0" y="38"/>
                    </a:lnTo>
                    <a:lnTo>
                      <a:pt x="2" y="35"/>
                    </a:lnTo>
                    <a:lnTo>
                      <a:pt x="8" y="30"/>
                    </a:lnTo>
                    <a:lnTo>
                      <a:pt x="12" y="25"/>
                    </a:lnTo>
                    <a:lnTo>
                      <a:pt x="14" y="22"/>
                    </a:lnTo>
                    <a:lnTo>
                      <a:pt x="15" y="20"/>
                    </a:lnTo>
                    <a:lnTo>
                      <a:pt x="18" y="14"/>
                    </a:lnTo>
                    <a:lnTo>
                      <a:pt x="23" y="7"/>
                    </a:lnTo>
                    <a:lnTo>
                      <a:pt x="25" y="4"/>
                    </a:lnTo>
                    <a:lnTo>
                      <a:pt x="28" y="1"/>
                    </a:lnTo>
                    <a:lnTo>
                      <a:pt x="34" y="0"/>
                    </a:lnTo>
                    <a:lnTo>
                      <a:pt x="41" y="0"/>
                    </a:lnTo>
                    <a:lnTo>
                      <a:pt x="45" y="2"/>
                    </a:lnTo>
                    <a:lnTo>
                      <a:pt x="46" y="5"/>
                    </a:lnTo>
                    <a:lnTo>
                      <a:pt x="45" y="8"/>
                    </a:lnTo>
                    <a:lnTo>
                      <a:pt x="46" y="13"/>
                    </a:lnTo>
                    <a:lnTo>
                      <a:pt x="50" y="15"/>
                    </a:lnTo>
                    <a:lnTo>
                      <a:pt x="55" y="19"/>
                    </a:lnTo>
                    <a:lnTo>
                      <a:pt x="56" y="23"/>
                    </a:lnTo>
                    <a:lnTo>
                      <a:pt x="56" y="28"/>
                    </a:lnTo>
                    <a:lnTo>
                      <a:pt x="61" y="31"/>
                    </a:lnTo>
                    <a:lnTo>
                      <a:pt x="65" y="35"/>
                    </a:lnTo>
                    <a:lnTo>
                      <a:pt x="68" y="39"/>
                    </a:lnTo>
                    <a:lnTo>
                      <a:pt x="68" y="44"/>
                    </a:lnTo>
                    <a:lnTo>
                      <a:pt x="68" y="47"/>
                    </a:lnTo>
                    <a:lnTo>
                      <a:pt x="70" y="50"/>
                    </a:lnTo>
                    <a:lnTo>
                      <a:pt x="75" y="52"/>
                    </a:lnTo>
                    <a:lnTo>
                      <a:pt x="80" y="55"/>
                    </a:lnTo>
                    <a:lnTo>
                      <a:pt x="86" y="59"/>
                    </a:lnTo>
                    <a:lnTo>
                      <a:pt x="90" y="59"/>
                    </a:lnTo>
                    <a:lnTo>
                      <a:pt x="91" y="54"/>
                    </a:lnTo>
                    <a:lnTo>
                      <a:pt x="91" y="47"/>
                    </a:lnTo>
                    <a:lnTo>
                      <a:pt x="91" y="42"/>
                    </a:lnTo>
                    <a:lnTo>
                      <a:pt x="91" y="37"/>
                    </a:lnTo>
                    <a:lnTo>
                      <a:pt x="91" y="32"/>
                    </a:lnTo>
                    <a:lnTo>
                      <a:pt x="88" y="30"/>
                    </a:lnTo>
                    <a:lnTo>
                      <a:pt x="86" y="30"/>
                    </a:lnTo>
                    <a:lnTo>
                      <a:pt x="85" y="29"/>
                    </a:lnTo>
                    <a:lnTo>
                      <a:pt x="84" y="24"/>
                    </a:lnTo>
                    <a:lnTo>
                      <a:pt x="84" y="19"/>
                    </a:lnTo>
                    <a:lnTo>
                      <a:pt x="84" y="14"/>
                    </a:lnTo>
                    <a:lnTo>
                      <a:pt x="85" y="11"/>
                    </a:lnTo>
                    <a:lnTo>
                      <a:pt x="88" y="8"/>
                    </a:lnTo>
                    <a:lnTo>
                      <a:pt x="94" y="6"/>
                    </a:lnTo>
                    <a:lnTo>
                      <a:pt x="99" y="4"/>
                    </a:lnTo>
                    <a:lnTo>
                      <a:pt x="103" y="1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2" name="Freeform 434"/>
              <p:cNvSpPr>
                <a:spLocks/>
              </p:cNvSpPr>
              <p:nvPr/>
            </p:nvSpPr>
            <p:spPr bwMode="auto">
              <a:xfrm>
                <a:off x="1771650" y="1920875"/>
                <a:ext cx="109538" cy="61913"/>
              </a:xfrm>
              <a:custGeom>
                <a:avLst/>
                <a:gdLst>
                  <a:gd name="T0" fmla="*/ 2147483646 w 102"/>
                  <a:gd name="T1" fmla="*/ 2147483646 h 60"/>
                  <a:gd name="T2" fmla="*/ 2147483646 w 102"/>
                  <a:gd name="T3" fmla="*/ 2147483646 h 60"/>
                  <a:gd name="T4" fmla="*/ 2147483646 w 102"/>
                  <a:gd name="T5" fmla="*/ 2147483646 h 60"/>
                  <a:gd name="T6" fmla="*/ 2147483646 w 102"/>
                  <a:gd name="T7" fmla="*/ 2147483646 h 60"/>
                  <a:gd name="T8" fmla="*/ 2147483646 w 102"/>
                  <a:gd name="T9" fmla="*/ 2147483646 h 60"/>
                  <a:gd name="T10" fmla="*/ 2147483646 w 102"/>
                  <a:gd name="T11" fmla="*/ 2147483646 h 60"/>
                  <a:gd name="T12" fmla="*/ 2147483646 w 102"/>
                  <a:gd name="T13" fmla="*/ 2147483646 h 60"/>
                  <a:gd name="T14" fmla="*/ 2147483646 w 102"/>
                  <a:gd name="T15" fmla="*/ 2147483646 h 60"/>
                  <a:gd name="T16" fmla="*/ 2147483646 w 102"/>
                  <a:gd name="T17" fmla="*/ 2147483646 h 60"/>
                  <a:gd name="T18" fmla="*/ 2147483646 w 102"/>
                  <a:gd name="T19" fmla="*/ 2147483646 h 60"/>
                  <a:gd name="T20" fmla="*/ 2147483646 w 102"/>
                  <a:gd name="T21" fmla="*/ 2147483646 h 60"/>
                  <a:gd name="T22" fmla="*/ 2147483646 w 102"/>
                  <a:gd name="T23" fmla="*/ 2147483646 h 60"/>
                  <a:gd name="T24" fmla="*/ 2147483646 w 102"/>
                  <a:gd name="T25" fmla="*/ 2147483646 h 60"/>
                  <a:gd name="T26" fmla="*/ 2147483646 w 102"/>
                  <a:gd name="T27" fmla="*/ 2147483646 h 60"/>
                  <a:gd name="T28" fmla="*/ 2147483646 w 102"/>
                  <a:gd name="T29" fmla="*/ 2147483646 h 60"/>
                  <a:gd name="T30" fmla="*/ 2147483646 w 102"/>
                  <a:gd name="T31" fmla="*/ 2147483646 h 60"/>
                  <a:gd name="T32" fmla="*/ 2147483646 w 102"/>
                  <a:gd name="T33" fmla="*/ 2147483646 h 60"/>
                  <a:gd name="T34" fmla="*/ 2147483646 w 102"/>
                  <a:gd name="T35" fmla="*/ 2147483646 h 60"/>
                  <a:gd name="T36" fmla="*/ 2147483646 w 102"/>
                  <a:gd name="T37" fmla="*/ 2147483646 h 60"/>
                  <a:gd name="T38" fmla="*/ 2147483646 w 102"/>
                  <a:gd name="T39" fmla="*/ 2147483646 h 60"/>
                  <a:gd name="T40" fmla="*/ 2147483646 w 102"/>
                  <a:gd name="T41" fmla="*/ 2147483646 h 60"/>
                  <a:gd name="T42" fmla="*/ 2147483646 w 102"/>
                  <a:gd name="T43" fmla="*/ 2147483646 h 60"/>
                  <a:gd name="T44" fmla="*/ 2147483646 w 102"/>
                  <a:gd name="T45" fmla="*/ 2147483646 h 60"/>
                  <a:gd name="T46" fmla="*/ 0 w 102"/>
                  <a:gd name="T47" fmla="*/ 2147483646 h 60"/>
                  <a:gd name="T48" fmla="*/ 2147483646 w 102"/>
                  <a:gd name="T49" fmla="*/ 2147483646 h 60"/>
                  <a:gd name="T50" fmla="*/ 2147483646 w 102"/>
                  <a:gd name="T51" fmla="*/ 2147483646 h 60"/>
                  <a:gd name="T52" fmla="*/ 2147483646 w 102"/>
                  <a:gd name="T53" fmla="*/ 2147483646 h 60"/>
                  <a:gd name="T54" fmla="*/ 2147483646 w 102"/>
                  <a:gd name="T55" fmla="*/ 2147483646 h 60"/>
                  <a:gd name="T56" fmla="*/ 2147483646 w 102"/>
                  <a:gd name="T57" fmla="*/ 2147483646 h 60"/>
                  <a:gd name="T58" fmla="*/ 2147483646 w 102"/>
                  <a:gd name="T59" fmla="*/ 2147483646 h 60"/>
                  <a:gd name="T60" fmla="*/ 2147483646 w 102"/>
                  <a:gd name="T61" fmla="*/ 2147483646 h 60"/>
                  <a:gd name="T62" fmla="*/ 2147483646 w 102"/>
                  <a:gd name="T63" fmla="*/ 2147483646 h 60"/>
                  <a:gd name="T64" fmla="*/ 2147483646 w 102"/>
                  <a:gd name="T65" fmla="*/ 0 h 60"/>
                  <a:gd name="T66" fmla="*/ 2147483646 w 102"/>
                  <a:gd name="T67" fmla="*/ 0 h 60"/>
                  <a:gd name="T68" fmla="*/ 2147483646 w 102"/>
                  <a:gd name="T69" fmla="*/ 0 h 60"/>
                  <a:gd name="T70" fmla="*/ 2147483646 w 102"/>
                  <a:gd name="T71" fmla="*/ 0 h 60"/>
                  <a:gd name="T72" fmla="*/ 2147483646 w 102"/>
                  <a:gd name="T73" fmla="*/ 0 h 60"/>
                  <a:gd name="T74" fmla="*/ 2147483646 w 102"/>
                  <a:gd name="T75" fmla="*/ 0 h 60"/>
                  <a:gd name="T76" fmla="*/ 2147483646 w 102"/>
                  <a:gd name="T77" fmla="*/ 2147483646 h 60"/>
                  <a:gd name="T78" fmla="*/ 2147483646 w 102"/>
                  <a:gd name="T79" fmla="*/ 2147483646 h 60"/>
                  <a:gd name="T80" fmla="*/ 2147483646 w 102"/>
                  <a:gd name="T81" fmla="*/ 2147483646 h 60"/>
                  <a:gd name="T82" fmla="*/ 2147483646 w 102"/>
                  <a:gd name="T83" fmla="*/ 2147483646 h 60"/>
                  <a:gd name="T84" fmla="*/ 2147483646 w 102"/>
                  <a:gd name="T85" fmla="*/ 2147483646 h 60"/>
                  <a:gd name="T86" fmla="*/ 2147483646 w 102"/>
                  <a:gd name="T87" fmla="*/ 2147483646 h 60"/>
                  <a:gd name="T88" fmla="*/ 2147483646 w 102"/>
                  <a:gd name="T89" fmla="*/ 2147483646 h 60"/>
                  <a:gd name="T90" fmla="*/ 2147483646 w 102"/>
                  <a:gd name="T91" fmla="*/ 2147483646 h 60"/>
                  <a:gd name="T92" fmla="*/ 2147483646 w 102"/>
                  <a:gd name="T93" fmla="*/ 2147483646 h 60"/>
                  <a:gd name="T94" fmla="*/ 2147483646 w 102"/>
                  <a:gd name="T95" fmla="*/ 2147483646 h 60"/>
                  <a:gd name="T96" fmla="*/ 2147483646 w 102"/>
                  <a:gd name="T97" fmla="*/ 2147483646 h 6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02" h="60">
                    <a:moveTo>
                      <a:pt x="76" y="40"/>
                    </a:moveTo>
                    <a:lnTo>
                      <a:pt x="75" y="41"/>
                    </a:lnTo>
                    <a:lnTo>
                      <a:pt x="72" y="45"/>
                    </a:lnTo>
                    <a:lnTo>
                      <a:pt x="68" y="46"/>
                    </a:lnTo>
                    <a:lnTo>
                      <a:pt x="66" y="42"/>
                    </a:lnTo>
                    <a:lnTo>
                      <a:pt x="64" y="35"/>
                    </a:lnTo>
                    <a:lnTo>
                      <a:pt x="61" y="30"/>
                    </a:lnTo>
                    <a:lnTo>
                      <a:pt x="58" y="27"/>
                    </a:lnTo>
                    <a:lnTo>
                      <a:pt x="56" y="31"/>
                    </a:lnTo>
                    <a:lnTo>
                      <a:pt x="55" y="38"/>
                    </a:lnTo>
                    <a:lnTo>
                      <a:pt x="55" y="44"/>
                    </a:lnTo>
                    <a:lnTo>
                      <a:pt x="53" y="47"/>
                    </a:lnTo>
                    <a:lnTo>
                      <a:pt x="48" y="47"/>
                    </a:lnTo>
                    <a:lnTo>
                      <a:pt x="42" y="47"/>
                    </a:lnTo>
                    <a:lnTo>
                      <a:pt x="38" y="52"/>
                    </a:lnTo>
                    <a:lnTo>
                      <a:pt x="38" y="57"/>
                    </a:lnTo>
                    <a:lnTo>
                      <a:pt x="38" y="60"/>
                    </a:lnTo>
                    <a:lnTo>
                      <a:pt x="37" y="57"/>
                    </a:lnTo>
                    <a:lnTo>
                      <a:pt x="33" y="54"/>
                    </a:lnTo>
                    <a:lnTo>
                      <a:pt x="27" y="50"/>
                    </a:lnTo>
                    <a:lnTo>
                      <a:pt x="22" y="48"/>
                    </a:lnTo>
                    <a:lnTo>
                      <a:pt x="15" y="48"/>
                    </a:lnTo>
                    <a:lnTo>
                      <a:pt x="6" y="48"/>
                    </a:lnTo>
                    <a:lnTo>
                      <a:pt x="0" y="46"/>
                    </a:lnTo>
                    <a:lnTo>
                      <a:pt x="4" y="40"/>
                    </a:lnTo>
                    <a:lnTo>
                      <a:pt x="11" y="34"/>
                    </a:lnTo>
                    <a:lnTo>
                      <a:pt x="17" y="30"/>
                    </a:lnTo>
                    <a:lnTo>
                      <a:pt x="23" y="25"/>
                    </a:lnTo>
                    <a:lnTo>
                      <a:pt x="35" y="19"/>
                    </a:lnTo>
                    <a:lnTo>
                      <a:pt x="46" y="12"/>
                    </a:lnTo>
                    <a:lnTo>
                      <a:pt x="55" y="7"/>
                    </a:lnTo>
                    <a:lnTo>
                      <a:pt x="60" y="2"/>
                    </a:lnTo>
                    <a:lnTo>
                      <a:pt x="68" y="0"/>
                    </a:lnTo>
                    <a:lnTo>
                      <a:pt x="76" y="0"/>
                    </a:lnTo>
                    <a:lnTo>
                      <a:pt x="80" y="0"/>
                    </a:lnTo>
                    <a:lnTo>
                      <a:pt x="83" y="0"/>
                    </a:lnTo>
                    <a:lnTo>
                      <a:pt x="87" y="0"/>
                    </a:lnTo>
                    <a:lnTo>
                      <a:pt x="93" y="0"/>
                    </a:lnTo>
                    <a:lnTo>
                      <a:pt x="98" y="2"/>
                    </a:lnTo>
                    <a:lnTo>
                      <a:pt x="102" y="6"/>
                    </a:lnTo>
                    <a:lnTo>
                      <a:pt x="99" y="10"/>
                    </a:lnTo>
                    <a:lnTo>
                      <a:pt x="95" y="15"/>
                    </a:lnTo>
                    <a:lnTo>
                      <a:pt x="93" y="17"/>
                    </a:lnTo>
                    <a:lnTo>
                      <a:pt x="93" y="19"/>
                    </a:lnTo>
                    <a:lnTo>
                      <a:pt x="91" y="24"/>
                    </a:lnTo>
                    <a:lnTo>
                      <a:pt x="89" y="31"/>
                    </a:lnTo>
                    <a:lnTo>
                      <a:pt x="86" y="35"/>
                    </a:lnTo>
                    <a:lnTo>
                      <a:pt x="81" y="39"/>
                    </a:lnTo>
                    <a:lnTo>
                      <a:pt x="76" y="4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3" name="Freeform 435"/>
              <p:cNvSpPr>
                <a:spLocks/>
              </p:cNvSpPr>
              <p:nvPr/>
            </p:nvSpPr>
            <p:spPr bwMode="auto">
              <a:xfrm>
                <a:off x="1987550" y="1982788"/>
                <a:ext cx="92075" cy="80962"/>
              </a:xfrm>
              <a:custGeom>
                <a:avLst/>
                <a:gdLst>
                  <a:gd name="T0" fmla="*/ 2147483646 w 86"/>
                  <a:gd name="T1" fmla="*/ 2147483646 h 80"/>
                  <a:gd name="T2" fmla="*/ 2147483646 w 86"/>
                  <a:gd name="T3" fmla="*/ 0 h 80"/>
                  <a:gd name="T4" fmla="*/ 2147483646 w 86"/>
                  <a:gd name="T5" fmla="*/ 2147483646 h 80"/>
                  <a:gd name="T6" fmla="*/ 2147483646 w 86"/>
                  <a:gd name="T7" fmla="*/ 2147483646 h 80"/>
                  <a:gd name="T8" fmla="*/ 2147483646 w 86"/>
                  <a:gd name="T9" fmla="*/ 2147483646 h 80"/>
                  <a:gd name="T10" fmla="*/ 2147483646 w 86"/>
                  <a:gd name="T11" fmla="*/ 2147483646 h 80"/>
                  <a:gd name="T12" fmla="*/ 2147483646 w 86"/>
                  <a:gd name="T13" fmla="*/ 2147483646 h 80"/>
                  <a:gd name="T14" fmla="*/ 2147483646 w 86"/>
                  <a:gd name="T15" fmla="*/ 2147483646 h 80"/>
                  <a:gd name="T16" fmla="*/ 2147483646 w 86"/>
                  <a:gd name="T17" fmla="*/ 2147483646 h 80"/>
                  <a:gd name="T18" fmla="*/ 2147483646 w 86"/>
                  <a:gd name="T19" fmla="*/ 2147483646 h 80"/>
                  <a:gd name="T20" fmla="*/ 2147483646 w 86"/>
                  <a:gd name="T21" fmla="*/ 2147483646 h 80"/>
                  <a:gd name="T22" fmla="*/ 2147483646 w 86"/>
                  <a:gd name="T23" fmla="*/ 2147483646 h 80"/>
                  <a:gd name="T24" fmla="*/ 2147483646 w 86"/>
                  <a:gd name="T25" fmla="*/ 2147483646 h 80"/>
                  <a:gd name="T26" fmla="*/ 2147483646 w 86"/>
                  <a:gd name="T27" fmla="*/ 2147483646 h 80"/>
                  <a:gd name="T28" fmla="*/ 2147483646 w 86"/>
                  <a:gd name="T29" fmla="*/ 2147483646 h 80"/>
                  <a:gd name="T30" fmla="*/ 2147483646 w 86"/>
                  <a:gd name="T31" fmla="*/ 2147483646 h 80"/>
                  <a:gd name="T32" fmla="*/ 2147483646 w 86"/>
                  <a:gd name="T33" fmla="*/ 2147483646 h 80"/>
                  <a:gd name="T34" fmla="*/ 2147483646 w 86"/>
                  <a:gd name="T35" fmla="*/ 2147483646 h 80"/>
                  <a:gd name="T36" fmla="*/ 2147483646 w 86"/>
                  <a:gd name="T37" fmla="*/ 2147483646 h 80"/>
                  <a:gd name="T38" fmla="*/ 2147483646 w 86"/>
                  <a:gd name="T39" fmla="*/ 2147483646 h 80"/>
                  <a:gd name="T40" fmla="*/ 2147483646 w 86"/>
                  <a:gd name="T41" fmla="*/ 2147483646 h 80"/>
                  <a:gd name="T42" fmla="*/ 2147483646 w 86"/>
                  <a:gd name="T43" fmla="*/ 2147483646 h 80"/>
                  <a:gd name="T44" fmla="*/ 2147483646 w 86"/>
                  <a:gd name="T45" fmla="*/ 2147483646 h 80"/>
                  <a:gd name="T46" fmla="*/ 2147483646 w 86"/>
                  <a:gd name="T47" fmla="*/ 2147483646 h 80"/>
                  <a:gd name="T48" fmla="*/ 2147483646 w 86"/>
                  <a:gd name="T49" fmla="*/ 2147483646 h 80"/>
                  <a:gd name="T50" fmla="*/ 2147483646 w 86"/>
                  <a:gd name="T51" fmla="*/ 2147483646 h 80"/>
                  <a:gd name="T52" fmla="*/ 2147483646 w 86"/>
                  <a:gd name="T53" fmla="*/ 2147483646 h 80"/>
                  <a:gd name="T54" fmla="*/ 2147483646 w 86"/>
                  <a:gd name="T55" fmla="*/ 2147483646 h 80"/>
                  <a:gd name="T56" fmla="*/ 2147483646 w 86"/>
                  <a:gd name="T57" fmla="*/ 2147483646 h 80"/>
                  <a:gd name="T58" fmla="*/ 2147483646 w 86"/>
                  <a:gd name="T59" fmla="*/ 2147483646 h 80"/>
                  <a:gd name="T60" fmla="*/ 2147483646 w 86"/>
                  <a:gd name="T61" fmla="*/ 2147483646 h 80"/>
                  <a:gd name="T62" fmla="*/ 2147483646 w 86"/>
                  <a:gd name="T63" fmla="*/ 2147483646 h 80"/>
                  <a:gd name="T64" fmla="*/ 2147483646 w 86"/>
                  <a:gd name="T65" fmla="*/ 2147483646 h 80"/>
                  <a:gd name="T66" fmla="*/ 2147483646 w 86"/>
                  <a:gd name="T67" fmla="*/ 2147483646 h 8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86" h="80">
                    <a:moveTo>
                      <a:pt x="20" y="16"/>
                    </a:moveTo>
                    <a:lnTo>
                      <a:pt x="17" y="12"/>
                    </a:lnTo>
                    <a:lnTo>
                      <a:pt x="10" y="5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1" y="9"/>
                    </a:lnTo>
                    <a:lnTo>
                      <a:pt x="2" y="15"/>
                    </a:lnTo>
                    <a:lnTo>
                      <a:pt x="3" y="22"/>
                    </a:lnTo>
                    <a:lnTo>
                      <a:pt x="4" y="27"/>
                    </a:lnTo>
                    <a:lnTo>
                      <a:pt x="5" y="33"/>
                    </a:lnTo>
                    <a:lnTo>
                      <a:pt x="8" y="38"/>
                    </a:lnTo>
                    <a:lnTo>
                      <a:pt x="11" y="41"/>
                    </a:lnTo>
                    <a:lnTo>
                      <a:pt x="15" y="42"/>
                    </a:lnTo>
                    <a:lnTo>
                      <a:pt x="18" y="42"/>
                    </a:lnTo>
                    <a:lnTo>
                      <a:pt x="22" y="42"/>
                    </a:lnTo>
                    <a:lnTo>
                      <a:pt x="24" y="43"/>
                    </a:lnTo>
                    <a:lnTo>
                      <a:pt x="23" y="47"/>
                    </a:lnTo>
                    <a:lnTo>
                      <a:pt x="20" y="52"/>
                    </a:lnTo>
                    <a:lnTo>
                      <a:pt x="22" y="54"/>
                    </a:lnTo>
                    <a:lnTo>
                      <a:pt x="24" y="54"/>
                    </a:lnTo>
                    <a:lnTo>
                      <a:pt x="31" y="54"/>
                    </a:lnTo>
                    <a:lnTo>
                      <a:pt x="38" y="53"/>
                    </a:lnTo>
                    <a:lnTo>
                      <a:pt x="41" y="53"/>
                    </a:lnTo>
                    <a:lnTo>
                      <a:pt x="42" y="54"/>
                    </a:lnTo>
                    <a:lnTo>
                      <a:pt x="42" y="58"/>
                    </a:lnTo>
                    <a:lnTo>
                      <a:pt x="40" y="65"/>
                    </a:lnTo>
                    <a:lnTo>
                      <a:pt x="38" y="73"/>
                    </a:lnTo>
                    <a:lnTo>
                      <a:pt x="38" y="79"/>
                    </a:lnTo>
                    <a:lnTo>
                      <a:pt x="43" y="80"/>
                    </a:lnTo>
                    <a:lnTo>
                      <a:pt x="54" y="77"/>
                    </a:lnTo>
                    <a:lnTo>
                      <a:pt x="64" y="72"/>
                    </a:lnTo>
                    <a:lnTo>
                      <a:pt x="72" y="66"/>
                    </a:lnTo>
                    <a:lnTo>
                      <a:pt x="76" y="64"/>
                    </a:lnTo>
                    <a:lnTo>
                      <a:pt x="75" y="62"/>
                    </a:lnTo>
                    <a:lnTo>
                      <a:pt x="72" y="57"/>
                    </a:lnTo>
                    <a:lnTo>
                      <a:pt x="72" y="54"/>
                    </a:lnTo>
                    <a:lnTo>
                      <a:pt x="75" y="54"/>
                    </a:lnTo>
                    <a:lnTo>
                      <a:pt x="79" y="56"/>
                    </a:lnTo>
                    <a:lnTo>
                      <a:pt x="84" y="58"/>
                    </a:lnTo>
                    <a:lnTo>
                      <a:pt x="86" y="57"/>
                    </a:lnTo>
                    <a:lnTo>
                      <a:pt x="83" y="50"/>
                    </a:lnTo>
                    <a:lnTo>
                      <a:pt x="77" y="42"/>
                    </a:lnTo>
                    <a:lnTo>
                      <a:pt x="72" y="39"/>
                    </a:lnTo>
                    <a:lnTo>
                      <a:pt x="71" y="37"/>
                    </a:lnTo>
                    <a:lnTo>
                      <a:pt x="72" y="31"/>
                    </a:lnTo>
                    <a:lnTo>
                      <a:pt x="76" y="22"/>
                    </a:lnTo>
                    <a:lnTo>
                      <a:pt x="77" y="15"/>
                    </a:lnTo>
                    <a:lnTo>
                      <a:pt x="76" y="9"/>
                    </a:lnTo>
                    <a:lnTo>
                      <a:pt x="71" y="7"/>
                    </a:lnTo>
                    <a:lnTo>
                      <a:pt x="65" y="8"/>
                    </a:lnTo>
                    <a:lnTo>
                      <a:pt x="64" y="10"/>
                    </a:lnTo>
                    <a:lnTo>
                      <a:pt x="63" y="12"/>
                    </a:lnTo>
                    <a:lnTo>
                      <a:pt x="60" y="11"/>
                    </a:lnTo>
                    <a:lnTo>
                      <a:pt x="55" y="8"/>
                    </a:lnTo>
                    <a:lnTo>
                      <a:pt x="50" y="3"/>
                    </a:lnTo>
                    <a:lnTo>
                      <a:pt x="47" y="2"/>
                    </a:lnTo>
                    <a:lnTo>
                      <a:pt x="45" y="3"/>
                    </a:lnTo>
                    <a:lnTo>
                      <a:pt x="45" y="7"/>
                    </a:lnTo>
                    <a:lnTo>
                      <a:pt x="47" y="11"/>
                    </a:lnTo>
                    <a:lnTo>
                      <a:pt x="48" y="13"/>
                    </a:lnTo>
                    <a:lnTo>
                      <a:pt x="47" y="16"/>
                    </a:lnTo>
                    <a:lnTo>
                      <a:pt x="43" y="15"/>
                    </a:lnTo>
                    <a:lnTo>
                      <a:pt x="39" y="11"/>
                    </a:lnTo>
                    <a:lnTo>
                      <a:pt x="35" y="9"/>
                    </a:lnTo>
                    <a:lnTo>
                      <a:pt x="32" y="11"/>
                    </a:lnTo>
                    <a:lnTo>
                      <a:pt x="28" y="15"/>
                    </a:lnTo>
                    <a:lnTo>
                      <a:pt x="25" y="16"/>
                    </a:lnTo>
                    <a:lnTo>
                      <a:pt x="22" y="16"/>
                    </a:lnTo>
                    <a:lnTo>
                      <a:pt x="20" y="16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4" name="Freeform 436"/>
              <p:cNvSpPr>
                <a:spLocks/>
              </p:cNvSpPr>
              <p:nvPr/>
            </p:nvSpPr>
            <p:spPr bwMode="auto">
              <a:xfrm>
                <a:off x="2081213" y="2032000"/>
                <a:ext cx="36512" cy="46038"/>
              </a:xfrm>
              <a:custGeom>
                <a:avLst/>
                <a:gdLst>
                  <a:gd name="T0" fmla="*/ 2147483646 w 34"/>
                  <a:gd name="T1" fmla="*/ 2147483646 h 46"/>
                  <a:gd name="T2" fmla="*/ 2147483646 w 34"/>
                  <a:gd name="T3" fmla="*/ 2147483646 h 46"/>
                  <a:gd name="T4" fmla="*/ 2147483646 w 34"/>
                  <a:gd name="T5" fmla="*/ 2147483646 h 46"/>
                  <a:gd name="T6" fmla="*/ 2147483646 w 34"/>
                  <a:gd name="T7" fmla="*/ 2147483646 h 46"/>
                  <a:gd name="T8" fmla="*/ 2147483646 w 34"/>
                  <a:gd name="T9" fmla="*/ 2147483646 h 46"/>
                  <a:gd name="T10" fmla="*/ 2147483646 w 34"/>
                  <a:gd name="T11" fmla="*/ 2147483646 h 46"/>
                  <a:gd name="T12" fmla="*/ 2147483646 w 34"/>
                  <a:gd name="T13" fmla="*/ 2147483646 h 46"/>
                  <a:gd name="T14" fmla="*/ 0 w 34"/>
                  <a:gd name="T15" fmla="*/ 2147483646 h 46"/>
                  <a:gd name="T16" fmla="*/ 2147483646 w 34"/>
                  <a:gd name="T17" fmla="*/ 2147483646 h 46"/>
                  <a:gd name="T18" fmla="*/ 2147483646 w 34"/>
                  <a:gd name="T19" fmla="*/ 2147483646 h 46"/>
                  <a:gd name="T20" fmla="*/ 2147483646 w 34"/>
                  <a:gd name="T21" fmla="*/ 2147483646 h 46"/>
                  <a:gd name="T22" fmla="*/ 2147483646 w 34"/>
                  <a:gd name="T23" fmla="*/ 2147483646 h 46"/>
                  <a:gd name="T24" fmla="*/ 2147483646 w 34"/>
                  <a:gd name="T25" fmla="*/ 2147483646 h 46"/>
                  <a:gd name="T26" fmla="*/ 2147483646 w 34"/>
                  <a:gd name="T27" fmla="*/ 2147483646 h 46"/>
                  <a:gd name="T28" fmla="*/ 2147483646 w 34"/>
                  <a:gd name="T29" fmla="*/ 2147483646 h 46"/>
                  <a:gd name="T30" fmla="*/ 2147483646 w 34"/>
                  <a:gd name="T31" fmla="*/ 2147483646 h 46"/>
                  <a:gd name="T32" fmla="*/ 2147483646 w 34"/>
                  <a:gd name="T33" fmla="*/ 2147483646 h 46"/>
                  <a:gd name="T34" fmla="*/ 2147483646 w 34"/>
                  <a:gd name="T35" fmla="*/ 2147483646 h 46"/>
                  <a:gd name="T36" fmla="*/ 2147483646 w 34"/>
                  <a:gd name="T37" fmla="*/ 2147483646 h 46"/>
                  <a:gd name="T38" fmla="*/ 2147483646 w 34"/>
                  <a:gd name="T39" fmla="*/ 2147483646 h 46"/>
                  <a:gd name="T40" fmla="*/ 2147483646 w 34"/>
                  <a:gd name="T41" fmla="*/ 2147483646 h 46"/>
                  <a:gd name="T42" fmla="*/ 2147483646 w 34"/>
                  <a:gd name="T43" fmla="*/ 2147483646 h 46"/>
                  <a:gd name="T44" fmla="*/ 2147483646 w 34"/>
                  <a:gd name="T45" fmla="*/ 2147483646 h 46"/>
                  <a:gd name="T46" fmla="*/ 2147483646 w 34"/>
                  <a:gd name="T47" fmla="*/ 2147483646 h 46"/>
                  <a:gd name="T48" fmla="*/ 2147483646 w 34"/>
                  <a:gd name="T49" fmla="*/ 0 h 46"/>
                  <a:gd name="T50" fmla="*/ 2147483646 w 34"/>
                  <a:gd name="T51" fmla="*/ 0 h 46"/>
                  <a:gd name="T52" fmla="*/ 2147483646 w 34"/>
                  <a:gd name="T53" fmla="*/ 0 h 46"/>
                  <a:gd name="T54" fmla="*/ 2147483646 w 34"/>
                  <a:gd name="T55" fmla="*/ 2147483646 h 46"/>
                  <a:gd name="T56" fmla="*/ 2147483646 w 34"/>
                  <a:gd name="T57" fmla="*/ 2147483646 h 4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4" h="46">
                    <a:moveTo>
                      <a:pt x="14" y="4"/>
                    </a:moveTo>
                    <a:lnTo>
                      <a:pt x="14" y="5"/>
                    </a:lnTo>
                    <a:lnTo>
                      <a:pt x="13" y="7"/>
                    </a:lnTo>
                    <a:lnTo>
                      <a:pt x="11" y="12"/>
                    </a:lnTo>
                    <a:lnTo>
                      <a:pt x="7" y="15"/>
                    </a:lnTo>
                    <a:lnTo>
                      <a:pt x="4" y="18"/>
                    </a:lnTo>
                    <a:lnTo>
                      <a:pt x="1" y="23"/>
                    </a:lnTo>
                    <a:lnTo>
                      <a:pt x="0" y="28"/>
                    </a:lnTo>
                    <a:lnTo>
                      <a:pt x="3" y="31"/>
                    </a:lnTo>
                    <a:lnTo>
                      <a:pt x="7" y="35"/>
                    </a:lnTo>
                    <a:lnTo>
                      <a:pt x="12" y="37"/>
                    </a:lnTo>
                    <a:lnTo>
                      <a:pt x="16" y="40"/>
                    </a:lnTo>
                    <a:lnTo>
                      <a:pt x="19" y="44"/>
                    </a:lnTo>
                    <a:lnTo>
                      <a:pt x="22" y="46"/>
                    </a:lnTo>
                    <a:lnTo>
                      <a:pt x="27" y="44"/>
                    </a:lnTo>
                    <a:lnTo>
                      <a:pt x="31" y="40"/>
                    </a:lnTo>
                    <a:lnTo>
                      <a:pt x="34" y="35"/>
                    </a:lnTo>
                    <a:lnTo>
                      <a:pt x="34" y="29"/>
                    </a:lnTo>
                    <a:lnTo>
                      <a:pt x="33" y="24"/>
                    </a:lnTo>
                    <a:lnTo>
                      <a:pt x="30" y="20"/>
                    </a:lnTo>
                    <a:lnTo>
                      <a:pt x="30" y="15"/>
                    </a:lnTo>
                    <a:lnTo>
                      <a:pt x="29" y="9"/>
                    </a:lnTo>
                    <a:lnTo>
                      <a:pt x="27" y="5"/>
                    </a:lnTo>
                    <a:lnTo>
                      <a:pt x="23" y="1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6" y="1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5" name="Freeform 437"/>
              <p:cNvSpPr>
                <a:spLocks/>
              </p:cNvSpPr>
              <p:nvPr/>
            </p:nvSpPr>
            <p:spPr bwMode="auto">
              <a:xfrm>
                <a:off x="2071688" y="1968500"/>
                <a:ext cx="215900" cy="103188"/>
              </a:xfrm>
              <a:custGeom>
                <a:avLst/>
                <a:gdLst>
                  <a:gd name="T0" fmla="*/ 2147483646 w 202"/>
                  <a:gd name="T1" fmla="*/ 2147483646 h 100"/>
                  <a:gd name="T2" fmla="*/ 2147483646 w 202"/>
                  <a:gd name="T3" fmla="*/ 2147483646 h 100"/>
                  <a:gd name="T4" fmla="*/ 2147483646 w 202"/>
                  <a:gd name="T5" fmla="*/ 2147483646 h 100"/>
                  <a:gd name="T6" fmla="*/ 2147483646 w 202"/>
                  <a:gd name="T7" fmla="*/ 2147483646 h 100"/>
                  <a:gd name="T8" fmla="*/ 2147483646 w 202"/>
                  <a:gd name="T9" fmla="*/ 2147483646 h 100"/>
                  <a:gd name="T10" fmla="*/ 2147483646 w 202"/>
                  <a:gd name="T11" fmla="*/ 2147483646 h 100"/>
                  <a:gd name="T12" fmla="*/ 2147483646 w 202"/>
                  <a:gd name="T13" fmla="*/ 2147483646 h 100"/>
                  <a:gd name="T14" fmla="*/ 2147483646 w 202"/>
                  <a:gd name="T15" fmla="*/ 2147483646 h 100"/>
                  <a:gd name="T16" fmla="*/ 2147483646 w 202"/>
                  <a:gd name="T17" fmla="*/ 2147483646 h 100"/>
                  <a:gd name="T18" fmla="*/ 2147483646 w 202"/>
                  <a:gd name="T19" fmla="*/ 2147483646 h 100"/>
                  <a:gd name="T20" fmla="*/ 2147483646 w 202"/>
                  <a:gd name="T21" fmla="*/ 2147483646 h 100"/>
                  <a:gd name="T22" fmla="*/ 2147483646 w 202"/>
                  <a:gd name="T23" fmla="*/ 2147483646 h 100"/>
                  <a:gd name="T24" fmla="*/ 2147483646 w 202"/>
                  <a:gd name="T25" fmla="*/ 2147483646 h 100"/>
                  <a:gd name="T26" fmla="*/ 2147483646 w 202"/>
                  <a:gd name="T27" fmla="*/ 2147483646 h 100"/>
                  <a:gd name="T28" fmla="*/ 2147483646 w 202"/>
                  <a:gd name="T29" fmla="*/ 2147483646 h 100"/>
                  <a:gd name="T30" fmla="*/ 2147483646 w 202"/>
                  <a:gd name="T31" fmla="*/ 2147483646 h 100"/>
                  <a:gd name="T32" fmla="*/ 2147483646 w 202"/>
                  <a:gd name="T33" fmla="*/ 2147483646 h 100"/>
                  <a:gd name="T34" fmla="*/ 2147483646 w 202"/>
                  <a:gd name="T35" fmla="*/ 2147483646 h 100"/>
                  <a:gd name="T36" fmla="*/ 2147483646 w 202"/>
                  <a:gd name="T37" fmla="*/ 2147483646 h 100"/>
                  <a:gd name="T38" fmla="*/ 2147483646 w 202"/>
                  <a:gd name="T39" fmla="*/ 2147483646 h 100"/>
                  <a:gd name="T40" fmla="*/ 2147483646 w 202"/>
                  <a:gd name="T41" fmla="*/ 2147483646 h 100"/>
                  <a:gd name="T42" fmla="*/ 2147483646 w 202"/>
                  <a:gd name="T43" fmla="*/ 2147483646 h 100"/>
                  <a:gd name="T44" fmla="*/ 2147483646 w 202"/>
                  <a:gd name="T45" fmla="*/ 2147483646 h 100"/>
                  <a:gd name="T46" fmla="*/ 2147483646 w 202"/>
                  <a:gd name="T47" fmla="*/ 2147483646 h 100"/>
                  <a:gd name="T48" fmla="*/ 2147483646 w 202"/>
                  <a:gd name="T49" fmla="*/ 2147483646 h 100"/>
                  <a:gd name="T50" fmla="*/ 2147483646 w 202"/>
                  <a:gd name="T51" fmla="*/ 2147483646 h 100"/>
                  <a:gd name="T52" fmla="*/ 2147483646 w 202"/>
                  <a:gd name="T53" fmla="*/ 2147483646 h 100"/>
                  <a:gd name="T54" fmla="*/ 0 w 202"/>
                  <a:gd name="T55" fmla="*/ 2147483646 h 100"/>
                  <a:gd name="T56" fmla="*/ 2147483646 w 202"/>
                  <a:gd name="T57" fmla="*/ 2147483646 h 100"/>
                  <a:gd name="T58" fmla="*/ 2147483646 w 202"/>
                  <a:gd name="T59" fmla="*/ 0 h 100"/>
                  <a:gd name="T60" fmla="*/ 2147483646 w 202"/>
                  <a:gd name="T61" fmla="*/ 2147483646 h 100"/>
                  <a:gd name="T62" fmla="*/ 2147483646 w 202"/>
                  <a:gd name="T63" fmla="*/ 2147483646 h 100"/>
                  <a:gd name="T64" fmla="*/ 2147483646 w 202"/>
                  <a:gd name="T65" fmla="*/ 2147483646 h 100"/>
                  <a:gd name="T66" fmla="*/ 2147483646 w 202"/>
                  <a:gd name="T67" fmla="*/ 2147483646 h 100"/>
                  <a:gd name="T68" fmla="*/ 2147483646 w 202"/>
                  <a:gd name="T69" fmla="*/ 2147483646 h 100"/>
                  <a:gd name="T70" fmla="*/ 2147483646 w 202"/>
                  <a:gd name="T71" fmla="*/ 2147483646 h 100"/>
                  <a:gd name="T72" fmla="*/ 2147483646 w 202"/>
                  <a:gd name="T73" fmla="*/ 2147483646 h 100"/>
                  <a:gd name="T74" fmla="*/ 2147483646 w 202"/>
                  <a:gd name="T75" fmla="*/ 2147483646 h 100"/>
                  <a:gd name="T76" fmla="*/ 2147483646 w 202"/>
                  <a:gd name="T77" fmla="*/ 2147483646 h 100"/>
                  <a:gd name="T78" fmla="*/ 2147483646 w 202"/>
                  <a:gd name="T79" fmla="*/ 2147483646 h 100"/>
                  <a:gd name="T80" fmla="*/ 2147483646 w 202"/>
                  <a:gd name="T81" fmla="*/ 2147483646 h 100"/>
                  <a:gd name="T82" fmla="*/ 2147483646 w 202"/>
                  <a:gd name="T83" fmla="*/ 2147483646 h 100"/>
                  <a:gd name="T84" fmla="*/ 2147483646 w 202"/>
                  <a:gd name="T85" fmla="*/ 2147483646 h 100"/>
                  <a:gd name="T86" fmla="*/ 2147483646 w 202"/>
                  <a:gd name="T87" fmla="*/ 2147483646 h 10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2" h="100">
                    <a:moveTo>
                      <a:pt x="166" y="28"/>
                    </a:moveTo>
                    <a:lnTo>
                      <a:pt x="169" y="29"/>
                    </a:lnTo>
                    <a:lnTo>
                      <a:pt x="176" y="30"/>
                    </a:lnTo>
                    <a:lnTo>
                      <a:pt x="184" y="33"/>
                    </a:lnTo>
                    <a:lnTo>
                      <a:pt x="191" y="37"/>
                    </a:lnTo>
                    <a:lnTo>
                      <a:pt x="196" y="41"/>
                    </a:lnTo>
                    <a:lnTo>
                      <a:pt x="198" y="46"/>
                    </a:lnTo>
                    <a:lnTo>
                      <a:pt x="201" y="52"/>
                    </a:lnTo>
                    <a:lnTo>
                      <a:pt x="201" y="60"/>
                    </a:lnTo>
                    <a:lnTo>
                      <a:pt x="201" y="67"/>
                    </a:lnTo>
                    <a:lnTo>
                      <a:pt x="202" y="69"/>
                    </a:lnTo>
                    <a:lnTo>
                      <a:pt x="201" y="73"/>
                    </a:lnTo>
                    <a:lnTo>
                      <a:pt x="196" y="76"/>
                    </a:lnTo>
                    <a:lnTo>
                      <a:pt x="190" y="81"/>
                    </a:lnTo>
                    <a:lnTo>
                      <a:pt x="186" y="84"/>
                    </a:lnTo>
                    <a:lnTo>
                      <a:pt x="180" y="85"/>
                    </a:lnTo>
                    <a:lnTo>
                      <a:pt x="172" y="85"/>
                    </a:lnTo>
                    <a:lnTo>
                      <a:pt x="166" y="84"/>
                    </a:lnTo>
                    <a:lnTo>
                      <a:pt x="163" y="83"/>
                    </a:lnTo>
                    <a:lnTo>
                      <a:pt x="160" y="84"/>
                    </a:lnTo>
                    <a:lnTo>
                      <a:pt x="156" y="88"/>
                    </a:lnTo>
                    <a:lnTo>
                      <a:pt x="152" y="90"/>
                    </a:lnTo>
                    <a:lnTo>
                      <a:pt x="148" y="91"/>
                    </a:lnTo>
                    <a:lnTo>
                      <a:pt x="142" y="92"/>
                    </a:lnTo>
                    <a:lnTo>
                      <a:pt x="136" y="92"/>
                    </a:lnTo>
                    <a:lnTo>
                      <a:pt x="130" y="93"/>
                    </a:lnTo>
                    <a:lnTo>
                      <a:pt x="125" y="93"/>
                    </a:lnTo>
                    <a:lnTo>
                      <a:pt x="120" y="94"/>
                    </a:lnTo>
                    <a:lnTo>
                      <a:pt x="116" y="96"/>
                    </a:lnTo>
                    <a:lnTo>
                      <a:pt x="111" y="98"/>
                    </a:lnTo>
                    <a:lnTo>
                      <a:pt x="106" y="99"/>
                    </a:lnTo>
                    <a:lnTo>
                      <a:pt x="100" y="100"/>
                    </a:lnTo>
                    <a:lnTo>
                      <a:pt x="92" y="100"/>
                    </a:lnTo>
                    <a:lnTo>
                      <a:pt x="84" y="99"/>
                    </a:lnTo>
                    <a:lnTo>
                      <a:pt x="77" y="99"/>
                    </a:lnTo>
                    <a:lnTo>
                      <a:pt x="73" y="97"/>
                    </a:lnTo>
                    <a:lnTo>
                      <a:pt x="68" y="93"/>
                    </a:lnTo>
                    <a:lnTo>
                      <a:pt x="63" y="90"/>
                    </a:lnTo>
                    <a:lnTo>
                      <a:pt x="58" y="85"/>
                    </a:lnTo>
                    <a:lnTo>
                      <a:pt x="53" y="79"/>
                    </a:lnTo>
                    <a:lnTo>
                      <a:pt x="52" y="71"/>
                    </a:lnTo>
                    <a:lnTo>
                      <a:pt x="53" y="61"/>
                    </a:lnTo>
                    <a:lnTo>
                      <a:pt x="53" y="54"/>
                    </a:lnTo>
                    <a:lnTo>
                      <a:pt x="53" y="48"/>
                    </a:lnTo>
                    <a:lnTo>
                      <a:pt x="51" y="44"/>
                    </a:lnTo>
                    <a:lnTo>
                      <a:pt x="49" y="39"/>
                    </a:lnTo>
                    <a:lnTo>
                      <a:pt x="46" y="35"/>
                    </a:lnTo>
                    <a:lnTo>
                      <a:pt x="42" y="32"/>
                    </a:lnTo>
                    <a:lnTo>
                      <a:pt x="36" y="32"/>
                    </a:lnTo>
                    <a:lnTo>
                      <a:pt x="30" y="33"/>
                    </a:lnTo>
                    <a:lnTo>
                      <a:pt x="28" y="35"/>
                    </a:lnTo>
                    <a:lnTo>
                      <a:pt x="24" y="35"/>
                    </a:lnTo>
                    <a:lnTo>
                      <a:pt x="20" y="31"/>
                    </a:lnTo>
                    <a:lnTo>
                      <a:pt x="12" y="25"/>
                    </a:lnTo>
                    <a:lnTo>
                      <a:pt x="5" y="22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7" y="3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24" y="1"/>
                    </a:lnTo>
                    <a:lnTo>
                      <a:pt x="30" y="6"/>
                    </a:lnTo>
                    <a:lnTo>
                      <a:pt x="34" y="12"/>
                    </a:lnTo>
                    <a:lnTo>
                      <a:pt x="37" y="17"/>
                    </a:lnTo>
                    <a:lnTo>
                      <a:pt x="43" y="21"/>
                    </a:lnTo>
                    <a:lnTo>
                      <a:pt x="49" y="20"/>
                    </a:lnTo>
                    <a:lnTo>
                      <a:pt x="52" y="16"/>
                    </a:lnTo>
                    <a:lnTo>
                      <a:pt x="54" y="13"/>
                    </a:lnTo>
                    <a:lnTo>
                      <a:pt x="59" y="12"/>
                    </a:lnTo>
                    <a:lnTo>
                      <a:pt x="63" y="13"/>
                    </a:lnTo>
                    <a:lnTo>
                      <a:pt x="67" y="13"/>
                    </a:lnTo>
                    <a:lnTo>
                      <a:pt x="69" y="16"/>
                    </a:lnTo>
                    <a:lnTo>
                      <a:pt x="70" y="21"/>
                    </a:lnTo>
                    <a:lnTo>
                      <a:pt x="73" y="29"/>
                    </a:lnTo>
                    <a:lnTo>
                      <a:pt x="80" y="36"/>
                    </a:lnTo>
                    <a:lnTo>
                      <a:pt x="85" y="43"/>
                    </a:lnTo>
                    <a:lnTo>
                      <a:pt x="88" y="50"/>
                    </a:lnTo>
                    <a:lnTo>
                      <a:pt x="91" y="53"/>
                    </a:lnTo>
                    <a:lnTo>
                      <a:pt x="100" y="52"/>
                    </a:lnTo>
                    <a:lnTo>
                      <a:pt x="111" y="51"/>
                    </a:lnTo>
                    <a:lnTo>
                      <a:pt x="119" y="52"/>
                    </a:lnTo>
                    <a:lnTo>
                      <a:pt x="123" y="53"/>
                    </a:lnTo>
                    <a:lnTo>
                      <a:pt x="128" y="51"/>
                    </a:lnTo>
                    <a:lnTo>
                      <a:pt x="133" y="46"/>
                    </a:lnTo>
                    <a:lnTo>
                      <a:pt x="138" y="41"/>
                    </a:lnTo>
                    <a:lnTo>
                      <a:pt x="143" y="37"/>
                    </a:lnTo>
                    <a:lnTo>
                      <a:pt x="149" y="32"/>
                    </a:lnTo>
                    <a:lnTo>
                      <a:pt x="154" y="29"/>
                    </a:lnTo>
                    <a:lnTo>
                      <a:pt x="166" y="28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6" name="Freeform 438"/>
              <p:cNvSpPr>
                <a:spLocks/>
              </p:cNvSpPr>
              <p:nvPr/>
            </p:nvSpPr>
            <p:spPr bwMode="auto">
              <a:xfrm>
                <a:off x="1901825" y="1903413"/>
                <a:ext cx="44450" cy="38100"/>
              </a:xfrm>
              <a:custGeom>
                <a:avLst/>
                <a:gdLst>
                  <a:gd name="T0" fmla="*/ 2147483646 w 40"/>
                  <a:gd name="T1" fmla="*/ 2147483646 h 37"/>
                  <a:gd name="T2" fmla="*/ 2147483646 w 40"/>
                  <a:gd name="T3" fmla="*/ 2147483646 h 37"/>
                  <a:gd name="T4" fmla="*/ 2147483646 w 40"/>
                  <a:gd name="T5" fmla="*/ 2147483646 h 37"/>
                  <a:gd name="T6" fmla="*/ 2147483646 w 40"/>
                  <a:gd name="T7" fmla="*/ 2147483646 h 37"/>
                  <a:gd name="T8" fmla="*/ 2147483646 w 40"/>
                  <a:gd name="T9" fmla="*/ 2147483646 h 37"/>
                  <a:gd name="T10" fmla="*/ 2147483646 w 40"/>
                  <a:gd name="T11" fmla="*/ 2147483646 h 37"/>
                  <a:gd name="T12" fmla="*/ 2147483646 w 40"/>
                  <a:gd name="T13" fmla="*/ 2147483646 h 37"/>
                  <a:gd name="T14" fmla="*/ 2147483646 w 40"/>
                  <a:gd name="T15" fmla="*/ 2147483646 h 37"/>
                  <a:gd name="T16" fmla="*/ 2147483646 w 40"/>
                  <a:gd name="T17" fmla="*/ 2147483646 h 37"/>
                  <a:gd name="T18" fmla="*/ 2147483646 w 40"/>
                  <a:gd name="T19" fmla="*/ 2147483646 h 37"/>
                  <a:gd name="T20" fmla="*/ 2147483646 w 40"/>
                  <a:gd name="T21" fmla="*/ 2147483646 h 37"/>
                  <a:gd name="T22" fmla="*/ 2147483646 w 40"/>
                  <a:gd name="T23" fmla="*/ 2147483646 h 37"/>
                  <a:gd name="T24" fmla="*/ 2147483646 w 40"/>
                  <a:gd name="T25" fmla="*/ 2147483646 h 37"/>
                  <a:gd name="T26" fmla="*/ 2147483646 w 40"/>
                  <a:gd name="T27" fmla="*/ 2147483646 h 37"/>
                  <a:gd name="T28" fmla="*/ 0 w 40"/>
                  <a:gd name="T29" fmla="*/ 2147483646 h 37"/>
                  <a:gd name="T30" fmla="*/ 2147483646 w 40"/>
                  <a:gd name="T31" fmla="*/ 2147483646 h 37"/>
                  <a:gd name="T32" fmla="*/ 2147483646 w 40"/>
                  <a:gd name="T33" fmla="*/ 2147483646 h 37"/>
                  <a:gd name="T34" fmla="*/ 2147483646 w 40"/>
                  <a:gd name="T35" fmla="*/ 2147483646 h 37"/>
                  <a:gd name="T36" fmla="*/ 2147483646 w 40"/>
                  <a:gd name="T37" fmla="*/ 2147483646 h 37"/>
                  <a:gd name="T38" fmla="*/ 2147483646 w 40"/>
                  <a:gd name="T39" fmla="*/ 0 h 37"/>
                  <a:gd name="T40" fmla="*/ 2147483646 w 40"/>
                  <a:gd name="T41" fmla="*/ 2147483646 h 37"/>
                  <a:gd name="T42" fmla="*/ 2147483646 w 40"/>
                  <a:gd name="T43" fmla="*/ 2147483646 h 37"/>
                  <a:gd name="T44" fmla="*/ 2147483646 w 40"/>
                  <a:gd name="T45" fmla="*/ 2147483646 h 37"/>
                  <a:gd name="T46" fmla="*/ 2147483646 w 40"/>
                  <a:gd name="T47" fmla="*/ 2147483646 h 37"/>
                  <a:gd name="T48" fmla="*/ 2147483646 w 40"/>
                  <a:gd name="T49" fmla="*/ 2147483646 h 3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40" h="37">
                    <a:moveTo>
                      <a:pt x="38" y="20"/>
                    </a:moveTo>
                    <a:lnTo>
                      <a:pt x="37" y="21"/>
                    </a:lnTo>
                    <a:lnTo>
                      <a:pt x="35" y="26"/>
                    </a:lnTo>
                    <a:lnTo>
                      <a:pt x="32" y="30"/>
                    </a:lnTo>
                    <a:lnTo>
                      <a:pt x="28" y="34"/>
                    </a:lnTo>
                    <a:lnTo>
                      <a:pt x="24" y="36"/>
                    </a:lnTo>
                    <a:lnTo>
                      <a:pt x="19" y="37"/>
                    </a:lnTo>
                    <a:lnTo>
                      <a:pt x="14" y="37"/>
                    </a:lnTo>
                    <a:lnTo>
                      <a:pt x="13" y="37"/>
                    </a:lnTo>
                    <a:lnTo>
                      <a:pt x="12" y="36"/>
                    </a:lnTo>
                    <a:lnTo>
                      <a:pt x="11" y="34"/>
                    </a:lnTo>
                    <a:lnTo>
                      <a:pt x="9" y="32"/>
                    </a:lnTo>
                    <a:lnTo>
                      <a:pt x="5" y="28"/>
                    </a:lnTo>
                    <a:lnTo>
                      <a:pt x="2" y="24"/>
                    </a:lnTo>
                    <a:lnTo>
                      <a:pt x="0" y="20"/>
                    </a:lnTo>
                    <a:lnTo>
                      <a:pt x="2" y="17"/>
                    </a:lnTo>
                    <a:lnTo>
                      <a:pt x="6" y="12"/>
                    </a:lnTo>
                    <a:lnTo>
                      <a:pt x="12" y="7"/>
                    </a:lnTo>
                    <a:lnTo>
                      <a:pt x="17" y="3"/>
                    </a:lnTo>
                    <a:lnTo>
                      <a:pt x="20" y="0"/>
                    </a:lnTo>
                    <a:lnTo>
                      <a:pt x="25" y="2"/>
                    </a:lnTo>
                    <a:lnTo>
                      <a:pt x="32" y="4"/>
                    </a:lnTo>
                    <a:lnTo>
                      <a:pt x="37" y="7"/>
                    </a:lnTo>
                    <a:lnTo>
                      <a:pt x="40" y="12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7" name="Freeform 439"/>
              <p:cNvSpPr>
                <a:spLocks/>
              </p:cNvSpPr>
              <p:nvPr/>
            </p:nvSpPr>
            <p:spPr bwMode="auto">
              <a:xfrm flipV="1">
                <a:off x="2071688" y="1662113"/>
                <a:ext cx="215900" cy="323850"/>
              </a:xfrm>
              <a:custGeom>
                <a:avLst/>
                <a:gdLst>
                  <a:gd name="T0" fmla="*/ 2147483646 w 201"/>
                  <a:gd name="T1" fmla="*/ 2147483646 h 319"/>
                  <a:gd name="T2" fmla="*/ 2147483646 w 201"/>
                  <a:gd name="T3" fmla="*/ 2147483646 h 319"/>
                  <a:gd name="T4" fmla="*/ 2147483646 w 201"/>
                  <a:gd name="T5" fmla="*/ 2147483646 h 319"/>
                  <a:gd name="T6" fmla="*/ 2147483646 w 201"/>
                  <a:gd name="T7" fmla="*/ 2147483646 h 319"/>
                  <a:gd name="T8" fmla="*/ 2147483646 w 201"/>
                  <a:gd name="T9" fmla="*/ 2147483646 h 319"/>
                  <a:gd name="T10" fmla="*/ 2147483646 w 201"/>
                  <a:gd name="T11" fmla="*/ 2147483646 h 319"/>
                  <a:gd name="T12" fmla="*/ 2147483646 w 201"/>
                  <a:gd name="T13" fmla="*/ 2147483646 h 319"/>
                  <a:gd name="T14" fmla="*/ 2147483646 w 201"/>
                  <a:gd name="T15" fmla="*/ 2147483646 h 319"/>
                  <a:gd name="T16" fmla="*/ 2147483646 w 201"/>
                  <a:gd name="T17" fmla="*/ 2147483646 h 319"/>
                  <a:gd name="T18" fmla="*/ 2147483646 w 201"/>
                  <a:gd name="T19" fmla="*/ 2147483646 h 319"/>
                  <a:gd name="T20" fmla="*/ 2147483646 w 201"/>
                  <a:gd name="T21" fmla="*/ 2147483646 h 319"/>
                  <a:gd name="T22" fmla="*/ 2147483646 w 201"/>
                  <a:gd name="T23" fmla="*/ 2147483646 h 319"/>
                  <a:gd name="T24" fmla="*/ 2147483646 w 201"/>
                  <a:gd name="T25" fmla="*/ 2147483646 h 319"/>
                  <a:gd name="T26" fmla="*/ 2147483646 w 201"/>
                  <a:gd name="T27" fmla="*/ 2147483646 h 319"/>
                  <a:gd name="T28" fmla="*/ 2147483646 w 201"/>
                  <a:gd name="T29" fmla="*/ 2147483646 h 319"/>
                  <a:gd name="T30" fmla="*/ 2147483646 w 201"/>
                  <a:gd name="T31" fmla="*/ 2147483646 h 319"/>
                  <a:gd name="T32" fmla="*/ 2147483646 w 201"/>
                  <a:gd name="T33" fmla="*/ 2147483646 h 319"/>
                  <a:gd name="T34" fmla="*/ 2147483646 w 201"/>
                  <a:gd name="T35" fmla="*/ 2147483646 h 319"/>
                  <a:gd name="T36" fmla="*/ 2147483646 w 201"/>
                  <a:gd name="T37" fmla="*/ 2147483646 h 319"/>
                  <a:gd name="T38" fmla="*/ 2147483646 w 201"/>
                  <a:gd name="T39" fmla="*/ 2147483646 h 319"/>
                  <a:gd name="T40" fmla="*/ 2147483646 w 201"/>
                  <a:gd name="T41" fmla="*/ 2147483646 h 319"/>
                  <a:gd name="T42" fmla="*/ 2147483646 w 201"/>
                  <a:gd name="T43" fmla="*/ 2147483646 h 319"/>
                  <a:gd name="T44" fmla="*/ 2147483646 w 201"/>
                  <a:gd name="T45" fmla="*/ 2147483646 h 319"/>
                  <a:gd name="T46" fmla="*/ 2147483646 w 201"/>
                  <a:gd name="T47" fmla="*/ 2147483646 h 319"/>
                  <a:gd name="T48" fmla="*/ 2147483646 w 201"/>
                  <a:gd name="T49" fmla="*/ 2147483646 h 319"/>
                  <a:gd name="T50" fmla="*/ 2147483646 w 201"/>
                  <a:gd name="T51" fmla="*/ 0 h 319"/>
                  <a:gd name="T52" fmla="*/ 2147483646 w 201"/>
                  <a:gd name="T53" fmla="*/ 2147483646 h 319"/>
                  <a:gd name="T54" fmla="*/ 2147483646 w 201"/>
                  <a:gd name="T55" fmla="*/ 2147483646 h 319"/>
                  <a:gd name="T56" fmla="*/ 2147483646 w 201"/>
                  <a:gd name="T57" fmla="*/ 2147483646 h 319"/>
                  <a:gd name="T58" fmla="*/ 2147483646 w 201"/>
                  <a:gd name="T59" fmla="*/ 2147483646 h 319"/>
                  <a:gd name="T60" fmla="*/ 2147483646 w 201"/>
                  <a:gd name="T61" fmla="*/ 2147483646 h 319"/>
                  <a:gd name="T62" fmla="*/ 2147483646 w 201"/>
                  <a:gd name="T63" fmla="*/ 2147483646 h 319"/>
                  <a:gd name="T64" fmla="*/ 2147483646 w 201"/>
                  <a:gd name="T65" fmla="*/ 2147483646 h 319"/>
                  <a:gd name="T66" fmla="*/ 2147483646 w 201"/>
                  <a:gd name="T67" fmla="*/ 2147483646 h 319"/>
                  <a:gd name="T68" fmla="*/ 2147483646 w 201"/>
                  <a:gd name="T69" fmla="*/ 2147483646 h 319"/>
                  <a:gd name="T70" fmla="*/ 2147483646 w 201"/>
                  <a:gd name="T71" fmla="*/ 2147483646 h 319"/>
                  <a:gd name="T72" fmla="*/ 2147483646 w 201"/>
                  <a:gd name="T73" fmla="*/ 2147483646 h 319"/>
                  <a:gd name="T74" fmla="*/ 2147483646 w 201"/>
                  <a:gd name="T75" fmla="*/ 2147483646 h 319"/>
                  <a:gd name="T76" fmla="*/ 2147483646 w 201"/>
                  <a:gd name="T77" fmla="*/ 2147483646 h 319"/>
                  <a:gd name="T78" fmla="*/ 2147483646 w 201"/>
                  <a:gd name="T79" fmla="*/ 2147483646 h 319"/>
                  <a:gd name="T80" fmla="*/ 2147483646 w 201"/>
                  <a:gd name="T81" fmla="*/ 2147483646 h 319"/>
                  <a:gd name="T82" fmla="*/ 2147483646 w 201"/>
                  <a:gd name="T83" fmla="*/ 2147483646 h 319"/>
                  <a:gd name="T84" fmla="*/ 2147483646 w 201"/>
                  <a:gd name="T85" fmla="*/ 2147483646 h 319"/>
                  <a:gd name="T86" fmla="*/ 0 w 201"/>
                  <a:gd name="T87" fmla="*/ 2147483646 h 319"/>
                  <a:gd name="T88" fmla="*/ 2147483646 w 201"/>
                  <a:gd name="T89" fmla="*/ 2147483646 h 319"/>
                  <a:gd name="T90" fmla="*/ 2147483646 w 201"/>
                  <a:gd name="T91" fmla="*/ 2147483646 h 319"/>
                  <a:gd name="T92" fmla="*/ 2147483646 w 201"/>
                  <a:gd name="T93" fmla="*/ 2147483646 h 319"/>
                  <a:gd name="T94" fmla="*/ 2147483646 w 201"/>
                  <a:gd name="T95" fmla="*/ 2147483646 h 319"/>
                  <a:gd name="T96" fmla="*/ 2147483646 w 201"/>
                  <a:gd name="T97" fmla="*/ 2147483646 h 319"/>
                  <a:gd name="T98" fmla="*/ 2147483646 w 201"/>
                  <a:gd name="T99" fmla="*/ 2147483646 h 319"/>
                  <a:gd name="T100" fmla="*/ 2147483646 w 201"/>
                  <a:gd name="T101" fmla="*/ 2147483646 h 319"/>
                  <a:gd name="T102" fmla="*/ 2147483646 w 201"/>
                  <a:gd name="T103" fmla="*/ 2147483646 h 319"/>
                  <a:gd name="T104" fmla="*/ 2147483646 w 201"/>
                  <a:gd name="T105" fmla="*/ 2147483646 h 319"/>
                  <a:gd name="T106" fmla="*/ 2147483646 w 201"/>
                  <a:gd name="T107" fmla="*/ 2147483646 h 319"/>
                  <a:gd name="T108" fmla="*/ 2147483646 w 201"/>
                  <a:gd name="T109" fmla="*/ 2147483646 h 319"/>
                  <a:gd name="T110" fmla="*/ 2147483646 w 201"/>
                  <a:gd name="T111" fmla="*/ 2147483646 h 31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201" h="319">
                    <a:moveTo>
                      <a:pt x="84" y="267"/>
                    </a:moveTo>
                    <a:lnTo>
                      <a:pt x="88" y="270"/>
                    </a:lnTo>
                    <a:lnTo>
                      <a:pt x="93" y="277"/>
                    </a:lnTo>
                    <a:lnTo>
                      <a:pt x="97" y="283"/>
                    </a:lnTo>
                    <a:lnTo>
                      <a:pt x="95" y="290"/>
                    </a:lnTo>
                    <a:lnTo>
                      <a:pt x="88" y="294"/>
                    </a:lnTo>
                    <a:lnTo>
                      <a:pt x="82" y="296"/>
                    </a:lnTo>
                    <a:lnTo>
                      <a:pt x="78" y="301"/>
                    </a:lnTo>
                    <a:lnTo>
                      <a:pt x="80" y="308"/>
                    </a:lnTo>
                    <a:lnTo>
                      <a:pt x="82" y="315"/>
                    </a:lnTo>
                    <a:lnTo>
                      <a:pt x="85" y="318"/>
                    </a:lnTo>
                    <a:lnTo>
                      <a:pt x="92" y="319"/>
                    </a:lnTo>
                    <a:lnTo>
                      <a:pt x="104" y="319"/>
                    </a:lnTo>
                    <a:lnTo>
                      <a:pt x="116" y="319"/>
                    </a:lnTo>
                    <a:lnTo>
                      <a:pt x="123" y="318"/>
                    </a:lnTo>
                    <a:lnTo>
                      <a:pt x="129" y="316"/>
                    </a:lnTo>
                    <a:lnTo>
                      <a:pt x="136" y="312"/>
                    </a:lnTo>
                    <a:lnTo>
                      <a:pt x="144" y="309"/>
                    </a:lnTo>
                    <a:lnTo>
                      <a:pt x="151" y="305"/>
                    </a:lnTo>
                    <a:lnTo>
                      <a:pt x="158" y="304"/>
                    </a:lnTo>
                    <a:lnTo>
                      <a:pt x="164" y="304"/>
                    </a:lnTo>
                    <a:lnTo>
                      <a:pt x="171" y="306"/>
                    </a:lnTo>
                    <a:lnTo>
                      <a:pt x="176" y="306"/>
                    </a:lnTo>
                    <a:lnTo>
                      <a:pt x="182" y="305"/>
                    </a:lnTo>
                    <a:lnTo>
                      <a:pt x="187" y="300"/>
                    </a:lnTo>
                    <a:lnTo>
                      <a:pt x="191" y="294"/>
                    </a:lnTo>
                    <a:lnTo>
                      <a:pt x="197" y="289"/>
                    </a:lnTo>
                    <a:lnTo>
                      <a:pt x="198" y="285"/>
                    </a:lnTo>
                    <a:lnTo>
                      <a:pt x="191" y="279"/>
                    </a:lnTo>
                    <a:lnTo>
                      <a:pt x="180" y="273"/>
                    </a:lnTo>
                    <a:lnTo>
                      <a:pt x="173" y="270"/>
                    </a:lnTo>
                    <a:lnTo>
                      <a:pt x="169" y="266"/>
                    </a:lnTo>
                    <a:lnTo>
                      <a:pt x="172" y="263"/>
                    </a:lnTo>
                    <a:lnTo>
                      <a:pt x="177" y="259"/>
                    </a:lnTo>
                    <a:lnTo>
                      <a:pt x="181" y="256"/>
                    </a:lnTo>
                    <a:lnTo>
                      <a:pt x="182" y="251"/>
                    </a:lnTo>
                    <a:lnTo>
                      <a:pt x="182" y="244"/>
                    </a:lnTo>
                    <a:lnTo>
                      <a:pt x="180" y="238"/>
                    </a:lnTo>
                    <a:lnTo>
                      <a:pt x="179" y="235"/>
                    </a:lnTo>
                    <a:lnTo>
                      <a:pt x="179" y="232"/>
                    </a:lnTo>
                    <a:lnTo>
                      <a:pt x="182" y="227"/>
                    </a:lnTo>
                    <a:lnTo>
                      <a:pt x="188" y="219"/>
                    </a:lnTo>
                    <a:lnTo>
                      <a:pt x="195" y="209"/>
                    </a:lnTo>
                    <a:lnTo>
                      <a:pt x="197" y="197"/>
                    </a:lnTo>
                    <a:lnTo>
                      <a:pt x="190" y="187"/>
                    </a:lnTo>
                    <a:lnTo>
                      <a:pt x="177" y="179"/>
                    </a:lnTo>
                    <a:lnTo>
                      <a:pt x="168" y="173"/>
                    </a:lnTo>
                    <a:lnTo>
                      <a:pt x="165" y="168"/>
                    </a:lnTo>
                    <a:lnTo>
                      <a:pt x="168" y="162"/>
                    </a:lnTo>
                    <a:lnTo>
                      <a:pt x="177" y="156"/>
                    </a:lnTo>
                    <a:lnTo>
                      <a:pt x="188" y="149"/>
                    </a:lnTo>
                    <a:lnTo>
                      <a:pt x="195" y="139"/>
                    </a:lnTo>
                    <a:lnTo>
                      <a:pt x="195" y="130"/>
                    </a:lnTo>
                    <a:lnTo>
                      <a:pt x="192" y="120"/>
                    </a:lnTo>
                    <a:lnTo>
                      <a:pt x="194" y="109"/>
                    </a:lnTo>
                    <a:lnTo>
                      <a:pt x="195" y="100"/>
                    </a:lnTo>
                    <a:lnTo>
                      <a:pt x="196" y="90"/>
                    </a:lnTo>
                    <a:lnTo>
                      <a:pt x="197" y="77"/>
                    </a:lnTo>
                    <a:lnTo>
                      <a:pt x="199" y="65"/>
                    </a:lnTo>
                    <a:lnTo>
                      <a:pt x="201" y="55"/>
                    </a:lnTo>
                    <a:lnTo>
                      <a:pt x="196" y="52"/>
                    </a:lnTo>
                    <a:lnTo>
                      <a:pt x="189" y="54"/>
                    </a:lnTo>
                    <a:lnTo>
                      <a:pt x="183" y="54"/>
                    </a:lnTo>
                    <a:lnTo>
                      <a:pt x="183" y="51"/>
                    </a:lnTo>
                    <a:lnTo>
                      <a:pt x="190" y="40"/>
                    </a:lnTo>
                    <a:lnTo>
                      <a:pt x="197" y="29"/>
                    </a:lnTo>
                    <a:lnTo>
                      <a:pt x="199" y="18"/>
                    </a:lnTo>
                    <a:lnTo>
                      <a:pt x="198" y="10"/>
                    </a:lnTo>
                    <a:lnTo>
                      <a:pt x="194" y="6"/>
                    </a:lnTo>
                    <a:lnTo>
                      <a:pt x="192" y="5"/>
                    </a:lnTo>
                    <a:lnTo>
                      <a:pt x="190" y="5"/>
                    </a:lnTo>
                    <a:lnTo>
                      <a:pt x="189" y="5"/>
                    </a:lnTo>
                    <a:lnTo>
                      <a:pt x="187" y="5"/>
                    </a:lnTo>
                    <a:lnTo>
                      <a:pt x="179" y="6"/>
                    </a:lnTo>
                    <a:lnTo>
                      <a:pt x="173" y="3"/>
                    </a:lnTo>
                    <a:lnTo>
                      <a:pt x="168" y="1"/>
                    </a:lnTo>
                    <a:lnTo>
                      <a:pt x="164" y="0"/>
                    </a:lnTo>
                    <a:lnTo>
                      <a:pt x="163" y="0"/>
                    </a:lnTo>
                    <a:lnTo>
                      <a:pt x="161" y="0"/>
                    </a:lnTo>
                    <a:lnTo>
                      <a:pt x="160" y="1"/>
                    </a:lnTo>
                    <a:lnTo>
                      <a:pt x="159" y="2"/>
                    </a:lnTo>
                    <a:lnTo>
                      <a:pt x="156" y="5"/>
                    </a:lnTo>
                    <a:lnTo>
                      <a:pt x="151" y="6"/>
                    </a:lnTo>
                    <a:lnTo>
                      <a:pt x="145" y="6"/>
                    </a:lnTo>
                    <a:lnTo>
                      <a:pt x="139" y="7"/>
                    </a:lnTo>
                    <a:lnTo>
                      <a:pt x="135" y="8"/>
                    </a:lnTo>
                    <a:lnTo>
                      <a:pt x="129" y="9"/>
                    </a:lnTo>
                    <a:lnTo>
                      <a:pt x="126" y="10"/>
                    </a:lnTo>
                    <a:lnTo>
                      <a:pt x="123" y="14"/>
                    </a:lnTo>
                    <a:lnTo>
                      <a:pt x="121" y="17"/>
                    </a:lnTo>
                    <a:lnTo>
                      <a:pt x="119" y="18"/>
                    </a:lnTo>
                    <a:lnTo>
                      <a:pt x="115" y="18"/>
                    </a:lnTo>
                    <a:lnTo>
                      <a:pt x="108" y="20"/>
                    </a:lnTo>
                    <a:lnTo>
                      <a:pt x="100" y="23"/>
                    </a:lnTo>
                    <a:lnTo>
                      <a:pt x="93" y="26"/>
                    </a:lnTo>
                    <a:lnTo>
                      <a:pt x="87" y="31"/>
                    </a:lnTo>
                    <a:lnTo>
                      <a:pt x="82" y="39"/>
                    </a:lnTo>
                    <a:lnTo>
                      <a:pt x="80" y="47"/>
                    </a:lnTo>
                    <a:lnTo>
                      <a:pt x="81" y="54"/>
                    </a:lnTo>
                    <a:lnTo>
                      <a:pt x="81" y="59"/>
                    </a:lnTo>
                    <a:lnTo>
                      <a:pt x="80" y="60"/>
                    </a:lnTo>
                    <a:lnTo>
                      <a:pt x="74" y="61"/>
                    </a:lnTo>
                    <a:lnTo>
                      <a:pt x="67" y="62"/>
                    </a:lnTo>
                    <a:lnTo>
                      <a:pt x="60" y="66"/>
                    </a:lnTo>
                    <a:lnTo>
                      <a:pt x="59" y="70"/>
                    </a:lnTo>
                    <a:lnTo>
                      <a:pt x="57" y="74"/>
                    </a:lnTo>
                    <a:lnTo>
                      <a:pt x="52" y="77"/>
                    </a:lnTo>
                    <a:lnTo>
                      <a:pt x="46" y="81"/>
                    </a:lnTo>
                    <a:lnTo>
                      <a:pt x="43" y="84"/>
                    </a:lnTo>
                    <a:lnTo>
                      <a:pt x="40" y="89"/>
                    </a:lnTo>
                    <a:lnTo>
                      <a:pt x="37" y="93"/>
                    </a:lnTo>
                    <a:lnTo>
                      <a:pt x="35" y="99"/>
                    </a:lnTo>
                    <a:lnTo>
                      <a:pt x="38" y="107"/>
                    </a:lnTo>
                    <a:lnTo>
                      <a:pt x="44" y="115"/>
                    </a:lnTo>
                    <a:lnTo>
                      <a:pt x="47" y="122"/>
                    </a:lnTo>
                    <a:lnTo>
                      <a:pt x="49" y="128"/>
                    </a:lnTo>
                    <a:lnTo>
                      <a:pt x="47" y="132"/>
                    </a:lnTo>
                    <a:lnTo>
                      <a:pt x="45" y="138"/>
                    </a:lnTo>
                    <a:lnTo>
                      <a:pt x="44" y="143"/>
                    </a:lnTo>
                    <a:lnTo>
                      <a:pt x="43" y="143"/>
                    </a:lnTo>
                    <a:lnTo>
                      <a:pt x="38" y="136"/>
                    </a:lnTo>
                    <a:lnTo>
                      <a:pt x="34" y="126"/>
                    </a:lnTo>
                    <a:lnTo>
                      <a:pt x="31" y="118"/>
                    </a:lnTo>
                    <a:lnTo>
                      <a:pt x="28" y="113"/>
                    </a:lnTo>
                    <a:lnTo>
                      <a:pt x="24" y="114"/>
                    </a:lnTo>
                    <a:lnTo>
                      <a:pt x="21" y="118"/>
                    </a:lnTo>
                    <a:lnTo>
                      <a:pt x="16" y="123"/>
                    </a:lnTo>
                    <a:lnTo>
                      <a:pt x="12" y="128"/>
                    </a:lnTo>
                    <a:lnTo>
                      <a:pt x="9" y="132"/>
                    </a:lnTo>
                    <a:lnTo>
                      <a:pt x="7" y="141"/>
                    </a:lnTo>
                    <a:lnTo>
                      <a:pt x="4" y="153"/>
                    </a:lnTo>
                    <a:lnTo>
                      <a:pt x="0" y="166"/>
                    </a:lnTo>
                    <a:lnTo>
                      <a:pt x="0" y="176"/>
                    </a:lnTo>
                    <a:lnTo>
                      <a:pt x="1" y="184"/>
                    </a:lnTo>
                    <a:lnTo>
                      <a:pt x="2" y="190"/>
                    </a:lnTo>
                    <a:lnTo>
                      <a:pt x="6" y="195"/>
                    </a:lnTo>
                    <a:lnTo>
                      <a:pt x="12" y="198"/>
                    </a:lnTo>
                    <a:lnTo>
                      <a:pt x="19" y="199"/>
                    </a:lnTo>
                    <a:lnTo>
                      <a:pt x="23" y="200"/>
                    </a:lnTo>
                    <a:lnTo>
                      <a:pt x="27" y="200"/>
                    </a:lnTo>
                    <a:lnTo>
                      <a:pt x="30" y="199"/>
                    </a:lnTo>
                    <a:lnTo>
                      <a:pt x="31" y="200"/>
                    </a:lnTo>
                    <a:lnTo>
                      <a:pt x="30" y="205"/>
                    </a:lnTo>
                    <a:lnTo>
                      <a:pt x="28" y="211"/>
                    </a:lnTo>
                    <a:lnTo>
                      <a:pt x="24" y="215"/>
                    </a:lnTo>
                    <a:lnTo>
                      <a:pt x="23" y="219"/>
                    </a:lnTo>
                    <a:lnTo>
                      <a:pt x="24" y="224"/>
                    </a:lnTo>
                    <a:lnTo>
                      <a:pt x="28" y="229"/>
                    </a:lnTo>
                    <a:lnTo>
                      <a:pt x="31" y="234"/>
                    </a:lnTo>
                    <a:lnTo>
                      <a:pt x="36" y="238"/>
                    </a:lnTo>
                    <a:lnTo>
                      <a:pt x="44" y="245"/>
                    </a:lnTo>
                    <a:lnTo>
                      <a:pt x="54" y="248"/>
                    </a:lnTo>
                    <a:lnTo>
                      <a:pt x="63" y="244"/>
                    </a:lnTo>
                    <a:lnTo>
                      <a:pt x="70" y="237"/>
                    </a:lnTo>
                    <a:lnTo>
                      <a:pt x="75" y="232"/>
                    </a:lnTo>
                    <a:lnTo>
                      <a:pt x="77" y="229"/>
                    </a:lnTo>
                    <a:lnTo>
                      <a:pt x="82" y="230"/>
                    </a:lnTo>
                    <a:lnTo>
                      <a:pt x="88" y="234"/>
                    </a:lnTo>
                    <a:lnTo>
                      <a:pt x="96" y="240"/>
                    </a:lnTo>
                    <a:lnTo>
                      <a:pt x="104" y="247"/>
                    </a:lnTo>
                    <a:lnTo>
                      <a:pt x="111" y="256"/>
                    </a:lnTo>
                    <a:lnTo>
                      <a:pt x="113" y="263"/>
                    </a:lnTo>
                    <a:lnTo>
                      <a:pt x="113" y="264"/>
                    </a:lnTo>
                    <a:lnTo>
                      <a:pt x="110" y="262"/>
                    </a:lnTo>
                    <a:lnTo>
                      <a:pt x="103" y="256"/>
                    </a:lnTo>
                    <a:lnTo>
                      <a:pt x="93" y="252"/>
                    </a:lnTo>
                    <a:lnTo>
                      <a:pt x="85" y="252"/>
                    </a:lnTo>
                    <a:lnTo>
                      <a:pt x="82" y="258"/>
                    </a:lnTo>
                    <a:lnTo>
                      <a:pt x="84" y="267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8" name="Freeform 440"/>
              <p:cNvSpPr>
                <a:spLocks/>
              </p:cNvSpPr>
              <p:nvPr/>
            </p:nvSpPr>
            <p:spPr bwMode="auto">
              <a:xfrm>
                <a:off x="2076450" y="1930400"/>
                <a:ext cx="36513" cy="17463"/>
              </a:xfrm>
              <a:custGeom>
                <a:avLst/>
                <a:gdLst>
                  <a:gd name="T0" fmla="*/ 2147483646 w 34"/>
                  <a:gd name="T1" fmla="*/ 0 h 18"/>
                  <a:gd name="T2" fmla="*/ 2147483646 w 34"/>
                  <a:gd name="T3" fmla="*/ 2147483646 h 18"/>
                  <a:gd name="T4" fmla="*/ 2147483646 w 34"/>
                  <a:gd name="T5" fmla="*/ 2147483646 h 18"/>
                  <a:gd name="T6" fmla="*/ 2147483646 w 34"/>
                  <a:gd name="T7" fmla="*/ 2147483646 h 18"/>
                  <a:gd name="T8" fmla="*/ 2147483646 w 34"/>
                  <a:gd name="T9" fmla="*/ 2147483646 h 18"/>
                  <a:gd name="T10" fmla="*/ 2147483646 w 34"/>
                  <a:gd name="T11" fmla="*/ 2147483646 h 18"/>
                  <a:gd name="T12" fmla="*/ 2147483646 w 34"/>
                  <a:gd name="T13" fmla="*/ 2147483646 h 18"/>
                  <a:gd name="T14" fmla="*/ 2147483646 w 34"/>
                  <a:gd name="T15" fmla="*/ 2147483646 h 18"/>
                  <a:gd name="T16" fmla="*/ 2147483646 w 34"/>
                  <a:gd name="T17" fmla="*/ 2147483646 h 18"/>
                  <a:gd name="T18" fmla="*/ 2147483646 w 34"/>
                  <a:gd name="T19" fmla="*/ 2147483646 h 18"/>
                  <a:gd name="T20" fmla="*/ 0 w 34"/>
                  <a:gd name="T21" fmla="*/ 2147483646 h 18"/>
                  <a:gd name="T22" fmla="*/ 0 w 34"/>
                  <a:gd name="T23" fmla="*/ 2147483646 h 18"/>
                  <a:gd name="T24" fmla="*/ 2147483646 w 34"/>
                  <a:gd name="T25" fmla="*/ 2147483646 h 18"/>
                  <a:gd name="T26" fmla="*/ 2147483646 w 34"/>
                  <a:gd name="T27" fmla="*/ 2147483646 h 18"/>
                  <a:gd name="T28" fmla="*/ 2147483646 w 34"/>
                  <a:gd name="T29" fmla="*/ 2147483646 h 18"/>
                  <a:gd name="T30" fmla="*/ 2147483646 w 34"/>
                  <a:gd name="T31" fmla="*/ 2147483646 h 18"/>
                  <a:gd name="T32" fmla="*/ 2147483646 w 34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18">
                    <a:moveTo>
                      <a:pt x="31" y="0"/>
                    </a:moveTo>
                    <a:lnTo>
                      <a:pt x="32" y="1"/>
                    </a:lnTo>
                    <a:lnTo>
                      <a:pt x="34" y="3"/>
                    </a:lnTo>
                    <a:lnTo>
                      <a:pt x="34" y="6"/>
                    </a:lnTo>
                    <a:lnTo>
                      <a:pt x="30" y="10"/>
                    </a:lnTo>
                    <a:lnTo>
                      <a:pt x="24" y="14"/>
                    </a:lnTo>
                    <a:lnTo>
                      <a:pt x="22" y="16"/>
                    </a:lnTo>
                    <a:lnTo>
                      <a:pt x="19" y="18"/>
                    </a:lnTo>
                    <a:lnTo>
                      <a:pt x="12" y="18"/>
                    </a:lnTo>
                    <a:lnTo>
                      <a:pt x="4" y="16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4" y="7"/>
                    </a:lnTo>
                    <a:lnTo>
                      <a:pt x="14" y="4"/>
                    </a:lnTo>
                    <a:lnTo>
                      <a:pt x="22" y="2"/>
                    </a:lnTo>
                    <a:lnTo>
                      <a:pt x="29" y="1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9" name="Freeform 441"/>
              <p:cNvSpPr>
                <a:spLocks/>
              </p:cNvSpPr>
              <p:nvPr/>
            </p:nvSpPr>
            <p:spPr bwMode="auto">
              <a:xfrm>
                <a:off x="2057400" y="1884363"/>
                <a:ext cx="33338" cy="47625"/>
              </a:xfrm>
              <a:custGeom>
                <a:avLst/>
                <a:gdLst>
                  <a:gd name="T0" fmla="*/ 2147483646 w 34"/>
                  <a:gd name="T1" fmla="*/ 2147483646 h 46"/>
                  <a:gd name="T2" fmla="*/ 2147483646 w 34"/>
                  <a:gd name="T3" fmla="*/ 2147483646 h 46"/>
                  <a:gd name="T4" fmla="*/ 2147483646 w 34"/>
                  <a:gd name="T5" fmla="*/ 2147483646 h 46"/>
                  <a:gd name="T6" fmla="*/ 2147483646 w 34"/>
                  <a:gd name="T7" fmla="*/ 0 h 46"/>
                  <a:gd name="T8" fmla="*/ 2147483646 w 34"/>
                  <a:gd name="T9" fmla="*/ 0 h 46"/>
                  <a:gd name="T10" fmla="*/ 2147483646 w 34"/>
                  <a:gd name="T11" fmla="*/ 2147483646 h 46"/>
                  <a:gd name="T12" fmla="*/ 0 w 34"/>
                  <a:gd name="T13" fmla="*/ 2147483646 h 46"/>
                  <a:gd name="T14" fmla="*/ 2147483646 w 34"/>
                  <a:gd name="T15" fmla="*/ 2147483646 h 46"/>
                  <a:gd name="T16" fmla="*/ 2147483646 w 34"/>
                  <a:gd name="T17" fmla="*/ 2147483646 h 46"/>
                  <a:gd name="T18" fmla="*/ 2147483646 w 34"/>
                  <a:gd name="T19" fmla="*/ 2147483646 h 46"/>
                  <a:gd name="T20" fmla="*/ 2147483646 w 34"/>
                  <a:gd name="T21" fmla="*/ 2147483646 h 46"/>
                  <a:gd name="T22" fmla="*/ 2147483646 w 34"/>
                  <a:gd name="T23" fmla="*/ 2147483646 h 46"/>
                  <a:gd name="T24" fmla="*/ 2147483646 w 34"/>
                  <a:gd name="T25" fmla="*/ 2147483646 h 46"/>
                  <a:gd name="T26" fmla="*/ 2147483646 w 34"/>
                  <a:gd name="T27" fmla="*/ 2147483646 h 46"/>
                  <a:gd name="T28" fmla="*/ 2147483646 w 34"/>
                  <a:gd name="T29" fmla="*/ 2147483646 h 46"/>
                  <a:gd name="T30" fmla="*/ 2147483646 w 34"/>
                  <a:gd name="T31" fmla="*/ 2147483646 h 46"/>
                  <a:gd name="T32" fmla="*/ 2147483646 w 34"/>
                  <a:gd name="T33" fmla="*/ 2147483646 h 46"/>
                  <a:gd name="T34" fmla="*/ 2147483646 w 34"/>
                  <a:gd name="T35" fmla="*/ 2147483646 h 46"/>
                  <a:gd name="T36" fmla="*/ 2147483646 w 34"/>
                  <a:gd name="T37" fmla="*/ 2147483646 h 46"/>
                  <a:gd name="T38" fmla="*/ 2147483646 w 34"/>
                  <a:gd name="T39" fmla="*/ 2147483646 h 46"/>
                  <a:gd name="T40" fmla="*/ 2147483646 w 34"/>
                  <a:gd name="T41" fmla="*/ 2147483646 h 46"/>
                  <a:gd name="T42" fmla="*/ 2147483646 w 34"/>
                  <a:gd name="T43" fmla="*/ 2147483646 h 46"/>
                  <a:gd name="T44" fmla="*/ 2147483646 w 34"/>
                  <a:gd name="T45" fmla="*/ 2147483646 h 46"/>
                  <a:gd name="T46" fmla="*/ 2147483646 w 34"/>
                  <a:gd name="T47" fmla="*/ 2147483646 h 46"/>
                  <a:gd name="T48" fmla="*/ 2147483646 w 34"/>
                  <a:gd name="T49" fmla="*/ 2147483646 h 4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4" h="46">
                    <a:moveTo>
                      <a:pt x="22" y="14"/>
                    </a:moveTo>
                    <a:lnTo>
                      <a:pt x="20" y="10"/>
                    </a:lnTo>
                    <a:lnTo>
                      <a:pt x="14" y="5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5"/>
                    </a:lnTo>
                    <a:lnTo>
                      <a:pt x="0" y="10"/>
                    </a:lnTo>
                    <a:lnTo>
                      <a:pt x="1" y="15"/>
                    </a:lnTo>
                    <a:lnTo>
                      <a:pt x="1" y="20"/>
                    </a:lnTo>
                    <a:lnTo>
                      <a:pt x="3" y="27"/>
                    </a:lnTo>
                    <a:lnTo>
                      <a:pt x="4" y="36"/>
                    </a:lnTo>
                    <a:lnTo>
                      <a:pt x="7" y="43"/>
                    </a:lnTo>
                    <a:lnTo>
                      <a:pt x="11" y="46"/>
                    </a:lnTo>
                    <a:lnTo>
                      <a:pt x="16" y="46"/>
                    </a:lnTo>
                    <a:lnTo>
                      <a:pt x="21" y="44"/>
                    </a:lnTo>
                    <a:lnTo>
                      <a:pt x="26" y="42"/>
                    </a:lnTo>
                    <a:lnTo>
                      <a:pt x="29" y="38"/>
                    </a:lnTo>
                    <a:lnTo>
                      <a:pt x="31" y="33"/>
                    </a:lnTo>
                    <a:lnTo>
                      <a:pt x="34" y="30"/>
                    </a:lnTo>
                    <a:lnTo>
                      <a:pt x="34" y="27"/>
                    </a:lnTo>
                    <a:lnTo>
                      <a:pt x="30" y="22"/>
                    </a:lnTo>
                    <a:lnTo>
                      <a:pt x="26" y="17"/>
                    </a:lnTo>
                    <a:lnTo>
                      <a:pt x="23" y="15"/>
                    </a:lnTo>
                    <a:lnTo>
                      <a:pt x="22" y="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0" name="Freeform 442"/>
              <p:cNvSpPr>
                <a:spLocks/>
              </p:cNvSpPr>
              <p:nvPr/>
            </p:nvSpPr>
            <p:spPr bwMode="auto">
              <a:xfrm>
                <a:off x="1990725" y="1862138"/>
                <a:ext cx="60325" cy="68262"/>
              </a:xfrm>
              <a:custGeom>
                <a:avLst/>
                <a:gdLst>
                  <a:gd name="T0" fmla="*/ 2147483646 w 58"/>
                  <a:gd name="T1" fmla="*/ 2147483646 h 67"/>
                  <a:gd name="T2" fmla="*/ 2147483646 w 58"/>
                  <a:gd name="T3" fmla="*/ 2147483646 h 67"/>
                  <a:gd name="T4" fmla="*/ 2147483646 w 58"/>
                  <a:gd name="T5" fmla="*/ 2147483646 h 67"/>
                  <a:gd name="T6" fmla="*/ 2147483646 w 58"/>
                  <a:gd name="T7" fmla="*/ 2147483646 h 67"/>
                  <a:gd name="T8" fmla="*/ 2147483646 w 58"/>
                  <a:gd name="T9" fmla="*/ 2147483646 h 67"/>
                  <a:gd name="T10" fmla="*/ 2147483646 w 58"/>
                  <a:gd name="T11" fmla="*/ 2147483646 h 67"/>
                  <a:gd name="T12" fmla="*/ 2147483646 w 58"/>
                  <a:gd name="T13" fmla="*/ 2147483646 h 67"/>
                  <a:gd name="T14" fmla="*/ 2147483646 w 58"/>
                  <a:gd name="T15" fmla="*/ 2147483646 h 67"/>
                  <a:gd name="T16" fmla="*/ 2147483646 w 58"/>
                  <a:gd name="T17" fmla="*/ 2147483646 h 67"/>
                  <a:gd name="T18" fmla="*/ 2147483646 w 58"/>
                  <a:gd name="T19" fmla="*/ 2147483646 h 67"/>
                  <a:gd name="T20" fmla="*/ 2147483646 w 58"/>
                  <a:gd name="T21" fmla="*/ 2147483646 h 67"/>
                  <a:gd name="T22" fmla="*/ 2147483646 w 58"/>
                  <a:gd name="T23" fmla="*/ 2147483646 h 67"/>
                  <a:gd name="T24" fmla="*/ 2147483646 w 58"/>
                  <a:gd name="T25" fmla="*/ 2147483646 h 67"/>
                  <a:gd name="T26" fmla="*/ 2147483646 w 58"/>
                  <a:gd name="T27" fmla="*/ 2147483646 h 67"/>
                  <a:gd name="T28" fmla="*/ 2147483646 w 58"/>
                  <a:gd name="T29" fmla="*/ 2147483646 h 67"/>
                  <a:gd name="T30" fmla="*/ 2147483646 w 58"/>
                  <a:gd name="T31" fmla="*/ 2147483646 h 67"/>
                  <a:gd name="T32" fmla="*/ 2147483646 w 58"/>
                  <a:gd name="T33" fmla="*/ 2147483646 h 67"/>
                  <a:gd name="T34" fmla="*/ 2147483646 w 58"/>
                  <a:gd name="T35" fmla="*/ 2147483646 h 67"/>
                  <a:gd name="T36" fmla="*/ 2147483646 w 58"/>
                  <a:gd name="T37" fmla="*/ 2147483646 h 67"/>
                  <a:gd name="T38" fmla="*/ 2147483646 w 58"/>
                  <a:gd name="T39" fmla="*/ 2147483646 h 67"/>
                  <a:gd name="T40" fmla="*/ 2147483646 w 58"/>
                  <a:gd name="T41" fmla="*/ 2147483646 h 67"/>
                  <a:gd name="T42" fmla="*/ 2147483646 w 58"/>
                  <a:gd name="T43" fmla="*/ 2147483646 h 67"/>
                  <a:gd name="T44" fmla="*/ 2147483646 w 58"/>
                  <a:gd name="T45" fmla="*/ 2147483646 h 67"/>
                  <a:gd name="T46" fmla="*/ 0 w 58"/>
                  <a:gd name="T47" fmla="*/ 2147483646 h 67"/>
                  <a:gd name="T48" fmla="*/ 2147483646 w 58"/>
                  <a:gd name="T49" fmla="*/ 0 h 67"/>
                  <a:gd name="T50" fmla="*/ 2147483646 w 58"/>
                  <a:gd name="T51" fmla="*/ 0 h 67"/>
                  <a:gd name="T52" fmla="*/ 2147483646 w 58"/>
                  <a:gd name="T53" fmla="*/ 0 h 67"/>
                  <a:gd name="T54" fmla="*/ 2147483646 w 58"/>
                  <a:gd name="T55" fmla="*/ 2147483646 h 67"/>
                  <a:gd name="T56" fmla="*/ 2147483646 w 58"/>
                  <a:gd name="T57" fmla="*/ 2147483646 h 67"/>
                  <a:gd name="T58" fmla="*/ 2147483646 w 58"/>
                  <a:gd name="T59" fmla="*/ 2147483646 h 67"/>
                  <a:gd name="T60" fmla="*/ 2147483646 w 58"/>
                  <a:gd name="T61" fmla="*/ 2147483646 h 67"/>
                  <a:gd name="T62" fmla="*/ 2147483646 w 58"/>
                  <a:gd name="T63" fmla="*/ 2147483646 h 67"/>
                  <a:gd name="T64" fmla="*/ 2147483646 w 58"/>
                  <a:gd name="T65" fmla="*/ 2147483646 h 67"/>
                  <a:gd name="T66" fmla="*/ 2147483646 w 58"/>
                  <a:gd name="T67" fmla="*/ 2147483646 h 67"/>
                  <a:gd name="T68" fmla="*/ 2147483646 w 58"/>
                  <a:gd name="T69" fmla="*/ 2147483646 h 67"/>
                  <a:gd name="T70" fmla="*/ 2147483646 w 58"/>
                  <a:gd name="T71" fmla="*/ 2147483646 h 67"/>
                  <a:gd name="T72" fmla="*/ 2147483646 w 58"/>
                  <a:gd name="T73" fmla="*/ 2147483646 h 6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58" h="67">
                    <a:moveTo>
                      <a:pt x="53" y="34"/>
                    </a:moveTo>
                    <a:lnTo>
                      <a:pt x="54" y="37"/>
                    </a:lnTo>
                    <a:lnTo>
                      <a:pt x="57" y="44"/>
                    </a:lnTo>
                    <a:lnTo>
                      <a:pt x="58" y="53"/>
                    </a:lnTo>
                    <a:lnTo>
                      <a:pt x="57" y="60"/>
                    </a:lnTo>
                    <a:lnTo>
                      <a:pt x="54" y="64"/>
                    </a:lnTo>
                    <a:lnTo>
                      <a:pt x="52" y="66"/>
                    </a:lnTo>
                    <a:lnTo>
                      <a:pt x="48" y="67"/>
                    </a:lnTo>
                    <a:lnTo>
                      <a:pt x="44" y="65"/>
                    </a:lnTo>
                    <a:lnTo>
                      <a:pt x="39" y="62"/>
                    </a:lnTo>
                    <a:lnTo>
                      <a:pt x="35" y="60"/>
                    </a:lnTo>
                    <a:lnTo>
                      <a:pt x="32" y="58"/>
                    </a:lnTo>
                    <a:lnTo>
                      <a:pt x="29" y="53"/>
                    </a:lnTo>
                    <a:lnTo>
                      <a:pt x="24" y="50"/>
                    </a:lnTo>
                    <a:lnTo>
                      <a:pt x="17" y="49"/>
                    </a:lnTo>
                    <a:lnTo>
                      <a:pt x="12" y="47"/>
                    </a:lnTo>
                    <a:lnTo>
                      <a:pt x="8" y="42"/>
                    </a:lnTo>
                    <a:lnTo>
                      <a:pt x="9" y="37"/>
                    </a:lnTo>
                    <a:lnTo>
                      <a:pt x="13" y="37"/>
                    </a:lnTo>
                    <a:lnTo>
                      <a:pt x="15" y="36"/>
                    </a:lnTo>
                    <a:lnTo>
                      <a:pt x="13" y="30"/>
                    </a:lnTo>
                    <a:lnTo>
                      <a:pt x="7" y="20"/>
                    </a:lnTo>
                    <a:lnTo>
                      <a:pt x="2" y="11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9" y="2"/>
                    </a:lnTo>
                    <a:lnTo>
                      <a:pt x="23" y="8"/>
                    </a:lnTo>
                    <a:lnTo>
                      <a:pt x="28" y="13"/>
                    </a:lnTo>
                    <a:lnTo>
                      <a:pt x="34" y="15"/>
                    </a:lnTo>
                    <a:lnTo>
                      <a:pt x="38" y="16"/>
                    </a:lnTo>
                    <a:lnTo>
                      <a:pt x="40" y="19"/>
                    </a:lnTo>
                    <a:lnTo>
                      <a:pt x="43" y="24"/>
                    </a:lnTo>
                    <a:lnTo>
                      <a:pt x="47" y="29"/>
                    </a:lnTo>
                    <a:lnTo>
                      <a:pt x="51" y="32"/>
                    </a:lnTo>
                    <a:lnTo>
                      <a:pt x="53" y="3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1" name="Freeform 443"/>
              <p:cNvSpPr>
                <a:spLocks/>
              </p:cNvSpPr>
              <p:nvPr/>
            </p:nvSpPr>
            <p:spPr bwMode="auto">
              <a:xfrm>
                <a:off x="1747838" y="2109788"/>
                <a:ext cx="269875" cy="234950"/>
              </a:xfrm>
              <a:custGeom>
                <a:avLst/>
                <a:gdLst>
                  <a:gd name="T0" fmla="*/ 2147483646 w 249"/>
                  <a:gd name="T1" fmla="*/ 2147483646 h 231"/>
                  <a:gd name="T2" fmla="*/ 2147483646 w 249"/>
                  <a:gd name="T3" fmla="*/ 2147483646 h 231"/>
                  <a:gd name="T4" fmla="*/ 2147483646 w 249"/>
                  <a:gd name="T5" fmla="*/ 2147483646 h 231"/>
                  <a:gd name="T6" fmla="*/ 2147483646 w 249"/>
                  <a:gd name="T7" fmla="*/ 2147483646 h 231"/>
                  <a:gd name="T8" fmla="*/ 2147483646 w 249"/>
                  <a:gd name="T9" fmla="*/ 2147483646 h 231"/>
                  <a:gd name="T10" fmla="*/ 2147483646 w 249"/>
                  <a:gd name="T11" fmla="*/ 2147483646 h 231"/>
                  <a:gd name="T12" fmla="*/ 2147483646 w 249"/>
                  <a:gd name="T13" fmla="*/ 2147483646 h 231"/>
                  <a:gd name="T14" fmla="*/ 2147483646 w 249"/>
                  <a:gd name="T15" fmla="*/ 2147483646 h 231"/>
                  <a:gd name="T16" fmla="*/ 2147483646 w 249"/>
                  <a:gd name="T17" fmla="*/ 2147483646 h 231"/>
                  <a:gd name="T18" fmla="*/ 2147483646 w 249"/>
                  <a:gd name="T19" fmla="*/ 2147483646 h 231"/>
                  <a:gd name="T20" fmla="*/ 2147483646 w 249"/>
                  <a:gd name="T21" fmla="*/ 2147483646 h 231"/>
                  <a:gd name="T22" fmla="*/ 2147483646 w 249"/>
                  <a:gd name="T23" fmla="*/ 2147483646 h 231"/>
                  <a:gd name="T24" fmla="*/ 2147483646 w 249"/>
                  <a:gd name="T25" fmla="*/ 2147483646 h 231"/>
                  <a:gd name="T26" fmla="*/ 2147483646 w 249"/>
                  <a:gd name="T27" fmla="*/ 2147483646 h 231"/>
                  <a:gd name="T28" fmla="*/ 2147483646 w 249"/>
                  <a:gd name="T29" fmla="*/ 2147483646 h 231"/>
                  <a:gd name="T30" fmla="*/ 2147483646 w 249"/>
                  <a:gd name="T31" fmla="*/ 2147483646 h 231"/>
                  <a:gd name="T32" fmla="*/ 2147483646 w 249"/>
                  <a:gd name="T33" fmla="*/ 2147483646 h 231"/>
                  <a:gd name="T34" fmla="*/ 2147483646 w 249"/>
                  <a:gd name="T35" fmla="*/ 2147483646 h 231"/>
                  <a:gd name="T36" fmla="*/ 2147483646 w 249"/>
                  <a:gd name="T37" fmla="*/ 2147483646 h 231"/>
                  <a:gd name="T38" fmla="*/ 2147483646 w 249"/>
                  <a:gd name="T39" fmla="*/ 2147483646 h 231"/>
                  <a:gd name="T40" fmla="*/ 2147483646 w 249"/>
                  <a:gd name="T41" fmla="*/ 2147483646 h 231"/>
                  <a:gd name="T42" fmla="*/ 2147483646 w 249"/>
                  <a:gd name="T43" fmla="*/ 2147483646 h 231"/>
                  <a:gd name="T44" fmla="*/ 2147483646 w 249"/>
                  <a:gd name="T45" fmla="*/ 2147483646 h 231"/>
                  <a:gd name="T46" fmla="*/ 2147483646 w 249"/>
                  <a:gd name="T47" fmla="*/ 2147483646 h 231"/>
                  <a:gd name="T48" fmla="*/ 2147483646 w 249"/>
                  <a:gd name="T49" fmla="*/ 2147483646 h 231"/>
                  <a:gd name="T50" fmla="*/ 2147483646 w 249"/>
                  <a:gd name="T51" fmla="*/ 2147483646 h 231"/>
                  <a:gd name="T52" fmla="*/ 2147483646 w 249"/>
                  <a:gd name="T53" fmla="*/ 2147483646 h 231"/>
                  <a:gd name="T54" fmla="*/ 2147483646 w 249"/>
                  <a:gd name="T55" fmla="*/ 2147483646 h 231"/>
                  <a:gd name="T56" fmla="*/ 2147483646 w 249"/>
                  <a:gd name="T57" fmla="*/ 2147483646 h 231"/>
                  <a:gd name="T58" fmla="*/ 2147483646 w 249"/>
                  <a:gd name="T59" fmla="*/ 2147483646 h 231"/>
                  <a:gd name="T60" fmla="*/ 2147483646 w 249"/>
                  <a:gd name="T61" fmla="*/ 2147483646 h 231"/>
                  <a:gd name="T62" fmla="*/ 2147483646 w 249"/>
                  <a:gd name="T63" fmla="*/ 2147483646 h 231"/>
                  <a:gd name="T64" fmla="*/ 2147483646 w 249"/>
                  <a:gd name="T65" fmla="*/ 2147483646 h 231"/>
                  <a:gd name="T66" fmla="*/ 2147483646 w 249"/>
                  <a:gd name="T67" fmla="*/ 2147483646 h 231"/>
                  <a:gd name="T68" fmla="*/ 2147483646 w 249"/>
                  <a:gd name="T69" fmla="*/ 2147483646 h 231"/>
                  <a:gd name="T70" fmla="*/ 2147483646 w 249"/>
                  <a:gd name="T71" fmla="*/ 2147483646 h 231"/>
                  <a:gd name="T72" fmla="*/ 2147483646 w 249"/>
                  <a:gd name="T73" fmla="*/ 2147483646 h 231"/>
                  <a:gd name="T74" fmla="*/ 2147483646 w 249"/>
                  <a:gd name="T75" fmla="*/ 2147483646 h 231"/>
                  <a:gd name="T76" fmla="*/ 2147483646 w 249"/>
                  <a:gd name="T77" fmla="*/ 2147483646 h 231"/>
                  <a:gd name="T78" fmla="*/ 2147483646 w 249"/>
                  <a:gd name="T79" fmla="*/ 2147483646 h 231"/>
                  <a:gd name="T80" fmla="*/ 2147483646 w 249"/>
                  <a:gd name="T81" fmla="*/ 2147483646 h 231"/>
                  <a:gd name="T82" fmla="*/ 2147483646 w 249"/>
                  <a:gd name="T83" fmla="*/ 2147483646 h 231"/>
                  <a:gd name="T84" fmla="*/ 2147483646 w 249"/>
                  <a:gd name="T85" fmla="*/ 2147483646 h 231"/>
                  <a:gd name="T86" fmla="*/ 2147483646 w 249"/>
                  <a:gd name="T87" fmla="*/ 2147483646 h 231"/>
                  <a:gd name="T88" fmla="*/ 2147483646 w 249"/>
                  <a:gd name="T89" fmla="*/ 2147483646 h 231"/>
                  <a:gd name="T90" fmla="*/ 2147483646 w 249"/>
                  <a:gd name="T91" fmla="*/ 2147483646 h 231"/>
                  <a:gd name="T92" fmla="*/ 2147483646 w 249"/>
                  <a:gd name="T93" fmla="*/ 2147483646 h 231"/>
                  <a:gd name="T94" fmla="*/ 2147483646 w 249"/>
                  <a:gd name="T95" fmla="*/ 2147483646 h 231"/>
                  <a:gd name="T96" fmla="*/ 2147483646 w 249"/>
                  <a:gd name="T97" fmla="*/ 2147483646 h 23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49" h="231">
                    <a:moveTo>
                      <a:pt x="239" y="162"/>
                    </a:moveTo>
                    <a:lnTo>
                      <a:pt x="241" y="164"/>
                    </a:lnTo>
                    <a:lnTo>
                      <a:pt x="246" y="168"/>
                    </a:lnTo>
                    <a:lnTo>
                      <a:pt x="249" y="175"/>
                    </a:lnTo>
                    <a:lnTo>
                      <a:pt x="248" y="182"/>
                    </a:lnTo>
                    <a:lnTo>
                      <a:pt x="244" y="187"/>
                    </a:lnTo>
                    <a:lnTo>
                      <a:pt x="239" y="188"/>
                    </a:lnTo>
                    <a:lnTo>
                      <a:pt x="236" y="187"/>
                    </a:lnTo>
                    <a:lnTo>
                      <a:pt x="232" y="187"/>
                    </a:lnTo>
                    <a:lnTo>
                      <a:pt x="229" y="187"/>
                    </a:lnTo>
                    <a:lnTo>
                      <a:pt x="226" y="187"/>
                    </a:lnTo>
                    <a:lnTo>
                      <a:pt x="226" y="189"/>
                    </a:lnTo>
                    <a:lnTo>
                      <a:pt x="228" y="195"/>
                    </a:lnTo>
                    <a:lnTo>
                      <a:pt x="230" y="204"/>
                    </a:lnTo>
                    <a:lnTo>
                      <a:pt x="232" y="213"/>
                    </a:lnTo>
                    <a:lnTo>
                      <a:pt x="231" y="220"/>
                    </a:lnTo>
                    <a:lnTo>
                      <a:pt x="224" y="225"/>
                    </a:lnTo>
                    <a:lnTo>
                      <a:pt x="216" y="227"/>
                    </a:lnTo>
                    <a:lnTo>
                      <a:pt x="211" y="230"/>
                    </a:lnTo>
                    <a:lnTo>
                      <a:pt x="205" y="231"/>
                    </a:lnTo>
                    <a:lnTo>
                      <a:pt x="195" y="225"/>
                    </a:lnTo>
                    <a:lnTo>
                      <a:pt x="190" y="220"/>
                    </a:lnTo>
                    <a:lnTo>
                      <a:pt x="184" y="215"/>
                    </a:lnTo>
                    <a:lnTo>
                      <a:pt x="178" y="210"/>
                    </a:lnTo>
                    <a:lnTo>
                      <a:pt x="173" y="205"/>
                    </a:lnTo>
                    <a:lnTo>
                      <a:pt x="170" y="202"/>
                    </a:lnTo>
                    <a:lnTo>
                      <a:pt x="165" y="198"/>
                    </a:lnTo>
                    <a:lnTo>
                      <a:pt x="163" y="196"/>
                    </a:lnTo>
                    <a:lnTo>
                      <a:pt x="161" y="195"/>
                    </a:lnTo>
                    <a:lnTo>
                      <a:pt x="158" y="194"/>
                    </a:lnTo>
                    <a:lnTo>
                      <a:pt x="157" y="194"/>
                    </a:lnTo>
                    <a:lnTo>
                      <a:pt x="154" y="196"/>
                    </a:lnTo>
                    <a:lnTo>
                      <a:pt x="146" y="202"/>
                    </a:lnTo>
                    <a:lnTo>
                      <a:pt x="140" y="206"/>
                    </a:lnTo>
                    <a:lnTo>
                      <a:pt x="132" y="210"/>
                    </a:lnTo>
                    <a:lnTo>
                      <a:pt x="123" y="213"/>
                    </a:lnTo>
                    <a:lnTo>
                      <a:pt x="114" y="216"/>
                    </a:lnTo>
                    <a:lnTo>
                      <a:pt x="104" y="219"/>
                    </a:lnTo>
                    <a:lnTo>
                      <a:pt x="95" y="220"/>
                    </a:lnTo>
                    <a:lnTo>
                      <a:pt x="89" y="221"/>
                    </a:lnTo>
                    <a:lnTo>
                      <a:pt x="85" y="223"/>
                    </a:lnTo>
                    <a:lnTo>
                      <a:pt x="81" y="223"/>
                    </a:lnTo>
                    <a:lnTo>
                      <a:pt x="78" y="223"/>
                    </a:lnTo>
                    <a:lnTo>
                      <a:pt x="73" y="221"/>
                    </a:lnTo>
                    <a:lnTo>
                      <a:pt x="67" y="219"/>
                    </a:lnTo>
                    <a:lnTo>
                      <a:pt x="62" y="218"/>
                    </a:lnTo>
                    <a:lnTo>
                      <a:pt x="57" y="216"/>
                    </a:lnTo>
                    <a:lnTo>
                      <a:pt x="52" y="215"/>
                    </a:lnTo>
                    <a:lnTo>
                      <a:pt x="49" y="215"/>
                    </a:lnTo>
                    <a:lnTo>
                      <a:pt x="46" y="213"/>
                    </a:lnTo>
                    <a:lnTo>
                      <a:pt x="44" y="210"/>
                    </a:lnTo>
                    <a:lnTo>
                      <a:pt x="44" y="204"/>
                    </a:lnTo>
                    <a:lnTo>
                      <a:pt x="43" y="197"/>
                    </a:lnTo>
                    <a:lnTo>
                      <a:pt x="40" y="188"/>
                    </a:lnTo>
                    <a:lnTo>
                      <a:pt x="33" y="180"/>
                    </a:lnTo>
                    <a:lnTo>
                      <a:pt x="25" y="173"/>
                    </a:lnTo>
                    <a:lnTo>
                      <a:pt x="16" y="167"/>
                    </a:lnTo>
                    <a:lnTo>
                      <a:pt x="9" y="164"/>
                    </a:lnTo>
                    <a:lnTo>
                      <a:pt x="3" y="162"/>
                    </a:lnTo>
                    <a:lnTo>
                      <a:pt x="1" y="157"/>
                    </a:lnTo>
                    <a:lnTo>
                      <a:pt x="0" y="151"/>
                    </a:lnTo>
                    <a:lnTo>
                      <a:pt x="0" y="143"/>
                    </a:lnTo>
                    <a:lnTo>
                      <a:pt x="0" y="136"/>
                    </a:lnTo>
                    <a:lnTo>
                      <a:pt x="1" y="130"/>
                    </a:lnTo>
                    <a:lnTo>
                      <a:pt x="5" y="129"/>
                    </a:lnTo>
                    <a:lnTo>
                      <a:pt x="12" y="129"/>
                    </a:lnTo>
                    <a:lnTo>
                      <a:pt x="20" y="128"/>
                    </a:lnTo>
                    <a:lnTo>
                      <a:pt x="27" y="129"/>
                    </a:lnTo>
                    <a:lnTo>
                      <a:pt x="36" y="132"/>
                    </a:lnTo>
                    <a:lnTo>
                      <a:pt x="42" y="135"/>
                    </a:lnTo>
                    <a:lnTo>
                      <a:pt x="49" y="138"/>
                    </a:lnTo>
                    <a:lnTo>
                      <a:pt x="57" y="142"/>
                    </a:lnTo>
                    <a:lnTo>
                      <a:pt x="65" y="147"/>
                    </a:lnTo>
                    <a:lnTo>
                      <a:pt x="72" y="149"/>
                    </a:lnTo>
                    <a:lnTo>
                      <a:pt x="79" y="151"/>
                    </a:lnTo>
                    <a:lnTo>
                      <a:pt x="82" y="151"/>
                    </a:lnTo>
                    <a:lnTo>
                      <a:pt x="85" y="149"/>
                    </a:lnTo>
                    <a:lnTo>
                      <a:pt x="86" y="141"/>
                    </a:lnTo>
                    <a:lnTo>
                      <a:pt x="86" y="133"/>
                    </a:lnTo>
                    <a:lnTo>
                      <a:pt x="81" y="126"/>
                    </a:lnTo>
                    <a:lnTo>
                      <a:pt x="69" y="121"/>
                    </a:lnTo>
                    <a:lnTo>
                      <a:pt x="56" y="118"/>
                    </a:lnTo>
                    <a:lnTo>
                      <a:pt x="50" y="117"/>
                    </a:lnTo>
                    <a:lnTo>
                      <a:pt x="44" y="117"/>
                    </a:lnTo>
                    <a:lnTo>
                      <a:pt x="35" y="115"/>
                    </a:lnTo>
                    <a:lnTo>
                      <a:pt x="24" y="115"/>
                    </a:lnTo>
                    <a:lnTo>
                      <a:pt x="17" y="115"/>
                    </a:lnTo>
                    <a:lnTo>
                      <a:pt x="12" y="114"/>
                    </a:lnTo>
                    <a:lnTo>
                      <a:pt x="8" y="111"/>
                    </a:lnTo>
                    <a:lnTo>
                      <a:pt x="3" y="104"/>
                    </a:lnTo>
                    <a:lnTo>
                      <a:pt x="2" y="96"/>
                    </a:lnTo>
                    <a:lnTo>
                      <a:pt x="2" y="90"/>
                    </a:lnTo>
                    <a:lnTo>
                      <a:pt x="4" y="86"/>
                    </a:lnTo>
                    <a:lnTo>
                      <a:pt x="11" y="84"/>
                    </a:lnTo>
                    <a:lnTo>
                      <a:pt x="20" y="86"/>
                    </a:lnTo>
                    <a:lnTo>
                      <a:pt x="28" y="84"/>
                    </a:lnTo>
                    <a:lnTo>
                      <a:pt x="29" y="79"/>
                    </a:lnTo>
                    <a:lnTo>
                      <a:pt x="26" y="73"/>
                    </a:lnTo>
                    <a:lnTo>
                      <a:pt x="23" y="71"/>
                    </a:lnTo>
                    <a:lnTo>
                      <a:pt x="19" y="68"/>
                    </a:lnTo>
                    <a:lnTo>
                      <a:pt x="13" y="62"/>
                    </a:lnTo>
                    <a:lnTo>
                      <a:pt x="8" y="54"/>
                    </a:lnTo>
                    <a:lnTo>
                      <a:pt x="3" y="49"/>
                    </a:lnTo>
                    <a:lnTo>
                      <a:pt x="3" y="44"/>
                    </a:lnTo>
                    <a:lnTo>
                      <a:pt x="8" y="39"/>
                    </a:lnTo>
                    <a:lnTo>
                      <a:pt x="14" y="37"/>
                    </a:lnTo>
                    <a:lnTo>
                      <a:pt x="19" y="35"/>
                    </a:lnTo>
                    <a:lnTo>
                      <a:pt x="21" y="33"/>
                    </a:lnTo>
                    <a:lnTo>
                      <a:pt x="24" y="27"/>
                    </a:lnTo>
                    <a:lnTo>
                      <a:pt x="25" y="21"/>
                    </a:lnTo>
                    <a:lnTo>
                      <a:pt x="25" y="18"/>
                    </a:lnTo>
                    <a:lnTo>
                      <a:pt x="28" y="15"/>
                    </a:lnTo>
                    <a:lnTo>
                      <a:pt x="33" y="14"/>
                    </a:lnTo>
                    <a:lnTo>
                      <a:pt x="40" y="13"/>
                    </a:lnTo>
                    <a:lnTo>
                      <a:pt x="46" y="9"/>
                    </a:lnTo>
                    <a:lnTo>
                      <a:pt x="51" y="7"/>
                    </a:lnTo>
                    <a:lnTo>
                      <a:pt x="61" y="5"/>
                    </a:lnTo>
                    <a:lnTo>
                      <a:pt x="72" y="3"/>
                    </a:lnTo>
                    <a:lnTo>
                      <a:pt x="81" y="0"/>
                    </a:lnTo>
                    <a:lnTo>
                      <a:pt x="88" y="3"/>
                    </a:lnTo>
                    <a:lnTo>
                      <a:pt x="88" y="9"/>
                    </a:lnTo>
                    <a:lnTo>
                      <a:pt x="85" y="18"/>
                    </a:lnTo>
                    <a:lnTo>
                      <a:pt x="81" y="23"/>
                    </a:lnTo>
                    <a:lnTo>
                      <a:pt x="82" y="27"/>
                    </a:lnTo>
                    <a:lnTo>
                      <a:pt x="88" y="26"/>
                    </a:lnTo>
                    <a:lnTo>
                      <a:pt x="95" y="23"/>
                    </a:lnTo>
                    <a:lnTo>
                      <a:pt x="100" y="24"/>
                    </a:lnTo>
                    <a:lnTo>
                      <a:pt x="102" y="27"/>
                    </a:lnTo>
                    <a:lnTo>
                      <a:pt x="104" y="34"/>
                    </a:lnTo>
                    <a:lnTo>
                      <a:pt x="110" y="41"/>
                    </a:lnTo>
                    <a:lnTo>
                      <a:pt x="117" y="46"/>
                    </a:lnTo>
                    <a:lnTo>
                      <a:pt x="124" y="47"/>
                    </a:lnTo>
                    <a:lnTo>
                      <a:pt x="127" y="45"/>
                    </a:lnTo>
                    <a:lnTo>
                      <a:pt x="127" y="38"/>
                    </a:lnTo>
                    <a:lnTo>
                      <a:pt x="126" y="31"/>
                    </a:lnTo>
                    <a:lnTo>
                      <a:pt x="125" y="27"/>
                    </a:lnTo>
                    <a:lnTo>
                      <a:pt x="129" y="27"/>
                    </a:lnTo>
                    <a:lnTo>
                      <a:pt x="134" y="33"/>
                    </a:lnTo>
                    <a:lnTo>
                      <a:pt x="140" y="39"/>
                    </a:lnTo>
                    <a:lnTo>
                      <a:pt x="145" y="47"/>
                    </a:lnTo>
                    <a:lnTo>
                      <a:pt x="146" y="58"/>
                    </a:lnTo>
                    <a:lnTo>
                      <a:pt x="147" y="69"/>
                    </a:lnTo>
                    <a:lnTo>
                      <a:pt x="148" y="80"/>
                    </a:lnTo>
                    <a:lnTo>
                      <a:pt x="152" y="83"/>
                    </a:lnTo>
                    <a:lnTo>
                      <a:pt x="155" y="75"/>
                    </a:lnTo>
                    <a:lnTo>
                      <a:pt x="158" y="64"/>
                    </a:lnTo>
                    <a:lnTo>
                      <a:pt x="161" y="57"/>
                    </a:lnTo>
                    <a:lnTo>
                      <a:pt x="162" y="51"/>
                    </a:lnTo>
                    <a:lnTo>
                      <a:pt x="160" y="46"/>
                    </a:lnTo>
                    <a:lnTo>
                      <a:pt x="157" y="39"/>
                    </a:lnTo>
                    <a:lnTo>
                      <a:pt x="156" y="33"/>
                    </a:lnTo>
                    <a:lnTo>
                      <a:pt x="157" y="27"/>
                    </a:lnTo>
                    <a:lnTo>
                      <a:pt x="160" y="22"/>
                    </a:lnTo>
                    <a:lnTo>
                      <a:pt x="164" y="20"/>
                    </a:lnTo>
                    <a:lnTo>
                      <a:pt x="169" y="21"/>
                    </a:lnTo>
                    <a:lnTo>
                      <a:pt x="173" y="23"/>
                    </a:lnTo>
                    <a:lnTo>
                      <a:pt x="179" y="26"/>
                    </a:lnTo>
                    <a:lnTo>
                      <a:pt x="181" y="24"/>
                    </a:lnTo>
                    <a:lnTo>
                      <a:pt x="183" y="22"/>
                    </a:lnTo>
                    <a:lnTo>
                      <a:pt x="181" y="19"/>
                    </a:lnTo>
                    <a:lnTo>
                      <a:pt x="181" y="18"/>
                    </a:lnTo>
                    <a:lnTo>
                      <a:pt x="179" y="15"/>
                    </a:lnTo>
                    <a:lnTo>
                      <a:pt x="175" y="11"/>
                    </a:lnTo>
                    <a:lnTo>
                      <a:pt x="172" y="7"/>
                    </a:lnTo>
                    <a:lnTo>
                      <a:pt x="179" y="5"/>
                    </a:lnTo>
                    <a:lnTo>
                      <a:pt x="185" y="5"/>
                    </a:lnTo>
                    <a:lnTo>
                      <a:pt x="192" y="5"/>
                    </a:lnTo>
                    <a:lnTo>
                      <a:pt x="198" y="5"/>
                    </a:lnTo>
                    <a:lnTo>
                      <a:pt x="203" y="6"/>
                    </a:lnTo>
                    <a:lnTo>
                      <a:pt x="208" y="8"/>
                    </a:lnTo>
                    <a:lnTo>
                      <a:pt x="211" y="11"/>
                    </a:lnTo>
                    <a:lnTo>
                      <a:pt x="213" y="15"/>
                    </a:lnTo>
                    <a:lnTo>
                      <a:pt x="211" y="21"/>
                    </a:lnTo>
                    <a:lnTo>
                      <a:pt x="207" y="31"/>
                    </a:lnTo>
                    <a:lnTo>
                      <a:pt x="203" y="37"/>
                    </a:lnTo>
                    <a:lnTo>
                      <a:pt x="199" y="39"/>
                    </a:lnTo>
                    <a:lnTo>
                      <a:pt x="195" y="42"/>
                    </a:lnTo>
                    <a:lnTo>
                      <a:pt x="192" y="45"/>
                    </a:lnTo>
                    <a:lnTo>
                      <a:pt x="193" y="52"/>
                    </a:lnTo>
                    <a:lnTo>
                      <a:pt x="195" y="60"/>
                    </a:lnTo>
                    <a:lnTo>
                      <a:pt x="196" y="69"/>
                    </a:lnTo>
                    <a:lnTo>
                      <a:pt x="198" y="79"/>
                    </a:lnTo>
                    <a:lnTo>
                      <a:pt x="199" y="89"/>
                    </a:lnTo>
                    <a:lnTo>
                      <a:pt x="201" y="98"/>
                    </a:lnTo>
                    <a:lnTo>
                      <a:pt x="201" y="105"/>
                    </a:lnTo>
                    <a:lnTo>
                      <a:pt x="200" y="110"/>
                    </a:lnTo>
                    <a:lnTo>
                      <a:pt x="199" y="112"/>
                    </a:lnTo>
                    <a:lnTo>
                      <a:pt x="198" y="115"/>
                    </a:lnTo>
                    <a:lnTo>
                      <a:pt x="198" y="122"/>
                    </a:lnTo>
                    <a:lnTo>
                      <a:pt x="201" y="130"/>
                    </a:lnTo>
                    <a:lnTo>
                      <a:pt x="205" y="136"/>
                    </a:lnTo>
                    <a:lnTo>
                      <a:pt x="209" y="141"/>
                    </a:lnTo>
                    <a:lnTo>
                      <a:pt x="216" y="147"/>
                    </a:lnTo>
                    <a:lnTo>
                      <a:pt x="224" y="153"/>
                    </a:lnTo>
                    <a:lnTo>
                      <a:pt x="231" y="158"/>
                    </a:lnTo>
                    <a:lnTo>
                      <a:pt x="237" y="160"/>
                    </a:lnTo>
                    <a:lnTo>
                      <a:pt x="239" y="16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2" name="Freeform 445"/>
              <p:cNvSpPr>
                <a:spLocks/>
              </p:cNvSpPr>
              <p:nvPr/>
            </p:nvSpPr>
            <p:spPr bwMode="auto">
              <a:xfrm>
                <a:off x="2776538" y="4244975"/>
                <a:ext cx="36512" cy="19050"/>
              </a:xfrm>
              <a:custGeom>
                <a:avLst/>
                <a:gdLst>
                  <a:gd name="T0" fmla="*/ 2147483646 w 23"/>
                  <a:gd name="T1" fmla="*/ 0 h 18"/>
                  <a:gd name="T2" fmla="*/ 2147483646 w 23"/>
                  <a:gd name="T3" fmla="*/ 2147483646 h 18"/>
                  <a:gd name="T4" fmla="*/ 2147483646 w 23"/>
                  <a:gd name="T5" fmla="*/ 2147483646 h 18"/>
                  <a:gd name="T6" fmla="*/ 0 w 23"/>
                  <a:gd name="T7" fmla="*/ 2147483646 h 18"/>
                  <a:gd name="T8" fmla="*/ 2147483646 w 23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18">
                    <a:moveTo>
                      <a:pt x="2" y="0"/>
                    </a:moveTo>
                    <a:lnTo>
                      <a:pt x="23" y="1"/>
                    </a:lnTo>
                    <a:lnTo>
                      <a:pt x="21" y="18"/>
                    </a:lnTo>
                    <a:lnTo>
                      <a:pt x="0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3" name="Freeform 450"/>
              <p:cNvSpPr>
                <a:spLocks/>
              </p:cNvSpPr>
              <p:nvPr/>
            </p:nvSpPr>
            <p:spPr bwMode="auto">
              <a:xfrm>
                <a:off x="3819525" y="2471738"/>
                <a:ext cx="131763" cy="50800"/>
              </a:xfrm>
              <a:custGeom>
                <a:avLst/>
                <a:gdLst>
                  <a:gd name="T0" fmla="*/ 2147483646 w 114"/>
                  <a:gd name="T1" fmla="*/ 0 h 54"/>
                  <a:gd name="T2" fmla="*/ 2147483646 w 114"/>
                  <a:gd name="T3" fmla="*/ 2147483646 h 54"/>
                  <a:gd name="T4" fmla="*/ 2147483646 w 114"/>
                  <a:gd name="T5" fmla="*/ 2147483646 h 54"/>
                  <a:gd name="T6" fmla="*/ 2147483646 w 114"/>
                  <a:gd name="T7" fmla="*/ 0 h 54"/>
                  <a:gd name="T8" fmla="*/ 2147483646 w 114"/>
                  <a:gd name="T9" fmla="*/ 2147483646 h 54"/>
                  <a:gd name="T10" fmla="*/ 2147483646 w 114"/>
                  <a:gd name="T11" fmla="*/ 2147483646 h 54"/>
                  <a:gd name="T12" fmla="*/ 2147483646 w 114"/>
                  <a:gd name="T13" fmla="*/ 2147483646 h 54"/>
                  <a:gd name="T14" fmla="*/ 2147483646 w 114"/>
                  <a:gd name="T15" fmla="*/ 2147483646 h 54"/>
                  <a:gd name="T16" fmla="*/ 2147483646 w 114"/>
                  <a:gd name="T17" fmla="*/ 2147483646 h 54"/>
                  <a:gd name="T18" fmla="*/ 2147483646 w 114"/>
                  <a:gd name="T19" fmla="*/ 2147483646 h 54"/>
                  <a:gd name="T20" fmla="*/ 2147483646 w 114"/>
                  <a:gd name="T21" fmla="*/ 2147483646 h 54"/>
                  <a:gd name="T22" fmla="*/ 0 w 114"/>
                  <a:gd name="T23" fmla="*/ 2147483646 h 54"/>
                  <a:gd name="T24" fmla="*/ 2147483646 w 114"/>
                  <a:gd name="T25" fmla="*/ 0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4" h="54">
                    <a:moveTo>
                      <a:pt x="14" y="0"/>
                    </a:moveTo>
                    <a:lnTo>
                      <a:pt x="26" y="14"/>
                    </a:lnTo>
                    <a:lnTo>
                      <a:pt x="54" y="4"/>
                    </a:lnTo>
                    <a:lnTo>
                      <a:pt x="88" y="0"/>
                    </a:lnTo>
                    <a:lnTo>
                      <a:pt x="114" y="18"/>
                    </a:lnTo>
                    <a:lnTo>
                      <a:pt x="96" y="38"/>
                    </a:lnTo>
                    <a:lnTo>
                      <a:pt x="68" y="54"/>
                    </a:lnTo>
                    <a:lnTo>
                      <a:pt x="30" y="42"/>
                    </a:lnTo>
                    <a:lnTo>
                      <a:pt x="10" y="44"/>
                    </a:lnTo>
                    <a:lnTo>
                      <a:pt x="26" y="36"/>
                    </a:lnTo>
                    <a:lnTo>
                      <a:pt x="16" y="22"/>
                    </a:lnTo>
                    <a:lnTo>
                      <a:pt x="0" y="16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314" name="Freeform 451"/>
              <p:cNvSpPr>
                <a:spLocks/>
              </p:cNvSpPr>
              <p:nvPr/>
            </p:nvSpPr>
            <p:spPr bwMode="auto">
              <a:xfrm>
                <a:off x="7815263" y="4605338"/>
                <a:ext cx="215900" cy="185737"/>
              </a:xfrm>
              <a:custGeom>
                <a:avLst/>
                <a:gdLst>
                  <a:gd name="T0" fmla="*/ 2147483646 w 575"/>
                  <a:gd name="T1" fmla="*/ 2147483646 h 488"/>
                  <a:gd name="T2" fmla="*/ 2147483646 w 575"/>
                  <a:gd name="T3" fmla="*/ 2147483646 h 488"/>
                  <a:gd name="T4" fmla="*/ 2147483646 w 575"/>
                  <a:gd name="T5" fmla="*/ 2147483646 h 488"/>
                  <a:gd name="T6" fmla="*/ 2147483646 w 575"/>
                  <a:gd name="T7" fmla="*/ 2147483646 h 488"/>
                  <a:gd name="T8" fmla="*/ 2147483646 w 575"/>
                  <a:gd name="T9" fmla="*/ 0 h 488"/>
                  <a:gd name="T10" fmla="*/ 2147483646 w 575"/>
                  <a:gd name="T11" fmla="*/ 2147483646 h 488"/>
                  <a:gd name="T12" fmla="*/ 0 w 575"/>
                  <a:gd name="T13" fmla="*/ 2147483646 h 488"/>
                  <a:gd name="T14" fmla="*/ 2147483646 w 575"/>
                  <a:gd name="T15" fmla="*/ 2147483646 h 488"/>
                  <a:gd name="T16" fmla="*/ 2147483646 w 575"/>
                  <a:gd name="T17" fmla="*/ 2147483646 h 488"/>
                  <a:gd name="T18" fmla="*/ 2147483646 w 575"/>
                  <a:gd name="T19" fmla="*/ 2147483646 h 488"/>
                  <a:gd name="T20" fmla="*/ 2147483646 w 575"/>
                  <a:gd name="T21" fmla="*/ 2147483646 h 488"/>
                  <a:gd name="T22" fmla="*/ 2147483646 w 575"/>
                  <a:gd name="T23" fmla="*/ 2147483646 h 488"/>
                  <a:gd name="T24" fmla="*/ 2147483646 w 575"/>
                  <a:gd name="T25" fmla="*/ 2147483646 h 488"/>
                  <a:gd name="T26" fmla="*/ 2147483646 w 575"/>
                  <a:gd name="T27" fmla="*/ 2147483646 h 488"/>
                  <a:gd name="T28" fmla="*/ 2147483646 w 575"/>
                  <a:gd name="T29" fmla="*/ 2147483646 h 488"/>
                  <a:gd name="T30" fmla="*/ 2147483646 w 575"/>
                  <a:gd name="T31" fmla="*/ 2147483646 h 488"/>
                  <a:gd name="T32" fmla="*/ 2147483646 w 575"/>
                  <a:gd name="T33" fmla="*/ 2147483646 h 488"/>
                  <a:gd name="T34" fmla="*/ 2147483646 w 575"/>
                  <a:gd name="T35" fmla="*/ 2147483646 h 488"/>
                  <a:gd name="T36" fmla="*/ 2147483646 w 575"/>
                  <a:gd name="T37" fmla="*/ 2147483646 h 488"/>
                  <a:gd name="T38" fmla="*/ 2147483646 w 575"/>
                  <a:gd name="T39" fmla="*/ 2147483646 h 488"/>
                  <a:gd name="T40" fmla="*/ 2147483646 w 575"/>
                  <a:gd name="T41" fmla="*/ 2147483646 h 48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75" h="488">
                    <a:moveTo>
                      <a:pt x="410" y="71"/>
                    </a:moveTo>
                    <a:lnTo>
                      <a:pt x="321" y="142"/>
                    </a:lnTo>
                    <a:lnTo>
                      <a:pt x="233" y="142"/>
                    </a:lnTo>
                    <a:lnTo>
                      <a:pt x="178" y="71"/>
                    </a:lnTo>
                    <a:lnTo>
                      <a:pt x="107" y="0"/>
                    </a:lnTo>
                    <a:lnTo>
                      <a:pt x="36" y="19"/>
                    </a:lnTo>
                    <a:lnTo>
                      <a:pt x="0" y="90"/>
                    </a:lnTo>
                    <a:lnTo>
                      <a:pt x="72" y="124"/>
                    </a:lnTo>
                    <a:lnTo>
                      <a:pt x="89" y="159"/>
                    </a:lnTo>
                    <a:lnTo>
                      <a:pt x="107" y="213"/>
                    </a:lnTo>
                    <a:lnTo>
                      <a:pt x="160" y="213"/>
                    </a:lnTo>
                    <a:lnTo>
                      <a:pt x="197" y="230"/>
                    </a:lnTo>
                    <a:lnTo>
                      <a:pt x="321" y="283"/>
                    </a:lnTo>
                    <a:lnTo>
                      <a:pt x="446" y="353"/>
                    </a:lnTo>
                    <a:lnTo>
                      <a:pt x="465" y="389"/>
                    </a:lnTo>
                    <a:lnTo>
                      <a:pt x="393" y="424"/>
                    </a:lnTo>
                    <a:lnTo>
                      <a:pt x="465" y="442"/>
                    </a:lnTo>
                    <a:lnTo>
                      <a:pt x="518" y="459"/>
                    </a:lnTo>
                    <a:lnTo>
                      <a:pt x="575" y="488"/>
                    </a:lnTo>
                    <a:lnTo>
                      <a:pt x="575" y="122"/>
                    </a:lnTo>
                    <a:lnTo>
                      <a:pt x="410" y="71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5" name="Freeform 452"/>
              <p:cNvSpPr>
                <a:spLocks/>
              </p:cNvSpPr>
              <p:nvPr/>
            </p:nvSpPr>
            <p:spPr bwMode="auto">
              <a:xfrm>
                <a:off x="8031163" y="4649788"/>
                <a:ext cx="174625" cy="169862"/>
              </a:xfrm>
              <a:custGeom>
                <a:avLst/>
                <a:gdLst>
                  <a:gd name="T0" fmla="*/ 2147483646 w 460"/>
                  <a:gd name="T1" fmla="*/ 2147483646 h 443"/>
                  <a:gd name="T2" fmla="*/ 2147483646 w 460"/>
                  <a:gd name="T3" fmla="*/ 2147483646 h 443"/>
                  <a:gd name="T4" fmla="*/ 2147483646 w 460"/>
                  <a:gd name="T5" fmla="*/ 2147483646 h 443"/>
                  <a:gd name="T6" fmla="*/ 2147483646 w 460"/>
                  <a:gd name="T7" fmla="*/ 2147483646 h 443"/>
                  <a:gd name="T8" fmla="*/ 2147483646 w 460"/>
                  <a:gd name="T9" fmla="*/ 2147483646 h 443"/>
                  <a:gd name="T10" fmla="*/ 2147483646 w 460"/>
                  <a:gd name="T11" fmla="*/ 2147483646 h 443"/>
                  <a:gd name="T12" fmla="*/ 0 w 460"/>
                  <a:gd name="T13" fmla="*/ 0 h 443"/>
                  <a:gd name="T14" fmla="*/ 0 w 460"/>
                  <a:gd name="T15" fmla="*/ 2147483646 h 443"/>
                  <a:gd name="T16" fmla="*/ 2147483646 w 460"/>
                  <a:gd name="T17" fmla="*/ 2147483646 h 443"/>
                  <a:gd name="T18" fmla="*/ 2147483646 w 460"/>
                  <a:gd name="T19" fmla="*/ 2147483646 h 443"/>
                  <a:gd name="T20" fmla="*/ 2147483646 w 460"/>
                  <a:gd name="T21" fmla="*/ 2147483646 h 443"/>
                  <a:gd name="T22" fmla="*/ 2147483646 w 460"/>
                  <a:gd name="T23" fmla="*/ 2147483646 h 443"/>
                  <a:gd name="T24" fmla="*/ 2147483646 w 460"/>
                  <a:gd name="T25" fmla="*/ 2147483646 h 443"/>
                  <a:gd name="T26" fmla="*/ 2147483646 w 460"/>
                  <a:gd name="T27" fmla="*/ 2147483646 h 443"/>
                  <a:gd name="T28" fmla="*/ 2147483646 w 460"/>
                  <a:gd name="T29" fmla="*/ 2147483646 h 443"/>
                  <a:gd name="T30" fmla="*/ 2147483646 w 460"/>
                  <a:gd name="T31" fmla="*/ 2147483646 h 443"/>
                  <a:gd name="T32" fmla="*/ 2147483646 w 460"/>
                  <a:gd name="T33" fmla="*/ 2147483646 h 4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0" h="443">
                    <a:moveTo>
                      <a:pt x="353" y="302"/>
                    </a:moveTo>
                    <a:lnTo>
                      <a:pt x="336" y="249"/>
                    </a:lnTo>
                    <a:lnTo>
                      <a:pt x="372" y="214"/>
                    </a:lnTo>
                    <a:lnTo>
                      <a:pt x="283" y="161"/>
                    </a:lnTo>
                    <a:lnTo>
                      <a:pt x="247" y="108"/>
                    </a:lnTo>
                    <a:lnTo>
                      <a:pt x="122" y="37"/>
                    </a:lnTo>
                    <a:lnTo>
                      <a:pt x="0" y="0"/>
                    </a:lnTo>
                    <a:lnTo>
                      <a:pt x="0" y="366"/>
                    </a:lnTo>
                    <a:lnTo>
                      <a:pt x="14" y="373"/>
                    </a:lnTo>
                    <a:lnTo>
                      <a:pt x="67" y="373"/>
                    </a:lnTo>
                    <a:lnTo>
                      <a:pt x="122" y="320"/>
                    </a:lnTo>
                    <a:lnTo>
                      <a:pt x="211" y="284"/>
                    </a:lnTo>
                    <a:lnTo>
                      <a:pt x="264" y="320"/>
                    </a:lnTo>
                    <a:lnTo>
                      <a:pt x="389" y="408"/>
                    </a:lnTo>
                    <a:lnTo>
                      <a:pt x="460" y="443"/>
                    </a:lnTo>
                    <a:lnTo>
                      <a:pt x="460" y="337"/>
                    </a:lnTo>
                    <a:lnTo>
                      <a:pt x="353" y="302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316" name="Group 453"/>
              <p:cNvGrpSpPr>
                <a:grpSpLocks/>
              </p:cNvGrpSpPr>
              <p:nvPr/>
            </p:nvGrpSpPr>
            <p:grpSpPr bwMode="auto">
              <a:xfrm>
                <a:off x="4292600" y="2860675"/>
                <a:ext cx="250825" cy="368300"/>
                <a:chOff x="2201" y="1250"/>
                <a:chExt cx="133" cy="193"/>
              </a:xfrm>
              <a:solidFill>
                <a:schemeClr val="tx1"/>
              </a:solidFill>
            </p:grpSpPr>
            <p:sp>
              <p:nvSpPr>
                <p:cNvPr id="357" name="Freeform 454"/>
                <p:cNvSpPr>
                  <a:spLocks/>
                </p:cNvSpPr>
                <p:nvPr/>
              </p:nvSpPr>
              <p:spPr bwMode="auto">
                <a:xfrm>
                  <a:off x="2234" y="1250"/>
                  <a:ext cx="100" cy="193"/>
                </a:xfrm>
                <a:custGeom>
                  <a:avLst/>
                  <a:gdLst>
                    <a:gd name="T0" fmla="*/ 2265696 w 24"/>
                    <a:gd name="T1" fmla="*/ 11636360 h 47"/>
                    <a:gd name="T2" fmla="*/ 1548613 w 24"/>
                    <a:gd name="T3" fmla="*/ 10984915 h 47"/>
                    <a:gd name="T4" fmla="*/ 3815242 w 24"/>
                    <a:gd name="T5" fmla="*/ 9628014 h 47"/>
                    <a:gd name="T6" fmla="*/ 3443575 w 24"/>
                    <a:gd name="T7" fmla="*/ 8328599 h 47"/>
                    <a:gd name="T8" fmla="*/ 3008975 w 24"/>
                    <a:gd name="T9" fmla="*/ 7283639 h 47"/>
                    <a:gd name="T10" fmla="*/ 1177883 w 24"/>
                    <a:gd name="T11" fmla="*/ 7283639 h 47"/>
                    <a:gd name="T12" fmla="*/ 1548613 w 24"/>
                    <a:gd name="T13" fmla="*/ 5335900 h 47"/>
                    <a:gd name="T14" fmla="*/ 371667 w 24"/>
                    <a:gd name="T15" fmla="*/ 5983953 h 47"/>
                    <a:gd name="T16" fmla="*/ 0 w 24"/>
                    <a:gd name="T17" fmla="*/ 4290936 h 47"/>
                    <a:gd name="T18" fmla="*/ 0 w 24"/>
                    <a:gd name="T19" fmla="*/ 2675083 h 47"/>
                    <a:gd name="T20" fmla="*/ 371667 w 24"/>
                    <a:gd name="T21" fmla="*/ 1299416 h 47"/>
                    <a:gd name="T22" fmla="*/ 1920279 w 24"/>
                    <a:gd name="T23" fmla="*/ 0 h 47"/>
                    <a:gd name="T24" fmla="*/ 3008975 w 24"/>
                    <a:gd name="T25" fmla="*/ 316438 h 47"/>
                    <a:gd name="T26" fmla="*/ 2637292 w 24"/>
                    <a:gd name="T27" fmla="*/ 2028208 h 47"/>
                    <a:gd name="T28" fmla="*/ 4907846 w 24"/>
                    <a:gd name="T29" fmla="*/ 2028208 h 47"/>
                    <a:gd name="T30" fmla="*/ 4185992 w 24"/>
                    <a:gd name="T31" fmla="*/ 3644078 h 47"/>
                    <a:gd name="T32" fmla="*/ 3443575 w 24"/>
                    <a:gd name="T33" fmla="*/ 5019458 h 47"/>
                    <a:gd name="T34" fmla="*/ 4907846 w 24"/>
                    <a:gd name="T35" fmla="*/ 5652403 h 47"/>
                    <a:gd name="T36" fmla="*/ 6452554 w 24"/>
                    <a:gd name="T37" fmla="*/ 8012161 h 47"/>
                    <a:gd name="T38" fmla="*/ 7174704 w 24"/>
                    <a:gd name="T39" fmla="*/ 9628014 h 47"/>
                    <a:gd name="T40" fmla="*/ 7174704 w 24"/>
                    <a:gd name="T41" fmla="*/ 10591397 h 47"/>
                    <a:gd name="T42" fmla="*/ 8723388 w 24"/>
                    <a:gd name="T43" fmla="*/ 10591397 h 47"/>
                    <a:gd name="T44" fmla="*/ 8351425 w 24"/>
                    <a:gd name="T45" fmla="*/ 12936043 h 47"/>
                    <a:gd name="T46" fmla="*/ 9094983 w 24"/>
                    <a:gd name="T47" fmla="*/ 13252214 h 47"/>
                    <a:gd name="T48" fmla="*/ 6452554 w 24"/>
                    <a:gd name="T49" fmla="*/ 14312535 h 47"/>
                    <a:gd name="T50" fmla="*/ 4185992 w 24"/>
                    <a:gd name="T51" fmla="*/ 14628977 h 47"/>
                    <a:gd name="T52" fmla="*/ 3008975 w 24"/>
                    <a:gd name="T53" fmla="*/ 14963980 h 47"/>
                    <a:gd name="T54" fmla="*/ 1548613 w 24"/>
                    <a:gd name="T55" fmla="*/ 14963980 h 47"/>
                    <a:gd name="T56" fmla="*/ 371667 w 24"/>
                    <a:gd name="T57" fmla="*/ 15280422 h 47"/>
                    <a:gd name="T58" fmla="*/ 1920279 w 24"/>
                    <a:gd name="T59" fmla="*/ 13899088 h 47"/>
                    <a:gd name="T60" fmla="*/ 2265696 w 24"/>
                    <a:gd name="T61" fmla="*/ 12619535 h 47"/>
                    <a:gd name="T62" fmla="*/ 1177883 w 24"/>
                    <a:gd name="T63" fmla="*/ 12284331 h 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24" h="47">
                      <a:moveTo>
                        <a:pt x="3" y="37"/>
                      </a:moveTo>
                      <a:cubicBezTo>
                        <a:pt x="6" y="35"/>
                        <a:pt x="6" y="35"/>
                        <a:pt x="6" y="35"/>
                      </a:cubicBezTo>
                      <a:cubicBezTo>
                        <a:pt x="6" y="33"/>
                        <a:pt x="6" y="33"/>
                        <a:pt x="6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6" y="30"/>
                        <a:pt x="6" y="30"/>
                        <a:pt x="6" y="30"/>
                      </a:cubicBezTo>
                      <a:cubicBezTo>
                        <a:pt x="10" y="29"/>
                        <a:pt x="10" y="29"/>
                        <a:pt x="10" y="29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9" y="25"/>
                        <a:pt x="9" y="25"/>
                        <a:pt x="9" y="25"/>
                      </a:cubicBezTo>
                      <a:cubicBezTo>
                        <a:pt x="8" y="23"/>
                        <a:pt x="8" y="23"/>
                        <a:pt x="8" y="23"/>
                      </a:cubicBezTo>
                      <a:cubicBezTo>
                        <a:pt x="8" y="22"/>
                        <a:pt x="8" y="22"/>
                        <a:pt x="8" y="22"/>
                      </a:cubicBezTo>
                      <a:cubicBezTo>
                        <a:pt x="5" y="22"/>
                        <a:pt x="5" y="22"/>
                        <a:pt x="5" y="22"/>
                      </a:cubicBezTo>
                      <a:cubicBezTo>
                        <a:pt x="3" y="22"/>
                        <a:pt x="3" y="22"/>
                        <a:pt x="3" y="22"/>
                      </a:cubicBezTo>
                      <a:cubicBezTo>
                        <a:pt x="3" y="20"/>
                        <a:pt x="3" y="20"/>
                        <a:pt x="3" y="2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2" y="16"/>
                        <a:pt x="2" y="16"/>
                        <a:pt x="2" y="16"/>
                      </a:cubicBezTo>
                      <a:cubicBezTo>
                        <a:pt x="1" y="18"/>
                        <a:pt x="1" y="18"/>
                        <a:pt x="1" y="18"/>
                      </a:cubicBezTo>
                      <a:cubicBezTo>
                        <a:pt x="1" y="18"/>
                        <a:pt x="0" y="17"/>
                        <a:pt x="0" y="16"/>
                      </a:cubicBezTo>
                      <a:cubicBezTo>
                        <a:pt x="0" y="15"/>
                        <a:pt x="0" y="13"/>
                        <a:pt x="0" y="13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9" y="15"/>
                        <a:pt x="9" y="15"/>
                        <a:pt x="9" y="15"/>
                      </a:cubicBezTo>
                      <a:cubicBezTo>
                        <a:pt x="11" y="16"/>
                        <a:pt x="11" y="16"/>
                        <a:pt x="11" y="16"/>
                      </a:cubicBezTo>
                      <a:cubicBezTo>
                        <a:pt x="13" y="17"/>
                        <a:pt x="13" y="17"/>
                        <a:pt x="13" y="17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17" y="24"/>
                        <a:pt x="17" y="24"/>
                        <a:pt x="17" y="24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9"/>
                        <a:pt x="19" y="29"/>
                        <a:pt x="19" y="29"/>
                      </a:cubicBezTo>
                      <a:cubicBezTo>
                        <a:pt x="19" y="30"/>
                        <a:pt x="19" y="30"/>
                        <a:pt x="19" y="30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1" y="32"/>
                        <a:pt x="21" y="32"/>
                        <a:pt x="21" y="32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24" y="36"/>
                        <a:pt x="24" y="36"/>
                        <a:pt x="24" y="36"/>
                      </a:cubicBezTo>
                      <a:cubicBezTo>
                        <a:pt x="22" y="39"/>
                        <a:pt x="22" y="39"/>
                        <a:pt x="22" y="39"/>
                      </a:cubicBezTo>
                      <a:cubicBezTo>
                        <a:pt x="22" y="40"/>
                        <a:pt x="22" y="40"/>
                        <a:pt x="22" y="40"/>
                      </a:cubicBezTo>
                      <a:cubicBezTo>
                        <a:pt x="24" y="40"/>
                        <a:pt x="24" y="40"/>
                        <a:pt x="24" y="40"/>
                      </a:cubicBezTo>
                      <a:cubicBezTo>
                        <a:pt x="22" y="41"/>
                        <a:pt x="22" y="41"/>
                        <a:pt x="22" y="41"/>
                      </a:cubicBezTo>
                      <a:cubicBezTo>
                        <a:pt x="17" y="43"/>
                        <a:pt x="17" y="43"/>
                        <a:pt x="17" y="43"/>
                      </a:cubicBezTo>
                      <a:cubicBezTo>
                        <a:pt x="14" y="43"/>
                        <a:pt x="14" y="43"/>
                        <a:pt x="14" y="43"/>
                      </a:cubicBezTo>
                      <a:cubicBezTo>
                        <a:pt x="11" y="44"/>
                        <a:pt x="11" y="44"/>
                        <a:pt x="11" y="44"/>
                      </a:cubicBezTo>
                      <a:cubicBezTo>
                        <a:pt x="11" y="44"/>
                        <a:pt x="10" y="43"/>
                        <a:pt x="9" y="43"/>
                      </a:cubicBezTo>
                      <a:cubicBezTo>
                        <a:pt x="9" y="43"/>
                        <a:pt x="8" y="45"/>
                        <a:pt x="8" y="45"/>
                      </a:cubicBezTo>
                      <a:cubicBezTo>
                        <a:pt x="6" y="45"/>
                        <a:pt x="6" y="45"/>
                        <a:pt x="6" y="45"/>
                      </a:cubicBezTo>
                      <a:cubicBezTo>
                        <a:pt x="4" y="45"/>
                        <a:pt x="4" y="45"/>
                        <a:pt x="4" y="45"/>
                      </a:cubicBezTo>
                      <a:cubicBezTo>
                        <a:pt x="3" y="47"/>
                        <a:pt x="3" y="47"/>
                        <a:pt x="3" y="47"/>
                      </a:cubicBezTo>
                      <a:cubicBezTo>
                        <a:pt x="1" y="46"/>
                        <a:pt x="1" y="46"/>
                        <a:pt x="1" y="46"/>
                      </a:cubicBezTo>
                      <a:cubicBezTo>
                        <a:pt x="2" y="44"/>
                        <a:pt x="2" y="44"/>
                        <a:pt x="2" y="44"/>
                      </a:cubicBezTo>
                      <a:cubicBezTo>
                        <a:pt x="5" y="42"/>
                        <a:pt x="5" y="42"/>
                        <a:pt x="5" y="42"/>
                      </a:cubicBezTo>
                      <a:cubicBezTo>
                        <a:pt x="8" y="39"/>
                        <a:pt x="8" y="39"/>
                        <a:pt x="8" y="39"/>
                      </a:cubicBezTo>
                      <a:cubicBezTo>
                        <a:pt x="6" y="38"/>
                        <a:pt x="6" y="38"/>
                        <a:pt x="6" y="38"/>
                      </a:cubicBezTo>
                      <a:cubicBezTo>
                        <a:pt x="4" y="38"/>
                        <a:pt x="4" y="38"/>
                        <a:pt x="4" y="38"/>
                      </a:cubicBezTo>
                      <a:lnTo>
                        <a:pt x="3" y="3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58" name="Freeform 455"/>
                <p:cNvSpPr>
                  <a:spLocks/>
                </p:cNvSpPr>
                <p:nvPr/>
              </p:nvSpPr>
              <p:spPr bwMode="auto">
                <a:xfrm>
                  <a:off x="2201" y="1331"/>
                  <a:ext cx="34" cy="22"/>
                </a:xfrm>
                <a:custGeom>
                  <a:avLst/>
                  <a:gdLst>
                    <a:gd name="T0" fmla="*/ 24 w 34"/>
                    <a:gd name="T1" fmla="*/ 22 h 22"/>
                    <a:gd name="T2" fmla="*/ 0 w 34"/>
                    <a:gd name="T3" fmla="*/ 18 h 22"/>
                    <a:gd name="T4" fmla="*/ 13 w 34"/>
                    <a:gd name="T5" fmla="*/ 0 h 22"/>
                    <a:gd name="T6" fmla="*/ 27 w 34"/>
                    <a:gd name="T7" fmla="*/ 3 h 22"/>
                    <a:gd name="T8" fmla="*/ 34 w 34"/>
                    <a:gd name="T9" fmla="*/ 15 h 22"/>
                    <a:gd name="T10" fmla="*/ 24 w 34"/>
                    <a:gd name="T11" fmla="*/ 22 h 2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4" h="22">
                      <a:moveTo>
                        <a:pt x="24" y="22"/>
                      </a:moveTo>
                      <a:lnTo>
                        <a:pt x="0" y="18"/>
                      </a:lnTo>
                      <a:lnTo>
                        <a:pt x="13" y="0"/>
                      </a:lnTo>
                      <a:lnTo>
                        <a:pt x="27" y="3"/>
                      </a:lnTo>
                      <a:lnTo>
                        <a:pt x="34" y="15"/>
                      </a:lnTo>
                      <a:lnTo>
                        <a:pt x="24" y="22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317" name="Freeform 458"/>
              <p:cNvSpPr>
                <a:spLocks/>
              </p:cNvSpPr>
              <p:nvPr/>
            </p:nvSpPr>
            <p:spPr bwMode="auto">
              <a:xfrm>
                <a:off x="5275263" y="3709988"/>
                <a:ext cx="73025" cy="44450"/>
              </a:xfrm>
              <a:custGeom>
                <a:avLst/>
                <a:gdLst>
                  <a:gd name="T0" fmla="*/ 0 w 46"/>
                  <a:gd name="T1" fmla="*/ 2147483646 h 28"/>
                  <a:gd name="T2" fmla="*/ 2147483646 w 46"/>
                  <a:gd name="T3" fmla="*/ 2147483646 h 28"/>
                  <a:gd name="T4" fmla="*/ 2147483646 w 46"/>
                  <a:gd name="T5" fmla="*/ 2147483646 h 28"/>
                  <a:gd name="T6" fmla="*/ 2147483646 w 46"/>
                  <a:gd name="T7" fmla="*/ 2147483646 h 28"/>
                  <a:gd name="T8" fmla="*/ 2147483646 w 46"/>
                  <a:gd name="T9" fmla="*/ 2147483646 h 28"/>
                  <a:gd name="T10" fmla="*/ 2147483646 w 46"/>
                  <a:gd name="T11" fmla="*/ 0 h 28"/>
                  <a:gd name="T12" fmla="*/ 2147483646 w 46"/>
                  <a:gd name="T13" fmla="*/ 2147483646 h 28"/>
                  <a:gd name="T14" fmla="*/ 2147483646 w 46"/>
                  <a:gd name="T15" fmla="*/ 2147483646 h 28"/>
                  <a:gd name="T16" fmla="*/ 2147483646 w 46"/>
                  <a:gd name="T17" fmla="*/ 2147483646 h 28"/>
                  <a:gd name="T18" fmla="*/ 2147483646 w 46"/>
                  <a:gd name="T19" fmla="*/ 2147483646 h 28"/>
                  <a:gd name="T20" fmla="*/ 2147483646 w 46"/>
                  <a:gd name="T21" fmla="*/ 2147483646 h 28"/>
                  <a:gd name="T22" fmla="*/ 2147483646 w 46"/>
                  <a:gd name="T23" fmla="*/ 2147483646 h 28"/>
                  <a:gd name="T24" fmla="*/ 2147483646 w 46"/>
                  <a:gd name="T25" fmla="*/ 2147483646 h 28"/>
                  <a:gd name="T26" fmla="*/ 2147483646 w 46"/>
                  <a:gd name="T27" fmla="*/ 2147483646 h 28"/>
                  <a:gd name="T28" fmla="*/ 0 w 46"/>
                  <a:gd name="T29" fmla="*/ 2147483646 h 2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6" h="28">
                    <a:moveTo>
                      <a:pt x="0" y="15"/>
                    </a:moveTo>
                    <a:lnTo>
                      <a:pt x="3" y="17"/>
                    </a:lnTo>
                    <a:lnTo>
                      <a:pt x="12" y="14"/>
                    </a:lnTo>
                    <a:lnTo>
                      <a:pt x="13" y="8"/>
                    </a:lnTo>
                    <a:lnTo>
                      <a:pt x="27" y="9"/>
                    </a:lnTo>
                    <a:lnTo>
                      <a:pt x="46" y="0"/>
                    </a:lnTo>
                    <a:lnTo>
                      <a:pt x="46" y="1"/>
                    </a:lnTo>
                    <a:lnTo>
                      <a:pt x="33" y="11"/>
                    </a:lnTo>
                    <a:lnTo>
                      <a:pt x="36" y="18"/>
                    </a:lnTo>
                    <a:lnTo>
                      <a:pt x="27" y="21"/>
                    </a:lnTo>
                    <a:lnTo>
                      <a:pt x="15" y="28"/>
                    </a:lnTo>
                    <a:lnTo>
                      <a:pt x="13" y="28"/>
                    </a:lnTo>
                    <a:lnTo>
                      <a:pt x="8" y="26"/>
                    </a:lnTo>
                    <a:lnTo>
                      <a:pt x="2" y="2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8" name="Freeform 507"/>
              <p:cNvSpPr>
                <a:spLocks/>
              </p:cNvSpPr>
              <p:nvPr/>
            </p:nvSpPr>
            <p:spPr bwMode="auto">
              <a:xfrm>
                <a:off x="6342063" y="3095625"/>
                <a:ext cx="1508125" cy="1047750"/>
              </a:xfrm>
              <a:custGeom>
                <a:avLst/>
                <a:gdLst>
                  <a:gd name="T0" fmla="*/ 2147483646 w 950"/>
                  <a:gd name="T1" fmla="*/ 2147483646 h 660"/>
                  <a:gd name="T2" fmla="*/ 2147483646 w 950"/>
                  <a:gd name="T3" fmla="*/ 2147483646 h 660"/>
                  <a:gd name="T4" fmla="*/ 2147483646 w 950"/>
                  <a:gd name="T5" fmla="*/ 2147483646 h 660"/>
                  <a:gd name="T6" fmla="*/ 2147483646 w 950"/>
                  <a:gd name="T7" fmla="*/ 2147483646 h 660"/>
                  <a:gd name="T8" fmla="*/ 2147483646 w 950"/>
                  <a:gd name="T9" fmla="*/ 2147483646 h 660"/>
                  <a:gd name="T10" fmla="*/ 2147483646 w 950"/>
                  <a:gd name="T11" fmla="*/ 2147483646 h 660"/>
                  <a:gd name="T12" fmla="*/ 2147483646 w 950"/>
                  <a:gd name="T13" fmla="*/ 2147483646 h 660"/>
                  <a:gd name="T14" fmla="*/ 2147483646 w 950"/>
                  <a:gd name="T15" fmla="*/ 2147483646 h 660"/>
                  <a:gd name="T16" fmla="*/ 2147483646 w 950"/>
                  <a:gd name="T17" fmla="*/ 2147483646 h 660"/>
                  <a:gd name="T18" fmla="*/ 2147483646 w 950"/>
                  <a:gd name="T19" fmla="*/ 2147483646 h 660"/>
                  <a:gd name="T20" fmla="*/ 2147483646 w 950"/>
                  <a:gd name="T21" fmla="*/ 2147483646 h 660"/>
                  <a:gd name="T22" fmla="*/ 2147483646 w 950"/>
                  <a:gd name="T23" fmla="*/ 2147483646 h 660"/>
                  <a:gd name="T24" fmla="*/ 2147483646 w 950"/>
                  <a:gd name="T25" fmla="*/ 2147483646 h 660"/>
                  <a:gd name="T26" fmla="*/ 2147483646 w 950"/>
                  <a:gd name="T27" fmla="*/ 2147483646 h 660"/>
                  <a:gd name="T28" fmla="*/ 2147483646 w 950"/>
                  <a:gd name="T29" fmla="*/ 2147483646 h 660"/>
                  <a:gd name="T30" fmla="*/ 2147483646 w 950"/>
                  <a:gd name="T31" fmla="*/ 2147483646 h 660"/>
                  <a:gd name="T32" fmla="*/ 2147483646 w 950"/>
                  <a:gd name="T33" fmla="*/ 2147483646 h 660"/>
                  <a:gd name="T34" fmla="*/ 2147483646 w 950"/>
                  <a:gd name="T35" fmla="*/ 2147483646 h 660"/>
                  <a:gd name="T36" fmla="*/ 2147483646 w 950"/>
                  <a:gd name="T37" fmla="*/ 2147483646 h 660"/>
                  <a:gd name="T38" fmla="*/ 2147483646 w 950"/>
                  <a:gd name="T39" fmla="*/ 2147483646 h 660"/>
                  <a:gd name="T40" fmla="*/ 2147483646 w 950"/>
                  <a:gd name="T41" fmla="*/ 2147483646 h 660"/>
                  <a:gd name="T42" fmla="*/ 2147483646 w 950"/>
                  <a:gd name="T43" fmla="*/ 2147483646 h 660"/>
                  <a:gd name="T44" fmla="*/ 2147483646 w 950"/>
                  <a:gd name="T45" fmla="*/ 2147483646 h 660"/>
                  <a:gd name="T46" fmla="*/ 2147483646 w 950"/>
                  <a:gd name="T47" fmla="*/ 2147483646 h 660"/>
                  <a:gd name="T48" fmla="*/ 2147483646 w 950"/>
                  <a:gd name="T49" fmla="*/ 2147483646 h 660"/>
                  <a:gd name="T50" fmla="*/ 2147483646 w 950"/>
                  <a:gd name="T51" fmla="*/ 2147483646 h 660"/>
                  <a:gd name="T52" fmla="*/ 2147483646 w 950"/>
                  <a:gd name="T53" fmla="*/ 2147483646 h 660"/>
                  <a:gd name="T54" fmla="*/ 2147483646 w 950"/>
                  <a:gd name="T55" fmla="*/ 2147483646 h 660"/>
                  <a:gd name="T56" fmla="*/ 2147483646 w 950"/>
                  <a:gd name="T57" fmla="*/ 2147483646 h 660"/>
                  <a:gd name="T58" fmla="*/ 2147483646 w 950"/>
                  <a:gd name="T59" fmla="*/ 2147483646 h 660"/>
                  <a:gd name="T60" fmla="*/ 2147483646 w 950"/>
                  <a:gd name="T61" fmla="*/ 2147483646 h 660"/>
                  <a:gd name="T62" fmla="*/ 2147483646 w 950"/>
                  <a:gd name="T63" fmla="*/ 2147483646 h 660"/>
                  <a:gd name="T64" fmla="*/ 2147483646 w 950"/>
                  <a:gd name="T65" fmla="*/ 2147483646 h 660"/>
                  <a:gd name="T66" fmla="*/ 2147483646 w 950"/>
                  <a:gd name="T67" fmla="*/ 2147483646 h 660"/>
                  <a:gd name="T68" fmla="*/ 2147483646 w 950"/>
                  <a:gd name="T69" fmla="*/ 2147483646 h 660"/>
                  <a:gd name="T70" fmla="*/ 2147483646 w 950"/>
                  <a:gd name="T71" fmla="*/ 2147483646 h 660"/>
                  <a:gd name="T72" fmla="*/ 2147483646 w 950"/>
                  <a:gd name="T73" fmla="*/ 2147483646 h 660"/>
                  <a:gd name="T74" fmla="*/ 2147483646 w 950"/>
                  <a:gd name="T75" fmla="*/ 2147483646 h 660"/>
                  <a:gd name="T76" fmla="*/ 2147483646 w 950"/>
                  <a:gd name="T77" fmla="*/ 2147483646 h 660"/>
                  <a:gd name="T78" fmla="*/ 2147483646 w 950"/>
                  <a:gd name="T79" fmla="*/ 2147483646 h 660"/>
                  <a:gd name="T80" fmla="*/ 2147483646 w 950"/>
                  <a:gd name="T81" fmla="*/ 2147483646 h 660"/>
                  <a:gd name="T82" fmla="*/ 2147483646 w 950"/>
                  <a:gd name="T83" fmla="*/ 2147483646 h 660"/>
                  <a:gd name="T84" fmla="*/ 2147483646 w 950"/>
                  <a:gd name="T85" fmla="*/ 2147483646 h 660"/>
                  <a:gd name="T86" fmla="*/ 2147483646 w 950"/>
                  <a:gd name="T87" fmla="*/ 2147483646 h 660"/>
                  <a:gd name="T88" fmla="*/ 2147483646 w 950"/>
                  <a:gd name="T89" fmla="*/ 2147483646 h 660"/>
                  <a:gd name="T90" fmla="*/ 2147483646 w 950"/>
                  <a:gd name="T91" fmla="*/ 2147483646 h 660"/>
                  <a:gd name="T92" fmla="*/ 2147483646 w 950"/>
                  <a:gd name="T93" fmla="*/ 2147483646 h 660"/>
                  <a:gd name="T94" fmla="*/ 2147483646 w 950"/>
                  <a:gd name="T95" fmla="*/ 2147483646 h 660"/>
                  <a:gd name="T96" fmla="*/ 2147483646 w 950"/>
                  <a:gd name="T97" fmla="*/ 2147483646 h 660"/>
                  <a:gd name="T98" fmla="*/ 2147483646 w 950"/>
                  <a:gd name="T99" fmla="*/ 2147483646 h 660"/>
                  <a:gd name="T100" fmla="*/ 2147483646 w 950"/>
                  <a:gd name="T101" fmla="*/ 2147483646 h 660"/>
                  <a:gd name="T102" fmla="*/ 2147483646 w 950"/>
                  <a:gd name="T103" fmla="*/ 2147483646 h 660"/>
                  <a:gd name="T104" fmla="*/ 2147483646 w 950"/>
                  <a:gd name="T105" fmla="*/ 2147483646 h 660"/>
                  <a:gd name="T106" fmla="*/ 2147483646 w 950"/>
                  <a:gd name="T107" fmla="*/ 2147483646 h 660"/>
                  <a:gd name="T108" fmla="*/ 2147483646 w 950"/>
                  <a:gd name="T109" fmla="*/ 2147483646 h 660"/>
                  <a:gd name="T110" fmla="*/ 2147483646 w 950"/>
                  <a:gd name="T111" fmla="*/ 2147483646 h 660"/>
                  <a:gd name="T112" fmla="*/ 2147483646 w 950"/>
                  <a:gd name="T113" fmla="*/ 2147483646 h 660"/>
                  <a:gd name="T114" fmla="*/ 2147483646 w 950"/>
                  <a:gd name="T115" fmla="*/ 2147483646 h 660"/>
                  <a:gd name="T116" fmla="*/ 2147483646 w 950"/>
                  <a:gd name="T117" fmla="*/ 2147483646 h 660"/>
                  <a:gd name="T118" fmla="*/ 2147483646 w 950"/>
                  <a:gd name="T119" fmla="*/ 2147483646 h 660"/>
                  <a:gd name="T120" fmla="*/ 2147483646 w 950"/>
                  <a:gd name="T121" fmla="*/ 2147483646 h 66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950" h="660">
                    <a:moveTo>
                      <a:pt x="890" y="118"/>
                    </a:moveTo>
                    <a:lnTo>
                      <a:pt x="890" y="118"/>
                    </a:lnTo>
                    <a:lnTo>
                      <a:pt x="880" y="98"/>
                    </a:lnTo>
                    <a:lnTo>
                      <a:pt x="840" y="88"/>
                    </a:lnTo>
                    <a:lnTo>
                      <a:pt x="792" y="0"/>
                    </a:lnTo>
                    <a:lnTo>
                      <a:pt x="746" y="0"/>
                    </a:lnTo>
                    <a:lnTo>
                      <a:pt x="732" y="24"/>
                    </a:lnTo>
                    <a:lnTo>
                      <a:pt x="702" y="78"/>
                    </a:lnTo>
                    <a:lnTo>
                      <a:pt x="672" y="78"/>
                    </a:lnTo>
                    <a:lnTo>
                      <a:pt x="668" y="88"/>
                    </a:lnTo>
                    <a:lnTo>
                      <a:pt x="668" y="90"/>
                    </a:lnTo>
                    <a:lnTo>
                      <a:pt x="670" y="90"/>
                    </a:lnTo>
                    <a:lnTo>
                      <a:pt x="672" y="90"/>
                    </a:lnTo>
                    <a:lnTo>
                      <a:pt x="672" y="92"/>
                    </a:lnTo>
                    <a:lnTo>
                      <a:pt x="674" y="92"/>
                    </a:lnTo>
                    <a:lnTo>
                      <a:pt x="676" y="92"/>
                    </a:lnTo>
                    <a:lnTo>
                      <a:pt x="676" y="94"/>
                    </a:lnTo>
                    <a:lnTo>
                      <a:pt x="678" y="94"/>
                    </a:lnTo>
                    <a:lnTo>
                      <a:pt x="676" y="94"/>
                    </a:lnTo>
                    <a:lnTo>
                      <a:pt x="676" y="92"/>
                    </a:lnTo>
                    <a:lnTo>
                      <a:pt x="674" y="92"/>
                    </a:lnTo>
                    <a:lnTo>
                      <a:pt x="672" y="92"/>
                    </a:lnTo>
                    <a:lnTo>
                      <a:pt x="672" y="90"/>
                    </a:lnTo>
                    <a:lnTo>
                      <a:pt x="670" y="90"/>
                    </a:lnTo>
                    <a:lnTo>
                      <a:pt x="668" y="90"/>
                    </a:lnTo>
                    <a:lnTo>
                      <a:pt x="668" y="88"/>
                    </a:lnTo>
                    <a:lnTo>
                      <a:pt x="658" y="108"/>
                    </a:lnTo>
                    <a:lnTo>
                      <a:pt x="658" y="132"/>
                    </a:lnTo>
                    <a:lnTo>
                      <a:pt x="702" y="138"/>
                    </a:lnTo>
                    <a:lnTo>
                      <a:pt x="712" y="158"/>
                    </a:lnTo>
                    <a:lnTo>
                      <a:pt x="668" y="172"/>
                    </a:lnTo>
                    <a:lnTo>
                      <a:pt x="632" y="188"/>
                    </a:lnTo>
                    <a:lnTo>
                      <a:pt x="598" y="202"/>
                    </a:lnTo>
                    <a:lnTo>
                      <a:pt x="588" y="236"/>
                    </a:lnTo>
                    <a:lnTo>
                      <a:pt x="534" y="242"/>
                    </a:lnTo>
                    <a:lnTo>
                      <a:pt x="480" y="276"/>
                    </a:lnTo>
                    <a:lnTo>
                      <a:pt x="430" y="252"/>
                    </a:lnTo>
                    <a:lnTo>
                      <a:pt x="370" y="246"/>
                    </a:lnTo>
                    <a:lnTo>
                      <a:pt x="326" y="202"/>
                    </a:lnTo>
                    <a:lnTo>
                      <a:pt x="262" y="182"/>
                    </a:lnTo>
                    <a:lnTo>
                      <a:pt x="256" y="132"/>
                    </a:lnTo>
                    <a:lnTo>
                      <a:pt x="226" y="118"/>
                    </a:lnTo>
                    <a:lnTo>
                      <a:pt x="222" y="114"/>
                    </a:lnTo>
                    <a:lnTo>
                      <a:pt x="220" y="116"/>
                    </a:lnTo>
                    <a:lnTo>
                      <a:pt x="218" y="120"/>
                    </a:lnTo>
                    <a:lnTo>
                      <a:pt x="218" y="122"/>
                    </a:lnTo>
                    <a:lnTo>
                      <a:pt x="218" y="124"/>
                    </a:lnTo>
                    <a:lnTo>
                      <a:pt x="218" y="122"/>
                    </a:lnTo>
                    <a:lnTo>
                      <a:pt x="218" y="120"/>
                    </a:lnTo>
                    <a:lnTo>
                      <a:pt x="222" y="114"/>
                    </a:lnTo>
                    <a:lnTo>
                      <a:pt x="218" y="108"/>
                    </a:lnTo>
                    <a:lnTo>
                      <a:pt x="208" y="114"/>
                    </a:lnTo>
                    <a:lnTo>
                      <a:pt x="208" y="124"/>
                    </a:lnTo>
                    <a:lnTo>
                      <a:pt x="208" y="114"/>
                    </a:lnTo>
                    <a:lnTo>
                      <a:pt x="192" y="118"/>
                    </a:lnTo>
                    <a:lnTo>
                      <a:pt x="182" y="148"/>
                    </a:lnTo>
                    <a:lnTo>
                      <a:pt x="142" y="142"/>
                    </a:lnTo>
                    <a:lnTo>
                      <a:pt x="132" y="192"/>
                    </a:lnTo>
                    <a:lnTo>
                      <a:pt x="98" y="198"/>
                    </a:lnTo>
                    <a:lnTo>
                      <a:pt x="88" y="256"/>
                    </a:lnTo>
                    <a:lnTo>
                      <a:pt x="68" y="276"/>
                    </a:lnTo>
                    <a:lnTo>
                      <a:pt x="44" y="296"/>
                    </a:lnTo>
                    <a:lnTo>
                      <a:pt x="4" y="306"/>
                    </a:lnTo>
                    <a:lnTo>
                      <a:pt x="0" y="326"/>
                    </a:lnTo>
                    <a:lnTo>
                      <a:pt x="10" y="334"/>
                    </a:lnTo>
                    <a:lnTo>
                      <a:pt x="14" y="350"/>
                    </a:lnTo>
                    <a:lnTo>
                      <a:pt x="4" y="354"/>
                    </a:lnTo>
                    <a:lnTo>
                      <a:pt x="14" y="364"/>
                    </a:lnTo>
                    <a:lnTo>
                      <a:pt x="30" y="370"/>
                    </a:lnTo>
                    <a:lnTo>
                      <a:pt x="44" y="390"/>
                    </a:lnTo>
                    <a:lnTo>
                      <a:pt x="64" y="390"/>
                    </a:lnTo>
                    <a:lnTo>
                      <a:pt x="94" y="390"/>
                    </a:lnTo>
                    <a:lnTo>
                      <a:pt x="98" y="398"/>
                    </a:lnTo>
                    <a:lnTo>
                      <a:pt x="78" y="428"/>
                    </a:lnTo>
                    <a:lnTo>
                      <a:pt x="84" y="444"/>
                    </a:lnTo>
                    <a:lnTo>
                      <a:pt x="74" y="458"/>
                    </a:lnTo>
                    <a:lnTo>
                      <a:pt x="84" y="478"/>
                    </a:lnTo>
                    <a:lnTo>
                      <a:pt x="108" y="488"/>
                    </a:lnTo>
                    <a:lnTo>
                      <a:pt x="104" y="492"/>
                    </a:lnTo>
                    <a:lnTo>
                      <a:pt x="114" y="492"/>
                    </a:lnTo>
                    <a:lnTo>
                      <a:pt x="148" y="508"/>
                    </a:lnTo>
                    <a:lnTo>
                      <a:pt x="178" y="522"/>
                    </a:lnTo>
                    <a:lnTo>
                      <a:pt x="208" y="528"/>
                    </a:lnTo>
                    <a:lnTo>
                      <a:pt x="218" y="536"/>
                    </a:lnTo>
                    <a:lnTo>
                      <a:pt x="226" y="536"/>
                    </a:lnTo>
                    <a:lnTo>
                      <a:pt x="242" y="546"/>
                    </a:lnTo>
                    <a:lnTo>
                      <a:pt x="262" y="546"/>
                    </a:lnTo>
                    <a:lnTo>
                      <a:pt x="282" y="546"/>
                    </a:lnTo>
                    <a:lnTo>
                      <a:pt x="296" y="528"/>
                    </a:lnTo>
                    <a:lnTo>
                      <a:pt x="316" y="512"/>
                    </a:lnTo>
                    <a:lnTo>
                      <a:pt x="340" y="512"/>
                    </a:lnTo>
                    <a:lnTo>
                      <a:pt x="360" y="528"/>
                    </a:lnTo>
                    <a:lnTo>
                      <a:pt x="370" y="528"/>
                    </a:lnTo>
                    <a:lnTo>
                      <a:pt x="380" y="532"/>
                    </a:lnTo>
                    <a:lnTo>
                      <a:pt x="386" y="556"/>
                    </a:lnTo>
                    <a:lnTo>
                      <a:pt x="376" y="586"/>
                    </a:lnTo>
                    <a:lnTo>
                      <a:pt x="376" y="596"/>
                    </a:lnTo>
                    <a:lnTo>
                      <a:pt x="390" y="600"/>
                    </a:lnTo>
                    <a:lnTo>
                      <a:pt x="400" y="616"/>
                    </a:lnTo>
                    <a:lnTo>
                      <a:pt x="400" y="626"/>
                    </a:lnTo>
                    <a:lnTo>
                      <a:pt x="424" y="636"/>
                    </a:lnTo>
                    <a:lnTo>
                      <a:pt x="420" y="640"/>
                    </a:lnTo>
                    <a:lnTo>
                      <a:pt x="444" y="636"/>
                    </a:lnTo>
                    <a:lnTo>
                      <a:pt x="450" y="616"/>
                    </a:lnTo>
                    <a:lnTo>
                      <a:pt x="500" y="616"/>
                    </a:lnTo>
                    <a:lnTo>
                      <a:pt x="518" y="630"/>
                    </a:lnTo>
                    <a:lnTo>
                      <a:pt x="524" y="646"/>
                    </a:lnTo>
                    <a:lnTo>
                      <a:pt x="534" y="640"/>
                    </a:lnTo>
                    <a:lnTo>
                      <a:pt x="568" y="660"/>
                    </a:lnTo>
                    <a:lnTo>
                      <a:pt x="568" y="646"/>
                    </a:lnTo>
                    <a:lnTo>
                      <a:pt x="608" y="630"/>
                    </a:lnTo>
                    <a:lnTo>
                      <a:pt x="612" y="626"/>
                    </a:lnTo>
                    <a:lnTo>
                      <a:pt x="622" y="620"/>
                    </a:lnTo>
                    <a:lnTo>
                      <a:pt x="632" y="626"/>
                    </a:lnTo>
                    <a:lnTo>
                      <a:pt x="652" y="616"/>
                    </a:lnTo>
                    <a:lnTo>
                      <a:pt x="678" y="600"/>
                    </a:lnTo>
                    <a:lnTo>
                      <a:pt x="702" y="582"/>
                    </a:lnTo>
                    <a:lnTo>
                      <a:pt x="712" y="562"/>
                    </a:lnTo>
                    <a:lnTo>
                      <a:pt x="726" y="542"/>
                    </a:lnTo>
                    <a:lnTo>
                      <a:pt x="742" y="512"/>
                    </a:lnTo>
                    <a:lnTo>
                      <a:pt x="742" y="498"/>
                    </a:lnTo>
                    <a:lnTo>
                      <a:pt x="736" y="488"/>
                    </a:lnTo>
                    <a:lnTo>
                      <a:pt x="742" y="472"/>
                    </a:lnTo>
                    <a:lnTo>
                      <a:pt x="736" y="454"/>
                    </a:lnTo>
                    <a:lnTo>
                      <a:pt x="712" y="404"/>
                    </a:lnTo>
                    <a:lnTo>
                      <a:pt x="716" y="398"/>
                    </a:lnTo>
                    <a:lnTo>
                      <a:pt x="736" y="374"/>
                    </a:lnTo>
                    <a:lnTo>
                      <a:pt x="752" y="370"/>
                    </a:lnTo>
                    <a:lnTo>
                      <a:pt x="754" y="368"/>
                    </a:lnTo>
                    <a:lnTo>
                      <a:pt x="754" y="364"/>
                    </a:lnTo>
                    <a:lnTo>
                      <a:pt x="752" y="360"/>
                    </a:lnTo>
                    <a:lnTo>
                      <a:pt x="726" y="354"/>
                    </a:lnTo>
                    <a:lnTo>
                      <a:pt x="712" y="360"/>
                    </a:lnTo>
                    <a:lnTo>
                      <a:pt x="702" y="354"/>
                    </a:lnTo>
                    <a:lnTo>
                      <a:pt x="692" y="340"/>
                    </a:lnTo>
                    <a:lnTo>
                      <a:pt x="682" y="330"/>
                    </a:lnTo>
                    <a:lnTo>
                      <a:pt x="706" y="320"/>
                    </a:lnTo>
                    <a:lnTo>
                      <a:pt x="722" y="306"/>
                    </a:lnTo>
                    <a:lnTo>
                      <a:pt x="746" y="290"/>
                    </a:lnTo>
                    <a:lnTo>
                      <a:pt x="756" y="290"/>
                    </a:lnTo>
                    <a:lnTo>
                      <a:pt x="742" y="310"/>
                    </a:lnTo>
                    <a:lnTo>
                      <a:pt x="752" y="320"/>
                    </a:lnTo>
                    <a:lnTo>
                      <a:pt x="762" y="316"/>
                    </a:lnTo>
                    <a:lnTo>
                      <a:pt x="786" y="306"/>
                    </a:lnTo>
                    <a:lnTo>
                      <a:pt x="792" y="284"/>
                    </a:lnTo>
                    <a:lnTo>
                      <a:pt x="806" y="272"/>
                    </a:lnTo>
                    <a:lnTo>
                      <a:pt x="820" y="282"/>
                    </a:lnTo>
                    <a:lnTo>
                      <a:pt x="818" y="262"/>
                    </a:lnTo>
                    <a:lnTo>
                      <a:pt x="838" y="250"/>
                    </a:lnTo>
                    <a:lnTo>
                      <a:pt x="864" y="254"/>
                    </a:lnTo>
                    <a:lnTo>
                      <a:pt x="876" y="246"/>
                    </a:lnTo>
                    <a:lnTo>
                      <a:pt x="890" y="252"/>
                    </a:lnTo>
                    <a:lnTo>
                      <a:pt x="900" y="198"/>
                    </a:lnTo>
                    <a:lnTo>
                      <a:pt x="924" y="192"/>
                    </a:lnTo>
                    <a:lnTo>
                      <a:pt x="950" y="118"/>
                    </a:lnTo>
                    <a:lnTo>
                      <a:pt x="890" y="118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9" name="Freeform 260"/>
              <p:cNvSpPr>
                <a:spLocks/>
              </p:cNvSpPr>
              <p:nvPr/>
            </p:nvSpPr>
            <p:spPr bwMode="auto">
              <a:xfrm>
                <a:off x="6386513" y="4664075"/>
                <a:ext cx="57150" cy="68263"/>
              </a:xfrm>
              <a:custGeom>
                <a:avLst/>
                <a:gdLst>
                  <a:gd name="T0" fmla="*/ 2147483646 w 42"/>
                  <a:gd name="T1" fmla="*/ 0 h 54"/>
                  <a:gd name="T2" fmla="*/ 0 w 42"/>
                  <a:gd name="T3" fmla="*/ 2147483646 h 54"/>
                  <a:gd name="T4" fmla="*/ 2147483646 w 42"/>
                  <a:gd name="T5" fmla="*/ 2147483646 h 54"/>
                  <a:gd name="T6" fmla="*/ 2147483646 w 42"/>
                  <a:gd name="T7" fmla="*/ 2147483646 h 54"/>
                  <a:gd name="T8" fmla="*/ 2147483646 w 42"/>
                  <a:gd name="T9" fmla="*/ 2147483646 h 54"/>
                  <a:gd name="T10" fmla="*/ 2147483646 w 42"/>
                  <a:gd name="T11" fmla="*/ 0 h 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" h="54">
                    <a:moveTo>
                      <a:pt x="6" y="0"/>
                    </a:moveTo>
                    <a:lnTo>
                      <a:pt x="0" y="24"/>
                    </a:lnTo>
                    <a:lnTo>
                      <a:pt x="6" y="54"/>
                    </a:lnTo>
                    <a:lnTo>
                      <a:pt x="30" y="54"/>
                    </a:lnTo>
                    <a:lnTo>
                      <a:pt x="42" y="3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0" name="Freeform 261"/>
              <p:cNvSpPr>
                <a:spLocks/>
              </p:cNvSpPr>
              <p:nvPr/>
            </p:nvSpPr>
            <p:spPr bwMode="auto">
              <a:xfrm>
                <a:off x="7205663" y="4143375"/>
                <a:ext cx="53975" cy="53975"/>
              </a:xfrm>
              <a:custGeom>
                <a:avLst/>
                <a:gdLst>
                  <a:gd name="T0" fmla="*/ 0 w 42"/>
                  <a:gd name="T1" fmla="*/ 2147483646 h 42"/>
                  <a:gd name="T2" fmla="*/ 2147483646 w 42"/>
                  <a:gd name="T3" fmla="*/ 2147483646 h 42"/>
                  <a:gd name="T4" fmla="*/ 2147483646 w 42"/>
                  <a:gd name="T5" fmla="*/ 0 h 42"/>
                  <a:gd name="T6" fmla="*/ 2147483646 w 42"/>
                  <a:gd name="T7" fmla="*/ 2147483646 h 42"/>
                  <a:gd name="T8" fmla="*/ 2147483646 w 42"/>
                  <a:gd name="T9" fmla="*/ 2147483646 h 42"/>
                  <a:gd name="T10" fmla="*/ 2147483646 w 42"/>
                  <a:gd name="T11" fmla="*/ 2147483646 h 42"/>
                  <a:gd name="T12" fmla="*/ 0 w 42"/>
                  <a:gd name="T13" fmla="*/ 2147483646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2" h="42">
                    <a:moveTo>
                      <a:pt x="0" y="30"/>
                    </a:moveTo>
                    <a:lnTo>
                      <a:pt x="12" y="12"/>
                    </a:lnTo>
                    <a:lnTo>
                      <a:pt x="30" y="0"/>
                    </a:lnTo>
                    <a:lnTo>
                      <a:pt x="42" y="12"/>
                    </a:lnTo>
                    <a:lnTo>
                      <a:pt x="30" y="30"/>
                    </a:lnTo>
                    <a:lnTo>
                      <a:pt x="12" y="42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1" name="Freeform 262"/>
              <p:cNvSpPr>
                <a:spLocks/>
              </p:cNvSpPr>
              <p:nvPr/>
            </p:nvSpPr>
            <p:spPr bwMode="auto">
              <a:xfrm>
                <a:off x="7496175" y="4010025"/>
                <a:ext cx="31750" cy="93663"/>
              </a:xfrm>
              <a:custGeom>
                <a:avLst/>
                <a:gdLst>
                  <a:gd name="T0" fmla="*/ 0 w 24"/>
                  <a:gd name="T1" fmla="*/ 2147483646 h 72"/>
                  <a:gd name="T2" fmla="*/ 0 w 24"/>
                  <a:gd name="T3" fmla="*/ 2147483646 h 72"/>
                  <a:gd name="T4" fmla="*/ 2147483646 w 24"/>
                  <a:gd name="T5" fmla="*/ 0 h 72"/>
                  <a:gd name="T6" fmla="*/ 2147483646 w 24"/>
                  <a:gd name="T7" fmla="*/ 2147483646 h 72"/>
                  <a:gd name="T8" fmla="*/ 2147483646 w 24"/>
                  <a:gd name="T9" fmla="*/ 2147483646 h 72"/>
                  <a:gd name="T10" fmla="*/ 0 w 24"/>
                  <a:gd name="T11" fmla="*/ 214748364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" h="72">
                    <a:moveTo>
                      <a:pt x="0" y="42"/>
                    </a:moveTo>
                    <a:lnTo>
                      <a:pt x="0" y="18"/>
                    </a:lnTo>
                    <a:lnTo>
                      <a:pt x="24" y="0"/>
                    </a:lnTo>
                    <a:lnTo>
                      <a:pt x="24" y="24"/>
                    </a:lnTo>
                    <a:lnTo>
                      <a:pt x="6" y="7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2" name="Freeform 263"/>
              <p:cNvSpPr>
                <a:spLocks/>
              </p:cNvSpPr>
              <p:nvPr/>
            </p:nvSpPr>
            <p:spPr bwMode="auto">
              <a:xfrm>
                <a:off x="7731125" y="3767138"/>
                <a:ext cx="46038" cy="69850"/>
              </a:xfrm>
              <a:custGeom>
                <a:avLst/>
                <a:gdLst>
                  <a:gd name="T0" fmla="*/ 0 w 36"/>
                  <a:gd name="T1" fmla="*/ 2147483646 h 54"/>
                  <a:gd name="T2" fmla="*/ 2147483646 w 36"/>
                  <a:gd name="T3" fmla="*/ 2147483646 h 54"/>
                  <a:gd name="T4" fmla="*/ 2147483646 w 36"/>
                  <a:gd name="T5" fmla="*/ 2147483646 h 54"/>
                  <a:gd name="T6" fmla="*/ 2147483646 w 36"/>
                  <a:gd name="T7" fmla="*/ 2147483646 h 54"/>
                  <a:gd name="T8" fmla="*/ 2147483646 w 36"/>
                  <a:gd name="T9" fmla="*/ 2147483646 h 54"/>
                  <a:gd name="T10" fmla="*/ 2147483646 w 36"/>
                  <a:gd name="T11" fmla="*/ 0 h 54"/>
                  <a:gd name="T12" fmla="*/ 0 w 36"/>
                  <a:gd name="T13" fmla="*/ 2147483646 h 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54">
                    <a:moveTo>
                      <a:pt x="0" y="18"/>
                    </a:moveTo>
                    <a:lnTo>
                      <a:pt x="6" y="36"/>
                    </a:lnTo>
                    <a:lnTo>
                      <a:pt x="12" y="54"/>
                    </a:lnTo>
                    <a:lnTo>
                      <a:pt x="30" y="42"/>
                    </a:lnTo>
                    <a:lnTo>
                      <a:pt x="36" y="18"/>
                    </a:lnTo>
                    <a:lnTo>
                      <a:pt x="30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3" name="Freeform 264"/>
              <p:cNvSpPr>
                <a:spLocks/>
              </p:cNvSpPr>
              <p:nvPr/>
            </p:nvSpPr>
            <p:spPr bwMode="auto">
              <a:xfrm>
                <a:off x="7786688" y="3408363"/>
                <a:ext cx="344487" cy="374650"/>
              </a:xfrm>
              <a:custGeom>
                <a:avLst/>
                <a:gdLst>
                  <a:gd name="T0" fmla="*/ 2147483646 w 264"/>
                  <a:gd name="T1" fmla="*/ 2147483646 h 289"/>
                  <a:gd name="T2" fmla="*/ 2147483646 w 264"/>
                  <a:gd name="T3" fmla="*/ 2147483646 h 289"/>
                  <a:gd name="T4" fmla="*/ 2147483646 w 264"/>
                  <a:gd name="T5" fmla="*/ 2147483646 h 289"/>
                  <a:gd name="T6" fmla="*/ 2147483646 w 264"/>
                  <a:gd name="T7" fmla="*/ 2147483646 h 289"/>
                  <a:gd name="T8" fmla="*/ 2147483646 w 264"/>
                  <a:gd name="T9" fmla="*/ 2147483646 h 289"/>
                  <a:gd name="T10" fmla="*/ 2147483646 w 264"/>
                  <a:gd name="T11" fmla="*/ 2147483646 h 289"/>
                  <a:gd name="T12" fmla="*/ 2147483646 w 264"/>
                  <a:gd name="T13" fmla="*/ 2147483646 h 289"/>
                  <a:gd name="T14" fmla="*/ 2147483646 w 264"/>
                  <a:gd name="T15" fmla="*/ 2147483646 h 289"/>
                  <a:gd name="T16" fmla="*/ 2147483646 w 264"/>
                  <a:gd name="T17" fmla="*/ 2147483646 h 289"/>
                  <a:gd name="T18" fmla="*/ 2147483646 w 264"/>
                  <a:gd name="T19" fmla="*/ 2147483646 h 289"/>
                  <a:gd name="T20" fmla="*/ 2147483646 w 264"/>
                  <a:gd name="T21" fmla="*/ 0 h 289"/>
                  <a:gd name="T22" fmla="*/ 2147483646 w 264"/>
                  <a:gd name="T23" fmla="*/ 2147483646 h 289"/>
                  <a:gd name="T24" fmla="*/ 2147483646 w 264"/>
                  <a:gd name="T25" fmla="*/ 2147483646 h 289"/>
                  <a:gd name="T26" fmla="*/ 2147483646 w 264"/>
                  <a:gd name="T27" fmla="*/ 2147483646 h 289"/>
                  <a:gd name="T28" fmla="*/ 2147483646 w 264"/>
                  <a:gd name="T29" fmla="*/ 2147483646 h 289"/>
                  <a:gd name="T30" fmla="*/ 2147483646 w 264"/>
                  <a:gd name="T31" fmla="*/ 2147483646 h 289"/>
                  <a:gd name="T32" fmla="*/ 2147483646 w 264"/>
                  <a:gd name="T33" fmla="*/ 2147483646 h 289"/>
                  <a:gd name="T34" fmla="*/ 2147483646 w 264"/>
                  <a:gd name="T35" fmla="*/ 2147483646 h 289"/>
                  <a:gd name="T36" fmla="*/ 2147483646 w 264"/>
                  <a:gd name="T37" fmla="*/ 2147483646 h 289"/>
                  <a:gd name="T38" fmla="*/ 2147483646 w 264"/>
                  <a:gd name="T39" fmla="*/ 2147483646 h 289"/>
                  <a:gd name="T40" fmla="*/ 2147483646 w 264"/>
                  <a:gd name="T41" fmla="*/ 2147483646 h 289"/>
                  <a:gd name="T42" fmla="*/ 2147483646 w 264"/>
                  <a:gd name="T43" fmla="*/ 2147483646 h 289"/>
                  <a:gd name="T44" fmla="*/ 2147483646 w 264"/>
                  <a:gd name="T45" fmla="*/ 2147483646 h 289"/>
                  <a:gd name="T46" fmla="*/ 2147483646 w 264"/>
                  <a:gd name="T47" fmla="*/ 2147483646 h 289"/>
                  <a:gd name="T48" fmla="*/ 2147483646 w 264"/>
                  <a:gd name="T49" fmla="*/ 2147483646 h 289"/>
                  <a:gd name="T50" fmla="*/ 2147483646 w 264"/>
                  <a:gd name="T51" fmla="*/ 2147483646 h 289"/>
                  <a:gd name="T52" fmla="*/ 2147483646 w 264"/>
                  <a:gd name="T53" fmla="*/ 2147483646 h 289"/>
                  <a:gd name="T54" fmla="*/ 2147483646 w 264"/>
                  <a:gd name="T55" fmla="*/ 2147483646 h 289"/>
                  <a:gd name="T56" fmla="*/ 2147483646 w 264"/>
                  <a:gd name="T57" fmla="*/ 2147483646 h 289"/>
                  <a:gd name="T58" fmla="*/ 2147483646 w 264"/>
                  <a:gd name="T59" fmla="*/ 2147483646 h 289"/>
                  <a:gd name="T60" fmla="*/ 2147483646 w 264"/>
                  <a:gd name="T61" fmla="*/ 2147483646 h 289"/>
                  <a:gd name="T62" fmla="*/ 2147483646 w 264"/>
                  <a:gd name="T63" fmla="*/ 2147483646 h 289"/>
                  <a:gd name="T64" fmla="*/ 2147483646 w 264"/>
                  <a:gd name="T65" fmla="*/ 2147483646 h 289"/>
                  <a:gd name="T66" fmla="*/ 0 w 264"/>
                  <a:gd name="T67" fmla="*/ 2147483646 h 289"/>
                  <a:gd name="T68" fmla="*/ 2147483646 w 264"/>
                  <a:gd name="T69" fmla="*/ 2147483646 h 28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64" h="289">
                    <a:moveTo>
                      <a:pt x="6" y="247"/>
                    </a:moveTo>
                    <a:lnTo>
                      <a:pt x="42" y="235"/>
                    </a:lnTo>
                    <a:lnTo>
                      <a:pt x="66" y="235"/>
                    </a:lnTo>
                    <a:lnTo>
                      <a:pt x="108" y="199"/>
                    </a:lnTo>
                    <a:lnTo>
                      <a:pt x="138" y="187"/>
                    </a:lnTo>
                    <a:lnTo>
                      <a:pt x="144" y="157"/>
                    </a:lnTo>
                    <a:lnTo>
                      <a:pt x="156" y="109"/>
                    </a:lnTo>
                    <a:lnTo>
                      <a:pt x="156" y="72"/>
                    </a:lnTo>
                    <a:lnTo>
                      <a:pt x="174" y="48"/>
                    </a:lnTo>
                    <a:lnTo>
                      <a:pt x="174" y="18"/>
                    </a:lnTo>
                    <a:lnTo>
                      <a:pt x="186" y="0"/>
                    </a:lnTo>
                    <a:lnTo>
                      <a:pt x="210" y="18"/>
                    </a:lnTo>
                    <a:lnTo>
                      <a:pt x="246" y="30"/>
                    </a:lnTo>
                    <a:lnTo>
                      <a:pt x="264" y="30"/>
                    </a:lnTo>
                    <a:lnTo>
                      <a:pt x="240" y="54"/>
                    </a:lnTo>
                    <a:lnTo>
                      <a:pt x="222" y="66"/>
                    </a:lnTo>
                    <a:lnTo>
                      <a:pt x="210" y="85"/>
                    </a:lnTo>
                    <a:lnTo>
                      <a:pt x="180" y="60"/>
                    </a:lnTo>
                    <a:lnTo>
                      <a:pt x="162" y="97"/>
                    </a:lnTo>
                    <a:lnTo>
                      <a:pt x="186" y="139"/>
                    </a:lnTo>
                    <a:lnTo>
                      <a:pt x="168" y="169"/>
                    </a:lnTo>
                    <a:lnTo>
                      <a:pt x="162" y="193"/>
                    </a:lnTo>
                    <a:lnTo>
                      <a:pt x="162" y="235"/>
                    </a:lnTo>
                    <a:lnTo>
                      <a:pt x="150" y="247"/>
                    </a:lnTo>
                    <a:lnTo>
                      <a:pt x="138" y="241"/>
                    </a:lnTo>
                    <a:lnTo>
                      <a:pt x="126" y="247"/>
                    </a:lnTo>
                    <a:lnTo>
                      <a:pt x="102" y="247"/>
                    </a:lnTo>
                    <a:lnTo>
                      <a:pt x="90" y="247"/>
                    </a:lnTo>
                    <a:lnTo>
                      <a:pt x="66" y="271"/>
                    </a:lnTo>
                    <a:lnTo>
                      <a:pt x="60" y="259"/>
                    </a:lnTo>
                    <a:lnTo>
                      <a:pt x="48" y="265"/>
                    </a:lnTo>
                    <a:lnTo>
                      <a:pt x="36" y="271"/>
                    </a:lnTo>
                    <a:lnTo>
                      <a:pt x="12" y="289"/>
                    </a:lnTo>
                    <a:lnTo>
                      <a:pt x="0" y="259"/>
                    </a:lnTo>
                    <a:lnTo>
                      <a:pt x="6" y="247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4" name="Freeform 265"/>
              <p:cNvSpPr>
                <a:spLocks/>
              </p:cNvSpPr>
              <p:nvPr/>
            </p:nvSpPr>
            <p:spPr bwMode="auto">
              <a:xfrm>
                <a:off x="8029575" y="3063875"/>
                <a:ext cx="61913" cy="306388"/>
              </a:xfrm>
              <a:custGeom>
                <a:avLst/>
                <a:gdLst>
                  <a:gd name="T0" fmla="*/ 2147483646 w 48"/>
                  <a:gd name="T1" fmla="*/ 2147483646 h 234"/>
                  <a:gd name="T2" fmla="*/ 2147483646 w 48"/>
                  <a:gd name="T3" fmla="*/ 2147483646 h 234"/>
                  <a:gd name="T4" fmla="*/ 2147483646 w 48"/>
                  <a:gd name="T5" fmla="*/ 2147483646 h 234"/>
                  <a:gd name="T6" fmla="*/ 0 w 48"/>
                  <a:gd name="T7" fmla="*/ 2147483646 h 234"/>
                  <a:gd name="T8" fmla="*/ 2147483646 w 48"/>
                  <a:gd name="T9" fmla="*/ 2147483646 h 234"/>
                  <a:gd name="T10" fmla="*/ 2147483646 w 48"/>
                  <a:gd name="T11" fmla="*/ 0 h 234"/>
                  <a:gd name="T12" fmla="*/ 2147483646 w 48"/>
                  <a:gd name="T13" fmla="*/ 2147483646 h 234"/>
                  <a:gd name="T14" fmla="*/ 2147483646 w 48"/>
                  <a:gd name="T15" fmla="*/ 2147483646 h 234"/>
                  <a:gd name="T16" fmla="*/ 2147483646 w 48"/>
                  <a:gd name="T17" fmla="*/ 2147483646 h 234"/>
                  <a:gd name="T18" fmla="*/ 2147483646 w 48"/>
                  <a:gd name="T19" fmla="*/ 2147483646 h 234"/>
                  <a:gd name="T20" fmla="*/ 2147483646 w 48"/>
                  <a:gd name="T21" fmla="*/ 2147483646 h 234"/>
                  <a:gd name="T22" fmla="*/ 2147483646 w 48"/>
                  <a:gd name="T23" fmla="*/ 2147483646 h 234"/>
                  <a:gd name="T24" fmla="*/ 2147483646 w 48"/>
                  <a:gd name="T25" fmla="*/ 2147483646 h 234"/>
                  <a:gd name="T26" fmla="*/ 2147483646 w 48"/>
                  <a:gd name="T27" fmla="*/ 2147483646 h 23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8" h="234">
                    <a:moveTo>
                      <a:pt x="12" y="222"/>
                    </a:moveTo>
                    <a:lnTo>
                      <a:pt x="12" y="180"/>
                    </a:lnTo>
                    <a:lnTo>
                      <a:pt x="6" y="90"/>
                    </a:lnTo>
                    <a:lnTo>
                      <a:pt x="0" y="66"/>
                    </a:lnTo>
                    <a:lnTo>
                      <a:pt x="6" y="30"/>
                    </a:lnTo>
                    <a:lnTo>
                      <a:pt x="12" y="0"/>
                    </a:lnTo>
                    <a:lnTo>
                      <a:pt x="24" y="36"/>
                    </a:lnTo>
                    <a:lnTo>
                      <a:pt x="24" y="60"/>
                    </a:lnTo>
                    <a:lnTo>
                      <a:pt x="48" y="156"/>
                    </a:lnTo>
                    <a:lnTo>
                      <a:pt x="30" y="144"/>
                    </a:lnTo>
                    <a:lnTo>
                      <a:pt x="24" y="168"/>
                    </a:lnTo>
                    <a:lnTo>
                      <a:pt x="24" y="198"/>
                    </a:lnTo>
                    <a:lnTo>
                      <a:pt x="42" y="234"/>
                    </a:lnTo>
                    <a:lnTo>
                      <a:pt x="12" y="22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5" name="Freeform 272"/>
              <p:cNvSpPr>
                <a:spLocks/>
              </p:cNvSpPr>
              <p:nvPr/>
            </p:nvSpPr>
            <p:spPr bwMode="auto">
              <a:xfrm>
                <a:off x="7478713" y="4189413"/>
                <a:ext cx="141287" cy="195262"/>
              </a:xfrm>
              <a:custGeom>
                <a:avLst/>
                <a:gdLst>
                  <a:gd name="T0" fmla="*/ 2147483646 w 108"/>
                  <a:gd name="T1" fmla="*/ 2147483646 h 151"/>
                  <a:gd name="T2" fmla="*/ 0 w 108"/>
                  <a:gd name="T3" fmla="*/ 2147483646 h 151"/>
                  <a:gd name="T4" fmla="*/ 2147483646 w 108"/>
                  <a:gd name="T5" fmla="*/ 2147483646 h 151"/>
                  <a:gd name="T6" fmla="*/ 2147483646 w 108"/>
                  <a:gd name="T7" fmla="*/ 2147483646 h 151"/>
                  <a:gd name="T8" fmla="*/ 2147483646 w 108"/>
                  <a:gd name="T9" fmla="*/ 2147483646 h 151"/>
                  <a:gd name="T10" fmla="*/ 2147483646 w 108"/>
                  <a:gd name="T11" fmla="*/ 2147483646 h 151"/>
                  <a:gd name="T12" fmla="*/ 2147483646 w 108"/>
                  <a:gd name="T13" fmla="*/ 2147483646 h 151"/>
                  <a:gd name="T14" fmla="*/ 2147483646 w 108"/>
                  <a:gd name="T15" fmla="*/ 2147483646 h 151"/>
                  <a:gd name="T16" fmla="*/ 2147483646 w 108"/>
                  <a:gd name="T17" fmla="*/ 2147483646 h 151"/>
                  <a:gd name="T18" fmla="*/ 2147483646 w 108"/>
                  <a:gd name="T19" fmla="*/ 2147483646 h 151"/>
                  <a:gd name="T20" fmla="*/ 2147483646 w 108"/>
                  <a:gd name="T21" fmla="*/ 2147483646 h 151"/>
                  <a:gd name="T22" fmla="*/ 2147483646 w 108"/>
                  <a:gd name="T23" fmla="*/ 2147483646 h 151"/>
                  <a:gd name="T24" fmla="*/ 2147483646 w 108"/>
                  <a:gd name="T25" fmla="*/ 2147483646 h 151"/>
                  <a:gd name="T26" fmla="*/ 2147483646 w 108"/>
                  <a:gd name="T27" fmla="*/ 0 h 151"/>
                  <a:gd name="T28" fmla="*/ 2147483646 w 108"/>
                  <a:gd name="T29" fmla="*/ 2147483646 h 15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8" h="151">
                    <a:moveTo>
                      <a:pt x="12" y="18"/>
                    </a:moveTo>
                    <a:lnTo>
                      <a:pt x="0" y="42"/>
                    </a:lnTo>
                    <a:lnTo>
                      <a:pt x="6" y="72"/>
                    </a:lnTo>
                    <a:lnTo>
                      <a:pt x="18" y="85"/>
                    </a:lnTo>
                    <a:lnTo>
                      <a:pt x="36" y="91"/>
                    </a:lnTo>
                    <a:lnTo>
                      <a:pt x="72" y="109"/>
                    </a:lnTo>
                    <a:lnTo>
                      <a:pt x="78" y="139"/>
                    </a:lnTo>
                    <a:lnTo>
                      <a:pt x="108" y="151"/>
                    </a:lnTo>
                    <a:lnTo>
                      <a:pt x="102" y="127"/>
                    </a:lnTo>
                    <a:lnTo>
                      <a:pt x="78" y="91"/>
                    </a:lnTo>
                    <a:lnTo>
                      <a:pt x="42" y="66"/>
                    </a:lnTo>
                    <a:lnTo>
                      <a:pt x="48" y="48"/>
                    </a:lnTo>
                    <a:lnTo>
                      <a:pt x="54" y="12"/>
                    </a:lnTo>
                    <a:lnTo>
                      <a:pt x="30" y="0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6" name="Freeform 273"/>
              <p:cNvSpPr>
                <a:spLocks/>
              </p:cNvSpPr>
              <p:nvPr/>
            </p:nvSpPr>
            <p:spPr bwMode="auto">
              <a:xfrm>
                <a:off x="7535863" y="4416425"/>
                <a:ext cx="115887" cy="92075"/>
              </a:xfrm>
              <a:custGeom>
                <a:avLst/>
                <a:gdLst>
                  <a:gd name="T0" fmla="*/ 0 w 90"/>
                  <a:gd name="T1" fmla="*/ 2147483646 h 72"/>
                  <a:gd name="T2" fmla="*/ 2147483646 w 90"/>
                  <a:gd name="T3" fmla="*/ 2147483646 h 72"/>
                  <a:gd name="T4" fmla="*/ 2147483646 w 90"/>
                  <a:gd name="T5" fmla="*/ 2147483646 h 72"/>
                  <a:gd name="T6" fmla="*/ 2147483646 w 90"/>
                  <a:gd name="T7" fmla="*/ 0 h 72"/>
                  <a:gd name="T8" fmla="*/ 2147483646 w 90"/>
                  <a:gd name="T9" fmla="*/ 2147483646 h 72"/>
                  <a:gd name="T10" fmla="*/ 2147483646 w 90"/>
                  <a:gd name="T11" fmla="*/ 2147483646 h 72"/>
                  <a:gd name="T12" fmla="*/ 2147483646 w 90"/>
                  <a:gd name="T13" fmla="*/ 2147483646 h 72"/>
                  <a:gd name="T14" fmla="*/ 2147483646 w 90"/>
                  <a:gd name="T15" fmla="*/ 2147483646 h 72"/>
                  <a:gd name="T16" fmla="*/ 2147483646 w 90"/>
                  <a:gd name="T17" fmla="*/ 2147483646 h 72"/>
                  <a:gd name="T18" fmla="*/ 0 w 90"/>
                  <a:gd name="T19" fmla="*/ 2147483646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0" h="72">
                    <a:moveTo>
                      <a:pt x="0" y="54"/>
                    </a:moveTo>
                    <a:lnTo>
                      <a:pt x="18" y="24"/>
                    </a:lnTo>
                    <a:lnTo>
                      <a:pt x="42" y="24"/>
                    </a:lnTo>
                    <a:lnTo>
                      <a:pt x="60" y="0"/>
                    </a:lnTo>
                    <a:lnTo>
                      <a:pt x="90" y="24"/>
                    </a:lnTo>
                    <a:lnTo>
                      <a:pt x="90" y="72"/>
                    </a:lnTo>
                    <a:lnTo>
                      <a:pt x="60" y="60"/>
                    </a:lnTo>
                    <a:lnTo>
                      <a:pt x="42" y="60"/>
                    </a:lnTo>
                    <a:lnTo>
                      <a:pt x="24" y="48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" name="Freeform 333"/>
              <p:cNvSpPr>
                <a:spLocks/>
              </p:cNvSpPr>
              <p:nvPr/>
            </p:nvSpPr>
            <p:spPr bwMode="auto">
              <a:xfrm>
                <a:off x="6692900" y="3143250"/>
                <a:ext cx="777875" cy="390525"/>
              </a:xfrm>
              <a:custGeom>
                <a:avLst/>
                <a:gdLst>
                  <a:gd name="T0" fmla="*/ 2147483646 w 595"/>
                  <a:gd name="T1" fmla="*/ 2147483646 h 301"/>
                  <a:gd name="T2" fmla="*/ 2147483646 w 595"/>
                  <a:gd name="T3" fmla="*/ 2147483646 h 301"/>
                  <a:gd name="T4" fmla="*/ 2147483646 w 595"/>
                  <a:gd name="T5" fmla="*/ 2147483646 h 301"/>
                  <a:gd name="T6" fmla="*/ 2147483646 w 595"/>
                  <a:gd name="T7" fmla="*/ 2147483646 h 301"/>
                  <a:gd name="T8" fmla="*/ 2147483646 w 595"/>
                  <a:gd name="T9" fmla="*/ 2147483646 h 301"/>
                  <a:gd name="T10" fmla="*/ 2147483646 w 595"/>
                  <a:gd name="T11" fmla="*/ 2147483646 h 301"/>
                  <a:gd name="T12" fmla="*/ 2147483646 w 595"/>
                  <a:gd name="T13" fmla="*/ 2147483646 h 301"/>
                  <a:gd name="T14" fmla="*/ 2147483646 w 595"/>
                  <a:gd name="T15" fmla="*/ 2147483646 h 301"/>
                  <a:gd name="T16" fmla="*/ 2147483646 w 595"/>
                  <a:gd name="T17" fmla="*/ 2147483646 h 301"/>
                  <a:gd name="T18" fmla="*/ 2147483646 w 595"/>
                  <a:gd name="T19" fmla="*/ 2147483646 h 301"/>
                  <a:gd name="T20" fmla="*/ 2147483646 w 595"/>
                  <a:gd name="T21" fmla="*/ 2147483646 h 301"/>
                  <a:gd name="T22" fmla="*/ 2147483646 w 595"/>
                  <a:gd name="T23" fmla="*/ 2147483646 h 301"/>
                  <a:gd name="T24" fmla="*/ 2147483646 w 595"/>
                  <a:gd name="T25" fmla="*/ 2147483646 h 301"/>
                  <a:gd name="T26" fmla="*/ 2147483646 w 595"/>
                  <a:gd name="T27" fmla="*/ 2147483646 h 301"/>
                  <a:gd name="T28" fmla="*/ 2147483646 w 595"/>
                  <a:gd name="T29" fmla="*/ 2147483646 h 301"/>
                  <a:gd name="T30" fmla="*/ 2147483646 w 595"/>
                  <a:gd name="T31" fmla="*/ 2147483646 h 301"/>
                  <a:gd name="T32" fmla="*/ 2147483646 w 595"/>
                  <a:gd name="T33" fmla="*/ 2147483646 h 301"/>
                  <a:gd name="T34" fmla="*/ 2147483646 w 595"/>
                  <a:gd name="T35" fmla="*/ 2147483646 h 301"/>
                  <a:gd name="T36" fmla="*/ 2147483646 w 595"/>
                  <a:gd name="T37" fmla="*/ 2147483646 h 301"/>
                  <a:gd name="T38" fmla="*/ 2147483646 w 595"/>
                  <a:gd name="T39" fmla="*/ 2147483646 h 301"/>
                  <a:gd name="T40" fmla="*/ 2147483646 w 595"/>
                  <a:gd name="T41" fmla="*/ 2147483646 h 301"/>
                  <a:gd name="T42" fmla="*/ 2147483646 w 595"/>
                  <a:gd name="T43" fmla="*/ 0 h 301"/>
                  <a:gd name="T44" fmla="*/ 2147483646 w 595"/>
                  <a:gd name="T45" fmla="*/ 2147483646 h 301"/>
                  <a:gd name="T46" fmla="*/ 2147483646 w 595"/>
                  <a:gd name="T47" fmla="*/ 2147483646 h 301"/>
                  <a:gd name="T48" fmla="*/ 2147483646 w 595"/>
                  <a:gd name="T49" fmla="*/ 2147483646 h 301"/>
                  <a:gd name="T50" fmla="*/ 2147483646 w 595"/>
                  <a:gd name="T51" fmla="*/ 2147483646 h 301"/>
                  <a:gd name="T52" fmla="*/ 2147483646 w 595"/>
                  <a:gd name="T53" fmla="*/ 2147483646 h 301"/>
                  <a:gd name="T54" fmla="*/ 0 w 595"/>
                  <a:gd name="T55" fmla="*/ 2147483646 h 301"/>
                  <a:gd name="T56" fmla="*/ 2147483646 w 595"/>
                  <a:gd name="T57" fmla="*/ 2147483646 h 301"/>
                  <a:gd name="T58" fmla="*/ 2147483646 w 595"/>
                  <a:gd name="T59" fmla="*/ 2147483646 h 30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595" h="301">
                    <a:moveTo>
                      <a:pt x="42" y="126"/>
                    </a:moveTo>
                    <a:lnTo>
                      <a:pt x="48" y="186"/>
                    </a:lnTo>
                    <a:lnTo>
                      <a:pt x="127" y="210"/>
                    </a:lnTo>
                    <a:lnTo>
                      <a:pt x="181" y="264"/>
                    </a:lnTo>
                    <a:lnTo>
                      <a:pt x="253" y="270"/>
                    </a:lnTo>
                    <a:lnTo>
                      <a:pt x="313" y="301"/>
                    </a:lnTo>
                    <a:lnTo>
                      <a:pt x="379" y="258"/>
                    </a:lnTo>
                    <a:lnTo>
                      <a:pt x="445" y="252"/>
                    </a:lnTo>
                    <a:lnTo>
                      <a:pt x="457" y="210"/>
                    </a:lnTo>
                    <a:lnTo>
                      <a:pt x="499" y="192"/>
                    </a:lnTo>
                    <a:lnTo>
                      <a:pt x="541" y="174"/>
                    </a:lnTo>
                    <a:lnTo>
                      <a:pt x="595" y="156"/>
                    </a:lnTo>
                    <a:lnTo>
                      <a:pt x="583" y="132"/>
                    </a:lnTo>
                    <a:lnTo>
                      <a:pt x="529" y="126"/>
                    </a:lnTo>
                    <a:lnTo>
                      <a:pt x="529" y="96"/>
                    </a:lnTo>
                    <a:lnTo>
                      <a:pt x="541" y="72"/>
                    </a:lnTo>
                    <a:lnTo>
                      <a:pt x="499" y="60"/>
                    </a:lnTo>
                    <a:lnTo>
                      <a:pt x="403" y="84"/>
                    </a:lnTo>
                    <a:lnTo>
                      <a:pt x="367" y="54"/>
                    </a:lnTo>
                    <a:lnTo>
                      <a:pt x="307" y="54"/>
                    </a:lnTo>
                    <a:lnTo>
                      <a:pt x="289" y="36"/>
                    </a:lnTo>
                    <a:lnTo>
                      <a:pt x="217" y="0"/>
                    </a:lnTo>
                    <a:lnTo>
                      <a:pt x="193" y="30"/>
                    </a:lnTo>
                    <a:lnTo>
                      <a:pt x="169" y="66"/>
                    </a:lnTo>
                    <a:lnTo>
                      <a:pt x="121" y="48"/>
                    </a:lnTo>
                    <a:lnTo>
                      <a:pt x="54" y="54"/>
                    </a:lnTo>
                    <a:lnTo>
                      <a:pt x="12" y="78"/>
                    </a:lnTo>
                    <a:lnTo>
                      <a:pt x="0" y="102"/>
                    </a:lnTo>
                    <a:lnTo>
                      <a:pt x="6" y="108"/>
                    </a:lnTo>
                    <a:lnTo>
                      <a:pt x="42" y="126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" name="Line 449"/>
              <p:cNvSpPr>
                <a:spLocks noChangeShapeType="1"/>
              </p:cNvSpPr>
              <p:nvPr/>
            </p:nvSpPr>
            <p:spPr bwMode="auto">
              <a:xfrm>
                <a:off x="7440613" y="4206875"/>
                <a:ext cx="0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9" name="Freeform 506"/>
              <p:cNvSpPr>
                <a:spLocks/>
              </p:cNvSpPr>
              <p:nvPr/>
            </p:nvSpPr>
            <p:spPr bwMode="auto">
              <a:xfrm>
                <a:off x="7589838" y="3492500"/>
                <a:ext cx="123825" cy="155575"/>
              </a:xfrm>
              <a:custGeom>
                <a:avLst/>
                <a:gdLst>
                  <a:gd name="T0" fmla="*/ 2147483646 w 78"/>
                  <a:gd name="T1" fmla="*/ 2147483646 h 98"/>
                  <a:gd name="T2" fmla="*/ 2147483646 w 78"/>
                  <a:gd name="T3" fmla="*/ 2147483646 h 98"/>
                  <a:gd name="T4" fmla="*/ 2147483646 w 78"/>
                  <a:gd name="T5" fmla="*/ 2147483646 h 98"/>
                  <a:gd name="T6" fmla="*/ 2147483646 w 78"/>
                  <a:gd name="T7" fmla="*/ 2147483646 h 98"/>
                  <a:gd name="T8" fmla="*/ 0 w 78"/>
                  <a:gd name="T9" fmla="*/ 2147483646 h 98"/>
                  <a:gd name="T10" fmla="*/ 0 w 78"/>
                  <a:gd name="T11" fmla="*/ 2147483646 h 98"/>
                  <a:gd name="T12" fmla="*/ 2147483646 w 78"/>
                  <a:gd name="T13" fmla="*/ 2147483646 h 98"/>
                  <a:gd name="T14" fmla="*/ 2147483646 w 78"/>
                  <a:gd name="T15" fmla="*/ 2147483646 h 98"/>
                  <a:gd name="T16" fmla="*/ 2147483646 w 78"/>
                  <a:gd name="T17" fmla="*/ 2147483646 h 98"/>
                  <a:gd name="T18" fmla="*/ 2147483646 w 78"/>
                  <a:gd name="T19" fmla="*/ 2147483646 h 98"/>
                  <a:gd name="T20" fmla="*/ 2147483646 w 78"/>
                  <a:gd name="T21" fmla="*/ 2147483646 h 98"/>
                  <a:gd name="T22" fmla="*/ 2147483646 w 78"/>
                  <a:gd name="T23" fmla="*/ 2147483646 h 98"/>
                  <a:gd name="T24" fmla="*/ 2147483646 w 78"/>
                  <a:gd name="T25" fmla="*/ 2147483646 h 98"/>
                  <a:gd name="T26" fmla="*/ 2147483646 w 78"/>
                  <a:gd name="T27" fmla="*/ 2147483646 h 98"/>
                  <a:gd name="T28" fmla="*/ 2147483646 w 78"/>
                  <a:gd name="T29" fmla="*/ 2147483646 h 98"/>
                  <a:gd name="T30" fmla="*/ 2147483646 w 78"/>
                  <a:gd name="T31" fmla="*/ 2147483646 h 98"/>
                  <a:gd name="T32" fmla="*/ 2147483646 w 78"/>
                  <a:gd name="T33" fmla="*/ 2147483646 h 98"/>
                  <a:gd name="T34" fmla="*/ 2147483646 w 78"/>
                  <a:gd name="T35" fmla="*/ 2147483646 h 98"/>
                  <a:gd name="T36" fmla="*/ 2147483646 w 78"/>
                  <a:gd name="T37" fmla="*/ 2147483646 h 98"/>
                  <a:gd name="T38" fmla="*/ 2147483646 w 78"/>
                  <a:gd name="T39" fmla="*/ 2147483646 h 98"/>
                  <a:gd name="T40" fmla="*/ 2147483646 w 78"/>
                  <a:gd name="T41" fmla="*/ 2147483646 h 98"/>
                  <a:gd name="T42" fmla="*/ 2147483646 w 78"/>
                  <a:gd name="T43" fmla="*/ 2147483646 h 98"/>
                  <a:gd name="T44" fmla="*/ 2147483646 w 78"/>
                  <a:gd name="T45" fmla="*/ 2147483646 h 98"/>
                  <a:gd name="T46" fmla="*/ 2147483646 w 78"/>
                  <a:gd name="T47" fmla="*/ 2147483646 h 98"/>
                  <a:gd name="T48" fmla="*/ 2147483646 w 78"/>
                  <a:gd name="T49" fmla="*/ 2147483646 h 98"/>
                  <a:gd name="T50" fmla="*/ 2147483646 w 78"/>
                  <a:gd name="T51" fmla="*/ 2147483646 h 98"/>
                  <a:gd name="T52" fmla="*/ 2147483646 w 78"/>
                  <a:gd name="T53" fmla="*/ 2147483646 h 98"/>
                  <a:gd name="T54" fmla="*/ 2147483646 w 78"/>
                  <a:gd name="T55" fmla="*/ 2147483646 h 98"/>
                  <a:gd name="T56" fmla="*/ 2147483646 w 78"/>
                  <a:gd name="T57" fmla="*/ 2147483646 h 98"/>
                  <a:gd name="T58" fmla="*/ 2147483646 w 78"/>
                  <a:gd name="T59" fmla="*/ 2147483646 h 98"/>
                  <a:gd name="T60" fmla="*/ 2147483646 w 78"/>
                  <a:gd name="T61" fmla="*/ 2147483646 h 98"/>
                  <a:gd name="T62" fmla="*/ 2147483646 w 78"/>
                  <a:gd name="T63" fmla="*/ 0 h 98"/>
                  <a:gd name="T64" fmla="*/ 2147483646 w 78"/>
                  <a:gd name="T65" fmla="*/ 2147483646 h 9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8" h="98">
                    <a:moveTo>
                      <a:pt x="32" y="12"/>
                    </a:moveTo>
                    <a:lnTo>
                      <a:pt x="34" y="32"/>
                    </a:lnTo>
                    <a:lnTo>
                      <a:pt x="20" y="22"/>
                    </a:lnTo>
                    <a:lnTo>
                      <a:pt x="6" y="34"/>
                    </a:lnTo>
                    <a:lnTo>
                      <a:pt x="0" y="56"/>
                    </a:lnTo>
                    <a:lnTo>
                      <a:pt x="6" y="56"/>
                    </a:lnTo>
                    <a:lnTo>
                      <a:pt x="10" y="56"/>
                    </a:lnTo>
                    <a:lnTo>
                      <a:pt x="30" y="70"/>
                    </a:lnTo>
                    <a:lnTo>
                      <a:pt x="34" y="84"/>
                    </a:lnTo>
                    <a:lnTo>
                      <a:pt x="36" y="92"/>
                    </a:lnTo>
                    <a:lnTo>
                      <a:pt x="40" y="98"/>
                    </a:lnTo>
                    <a:lnTo>
                      <a:pt x="70" y="88"/>
                    </a:lnTo>
                    <a:lnTo>
                      <a:pt x="70" y="84"/>
                    </a:lnTo>
                    <a:lnTo>
                      <a:pt x="68" y="82"/>
                    </a:lnTo>
                    <a:lnTo>
                      <a:pt x="66" y="78"/>
                    </a:lnTo>
                    <a:lnTo>
                      <a:pt x="64" y="76"/>
                    </a:lnTo>
                    <a:lnTo>
                      <a:pt x="64" y="60"/>
                    </a:lnTo>
                    <a:lnTo>
                      <a:pt x="64" y="46"/>
                    </a:lnTo>
                    <a:lnTo>
                      <a:pt x="54" y="26"/>
                    </a:lnTo>
                    <a:lnTo>
                      <a:pt x="64" y="16"/>
                    </a:lnTo>
                    <a:lnTo>
                      <a:pt x="78" y="4"/>
                    </a:lnTo>
                    <a:lnTo>
                      <a:pt x="52" y="0"/>
                    </a:lnTo>
                    <a:lnTo>
                      <a:pt x="32" y="1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1"/>
                </a:solidFill>
              </a:ln>
              <a:ex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0" name="Freeform 517"/>
              <p:cNvSpPr>
                <a:spLocks/>
              </p:cNvSpPr>
              <p:nvPr/>
            </p:nvSpPr>
            <p:spPr bwMode="auto">
              <a:xfrm>
                <a:off x="7637463" y="3632200"/>
                <a:ext cx="85725" cy="104775"/>
              </a:xfrm>
              <a:custGeom>
                <a:avLst/>
                <a:gdLst>
                  <a:gd name="T0" fmla="*/ 2147483646 w 54"/>
                  <a:gd name="T1" fmla="*/ 2147483646 h 66"/>
                  <a:gd name="T2" fmla="*/ 2147483646 w 54"/>
                  <a:gd name="T3" fmla="*/ 2147483646 h 66"/>
                  <a:gd name="T4" fmla="*/ 2147483646 w 54"/>
                  <a:gd name="T5" fmla="*/ 2147483646 h 66"/>
                  <a:gd name="T6" fmla="*/ 2147483646 w 54"/>
                  <a:gd name="T7" fmla="*/ 2147483646 h 66"/>
                  <a:gd name="T8" fmla="*/ 0 w 54"/>
                  <a:gd name="T9" fmla="*/ 2147483646 h 66"/>
                  <a:gd name="T10" fmla="*/ 0 w 54"/>
                  <a:gd name="T11" fmla="*/ 2147483646 h 66"/>
                  <a:gd name="T12" fmla="*/ 2147483646 w 54"/>
                  <a:gd name="T13" fmla="*/ 2147483646 h 66"/>
                  <a:gd name="T14" fmla="*/ 2147483646 w 54"/>
                  <a:gd name="T15" fmla="*/ 2147483646 h 66"/>
                  <a:gd name="T16" fmla="*/ 2147483646 w 54"/>
                  <a:gd name="T17" fmla="*/ 2147483646 h 66"/>
                  <a:gd name="T18" fmla="*/ 2147483646 w 54"/>
                  <a:gd name="T19" fmla="*/ 2147483646 h 66"/>
                  <a:gd name="T20" fmla="*/ 2147483646 w 54"/>
                  <a:gd name="T21" fmla="*/ 2147483646 h 66"/>
                  <a:gd name="T22" fmla="*/ 2147483646 w 54"/>
                  <a:gd name="T23" fmla="*/ 2147483646 h 66"/>
                  <a:gd name="T24" fmla="*/ 2147483646 w 54"/>
                  <a:gd name="T25" fmla="*/ 2147483646 h 66"/>
                  <a:gd name="T26" fmla="*/ 2147483646 w 54"/>
                  <a:gd name="T27" fmla="*/ 0 h 66"/>
                  <a:gd name="T28" fmla="*/ 2147483646 w 54"/>
                  <a:gd name="T29" fmla="*/ 2147483646 h 66"/>
                  <a:gd name="T30" fmla="*/ 2147483646 w 54"/>
                  <a:gd name="T31" fmla="*/ 2147483646 h 66"/>
                  <a:gd name="T32" fmla="*/ 2147483646 w 54"/>
                  <a:gd name="T33" fmla="*/ 2147483646 h 66"/>
                  <a:gd name="T34" fmla="*/ 2147483646 w 54"/>
                  <a:gd name="T35" fmla="*/ 2147483646 h 6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4" h="66">
                    <a:moveTo>
                      <a:pt x="10" y="12"/>
                    </a:moveTo>
                    <a:lnTo>
                      <a:pt x="10" y="12"/>
                    </a:lnTo>
                    <a:lnTo>
                      <a:pt x="10" y="36"/>
                    </a:lnTo>
                    <a:lnTo>
                      <a:pt x="0" y="66"/>
                    </a:lnTo>
                    <a:lnTo>
                      <a:pt x="20" y="66"/>
                    </a:lnTo>
                    <a:lnTo>
                      <a:pt x="40" y="60"/>
                    </a:lnTo>
                    <a:lnTo>
                      <a:pt x="50" y="52"/>
                    </a:lnTo>
                    <a:lnTo>
                      <a:pt x="54" y="36"/>
                    </a:lnTo>
                    <a:lnTo>
                      <a:pt x="40" y="0"/>
                    </a:lnTo>
                    <a:lnTo>
                      <a:pt x="10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1" name="Freeform 411"/>
              <p:cNvSpPr>
                <a:spLocks/>
              </p:cNvSpPr>
              <p:nvPr/>
            </p:nvSpPr>
            <p:spPr bwMode="auto">
              <a:xfrm>
                <a:off x="2919413" y="5365750"/>
                <a:ext cx="127000" cy="166688"/>
              </a:xfrm>
              <a:custGeom>
                <a:avLst/>
                <a:gdLst>
                  <a:gd name="T0" fmla="*/ 2147483646 w 102"/>
                  <a:gd name="T1" fmla="*/ 2147483646 h 114"/>
                  <a:gd name="T2" fmla="*/ 2147483646 w 102"/>
                  <a:gd name="T3" fmla="*/ 2147483646 h 114"/>
                  <a:gd name="T4" fmla="*/ 2147483646 w 102"/>
                  <a:gd name="T5" fmla="*/ 0 h 114"/>
                  <a:gd name="T6" fmla="*/ 2147483646 w 102"/>
                  <a:gd name="T7" fmla="*/ 2147483646 h 114"/>
                  <a:gd name="T8" fmla="*/ 0 w 102"/>
                  <a:gd name="T9" fmla="*/ 2147483646 h 114"/>
                  <a:gd name="T10" fmla="*/ 0 w 102"/>
                  <a:gd name="T11" fmla="*/ 2147483646 h 114"/>
                  <a:gd name="T12" fmla="*/ 2147483646 w 102"/>
                  <a:gd name="T13" fmla="*/ 2147483646 h 114"/>
                  <a:gd name="T14" fmla="*/ 2147483646 w 102"/>
                  <a:gd name="T15" fmla="*/ 2147483646 h 114"/>
                  <a:gd name="T16" fmla="*/ 2147483646 w 102"/>
                  <a:gd name="T17" fmla="*/ 2147483646 h 114"/>
                  <a:gd name="T18" fmla="*/ 2147483646 w 102"/>
                  <a:gd name="T19" fmla="*/ 2147483646 h 114"/>
                  <a:gd name="T20" fmla="*/ 2147483646 w 102"/>
                  <a:gd name="T21" fmla="*/ 2147483646 h 114"/>
                  <a:gd name="T22" fmla="*/ 2147483646 w 102"/>
                  <a:gd name="T23" fmla="*/ 2147483646 h 114"/>
                  <a:gd name="T24" fmla="*/ 2147483646 w 102"/>
                  <a:gd name="T25" fmla="*/ 2147483646 h 1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2" h="114">
                    <a:moveTo>
                      <a:pt x="66" y="24"/>
                    </a:moveTo>
                    <a:lnTo>
                      <a:pt x="36" y="6"/>
                    </a:lnTo>
                    <a:lnTo>
                      <a:pt x="18" y="0"/>
                    </a:lnTo>
                    <a:lnTo>
                      <a:pt x="6" y="18"/>
                    </a:lnTo>
                    <a:lnTo>
                      <a:pt x="0" y="48"/>
                    </a:lnTo>
                    <a:lnTo>
                      <a:pt x="0" y="78"/>
                    </a:lnTo>
                    <a:lnTo>
                      <a:pt x="24" y="96"/>
                    </a:lnTo>
                    <a:lnTo>
                      <a:pt x="36" y="108"/>
                    </a:lnTo>
                    <a:lnTo>
                      <a:pt x="66" y="114"/>
                    </a:lnTo>
                    <a:lnTo>
                      <a:pt x="96" y="90"/>
                    </a:lnTo>
                    <a:lnTo>
                      <a:pt x="102" y="78"/>
                    </a:lnTo>
                    <a:lnTo>
                      <a:pt x="84" y="42"/>
                    </a:lnTo>
                    <a:lnTo>
                      <a:pt x="66" y="2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2" name="Freeform 420"/>
              <p:cNvSpPr>
                <a:spLocks/>
              </p:cNvSpPr>
              <p:nvPr/>
            </p:nvSpPr>
            <p:spPr bwMode="auto">
              <a:xfrm>
                <a:off x="2371725" y="4675188"/>
                <a:ext cx="320675" cy="392112"/>
              </a:xfrm>
              <a:custGeom>
                <a:avLst/>
                <a:gdLst>
                  <a:gd name="T0" fmla="*/ 2147483646 w 240"/>
                  <a:gd name="T1" fmla="*/ 2147483646 h 337"/>
                  <a:gd name="T2" fmla="*/ 2147483646 w 240"/>
                  <a:gd name="T3" fmla="*/ 2147483646 h 337"/>
                  <a:gd name="T4" fmla="*/ 2147483646 w 240"/>
                  <a:gd name="T5" fmla="*/ 2147483646 h 337"/>
                  <a:gd name="T6" fmla="*/ 2147483646 w 240"/>
                  <a:gd name="T7" fmla="*/ 2147483646 h 337"/>
                  <a:gd name="T8" fmla="*/ 2147483646 w 240"/>
                  <a:gd name="T9" fmla="*/ 2147483646 h 337"/>
                  <a:gd name="T10" fmla="*/ 2147483646 w 240"/>
                  <a:gd name="T11" fmla="*/ 2147483646 h 337"/>
                  <a:gd name="T12" fmla="*/ 2147483646 w 240"/>
                  <a:gd name="T13" fmla="*/ 2147483646 h 337"/>
                  <a:gd name="T14" fmla="*/ 2147483646 w 240"/>
                  <a:gd name="T15" fmla="*/ 2147483646 h 337"/>
                  <a:gd name="T16" fmla="*/ 2147483646 w 240"/>
                  <a:gd name="T17" fmla="*/ 2147483646 h 337"/>
                  <a:gd name="T18" fmla="*/ 2147483646 w 240"/>
                  <a:gd name="T19" fmla="*/ 2147483646 h 337"/>
                  <a:gd name="T20" fmla="*/ 2147483646 w 240"/>
                  <a:gd name="T21" fmla="*/ 2147483646 h 337"/>
                  <a:gd name="T22" fmla="*/ 2147483646 w 240"/>
                  <a:gd name="T23" fmla="*/ 2147483646 h 337"/>
                  <a:gd name="T24" fmla="*/ 2147483646 w 240"/>
                  <a:gd name="T25" fmla="*/ 2147483646 h 337"/>
                  <a:gd name="T26" fmla="*/ 2147483646 w 240"/>
                  <a:gd name="T27" fmla="*/ 0 h 337"/>
                  <a:gd name="T28" fmla="*/ 2147483646 w 240"/>
                  <a:gd name="T29" fmla="*/ 0 h 337"/>
                  <a:gd name="T30" fmla="*/ 2147483646 w 240"/>
                  <a:gd name="T31" fmla="*/ 2147483646 h 337"/>
                  <a:gd name="T32" fmla="*/ 2147483646 w 240"/>
                  <a:gd name="T33" fmla="*/ 2147483646 h 337"/>
                  <a:gd name="T34" fmla="*/ 2147483646 w 240"/>
                  <a:gd name="T35" fmla="*/ 2147483646 h 337"/>
                  <a:gd name="T36" fmla="*/ 2147483646 w 240"/>
                  <a:gd name="T37" fmla="*/ 2147483646 h 337"/>
                  <a:gd name="T38" fmla="*/ 2147483646 w 240"/>
                  <a:gd name="T39" fmla="*/ 2147483646 h 337"/>
                  <a:gd name="T40" fmla="*/ 2147483646 w 240"/>
                  <a:gd name="T41" fmla="*/ 2147483646 h 337"/>
                  <a:gd name="T42" fmla="*/ 0 w 240"/>
                  <a:gd name="T43" fmla="*/ 2147483646 h 337"/>
                  <a:gd name="T44" fmla="*/ 2147483646 w 240"/>
                  <a:gd name="T45" fmla="*/ 2147483646 h 337"/>
                  <a:gd name="T46" fmla="*/ 2147483646 w 240"/>
                  <a:gd name="T47" fmla="*/ 2147483646 h 337"/>
                  <a:gd name="T48" fmla="*/ 2147483646 w 240"/>
                  <a:gd name="T49" fmla="*/ 2147483646 h 337"/>
                  <a:gd name="T50" fmla="*/ 2147483646 w 240"/>
                  <a:gd name="T51" fmla="*/ 2147483646 h 337"/>
                  <a:gd name="T52" fmla="*/ 2147483646 w 240"/>
                  <a:gd name="T53" fmla="*/ 2147483646 h 337"/>
                  <a:gd name="T54" fmla="*/ 2147483646 w 240"/>
                  <a:gd name="T55" fmla="*/ 2147483646 h 337"/>
                  <a:gd name="T56" fmla="*/ 2147483646 w 240"/>
                  <a:gd name="T57" fmla="*/ 2147483646 h 337"/>
                  <a:gd name="T58" fmla="*/ 2147483646 w 240"/>
                  <a:gd name="T59" fmla="*/ 2147483646 h 337"/>
                  <a:gd name="T60" fmla="*/ 2147483646 w 240"/>
                  <a:gd name="T61" fmla="*/ 2147483646 h 337"/>
                  <a:gd name="T62" fmla="*/ 2147483646 w 240"/>
                  <a:gd name="T63" fmla="*/ 2147483646 h 33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40" h="337">
                    <a:moveTo>
                      <a:pt x="228" y="204"/>
                    </a:moveTo>
                    <a:lnTo>
                      <a:pt x="228" y="198"/>
                    </a:lnTo>
                    <a:lnTo>
                      <a:pt x="216" y="198"/>
                    </a:lnTo>
                    <a:lnTo>
                      <a:pt x="210" y="162"/>
                    </a:lnTo>
                    <a:lnTo>
                      <a:pt x="180" y="174"/>
                    </a:lnTo>
                    <a:lnTo>
                      <a:pt x="156" y="156"/>
                    </a:lnTo>
                    <a:lnTo>
                      <a:pt x="156" y="120"/>
                    </a:lnTo>
                    <a:lnTo>
                      <a:pt x="180" y="84"/>
                    </a:lnTo>
                    <a:lnTo>
                      <a:pt x="198" y="72"/>
                    </a:lnTo>
                    <a:lnTo>
                      <a:pt x="204" y="54"/>
                    </a:lnTo>
                    <a:lnTo>
                      <a:pt x="192" y="36"/>
                    </a:lnTo>
                    <a:lnTo>
                      <a:pt x="168" y="36"/>
                    </a:lnTo>
                    <a:lnTo>
                      <a:pt x="150" y="18"/>
                    </a:lnTo>
                    <a:lnTo>
                      <a:pt x="120" y="0"/>
                    </a:lnTo>
                    <a:lnTo>
                      <a:pt x="108" y="24"/>
                    </a:lnTo>
                    <a:lnTo>
                      <a:pt x="84" y="48"/>
                    </a:lnTo>
                    <a:lnTo>
                      <a:pt x="66" y="54"/>
                    </a:lnTo>
                    <a:lnTo>
                      <a:pt x="42" y="78"/>
                    </a:lnTo>
                    <a:lnTo>
                      <a:pt x="24" y="72"/>
                    </a:lnTo>
                    <a:lnTo>
                      <a:pt x="18" y="60"/>
                    </a:lnTo>
                    <a:lnTo>
                      <a:pt x="0" y="72"/>
                    </a:lnTo>
                    <a:lnTo>
                      <a:pt x="18" y="114"/>
                    </a:lnTo>
                    <a:lnTo>
                      <a:pt x="54" y="174"/>
                    </a:lnTo>
                    <a:lnTo>
                      <a:pt x="90" y="252"/>
                    </a:lnTo>
                    <a:lnTo>
                      <a:pt x="90" y="264"/>
                    </a:lnTo>
                    <a:lnTo>
                      <a:pt x="216" y="337"/>
                    </a:lnTo>
                    <a:lnTo>
                      <a:pt x="222" y="337"/>
                    </a:lnTo>
                    <a:lnTo>
                      <a:pt x="228" y="307"/>
                    </a:lnTo>
                    <a:lnTo>
                      <a:pt x="234" y="270"/>
                    </a:lnTo>
                    <a:lnTo>
                      <a:pt x="240" y="222"/>
                    </a:lnTo>
                    <a:lnTo>
                      <a:pt x="228" y="204"/>
                    </a:lnTo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3" name="Freeform 413"/>
              <p:cNvSpPr>
                <a:spLocks/>
              </p:cNvSpPr>
              <p:nvPr/>
            </p:nvSpPr>
            <p:spPr bwMode="auto">
              <a:xfrm>
                <a:off x="2576513" y="4551363"/>
                <a:ext cx="884237" cy="911225"/>
              </a:xfrm>
              <a:custGeom>
                <a:avLst/>
                <a:gdLst>
                  <a:gd name="T0" fmla="*/ 2147483646 w 10000"/>
                  <a:gd name="T1" fmla="*/ 2147483646 h 10000"/>
                  <a:gd name="T2" fmla="*/ 2147483646 w 10000"/>
                  <a:gd name="T3" fmla="*/ 2147483646 h 10000"/>
                  <a:gd name="T4" fmla="*/ 2147483646 w 10000"/>
                  <a:gd name="T5" fmla="*/ 2147483646 h 10000"/>
                  <a:gd name="T6" fmla="*/ 2147483646 w 10000"/>
                  <a:gd name="T7" fmla="*/ 2147483646 h 10000"/>
                  <a:gd name="T8" fmla="*/ 2147483646 w 10000"/>
                  <a:gd name="T9" fmla="*/ 2147483646 h 10000"/>
                  <a:gd name="T10" fmla="*/ 2147483646 w 10000"/>
                  <a:gd name="T11" fmla="*/ 2147483646 h 10000"/>
                  <a:gd name="T12" fmla="*/ 2147483646 w 10000"/>
                  <a:gd name="T13" fmla="*/ 2147483646 h 10000"/>
                  <a:gd name="T14" fmla="*/ 2147483646 w 10000"/>
                  <a:gd name="T15" fmla="*/ 2147483646 h 10000"/>
                  <a:gd name="T16" fmla="*/ 2147483646 w 10000"/>
                  <a:gd name="T17" fmla="*/ 2147483646 h 10000"/>
                  <a:gd name="T18" fmla="*/ 2147483646 w 10000"/>
                  <a:gd name="T19" fmla="*/ 2147483646 h 10000"/>
                  <a:gd name="T20" fmla="*/ 2147483646 w 10000"/>
                  <a:gd name="T21" fmla="*/ 2147483646 h 10000"/>
                  <a:gd name="T22" fmla="*/ 2147483646 w 10000"/>
                  <a:gd name="T23" fmla="*/ 2147483646 h 10000"/>
                  <a:gd name="T24" fmla="*/ 2147483646 w 10000"/>
                  <a:gd name="T25" fmla="*/ 2147483646 h 10000"/>
                  <a:gd name="T26" fmla="*/ 2147483646 w 10000"/>
                  <a:gd name="T27" fmla="*/ 2147483646 h 10000"/>
                  <a:gd name="T28" fmla="*/ 2147483646 w 10000"/>
                  <a:gd name="T29" fmla="*/ 2147483646 h 10000"/>
                  <a:gd name="T30" fmla="*/ 2147483646 w 10000"/>
                  <a:gd name="T31" fmla="*/ 2147483646 h 10000"/>
                  <a:gd name="T32" fmla="*/ 2147483646 w 10000"/>
                  <a:gd name="T33" fmla="*/ 2147483646 h 10000"/>
                  <a:gd name="T34" fmla="*/ 2147483646 w 10000"/>
                  <a:gd name="T35" fmla="*/ 2147483646 h 10000"/>
                  <a:gd name="T36" fmla="*/ 2147483646 w 10000"/>
                  <a:gd name="T37" fmla="*/ 2147483646 h 10000"/>
                  <a:gd name="T38" fmla="*/ 2147483646 w 10000"/>
                  <a:gd name="T39" fmla="*/ 2147483646 h 10000"/>
                  <a:gd name="T40" fmla="*/ 2147483646 w 10000"/>
                  <a:gd name="T41" fmla="*/ 2147483646 h 10000"/>
                  <a:gd name="T42" fmla="*/ 2147483646 w 10000"/>
                  <a:gd name="T43" fmla="*/ 2147483646 h 10000"/>
                  <a:gd name="T44" fmla="*/ 2147483646 w 10000"/>
                  <a:gd name="T45" fmla="*/ 2147483646 h 10000"/>
                  <a:gd name="T46" fmla="*/ 2147483646 w 10000"/>
                  <a:gd name="T47" fmla="*/ 2147483646 h 10000"/>
                  <a:gd name="T48" fmla="*/ 2147483646 w 10000"/>
                  <a:gd name="T49" fmla="*/ 0 h 10000"/>
                  <a:gd name="T50" fmla="*/ 2147483646 w 10000"/>
                  <a:gd name="T51" fmla="*/ 2147483646 h 10000"/>
                  <a:gd name="T52" fmla="*/ 2147483646 w 10000"/>
                  <a:gd name="T53" fmla="*/ 2147483646 h 10000"/>
                  <a:gd name="T54" fmla="*/ 2147483646 w 10000"/>
                  <a:gd name="T55" fmla="*/ 2147483646 h 10000"/>
                  <a:gd name="T56" fmla="*/ 2147483646 w 10000"/>
                  <a:gd name="T57" fmla="*/ 2147483646 h 10000"/>
                  <a:gd name="T58" fmla="*/ 2147483646 w 10000"/>
                  <a:gd name="T59" fmla="*/ 2147483646 h 10000"/>
                  <a:gd name="T60" fmla="*/ 2147483646 w 10000"/>
                  <a:gd name="T61" fmla="*/ 2147483646 h 10000"/>
                  <a:gd name="T62" fmla="*/ 0 w 10000"/>
                  <a:gd name="T63" fmla="*/ 2147483646 h 10000"/>
                  <a:gd name="T64" fmla="*/ 2147483646 w 10000"/>
                  <a:gd name="T65" fmla="*/ 2147483646 h 10000"/>
                  <a:gd name="T66" fmla="*/ 2147483646 w 10000"/>
                  <a:gd name="T67" fmla="*/ 2147483646 h 10000"/>
                  <a:gd name="T68" fmla="*/ 2147483646 w 10000"/>
                  <a:gd name="T69" fmla="*/ 2147483646 h 10000"/>
                  <a:gd name="T70" fmla="*/ 2147483646 w 10000"/>
                  <a:gd name="T71" fmla="*/ 2147483646 h 10000"/>
                  <a:gd name="T72" fmla="*/ 2147483646 w 10000"/>
                  <a:gd name="T73" fmla="*/ 2147483646 h 10000"/>
                  <a:gd name="T74" fmla="*/ 2147483646 w 10000"/>
                  <a:gd name="T75" fmla="*/ 2147483646 h 10000"/>
                  <a:gd name="T76" fmla="*/ 2147483646 w 10000"/>
                  <a:gd name="T77" fmla="*/ 2147483646 h 10000"/>
                  <a:gd name="T78" fmla="*/ 2147483646 w 10000"/>
                  <a:gd name="T79" fmla="*/ 2147483646 h 10000"/>
                  <a:gd name="T80" fmla="*/ 2147483646 w 10000"/>
                  <a:gd name="T81" fmla="*/ 2147483646 h 1000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000" h="10000">
                    <a:moveTo>
                      <a:pt x="5000" y="7769"/>
                    </a:moveTo>
                    <a:cubicBezTo>
                      <a:pt x="5027" y="7795"/>
                      <a:pt x="5055" y="7820"/>
                      <a:pt x="5082" y="7846"/>
                    </a:cubicBezTo>
                    <a:cubicBezTo>
                      <a:pt x="5027" y="8000"/>
                      <a:pt x="4973" y="8154"/>
                      <a:pt x="4918" y="8308"/>
                    </a:cubicBezTo>
                    <a:lnTo>
                      <a:pt x="4672" y="8462"/>
                    </a:lnTo>
                    <a:lnTo>
                      <a:pt x="4098" y="9000"/>
                    </a:lnTo>
                    <a:lnTo>
                      <a:pt x="4180" y="9000"/>
                    </a:lnTo>
                    <a:lnTo>
                      <a:pt x="4098" y="9000"/>
                    </a:lnTo>
                    <a:lnTo>
                      <a:pt x="4344" y="9077"/>
                    </a:lnTo>
                    <a:lnTo>
                      <a:pt x="4754" y="9308"/>
                    </a:lnTo>
                    <a:lnTo>
                      <a:pt x="5000" y="9538"/>
                    </a:lnTo>
                    <a:lnTo>
                      <a:pt x="5246" y="10000"/>
                    </a:lnTo>
                    <a:cubicBezTo>
                      <a:pt x="5273" y="9923"/>
                      <a:pt x="5301" y="9846"/>
                      <a:pt x="5328" y="9769"/>
                    </a:cubicBezTo>
                    <a:lnTo>
                      <a:pt x="5656" y="9462"/>
                    </a:lnTo>
                    <a:lnTo>
                      <a:pt x="6066" y="9077"/>
                    </a:lnTo>
                    <a:lnTo>
                      <a:pt x="6393" y="8077"/>
                    </a:lnTo>
                    <a:lnTo>
                      <a:pt x="6639" y="7615"/>
                    </a:lnTo>
                    <a:lnTo>
                      <a:pt x="7541" y="7077"/>
                    </a:lnTo>
                    <a:lnTo>
                      <a:pt x="8115" y="7000"/>
                    </a:lnTo>
                    <a:lnTo>
                      <a:pt x="8279" y="6923"/>
                    </a:lnTo>
                    <a:lnTo>
                      <a:pt x="8443" y="6615"/>
                    </a:lnTo>
                    <a:cubicBezTo>
                      <a:pt x="8470" y="6513"/>
                      <a:pt x="8498" y="6410"/>
                      <a:pt x="8525" y="6308"/>
                    </a:cubicBezTo>
                    <a:cubicBezTo>
                      <a:pt x="8607" y="6180"/>
                      <a:pt x="8688" y="6051"/>
                      <a:pt x="8770" y="5923"/>
                    </a:cubicBezTo>
                    <a:cubicBezTo>
                      <a:pt x="8797" y="5872"/>
                      <a:pt x="8825" y="5820"/>
                      <a:pt x="8852" y="5769"/>
                    </a:cubicBezTo>
                    <a:cubicBezTo>
                      <a:pt x="8879" y="5333"/>
                      <a:pt x="8907" y="4898"/>
                      <a:pt x="8934" y="4462"/>
                    </a:cubicBezTo>
                    <a:lnTo>
                      <a:pt x="9180" y="4385"/>
                    </a:lnTo>
                    <a:lnTo>
                      <a:pt x="10000" y="3385"/>
                    </a:lnTo>
                    <a:lnTo>
                      <a:pt x="10000" y="3154"/>
                    </a:lnTo>
                    <a:cubicBezTo>
                      <a:pt x="9945" y="2974"/>
                      <a:pt x="9891" y="2795"/>
                      <a:pt x="9836" y="2615"/>
                    </a:cubicBezTo>
                    <a:lnTo>
                      <a:pt x="9344" y="2462"/>
                    </a:lnTo>
                    <a:lnTo>
                      <a:pt x="8607" y="2077"/>
                    </a:lnTo>
                    <a:lnTo>
                      <a:pt x="7787" y="2000"/>
                    </a:lnTo>
                    <a:lnTo>
                      <a:pt x="7541" y="1923"/>
                    </a:lnTo>
                    <a:lnTo>
                      <a:pt x="7377" y="1692"/>
                    </a:lnTo>
                    <a:lnTo>
                      <a:pt x="6721" y="1462"/>
                    </a:lnTo>
                    <a:lnTo>
                      <a:pt x="6148" y="1154"/>
                    </a:lnTo>
                    <a:cubicBezTo>
                      <a:pt x="6121" y="1051"/>
                      <a:pt x="6093" y="949"/>
                      <a:pt x="6066" y="846"/>
                    </a:cubicBezTo>
                    <a:lnTo>
                      <a:pt x="5820" y="231"/>
                    </a:lnTo>
                    <a:lnTo>
                      <a:pt x="5738" y="231"/>
                    </a:lnTo>
                    <a:lnTo>
                      <a:pt x="5410" y="692"/>
                    </a:lnTo>
                    <a:lnTo>
                      <a:pt x="5082" y="846"/>
                    </a:lnTo>
                    <a:cubicBezTo>
                      <a:pt x="5055" y="820"/>
                      <a:pt x="5027" y="795"/>
                      <a:pt x="5000" y="769"/>
                    </a:cubicBezTo>
                    <a:lnTo>
                      <a:pt x="4590" y="769"/>
                    </a:lnTo>
                    <a:lnTo>
                      <a:pt x="4426" y="846"/>
                    </a:lnTo>
                    <a:lnTo>
                      <a:pt x="4344" y="846"/>
                    </a:lnTo>
                    <a:lnTo>
                      <a:pt x="3934" y="923"/>
                    </a:lnTo>
                    <a:lnTo>
                      <a:pt x="3689" y="1000"/>
                    </a:lnTo>
                    <a:lnTo>
                      <a:pt x="3443" y="769"/>
                    </a:lnTo>
                    <a:cubicBezTo>
                      <a:pt x="3470" y="615"/>
                      <a:pt x="3498" y="462"/>
                      <a:pt x="3525" y="308"/>
                    </a:cubicBezTo>
                    <a:lnTo>
                      <a:pt x="3361" y="77"/>
                    </a:lnTo>
                    <a:lnTo>
                      <a:pt x="3197" y="0"/>
                    </a:lnTo>
                    <a:cubicBezTo>
                      <a:pt x="3224" y="51"/>
                      <a:pt x="3252" y="103"/>
                      <a:pt x="3279" y="154"/>
                    </a:cubicBezTo>
                    <a:lnTo>
                      <a:pt x="2869" y="308"/>
                    </a:lnTo>
                    <a:lnTo>
                      <a:pt x="2213" y="308"/>
                    </a:lnTo>
                    <a:lnTo>
                      <a:pt x="2459" y="692"/>
                    </a:lnTo>
                    <a:cubicBezTo>
                      <a:pt x="2486" y="769"/>
                      <a:pt x="2514" y="846"/>
                      <a:pt x="2541" y="923"/>
                    </a:cubicBezTo>
                    <a:lnTo>
                      <a:pt x="1803" y="1154"/>
                    </a:lnTo>
                    <a:lnTo>
                      <a:pt x="1557" y="923"/>
                    </a:lnTo>
                    <a:lnTo>
                      <a:pt x="902" y="1077"/>
                    </a:lnTo>
                    <a:cubicBezTo>
                      <a:pt x="929" y="1205"/>
                      <a:pt x="957" y="1334"/>
                      <a:pt x="984" y="1462"/>
                    </a:cubicBezTo>
                    <a:cubicBezTo>
                      <a:pt x="929" y="1744"/>
                      <a:pt x="875" y="2026"/>
                      <a:pt x="820" y="2308"/>
                    </a:cubicBezTo>
                    <a:cubicBezTo>
                      <a:pt x="765" y="2257"/>
                      <a:pt x="711" y="2205"/>
                      <a:pt x="656" y="2154"/>
                    </a:cubicBezTo>
                    <a:cubicBezTo>
                      <a:pt x="629" y="2231"/>
                      <a:pt x="601" y="2308"/>
                      <a:pt x="574" y="2385"/>
                    </a:cubicBezTo>
                    <a:lnTo>
                      <a:pt x="328" y="2538"/>
                    </a:lnTo>
                    <a:lnTo>
                      <a:pt x="0" y="3000"/>
                    </a:lnTo>
                    <a:lnTo>
                      <a:pt x="0" y="3462"/>
                    </a:lnTo>
                    <a:lnTo>
                      <a:pt x="328" y="3692"/>
                    </a:lnTo>
                    <a:lnTo>
                      <a:pt x="738" y="3538"/>
                    </a:lnTo>
                    <a:cubicBezTo>
                      <a:pt x="765" y="3692"/>
                      <a:pt x="793" y="3846"/>
                      <a:pt x="820" y="4000"/>
                    </a:cubicBezTo>
                    <a:lnTo>
                      <a:pt x="984" y="4000"/>
                    </a:lnTo>
                    <a:lnTo>
                      <a:pt x="984" y="4077"/>
                    </a:lnTo>
                    <a:cubicBezTo>
                      <a:pt x="1311" y="4000"/>
                      <a:pt x="1240" y="3993"/>
                      <a:pt x="1311" y="4000"/>
                    </a:cubicBezTo>
                    <a:cubicBezTo>
                      <a:pt x="1382" y="4007"/>
                      <a:pt x="1378" y="4124"/>
                      <a:pt x="1411" y="4121"/>
                    </a:cubicBezTo>
                    <a:cubicBezTo>
                      <a:pt x="1487" y="4047"/>
                      <a:pt x="1644" y="3939"/>
                      <a:pt x="1720" y="3900"/>
                    </a:cubicBezTo>
                    <a:cubicBezTo>
                      <a:pt x="1796" y="3861"/>
                      <a:pt x="1787" y="3873"/>
                      <a:pt x="1869" y="3886"/>
                    </a:cubicBezTo>
                    <a:cubicBezTo>
                      <a:pt x="1951" y="3899"/>
                      <a:pt x="2074" y="3776"/>
                      <a:pt x="2131" y="3846"/>
                    </a:cubicBezTo>
                    <a:cubicBezTo>
                      <a:pt x="2188" y="3916"/>
                      <a:pt x="2186" y="4154"/>
                      <a:pt x="2213" y="4308"/>
                    </a:cubicBezTo>
                    <a:lnTo>
                      <a:pt x="2705" y="4538"/>
                    </a:lnTo>
                    <a:lnTo>
                      <a:pt x="3279" y="4769"/>
                    </a:lnTo>
                    <a:lnTo>
                      <a:pt x="3279" y="5077"/>
                    </a:lnTo>
                    <a:lnTo>
                      <a:pt x="3443" y="5308"/>
                    </a:lnTo>
                    <a:cubicBezTo>
                      <a:pt x="3525" y="5308"/>
                      <a:pt x="3934" y="5385"/>
                      <a:pt x="3934" y="5385"/>
                    </a:cubicBezTo>
                    <a:lnTo>
                      <a:pt x="3934" y="5692"/>
                    </a:lnTo>
                    <a:lnTo>
                      <a:pt x="3934" y="6231"/>
                    </a:lnTo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4" name="Freeform 409"/>
              <p:cNvSpPr>
                <a:spLocks/>
              </p:cNvSpPr>
              <p:nvPr/>
            </p:nvSpPr>
            <p:spPr bwMode="auto">
              <a:xfrm>
                <a:off x="2563813" y="5153025"/>
                <a:ext cx="473075" cy="947738"/>
              </a:xfrm>
              <a:custGeom>
                <a:avLst/>
                <a:gdLst>
                  <a:gd name="T0" fmla="*/ 2147483646 w 10000"/>
                  <a:gd name="T1" fmla="*/ 2147483646 h 10001"/>
                  <a:gd name="T2" fmla="*/ 2147483646 w 10000"/>
                  <a:gd name="T3" fmla="*/ 2147483646 h 10001"/>
                  <a:gd name="T4" fmla="*/ 2147483646 w 10000"/>
                  <a:gd name="T5" fmla="*/ 2147483646 h 10001"/>
                  <a:gd name="T6" fmla="*/ 2147483646 w 10000"/>
                  <a:gd name="T7" fmla="*/ 2147483646 h 10001"/>
                  <a:gd name="T8" fmla="*/ 2147483646 w 10000"/>
                  <a:gd name="T9" fmla="*/ 2147483646 h 10001"/>
                  <a:gd name="T10" fmla="*/ 2147483646 w 10000"/>
                  <a:gd name="T11" fmla="*/ 2147483646 h 10001"/>
                  <a:gd name="T12" fmla="*/ 2147483646 w 10000"/>
                  <a:gd name="T13" fmla="*/ 2147483646 h 10001"/>
                  <a:gd name="T14" fmla="*/ 2147483646 w 10000"/>
                  <a:gd name="T15" fmla="*/ 2147483646 h 10001"/>
                  <a:gd name="T16" fmla="*/ 2147483646 w 10000"/>
                  <a:gd name="T17" fmla="*/ 2147483646 h 10001"/>
                  <a:gd name="T18" fmla="*/ 2147483646 w 10000"/>
                  <a:gd name="T19" fmla="*/ 2147483646 h 10001"/>
                  <a:gd name="T20" fmla="*/ 2147483646 w 10000"/>
                  <a:gd name="T21" fmla="*/ 2147483646 h 10001"/>
                  <a:gd name="T22" fmla="*/ 2147483646 w 10000"/>
                  <a:gd name="T23" fmla="*/ 2147483646 h 10001"/>
                  <a:gd name="T24" fmla="*/ 2147483646 w 10000"/>
                  <a:gd name="T25" fmla="*/ 2147483646 h 10001"/>
                  <a:gd name="T26" fmla="*/ 2147483646 w 10000"/>
                  <a:gd name="T27" fmla="*/ 2147483646 h 10001"/>
                  <a:gd name="T28" fmla="*/ 2147483646 w 10000"/>
                  <a:gd name="T29" fmla="*/ 0 h 10001"/>
                  <a:gd name="T30" fmla="*/ 2147483646 w 10000"/>
                  <a:gd name="T31" fmla="*/ 2147483646 h 10001"/>
                  <a:gd name="T32" fmla="*/ 2147483646 w 10000"/>
                  <a:gd name="T33" fmla="*/ 2147483646 h 10001"/>
                  <a:gd name="T34" fmla="*/ 2147483646 w 10000"/>
                  <a:gd name="T35" fmla="*/ 2147483646 h 10001"/>
                  <a:gd name="T36" fmla="*/ 2147483646 w 10000"/>
                  <a:gd name="T37" fmla="*/ 2147483646 h 10001"/>
                  <a:gd name="T38" fmla="*/ 2147483646 w 10000"/>
                  <a:gd name="T39" fmla="*/ 2147483646 h 10001"/>
                  <a:gd name="T40" fmla="*/ 2147483646 w 10000"/>
                  <a:gd name="T41" fmla="*/ 2147483646 h 10001"/>
                  <a:gd name="T42" fmla="*/ 2147483646 w 10000"/>
                  <a:gd name="T43" fmla="*/ 2147483646 h 10001"/>
                  <a:gd name="T44" fmla="*/ 2147483646 w 10000"/>
                  <a:gd name="T45" fmla="*/ 2147483646 h 10001"/>
                  <a:gd name="T46" fmla="*/ 2147483646 w 10000"/>
                  <a:gd name="T47" fmla="*/ 2147483646 h 10001"/>
                  <a:gd name="T48" fmla="*/ 2147483646 w 10000"/>
                  <a:gd name="T49" fmla="*/ 2147483646 h 10001"/>
                  <a:gd name="T50" fmla="*/ 2147483646 w 10000"/>
                  <a:gd name="T51" fmla="*/ 2147483646 h 10001"/>
                  <a:gd name="T52" fmla="*/ 2147483646 w 10000"/>
                  <a:gd name="T53" fmla="*/ 2147483646 h 10001"/>
                  <a:gd name="T54" fmla="*/ 2147483646 w 10000"/>
                  <a:gd name="T55" fmla="*/ 2147483646 h 10001"/>
                  <a:gd name="T56" fmla="*/ 2147483646 w 10000"/>
                  <a:gd name="T57" fmla="*/ 2147483646 h 10001"/>
                  <a:gd name="T58" fmla="*/ 2147483646 w 10000"/>
                  <a:gd name="T59" fmla="*/ 2147483646 h 10001"/>
                  <a:gd name="T60" fmla="*/ 2147483646 w 10000"/>
                  <a:gd name="T61" fmla="*/ 2147483646 h 10001"/>
                  <a:gd name="T62" fmla="*/ 2147483646 w 10000"/>
                  <a:gd name="T63" fmla="*/ 2147483646 h 10001"/>
                  <a:gd name="T64" fmla="*/ 2147483646 w 10000"/>
                  <a:gd name="T65" fmla="*/ 2147483646 h 10001"/>
                  <a:gd name="T66" fmla="*/ 0 w 10000"/>
                  <a:gd name="T67" fmla="*/ 2147483646 h 10001"/>
                  <a:gd name="T68" fmla="*/ 2147483646 w 10000"/>
                  <a:gd name="T69" fmla="*/ 2147483646 h 10001"/>
                  <a:gd name="T70" fmla="*/ 2147483646 w 10000"/>
                  <a:gd name="T71" fmla="*/ 2147483646 h 10001"/>
                  <a:gd name="T72" fmla="*/ 2147483646 w 10000"/>
                  <a:gd name="T73" fmla="*/ 2147483646 h 10001"/>
                  <a:gd name="T74" fmla="*/ 2147483646 w 10000"/>
                  <a:gd name="T75" fmla="*/ 2147483646 h 10001"/>
                  <a:gd name="T76" fmla="*/ 2147483646 w 10000"/>
                  <a:gd name="T77" fmla="*/ 2147483646 h 10001"/>
                  <a:gd name="T78" fmla="*/ 2147483646 w 10000"/>
                  <a:gd name="T79" fmla="*/ 2147483646 h 10001"/>
                  <a:gd name="T80" fmla="*/ 2147483646 w 10000"/>
                  <a:gd name="T81" fmla="*/ 2147483646 h 10001"/>
                  <a:gd name="T82" fmla="*/ 2147483646 w 10000"/>
                  <a:gd name="T83" fmla="*/ 2147483646 h 10001"/>
                  <a:gd name="T84" fmla="*/ 2147483646 w 10000"/>
                  <a:gd name="T85" fmla="*/ 2147483646 h 10001"/>
                  <a:gd name="T86" fmla="*/ 2147483646 w 10000"/>
                  <a:gd name="T87" fmla="*/ 2147483646 h 10001"/>
                  <a:gd name="T88" fmla="*/ 2147483646 w 10000"/>
                  <a:gd name="T89" fmla="*/ 2147483646 h 10001"/>
                  <a:gd name="T90" fmla="*/ 2147483646 w 10000"/>
                  <a:gd name="T91" fmla="*/ 2147483646 h 10001"/>
                  <a:gd name="T92" fmla="*/ 2147483646 w 10000"/>
                  <a:gd name="T93" fmla="*/ 2147483646 h 10001"/>
                  <a:gd name="T94" fmla="*/ 2147483646 w 10000"/>
                  <a:gd name="T95" fmla="*/ 2147483646 h 10001"/>
                  <a:gd name="T96" fmla="*/ 2147483646 w 10000"/>
                  <a:gd name="T97" fmla="*/ 2147483646 h 10001"/>
                  <a:gd name="T98" fmla="*/ 2147483646 w 10000"/>
                  <a:gd name="T99" fmla="*/ 2147483646 h 10001"/>
                  <a:gd name="T100" fmla="*/ 2147483646 w 10000"/>
                  <a:gd name="T101" fmla="*/ 2147483646 h 10001"/>
                  <a:gd name="T102" fmla="*/ 2147483646 w 10000"/>
                  <a:gd name="T103" fmla="*/ 2147483646 h 10001"/>
                  <a:gd name="T104" fmla="*/ 2147483646 w 10000"/>
                  <a:gd name="T105" fmla="*/ 2147483646 h 10001"/>
                  <a:gd name="T106" fmla="*/ 2147483646 w 10000"/>
                  <a:gd name="T107" fmla="*/ 2147483646 h 10001"/>
                  <a:gd name="T108" fmla="*/ 2147483646 w 10000"/>
                  <a:gd name="T109" fmla="*/ 2147483646 h 10001"/>
                  <a:gd name="T110" fmla="*/ 2147483646 w 10000"/>
                  <a:gd name="T111" fmla="*/ 2147483646 h 10001"/>
                  <a:gd name="T112" fmla="*/ 2147483646 w 10000"/>
                  <a:gd name="T113" fmla="*/ 2147483646 h 10001"/>
                  <a:gd name="T114" fmla="*/ 2147483646 w 10000"/>
                  <a:gd name="T115" fmla="*/ 2147483646 h 10001"/>
                  <a:gd name="T116" fmla="*/ 2147483646 w 10000"/>
                  <a:gd name="T117" fmla="*/ 2147483646 h 10001"/>
                  <a:gd name="T118" fmla="*/ 2147483646 w 10000"/>
                  <a:gd name="T119" fmla="*/ 2147483646 h 10001"/>
                  <a:gd name="T120" fmla="*/ 2147483646 w 10000"/>
                  <a:gd name="T121" fmla="*/ 2147483646 h 10001"/>
                  <a:gd name="T122" fmla="*/ 2147483646 w 10000"/>
                  <a:gd name="T123" fmla="*/ 2147483646 h 10001"/>
                  <a:gd name="T124" fmla="*/ 2147483646 w 10000"/>
                  <a:gd name="T125" fmla="*/ 2147483646 h 1000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0000" h="10001">
                    <a:moveTo>
                      <a:pt x="7581" y="2950"/>
                    </a:moveTo>
                    <a:cubicBezTo>
                      <a:pt x="7635" y="2818"/>
                      <a:pt x="7688" y="2685"/>
                      <a:pt x="7742" y="2552"/>
                    </a:cubicBezTo>
                    <a:lnTo>
                      <a:pt x="8065" y="2312"/>
                    </a:lnTo>
                    <a:lnTo>
                      <a:pt x="9194" y="1754"/>
                    </a:lnTo>
                    <a:lnTo>
                      <a:pt x="9677" y="1595"/>
                    </a:lnTo>
                    <a:lnTo>
                      <a:pt x="10000" y="1116"/>
                    </a:lnTo>
                    <a:lnTo>
                      <a:pt x="9839" y="1037"/>
                    </a:lnTo>
                    <a:lnTo>
                      <a:pt x="9355" y="1197"/>
                    </a:lnTo>
                    <a:lnTo>
                      <a:pt x="8387" y="1435"/>
                    </a:lnTo>
                    <a:lnTo>
                      <a:pt x="7581" y="1356"/>
                    </a:lnTo>
                    <a:cubicBezTo>
                      <a:pt x="7635" y="1170"/>
                      <a:pt x="7688" y="983"/>
                      <a:pt x="7742" y="797"/>
                    </a:cubicBezTo>
                    <a:lnTo>
                      <a:pt x="7258" y="638"/>
                    </a:lnTo>
                    <a:lnTo>
                      <a:pt x="6290" y="479"/>
                    </a:lnTo>
                    <a:lnTo>
                      <a:pt x="5806" y="319"/>
                    </a:lnTo>
                    <a:lnTo>
                      <a:pt x="5323" y="0"/>
                    </a:lnTo>
                    <a:lnTo>
                      <a:pt x="4677" y="81"/>
                    </a:lnTo>
                    <a:lnTo>
                      <a:pt x="4516" y="159"/>
                    </a:lnTo>
                    <a:lnTo>
                      <a:pt x="3710" y="81"/>
                    </a:lnTo>
                    <a:cubicBezTo>
                      <a:pt x="3387" y="81"/>
                      <a:pt x="3476" y="72"/>
                      <a:pt x="3387" y="81"/>
                    </a:cubicBezTo>
                    <a:cubicBezTo>
                      <a:pt x="3298" y="89"/>
                      <a:pt x="3178" y="131"/>
                      <a:pt x="3178" y="131"/>
                    </a:cubicBezTo>
                    <a:cubicBezTo>
                      <a:pt x="3339" y="211"/>
                      <a:pt x="3245" y="168"/>
                      <a:pt x="3226" y="240"/>
                    </a:cubicBezTo>
                    <a:cubicBezTo>
                      <a:pt x="3207" y="310"/>
                      <a:pt x="3065" y="558"/>
                      <a:pt x="3065" y="558"/>
                    </a:cubicBezTo>
                    <a:lnTo>
                      <a:pt x="2581" y="797"/>
                    </a:lnTo>
                    <a:lnTo>
                      <a:pt x="2581" y="1275"/>
                    </a:lnTo>
                    <a:lnTo>
                      <a:pt x="2258" y="1595"/>
                    </a:lnTo>
                    <a:lnTo>
                      <a:pt x="1774" y="2631"/>
                    </a:lnTo>
                    <a:cubicBezTo>
                      <a:pt x="1828" y="2896"/>
                      <a:pt x="1881" y="3163"/>
                      <a:pt x="1935" y="3428"/>
                    </a:cubicBezTo>
                    <a:lnTo>
                      <a:pt x="968" y="4466"/>
                    </a:lnTo>
                    <a:lnTo>
                      <a:pt x="806" y="5582"/>
                    </a:lnTo>
                    <a:lnTo>
                      <a:pt x="806" y="6141"/>
                    </a:lnTo>
                    <a:cubicBezTo>
                      <a:pt x="752" y="6327"/>
                      <a:pt x="699" y="6514"/>
                      <a:pt x="645" y="6699"/>
                    </a:cubicBezTo>
                    <a:lnTo>
                      <a:pt x="968" y="7019"/>
                    </a:lnTo>
                    <a:lnTo>
                      <a:pt x="484" y="8294"/>
                    </a:lnTo>
                    <a:lnTo>
                      <a:pt x="0" y="8852"/>
                    </a:lnTo>
                    <a:cubicBezTo>
                      <a:pt x="54" y="8985"/>
                      <a:pt x="47" y="9085"/>
                      <a:pt x="161" y="9251"/>
                    </a:cubicBezTo>
                    <a:cubicBezTo>
                      <a:pt x="275" y="9417"/>
                      <a:pt x="316" y="9724"/>
                      <a:pt x="685" y="9848"/>
                    </a:cubicBezTo>
                    <a:cubicBezTo>
                      <a:pt x="1054" y="9973"/>
                      <a:pt x="2126" y="10011"/>
                      <a:pt x="2375" y="10000"/>
                    </a:cubicBezTo>
                    <a:cubicBezTo>
                      <a:pt x="2624" y="9989"/>
                      <a:pt x="2202" y="9881"/>
                      <a:pt x="2182" y="9783"/>
                    </a:cubicBezTo>
                    <a:cubicBezTo>
                      <a:pt x="2163" y="9685"/>
                      <a:pt x="2172" y="9527"/>
                      <a:pt x="2258" y="9410"/>
                    </a:cubicBezTo>
                    <a:cubicBezTo>
                      <a:pt x="2345" y="9293"/>
                      <a:pt x="2550" y="9220"/>
                      <a:pt x="2701" y="9082"/>
                    </a:cubicBezTo>
                    <a:cubicBezTo>
                      <a:pt x="2852" y="8944"/>
                      <a:pt x="3004" y="8707"/>
                      <a:pt x="3165" y="8584"/>
                    </a:cubicBezTo>
                    <a:cubicBezTo>
                      <a:pt x="3326" y="8461"/>
                      <a:pt x="3550" y="8459"/>
                      <a:pt x="3668" y="8344"/>
                    </a:cubicBezTo>
                    <a:cubicBezTo>
                      <a:pt x="3786" y="8229"/>
                      <a:pt x="3918" y="7996"/>
                      <a:pt x="3871" y="7895"/>
                    </a:cubicBezTo>
                    <a:cubicBezTo>
                      <a:pt x="3824" y="7794"/>
                      <a:pt x="3548" y="7789"/>
                      <a:pt x="3387" y="7736"/>
                    </a:cubicBezTo>
                    <a:cubicBezTo>
                      <a:pt x="3280" y="7629"/>
                      <a:pt x="3000" y="7495"/>
                      <a:pt x="3065" y="7416"/>
                    </a:cubicBezTo>
                    <a:cubicBezTo>
                      <a:pt x="3130" y="7337"/>
                      <a:pt x="3541" y="7312"/>
                      <a:pt x="3779" y="7260"/>
                    </a:cubicBezTo>
                    <a:cubicBezTo>
                      <a:pt x="3810" y="7153"/>
                      <a:pt x="3875" y="7075"/>
                      <a:pt x="3971" y="6968"/>
                    </a:cubicBezTo>
                    <a:cubicBezTo>
                      <a:pt x="4067" y="6861"/>
                      <a:pt x="4220" y="6700"/>
                      <a:pt x="4355" y="6620"/>
                    </a:cubicBezTo>
                    <a:cubicBezTo>
                      <a:pt x="4490" y="6540"/>
                      <a:pt x="4699" y="6570"/>
                      <a:pt x="4780" y="6490"/>
                    </a:cubicBezTo>
                    <a:cubicBezTo>
                      <a:pt x="4861" y="6410"/>
                      <a:pt x="4853" y="6226"/>
                      <a:pt x="4839" y="6141"/>
                    </a:cubicBezTo>
                    <a:cubicBezTo>
                      <a:pt x="5323" y="5822"/>
                      <a:pt x="5348" y="5984"/>
                      <a:pt x="5437" y="5921"/>
                    </a:cubicBezTo>
                    <a:cubicBezTo>
                      <a:pt x="5526" y="5858"/>
                      <a:pt x="5368" y="5818"/>
                      <a:pt x="5376" y="5762"/>
                    </a:cubicBezTo>
                    <a:cubicBezTo>
                      <a:pt x="5384" y="5706"/>
                      <a:pt x="5412" y="5665"/>
                      <a:pt x="5484" y="5582"/>
                    </a:cubicBezTo>
                    <a:cubicBezTo>
                      <a:pt x="5556" y="5499"/>
                      <a:pt x="5622" y="5319"/>
                      <a:pt x="5806" y="5264"/>
                    </a:cubicBezTo>
                    <a:cubicBezTo>
                      <a:pt x="5990" y="5209"/>
                      <a:pt x="6266" y="5289"/>
                      <a:pt x="6588" y="5253"/>
                    </a:cubicBezTo>
                    <a:cubicBezTo>
                      <a:pt x="6910" y="5217"/>
                      <a:pt x="7468" y="5176"/>
                      <a:pt x="7741" y="5045"/>
                    </a:cubicBezTo>
                    <a:cubicBezTo>
                      <a:pt x="8014" y="4914"/>
                      <a:pt x="8092" y="4629"/>
                      <a:pt x="8226" y="4466"/>
                    </a:cubicBezTo>
                    <a:cubicBezTo>
                      <a:pt x="8361" y="4303"/>
                      <a:pt x="8441" y="4199"/>
                      <a:pt x="8548" y="4066"/>
                    </a:cubicBezTo>
                    <a:lnTo>
                      <a:pt x="8226" y="3748"/>
                    </a:lnTo>
                    <a:cubicBezTo>
                      <a:pt x="8065" y="3668"/>
                      <a:pt x="7825" y="3557"/>
                      <a:pt x="7742" y="3509"/>
                    </a:cubicBezTo>
                    <a:cubicBezTo>
                      <a:pt x="7659" y="3461"/>
                      <a:pt x="7731" y="3475"/>
                      <a:pt x="7726" y="3458"/>
                    </a:cubicBezTo>
                    <a:lnTo>
                      <a:pt x="7581" y="3350"/>
                    </a:lnTo>
                    <a:lnTo>
                      <a:pt x="7581" y="295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5" name="Freeform 444"/>
              <p:cNvSpPr>
                <a:spLocks/>
              </p:cNvSpPr>
              <p:nvPr/>
            </p:nvSpPr>
            <p:spPr bwMode="auto">
              <a:xfrm>
                <a:off x="2500313" y="5053013"/>
                <a:ext cx="242887" cy="1179512"/>
              </a:xfrm>
              <a:custGeom>
                <a:avLst/>
                <a:gdLst>
                  <a:gd name="T0" fmla="*/ 2147483646 w 14463"/>
                  <a:gd name="T1" fmla="*/ 2147483646 h 11339"/>
                  <a:gd name="T2" fmla="*/ 2147483646 w 14463"/>
                  <a:gd name="T3" fmla="*/ 0 h 11339"/>
                  <a:gd name="T4" fmla="*/ 2147483646 w 14463"/>
                  <a:gd name="T5" fmla="*/ 2147483646 h 11339"/>
                  <a:gd name="T6" fmla="*/ 2147483646 w 14463"/>
                  <a:gd name="T7" fmla="*/ 2147483646 h 11339"/>
                  <a:gd name="T8" fmla="*/ 2147483646 w 14463"/>
                  <a:gd name="T9" fmla="*/ 2147483646 h 11339"/>
                  <a:gd name="T10" fmla="*/ 2147483646 w 14463"/>
                  <a:gd name="T11" fmla="*/ 2147483646 h 11339"/>
                  <a:gd name="T12" fmla="*/ 2147483646 w 14463"/>
                  <a:gd name="T13" fmla="*/ 2147483646 h 11339"/>
                  <a:gd name="T14" fmla="*/ 2147483646 w 14463"/>
                  <a:gd name="T15" fmla="*/ 2147483646 h 11339"/>
                  <a:gd name="T16" fmla="*/ 2147483646 w 14463"/>
                  <a:gd name="T17" fmla="*/ 2147483646 h 11339"/>
                  <a:gd name="T18" fmla="*/ 2147483646 w 14463"/>
                  <a:gd name="T19" fmla="*/ 2147483646 h 11339"/>
                  <a:gd name="T20" fmla="*/ 2147483646 w 14463"/>
                  <a:gd name="T21" fmla="*/ 2147483646 h 11339"/>
                  <a:gd name="T22" fmla="*/ 2147483646 w 14463"/>
                  <a:gd name="T23" fmla="*/ 2147483646 h 11339"/>
                  <a:gd name="T24" fmla="*/ 2147483646 w 14463"/>
                  <a:gd name="T25" fmla="*/ 2147483646 h 11339"/>
                  <a:gd name="T26" fmla="*/ 2147483646 w 14463"/>
                  <a:gd name="T27" fmla="*/ 2147483646 h 11339"/>
                  <a:gd name="T28" fmla="*/ 2147483646 w 14463"/>
                  <a:gd name="T29" fmla="*/ 2147483646 h 11339"/>
                  <a:gd name="T30" fmla="*/ 2147483646 w 14463"/>
                  <a:gd name="T31" fmla="*/ 2147483646 h 11339"/>
                  <a:gd name="T32" fmla="*/ 2147483646 w 14463"/>
                  <a:gd name="T33" fmla="*/ 2147483646 h 11339"/>
                  <a:gd name="T34" fmla="*/ 2147483646 w 14463"/>
                  <a:gd name="T35" fmla="*/ 2147483646 h 11339"/>
                  <a:gd name="T36" fmla="*/ 2147483646 w 14463"/>
                  <a:gd name="T37" fmla="*/ 2147483646 h 11339"/>
                  <a:gd name="T38" fmla="*/ 2147483646 w 14463"/>
                  <a:gd name="T39" fmla="*/ 2147483646 h 11339"/>
                  <a:gd name="T40" fmla="*/ 2147483646 w 14463"/>
                  <a:gd name="T41" fmla="*/ 2147483646 h 11339"/>
                  <a:gd name="T42" fmla="*/ 2147483646 w 14463"/>
                  <a:gd name="T43" fmla="*/ 2147483646 h 11339"/>
                  <a:gd name="T44" fmla="*/ 2147483646 w 14463"/>
                  <a:gd name="T45" fmla="*/ 2147483646 h 11339"/>
                  <a:gd name="T46" fmla="*/ 2147483646 w 14463"/>
                  <a:gd name="T47" fmla="*/ 2147483646 h 11339"/>
                  <a:gd name="T48" fmla="*/ 2147483646 w 14463"/>
                  <a:gd name="T49" fmla="*/ 2147483646 h 11339"/>
                  <a:gd name="T50" fmla="*/ 2147483646 w 14463"/>
                  <a:gd name="T51" fmla="*/ 2147483646 h 11339"/>
                  <a:gd name="T52" fmla="*/ 2147483646 w 14463"/>
                  <a:gd name="T53" fmla="*/ 2147483646 h 11339"/>
                  <a:gd name="T54" fmla="*/ 2147483646 w 14463"/>
                  <a:gd name="T55" fmla="*/ 2147483646 h 11339"/>
                  <a:gd name="T56" fmla="*/ 2147483646 w 14463"/>
                  <a:gd name="T57" fmla="*/ 2147483646 h 11339"/>
                  <a:gd name="T58" fmla="*/ 2147483646 w 14463"/>
                  <a:gd name="T59" fmla="*/ 2147483646 h 11339"/>
                  <a:gd name="T60" fmla="*/ 2147483646 w 14463"/>
                  <a:gd name="T61" fmla="*/ 2147483646 h 11339"/>
                  <a:gd name="T62" fmla="*/ 2147483646 w 14463"/>
                  <a:gd name="T63" fmla="*/ 2147483646 h 11339"/>
                  <a:gd name="T64" fmla="*/ 0 w 14463"/>
                  <a:gd name="T65" fmla="*/ 2147483646 h 11339"/>
                  <a:gd name="T66" fmla="*/ 2147483646 w 14463"/>
                  <a:gd name="T67" fmla="*/ 2147483646 h 11339"/>
                  <a:gd name="T68" fmla="*/ 2147483646 w 14463"/>
                  <a:gd name="T69" fmla="*/ 2147483646 h 11339"/>
                  <a:gd name="T70" fmla="*/ 2147483646 w 14463"/>
                  <a:gd name="T71" fmla="*/ 2147483646 h 11339"/>
                  <a:gd name="T72" fmla="*/ 2147483646 w 14463"/>
                  <a:gd name="T73" fmla="*/ 2147483646 h 11339"/>
                  <a:gd name="T74" fmla="*/ 2147483646 w 14463"/>
                  <a:gd name="T75" fmla="*/ 2147483646 h 11339"/>
                  <a:gd name="T76" fmla="*/ 2147483646 w 14463"/>
                  <a:gd name="T77" fmla="*/ 2147483646 h 11339"/>
                  <a:gd name="T78" fmla="*/ 2147483646 w 14463"/>
                  <a:gd name="T79" fmla="*/ 2147483646 h 11339"/>
                  <a:gd name="T80" fmla="*/ 2147483646 w 14463"/>
                  <a:gd name="T81" fmla="*/ 2147483646 h 11339"/>
                  <a:gd name="T82" fmla="*/ 2147483646 w 14463"/>
                  <a:gd name="T83" fmla="*/ 2147483646 h 11339"/>
                  <a:gd name="T84" fmla="*/ 2147483646 w 14463"/>
                  <a:gd name="T85" fmla="*/ 2147483646 h 1133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4463" h="11339">
                    <a:moveTo>
                      <a:pt x="8188" y="209"/>
                    </a:moveTo>
                    <a:lnTo>
                      <a:pt x="8780" y="0"/>
                    </a:lnTo>
                    <a:lnTo>
                      <a:pt x="10217" y="207"/>
                    </a:lnTo>
                    <a:cubicBezTo>
                      <a:pt x="10556" y="264"/>
                      <a:pt x="10640" y="126"/>
                      <a:pt x="10761" y="229"/>
                    </a:cubicBezTo>
                    <a:cubicBezTo>
                      <a:pt x="10936" y="271"/>
                      <a:pt x="11461" y="322"/>
                      <a:pt x="11696" y="417"/>
                    </a:cubicBezTo>
                    <a:cubicBezTo>
                      <a:pt x="11902" y="494"/>
                      <a:pt x="11642" y="593"/>
                      <a:pt x="11730" y="676"/>
                    </a:cubicBezTo>
                    <a:cubicBezTo>
                      <a:pt x="11818" y="759"/>
                      <a:pt x="12063" y="841"/>
                      <a:pt x="12227" y="913"/>
                    </a:cubicBezTo>
                    <a:lnTo>
                      <a:pt x="12983" y="1126"/>
                    </a:lnTo>
                    <a:lnTo>
                      <a:pt x="12748" y="1307"/>
                    </a:lnTo>
                    <a:cubicBezTo>
                      <a:pt x="12663" y="1515"/>
                      <a:pt x="11910" y="1697"/>
                      <a:pt x="11825" y="1905"/>
                    </a:cubicBezTo>
                    <a:lnTo>
                      <a:pt x="10725" y="2530"/>
                    </a:lnTo>
                    <a:lnTo>
                      <a:pt x="10429" y="2947"/>
                    </a:lnTo>
                    <a:cubicBezTo>
                      <a:pt x="10471" y="3165"/>
                      <a:pt x="10514" y="3383"/>
                      <a:pt x="10556" y="3601"/>
                    </a:cubicBezTo>
                    <a:lnTo>
                      <a:pt x="10852" y="3839"/>
                    </a:lnTo>
                    <a:lnTo>
                      <a:pt x="10345" y="3839"/>
                    </a:lnTo>
                    <a:lnTo>
                      <a:pt x="11191" y="4197"/>
                    </a:lnTo>
                    <a:cubicBezTo>
                      <a:pt x="11149" y="4405"/>
                      <a:pt x="11106" y="4613"/>
                      <a:pt x="11064" y="4821"/>
                    </a:cubicBezTo>
                    <a:lnTo>
                      <a:pt x="10599" y="5030"/>
                    </a:lnTo>
                    <a:lnTo>
                      <a:pt x="9456" y="5298"/>
                    </a:lnTo>
                    <a:lnTo>
                      <a:pt x="8822" y="6012"/>
                    </a:lnTo>
                    <a:lnTo>
                      <a:pt x="8272" y="6161"/>
                    </a:lnTo>
                    <a:lnTo>
                      <a:pt x="8526" y="6429"/>
                    </a:lnTo>
                    <a:lnTo>
                      <a:pt x="8145" y="7084"/>
                    </a:lnTo>
                    <a:lnTo>
                      <a:pt x="7299" y="7768"/>
                    </a:lnTo>
                    <a:lnTo>
                      <a:pt x="7383" y="8155"/>
                    </a:lnTo>
                    <a:lnTo>
                      <a:pt x="7680" y="8393"/>
                    </a:lnTo>
                    <a:cubicBezTo>
                      <a:pt x="7624" y="8571"/>
                      <a:pt x="7567" y="8750"/>
                      <a:pt x="7511" y="8928"/>
                    </a:cubicBezTo>
                    <a:lnTo>
                      <a:pt x="7003" y="9465"/>
                    </a:lnTo>
                    <a:lnTo>
                      <a:pt x="10190" y="10380"/>
                    </a:lnTo>
                    <a:cubicBezTo>
                      <a:pt x="10685" y="10621"/>
                      <a:pt x="15360" y="10855"/>
                      <a:pt x="14311" y="11050"/>
                    </a:cubicBezTo>
                    <a:cubicBezTo>
                      <a:pt x="11744" y="11422"/>
                      <a:pt x="9928" y="11345"/>
                      <a:pt x="8880" y="11304"/>
                    </a:cubicBezTo>
                    <a:lnTo>
                      <a:pt x="3686" y="10662"/>
                    </a:lnTo>
                    <a:lnTo>
                      <a:pt x="0" y="9499"/>
                    </a:lnTo>
                    <a:lnTo>
                      <a:pt x="1492" y="8492"/>
                    </a:lnTo>
                    <a:lnTo>
                      <a:pt x="2079" y="7943"/>
                    </a:lnTo>
                    <a:lnTo>
                      <a:pt x="4644" y="6748"/>
                    </a:lnTo>
                    <a:cubicBezTo>
                      <a:pt x="4630" y="6430"/>
                      <a:pt x="2665" y="7030"/>
                      <a:pt x="2651" y="6712"/>
                    </a:cubicBezTo>
                    <a:lnTo>
                      <a:pt x="4099" y="5323"/>
                    </a:lnTo>
                    <a:lnTo>
                      <a:pt x="5760" y="4554"/>
                    </a:lnTo>
                    <a:cubicBezTo>
                      <a:pt x="5651" y="3371"/>
                      <a:pt x="6192" y="4301"/>
                      <a:pt x="6082" y="3119"/>
                    </a:cubicBezTo>
                    <a:lnTo>
                      <a:pt x="7891" y="1548"/>
                    </a:lnTo>
                    <a:lnTo>
                      <a:pt x="8314" y="982"/>
                    </a:lnTo>
                    <a:lnTo>
                      <a:pt x="8188" y="209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6" name="Freeform 410"/>
              <p:cNvSpPr>
                <a:spLocks/>
              </p:cNvSpPr>
              <p:nvPr/>
            </p:nvSpPr>
            <p:spPr bwMode="auto">
              <a:xfrm>
                <a:off x="2820988" y="5105400"/>
                <a:ext cx="200025" cy="187325"/>
              </a:xfrm>
              <a:custGeom>
                <a:avLst/>
                <a:gdLst>
                  <a:gd name="T0" fmla="*/ 2147483646 w 168"/>
                  <a:gd name="T1" fmla="*/ 0 h 156"/>
                  <a:gd name="T2" fmla="*/ 0 w 168"/>
                  <a:gd name="T3" fmla="*/ 2147483646 h 156"/>
                  <a:gd name="T4" fmla="*/ 0 w 168"/>
                  <a:gd name="T5" fmla="*/ 2147483646 h 156"/>
                  <a:gd name="T6" fmla="*/ 2147483646 w 168"/>
                  <a:gd name="T7" fmla="*/ 2147483646 h 156"/>
                  <a:gd name="T8" fmla="*/ 2147483646 w 168"/>
                  <a:gd name="T9" fmla="*/ 2147483646 h 156"/>
                  <a:gd name="T10" fmla="*/ 2147483646 w 168"/>
                  <a:gd name="T11" fmla="*/ 2147483646 h 156"/>
                  <a:gd name="T12" fmla="*/ 2147483646 w 168"/>
                  <a:gd name="T13" fmla="*/ 2147483646 h 156"/>
                  <a:gd name="T14" fmla="*/ 2147483646 w 168"/>
                  <a:gd name="T15" fmla="*/ 2147483646 h 156"/>
                  <a:gd name="T16" fmla="*/ 2147483646 w 168"/>
                  <a:gd name="T17" fmla="*/ 2147483646 h 156"/>
                  <a:gd name="T18" fmla="*/ 2147483646 w 168"/>
                  <a:gd name="T19" fmla="*/ 2147483646 h 156"/>
                  <a:gd name="T20" fmla="*/ 2147483646 w 168"/>
                  <a:gd name="T21" fmla="*/ 2147483646 h 156"/>
                  <a:gd name="T22" fmla="*/ 2147483646 w 168"/>
                  <a:gd name="T23" fmla="*/ 2147483646 h 156"/>
                  <a:gd name="T24" fmla="*/ 2147483646 w 168"/>
                  <a:gd name="T25" fmla="*/ 2147483646 h 156"/>
                  <a:gd name="T26" fmla="*/ 2147483646 w 168"/>
                  <a:gd name="T27" fmla="*/ 2147483646 h 156"/>
                  <a:gd name="T28" fmla="*/ 2147483646 w 168"/>
                  <a:gd name="T29" fmla="*/ 2147483646 h 156"/>
                  <a:gd name="T30" fmla="*/ 2147483646 w 168"/>
                  <a:gd name="T31" fmla="*/ 2147483646 h 156"/>
                  <a:gd name="T32" fmla="*/ 2147483646 w 168"/>
                  <a:gd name="T33" fmla="*/ 2147483646 h 156"/>
                  <a:gd name="T34" fmla="*/ 2147483646 w 168"/>
                  <a:gd name="T35" fmla="*/ 2147483646 h 156"/>
                  <a:gd name="T36" fmla="*/ 2147483646 w 168"/>
                  <a:gd name="T37" fmla="*/ 0 h 156"/>
                  <a:gd name="T38" fmla="*/ 2147483646 w 168"/>
                  <a:gd name="T39" fmla="*/ 0 h 15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68" h="156">
                    <a:moveTo>
                      <a:pt x="48" y="0"/>
                    </a:moveTo>
                    <a:lnTo>
                      <a:pt x="0" y="36"/>
                    </a:lnTo>
                    <a:lnTo>
                      <a:pt x="0" y="48"/>
                    </a:lnTo>
                    <a:lnTo>
                      <a:pt x="18" y="72"/>
                    </a:lnTo>
                    <a:lnTo>
                      <a:pt x="36" y="84"/>
                    </a:lnTo>
                    <a:lnTo>
                      <a:pt x="72" y="96"/>
                    </a:lnTo>
                    <a:lnTo>
                      <a:pt x="90" y="108"/>
                    </a:lnTo>
                    <a:lnTo>
                      <a:pt x="84" y="150"/>
                    </a:lnTo>
                    <a:lnTo>
                      <a:pt x="114" y="156"/>
                    </a:lnTo>
                    <a:lnTo>
                      <a:pt x="150" y="138"/>
                    </a:lnTo>
                    <a:lnTo>
                      <a:pt x="168" y="126"/>
                    </a:lnTo>
                    <a:lnTo>
                      <a:pt x="162" y="114"/>
                    </a:lnTo>
                    <a:lnTo>
                      <a:pt x="162" y="90"/>
                    </a:lnTo>
                    <a:lnTo>
                      <a:pt x="144" y="84"/>
                    </a:lnTo>
                    <a:lnTo>
                      <a:pt x="120" y="54"/>
                    </a:lnTo>
                    <a:lnTo>
                      <a:pt x="108" y="42"/>
                    </a:lnTo>
                    <a:lnTo>
                      <a:pt x="90" y="12"/>
                    </a:lnTo>
                    <a:lnTo>
                      <a:pt x="90" y="6"/>
                    </a:lnTo>
                    <a:lnTo>
                      <a:pt x="78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7" name="Freeform 412"/>
              <p:cNvSpPr>
                <a:spLocks/>
              </p:cNvSpPr>
              <p:nvPr/>
            </p:nvSpPr>
            <p:spPr bwMode="auto">
              <a:xfrm>
                <a:off x="2667000" y="4897438"/>
                <a:ext cx="266700" cy="287337"/>
              </a:xfrm>
              <a:custGeom>
                <a:avLst/>
                <a:gdLst>
                  <a:gd name="T0" fmla="*/ 2147483646 w 10141"/>
                  <a:gd name="T1" fmla="*/ 2147483646 h 10000"/>
                  <a:gd name="T2" fmla="*/ 2147483646 w 10141"/>
                  <a:gd name="T3" fmla="*/ 2147483646 h 10000"/>
                  <a:gd name="T4" fmla="*/ 2147483646 w 10141"/>
                  <a:gd name="T5" fmla="*/ 2147483646 h 10000"/>
                  <a:gd name="T6" fmla="*/ 2147483646 w 10141"/>
                  <a:gd name="T7" fmla="*/ 2147483646 h 10000"/>
                  <a:gd name="T8" fmla="*/ 2147483646 w 10141"/>
                  <a:gd name="T9" fmla="*/ 2147483646 h 10000"/>
                  <a:gd name="T10" fmla="*/ 2147483646 w 10141"/>
                  <a:gd name="T11" fmla="*/ 2147483646 h 10000"/>
                  <a:gd name="T12" fmla="*/ 2147483646 w 10141"/>
                  <a:gd name="T13" fmla="*/ 2147483646 h 10000"/>
                  <a:gd name="T14" fmla="*/ 2147483646 w 10141"/>
                  <a:gd name="T15" fmla="*/ 2147483646 h 10000"/>
                  <a:gd name="T16" fmla="*/ 2147483646 w 10141"/>
                  <a:gd name="T17" fmla="*/ 2147483646 h 10000"/>
                  <a:gd name="T18" fmla="*/ 2147483646 w 10141"/>
                  <a:gd name="T19" fmla="*/ 2147483646 h 10000"/>
                  <a:gd name="T20" fmla="*/ 2147483646 w 10141"/>
                  <a:gd name="T21" fmla="*/ 2147483646 h 10000"/>
                  <a:gd name="T22" fmla="*/ 2147483646 w 10141"/>
                  <a:gd name="T23" fmla="*/ 2147483646 h 10000"/>
                  <a:gd name="T24" fmla="*/ 2147483646 w 10141"/>
                  <a:gd name="T25" fmla="*/ 2147483646 h 10000"/>
                  <a:gd name="T26" fmla="*/ 2147483646 w 10141"/>
                  <a:gd name="T27" fmla="*/ 0 h 10000"/>
                  <a:gd name="T28" fmla="*/ 2147483646 w 10141"/>
                  <a:gd name="T29" fmla="*/ 2147483646 h 10000"/>
                  <a:gd name="T30" fmla="*/ 2147483646 w 10141"/>
                  <a:gd name="T31" fmla="*/ 2147483646 h 10000"/>
                  <a:gd name="T32" fmla="*/ 2147483646 w 10141"/>
                  <a:gd name="T33" fmla="*/ 2147483646 h 10000"/>
                  <a:gd name="T34" fmla="*/ 2147483646 w 10141"/>
                  <a:gd name="T35" fmla="*/ 2147483646 h 10000"/>
                  <a:gd name="T36" fmla="*/ 2147483646 w 10141"/>
                  <a:gd name="T37" fmla="*/ 2147483646 h 10000"/>
                  <a:gd name="T38" fmla="*/ 2147483646 w 10141"/>
                  <a:gd name="T39" fmla="*/ 2147483646 h 10000"/>
                  <a:gd name="T40" fmla="*/ 2147483646 w 10141"/>
                  <a:gd name="T41" fmla="*/ 2147483646 h 10000"/>
                  <a:gd name="T42" fmla="*/ 2147483646 w 10141"/>
                  <a:gd name="T43" fmla="*/ 2147483646 h 10000"/>
                  <a:gd name="T44" fmla="*/ 2147483646 w 10141"/>
                  <a:gd name="T45" fmla="*/ 2147483646 h 10000"/>
                  <a:gd name="T46" fmla="*/ 2147483646 w 10141"/>
                  <a:gd name="T47" fmla="*/ 2147483646 h 10000"/>
                  <a:gd name="T48" fmla="*/ 2147483646 w 10141"/>
                  <a:gd name="T49" fmla="*/ 2147483646 h 10000"/>
                  <a:gd name="T50" fmla="*/ 2147483646 w 10141"/>
                  <a:gd name="T51" fmla="*/ 2147483646 h 10000"/>
                  <a:gd name="T52" fmla="*/ 2147483646 w 10141"/>
                  <a:gd name="T53" fmla="*/ 2147483646 h 10000"/>
                  <a:gd name="T54" fmla="*/ 2147483646 w 10141"/>
                  <a:gd name="T55" fmla="*/ 2147483646 h 10000"/>
                  <a:gd name="T56" fmla="*/ 2147483646 w 10141"/>
                  <a:gd name="T57" fmla="*/ 2147483646 h 10000"/>
                  <a:gd name="T58" fmla="*/ 2147483646 w 10141"/>
                  <a:gd name="T59" fmla="*/ 2147483646 h 10000"/>
                  <a:gd name="T60" fmla="*/ 2147483646 w 10141"/>
                  <a:gd name="T61" fmla="*/ 2147483646 h 100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0141" h="10000">
                    <a:moveTo>
                      <a:pt x="6087" y="9512"/>
                    </a:moveTo>
                    <a:lnTo>
                      <a:pt x="6087" y="9024"/>
                    </a:lnTo>
                    <a:lnTo>
                      <a:pt x="8249" y="7561"/>
                    </a:lnTo>
                    <a:lnTo>
                      <a:pt x="9600" y="7561"/>
                    </a:lnTo>
                    <a:lnTo>
                      <a:pt x="10141" y="7805"/>
                    </a:lnTo>
                    <a:lnTo>
                      <a:pt x="10141" y="6098"/>
                    </a:lnTo>
                    <a:lnTo>
                      <a:pt x="10141" y="5122"/>
                    </a:lnTo>
                    <a:cubicBezTo>
                      <a:pt x="10141" y="5122"/>
                      <a:pt x="8790" y="4878"/>
                      <a:pt x="8519" y="4878"/>
                    </a:cubicBezTo>
                    <a:lnTo>
                      <a:pt x="7979" y="4146"/>
                    </a:lnTo>
                    <a:lnTo>
                      <a:pt x="7979" y="3171"/>
                    </a:lnTo>
                    <a:lnTo>
                      <a:pt x="6087" y="2439"/>
                    </a:lnTo>
                    <a:lnTo>
                      <a:pt x="4465" y="1707"/>
                    </a:lnTo>
                    <a:lnTo>
                      <a:pt x="4195" y="244"/>
                    </a:lnTo>
                    <a:lnTo>
                      <a:pt x="2573" y="0"/>
                    </a:lnTo>
                    <a:lnTo>
                      <a:pt x="1492" y="732"/>
                    </a:lnTo>
                    <a:lnTo>
                      <a:pt x="411" y="976"/>
                    </a:lnTo>
                    <a:cubicBezTo>
                      <a:pt x="591" y="1220"/>
                      <a:pt x="924" y="1260"/>
                      <a:pt x="952" y="1707"/>
                    </a:cubicBezTo>
                    <a:cubicBezTo>
                      <a:pt x="980" y="2154"/>
                      <a:pt x="691" y="3085"/>
                      <a:pt x="578" y="3659"/>
                    </a:cubicBezTo>
                    <a:cubicBezTo>
                      <a:pt x="465" y="4234"/>
                      <a:pt x="368" y="4765"/>
                      <a:pt x="272" y="5154"/>
                    </a:cubicBezTo>
                    <a:cubicBezTo>
                      <a:pt x="176" y="5543"/>
                      <a:pt x="-27" y="5787"/>
                      <a:pt x="2" y="5992"/>
                    </a:cubicBezTo>
                    <a:cubicBezTo>
                      <a:pt x="31" y="6197"/>
                      <a:pt x="243" y="6244"/>
                      <a:pt x="446" y="6383"/>
                    </a:cubicBezTo>
                    <a:cubicBezTo>
                      <a:pt x="649" y="6522"/>
                      <a:pt x="1138" y="6592"/>
                      <a:pt x="1222" y="6829"/>
                    </a:cubicBezTo>
                    <a:cubicBezTo>
                      <a:pt x="1306" y="7066"/>
                      <a:pt x="1042" y="7480"/>
                      <a:pt x="952" y="7805"/>
                    </a:cubicBezTo>
                    <a:lnTo>
                      <a:pt x="2033" y="9512"/>
                    </a:lnTo>
                    <a:lnTo>
                      <a:pt x="2303" y="10000"/>
                    </a:lnTo>
                    <a:lnTo>
                      <a:pt x="2844" y="9756"/>
                    </a:lnTo>
                    <a:lnTo>
                      <a:pt x="3384" y="9756"/>
                    </a:lnTo>
                    <a:lnTo>
                      <a:pt x="4736" y="10000"/>
                    </a:lnTo>
                    <a:lnTo>
                      <a:pt x="5006" y="9756"/>
                    </a:lnTo>
                    <a:lnTo>
                      <a:pt x="6087" y="9512"/>
                    </a:lnTo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8" name="Freeform 405"/>
              <p:cNvSpPr>
                <a:spLocks/>
              </p:cNvSpPr>
              <p:nvPr/>
            </p:nvSpPr>
            <p:spPr bwMode="auto">
              <a:xfrm>
                <a:off x="2532063" y="4629150"/>
                <a:ext cx="195262" cy="139700"/>
              </a:xfrm>
              <a:custGeom>
                <a:avLst/>
                <a:gdLst>
                  <a:gd name="T0" fmla="*/ 0 w 10000"/>
                  <a:gd name="T1" fmla="*/ 2147483646 h 10000"/>
                  <a:gd name="T2" fmla="*/ 0 w 10000"/>
                  <a:gd name="T3" fmla="*/ 2147483646 h 10000"/>
                  <a:gd name="T4" fmla="*/ 2147483646 w 10000"/>
                  <a:gd name="T5" fmla="*/ 2147483646 h 10000"/>
                  <a:gd name="T6" fmla="*/ 2147483646 w 10000"/>
                  <a:gd name="T7" fmla="*/ 2147483646 h 10000"/>
                  <a:gd name="T8" fmla="*/ 2147483646 w 10000"/>
                  <a:gd name="T9" fmla="*/ 2147483646 h 10000"/>
                  <a:gd name="T10" fmla="*/ 2147483646 w 10000"/>
                  <a:gd name="T11" fmla="*/ 2147483646 h 10000"/>
                  <a:gd name="T12" fmla="*/ 2147483646 w 10000"/>
                  <a:gd name="T13" fmla="*/ 2147483646 h 10000"/>
                  <a:gd name="T14" fmla="*/ 2147483646 w 10000"/>
                  <a:gd name="T15" fmla="*/ 2147483646 h 10000"/>
                  <a:gd name="T16" fmla="*/ 2147483646 w 10000"/>
                  <a:gd name="T17" fmla="*/ 2147483646 h 10000"/>
                  <a:gd name="T18" fmla="*/ 2147483646 w 10000"/>
                  <a:gd name="T19" fmla="*/ 2147483646 h 10000"/>
                  <a:gd name="T20" fmla="*/ 2147483646 w 10000"/>
                  <a:gd name="T21" fmla="*/ 2147483646 h 10000"/>
                  <a:gd name="T22" fmla="*/ 2147483646 w 10000"/>
                  <a:gd name="T23" fmla="*/ 0 h 100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00" h="10000">
                    <a:moveTo>
                      <a:pt x="0" y="3889"/>
                    </a:moveTo>
                    <a:lnTo>
                      <a:pt x="0" y="3889"/>
                    </a:lnTo>
                    <a:lnTo>
                      <a:pt x="2000" y="5556"/>
                    </a:lnTo>
                    <a:lnTo>
                      <a:pt x="3200" y="7222"/>
                    </a:lnTo>
                    <a:lnTo>
                      <a:pt x="4800" y="7222"/>
                    </a:lnTo>
                    <a:lnTo>
                      <a:pt x="5600" y="8889"/>
                    </a:lnTo>
                    <a:lnTo>
                      <a:pt x="5268" y="8163"/>
                    </a:lnTo>
                    <a:lnTo>
                      <a:pt x="5600" y="8889"/>
                    </a:lnTo>
                    <a:lnTo>
                      <a:pt x="6400" y="10000"/>
                    </a:lnTo>
                    <a:lnTo>
                      <a:pt x="7200" y="3889"/>
                    </a:lnTo>
                    <a:cubicBezTo>
                      <a:pt x="7067" y="2963"/>
                      <a:pt x="6933" y="2037"/>
                      <a:pt x="6800" y="1111"/>
                    </a:cubicBezTo>
                    <a:lnTo>
                      <a:pt x="10000" y="0"/>
                    </a:lnTo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9" name="Freeform 407"/>
              <p:cNvSpPr>
                <a:spLocks/>
              </p:cNvSpPr>
              <p:nvPr/>
            </p:nvSpPr>
            <p:spPr bwMode="auto">
              <a:xfrm>
                <a:off x="2854325" y="4462463"/>
                <a:ext cx="117475" cy="179387"/>
              </a:xfrm>
              <a:custGeom>
                <a:avLst/>
                <a:gdLst>
                  <a:gd name="T0" fmla="*/ 2147483646 w 90"/>
                  <a:gd name="T1" fmla="*/ 2147483646 h 138"/>
                  <a:gd name="T2" fmla="*/ 2147483646 w 90"/>
                  <a:gd name="T3" fmla="*/ 2147483646 h 138"/>
                  <a:gd name="T4" fmla="*/ 2147483646 w 90"/>
                  <a:gd name="T5" fmla="*/ 2147483646 h 138"/>
                  <a:gd name="T6" fmla="*/ 2147483646 w 90"/>
                  <a:gd name="T7" fmla="*/ 2147483646 h 138"/>
                  <a:gd name="T8" fmla="*/ 2147483646 w 90"/>
                  <a:gd name="T9" fmla="*/ 2147483646 h 138"/>
                  <a:gd name="T10" fmla="*/ 2147483646 w 90"/>
                  <a:gd name="T11" fmla="*/ 2147483646 h 138"/>
                  <a:gd name="T12" fmla="*/ 2147483646 w 90"/>
                  <a:gd name="T13" fmla="*/ 2147483646 h 138"/>
                  <a:gd name="T14" fmla="*/ 2147483646 w 90"/>
                  <a:gd name="T15" fmla="*/ 0 h 138"/>
                  <a:gd name="T16" fmla="*/ 2147483646 w 90"/>
                  <a:gd name="T17" fmla="*/ 2147483646 h 138"/>
                  <a:gd name="T18" fmla="*/ 0 w 90"/>
                  <a:gd name="T19" fmla="*/ 2147483646 h 138"/>
                  <a:gd name="T20" fmla="*/ 2147483646 w 90"/>
                  <a:gd name="T21" fmla="*/ 2147483646 h 138"/>
                  <a:gd name="T22" fmla="*/ 2147483646 w 90"/>
                  <a:gd name="T23" fmla="*/ 2147483646 h 138"/>
                  <a:gd name="T24" fmla="*/ 2147483646 w 90"/>
                  <a:gd name="T25" fmla="*/ 2147483646 h 138"/>
                  <a:gd name="T26" fmla="*/ 2147483646 w 90"/>
                  <a:gd name="T27" fmla="*/ 2147483646 h 138"/>
                  <a:gd name="T28" fmla="*/ 2147483646 w 90"/>
                  <a:gd name="T29" fmla="*/ 2147483646 h 138"/>
                  <a:gd name="T30" fmla="*/ 2147483646 w 90"/>
                  <a:gd name="T31" fmla="*/ 2147483646 h 138"/>
                  <a:gd name="T32" fmla="*/ 2147483646 w 90"/>
                  <a:gd name="T33" fmla="*/ 2147483646 h 138"/>
                  <a:gd name="T34" fmla="*/ 2147483646 w 90"/>
                  <a:gd name="T35" fmla="*/ 2147483646 h 1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90" h="138">
                    <a:moveTo>
                      <a:pt x="90" y="126"/>
                    </a:moveTo>
                    <a:lnTo>
                      <a:pt x="78" y="102"/>
                    </a:lnTo>
                    <a:lnTo>
                      <a:pt x="66" y="78"/>
                    </a:lnTo>
                    <a:lnTo>
                      <a:pt x="84" y="60"/>
                    </a:lnTo>
                    <a:lnTo>
                      <a:pt x="90" y="42"/>
                    </a:lnTo>
                    <a:lnTo>
                      <a:pt x="66" y="36"/>
                    </a:lnTo>
                    <a:lnTo>
                      <a:pt x="60" y="18"/>
                    </a:lnTo>
                    <a:lnTo>
                      <a:pt x="36" y="0"/>
                    </a:lnTo>
                    <a:lnTo>
                      <a:pt x="12" y="24"/>
                    </a:lnTo>
                    <a:lnTo>
                      <a:pt x="0" y="42"/>
                    </a:lnTo>
                    <a:lnTo>
                      <a:pt x="6" y="60"/>
                    </a:lnTo>
                    <a:lnTo>
                      <a:pt x="18" y="66"/>
                    </a:lnTo>
                    <a:lnTo>
                      <a:pt x="30" y="84"/>
                    </a:lnTo>
                    <a:lnTo>
                      <a:pt x="24" y="120"/>
                    </a:lnTo>
                    <a:lnTo>
                      <a:pt x="42" y="138"/>
                    </a:lnTo>
                    <a:lnTo>
                      <a:pt x="60" y="132"/>
                    </a:lnTo>
                    <a:lnTo>
                      <a:pt x="90" y="126"/>
                    </a:lnTo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0" name="Freeform 408"/>
              <p:cNvSpPr>
                <a:spLocks/>
              </p:cNvSpPr>
              <p:nvPr/>
            </p:nvSpPr>
            <p:spPr bwMode="auto">
              <a:xfrm>
                <a:off x="3036888" y="4525963"/>
                <a:ext cx="76200" cy="93662"/>
              </a:xfrm>
              <a:custGeom>
                <a:avLst/>
                <a:gdLst>
                  <a:gd name="T0" fmla="*/ 2147483646 w 60"/>
                  <a:gd name="T1" fmla="*/ 2147483646 h 72"/>
                  <a:gd name="T2" fmla="*/ 2147483646 w 60"/>
                  <a:gd name="T3" fmla="*/ 2147483646 h 72"/>
                  <a:gd name="T4" fmla="*/ 2147483646 w 60"/>
                  <a:gd name="T5" fmla="*/ 2147483646 h 72"/>
                  <a:gd name="T6" fmla="*/ 2147483646 w 60"/>
                  <a:gd name="T7" fmla="*/ 2147483646 h 72"/>
                  <a:gd name="T8" fmla="*/ 2147483646 w 60"/>
                  <a:gd name="T9" fmla="*/ 2147483646 h 72"/>
                  <a:gd name="T10" fmla="*/ 2147483646 w 60"/>
                  <a:gd name="T11" fmla="*/ 0 h 72"/>
                  <a:gd name="T12" fmla="*/ 2147483646 w 60"/>
                  <a:gd name="T13" fmla="*/ 0 h 72"/>
                  <a:gd name="T14" fmla="*/ 0 w 60"/>
                  <a:gd name="T15" fmla="*/ 2147483646 h 72"/>
                  <a:gd name="T16" fmla="*/ 2147483646 w 60"/>
                  <a:gd name="T17" fmla="*/ 2147483646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0" h="72">
                    <a:moveTo>
                      <a:pt x="6" y="42"/>
                    </a:moveTo>
                    <a:lnTo>
                      <a:pt x="6" y="66"/>
                    </a:lnTo>
                    <a:lnTo>
                      <a:pt x="12" y="72"/>
                    </a:lnTo>
                    <a:lnTo>
                      <a:pt x="36" y="60"/>
                    </a:lnTo>
                    <a:lnTo>
                      <a:pt x="60" y="24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6" y="42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1" name="Freeform 417"/>
              <p:cNvSpPr>
                <a:spLocks/>
              </p:cNvSpPr>
              <p:nvPr/>
            </p:nvSpPr>
            <p:spPr bwMode="auto">
              <a:xfrm>
                <a:off x="2943225" y="4522788"/>
                <a:ext cx="96838" cy="109537"/>
              </a:xfrm>
              <a:custGeom>
                <a:avLst/>
                <a:gdLst>
                  <a:gd name="T0" fmla="*/ 2147483646 w 72"/>
                  <a:gd name="T1" fmla="*/ 2147483646 h 84"/>
                  <a:gd name="T2" fmla="*/ 2147483646 w 72"/>
                  <a:gd name="T3" fmla="*/ 2147483646 h 84"/>
                  <a:gd name="T4" fmla="*/ 2147483646 w 72"/>
                  <a:gd name="T5" fmla="*/ 2147483646 h 84"/>
                  <a:gd name="T6" fmla="*/ 2147483646 w 72"/>
                  <a:gd name="T7" fmla="*/ 2147483646 h 84"/>
                  <a:gd name="T8" fmla="*/ 2147483646 w 72"/>
                  <a:gd name="T9" fmla="*/ 2147483646 h 84"/>
                  <a:gd name="T10" fmla="*/ 2147483646 w 72"/>
                  <a:gd name="T11" fmla="*/ 0 h 84"/>
                  <a:gd name="T12" fmla="*/ 2147483646 w 72"/>
                  <a:gd name="T13" fmla="*/ 2147483646 h 84"/>
                  <a:gd name="T14" fmla="*/ 0 w 72"/>
                  <a:gd name="T15" fmla="*/ 2147483646 h 84"/>
                  <a:gd name="T16" fmla="*/ 2147483646 w 72"/>
                  <a:gd name="T17" fmla="*/ 2147483646 h 84"/>
                  <a:gd name="T18" fmla="*/ 2147483646 w 72"/>
                  <a:gd name="T19" fmla="*/ 2147483646 h 84"/>
                  <a:gd name="T20" fmla="*/ 2147483646 w 72"/>
                  <a:gd name="T21" fmla="*/ 2147483646 h 84"/>
                  <a:gd name="T22" fmla="*/ 2147483646 w 72"/>
                  <a:gd name="T23" fmla="*/ 2147483646 h 84"/>
                  <a:gd name="T24" fmla="*/ 2147483646 w 72"/>
                  <a:gd name="T25" fmla="*/ 2147483646 h 84"/>
                  <a:gd name="T26" fmla="*/ 2147483646 w 72"/>
                  <a:gd name="T27" fmla="*/ 2147483646 h 8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2" h="84">
                    <a:moveTo>
                      <a:pt x="72" y="78"/>
                    </a:moveTo>
                    <a:lnTo>
                      <a:pt x="72" y="54"/>
                    </a:lnTo>
                    <a:lnTo>
                      <a:pt x="66" y="30"/>
                    </a:lnTo>
                    <a:lnTo>
                      <a:pt x="72" y="12"/>
                    </a:lnTo>
                    <a:lnTo>
                      <a:pt x="24" y="6"/>
                    </a:lnTo>
                    <a:lnTo>
                      <a:pt x="24" y="0"/>
                    </a:lnTo>
                    <a:lnTo>
                      <a:pt x="18" y="18"/>
                    </a:lnTo>
                    <a:lnTo>
                      <a:pt x="0" y="36"/>
                    </a:lnTo>
                    <a:lnTo>
                      <a:pt x="12" y="60"/>
                    </a:lnTo>
                    <a:lnTo>
                      <a:pt x="24" y="84"/>
                    </a:lnTo>
                    <a:lnTo>
                      <a:pt x="30" y="84"/>
                    </a:lnTo>
                    <a:lnTo>
                      <a:pt x="42" y="78"/>
                    </a:lnTo>
                    <a:lnTo>
                      <a:pt x="72" y="78"/>
                    </a:lnTo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2" name="Freeform 418"/>
              <p:cNvSpPr>
                <a:spLocks/>
              </p:cNvSpPr>
              <p:nvPr/>
            </p:nvSpPr>
            <p:spPr bwMode="auto">
              <a:xfrm>
                <a:off x="2579688" y="4378325"/>
                <a:ext cx="333375" cy="280988"/>
              </a:xfrm>
              <a:custGeom>
                <a:avLst/>
                <a:gdLst>
                  <a:gd name="T0" fmla="*/ 2147483646 w 43"/>
                  <a:gd name="T1" fmla="*/ 2147483646 h 36"/>
                  <a:gd name="T2" fmla="*/ 2147483646 w 43"/>
                  <a:gd name="T3" fmla="*/ 2147483646 h 36"/>
                  <a:gd name="T4" fmla="*/ 2147483646 w 43"/>
                  <a:gd name="T5" fmla="*/ 2147483646 h 36"/>
                  <a:gd name="T6" fmla="*/ 2147483646 w 43"/>
                  <a:gd name="T7" fmla="*/ 2147483646 h 36"/>
                  <a:gd name="T8" fmla="*/ 2147483646 w 43"/>
                  <a:gd name="T9" fmla="*/ 2147483646 h 36"/>
                  <a:gd name="T10" fmla="*/ 2147483646 w 43"/>
                  <a:gd name="T11" fmla="*/ 2147483646 h 36"/>
                  <a:gd name="T12" fmla="*/ 2147483646 w 43"/>
                  <a:gd name="T13" fmla="*/ 2147483646 h 36"/>
                  <a:gd name="T14" fmla="*/ 2147483646 w 43"/>
                  <a:gd name="T15" fmla="*/ 2147483646 h 36"/>
                  <a:gd name="T16" fmla="*/ 2147483646 w 43"/>
                  <a:gd name="T17" fmla="*/ 2147483646 h 36"/>
                  <a:gd name="T18" fmla="*/ 2147483646 w 43"/>
                  <a:gd name="T19" fmla="*/ 2147483646 h 36"/>
                  <a:gd name="T20" fmla="*/ 2147483646 w 43"/>
                  <a:gd name="T21" fmla="*/ 2147483646 h 36"/>
                  <a:gd name="T22" fmla="*/ 2147483646 w 43"/>
                  <a:gd name="T23" fmla="*/ 2147483646 h 36"/>
                  <a:gd name="T24" fmla="*/ 2147483646 w 43"/>
                  <a:gd name="T25" fmla="*/ 2147483646 h 36"/>
                  <a:gd name="T26" fmla="*/ 2147483646 w 43"/>
                  <a:gd name="T27" fmla="*/ 0 h 36"/>
                  <a:gd name="T28" fmla="*/ 2147483646 w 43"/>
                  <a:gd name="T29" fmla="*/ 2147483646 h 36"/>
                  <a:gd name="T30" fmla="*/ 0 w 43"/>
                  <a:gd name="T31" fmla="*/ 2147483646 h 36"/>
                  <a:gd name="T32" fmla="*/ 2147483646 w 43"/>
                  <a:gd name="T33" fmla="*/ 2147483646 h 36"/>
                  <a:gd name="T34" fmla="*/ 2147483646 w 43"/>
                  <a:gd name="T35" fmla="*/ 2147483646 h 36"/>
                  <a:gd name="T36" fmla="*/ 2147483646 w 43"/>
                  <a:gd name="T37" fmla="*/ 2147483646 h 36"/>
                  <a:gd name="T38" fmla="*/ 2147483646 w 43"/>
                  <a:gd name="T39" fmla="*/ 2147483646 h 36"/>
                  <a:gd name="T40" fmla="*/ 2147483646 w 43"/>
                  <a:gd name="T41" fmla="*/ 2147483646 h 36"/>
                  <a:gd name="T42" fmla="*/ 2147483646 w 43"/>
                  <a:gd name="T43" fmla="*/ 2147483646 h 36"/>
                  <a:gd name="T44" fmla="*/ 2147483646 w 43"/>
                  <a:gd name="T45" fmla="*/ 2147483646 h 36"/>
                  <a:gd name="T46" fmla="*/ 2147483646 w 43"/>
                  <a:gd name="T47" fmla="*/ 2147483646 h 36"/>
                  <a:gd name="T48" fmla="*/ 2147483646 w 43"/>
                  <a:gd name="T49" fmla="*/ 2147483646 h 36"/>
                  <a:gd name="T50" fmla="*/ 2147483646 w 43"/>
                  <a:gd name="T51" fmla="*/ 2147483646 h 36"/>
                  <a:gd name="T52" fmla="*/ 2147483646 w 43"/>
                  <a:gd name="T53" fmla="*/ 2147483646 h 36"/>
                  <a:gd name="T54" fmla="*/ 2147483646 w 43"/>
                  <a:gd name="T55" fmla="*/ 2147483646 h 36"/>
                  <a:gd name="T56" fmla="*/ 2147483646 w 43"/>
                  <a:gd name="T57" fmla="*/ 2147483646 h 36"/>
                  <a:gd name="T58" fmla="*/ 2147483646 w 43"/>
                  <a:gd name="T59" fmla="*/ 2147483646 h 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43" h="36">
                    <a:moveTo>
                      <a:pt x="38" y="21"/>
                    </a:moveTo>
                    <a:cubicBezTo>
                      <a:pt x="37" y="18"/>
                      <a:pt x="37" y="18"/>
                      <a:pt x="37" y="18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7" y="3"/>
                      <a:pt x="6" y="3"/>
                    </a:cubicBezTo>
                    <a:cubicBezTo>
                      <a:pt x="5" y="3"/>
                      <a:pt x="5" y="1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8" y="21"/>
                      <a:pt x="38" y="21"/>
                      <a:pt x="38" y="21"/>
                    </a:cubicBezTo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3" name="Freeform 421"/>
              <p:cNvSpPr>
                <a:spLocks/>
              </p:cNvSpPr>
              <p:nvPr/>
            </p:nvSpPr>
            <p:spPr bwMode="auto">
              <a:xfrm>
                <a:off x="2390775" y="4627563"/>
                <a:ext cx="134938" cy="149225"/>
              </a:xfrm>
              <a:custGeom>
                <a:avLst/>
                <a:gdLst>
                  <a:gd name="T0" fmla="*/ 2147483646 w 102"/>
                  <a:gd name="T1" fmla="*/ 2147483646 h 114"/>
                  <a:gd name="T2" fmla="*/ 2147483646 w 102"/>
                  <a:gd name="T3" fmla="*/ 2147483646 h 114"/>
                  <a:gd name="T4" fmla="*/ 2147483646 w 102"/>
                  <a:gd name="T5" fmla="*/ 2147483646 h 114"/>
                  <a:gd name="T6" fmla="*/ 2147483646 w 102"/>
                  <a:gd name="T7" fmla="*/ 2147483646 h 114"/>
                  <a:gd name="T8" fmla="*/ 2147483646 w 102"/>
                  <a:gd name="T9" fmla="*/ 2147483646 h 114"/>
                  <a:gd name="T10" fmla="*/ 2147483646 w 102"/>
                  <a:gd name="T11" fmla="*/ 2147483646 h 114"/>
                  <a:gd name="T12" fmla="*/ 2147483646 w 102"/>
                  <a:gd name="T13" fmla="*/ 0 h 114"/>
                  <a:gd name="T14" fmla="*/ 2147483646 w 102"/>
                  <a:gd name="T15" fmla="*/ 2147483646 h 114"/>
                  <a:gd name="T16" fmla="*/ 0 w 102"/>
                  <a:gd name="T17" fmla="*/ 2147483646 h 114"/>
                  <a:gd name="T18" fmla="*/ 2147483646 w 102"/>
                  <a:gd name="T19" fmla="*/ 2147483646 h 114"/>
                  <a:gd name="T20" fmla="*/ 0 w 102"/>
                  <a:gd name="T21" fmla="*/ 2147483646 h 114"/>
                  <a:gd name="T22" fmla="*/ 2147483646 w 102"/>
                  <a:gd name="T23" fmla="*/ 2147483646 h 114"/>
                  <a:gd name="T24" fmla="*/ 2147483646 w 102"/>
                  <a:gd name="T25" fmla="*/ 2147483646 h 1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2" h="114">
                    <a:moveTo>
                      <a:pt x="24" y="114"/>
                    </a:moveTo>
                    <a:lnTo>
                      <a:pt x="48" y="90"/>
                    </a:lnTo>
                    <a:lnTo>
                      <a:pt x="66" y="84"/>
                    </a:lnTo>
                    <a:lnTo>
                      <a:pt x="90" y="60"/>
                    </a:lnTo>
                    <a:lnTo>
                      <a:pt x="102" y="36"/>
                    </a:lnTo>
                    <a:lnTo>
                      <a:pt x="78" y="18"/>
                    </a:lnTo>
                    <a:lnTo>
                      <a:pt x="30" y="0"/>
                    </a:lnTo>
                    <a:lnTo>
                      <a:pt x="24" y="12"/>
                    </a:lnTo>
                    <a:lnTo>
                      <a:pt x="0" y="66"/>
                    </a:lnTo>
                    <a:lnTo>
                      <a:pt x="12" y="90"/>
                    </a:lnTo>
                    <a:lnTo>
                      <a:pt x="0" y="96"/>
                    </a:lnTo>
                    <a:lnTo>
                      <a:pt x="6" y="108"/>
                    </a:lnTo>
                    <a:lnTo>
                      <a:pt x="24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4" name="Freeform 263"/>
              <p:cNvSpPr>
                <a:spLocks/>
              </p:cNvSpPr>
              <p:nvPr/>
            </p:nvSpPr>
            <p:spPr bwMode="auto">
              <a:xfrm>
                <a:off x="4757738" y="2967038"/>
                <a:ext cx="49212" cy="96837"/>
              </a:xfrm>
              <a:custGeom>
                <a:avLst/>
                <a:gdLst>
                  <a:gd name="T0" fmla="*/ 0 w 429209"/>
                  <a:gd name="T1" fmla="*/ 2 h 839755"/>
                  <a:gd name="T2" fmla="*/ 0 w 429209"/>
                  <a:gd name="T3" fmla="*/ 1 h 839755"/>
                  <a:gd name="T4" fmla="*/ 0 w 429209"/>
                  <a:gd name="T5" fmla="*/ 1 h 839755"/>
                  <a:gd name="T6" fmla="*/ 0 w 429209"/>
                  <a:gd name="T7" fmla="*/ 0 h 839755"/>
                  <a:gd name="T8" fmla="*/ 1 w 429209"/>
                  <a:gd name="T9" fmla="*/ 0 h 839755"/>
                  <a:gd name="T10" fmla="*/ 1 w 429209"/>
                  <a:gd name="T11" fmla="*/ 0 h 839755"/>
                  <a:gd name="T12" fmla="*/ 1 w 429209"/>
                  <a:gd name="T13" fmla="*/ 1 h 839755"/>
                  <a:gd name="T14" fmla="*/ 1 w 429209"/>
                  <a:gd name="T15" fmla="*/ 1 h 839755"/>
                  <a:gd name="T16" fmla="*/ 0 w 429209"/>
                  <a:gd name="T17" fmla="*/ 1 h 839755"/>
                  <a:gd name="T18" fmla="*/ 0 w 429209"/>
                  <a:gd name="T19" fmla="*/ 2 h 839755"/>
                  <a:gd name="T20" fmla="*/ 0 w 429209"/>
                  <a:gd name="T21" fmla="*/ 2 h 839755"/>
                  <a:gd name="T22" fmla="*/ 0 w 429209"/>
                  <a:gd name="T23" fmla="*/ 2 h 83975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29209" h="839755">
                    <a:moveTo>
                      <a:pt x="53214" y="797282"/>
                    </a:moveTo>
                    <a:cubicBezTo>
                      <a:pt x="54137" y="718133"/>
                      <a:pt x="55061" y="638985"/>
                      <a:pt x="55984" y="559836"/>
                    </a:cubicBezTo>
                    <a:lnTo>
                      <a:pt x="0" y="522514"/>
                    </a:lnTo>
                    <a:lnTo>
                      <a:pt x="111968" y="130628"/>
                    </a:lnTo>
                    <a:lnTo>
                      <a:pt x="261258" y="130628"/>
                    </a:lnTo>
                    <a:lnTo>
                      <a:pt x="391886" y="0"/>
                    </a:lnTo>
                    <a:lnTo>
                      <a:pt x="410547" y="261257"/>
                    </a:lnTo>
                    <a:lnTo>
                      <a:pt x="429209" y="410547"/>
                    </a:lnTo>
                    <a:lnTo>
                      <a:pt x="223935" y="634481"/>
                    </a:lnTo>
                    <a:lnTo>
                      <a:pt x="223935" y="839755"/>
                    </a:lnTo>
                    <a:lnTo>
                      <a:pt x="111968" y="783771"/>
                    </a:lnTo>
                    <a:lnTo>
                      <a:pt x="53214" y="79728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5" name="Freeform 295"/>
              <p:cNvSpPr>
                <a:spLocks/>
              </p:cNvSpPr>
              <p:nvPr/>
            </p:nvSpPr>
            <p:spPr bwMode="auto">
              <a:xfrm>
                <a:off x="6019800" y="3652838"/>
                <a:ext cx="438150" cy="417512"/>
              </a:xfrm>
              <a:custGeom>
                <a:avLst/>
                <a:gdLst>
                  <a:gd name="T0" fmla="*/ 2147483646 w 10944"/>
                  <a:gd name="T1" fmla="*/ 2147483646 h 10652"/>
                  <a:gd name="T2" fmla="*/ 2147483646 w 10944"/>
                  <a:gd name="T3" fmla="*/ 2147483646 h 10652"/>
                  <a:gd name="T4" fmla="*/ 2147483646 w 10944"/>
                  <a:gd name="T5" fmla="*/ 2147483646 h 10652"/>
                  <a:gd name="T6" fmla="*/ 2147483646 w 10944"/>
                  <a:gd name="T7" fmla="*/ 2147483646 h 10652"/>
                  <a:gd name="T8" fmla="*/ 2147483646 w 10944"/>
                  <a:gd name="T9" fmla="*/ 2147483646 h 10652"/>
                  <a:gd name="T10" fmla="*/ 2147483646 w 10944"/>
                  <a:gd name="T11" fmla="*/ 2147483646 h 10652"/>
                  <a:gd name="T12" fmla="*/ 2147483646 w 10944"/>
                  <a:gd name="T13" fmla="*/ 2147483646 h 10652"/>
                  <a:gd name="T14" fmla="*/ 2147483646 w 10944"/>
                  <a:gd name="T15" fmla="*/ 2147483646 h 10652"/>
                  <a:gd name="T16" fmla="*/ 2147483646 w 10944"/>
                  <a:gd name="T17" fmla="*/ 2147483646 h 10652"/>
                  <a:gd name="T18" fmla="*/ 2147483646 w 10944"/>
                  <a:gd name="T19" fmla="*/ 2147483646 h 10652"/>
                  <a:gd name="T20" fmla="*/ 2147483646 w 10944"/>
                  <a:gd name="T21" fmla="*/ 2147483646 h 10652"/>
                  <a:gd name="T22" fmla="*/ 2147483646 w 10944"/>
                  <a:gd name="T23" fmla="*/ 1997793352 h 10652"/>
                  <a:gd name="T24" fmla="*/ 2147483646 w 10944"/>
                  <a:gd name="T25" fmla="*/ 1101535252 h 10652"/>
                  <a:gd name="T26" fmla="*/ 2147483646 w 10944"/>
                  <a:gd name="T27" fmla="*/ 422176360 h 10652"/>
                  <a:gd name="T28" fmla="*/ 2147483646 w 10944"/>
                  <a:gd name="T29" fmla="*/ 2348995 h 10652"/>
                  <a:gd name="T30" fmla="*/ 2147483646 w 10944"/>
                  <a:gd name="T31" fmla="*/ 558986835 h 10652"/>
                  <a:gd name="T32" fmla="*/ 2147483646 w 10944"/>
                  <a:gd name="T33" fmla="*/ 620348125 h 10652"/>
                  <a:gd name="T34" fmla="*/ 2147483646 w 10944"/>
                  <a:gd name="T35" fmla="*/ 1351552467 h 10652"/>
                  <a:gd name="T36" fmla="*/ 2147483646 w 10944"/>
                  <a:gd name="T37" fmla="*/ 2147483646 h 10652"/>
                  <a:gd name="T38" fmla="*/ 2147483646 w 10944"/>
                  <a:gd name="T39" fmla="*/ 2147483646 h 10652"/>
                  <a:gd name="T40" fmla="*/ 2147483646 w 10944"/>
                  <a:gd name="T41" fmla="*/ 2147483646 h 10652"/>
                  <a:gd name="T42" fmla="*/ 2147483646 w 10944"/>
                  <a:gd name="T43" fmla="*/ 2147483646 h 10652"/>
                  <a:gd name="T44" fmla="*/ 2147483646 w 10944"/>
                  <a:gd name="T45" fmla="*/ 2147483646 h 10652"/>
                  <a:gd name="T46" fmla="*/ 2147483646 w 10944"/>
                  <a:gd name="T47" fmla="*/ 2147483646 h 10652"/>
                  <a:gd name="T48" fmla="*/ 2147483646 w 10944"/>
                  <a:gd name="T49" fmla="*/ 2147483646 h 10652"/>
                  <a:gd name="T50" fmla="*/ 2147483646 w 10944"/>
                  <a:gd name="T51" fmla="*/ 2147483646 h 10652"/>
                  <a:gd name="T52" fmla="*/ 2147483646 w 10944"/>
                  <a:gd name="T53" fmla="*/ 2147483646 h 10652"/>
                  <a:gd name="T54" fmla="*/ 434246325 w 10944"/>
                  <a:gd name="T55" fmla="*/ 2147483646 h 10652"/>
                  <a:gd name="T56" fmla="*/ 1801221118 w 10944"/>
                  <a:gd name="T57" fmla="*/ 2147483646 h 10652"/>
                  <a:gd name="T58" fmla="*/ 2147483646 w 10944"/>
                  <a:gd name="T59" fmla="*/ 2147483646 h 10652"/>
                  <a:gd name="T60" fmla="*/ 2147483646 w 10944"/>
                  <a:gd name="T61" fmla="*/ 2147483646 h 10652"/>
                  <a:gd name="T62" fmla="*/ 2147483646 w 10944"/>
                  <a:gd name="T63" fmla="*/ 2147483646 h 10652"/>
                  <a:gd name="T64" fmla="*/ 2147483646 w 10944"/>
                  <a:gd name="T65" fmla="*/ 2147483646 h 10652"/>
                  <a:gd name="T66" fmla="*/ 827358637 w 10944"/>
                  <a:gd name="T67" fmla="*/ 2147483646 h 10652"/>
                  <a:gd name="T68" fmla="*/ 1202504557 w 10944"/>
                  <a:gd name="T69" fmla="*/ 2147483646 h 10652"/>
                  <a:gd name="T70" fmla="*/ 2147483646 w 10944"/>
                  <a:gd name="T71" fmla="*/ 2147483646 h 10652"/>
                  <a:gd name="T72" fmla="*/ 2147483646 w 10944"/>
                  <a:gd name="T73" fmla="*/ 2147483646 h 10652"/>
                  <a:gd name="T74" fmla="*/ 2147483646 w 10944"/>
                  <a:gd name="T75" fmla="*/ 2147483646 h 1065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0944" h="10652">
                    <a:moveTo>
                      <a:pt x="7267" y="10169"/>
                    </a:moveTo>
                    <a:cubicBezTo>
                      <a:pt x="7552" y="10018"/>
                      <a:pt x="8071" y="10028"/>
                      <a:pt x="8061" y="9685"/>
                    </a:cubicBezTo>
                    <a:cubicBezTo>
                      <a:pt x="8051" y="9342"/>
                      <a:pt x="7322" y="8474"/>
                      <a:pt x="7207" y="8110"/>
                    </a:cubicBezTo>
                    <a:cubicBezTo>
                      <a:pt x="7092" y="7746"/>
                      <a:pt x="7292" y="7666"/>
                      <a:pt x="7371" y="7500"/>
                    </a:cubicBezTo>
                    <a:cubicBezTo>
                      <a:pt x="7450" y="7334"/>
                      <a:pt x="7495" y="7193"/>
                      <a:pt x="7679" y="7116"/>
                    </a:cubicBezTo>
                    <a:cubicBezTo>
                      <a:pt x="7863" y="7039"/>
                      <a:pt x="8176" y="7379"/>
                      <a:pt x="8474" y="7039"/>
                    </a:cubicBezTo>
                    <a:cubicBezTo>
                      <a:pt x="8772" y="6699"/>
                      <a:pt x="9211" y="5615"/>
                      <a:pt x="9468" y="5078"/>
                    </a:cubicBezTo>
                    <a:cubicBezTo>
                      <a:pt x="9725" y="4541"/>
                      <a:pt x="9869" y="4241"/>
                      <a:pt x="10017" y="3816"/>
                    </a:cubicBezTo>
                    <a:cubicBezTo>
                      <a:pt x="10165" y="3391"/>
                      <a:pt x="10406" y="2817"/>
                      <a:pt x="10355" y="2527"/>
                    </a:cubicBezTo>
                    <a:cubicBezTo>
                      <a:pt x="10304" y="2237"/>
                      <a:pt x="9687" y="2325"/>
                      <a:pt x="9713" y="2075"/>
                    </a:cubicBezTo>
                    <a:cubicBezTo>
                      <a:pt x="9740" y="1811"/>
                      <a:pt x="9649" y="1164"/>
                      <a:pt x="9789" y="1129"/>
                    </a:cubicBezTo>
                    <a:cubicBezTo>
                      <a:pt x="10290" y="1004"/>
                      <a:pt x="10747" y="957"/>
                      <a:pt x="10897" y="847"/>
                    </a:cubicBezTo>
                    <a:cubicBezTo>
                      <a:pt x="11047" y="737"/>
                      <a:pt x="10802" y="578"/>
                      <a:pt x="10692" y="467"/>
                    </a:cubicBezTo>
                    <a:cubicBezTo>
                      <a:pt x="10582" y="356"/>
                      <a:pt x="10409" y="257"/>
                      <a:pt x="10234" y="179"/>
                    </a:cubicBezTo>
                    <a:cubicBezTo>
                      <a:pt x="10060" y="102"/>
                      <a:pt x="9954" y="-9"/>
                      <a:pt x="9646" y="1"/>
                    </a:cubicBezTo>
                    <a:cubicBezTo>
                      <a:pt x="9341" y="11"/>
                      <a:pt x="8705" y="193"/>
                      <a:pt x="8396" y="237"/>
                    </a:cubicBezTo>
                    <a:cubicBezTo>
                      <a:pt x="8087" y="279"/>
                      <a:pt x="8007" y="208"/>
                      <a:pt x="7788" y="263"/>
                    </a:cubicBezTo>
                    <a:cubicBezTo>
                      <a:pt x="7570" y="320"/>
                      <a:pt x="7301" y="573"/>
                      <a:pt x="7086" y="573"/>
                    </a:cubicBezTo>
                    <a:cubicBezTo>
                      <a:pt x="7035" y="922"/>
                      <a:pt x="6959" y="1372"/>
                      <a:pt x="6933" y="1623"/>
                    </a:cubicBezTo>
                    <a:cubicBezTo>
                      <a:pt x="6907" y="1873"/>
                      <a:pt x="6933" y="1924"/>
                      <a:pt x="6933" y="2075"/>
                    </a:cubicBezTo>
                    <a:cubicBezTo>
                      <a:pt x="6861" y="2150"/>
                      <a:pt x="6794" y="2133"/>
                      <a:pt x="6718" y="2301"/>
                    </a:cubicBezTo>
                    <a:cubicBezTo>
                      <a:pt x="6642" y="2469"/>
                      <a:pt x="6556" y="2823"/>
                      <a:pt x="6475" y="3084"/>
                    </a:cubicBezTo>
                    <a:cubicBezTo>
                      <a:pt x="6475" y="3084"/>
                      <a:pt x="5537" y="3490"/>
                      <a:pt x="5221" y="3661"/>
                    </a:cubicBezTo>
                    <a:cubicBezTo>
                      <a:pt x="4905" y="3832"/>
                      <a:pt x="4793" y="3888"/>
                      <a:pt x="4580" y="4113"/>
                    </a:cubicBezTo>
                    <a:cubicBezTo>
                      <a:pt x="4366" y="4338"/>
                      <a:pt x="3937" y="5012"/>
                      <a:pt x="3937" y="5012"/>
                    </a:cubicBezTo>
                    <a:cubicBezTo>
                      <a:pt x="3937" y="5012"/>
                      <a:pt x="3074" y="5037"/>
                      <a:pt x="2655" y="5245"/>
                    </a:cubicBezTo>
                    <a:cubicBezTo>
                      <a:pt x="2236" y="5453"/>
                      <a:pt x="1833" y="6101"/>
                      <a:pt x="1419" y="6260"/>
                    </a:cubicBezTo>
                    <a:cubicBezTo>
                      <a:pt x="1005" y="6419"/>
                      <a:pt x="289" y="6073"/>
                      <a:pt x="169" y="6198"/>
                    </a:cubicBezTo>
                    <a:cubicBezTo>
                      <a:pt x="49" y="6323"/>
                      <a:pt x="507" y="6820"/>
                      <a:pt x="701" y="7008"/>
                    </a:cubicBezTo>
                    <a:cubicBezTo>
                      <a:pt x="895" y="7196"/>
                      <a:pt x="1223" y="7217"/>
                      <a:pt x="1331" y="7324"/>
                    </a:cubicBezTo>
                    <a:cubicBezTo>
                      <a:pt x="1439" y="7431"/>
                      <a:pt x="1341" y="7543"/>
                      <a:pt x="1348" y="7649"/>
                    </a:cubicBezTo>
                    <a:cubicBezTo>
                      <a:pt x="1355" y="7755"/>
                      <a:pt x="1428" y="7881"/>
                      <a:pt x="1372" y="7962"/>
                    </a:cubicBezTo>
                    <a:cubicBezTo>
                      <a:pt x="1316" y="8043"/>
                      <a:pt x="1188" y="8009"/>
                      <a:pt x="1013" y="8134"/>
                    </a:cubicBezTo>
                    <a:cubicBezTo>
                      <a:pt x="838" y="8259"/>
                      <a:pt x="295" y="8195"/>
                      <a:pt x="322" y="8711"/>
                    </a:cubicBezTo>
                    <a:cubicBezTo>
                      <a:pt x="331" y="8882"/>
                      <a:pt x="-498" y="8858"/>
                      <a:pt x="468" y="9181"/>
                    </a:cubicBezTo>
                    <a:cubicBezTo>
                      <a:pt x="1434" y="9504"/>
                      <a:pt x="5678" y="9982"/>
                      <a:pt x="6120" y="10652"/>
                    </a:cubicBezTo>
                    <a:lnTo>
                      <a:pt x="6381" y="10504"/>
                    </a:lnTo>
                    <a:lnTo>
                      <a:pt x="7267" y="1016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6" name="Freeform 296"/>
              <p:cNvSpPr>
                <a:spLocks/>
              </p:cNvSpPr>
              <p:nvPr/>
            </p:nvSpPr>
            <p:spPr bwMode="auto">
              <a:xfrm>
                <a:off x="6264275" y="3657600"/>
                <a:ext cx="730250" cy="890588"/>
              </a:xfrm>
              <a:custGeom>
                <a:avLst/>
                <a:gdLst>
                  <a:gd name="T0" fmla="*/ 43475790 w 10736"/>
                  <a:gd name="T1" fmla="*/ 36857519 h 10000"/>
                  <a:gd name="T2" fmla="*/ 44151285 w 10736"/>
                  <a:gd name="T3" fmla="*/ 41259517 h 10000"/>
                  <a:gd name="T4" fmla="*/ 49670740 w 10736"/>
                  <a:gd name="T5" fmla="*/ 32122440 h 10000"/>
                  <a:gd name="T6" fmla="*/ 49009121 w 10736"/>
                  <a:gd name="T7" fmla="*/ 26808391 h 10000"/>
                  <a:gd name="T8" fmla="*/ 46520040 w 10736"/>
                  <a:gd name="T9" fmla="*/ 22128796 h 10000"/>
                  <a:gd name="T10" fmla="*/ 41986042 w 10736"/>
                  <a:gd name="T11" fmla="*/ 20145902 h 10000"/>
                  <a:gd name="T12" fmla="*/ 40681305 w 10736"/>
                  <a:gd name="T13" fmla="*/ 25642433 h 10000"/>
                  <a:gd name="T14" fmla="*/ 39034298 w 10736"/>
                  <a:gd name="T15" fmla="*/ 27434920 h 10000"/>
                  <a:gd name="T16" fmla="*/ 38224602 w 10736"/>
                  <a:gd name="T17" fmla="*/ 24976184 h 10000"/>
                  <a:gd name="T18" fmla="*/ 33561028 w 10736"/>
                  <a:gd name="T19" fmla="*/ 24999963 h 10000"/>
                  <a:gd name="T20" fmla="*/ 31497609 w 10736"/>
                  <a:gd name="T21" fmla="*/ 27506345 h 10000"/>
                  <a:gd name="T22" fmla="*/ 28397787 w 10736"/>
                  <a:gd name="T23" fmla="*/ 26673556 h 10000"/>
                  <a:gd name="T24" fmla="*/ 19616626 w 10736"/>
                  <a:gd name="T25" fmla="*/ 21668808 h 10000"/>
                  <a:gd name="T26" fmla="*/ 18584917 w 10736"/>
                  <a:gd name="T27" fmla="*/ 14998393 h 10000"/>
                  <a:gd name="T28" fmla="*/ 18584917 w 10736"/>
                  <a:gd name="T29" fmla="*/ 9168782 h 10000"/>
                  <a:gd name="T30" fmla="*/ 19584249 w 10736"/>
                  <a:gd name="T31" fmla="*/ 4766783 h 10000"/>
                  <a:gd name="T32" fmla="*/ 16521430 w 10736"/>
                  <a:gd name="T33" fmla="*/ 0 h 10000"/>
                  <a:gd name="T34" fmla="*/ 14971553 w 10736"/>
                  <a:gd name="T35" fmla="*/ 832789 h 10000"/>
                  <a:gd name="T36" fmla="*/ 9808313 w 10736"/>
                  <a:gd name="T37" fmla="*/ 3331244 h 10000"/>
                  <a:gd name="T38" fmla="*/ 11358190 w 10736"/>
                  <a:gd name="T39" fmla="*/ 9168782 h 10000"/>
                  <a:gd name="T40" fmla="*/ 9294771 w 10736"/>
                  <a:gd name="T41" fmla="*/ 16671985 h 10000"/>
                  <a:gd name="T42" fmla="*/ 4131531 w 10736"/>
                  <a:gd name="T43" fmla="*/ 24167174 h 10000"/>
                  <a:gd name="T44" fmla="*/ 3613364 w 10736"/>
                  <a:gd name="T45" fmla="*/ 30004711 h 10000"/>
                  <a:gd name="T46" fmla="*/ 3099821 w 10736"/>
                  <a:gd name="T47" fmla="*/ 35001533 h 10000"/>
                  <a:gd name="T48" fmla="*/ 0 w 10736"/>
                  <a:gd name="T49" fmla="*/ 36667200 h 10000"/>
                  <a:gd name="T50" fmla="*/ 3613364 w 10736"/>
                  <a:gd name="T51" fmla="*/ 44170315 h 10000"/>
                  <a:gd name="T52" fmla="*/ 7740201 w 10736"/>
                  <a:gd name="T53" fmla="*/ 56670341 h 10000"/>
                  <a:gd name="T54" fmla="*/ 11871732 w 10736"/>
                  <a:gd name="T55" fmla="*/ 70978706 h 10000"/>
                  <a:gd name="T56" fmla="*/ 14971553 w 10736"/>
                  <a:gd name="T57" fmla="*/ 79314699 h 10000"/>
                  <a:gd name="T58" fmla="*/ 18584917 w 10736"/>
                  <a:gd name="T59" fmla="*/ 72644373 h 10000"/>
                  <a:gd name="T60" fmla="*/ 19616626 w 10736"/>
                  <a:gd name="T61" fmla="*/ 63483517 h 10000"/>
                  <a:gd name="T62" fmla="*/ 23748157 w 10736"/>
                  <a:gd name="T63" fmla="*/ 53339096 h 10000"/>
                  <a:gd name="T64" fmla="*/ 30715733 w 10736"/>
                  <a:gd name="T65" fmla="*/ 46597345 h 10000"/>
                  <a:gd name="T66" fmla="*/ 37299342 w 10736"/>
                  <a:gd name="T67" fmla="*/ 42084380 h 10000"/>
                  <a:gd name="T68" fmla="*/ 36799675 w 10736"/>
                  <a:gd name="T69" fmla="*/ 34842920 h 10000"/>
                  <a:gd name="T70" fmla="*/ 38913972 w 10736"/>
                  <a:gd name="T71" fmla="*/ 33534290 h 1000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736" h="10000">
                    <a:moveTo>
                      <a:pt x="8784" y="4472"/>
                    </a:moveTo>
                    <a:cubicBezTo>
                      <a:pt x="8948" y="4542"/>
                      <a:pt x="9262" y="4499"/>
                      <a:pt x="9397" y="4647"/>
                    </a:cubicBezTo>
                    <a:cubicBezTo>
                      <a:pt x="9282" y="4891"/>
                      <a:pt x="9246" y="4846"/>
                      <a:pt x="9150" y="5059"/>
                    </a:cubicBezTo>
                    <a:cubicBezTo>
                      <a:pt x="9278" y="5100"/>
                      <a:pt x="9553" y="5244"/>
                      <a:pt x="9543" y="5202"/>
                    </a:cubicBezTo>
                    <a:cubicBezTo>
                      <a:pt x="9555" y="5140"/>
                      <a:pt x="9941" y="4675"/>
                      <a:pt x="9949" y="4570"/>
                    </a:cubicBezTo>
                    <a:cubicBezTo>
                      <a:pt x="10062" y="4506"/>
                      <a:pt x="10576" y="4087"/>
                      <a:pt x="10736" y="4050"/>
                    </a:cubicBezTo>
                    <a:lnTo>
                      <a:pt x="10429" y="3991"/>
                    </a:lnTo>
                    <a:cubicBezTo>
                      <a:pt x="10556" y="3858"/>
                      <a:pt x="10557" y="3689"/>
                      <a:pt x="10593" y="3380"/>
                    </a:cubicBezTo>
                    <a:cubicBezTo>
                      <a:pt x="10678" y="3109"/>
                      <a:pt x="10563" y="3146"/>
                      <a:pt x="10508" y="3001"/>
                    </a:cubicBezTo>
                    <a:cubicBezTo>
                      <a:pt x="10453" y="2856"/>
                      <a:pt x="10430" y="2809"/>
                      <a:pt x="10055" y="2790"/>
                    </a:cubicBezTo>
                    <a:cubicBezTo>
                      <a:pt x="9757" y="2713"/>
                      <a:pt x="9789" y="2667"/>
                      <a:pt x="9600" y="2544"/>
                    </a:cubicBezTo>
                    <a:lnTo>
                      <a:pt x="9075" y="2540"/>
                    </a:lnTo>
                    <a:cubicBezTo>
                      <a:pt x="8904" y="2631"/>
                      <a:pt x="8281" y="3056"/>
                      <a:pt x="8247" y="3163"/>
                    </a:cubicBezTo>
                    <a:cubicBezTo>
                      <a:pt x="8213" y="3270"/>
                      <a:pt x="8677" y="3148"/>
                      <a:pt x="8793" y="3233"/>
                    </a:cubicBezTo>
                    <a:cubicBezTo>
                      <a:pt x="8909" y="3318"/>
                      <a:pt x="8879" y="3366"/>
                      <a:pt x="8859" y="3438"/>
                    </a:cubicBezTo>
                    <a:lnTo>
                      <a:pt x="8437" y="3459"/>
                    </a:lnTo>
                    <a:cubicBezTo>
                      <a:pt x="8303" y="3436"/>
                      <a:pt x="8184" y="3409"/>
                      <a:pt x="8149" y="3340"/>
                    </a:cubicBezTo>
                    <a:lnTo>
                      <a:pt x="8262" y="3149"/>
                    </a:lnTo>
                    <a:lnTo>
                      <a:pt x="7715" y="3110"/>
                    </a:lnTo>
                    <a:lnTo>
                      <a:pt x="7254" y="3152"/>
                    </a:lnTo>
                    <a:lnTo>
                      <a:pt x="7031" y="3152"/>
                    </a:lnTo>
                    <a:lnTo>
                      <a:pt x="6808" y="3468"/>
                    </a:lnTo>
                    <a:lnTo>
                      <a:pt x="6584" y="3468"/>
                    </a:lnTo>
                    <a:lnTo>
                      <a:pt x="6138" y="3363"/>
                    </a:lnTo>
                    <a:lnTo>
                      <a:pt x="5357" y="3257"/>
                    </a:lnTo>
                    <a:lnTo>
                      <a:pt x="4240" y="2732"/>
                    </a:lnTo>
                    <a:lnTo>
                      <a:pt x="4575" y="2102"/>
                    </a:lnTo>
                    <a:lnTo>
                      <a:pt x="4017" y="1891"/>
                    </a:lnTo>
                    <a:lnTo>
                      <a:pt x="3794" y="1471"/>
                    </a:lnTo>
                    <a:lnTo>
                      <a:pt x="4017" y="1156"/>
                    </a:lnTo>
                    <a:cubicBezTo>
                      <a:pt x="3980" y="1051"/>
                      <a:pt x="4011" y="999"/>
                      <a:pt x="3974" y="894"/>
                    </a:cubicBezTo>
                    <a:lnTo>
                      <a:pt x="4233" y="601"/>
                    </a:lnTo>
                    <a:cubicBezTo>
                      <a:pt x="4235" y="401"/>
                      <a:pt x="4238" y="200"/>
                      <a:pt x="4240" y="0"/>
                    </a:cubicBezTo>
                    <a:lnTo>
                      <a:pt x="3571" y="0"/>
                    </a:lnTo>
                    <a:lnTo>
                      <a:pt x="3125" y="0"/>
                    </a:lnTo>
                    <a:lnTo>
                      <a:pt x="3236" y="105"/>
                    </a:lnTo>
                    <a:lnTo>
                      <a:pt x="3348" y="210"/>
                    </a:lnTo>
                    <a:lnTo>
                      <a:pt x="2120" y="420"/>
                    </a:lnTo>
                    <a:lnTo>
                      <a:pt x="2120" y="946"/>
                    </a:lnTo>
                    <a:lnTo>
                      <a:pt x="2455" y="1156"/>
                    </a:lnTo>
                    <a:cubicBezTo>
                      <a:pt x="2381" y="1331"/>
                      <a:pt x="2306" y="1506"/>
                      <a:pt x="2232" y="1681"/>
                    </a:cubicBezTo>
                    <a:lnTo>
                      <a:pt x="2009" y="2102"/>
                    </a:lnTo>
                    <a:lnTo>
                      <a:pt x="1339" y="3047"/>
                    </a:lnTo>
                    <a:lnTo>
                      <a:pt x="893" y="3047"/>
                    </a:lnTo>
                    <a:lnTo>
                      <a:pt x="557" y="3363"/>
                    </a:lnTo>
                    <a:lnTo>
                      <a:pt x="781" y="3783"/>
                    </a:lnTo>
                    <a:lnTo>
                      <a:pt x="1116" y="4203"/>
                    </a:lnTo>
                    <a:lnTo>
                      <a:pt x="670" y="4413"/>
                    </a:lnTo>
                    <a:lnTo>
                      <a:pt x="223" y="4518"/>
                    </a:lnTo>
                    <a:lnTo>
                      <a:pt x="0" y="4623"/>
                    </a:lnTo>
                    <a:lnTo>
                      <a:pt x="446" y="5149"/>
                    </a:lnTo>
                    <a:lnTo>
                      <a:pt x="781" y="5569"/>
                    </a:lnTo>
                    <a:lnTo>
                      <a:pt x="1450" y="5149"/>
                    </a:lnTo>
                    <a:cubicBezTo>
                      <a:pt x="1524" y="5814"/>
                      <a:pt x="1599" y="6480"/>
                      <a:pt x="1673" y="7145"/>
                    </a:cubicBezTo>
                    <a:lnTo>
                      <a:pt x="2009" y="8004"/>
                    </a:lnTo>
                    <a:lnTo>
                      <a:pt x="2566" y="8949"/>
                    </a:lnTo>
                    <a:lnTo>
                      <a:pt x="2901" y="9475"/>
                    </a:lnTo>
                    <a:lnTo>
                      <a:pt x="3236" y="10000"/>
                    </a:lnTo>
                    <a:lnTo>
                      <a:pt x="3571" y="9685"/>
                    </a:lnTo>
                    <a:lnTo>
                      <a:pt x="4017" y="9159"/>
                    </a:lnTo>
                    <a:lnTo>
                      <a:pt x="4128" y="8739"/>
                    </a:lnTo>
                    <a:cubicBezTo>
                      <a:pt x="4165" y="8494"/>
                      <a:pt x="4203" y="8249"/>
                      <a:pt x="4240" y="8004"/>
                    </a:cubicBezTo>
                    <a:cubicBezTo>
                      <a:pt x="4277" y="7788"/>
                      <a:pt x="4315" y="7572"/>
                      <a:pt x="4352" y="7356"/>
                    </a:cubicBezTo>
                    <a:lnTo>
                      <a:pt x="5133" y="6725"/>
                    </a:lnTo>
                    <a:lnTo>
                      <a:pt x="5915" y="6200"/>
                    </a:lnTo>
                    <a:lnTo>
                      <a:pt x="6639" y="5875"/>
                    </a:lnTo>
                    <a:cubicBezTo>
                      <a:pt x="6658" y="5668"/>
                      <a:pt x="7156" y="5557"/>
                      <a:pt x="7176" y="5350"/>
                    </a:cubicBezTo>
                    <a:cubicBezTo>
                      <a:pt x="7217" y="5258"/>
                      <a:pt x="8021" y="5398"/>
                      <a:pt x="8062" y="5306"/>
                    </a:cubicBezTo>
                    <a:cubicBezTo>
                      <a:pt x="7988" y="5026"/>
                      <a:pt x="7935" y="4864"/>
                      <a:pt x="7861" y="4584"/>
                    </a:cubicBezTo>
                    <a:cubicBezTo>
                      <a:pt x="7833" y="4487"/>
                      <a:pt x="7982" y="4490"/>
                      <a:pt x="7954" y="4393"/>
                    </a:cubicBezTo>
                    <a:cubicBezTo>
                      <a:pt x="7982" y="4385"/>
                      <a:pt x="8059" y="4243"/>
                      <a:pt x="8087" y="4235"/>
                    </a:cubicBezTo>
                    <a:cubicBezTo>
                      <a:pt x="8120" y="4206"/>
                      <a:pt x="8344" y="4234"/>
                      <a:pt x="8411" y="4228"/>
                    </a:cubicBezTo>
                    <a:cubicBezTo>
                      <a:pt x="8478" y="4222"/>
                      <a:pt x="8620" y="4402"/>
                      <a:pt x="8784" y="4472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7" name="Freeform 297"/>
              <p:cNvSpPr>
                <a:spLocks/>
              </p:cNvSpPr>
              <p:nvPr/>
            </p:nvSpPr>
            <p:spPr bwMode="auto">
              <a:xfrm>
                <a:off x="6002338" y="3625850"/>
                <a:ext cx="354012" cy="274638"/>
              </a:xfrm>
              <a:custGeom>
                <a:avLst/>
                <a:gdLst>
                  <a:gd name="T0" fmla="*/ 2147483646 w 10348"/>
                  <a:gd name="T1" fmla="*/ 127370832 h 11017"/>
                  <a:gd name="T2" fmla="*/ 2147483646 w 10348"/>
                  <a:gd name="T3" fmla="*/ 455278234 h 11017"/>
                  <a:gd name="T4" fmla="*/ 2147483646 w 10348"/>
                  <a:gd name="T5" fmla="*/ 455278234 h 11017"/>
                  <a:gd name="T6" fmla="*/ 2147483646 w 10348"/>
                  <a:gd name="T7" fmla="*/ 113815526 h 11017"/>
                  <a:gd name="T8" fmla="*/ 2147483646 w 10348"/>
                  <a:gd name="T9" fmla="*/ 0 h 11017"/>
                  <a:gd name="T10" fmla="*/ 2147483646 w 10348"/>
                  <a:gd name="T11" fmla="*/ 341462085 h 11017"/>
                  <a:gd name="T12" fmla="*/ 2147483646 w 10348"/>
                  <a:gd name="T13" fmla="*/ 569480901 h 11017"/>
                  <a:gd name="T14" fmla="*/ 2147483646 w 10348"/>
                  <a:gd name="T15" fmla="*/ 449081292 h 11017"/>
                  <a:gd name="T16" fmla="*/ 2147483646 w 10348"/>
                  <a:gd name="T17" fmla="*/ 455278234 h 11017"/>
                  <a:gd name="T18" fmla="*/ 2147483646 w 10348"/>
                  <a:gd name="T19" fmla="*/ 455278234 h 11017"/>
                  <a:gd name="T20" fmla="*/ 2147483646 w 10348"/>
                  <a:gd name="T21" fmla="*/ 341462085 h 11017"/>
                  <a:gd name="T22" fmla="*/ 2147483646 w 10348"/>
                  <a:gd name="T23" fmla="*/ 910942986 h 11017"/>
                  <a:gd name="T24" fmla="*/ 2147483646 w 10348"/>
                  <a:gd name="T25" fmla="*/ 1138590192 h 11017"/>
                  <a:gd name="T26" fmla="*/ 2147483646 w 10348"/>
                  <a:gd name="T27" fmla="*/ 1366221220 h 11017"/>
                  <a:gd name="T28" fmla="*/ 1666989379 w 10348"/>
                  <a:gd name="T29" fmla="*/ 1252405693 h 11017"/>
                  <a:gd name="T30" fmla="*/ 785608426 w 10348"/>
                  <a:gd name="T31" fmla="*/ 1101813130 h 11017"/>
                  <a:gd name="T32" fmla="*/ 487236657 w 10348"/>
                  <a:gd name="T33" fmla="*/ 1821886594 h 11017"/>
                  <a:gd name="T34" fmla="*/ 476265638 w 10348"/>
                  <a:gd name="T35" fmla="*/ 2147483646 h 11017"/>
                  <a:gd name="T36" fmla="*/ 0 w 10348"/>
                  <a:gd name="T37" fmla="*/ 2147483646 h 11017"/>
                  <a:gd name="T38" fmla="*/ 1094910263 w 10348"/>
                  <a:gd name="T39" fmla="*/ 2147483646 h 11017"/>
                  <a:gd name="T40" fmla="*/ 1071648001 w 10348"/>
                  <a:gd name="T41" fmla="*/ 2147483646 h 11017"/>
                  <a:gd name="T42" fmla="*/ 645991505 w 10348"/>
                  <a:gd name="T43" fmla="*/ 2147483646 h 11017"/>
                  <a:gd name="T44" fmla="*/ 1868186495 w 10348"/>
                  <a:gd name="T45" fmla="*/ 2147483646 h 11017"/>
                  <a:gd name="T46" fmla="*/ 2147483646 w 10348"/>
                  <a:gd name="T47" fmla="*/ 2147483646 h 11017"/>
                  <a:gd name="T48" fmla="*/ 2147483646 w 10348"/>
                  <a:gd name="T49" fmla="*/ 2147483646 h 11017"/>
                  <a:gd name="T50" fmla="*/ 2147483646 w 10348"/>
                  <a:gd name="T51" fmla="*/ 2147483646 h 11017"/>
                  <a:gd name="T52" fmla="*/ 2147483646 w 10348"/>
                  <a:gd name="T53" fmla="*/ 2147483646 h 11017"/>
                  <a:gd name="T54" fmla="*/ 2147483646 w 10348"/>
                  <a:gd name="T55" fmla="*/ 2147483646 h 11017"/>
                  <a:gd name="T56" fmla="*/ 2147483646 w 10348"/>
                  <a:gd name="T57" fmla="*/ 2147483646 h 11017"/>
                  <a:gd name="T58" fmla="*/ 2147483646 w 10348"/>
                  <a:gd name="T59" fmla="*/ 2147483646 h 11017"/>
                  <a:gd name="T60" fmla="*/ 2147483646 w 10348"/>
                  <a:gd name="T61" fmla="*/ 2147483646 h 11017"/>
                  <a:gd name="T62" fmla="*/ 2147483646 w 10348"/>
                  <a:gd name="T63" fmla="*/ 2147483646 h 11017"/>
                  <a:gd name="T64" fmla="*/ 2147483646 w 10348"/>
                  <a:gd name="T65" fmla="*/ 1910544014 h 11017"/>
                  <a:gd name="T66" fmla="*/ 2147483646 w 10348"/>
                  <a:gd name="T67" fmla="*/ 1644586688 h 11017"/>
                  <a:gd name="T68" fmla="*/ 2147483646 w 10348"/>
                  <a:gd name="T69" fmla="*/ 1240012457 h 11017"/>
                  <a:gd name="T70" fmla="*/ 2147483646 w 10348"/>
                  <a:gd name="T71" fmla="*/ 797127484 h 11017"/>
                  <a:gd name="T72" fmla="*/ 2147483646 w 10348"/>
                  <a:gd name="T73" fmla="*/ 683311958 h 11017"/>
                  <a:gd name="T74" fmla="*/ 2147483646 w 10348"/>
                  <a:gd name="T75" fmla="*/ 341462085 h 11017"/>
                  <a:gd name="T76" fmla="*/ 2147483646 w 10348"/>
                  <a:gd name="T77" fmla="*/ 127370832 h 1101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348" h="11017">
                    <a:moveTo>
                      <a:pt x="9574" y="329"/>
                    </a:moveTo>
                    <a:cubicBezTo>
                      <a:pt x="9252" y="611"/>
                      <a:pt x="8879" y="1035"/>
                      <a:pt x="8609" y="1176"/>
                    </a:cubicBezTo>
                    <a:cubicBezTo>
                      <a:pt x="8340" y="1317"/>
                      <a:pt x="8174" y="1176"/>
                      <a:pt x="7957" y="1176"/>
                    </a:cubicBezTo>
                    <a:cubicBezTo>
                      <a:pt x="7884" y="882"/>
                      <a:pt x="7812" y="588"/>
                      <a:pt x="7739" y="294"/>
                    </a:cubicBezTo>
                    <a:lnTo>
                      <a:pt x="7522" y="0"/>
                    </a:lnTo>
                    <a:lnTo>
                      <a:pt x="6870" y="882"/>
                    </a:lnTo>
                    <a:cubicBezTo>
                      <a:pt x="6725" y="1078"/>
                      <a:pt x="6646" y="1425"/>
                      <a:pt x="6435" y="1471"/>
                    </a:cubicBezTo>
                    <a:cubicBezTo>
                      <a:pt x="6224" y="1517"/>
                      <a:pt x="5881" y="1264"/>
                      <a:pt x="5604" y="1160"/>
                    </a:cubicBezTo>
                    <a:cubicBezTo>
                      <a:pt x="5446" y="1165"/>
                      <a:pt x="5319" y="1173"/>
                      <a:pt x="5131" y="1176"/>
                    </a:cubicBezTo>
                    <a:cubicBezTo>
                      <a:pt x="4943" y="1179"/>
                      <a:pt x="4696" y="1176"/>
                      <a:pt x="4478" y="1176"/>
                    </a:cubicBezTo>
                    <a:lnTo>
                      <a:pt x="3609" y="882"/>
                    </a:lnTo>
                    <a:cubicBezTo>
                      <a:pt x="3536" y="1372"/>
                      <a:pt x="3464" y="1863"/>
                      <a:pt x="3391" y="2353"/>
                    </a:cubicBezTo>
                    <a:lnTo>
                      <a:pt x="2305" y="2941"/>
                    </a:lnTo>
                    <a:lnTo>
                      <a:pt x="1870" y="3529"/>
                    </a:lnTo>
                    <a:lnTo>
                      <a:pt x="1218" y="3235"/>
                    </a:lnTo>
                    <a:lnTo>
                      <a:pt x="574" y="2846"/>
                    </a:lnTo>
                    <a:cubicBezTo>
                      <a:pt x="501" y="3434"/>
                      <a:pt x="429" y="4118"/>
                      <a:pt x="356" y="4706"/>
                    </a:cubicBezTo>
                    <a:cubicBezTo>
                      <a:pt x="284" y="5098"/>
                      <a:pt x="420" y="5490"/>
                      <a:pt x="348" y="5882"/>
                    </a:cubicBezTo>
                    <a:cubicBezTo>
                      <a:pt x="278" y="6404"/>
                      <a:pt x="70" y="7212"/>
                      <a:pt x="0" y="7734"/>
                    </a:cubicBezTo>
                    <a:cubicBezTo>
                      <a:pt x="290" y="7930"/>
                      <a:pt x="510" y="8221"/>
                      <a:pt x="800" y="8417"/>
                    </a:cubicBezTo>
                    <a:cubicBezTo>
                      <a:pt x="365" y="10182"/>
                      <a:pt x="838" y="9339"/>
                      <a:pt x="783" y="9706"/>
                    </a:cubicBezTo>
                    <a:cubicBezTo>
                      <a:pt x="728" y="10073"/>
                      <a:pt x="375" y="10425"/>
                      <a:pt x="472" y="10621"/>
                    </a:cubicBezTo>
                    <a:cubicBezTo>
                      <a:pt x="569" y="10817"/>
                      <a:pt x="1142" y="10837"/>
                      <a:pt x="1365" y="10882"/>
                    </a:cubicBezTo>
                    <a:cubicBezTo>
                      <a:pt x="1588" y="10927"/>
                      <a:pt x="1663" y="10844"/>
                      <a:pt x="1808" y="10893"/>
                    </a:cubicBezTo>
                    <a:cubicBezTo>
                      <a:pt x="1953" y="10942"/>
                      <a:pt x="2528" y="11085"/>
                      <a:pt x="3024" y="10980"/>
                    </a:cubicBezTo>
                    <a:cubicBezTo>
                      <a:pt x="3520" y="10875"/>
                      <a:pt x="4444" y="10604"/>
                      <a:pt x="4782" y="10261"/>
                    </a:cubicBezTo>
                    <a:cubicBezTo>
                      <a:pt x="5120" y="9918"/>
                      <a:pt x="4865" y="9199"/>
                      <a:pt x="5051" y="8921"/>
                    </a:cubicBezTo>
                    <a:cubicBezTo>
                      <a:pt x="5237" y="8643"/>
                      <a:pt x="5530" y="8785"/>
                      <a:pt x="5896" y="8595"/>
                    </a:cubicBezTo>
                    <a:cubicBezTo>
                      <a:pt x="6262" y="8405"/>
                      <a:pt x="7014" y="8083"/>
                      <a:pt x="7247" y="7778"/>
                    </a:cubicBezTo>
                    <a:cubicBezTo>
                      <a:pt x="7481" y="7473"/>
                      <a:pt x="7240" y="6977"/>
                      <a:pt x="7297" y="6764"/>
                    </a:cubicBezTo>
                    <a:cubicBezTo>
                      <a:pt x="7354" y="6552"/>
                      <a:pt x="7475" y="6617"/>
                      <a:pt x="7587" y="6503"/>
                    </a:cubicBezTo>
                    <a:cubicBezTo>
                      <a:pt x="7699" y="6389"/>
                      <a:pt x="7797" y="6339"/>
                      <a:pt x="7969" y="6078"/>
                    </a:cubicBezTo>
                    <a:cubicBezTo>
                      <a:pt x="8141" y="5817"/>
                      <a:pt x="8490" y="5240"/>
                      <a:pt x="8619" y="4935"/>
                    </a:cubicBezTo>
                    <a:cubicBezTo>
                      <a:pt x="8748" y="4630"/>
                      <a:pt x="8651" y="4537"/>
                      <a:pt x="8743" y="4248"/>
                    </a:cubicBezTo>
                    <a:cubicBezTo>
                      <a:pt x="8835" y="3959"/>
                      <a:pt x="9159" y="3568"/>
                      <a:pt x="9173" y="3203"/>
                    </a:cubicBezTo>
                    <a:cubicBezTo>
                      <a:pt x="9187" y="2838"/>
                      <a:pt x="8630" y="2299"/>
                      <a:pt x="8826" y="2059"/>
                    </a:cubicBezTo>
                    <a:cubicBezTo>
                      <a:pt x="9022" y="1819"/>
                      <a:pt x="9841" y="1863"/>
                      <a:pt x="10348" y="1765"/>
                    </a:cubicBezTo>
                    <a:lnTo>
                      <a:pt x="9913" y="882"/>
                    </a:lnTo>
                    <a:lnTo>
                      <a:pt x="9574" y="32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" name="Freeform 298"/>
              <p:cNvSpPr>
                <a:spLocks/>
              </p:cNvSpPr>
              <p:nvPr/>
            </p:nvSpPr>
            <p:spPr bwMode="auto">
              <a:xfrm>
                <a:off x="6797675" y="4035425"/>
                <a:ext cx="112713" cy="138113"/>
              </a:xfrm>
              <a:custGeom>
                <a:avLst/>
                <a:gdLst>
                  <a:gd name="T0" fmla="*/ 2147483646 w 90"/>
                  <a:gd name="T1" fmla="*/ 2147483646 h 78"/>
                  <a:gd name="T2" fmla="*/ 2147483646 w 90"/>
                  <a:gd name="T3" fmla="*/ 2147483646 h 78"/>
                  <a:gd name="T4" fmla="*/ 2147483646 w 90"/>
                  <a:gd name="T5" fmla="*/ 2147483646 h 78"/>
                  <a:gd name="T6" fmla="*/ 2147483646 w 90"/>
                  <a:gd name="T7" fmla="*/ 2147483646 h 78"/>
                  <a:gd name="T8" fmla="*/ 2147483646 w 90"/>
                  <a:gd name="T9" fmla="*/ 0 h 78"/>
                  <a:gd name="T10" fmla="*/ 2147483646 w 90"/>
                  <a:gd name="T11" fmla="*/ 0 h 78"/>
                  <a:gd name="T12" fmla="*/ 2147483646 w 90"/>
                  <a:gd name="T13" fmla="*/ 2147483646 h 78"/>
                  <a:gd name="T14" fmla="*/ 0 w 90"/>
                  <a:gd name="T15" fmla="*/ 2147483646 h 78"/>
                  <a:gd name="T16" fmla="*/ 2147483646 w 90"/>
                  <a:gd name="T17" fmla="*/ 2147483646 h 78"/>
                  <a:gd name="T18" fmla="*/ 2147483646 w 90"/>
                  <a:gd name="T19" fmla="*/ 2147483646 h 78"/>
                  <a:gd name="T20" fmla="*/ 2147483646 w 90"/>
                  <a:gd name="T21" fmla="*/ 2147483646 h 78"/>
                  <a:gd name="T22" fmla="*/ 2147483646 w 90"/>
                  <a:gd name="T23" fmla="*/ 2147483646 h 78"/>
                  <a:gd name="T24" fmla="*/ 2147483646 w 90"/>
                  <a:gd name="T25" fmla="*/ 2147483646 h 78"/>
                  <a:gd name="T26" fmla="*/ 2147483646 w 90"/>
                  <a:gd name="T27" fmla="*/ 2147483646 h 78"/>
                  <a:gd name="T28" fmla="*/ 2147483646 w 90"/>
                  <a:gd name="T29" fmla="*/ 2147483646 h 7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0" h="78">
                    <a:moveTo>
                      <a:pt x="72" y="42"/>
                    </a:moveTo>
                    <a:lnTo>
                      <a:pt x="78" y="30"/>
                    </a:lnTo>
                    <a:lnTo>
                      <a:pt x="84" y="18"/>
                    </a:lnTo>
                    <a:lnTo>
                      <a:pt x="48" y="12"/>
                    </a:lnTo>
                    <a:lnTo>
                      <a:pt x="30" y="0"/>
                    </a:lnTo>
                    <a:lnTo>
                      <a:pt x="12" y="0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6" y="30"/>
                    </a:lnTo>
                    <a:lnTo>
                      <a:pt x="18" y="78"/>
                    </a:lnTo>
                    <a:lnTo>
                      <a:pt x="54" y="72"/>
                    </a:lnTo>
                    <a:lnTo>
                      <a:pt x="78" y="66"/>
                    </a:lnTo>
                    <a:lnTo>
                      <a:pt x="84" y="72"/>
                    </a:lnTo>
                    <a:lnTo>
                      <a:pt x="90" y="48"/>
                    </a:lnTo>
                    <a:lnTo>
                      <a:pt x="72" y="4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9" name="Freeform 331"/>
              <p:cNvSpPr>
                <a:spLocks/>
              </p:cNvSpPr>
              <p:nvPr/>
            </p:nvSpPr>
            <p:spPr bwMode="auto">
              <a:xfrm>
                <a:off x="6554788" y="3852863"/>
                <a:ext cx="214312" cy="120650"/>
              </a:xfrm>
              <a:custGeom>
                <a:avLst/>
                <a:gdLst>
                  <a:gd name="T0" fmla="*/ 2147483646 w 10000"/>
                  <a:gd name="T1" fmla="*/ 2147483646 h 11631"/>
                  <a:gd name="T2" fmla="*/ 2147483646 w 10000"/>
                  <a:gd name="T3" fmla="*/ 2094439447 h 11631"/>
                  <a:gd name="T4" fmla="*/ 2147483646 w 10000"/>
                  <a:gd name="T5" fmla="*/ 545154810 h 11631"/>
                  <a:gd name="T6" fmla="*/ 2147483646 w 10000"/>
                  <a:gd name="T7" fmla="*/ 0 h 11631"/>
                  <a:gd name="T8" fmla="*/ 0 w 10000"/>
                  <a:gd name="T9" fmla="*/ 2147483646 h 11631"/>
                  <a:gd name="T10" fmla="*/ 2147483646 w 10000"/>
                  <a:gd name="T11" fmla="*/ 2147483646 h 11631"/>
                  <a:gd name="T12" fmla="*/ 2147483646 w 10000"/>
                  <a:gd name="T13" fmla="*/ 2147483646 h 11631"/>
                  <a:gd name="T14" fmla="*/ 2147483646 w 10000"/>
                  <a:gd name="T15" fmla="*/ 2147483646 h 11631"/>
                  <a:gd name="T16" fmla="*/ 2147483646 w 10000"/>
                  <a:gd name="T17" fmla="*/ 2147483646 h 11631"/>
                  <a:gd name="T18" fmla="*/ 2147483646 w 10000"/>
                  <a:gd name="T19" fmla="*/ 2147483646 h 11631"/>
                  <a:gd name="T20" fmla="*/ 2147483646 w 10000"/>
                  <a:gd name="T21" fmla="*/ 2147483646 h 11631"/>
                  <a:gd name="T22" fmla="*/ 2147483646 w 10000"/>
                  <a:gd name="T23" fmla="*/ 2147483646 h 11631"/>
                  <a:gd name="T24" fmla="*/ 2147483646 w 10000"/>
                  <a:gd name="T25" fmla="*/ 2147483646 h 116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000" h="11631">
                    <a:moveTo>
                      <a:pt x="7686" y="5391"/>
                    </a:moveTo>
                    <a:lnTo>
                      <a:pt x="5498" y="4472"/>
                    </a:lnTo>
                    <a:lnTo>
                      <a:pt x="2084" y="1164"/>
                    </a:lnTo>
                    <a:lnTo>
                      <a:pt x="886" y="0"/>
                    </a:lnTo>
                    <a:lnTo>
                      <a:pt x="0" y="4803"/>
                    </a:lnTo>
                    <a:lnTo>
                      <a:pt x="3459" y="9284"/>
                    </a:lnTo>
                    <a:lnTo>
                      <a:pt x="5903" y="10259"/>
                    </a:lnTo>
                    <a:lnTo>
                      <a:pt x="8016" y="11631"/>
                    </a:lnTo>
                    <a:lnTo>
                      <a:pt x="8676" y="8710"/>
                    </a:lnTo>
                    <a:lnTo>
                      <a:pt x="10000" y="8128"/>
                    </a:lnTo>
                    <a:lnTo>
                      <a:pt x="8915" y="6759"/>
                    </a:lnTo>
                    <a:lnTo>
                      <a:pt x="8310" y="6622"/>
                    </a:lnTo>
                    <a:cubicBezTo>
                      <a:pt x="8207" y="6039"/>
                      <a:pt x="7790" y="5973"/>
                      <a:pt x="7686" y="539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0" name="Freeform 447"/>
              <p:cNvSpPr>
                <a:spLocks/>
              </p:cNvSpPr>
              <p:nvPr/>
            </p:nvSpPr>
            <p:spPr bwMode="auto">
              <a:xfrm>
                <a:off x="6902450" y="3989388"/>
                <a:ext cx="269875" cy="488950"/>
              </a:xfrm>
              <a:custGeom>
                <a:avLst/>
                <a:gdLst>
                  <a:gd name="T0" fmla="*/ 1293612372 w 12864"/>
                  <a:gd name="T1" fmla="*/ 0 h 10000"/>
                  <a:gd name="T2" fmla="*/ 1011967180 w 12864"/>
                  <a:gd name="T3" fmla="*/ 2147483646 h 10000"/>
                  <a:gd name="T4" fmla="*/ 874630155 w 12864"/>
                  <a:gd name="T5" fmla="*/ 2147483646 h 10000"/>
                  <a:gd name="T6" fmla="*/ 831178203 w 12864"/>
                  <a:gd name="T7" fmla="*/ 2147483646 h 10000"/>
                  <a:gd name="T8" fmla="*/ 358854491 w 12864"/>
                  <a:gd name="T9" fmla="*/ 2147483646 h 10000"/>
                  <a:gd name="T10" fmla="*/ 70025639 w 12864"/>
                  <a:gd name="T11" fmla="*/ 2147483646 h 10000"/>
                  <a:gd name="T12" fmla="*/ 0 w 12864"/>
                  <a:gd name="T13" fmla="*/ 2147483646 h 10000"/>
                  <a:gd name="T14" fmla="*/ 478343703 w 12864"/>
                  <a:gd name="T15" fmla="*/ 2147483646 h 10000"/>
                  <a:gd name="T16" fmla="*/ 370876432 w 12864"/>
                  <a:gd name="T17" fmla="*/ 2147483646 h 10000"/>
                  <a:gd name="T18" fmla="*/ 921572691 w 12864"/>
                  <a:gd name="T19" fmla="*/ 2147483646 h 10000"/>
                  <a:gd name="T20" fmla="*/ 1237556645 w 12864"/>
                  <a:gd name="T21" fmla="*/ 2147483646 h 10000"/>
                  <a:gd name="T22" fmla="*/ 1061624411 w 12864"/>
                  <a:gd name="T23" fmla="*/ 2147483646 h 10000"/>
                  <a:gd name="T24" fmla="*/ 1177817116 w 12864"/>
                  <a:gd name="T25" fmla="*/ 2147483646 h 10000"/>
                  <a:gd name="T26" fmla="*/ 1296336297 w 12864"/>
                  <a:gd name="T27" fmla="*/ 2147483646 h 10000"/>
                  <a:gd name="T28" fmla="*/ 1433082236 w 12864"/>
                  <a:gd name="T29" fmla="*/ 2147483646 h 10000"/>
                  <a:gd name="T30" fmla="*/ 1465667125 w 12864"/>
                  <a:gd name="T31" fmla="*/ 2147483646 h 10000"/>
                  <a:gd name="T32" fmla="*/ 1747127470 w 12864"/>
                  <a:gd name="T33" fmla="*/ 2147483646 h 10000"/>
                  <a:gd name="T34" fmla="*/ 1625118103 w 12864"/>
                  <a:gd name="T35" fmla="*/ 2147483646 h 10000"/>
                  <a:gd name="T36" fmla="*/ 1426296004 w 12864"/>
                  <a:gd name="T37" fmla="*/ 2147483646 h 10000"/>
                  <a:gd name="T38" fmla="*/ 1525610004 w 12864"/>
                  <a:gd name="T39" fmla="*/ 2147483646 h 10000"/>
                  <a:gd name="T40" fmla="*/ 1508925419 w 12864"/>
                  <a:gd name="T41" fmla="*/ 2147483646 h 10000"/>
                  <a:gd name="T42" fmla="*/ 1243955582 w 12864"/>
                  <a:gd name="T43" fmla="*/ 2147483646 h 10000"/>
                  <a:gd name="T44" fmla="*/ 1376445116 w 12864"/>
                  <a:gd name="T45" fmla="*/ 2147483646 h 10000"/>
                  <a:gd name="T46" fmla="*/ 1535499106 w 12864"/>
                  <a:gd name="T47" fmla="*/ 2147483646 h 10000"/>
                  <a:gd name="T48" fmla="*/ 1878647414 w 12864"/>
                  <a:gd name="T49" fmla="*/ 2147483646 h 10000"/>
                  <a:gd name="T50" fmla="*/ 2003177775 w 12864"/>
                  <a:gd name="T51" fmla="*/ 2147483646 h 10000"/>
                  <a:gd name="T52" fmla="*/ 2147483646 w 12864"/>
                  <a:gd name="T53" fmla="*/ 2147483646 h 10000"/>
                  <a:gd name="T54" fmla="*/ 2147483646 w 12864"/>
                  <a:gd name="T55" fmla="*/ 2147483646 h 10000"/>
                  <a:gd name="T56" fmla="*/ 2147483646 w 12864"/>
                  <a:gd name="T57" fmla="*/ 2147483646 h 10000"/>
                  <a:gd name="T58" fmla="*/ 2143802098 w 12864"/>
                  <a:gd name="T59" fmla="*/ 2147483646 h 10000"/>
                  <a:gd name="T60" fmla="*/ 1844502730 w 12864"/>
                  <a:gd name="T61" fmla="*/ 2147483646 h 10000"/>
                  <a:gd name="T62" fmla="*/ 1508731320 w 12864"/>
                  <a:gd name="T63" fmla="*/ 2147483646 h 10000"/>
                  <a:gd name="T64" fmla="*/ 1441226277 w 12864"/>
                  <a:gd name="T65" fmla="*/ 2147483646 h 10000"/>
                  <a:gd name="T66" fmla="*/ 1376445116 w 12864"/>
                  <a:gd name="T67" fmla="*/ 2147483646 h 10000"/>
                  <a:gd name="T68" fmla="*/ 1525610004 w 12864"/>
                  <a:gd name="T69" fmla="*/ 2147483646 h 10000"/>
                  <a:gd name="T70" fmla="*/ 1525610004 w 12864"/>
                  <a:gd name="T71" fmla="*/ 2147483646 h 10000"/>
                  <a:gd name="T72" fmla="*/ 1293612372 w 12864"/>
                  <a:gd name="T73" fmla="*/ 0 h 1000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2864" h="10000">
                    <a:moveTo>
                      <a:pt x="6669" y="0"/>
                    </a:moveTo>
                    <a:lnTo>
                      <a:pt x="5217" y="627"/>
                    </a:lnTo>
                    <a:lnTo>
                      <a:pt x="4509" y="795"/>
                    </a:lnTo>
                    <a:lnTo>
                      <a:pt x="4285" y="602"/>
                    </a:lnTo>
                    <a:lnTo>
                      <a:pt x="1850" y="1511"/>
                    </a:lnTo>
                    <a:lnTo>
                      <a:pt x="361" y="2700"/>
                    </a:lnTo>
                    <a:lnTo>
                      <a:pt x="0" y="3527"/>
                    </a:lnTo>
                    <a:lnTo>
                      <a:pt x="2466" y="5401"/>
                    </a:lnTo>
                    <a:lnTo>
                      <a:pt x="1912" y="6416"/>
                    </a:lnTo>
                    <a:cubicBezTo>
                      <a:pt x="2658" y="6304"/>
                      <a:pt x="4006" y="6725"/>
                      <a:pt x="4751" y="6612"/>
                    </a:cubicBezTo>
                    <a:lnTo>
                      <a:pt x="6380" y="6578"/>
                    </a:lnTo>
                    <a:lnTo>
                      <a:pt x="5473" y="5791"/>
                    </a:lnTo>
                    <a:lnTo>
                      <a:pt x="6072" y="6005"/>
                    </a:lnTo>
                    <a:lnTo>
                      <a:pt x="6683" y="7153"/>
                    </a:lnTo>
                    <a:lnTo>
                      <a:pt x="7388" y="8015"/>
                    </a:lnTo>
                    <a:cubicBezTo>
                      <a:pt x="7359" y="8285"/>
                      <a:pt x="7584" y="9729"/>
                      <a:pt x="7556" y="10000"/>
                    </a:cubicBezTo>
                    <a:lnTo>
                      <a:pt x="9007" y="8884"/>
                    </a:lnTo>
                    <a:lnTo>
                      <a:pt x="8378" y="6935"/>
                    </a:lnTo>
                    <a:lnTo>
                      <a:pt x="7353" y="6381"/>
                    </a:lnTo>
                    <a:lnTo>
                      <a:pt x="7865" y="5938"/>
                    </a:lnTo>
                    <a:cubicBezTo>
                      <a:pt x="7836" y="5815"/>
                      <a:pt x="7808" y="5693"/>
                      <a:pt x="7779" y="5570"/>
                    </a:cubicBezTo>
                    <a:lnTo>
                      <a:pt x="6413" y="4795"/>
                    </a:lnTo>
                    <a:lnTo>
                      <a:pt x="7096" y="4205"/>
                    </a:lnTo>
                    <a:lnTo>
                      <a:pt x="7916" y="4196"/>
                    </a:lnTo>
                    <a:lnTo>
                      <a:pt x="9685" y="3821"/>
                    </a:lnTo>
                    <a:cubicBezTo>
                      <a:pt x="9793" y="3687"/>
                      <a:pt x="10219" y="3634"/>
                      <a:pt x="10327" y="3500"/>
                    </a:cubicBezTo>
                    <a:lnTo>
                      <a:pt x="11115" y="3002"/>
                    </a:lnTo>
                    <a:cubicBezTo>
                      <a:pt x="11093" y="2923"/>
                      <a:pt x="12886" y="2990"/>
                      <a:pt x="12864" y="2911"/>
                    </a:cubicBezTo>
                    <a:lnTo>
                      <a:pt x="12264" y="2052"/>
                    </a:lnTo>
                    <a:cubicBezTo>
                      <a:pt x="12238" y="1992"/>
                      <a:pt x="11078" y="1787"/>
                      <a:pt x="11052" y="1727"/>
                    </a:cubicBezTo>
                    <a:cubicBezTo>
                      <a:pt x="11067" y="1385"/>
                      <a:pt x="9494" y="1967"/>
                      <a:pt x="9509" y="1625"/>
                    </a:cubicBezTo>
                    <a:lnTo>
                      <a:pt x="7778" y="1711"/>
                    </a:lnTo>
                    <a:lnTo>
                      <a:pt x="7430" y="1763"/>
                    </a:lnTo>
                    <a:lnTo>
                      <a:pt x="7096" y="1550"/>
                    </a:lnTo>
                    <a:lnTo>
                      <a:pt x="7865" y="1254"/>
                    </a:lnTo>
                    <a:lnTo>
                      <a:pt x="7865" y="480"/>
                    </a:lnTo>
                    <a:lnTo>
                      <a:pt x="6669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1" name="Freeform 241"/>
              <p:cNvSpPr>
                <a:spLocks/>
              </p:cNvSpPr>
              <p:nvPr/>
            </p:nvSpPr>
            <p:spPr bwMode="auto">
              <a:xfrm>
                <a:off x="6789738" y="3922713"/>
                <a:ext cx="88900" cy="49212"/>
              </a:xfrm>
              <a:custGeom>
                <a:avLst/>
                <a:gdLst>
                  <a:gd name="T0" fmla="*/ 0 w 348468"/>
                  <a:gd name="T1" fmla="*/ 595 h 191264"/>
                  <a:gd name="T2" fmla="*/ 432 w 348468"/>
                  <a:gd name="T3" fmla="*/ 836 h 191264"/>
                  <a:gd name="T4" fmla="*/ 687 w 348468"/>
                  <a:gd name="T5" fmla="*/ 710 h 191264"/>
                  <a:gd name="T6" fmla="*/ 920 w 348468"/>
                  <a:gd name="T7" fmla="*/ 824 h 191264"/>
                  <a:gd name="T8" fmla="*/ 1375 w 348468"/>
                  <a:gd name="T9" fmla="*/ 733 h 191264"/>
                  <a:gd name="T10" fmla="*/ 1475 w 348468"/>
                  <a:gd name="T11" fmla="*/ 458 h 191264"/>
                  <a:gd name="T12" fmla="*/ 1075 w 348468"/>
                  <a:gd name="T13" fmla="*/ 23 h 191264"/>
                  <a:gd name="T14" fmla="*/ 709 w 348468"/>
                  <a:gd name="T15" fmla="*/ 92 h 191264"/>
                  <a:gd name="T16" fmla="*/ 488 w 348468"/>
                  <a:gd name="T17" fmla="*/ 0 h 191264"/>
                  <a:gd name="T18" fmla="*/ 122 w 348468"/>
                  <a:gd name="T19" fmla="*/ 321 h 191264"/>
                  <a:gd name="T20" fmla="*/ 0 w 348468"/>
                  <a:gd name="T21" fmla="*/ 595 h 19126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48468" h="191264">
                    <a:moveTo>
                      <a:pt x="0" y="136243"/>
                    </a:moveTo>
                    <a:lnTo>
                      <a:pt x="102182" y="191264"/>
                    </a:lnTo>
                    <a:lnTo>
                      <a:pt x="162443" y="162443"/>
                    </a:lnTo>
                    <a:lnTo>
                      <a:pt x="217465" y="188644"/>
                    </a:lnTo>
                    <a:lnTo>
                      <a:pt x="324887" y="167683"/>
                    </a:lnTo>
                    <a:lnTo>
                      <a:pt x="348468" y="104802"/>
                    </a:lnTo>
                    <a:lnTo>
                      <a:pt x="254145" y="5240"/>
                    </a:lnTo>
                    <a:lnTo>
                      <a:pt x="167684" y="20960"/>
                    </a:lnTo>
                    <a:lnTo>
                      <a:pt x="115282" y="0"/>
                    </a:lnTo>
                    <a:lnTo>
                      <a:pt x="28821" y="73361"/>
                    </a:lnTo>
                    <a:lnTo>
                      <a:pt x="0" y="13624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2" name="Freeform 448"/>
              <p:cNvSpPr>
                <a:spLocks/>
              </p:cNvSpPr>
              <p:nvPr/>
            </p:nvSpPr>
            <p:spPr bwMode="auto">
              <a:xfrm>
                <a:off x="7129463" y="4565650"/>
                <a:ext cx="128587" cy="147638"/>
              </a:xfrm>
              <a:custGeom>
                <a:avLst/>
                <a:gdLst>
                  <a:gd name="T0" fmla="*/ 0 w 675"/>
                  <a:gd name="T1" fmla="*/ 2147483646 h 773"/>
                  <a:gd name="T2" fmla="*/ 2147483646 w 675"/>
                  <a:gd name="T3" fmla="*/ 2147483646 h 773"/>
                  <a:gd name="T4" fmla="*/ 2147483646 w 675"/>
                  <a:gd name="T5" fmla="*/ 2147483646 h 773"/>
                  <a:gd name="T6" fmla="*/ 2147483646 w 675"/>
                  <a:gd name="T7" fmla="*/ 2147483646 h 773"/>
                  <a:gd name="T8" fmla="*/ 2147483646 w 675"/>
                  <a:gd name="T9" fmla="*/ 2147483646 h 773"/>
                  <a:gd name="T10" fmla="*/ 2147483646 w 675"/>
                  <a:gd name="T11" fmla="*/ 2147483646 h 773"/>
                  <a:gd name="T12" fmla="*/ 2147483646 w 675"/>
                  <a:gd name="T13" fmla="*/ 2147483646 h 773"/>
                  <a:gd name="T14" fmla="*/ 2147483646 w 675"/>
                  <a:gd name="T15" fmla="*/ 2147483646 h 773"/>
                  <a:gd name="T16" fmla="*/ 2147483646 w 675"/>
                  <a:gd name="T17" fmla="*/ 2147483646 h 773"/>
                  <a:gd name="T18" fmla="*/ 2147483646 w 675"/>
                  <a:gd name="T19" fmla="*/ 2147483646 h 773"/>
                  <a:gd name="T20" fmla="*/ 2147483646 w 675"/>
                  <a:gd name="T21" fmla="*/ 2147483646 h 773"/>
                  <a:gd name="T22" fmla="*/ 2147483646 w 675"/>
                  <a:gd name="T23" fmla="*/ 2147483646 h 773"/>
                  <a:gd name="T24" fmla="*/ 2147483646 w 675"/>
                  <a:gd name="T25" fmla="*/ 2147483646 h 773"/>
                  <a:gd name="T26" fmla="*/ 2147483646 w 675"/>
                  <a:gd name="T27" fmla="*/ 0 h 773"/>
                  <a:gd name="T28" fmla="*/ 0 w 675"/>
                  <a:gd name="T29" fmla="*/ 2147483646 h 77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75" h="773">
                    <a:moveTo>
                      <a:pt x="0" y="41"/>
                    </a:moveTo>
                    <a:lnTo>
                      <a:pt x="75" y="339"/>
                    </a:lnTo>
                    <a:lnTo>
                      <a:pt x="273" y="579"/>
                    </a:lnTo>
                    <a:lnTo>
                      <a:pt x="605" y="769"/>
                    </a:lnTo>
                    <a:lnTo>
                      <a:pt x="675" y="773"/>
                    </a:lnTo>
                    <a:lnTo>
                      <a:pt x="563" y="583"/>
                    </a:lnTo>
                    <a:lnTo>
                      <a:pt x="493" y="521"/>
                    </a:lnTo>
                    <a:lnTo>
                      <a:pt x="493" y="269"/>
                    </a:lnTo>
                    <a:lnTo>
                      <a:pt x="323" y="78"/>
                    </a:lnTo>
                    <a:lnTo>
                      <a:pt x="286" y="58"/>
                    </a:lnTo>
                    <a:lnTo>
                      <a:pt x="253" y="111"/>
                    </a:lnTo>
                    <a:lnTo>
                      <a:pt x="141" y="128"/>
                    </a:lnTo>
                    <a:lnTo>
                      <a:pt x="145" y="70"/>
                    </a:lnTo>
                    <a:lnTo>
                      <a:pt x="17" y="0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3" name="Freeform 330"/>
              <p:cNvSpPr>
                <a:spLocks/>
              </p:cNvSpPr>
              <p:nvPr/>
            </p:nvSpPr>
            <p:spPr bwMode="auto">
              <a:xfrm>
                <a:off x="7164388" y="4108450"/>
                <a:ext cx="200025" cy="392113"/>
              </a:xfrm>
              <a:custGeom>
                <a:avLst/>
                <a:gdLst>
                  <a:gd name="T0" fmla="*/ 2147483646 w 138"/>
                  <a:gd name="T1" fmla="*/ 0 h 271"/>
                  <a:gd name="T2" fmla="*/ 2147483646 w 138"/>
                  <a:gd name="T3" fmla="*/ 0 h 271"/>
                  <a:gd name="T4" fmla="*/ 0 w 138"/>
                  <a:gd name="T5" fmla="*/ 2147483646 h 271"/>
                  <a:gd name="T6" fmla="*/ 2147483646 w 138"/>
                  <a:gd name="T7" fmla="*/ 2147483646 h 271"/>
                  <a:gd name="T8" fmla="*/ 2147483646 w 138"/>
                  <a:gd name="T9" fmla="*/ 2147483646 h 271"/>
                  <a:gd name="T10" fmla="*/ 2147483646 w 138"/>
                  <a:gd name="T11" fmla="*/ 2147483646 h 271"/>
                  <a:gd name="T12" fmla="*/ 2147483646 w 138"/>
                  <a:gd name="T13" fmla="*/ 2147483646 h 271"/>
                  <a:gd name="T14" fmla="*/ 2147483646 w 138"/>
                  <a:gd name="T15" fmla="*/ 2147483646 h 271"/>
                  <a:gd name="T16" fmla="*/ 2147483646 w 138"/>
                  <a:gd name="T17" fmla="*/ 2147483646 h 271"/>
                  <a:gd name="T18" fmla="*/ 2147483646 w 138"/>
                  <a:gd name="T19" fmla="*/ 2147483646 h 271"/>
                  <a:gd name="T20" fmla="*/ 2147483646 w 138"/>
                  <a:gd name="T21" fmla="*/ 2147483646 h 271"/>
                  <a:gd name="T22" fmla="*/ 2147483646 w 138"/>
                  <a:gd name="T23" fmla="*/ 2147483646 h 271"/>
                  <a:gd name="T24" fmla="*/ 2147483646 w 138"/>
                  <a:gd name="T25" fmla="*/ 2147483646 h 271"/>
                  <a:gd name="T26" fmla="*/ 2147483646 w 138"/>
                  <a:gd name="T27" fmla="*/ 2147483646 h 271"/>
                  <a:gd name="T28" fmla="*/ 2147483646 w 138"/>
                  <a:gd name="T29" fmla="*/ 2147483646 h 271"/>
                  <a:gd name="T30" fmla="*/ 2147483646 w 138"/>
                  <a:gd name="T31" fmla="*/ 2147483646 h 271"/>
                  <a:gd name="T32" fmla="*/ 2147483646 w 138"/>
                  <a:gd name="T33" fmla="*/ 2147483646 h 271"/>
                  <a:gd name="T34" fmla="*/ 2147483646 w 138"/>
                  <a:gd name="T35" fmla="*/ 2147483646 h 271"/>
                  <a:gd name="T36" fmla="*/ 2147483646 w 138"/>
                  <a:gd name="T37" fmla="*/ 2147483646 h 271"/>
                  <a:gd name="T38" fmla="*/ 2147483646 w 138"/>
                  <a:gd name="T39" fmla="*/ 2147483646 h 271"/>
                  <a:gd name="T40" fmla="*/ 2147483646 w 138"/>
                  <a:gd name="T41" fmla="*/ 2147483646 h 271"/>
                  <a:gd name="T42" fmla="*/ 2147483646 w 138"/>
                  <a:gd name="T43" fmla="*/ 2147483646 h 271"/>
                  <a:gd name="T44" fmla="*/ 2147483646 w 138"/>
                  <a:gd name="T45" fmla="*/ 2147483646 h 271"/>
                  <a:gd name="T46" fmla="*/ 2147483646 w 138"/>
                  <a:gd name="T47" fmla="*/ 2147483646 h 271"/>
                  <a:gd name="T48" fmla="*/ 2147483646 w 138"/>
                  <a:gd name="T49" fmla="*/ 2147483646 h 271"/>
                  <a:gd name="T50" fmla="*/ 2147483646 w 138"/>
                  <a:gd name="T51" fmla="*/ 2147483646 h 271"/>
                  <a:gd name="T52" fmla="*/ 2147483646 w 138"/>
                  <a:gd name="T53" fmla="*/ 2147483646 h 271"/>
                  <a:gd name="T54" fmla="*/ 2147483646 w 138"/>
                  <a:gd name="T55" fmla="*/ 2147483646 h 271"/>
                  <a:gd name="T56" fmla="*/ 2147483646 w 138"/>
                  <a:gd name="T57" fmla="*/ 0 h 27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38" h="271">
                    <a:moveTo>
                      <a:pt x="66" y="0"/>
                    </a:moveTo>
                    <a:lnTo>
                      <a:pt x="6" y="0"/>
                    </a:lnTo>
                    <a:lnTo>
                      <a:pt x="0" y="24"/>
                    </a:lnTo>
                    <a:lnTo>
                      <a:pt x="6" y="24"/>
                    </a:lnTo>
                    <a:lnTo>
                      <a:pt x="18" y="42"/>
                    </a:lnTo>
                    <a:lnTo>
                      <a:pt x="36" y="48"/>
                    </a:lnTo>
                    <a:lnTo>
                      <a:pt x="42" y="60"/>
                    </a:lnTo>
                    <a:lnTo>
                      <a:pt x="36" y="72"/>
                    </a:lnTo>
                    <a:lnTo>
                      <a:pt x="54" y="96"/>
                    </a:lnTo>
                    <a:lnTo>
                      <a:pt x="78" y="126"/>
                    </a:lnTo>
                    <a:lnTo>
                      <a:pt x="96" y="144"/>
                    </a:lnTo>
                    <a:lnTo>
                      <a:pt x="96" y="175"/>
                    </a:lnTo>
                    <a:lnTo>
                      <a:pt x="96" y="211"/>
                    </a:lnTo>
                    <a:lnTo>
                      <a:pt x="78" y="223"/>
                    </a:lnTo>
                    <a:lnTo>
                      <a:pt x="60" y="229"/>
                    </a:lnTo>
                    <a:lnTo>
                      <a:pt x="54" y="241"/>
                    </a:lnTo>
                    <a:lnTo>
                      <a:pt x="42" y="247"/>
                    </a:lnTo>
                    <a:lnTo>
                      <a:pt x="48" y="253"/>
                    </a:lnTo>
                    <a:lnTo>
                      <a:pt x="66" y="271"/>
                    </a:lnTo>
                    <a:lnTo>
                      <a:pt x="108" y="241"/>
                    </a:lnTo>
                    <a:lnTo>
                      <a:pt x="138" y="211"/>
                    </a:lnTo>
                    <a:lnTo>
                      <a:pt x="114" y="132"/>
                    </a:lnTo>
                    <a:lnTo>
                      <a:pt x="102" y="114"/>
                    </a:lnTo>
                    <a:lnTo>
                      <a:pt x="78" y="84"/>
                    </a:lnTo>
                    <a:lnTo>
                      <a:pt x="66" y="60"/>
                    </a:lnTo>
                    <a:lnTo>
                      <a:pt x="78" y="48"/>
                    </a:lnTo>
                    <a:lnTo>
                      <a:pt x="96" y="36"/>
                    </a:lnTo>
                    <a:lnTo>
                      <a:pt x="90" y="18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4" name="Freeform 446"/>
              <p:cNvSpPr>
                <a:spLocks/>
              </p:cNvSpPr>
              <p:nvPr/>
            </p:nvSpPr>
            <p:spPr bwMode="auto">
              <a:xfrm>
                <a:off x="7035800" y="4173538"/>
                <a:ext cx="222250" cy="400050"/>
              </a:xfrm>
              <a:custGeom>
                <a:avLst/>
                <a:gdLst>
                  <a:gd name="T0" fmla="*/ 2147483646 w 107"/>
                  <a:gd name="T1" fmla="*/ 2147483646 h 190"/>
                  <a:gd name="T2" fmla="*/ 0 w 107"/>
                  <a:gd name="T3" fmla="*/ 2147483646 h 190"/>
                  <a:gd name="T4" fmla="*/ 2147483646 w 107"/>
                  <a:gd name="T5" fmla="*/ 2147483646 h 190"/>
                  <a:gd name="T6" fmla="*/ 2147483646 w 107"/>
                  <a:gd name="T7" fmla="*/ 2147483646 h 190"/>
                  <a:gd name="T8" fmla="*/ 2147483646 w 107"/>
                  <a:gd name="T9" fmla="*/ 2147483646 h 190"/>
                  <a:gd name="T10" fmla="*/ 2147483646 w 107"/>
                  <a:gd name="T11" fmla="*/ 2147483646 h 190"/>
                  <a:gd name="T12" fmla="*/ 2147483646 w 107"/>
                  <a:gd name="T13" fmla="*/ 2147483646 h 190"/>
                  <a:gd name="T14" fmla="*/ 2147483646 w 107"/>
                  <a:gd name="T15" fmla="*/ 2147483646 h 190"/>
                  <a:gd name="T16" fmla="*/ 2147483646 w 107"/>
                  <a:gd name="T17" fmla="*/ 2147483646 h 190"/>
                  <a:gd name="T18" fmla="*/ 2147483646 w 107"/>
                  <a:gd name="T19" fmla="*/ 2147483646 h 190"/>
                  <a:gd name="T20" fmla="*/ 2147483646 w 107"/>
                  <a:gd name="T21" fmla="*/ 2147483646 h 190"/>
                  <a:gd name="T22" fmla="*/ 2147483646 w 107"/>
                  <a:gd name="T23" fmla="*/ 2147483646 h 190"/>
                  <a:gd name="T24" fmla="*/ 2147483646 w 107"/>
                  <a:gd name="T25" fmla="*/ 2147483646 h 190"/>
                  <a:gd name="T26" fmla="*/ 2147483646 w 107"/>
                  <a:gd name="T27" fmla="*/ 2147483646 h 190"/>
                  <a:gd name="T28" fmla="*/ 2147483646 w 107"/>
                  <a:gd name="T29" fmla="*/ 2147483646 h 190"/>
                  <a:gd name="T30" fmla="*/ 2147483646 w 107"/>
                  <a:gd name="T31" fmla="*/ 2147483646 h 190"/>
                  <a:gd name="T32" fmla="*/ 2147483646 w 107"/>
                  <a:gd name="T33" fmla="*/ 2147483646 h 190"/>
                  <a:gd name="T34" fmla="*/ 2147483646 w 107"/>
                  <a:gd name="T35" fmla="*/ 2147483646 h 190"/>
                  <a:gd name="T36" fmla="*/ 2147483646 w 107"/>
                  <a:gd name="T37" fmla="*/ 2147483646 h 190"/>
                  <a:gd name="T38" fmla="*/ 2147483646 w 107"/>
                  <a:gd name="T39" fmla="*/ 2147483646 h 190"/>
                  <a:gd name="T40" fmla="*/ 2147483646 w 107"/>
                  <a:gd name="T41" fmla="*/ 2147483646 h 190"/>
                  <a:gd name="T42" fmla="*/ 2147483646 w 107"/>
                  <a:gd name="T43" fmla="*/ 2147483646 h 190"/>
                  <a:gd name="T44" fmla="*/ 2147483646 w 107"/>
                  <a:gd name="T45" fmla="*/ 2147483646 h 190"/>
                  <a:gd name="T46" fmla="*/ 2147483646 w 107"/>
                  <a:gd name="T47" fmla="*/ 2147483646 h 190"/>
                  <a:gd name="T48" fmla="*/ 2147483646 w 107"/>
                  <a:gd name="T49" fmla="*/ 2147483646 h 190"/>
                  <a:gd name="T50" fmla="*/ 2147483646 w 107"/>
                  <a:gd name="T51" fmla="*/ 2147483646 h 190"/>
                  <a:gd name="T52" fmla="*/ 2147483646 w 107"/>
                  <a:gd name="T53" fmla="*/ 2147483646 h 190"/>
                  <a:gd name="T54" fmla="*/ 2147483646 w 107"/>
                  <a:gd name="T55" fmla="*/ 2147483646 h 190"/>
                  <a:gd name="T56" fmla="*/ 2147483646 w 107"/>
                  <a:gd name="T57" fmla="*/ 2147483646 h 190"/>
                  <a:gd name="T58" fmla="*/ 2147483646 w 107"/>
                  <a:gd name="T59" fmla="*/ 0 h 190"/>
                  <a:gd name="T60" fmla="*/ 2147483646 w 107"/>
                  <a:gd name="T61" fmla="*/ 2147483646 h 19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07" h="190">
                    <a:moveTo>
                      <a:pt x="7" y="9"/>
                    </a:moveTo>
                    <a:lnTo>
                      <a:pt x="0" y="23"/>
                    </a:lnTo>
                    <a:lnTo>
                      <a:pt x="15" y="47"/>
                    </a:lnTo>
                    <a:lnTo>
                      <a:pt x="15" y="60"/>
                    </a:lnTo>
                    <a:lnTo>
                      <a:pt x="22" y="78"/>
                    </a:lnTo>
                    <a:lnTo>
                      <a:pt x="19" y="93"/>
                    </a:lnTo>
                    <a:lnTo>
                      <a:pt x="23" y="110"/>
                    </a:lnTo>
                    <a:lnTo>
                      <a:pt x="26" y="118"/>
                    </a:lnTo>
                    <a:lnTo>
                      <a:pt x="19" y="126"/>
                    </a:lnTo>
                    <a:lnTo>
                      <a:pt x="13" y="159"/>
                    </a:lnTo>
                    <a:lnTo>
                      <a:pt x="33" y="182"/>
                    </a:lnTo>
                    <a:lnTo>
                      <a:pt x="34" y="178"/>
                    </a:lnTo>
                    <a:lnTo>
                      <a:pt x="46" y="185"/>
                    </a:lnTo>
                    <a:lnTo>
                      <a:pt x="46" y="190"/>
                    </a:lnTo>
                    <a:lnTo>
                      <a:pt x="56" y="188"/>
                    </a:lnTo>
                    <a:lnTo>
                      <a:pt x="59" y="184"/>
                    </a:lnTo>
                    <a:lnTo>
                      <a:pt x="43" y="174"/>
                    </a:lnTo>
                    <a:lnTo>
                      <a:pt x="27" y="149"/>
                    </a:lnTo>
                    <a:lnTo>
                      <a:pt x="19" y="138"/>
                    </a:lnTo>
                    <a:lnTo>
                      <a:pt x="32" y="113"/>
                    </a:lnTo>
                    <a:lnTo>
                      <a:pt x="57" y="108"/>
                    </a:lnTo>
                    <a:lnTo>
                      <a:pt x="70" y="119"/>
                    </a:lnTo>
                    <a:lnTo>
                      <a:pt x="63" y="97"/>
                    </a:lnTo>
                    <a:lnTo>
                      <a:pt x="72" y="87"/>
                    </a:lnTo>
                    <a:lnTo>
                      <a:pt x="101" y="87"/>
                    </a:lnTo>
                    <a:lnTo>
                      <a:pt x="107" y="73"/>
                    </a:lnTo>
                    <a:lnTo>
                      <a:pt x="95" y="50"/>
                    </a:lnTo>
                    <a:lnTo>
                      <a:pt x="85" y="37"/>
                    </a:lnTo>
                    <a:lnTo>
                      <a:pt x="48" y="27"/>
                    </a:lnTo>
                    <a:lnTo>
                      <a:pt x="36" y="0"/>
                    </a:lnTo>
                    <a:lnTo>
                      <a:pt x="7" y="9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5" name="Freeform 329"/>
              <p:cNvSpPr>
                <a:spLocks/>
              </p:cNvSpPr>
              <p:nvPr/>
            </p:nvSpPr>
            <p:spPr bwMode="auto">
              <a:xfrm>
                <a:off x="7102475" y="4133850"/>
                <a:ext cx="211138" cy="230188"/>
              </a:xfrm>
              <a:custGeom>
                <a:avLst/>
                <a:gdLst>
                  <a:gd name="T0" fmla="*/ 2147483646 w 10000"/>
                  <a:gd name="T1" fmla="*/ 2147483646 h 10000"/>
                  <a:gd name="T2" fmla="*/ 2147483646 w 10000"/>
                  <a:gd name="T3" fmla="*/ 2147483646 h 10000"/>
                  <a:gd name="T4" fmla="*/ 2147483646 w 10000"/>
                  <a:gd name="T5" fmla="*/ 2147483646 h 10000"/>
                  <a:gd name="T6" fmla="*/ 2147483646 w 10000"/>
                  <a:gd name="T7" fmla="*/ 2147483646 h 10000"/>
                  <a:gd name="T8" fmla="*/ 2147483646 w 10000"/>
                  <a:gd name="T9" fmla="*/ 2147483646 h 10000"/>
                  <a:gd name="T10" fmla="*/ 2147483646 w 10000"/>
                  <a:gd name="T11" fmla="*/ 2147483646 h 10000"/>
                  <a:gd name="T12" fmla="*/ 2147483646 w 10000"/>
                  <a:gd name="T13" fmla="*/ 2147483646 h 10000"/>
                  <a:gd name="T14" fmla="*/ 2147483646 w 10000"/>
                  <a:gd name="T15" fmla="*/ 2147483646 h 10000"/>
                  <a:gd name="T16" fmla="*/ 2147483646 w 10000"/>
                  <a:gd name="T17" fmla="*/ 2147483646 h 10000"/>
                  <a:gd name="T18" fmla="*/ 2147483646 w 10000"/>
                  <a:gd name="T19" fmla="*/ 0 h 10000"/>
                  <a:gd name="T20" fmla="*/ 2147483646 w 10000"/>
                  <a:gd name="T21" fmla="*/ 0 h 10000"/>
                  <a:gd name="T22" fmla="*/ 2147483646 w 10000"/>
                  <a:gd name="T23" fmla="*/ 2147483646 h 10000"/>
                  <a:gd name="T24" fmla="*/ 0 w 10000"/>
                  <a:gd name="T25" fmla="*/ 2147483646 h 10000"/>
                  <a:gd name="T26" fmla="*/ 1649038812 w 10000"/>
                  <a:gd name="T27" fmla="*/ 2147483646 h 10000"/>
                  <a:gd name="T28" fmla="*/ 2147483646 w 10000"/>
                  <a:gd name="T29" fmla="*/ 2147483646 h 10000"/>
                  <a:gd name="T30" fmla="*/ 2147483646 w 10000"/>
                  <a:gd name="T31" fmla="*/ 2147483646 h 10000"/>
                  <a:gd name="T32" fmla="*/ 2147483646 w 10000"/>
                  <a:gd name="T33" fmla="*/ 2147483646 h 10000"/>
                  <a:gd name="T34" fmla="*/ 2147483646 w 10000"/>
                  <a:gd name="T35" fmla="*/ 2147483646 h 10000"/>
                  <a:gd name="T36" fmla="*/ 2147483646 w 10000"/>
                  <a:gd name="T37" fmla="*/ 2147483646 h 10000"/>
                  <a:gd name="T38" fmla="*/ 2147483646 w 10000"/>
                  <a:gd name="T39" fmla="*/ 2147483646 h 100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000" h="10000">
                    <a:moveTo>
                      <a:pt x="8672" y="9830"/>
                    </a:moveTo>
                    <a:lnTo>
                      <a:pt x="10000" y="10000"/>
                    </a:lnTo>
                    <a:lnTo>
                      <a:pt x="10000" y="7948"/>
                    </a:lnTo>
                    <a:lnTo>
                      <a:pt x="8696" y="6754"/>
                    </a:lnTo>
                    <a:lnTo>
                      <a:pt x="6957" y="4769"/>
                    </a:lnTo>
                    <a:lnTo>
                      <a:pt x="5652" y="3176"/>
                    </a:lnTo>
                    <a:lnTo>
                      <a:pt x="6087" y="2384"/>
                    </a:lnTo>
                    <a:lnTo>
                      <a:pt x="5652" y="1590"/>
                    </a:lnTo>
                    <a:lnTo>
                      <a:pt x="4348" y="1191"/>
                    </a:lnTo>
                    <a:lnTo>
                      <a:pt x="3478" y="0"/>
                    </a:lnTo>
                    <a:lnTo>
                      <a:pt x="3043" y="0"/>
                    </a:lnTo>
                    <a:lnTo>
                      <a:pt x="870" y="396"/>
                    </a:lnTo>
                    <a:lnTo>
                      <a:pt x="0" y="1590"/>
                    </a:lnTo>
                    <a:lnTo>
                      <a:pt x="435" y="2384"/>
                    </a:lnTo>
                    <a:lnTo>
                      <a:pt x="870" y="4769"/>
                    </a:lnTo>
                    <a:lnTo>
                      <a:pt x="3913" y="4769"/>
                    </a:lnTo>
                    <a:lnTo>
                      <a:pt x="5217" y="5165"/>
                    </a:lnTo>
                    <a:lnTo>
                      <a:pt x="7391" y="8344"/>
                    </a:lnTo>
                    <a:lnTo>
                      <a:pt x="6957" y="9602"/>
                    </a:lnTo>
                    <a:lnTo>
                      <a:pt x="8672" y="983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6" name="Freeform 329"/>
              <p:cNvSpPr>
                <a:spLocks/>
              </p:cNvSpPr>
              <p:nvPr/>
            </p:nvSpPr>
            <p:spPr bwMode="auto">
              <a:xfrm>
                <a:off x="7165975" y="4348163"/>
                <a:ext cx="147638" cy="117475"/>
              </a:xfrm>
              <a:custGeom>
                <a:avLst/>
                <a:gdLst>
                  <a:gd name="T0" fmla="*/ 2147483646 w 10000"/>
                  <a:gd name="T1" fmla="*/ 495727010 h 6448"/>
                  <a:gd name="T2" fmla="*/ 2147483646 w 10000"/>
                  <a:gd name="T3" fmla="*/ 274643943 h 6448"/>
                  <a:gd name="T4" fmla="*/ 2147483646 w 10000"/>
                  <a:gd name="T5" fmla="*/ 0 h 6448"/>
                  <a:gd name="T6" fmla="*/ 1183506868 w 10000"/>
                  <a:gd name="T7" fmla="*/ 914091121 h 6448"/>
                  <a:gd name="T8" fmla="*/ 0 w 10000"/>
                  <a:gd name="T9" fmla="*/ 2147483646 h 6448"/>
                  <a:gd name="T10" fmla="*/ 0 w 10000"/>
                  <a:gd name="T11" fmla="*/ 2147483646 h 6448"/>
                  <a:gd name="T12" fmla="*/ 1972543557 w 10000"/>
                  <a:gd name="T13" fmla="*/ 2147483646 h 6448"/>
                  <a:gd name="T14" fmla="*/ 2147483646 w 10000"/>
                  <a:gd name="T15" fmla="*/ 2147483646 h 6448"/>
                  <a:gd name="T16" fmla="*/ 2147483646 w 10000"/>
                  <a:gd name="T17" fmla="*/ 2147483646 h 6448"/>
                  <a:gd name="T18" fmla="*/ 2147483646 w 10000"/>
                  <a:gd name="T19" fmla="*/ 2147483646 h 6448"/>
                  <a:gd name="T20" fmla="*/ 2147483646 w 10000"/>
                  <a:gd name="T21" fmla="*/ 2147483646 h 6448"/>
                  <a:gd name="T22" fmla="*/ 2147483646 w 10000"/>
                  <a:gd name="T23" fmla="*/ 2147483646 h 6448"/>
                  <a:gd name="T24" fmla="*/ 2147483646 w 10000"/>
                  <a:gd name="T25" fmla="*/ 914091121 h 6448"/>
                  <a:gd name="T26" fmla="*/ 2147483646 w 10000"/>
                  <a:gd name="T27" fmla="*/ 495727010 h 644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000" h="6448">
                    <a:moveTo>
                      <a:pt x="8160" y="269"/>
                    </a:moveTo>
                    <a:cubicBezTo>
                      <a:pt x="7722" y="211"/>
                      <a:pt x="7792" y="194"/>
                      <a:pt x="7370" y="149"/>
                    </a:cubicBezTo>
                    <a:lnTo>
                      <a:pt x="5626" y="0"/>
                    </a:lnTo>
                    <a:lnTo>
                      <a:pt x="1875" y="496"/>
                    </a:lnTo>
                    <a:lnTo>
                      <a:pt x="0" y="1489"/>
                    </a:lnTo>
                    <a:lnTo>
                      <a:pt x="0" y="3473"/>
                    </a:lnTo>
                    <a:lnTo>
                      <a:pt x="3125" y="5951"/>
                    </a:lnTo>
                    <a:lnTo>
                      <a:pt x="4375" y="6448"/>
                    </a:lnTo>
                    <a:lnTo>
                      <a:pt x="5626" y="5951"/>
                    </a:lnTo>
                    <a:lnTo>
                      <a:pt x="6249" y="4959"/>
                    </a:lnTo>
                    <a:lnTo>
                      <a:pt x="8126" y="4466"/>
                    </a:lnTo>
                    <a:lnTo>
                      <a:pt x="10000" y="3473"/>
                    </a:lnTo>
                    <a:lnTo>
                      <a:pt x="10000" y="496"/>
                    </a:lnTo>
                    <a:lnTo>
                      <a:pt x="8160" y="26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59" name="Rectangle 358"/>
            <p:cNvSpPr/>
            <p:nvPr/>
          </p:nvSpPr>
          <p:spPr>
            <a:xfrm>
              <a:off x="195718" y="0"/>
              <a:ext cx="3900119" cy="2232272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1" name="Freeform 2"/>
          <p:cNvSpPr>
            <a:spLocks noChangeArrowheads="1"/>
          </p:cNvSpPr>
          <p:nvPr/>
        </p:nvSpPr>
        <p:spPr bwMode="auto">
          <a:xfrm>
            <a:off x="5116100" y="533508"/>
            <a:ext cx="1244024" cy="1298111"/>
          </a:xfrm>
          <a:custGeom>
            <a:avLst/>
            <a:gdLst>
              <a:gd name="T0" fmla="*/ 2147483646 w 12172"/>
              <a:gd name="T1" fmla="*/ 2147483646 h 12701"/>
              <a:gd name="T2" fmla="*/ 2147483646 w 12172"/>
              <a:gd name="T3" fmla="*/ 2147483646 h 12701"/>
              <a:gd name="T4" fmla="*/ 2147483646 w 12172"/>
              <a:gd name="T5" fmla="*/ 2147483646 h 12701"/>
              <a:gd name="T6" fmla="*/ 2147483646 w 12172"/>
              <a:gd name="T7" fmla="*/ 2147483646 h 12701"/>
              <a:gd name="T8" fmla="*/ 2147483646 w 12172"/>
              <a:gd name="T9" fmla="*/ 2147483646 h 12701"/>
              <a:gd name="T10" fmla="*/ 2147483646 w 12172"/>
              <a:gd name="T11" fmla="*/ 2147483646 h 12701"/>
              <a:gd name="T12" fmla="*/ 2147483646 w 12172"/>
              <a:gd name="T13" fmla="*/ 2147483646 h 12701"/>
              <a:gd name="T14" fmla="*/ 2147483646 w 12172"/>
              <a:gd name="T15" fmla="*/ 2147483646 h 12701"/>
              <a:gd name="T16" fmla="*/ 2147483646 w 12172"/>
              <a:gd name="T17" fmla="*/ 2147483646 h 12701"/>
              <a:gd name="T18" fmla="*/ 2147483646 w 12172"/>
              <a:gd name="T19" fmla="*/ 2147483646 h 12701"/>
              <a:gd name="T20" fmla="*/ 2147483646 w 12172"/>
              <a:gd name="T21" fmla="*/ 2147483646 h 12701"/>
              <a:gd name="T22" fmla="*/ 2147483646 w 12172"/>
              <a:gd name="T23" fmla="*/ 2147483646 h 12701"/>
              <a:gd name="T24" fmla="*/ 2147483646 w 12172"/>
              <a:gd name="T25" fmla="*/ 2147483646 h 12701"/>
              <a:gd name="T26" fmla="*/ 2147483646 w 12172"/>
              <a:gd name="T27" fmla="*/ 2147483646 h 12701"/>
              <a:gd name="T28" fmla="*/ 2147483646 w 12172"/>
              <a:gd name="T29" fmla="*/ 2147483646 h 12701"/>
              <a:gd name="T30" fmla="*/ 2147483646 w 12172"/>
              <a:gd name="T31" fmla="*/ 2147483646 h 12701"/>
              <a:gd name="T32" fmla="*/ 2147483646 w 12172"/>
              <a:gd name="T33" fmla="*/ 2147483646 h 12701"/>
              <a:gd name="T34" fmla="*/ 2147483646 w 12172"/>
              <a:gd name="T35" fmla="*/ 2147483646 h 12701"/>
              <a:gd name="T36" fmla="*/ 2147483646 w 12172"/>
              <a:gd name="T37" fmla="*/ 2147483646 h 12701"/>
              <a:gd name="T38" fmla="*/ 2147483646 w 12172"/>
              <a:gd name="T39" fmla="*/ 2147483646 h 12701"/>
              <a:gd name="T40" fmla="*/ 2147483646 w 12172"/>
              <a:gd name="T41" fmla="*/ 2147483646 h 12701"/>
              <a:gd name="T42" fmla="*/ 2147483646 w 12172"/>
              <a:gd name="T43" fmla="*/ 2147483646 h 12701"/>
              <a:gd name="T44" fmla="*/ 2147483646 w 12172"/>
              <a:gd name="T45" fmla="*/ 2147483646 h 12701"/>
              <a:gd name="T46" fmla="*/ 2147483646 w 12172"/>
              <a:gd name="T47" fmla="*/ 2147483646 h 12701"/>
              <a:gd name="T48" fmla="*/ 2147483646 w 12172"/>
              <a:gd name="T49" fmla="*/ 2147483646 h 12701"/>
              <a:gd name="T50" fmla="*/ 2147483646 w 12172"/>
              <a:gd name="T51" fmla="*/ 2147483646 h 12701"/>
              <a:gd name="T52" fmla="*/ 2147483646 w 12172"/>
              <a:gd name="T53" fmla="*/ 2147483646 h 12701"/>
              <a:gd name="T54" fmla="*/ 2147483646 w 12172"/>
              <a:gd name="T55" fmla="*/ 2147483646 h 12701"/>
              <a:gd name="T56" fmla="*/ 2147483646 w 12172"/>
              <a:gd name="T57" fmla="*/ 2147483646 h 12701"/>
              <a:gd name="T58" fmla="*/ 2147483646 w 12172"/>
              <a:gd name="T59" fmla="*/ 2147483646 h 12701"/>
              <a:gd name="T60" fmla="*/ 2147483646 w 12172"/>
              <a:gd name="T61" fmla="*/ 2147483646 h 12701"/>
              <a:gd name="T62" fmla="*/ 2147483646 w 12172"/>
              <a:gd name="T63" fmla="*/ 2147483646 h 12701"/>
              <a:gd name="T64" fmla="*/ 2147483646 w 12172"/>
              <a:gd name="T65" fmla="*/ 2147483646 h 12701"/>
              <a:gd name="T66" fmla="*/ 2147483646 w 12172"/>
              <a:gd name="T67" fmla="*/ 2147483646 h 12701"/>
              <a:gd name="T68" fmla="*/ 2147483646 w 12172"/>
              <a:gd name="T69" fmla="*/ 2147483646 h 12701"/>
              <a:gd name="T70" fmla="*/ 2147483646 w 12172"/>
              <a:gd name="T71" fmla="*/ 2147483646 h 12701"/>
              <a:gd name="T72" fmla="*/ 2147483646 w 12172"/>
              <a:gd name="T73" fmla="*/ 2147483646 h 12701"/>
              <a:gd name="T74" fmla="*/ 2147483646 w 12172"/>
              <a:gd name="T75" fmla="*/ 2147483646 h 12701"/>
              <a:gd name="T76" fmla="*/ 2147483646 w 12172"/>
              <a:gd name="T77" fmla="*/ 2147483646 h 12701"/>
              <a:gd name="T78" fmla="*/ 2147483646 w 12172"/>
              <a:gd name="T79" fmla="*/ 2147483646 h 12701"/>
              <a:gd name="T80" fmla="*/ 2147483646 w 12172"/>
              <a:gd name="T81" fmla="*/ 2147483646 h 12701"/>
              <a:gd name="T82" fmla="*/ 2147483646 w 12172"/>
              <a:gd name="T83" fmla="*/ 2147483646 h 12701"/>
              <a:gd name="T84" fmla="*/ 2147483646 w 12172"/>
              <a:gd name="T85" fmla="*/ 2147483646 h 12701"/>
              <a:gd name="T86" fmla="*/ 2147483646 w 12172"/>
              <a:gd name="T87" fmla="*/ 2147483646 h 12701"/>
              <a:gd name="T88" fmla="*/ 2147483646 w 12172"/>
              <a:gd name="T89" fmla="*/ 2147483646 h 12701"/>
              <a:gd name="T90" fmla="*/ 2147483646 w 12172"/>
              <a:gd name="T91" fmla="*/ 2147483646 h 12701"/>
              <a:gd name="T92" fmla="*/ 2147483646 w 12172"/>
              <a:gd name="T93" fmla="*/ 2147483646 h 12701"/>
              <a:gd name="T94" fmla="*/ 2147483646 w 12172"/>
              <a:gd name="T95" fmla="*/ 2147483646 h 12701"/>
              <a:gd name="T96" fmla="*/ 2147483646 w 12172"/>
              <a:gd name="T97" fmla="*/ 2147483646 h 12701"/>
              <a:gd name="T98" fmla="*/ 2147483646 w 12172"/>
              <a:gd name="T99" fmla="*/ 2147483646 h 12701"/>
              <a:gd name="T100" fmla="*/ 2147483646 w 12172"/>
              <a:gd name="T101" fmla="*/ 2147483646 h 12701"/>
              <a:gd name="T102" fmla="*/ 2147483646 w 12172"/>
              <a:gd name="T103" fmla="*/ 2147483646 h 12701"/>
              <a:gd name="T104" fmla="*/ 2147483646 w 12172"/>
              <a:gd name="T105" fmla="*/ 2147483646 h 12701"/>
              <a:gd name="T106" fmla="*/ 2147483646 w 12172"/>
              <a:gd name="T107" fmla="*/ 2147483646 h 12701"/>
              <a:gd name="T108" fmla="*/ 2147483646 w 12172"/>
              <a:gd name="T109" fmla="*/ 2147483646 h 12701"/>
              <a:gd name="T110" fmla="*/ 2147483646 w 12172"/>
              <a:gd name="T111" fmla="*/ 2147483646 h 12701"/>
              <a:gd name="T112" fmla="*/ 2147483646 w 12172"/>
              <a:gd name="T113" fmla="*/ 2147483646 h 12701"/>
              <a:gd name="T114" fmla="*/ 2147483646 w 12172"/>
              <a:gd name="T115" fmla="*/ 2147483646 h 1270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2172" h="12701">
                <a:moveTo>
                  <a:pt x="1660" y="12444"/>
                </a:moveTo>
                <a:lnTo>
                  <a:pt x="1805" y="11906"/>
                </a:lnTo>
                <a:lnTo>
                  <a:pt x="1893" y="11548"/>
                </a:lnTo>
                <a:cubicBezTo>
                  <a:pt x="1893" y="11548"/>
                  <a:pt x="2126" y="11317"/>
                  <a:pt x="2126" y="11215"/>
                </a:cubicBezTo>
                <a:cubicBezTo>
                  <a:pt x="2126" y="11112"/>
                  <a:pt x="1921" y="10907"/>
                  <a:pt x="1921" y="10907"/>
                </a:cubicBezTo>
                <a:lnTo>
                  <a:pt x="2097" y="10933"/>
                </a:lnTo>
                <a:lnTo>
                  <a:pt x="1805" y="10856"/>
                </a:lnTo>
                <a:lnTo>
                  <a:pt x="1893" y="10754"/>
                </a:lnTo>
                <a:lnTo>
                  <a:pt x="1980" y="10600"/>
                </a:lnTo>
                <a:lnTo>
                  <a:pt x="1718" y="10549"/>
                </a:lnTo>
                <a:lnTo>
                  <a:pt x="1456" y="10344"/>
                </a:lnTo>
                <a:lnTo>
                  <a:pt x="1572" y="10318"/>
                </a:lnTo>
                <a:lnTo>
                  <a:pt x="1864" y="10140"/>
                </a:lnTo>
                <a:lnTo>
                  <a:pt x="2068" y="10344"/>
                </a:lnTo>
                <a:lnTo>
                  <a:pt x="2242" y="10344"/>
                </a:lnTo>
                <a:cubicBezTo>
                  <a:pt x="2242" y="10344"/>
                  <a:pt x="2213" y="10293"/>
                  <a:pt x="2271" y="10165"/>
                </a:cubicBezTo>
                <a:cubicBezTo>
                  <a:pt x="2330" y="10038"/>
                  <a:pt x="2620" y="9883"/>
                  <a:pt x="2620" y="9883"/>
                </a:cubicBezTo>
                <a:lnTo>
                  <a:pt x="2912" y="9960"/>
                </a:lnTo>
                <a:lnTo>
                  <a:pt x="3116" y="9858"/>
                </a:lnTo>
                <a:lnTo>
                  <a:pt x="3377" y="9755"/>
                </a:lnTo>
                <a:lnTo>
                  <a:pt x="3640" y="9755"/>
                </a:lnTo>
                <a:lnTo>
                  <a:pt x="3814" y="9781"/>
                </a:lnTo>
                <a:lnTo>
                  <a:pt x="4018" y="9628"/>
                </a:lnTo>
                <a:lnTo>
                  <a:pt x="4251" y="9628"/>
                </a:lnTo>
                <a:lnTo>
                  <a:pt x="4396" y="9755"/>
                </a:lnTo>
                <a:lnTo>
                  <a:pt x="4572" y="9755"/>
                </a:lnTo>
                <a:lnTo>
                  <a:pt x="4543" y="9935"/>
                </a:lnTo>
                <a:lnTo>
                  <a:pt x="4396" y="10089"/>
                </a:lnTo>
                <a:lnTo>
                  <a:pt x="4135" y="9960"/>
                </a:lnTo>
                <a:lnTo>
                  <a:pt x="4339" y="9833"/>
                </a:lnTo>
                <a:lnTo>
                  <a:pt x="4164" y="9833"/>
                </a:lnTo>
                <a:lnTo>
                  <a:pt x="4077" y="9909"/>
                </a:lnTo>
                <a:cubicBezTo>
                  <a:pt x="4077" y="9909"/>
                  <a:pt x="4222" y="9960"/>
                  <a:pt x="3990" y="9935"/>
                </a:cubicBezTo>
                <a:cubicBezTo>
                  <a:pt x="3756" y="9909"/>
                  <a:pt x="3727" y="9909"/>
                  <a:pt x="3727" y="9909"/>
                </a:cubicBezTo>
                <a:lnTo>
                  <a:pt x="3640" y="9858"/>
                </a:lnTo>
                <a:lnTo>
                  <a:pt x="3436" y="9935"/>
                </a:lnTo>
                <a:lnTo>
                  <a:pt x="3261" y="10114"/>
                </a:lnTo>
                <a:lnTo>
                  <a:pt x="3203" y="10267"/>
                </a:lnTo>
                <a:lnTo>
                  <a:pt x="2971" y="10267"/>
                </a:lnTo>
                <a:lnTo>
                  <a:pt x="2854" y="10140"/>
                </a:lnTo>
                <a:lnTo>
                  <a:pt x="2679" y="10267"/>
                </a:lnTo>
                <a:lnTo>
                  <a:pt x="2504" y="10498"/>
                </a:lnTo>
                <a:lnTo>
                  <a:pt x="2330" y="10652"/>
                </a:lnTo>
                <a:lnTo>
                  <a:pt x="2358" y="10831"/>
                </a:lnTo>
                <a:lnTo>
                  <a:pt x="2358" y="11035"/>
                </a:lnTo>
                <a:lnTo>
                  <a:pt x="2562" y="11138"/>
                </a:lnTo>
                <a:lnTo>
                  <a:pt x="2592" y="11240"/>
                </a:lnTo>
                <a:lnTo>
                  <a:pt x="2824" y="11292"/>
                </a:lnTo>
                <a:lnTo>
                  <a:pt x="2883" y="11292"/>
                </a:lnTo>
                <a:lnTo>
                  <a:pt x="2883" y="11164"/>
                </a:lnTo>
                <a:lnTo>
                  <a:pt x="2999" y="11010"/>
                </a:lnTo>
                <a:lnTo>
                  <a:pt x="3087" y="10728"/>
                </a:lnTo>
                <a:lnTo>
                  <a:pt x="3261" y="10678"/>
                </a:lnTo>
                <a:lnTo>
                  <a:pt x="3494" y="10754"/>
                </a:lnTo>
                <a:lnTo>
                  <a:pt x="3581" y="10831"/>
                </a:lnTo>
                <a:lnTo>
                  <a:pt x="3814" y="10856"/>
                </a:lnTo>
                <a:lnTo>
                  <a:pt x="3786" y="10626"/>
                </a:lnTo>
                <a:lnTo>
                  <a:pt x="4018" y="10370"/>
                </a:lnTo>
                <a:lnTo>
                  <a:pt x="4193" y="10421"/>
                </a:lnTo>
                <a:lnTo>
                  <a:pt x="4222" y="10626"/>
                </a:lnTo>
                <a:lnTo>
                  <a:pt x="4513" y="10728"/>
                </a:lnTo>
                <a:lnTo>
                  <a:pt x="4863" y="10754"/>
                </a:lnTo>
                <a:lnTo>
                  <a:pt x="5037" y="10549"/>
                </a:lnTo>
                <a:lnTo>
                  <a:pt x="5154" y="10318"/>
                </a:lnTo>
                <a:lnTo>
                  <a:pt x="5300" y="10089"/>
                </a:lnTo>
                <a:lnTo>
                  <a:pt x="5562" y="10012"/>
                </a:lnTo>
                <a:lnTo>
                  <a:pt x="5736" y="9960"/>
                </a:lnTo>
                <a:lnTo>
                  <a:pt x="5736" y="9858"/>
                </a:lnTo>
                <a:lnTo>
                  <a:pt x="5474" y="9730"/>
                </a:lnTo>
                <a:lnTo>
                  <a:pt x="5533" y="9474"/>
                </a:lnTo>
                <a:lnTo>
                  <a:pt x="5649" y="9474"/>
                </a:lnTo>
                <a:lnTo>
                  <a:pt x="5678" y="9576"/>
                </a:lnTo>
                <a:lnTo>
                  <a:pt x="5795" y="9550"/>
                </a:lnTo>
                <a:lnTo>
                  <a:pt x="6056" y="9628"/>
                </a:lnTo>
                <a:lnTo>
                  <a:pt x="5736" y="9678"/>
                </a:lnTo>
                <a:lnTo>
                  <a:pt x="6056" y="9730"/>
                </a:lnTo>
                <a:lnTo>
                  <a:pt x="6406" y="9858"/>
                </a:lnTo>
                <a:lnTo>
                  <a:pt x="6726" y="9960"/>
                </a:lnTo>
                <a:lnTo>
                  <a:pt x="6872" y="9678"/>
                </a:lnTo>
                <a:lnTo>
                  <a:pt x="6872" y="9448"/>
                </a:lnTo>
                <a:lnTo>
                  <a:pt x="7046" y="9345"/>
                </a:lnTo>
                <a:lnTo>
                  <a:pt x="7134" y="9526"/>
                </a:lnTo>
                <a:lnTo>
                  <a:pt x="7134" y="9807"/>
                </a:lnTo>
                <a:lnTo>
                  <a:pt x="7250" y="9781"/>
                </a:lnTo>
                <a:lnTo>
                  <a:pt x="7338" y="9576"/>
                </a:lnTo>
                <a:lnTo>
                  <a:pt x="7396" y="9423"/>
                </a:lnTo>
                <a:lnTo>
                  <a:pt x="7396" y="9243"/>
                </a:lnTo>
                <a:lnTo>
                  <a:pt x="7629" y="9243"/>
                </a:lnTo>
                <a:lnTo>
                  <a:pt x="7716" y="9269"/>
                </a:lnTo>
                <a:lnTo>
                  <a:pt x="7804" y="9115"/>
                </a:lnTo>
                <a:lnTo>
                  <a:pt x="7891" y="8962"/>
                </a:lnTo>
                <a:lnTo>
                  <a:pt x="7979" y="8962"/>
                </a:lnTo>
                <a:lnTo>
                  <a:pt x="7833" y="9192"/>
                </a:lnTo>
                <a:lnTo>
                  <a:pt x="7863" y="9321"/>
                </a:lnTo>
                <a:lnTo>
                  <a:pt x="7863" y="9499"/>
                </a:lnTo>
                <a:lnTo>
                  <a:pt x="7979" y="9499"/>
                </a:lnTo>
                <a:lnTo>
                  <a:pt x="8037" y="9397"/>
                </a:lnTo>
                <a:lnTo>
                  <a:pt x="8241" y="9192"/>
                </a:lnTo>
                <a:lnTo>
                  <a:pt x="8328" y="9192"/>
                </a:lnTo>
                <a:lnTo>
                  <a:pt x="8328" y="8885"/>
                </a:lnTo>
                <a:lnTo>
                  <a:pt x="8561" y="8782"/>
                </a:lnTo>
                <a:lnTo>
                  <a:pt x="8590" y="8655"/>
                </a:lnTo>
                <a:lnTo>
                  <a:pt x="8357" y="8424"/>
                </a:lnTo>
                <a:lnTo>
                  <a:pt x="8502" y="8169"/>
                </a:lnTo>
                <a:lnTo>
                  <a:pt x="8678" y="7733"/>
                </a:lnTo>
                <a:lnTo>
                  <a:pt x="8823" y="7400"/>
                </a:lnTo>
                <a:lnTo>
                  <a:pt x="8678" y="7042"/>
                </a:lnTo>
                <a:lnTo>
                  <a:pt x="8619" y="6786"/>
                </a:lnTo>
                <a:lnTo>
                  <a:pt x="8794" y="6607"/>
                </a:lnTo>
                <a:lnTo>
                  <a:pt x="8881" y="6581"/>
                </a:lnTo>
                <a:lnTo>
                  <a:pt x="8998" y="6581"/>
                </a:lnTo>
                <a:lnTo>
                  <a:pt x="9115" y="6504"/>
                </a:lnTo>
                <a:lnTo>
                  <a:pt x="9172" y="6196"/>
                </a:lnTo>
                <a:lnTo>
                  <a:pt x="9493" y="5608"/>
                </a:lnTo>
                <a:lnTo>
                  <a:pt x="9551" y="5506"/>
                </a:lnTo>
                <a:lnTo>
                  <a:pt x="9289" y="5122"/>
                </a:lnTo>
                <a:lnTo>
                  <a:pt x="9289" y="4788"/>
                </a:lnTo>
                <a:lnTo>
                  <a:pt x="9027" y="4532"/>
                </a:lnTo>
                <a:lnTo>
                  <a:pt x="8823" y="4174"/>
                </a:lnTo>
                <a:lnTo>
                  <a:pt x="8939" y="3893"/>
                </a:lnTo>
                <a:lnTo>
                  <a:pt x="9027" y="3688"/>
                </a:lnTo>
                <a:cubicBezTo>
                  <a:pt x="9027" y="3688"/>
                  <a:pt x="8910" y="3637"/>
                  <a:pt x="8794" y="3662"/>
                </a:cubicBezTo>
                <a:cubicBezTo>
                  <a:pt x="8678" y="3688"/>
                  <a:pt x="8444" y="3688"/>
                  <a:pt x="8444" y="3688"/>
                </a:cubicBezTo>
                <a:lnTo>
                  <a:pt x="8415" y="3534"/>
                </a:lnTo>
                <a:lnTo>
                  <a:pt x="8706" y="3560"/>
                </a:lnTo>
                <a:lnTo>
                  <a:pt x="8852" y="3431"/>
                </a:lnTo>
                <a:lnTo>
                  <a:pt x="8531" y="3253"/>
                </a:lnTo>
                <a:lnTo>
                  <a:pt x="8386" y="3201"/>
                </a:lnTo>
                <a:lnTo>
                  <a:pt x="8212" y="2970"/>
                </a:lnTo>
                <a:lnTo>
                  <a:pt x="8328" y="2740"/>
                </a:lnTo>
                <a:lnTo>
                  <a:pt x="8531" y="2843"/>
                </a:lnTo>
                <a:lnTo>
                  <a:pt x="8736" y="2996"/>
                </a:lnTo>
                <a:lnTo>
                  <a:pt x="9027" y="2740"/>
                </a:lnTo>
                <a:lnTo>
                  <a:pt x="9231" y="2662"/>
                </a:lnTo>
                <a:lnTo>
                  <a:pt x="9609" y="2893"/>
                </a:lnTo>
                <a:lnTo>
                  <a:pt x="9988" y="3047"/>
                </a:lnTo>
                <a:lnTo>
                  <a:pt x="10191" y="3201"/>
                </a:lnTo>
                <a:lnTo>
                  <a:pt x="10395" y="3329"/>
                </a:lnTo>
                <a:cubicBezTo>
                  <a:pt x="10395" y="3329"/>
                  <a:pt x="10308" y="3277"/>
                  <a:pt x="10337" y="3124"/>
                </a:cubicBezTo>
                <a:cubicBezTo>
                  <a:pt x="10366" y="2970"/>
                  <a:pt x="10454" y="2791"/>
                  <a:pt x="10454" y="2791"/>
                </a:cubicBezTo>
                <a:lnTo>
                  <a:pt x="10744" y="2484"/>
                </a:lnTo>
                <a:cubicBezTo>
                  <a:pt x="10744" y="2484"/>
                  <a:pt x="10861" y="2587"/>
                  <a:pt x="10977" y="2484"/>
                </a:cubicBezTo>
                <a:cubicBezTo>
                  <a:pt x="11095" y="2382"/>
                  <a:pt x="11095" y="2382"/>
                  <a:pt x="11211" y="2382"/>
                </a:cubicBezTo>
                <a:cubicBezTo>
                  <a:pt x="11328" y="2382"/>
                  <a:pt x="11502" y="2382"/>
                  <a:pt x="11502" y="2382"/>
                </a:cubicBezTo>
                <a:lnTo>
                  <a:pt x="11647" y="2382"/>
                </a:lnTo>
                <a:lnTo>
                  <a:pt x="11822" y="2382"/>
                </a:lnTo>
                <a:lnTo>
                  <a:pt x="11910" y="2253"/>
                </a:lnTo>
                <a:lnTo>
                  <a:pt x="12171" y="2125"/>
                </a:lnTo>
                <a:lnTo>
                  <a:pt x="11910" y="2074"/>
                </a:lnTo>
                <a:lnTo>
                  <a:pt x="11647" y="1716"/>
                </a:lnTo>
                <a:lnTo>
                  <a:pt x="11881" y="1203"/>
                </a:lnTo>
                <a:lnTo>
                  <a:pt x="11939" y="1153"/>
                </a:lnTo>
                <a:lnTo>
                  <a:pt x="11502" y="1486"/>
                </a:lnTo>
                <a:lnTo>
                  <a:pt x="11124" y="1434"/>
                </a:lnTo>
                <a:lnTo>
                  <a:pt x="10919" y="1281"/>
                </a:lnTo>
                <a:lnTo>
                  <a:pt x="10658" y="1306"/>
                </a:lnTo>
                <a:lnTo>
                  <a:pt x="10512" y="1127"/>
                </a:lnTo>
                <a:lnTo>
                  <a:pt x="10221" y="975"/>
                </a:lnTo>
                <a:cubicBezTo>
                  <a:pt x="10221" y="975"/>
                  <a:pt x="10191" y="948"/>
                  <a:pt x="10046" y="846"/>
                </a:cubicBezTo>
                <a:cubicBezTo>
                  <a:pt x="9900" y="744"/>
                  <a:pt x="9958" y="666"/>
                  <a:pt x="9842" y="615"/>
                </a:cubicBezTo>
                <a:cubicBezTo>
                  <a:pt x="9725" y="563"/>
                  <a:pt x="9638" y="359"/>
                  <a:pt x="9638" y="359"/>
                </a:cubicBezTo>
                <a:lnTo>
                  <a:pt x="9405" y="77"/>
                </a:lnTo>
                <a:lnTo>
                  <a:pt x="9289" y="0"/>
                </a:lnTo>
                <a:lnTo>
                  <a:pt x="9231" y="154"/>
                </a:lnTo>
                <a:lnTo>
                  <a:pt x="9231" y="334"/>
                </a:lnTo>
                <a:lnTo>
                  <a:pt x="9318" y="717"/>
                </a:lnTo>
                <a:lnTo>
                  <a:pt x="9318" y="1127"/>
                </a:lnTo>
                <a:lnTo>
                  <a:pt x="9231" y="1384"/>
                </a:lnTo>
                <a:lnTo>
                  <a:pt x="9115" y="1537"/>
                </a:lnTo>
                <a:lnTo>
                  <a:pt x="8968" y="1690"/>
                </a:lnTo>
                <a:lnTo>
                  <a:pt x="8968" y="1947"/>
                </a:lnTo>
                <a:cubicBezTo>
                  <a:pt x="8968" y="1947"/>
                  <a:pt x="8968" y="2023"/>
                  <a:pt x="8852" y="2100"/>
                </a:cubicBezTo>
                <a:cubicBezTo>
                  <a:pt x="8736" y="2177"/>
                  <a:pt x="8619" y="2203"/>
                  <a:pt x="8619" y="2203"/>
                </a:cubicBezTo>
                <a:lnTo>
                  <a:pt x="8357" y="2125"/>
                </a:lnTo>
                <a:lnTo>
                  <a:pt x="8270" y="2074"/>
                </a:lnTo>
                <a:lnTo>
                  <a:pt x="8357" y="2331"/>
                </a:lnTo>
                <a:lnTo>
                  <a:pt x="8270" y="2459"/>
                </a:lnTo>
                <a:lnTo>
                  <a:pt x="8124" y="2536"/>
                </a:lnTo>
                <a:lnTo>
                  <a:pt x="7863" y="2817"/>
                </a:lnTo>
                <a:lnTo>
                  <a:pt x="7891" y="3098"/>
                </a:lnTo>
                <a:lnTo>
                  <a:pt x="8065" y="3226"/>
                </a:lnTo>
                <a:lnTo>
                  <a:pt x="8124" y="3431"/>
                </a:lnTo>
                <a:lnTo>
                  <a:pt x="8008" y="3739"/>
                </a:lnTo>
                <a:lnTo>
                  <a:pt x="8096" y="3918"/>
                </a:lnTo>
                <a:lnTo>
                  <a:pt x="8270" y="4020"/>
                </a:lnTo>
                <a:lnTo>
                  <a:pt x="8270" y="4302"/>
                </a:lnTo>
                <a:lnTo>
                  <a:pt x="7979" y="4404"/>
                </a:lnTo>
                <a:cubicBezTo>
                  <a:pt x="7979" y="4404"/>
                  <a:pt x="7920" y="4481"/>
                  <a:pt x="7920" y="4583"/>
                </a:cubicBezTo>
                <a:cubicBezTo>
                  <a:pt x="7920" y="4686"/>
                  <a:pt x="8037" y="4737"/>
                  <a:pt x="8037" y="4737"/>
                </a:cubicBezTo>
                <a:lnTo>
                  <a:pt x="7920" y="5045"/>
                </a:lnTo>
                <a:lnTo>
                  <a:pt x="7920" y="5173"/>
                </a:lnTo>
                <a:lnTo>
                  <a:pt x="8065" y="5300"/>
                </a:lnTo>
                <a:lnTo>
                  <a:pt x="8008" y="5659"/>
                </a:lnTo>
                <a:lnTo>
                  <a:pt x="7949" y="5991"/>
                </a:lnTo>
                <a:lnTo>
                  <a:pt x="7833" y="6196"/>
                </a:lnTo>
                <a:lnTo>
                  <a:pt x="7716" y="6376"/>
                </a:lnTo>
                <a:lnTo>
                  <a:pt x="7426" y="6376"/>
                </a:lnTo>
                <a:lnTo>
                  <a:pt x="7426" y="6479"/>
                </a:lnTo>
                <a:lnTo>
                  <a:pt x="7222" y="6529"/>
                </a:lnTo>
                <a:lnTo>
                  <a:pt x="7309" y="6734"/>
                </a:lnTo>
                <a:lnTo>
                  <a:pt x="7338" y="6863"/>
                </a:lnTo>
                <a:lnTo>
                  <a:pt x="7075" y="7144"/>
                </a:lnTo>
                <a:lnTo>
                  <a:pt x="6989" y="7400"/>
                </a:lnTo>
                <a:lnTo>
                  <a:pt x="6814" y="7426"/>
                </a:lnTo>
                <a:lnTo>
                  <a:pt x="6697" y="7553"/>
                </a:lnTo>
                <a:lnTo>
                  <a:pt x="6493" y="7578"/>
                </a:lnTo>
                <a:lnTo>
                  <a:pt x="6406" y="7476"/>
                </a:lnTo>
                <a:lnTo>
                  <a:pt x="6115" y="7707"/>
                </a:lnTo>
                <a:cubicBezTo>
                  <a:pt x="6115" y="7707"/>
                  <a:pt x="6173" y="7964"/>
                  <a:pt x="6056" y="7964"/>
                </a:cubicBezTo>
                <a:cubicBezTo>
                  <a:pt x="5940" y="7964"/>
                  <a:pt x="5852" y="7886"/>
                  <a:pt x="5852" y="7886"/>
                </a:cubicBezTo>
                <a:lnTo>
                  <a:pt x="5911" y="7733"/>
                </a:lnTo>
                <a:lnTo>
                  <a:pt x="5766" y="7656"/>
                </a:lnTo>
                <a:lnTo>
                  <a:pt x="5795" y="7451"/>
                </a:lnTo>
                <a:lnTo>
                  <a:pt x="5562" y="7553"/>
                </a:lnTo>
                <a:lnTo>
                  <a:pt x="5678" y="7759"/>
                </a:lnTo>
                <a:lnTo>
                  <a:pt x="5446" y="8091"/>
                </a:lnTo>
                <a:lnTo>
                  <a:pt x="5300" y="8296"/>
                </a:lnTo>
                <a:cubicBezTo>
                  <a:pt x="5300" y="8296"/>
                  <a:pt x="5184" y="8348"/>
                  <a:pt x="5125" y="8450"/>
                </a:cubicBezTo>
                <a:cubicBezTo>
                  <a:pt x="5068" y="8552"/>
                  <a:pt x="5096" y="8680"/>
                  <a:pt x="5096" y="8680"/>
                </a:cubicBezTo>
                <a:lnTo>
                  <a:pt x="5212" y="8782"/>
                </a:lnTo>
                <a:lnTo>
                  <a:pt x="5068" y="8808"/>
                </a:lnTo>
                <a:lnTo>
                  <a:pt x="5068" y="8910"/>
                </a:lnTo>
                <a:lnTo>
                  <a:pt x="4950" y="8936"/>
                </a:lnTo>
                <a:lnTo>
                  <a:pt x="4892" y="8885"/>
                </a:lnTo>
                <a:lnTo>
                  <a:pt x="4717" y="8987"/>
                </a:lnTo>
                <a:lnTo>
                  <a:pt x="4572" y="8936"/>
                </a:lnTo>
                <a:lnTo>
                  <a:pt x="4601" y="8757"/>
                </a:lnTo>
                <a:lnTo>
                  <a:pt x="4251" y="8833"/>
                </a:lnTo>
                <a:lnTo>
                  <a:pt x="3756" y="8936"/>
                </a:lnTo>
                <a:lnTo>
                  <a:pt x="3553" y="8962"/>
                </a:lnTo>
                <a:lnTo>
                  <a:pt x="3291" y="8987"/>
                </a:lnTo>
                <a:lnTo>
                  <a:pt x="3028" y="9064"/>
                </a:lnTo>
                <a:lnTo>
                  <a:pt x="2854" y="8987"/>
                </a:lnTo>
                <a:lnTo>
                  <a:pt x="2620" y="9038"/>
                </a:lnTo>
                <a:lnTo>
                  <a:pt x="2592" y="9243"/>
                </a:lnTo>
                <a:lnTo>
                  <a:pt x="2417" y="9345"/>
                </a:lnTo>
                <a:lnTo>
                  <a:pt x="2213" y="9423"/>
                </a:lnTo>
                <a:lnTo>
                  <a:pt x="1689" y="9858"/>
                </a:lnTo>
                <a:lnTo>
                  <a:pt x="1485" y="9960"/>
                </a:lnTo>
                <a:lnTo>
                  <a:pt x="1456" y="10114"/>
                </a:lnTo>
                <a:lnTo>
                  <a:pt x="1282" y="10165"/>
                </a:lnTo>
                <a:lnTo>
                  <a:pt x="1311" y="10267"/>
                </a:lnTo>
                <a:lnTo>
                  <a:pt x="1106" y="10318"/>
                </a:lnTo>
                <a:lnTo>
                  <a:pt x="961" y="10523"/>
                </a:lnTo>
                <a:lnTo>
                  <a:pt x="874" y="10702"/>
                </a:lnTo>
                <a:cubicBezTo>
                  <a:pt x="874" y="10702"/>
                  <a:pt x="0" y="10728"/>
                  <a:pt x="117" y="10728"/>
                </a:cubicBezTo>
                <a:cubicBezTo>
                  <a:pt x="233" y="10728"/>
                  <a:pt x="321" y="10933"/>
                  <a:pt x="321" y="10933"/>
                </a:cubicBezTo>
                <a:lnTo>
                  <a:pt x="553" y="11190"/>
                </a:lnTo>
                <a:lnTo>
                  <a:pt x="611" y="11368"/>
                </a:lnTo>
                <a:lnTo>
                  <a:pt x="758" y="11317"/>
                </a:lnTo>
                <a:lnTo>
                  <a:pt x="874" y="11445"/>
                </a:lnTo>
                <a:lnTo>
                  <a:pt x="1048" y="11368"/>
                </a:lnTo>
                <a:lnTo>
                  <a:pt x="932" y="11522"/>
                </a:lnTo>
                <a:lnTo>
                  <a:pt x="786" y="11419"/>
                </a:lnTo>
                <a:lnTo>
                  <a:pt x="670" y="11497"/>
                </a:lnTo>
                <a:lnTo>
                  <a:pt x="727" y="11676"/>
                </a:lnTo>
                <a:lnTo>
                  <a:pt x="845" y="11906"/>
                </a:lnTo>
                <a:lnTo>
                  <a:pt x="845" y="12035"/>
                </a:lnTo>
                <a:lnTo>
                  <a:pt x="932" y="12111"/>
                </a:lnTo>
                <a:lnTo>
                  <a:pt x="932" y="12316"/>
                </a:lnTo>
                <a:lnTo>
                  <a:pt x="874" y="12367"/>
                </a:lnTo>
                <a:lnTo>
                  <a:pt x="990" y="12547"/>
                </a:lnTo>
                <a:lnTo>
                  <a:pt x="1106" y="12700"/>
                </a:lnTo>
                <a:lnTo>
                  <a:pt x="1282" y="12700"/>
                </a:lnTo>
                <a:lnTo>
                  <a:pt x="1427" y="12700"/>
                </a:lnTo>
                <a:lnTo>
                  <a:pt x="1515" y="12700"/>
                </a:lnTo>
                <a:lnTo>
                  <a:pt x="1660" y="12444"/>
                </a:lnTo>
              </a:path>
            </a:pathLst>
          </a:custGeom>
          <a:solidFill>
            <a:srgbClr val="9DCB2A"/>
          </a:solidFill>
          <a:ln w="12700" cmpd="sng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363" name="Oval 362"/>
          <p:cNvSpPr/>
          <p:nvPr/>
        </p:nvSpPr>
        <p:spPr>
          <a:xfrm>
            <a:off x="559069" y="885937"/>
            <a:ext cx="941409" cy="455663"/>
          </a:xfrm>
          <a:prstGeom prst="ellipse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Oval 363"/>
          <p:cNvSpPr/>
          <p:nvPr/>
        </p:nvSpPr>
        <p:spPr>
          <a:xfrm>
            <a:off x="1760222" y="482292"/>
            <a:ext cx="846251" cy="841330"/>
          </a:xfrm>
          <a:prstGeom prst="ellipse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Oval 364"/>
          <p:cNvSpPr/>
          <p:nvPr/>
        </p:nvSpPr>
        <p:spPr>
          <a:xfrm rot="2203168">
            <a:off x="3369428" y="975913"/>
            <a:ext cx="156258" cy="338515"/>
          </a:xfrm>
          <a:prstGeom prst="ellipse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7" name="Straight Arrow Connector 366"/>
          <p:cNvCxnSpPr>
            <a:stCxn id="365" idx="6"/>
          </p:cNvCxnSpPr>
          <p:nvPr/>
        </p:nvCxnSpPr>
        <p:spPr>
          <a:xfrm>
            <a:off x="3510183" y="1191884"/>
            <a:ext cx="2121598" cy="6488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Arrow Connector 367"/>
          <p:cNvCxnSpPr>
            <a:stCxn id="364" idx="5"/>
          </p:cNvCxnSpPr>
          <p:nvPr/>
        </p:nvCxnSpPr>
        <p:spPr>
          <a:xfrm>
            <a:off x="2482542" y="1200412"/>
            <a:ext cx="2774901" cy="242354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Arrow Connector 370"/>
          <p:cNvCxnSpPr>
            <a:stCxn id="363" idx="4"/>
          </p:cNvCxnSpPr>
          <p:nvPr/>
        </p:nvCxnSpPr>
        <p:spPr>
          <a:xfrm>
            <a:off x="1029774" y="1341600"/>
            <a:ext cx="625569" cy="182178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3" name="TextBox 412"/>
          <p:cNvSpPr txBox="1"/>
          <p:nvPr/>
        </p:nvSpPr>
        <p:spPr>
          <a:xfrm>
            <a:off x="7873416" y="6605881"/>
            <a:ext cx="13057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200"/>
              </a:spcBef>
              <a:spcAft>
                <a:spcPts val="200"/>
              </a:spcAft>
            </a:pPr>
            <a:r>
              <a:rPr lang="hu-HU" sz="1100" dirty="0" smtClean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2015, 4. negyedév</a:t>
            </a:r>
            <a:endParaRPr lang="hu-HU" sz="1100" dirty="0">
              <a:solidFill>
                <a:schemeClr val="bg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5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jövő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D42C8-1A5C-B348-B57A-890001BE24E4}" type="datetime3">
              <a:rPr lang="en-US" smtClean="0"/>
              <a:t>22 November 2016</a:t>
            </a:fld>
            <a:r>
              <a:rPr lang="hu-HU" smtClean="0"/>
              <a:t> </a:t>
            </a:r>
            <a:r>
              <a:rPr lang="it-IT" smtClean="0"/>
              <a:t>© Commsignia Ltd</a:t>
            </a:r>
            <a:r>
              <a:rPr lang="hu-HU" smtClean="0"/>
              <a:t>.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200C-152C-D84A-90BA-3DDEC8710086}" type="slidenum">
              <a:rPr lang="en-US" smtClean="0"/>
              <a:t>19</a:t>
            </a:fld>
            <a:endParaRPr lang="en-US"/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42" y="1417638"/>
            <a:ext cx="8390141" cy="4676270"/>
          </a:xfrm>
        </p:spPr>
      </p:pic>
    </p:spTree>
    <p:extLst>
      <p:ext uri="{BB962C8B-B14F-4D97-AF65-F5344CB8AC3E}">
        <p14:creationId xmlns:p14="http://schemas.microsoft.com/office/powerpoint/2010/main" val="170146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D42C8-1A5C-B348-B57A-890001BE24E4}" type="datetime3">
              <a:rPr lang="en-US" smtClean="0"/>
              <a:t>22 November 2016</a:t>
            </a:fld>
            <a:r>
              <a:rPr lang="hu-HU" dirty="0" smtClean="0"/>
              <a:t> </a:t>
            </a:r>
            <a:r>
              <a:rPr lang="it-IT" dirty="0" smtClean="0"/>
              <a:t>© Commsignia Ltd</a:t>
            </a:r>
            <a:r>
              <a:rPr lang="hu-HU" dirty="0" smtClean="0"/>
              <a:t>.</a:t>
            </a:r>
            <a:endParaRPr lang="en-US" dirty="0" smtClean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200C-152C-D84A-90BA-3DDEC8710086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6" y="528923"/>
            <a:ext cx="7938654" cy="584565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919297" y="2377871"/>
            <a:ext cx="1310352" cy="13103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574473" y="3205281"/>
            <a:ext cx="0" cy="9262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7" y="1172990"/>
            <a:ext cx="7135091" cy="45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9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>
                <a:latin typeface="Roboto Light" panose="02000000000000000000" pitchFamily="2" charset="0"/>
                <a:ea typeface="Roboto Light" panose="02000000000000000000" pitchFamily="2" charset="0"/>
              </a:rPr>
              <a:t>Your</a:t>
            </a:r>
            <a:r>
              <a:rPr 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 C-ITS </a:t>
            </a:r>
            <a:r>
              <a:rPr lang="hu-HU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partner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93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rapezoid 49"/>
          <p:cNvSpPr/>
          <p:nvPr/>
        </p:nvSpPr>
        <p:spPr>
          <a:xfrm rot="5400000">
            <a:off x="1526498" y="3686130"/>
            <a:ext cx="2396236" cy="1031481"/>
          </a:xfrm>
          <a:prstGeom prst="trapezoid">
            <a:avLst>
              <a:gd name="adj" fmla="val 39008"/>
            </a:avLst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apezoid 48"/>
          <p:cNvSpPr/>
          <p:nvPr/>
        </p:nvSpPr>
        <p:spPr>
          <a:xfrm rot="16200000">
            <a:off x="3342986" y="3691887"/>
            <a:ext cx="2396236" cy="1031481"/>
          </a:xfrm>
          <a:prstGeom prst="trapezoid">
            <a:avLst>
              <a:gd name="adj" fmla="val 39008"/>
            </a:avLst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apezoid 47"/>
          <p:cNvSpPr/>
          <p:nvPr/>
        </p:nvSpPr>
        <p:spPr>
          <a:xfrm>
            <a:off x="2449657" y="4985622"/>
            <a:ext cx="2396236" cy="1220961"/>
          </a:xfrm>
          <a:prstGeom prst="trapezoid">
            <a:avLst>
              <a:gd name="adj" fmla="val 75202"/>
            </a:avLst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apezoid 46"/>
          <p:cNvSpPr/>
          <p:nvPr/>
        </p:nvSpPr>
        <p:spPr>
          <a:xfrm rot="10800000">
            <a:off x="2449657" y="551842"/>
            <a:ext cx="2396236" cy="2707338"/>
          </a:xfrm>
          <a:prstGeom prst="trapezoid">
            <a:avLst>
              <a:gd name="adj" fmla="val 39008"/>
            </a:avLst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rapezoid 39"/>
          <p:cNvSpPr/>
          <p:nvPr/>
        </p:nvSpPr>
        <p:spPr>
          <a:xfrm rot="16200000">
            <a:off x="6886973" y="1099135"/>
            <a:ext cx="2396236" cy="1923855"/>
          </a:xfrm>
          <a:prstGeom prst="trapezoid">
            <a:avLst>
              <a:gd name="adj" fmla="val 49090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D42C8-1A5C-B348-B57A-890001BE24E4}" type="datetime3">
              <a:rPr lang="en-US" smtClean="0"/>
              <a:t>22 November 2016</a:t>
            </a:fld>
            <a:r>
              <a:rPr lang="hu-HU" smtClean="0"/>
              <a:t> </a:t>
            </a:r>
            <a:r>
              <a:rPr lang="it-IT" smtClean="0"/>
              <a:t>© Commsignia Ltd</a:t>
            </a:r>
            <a:r>
              <a:rPr lang="hu-HU" smtClean="0"/>
              <a:t>.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200C-152C-D84A-90BA-3DDEC8710086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19876" y="1309566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Akácfa utca</a:t>
            </a:r>
            <a:endParaRPr lang="hu-HU" dirty="0">
              <a:solidFill>
                <a:schemeClr val="bg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65092" y="3723264"/>
            <a:ext cx="1755453" cy="76508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710" y="1678521"/>
            <a:ext cx="1755453" cy="765085"/>
          </a:xfrm>
          <a:prstGeom prst="rect">
            <a:avLst/>
          </a:prstGeom>
        </p:spPr>
      </p:pic>
      <p:sp>
        <p:nvSpPr>
          <p:cNvPr id="41" name="Trapezoid 40"/>
          <p:cNvSpPr/>
          <p:nvPr/>
        </p:nvSpPr>
        <p:spPr>
          <a:xfrm rot="5400000">
            <a:off x="2663990" y="540374"/>
            <a:ext cx="2396236" cy="3041380"/>
          </a:xfrm>
          <a:prstGeom prst="trapezoid">
            <a:avLst>
              <a:gd name="adj" fmla="val 39008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apezoid 41"/>
          <p:cNvSpPr/>
          <p:nvPr/>
        </p:nvSpPr>
        <p:spPr>
          <a:xfrm>
            <a:off x="5096683" y="2410901"/>
            <a:ext cx="2396236" cy="817178"/>
          </a:xfrm>
          <a:prstGeom prst="trapezoid">
            <a:avLst>
              <a:gd name="adj" fmla="val 15303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apezoid 42"/>
          <p:cNvSpPr/>
          <p:nvPr/>
        </p:nvSpPr>
        <p:spPr>
          <a:xfrm rot="10800000">
            <a:off x="5096683" y="861343"/>
            <a:ext cx="2396236" cy="817178"/>
          </a:xfrm>
          <a:prstGeom prst="trapezoid">
            <a:avLst>
              <a:gd name="adj" fmla="val 15303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V="1">
            <a:off x="4545443" y="1327984"/>
            <a:ext cx="4394663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 rot="5400000" flipV="1">
            <a:off x="3986411" y="749568"/>
            <a:ext cx="1163783" cy="457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5400000">
            <a:off x="2477836" y="4751591"/>
            <a:ext cx="3996668" cy="471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 flipV="1">
            <a:off x="4499723" y="2767806"/>
            <a:ext cx="4394663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717335" y="162456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Dob utca</a:t>
            </a:r>
            <a:endParaRPr lang="hu-HU" dirty="0">
              <a:solidFill>
                <a:schemeClr val="bg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20" name="Rectangle 19"/>
          <p:cNvSpPr/>
          <p:nvPr/>
        </p:nvSpPr>
        <p:spPr>
          <a:xfrm flipV="1">
            <a:off x="23160" y="1280520"/>
            <a:ext cx="273989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 rot="5400000" flipV="1">
            <a:off x="2158304" y="721488"/>
            <a:ext cx="1163783" cy="457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53" name="Oval 52"/>
          <p:cNvSpPr/>
          <p:nvPr/>
        </p:nvSpPr>
        <p:spPr>
          <a:xfrm>
            <a:off x="2560860" y="3056928"/>
            <a:ext cx="2133750" cy="2133750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142337" y="2619054"/>
            <a:ext cx="2973503" cy="2973503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846825" y="3320909"/>
            <a:ext cx="1605788" cy="1605788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992670" y="3480611"/>
            <a:ext cx="1307533" cy="1307533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134325" y="3606631"/>
            <a:ext cx="1038329" cy="1038329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V="1">
            <a:off x="23160" y="2790666"/>
            <a:ext cx="273989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5400000" flipV="1">
            <a:off x="739495" y="4791367"/>
            <a:ext cx="404712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1627189" y="2132928"/>
            <a:ext cx="4002897" cy="4002897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1184950" y="1748903"/>
            <a:ext cx="4915739" cy="4915739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53368" y="1243293"/>
            <a:ext cx="5782166" cy="5782166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19685" y="724986"/>
            <a:ext cx="6816099" cy="6816099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-288085" y="285147"/>
            <a:ext cx="7833445" cy="7833445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204079" y="952095"/>
            <a:ext cx="2133750" cy="2133750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785556" y="514221"/>
            <a:ext cx="2973503" cy="2973503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5490044" y="1216076"/>
            <a:ext cx="1605788" cy="1605788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635889" y="1375778"/>
            <a:ext cx="1307533" cy="1307533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777544" y="1501798"/>
            <a:ext cx="1038329" cy="1038329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270408" y="28095"/>
            <a:ext cx="4002897" cy="4002897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828169" y="-355930"/>
            <a:ext cx="4915739" cy="4915739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396587" y="-861540"/>
            <a:ext cx="5782166" cy="5782166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2862904" y="-1379847"/>
            <a:ext cx="6816099" cy="6816099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2355134" y="-1819686"/>
            <a:ext cx="7833445" cy="7833445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87006" y="0"/>
            <a:ext cx="4556994" cy="13231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0" y="96024"/>
            <a:ext cx="2712486" cy="120250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-15232" y="2823598"/>
            <a:ext cx="2758930" cy="41648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503876" y="2824575"/>
            <a:ext cx="4666231" cy="437402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642" y="764202"/>
            <a:ext cx="1130910" cy="3304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30592" y="993994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a</a:t>
            </a:r>
            <a:r>
              <a:rPr lang="en-US" b="1" dirty="0" err="1" smtClean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fterparty</a:t>
            </a:r>
            <a:endParaRPr lang="en-US" b="1" dirty="0">
              <a:solidFill>
                <a:schemeClr val="bg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232" y="756132"/>
            <a:ext cx="518603" cy="5186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696" y="5206345"/>
            <a:ext cx="4024499" cy="626455"/>
          </a:xfrm>
          <a:prstGeom prst="rect">
            <a:avLst/>
          </a:prstGeom>
        </p:spPr>
      </p:pic>
      <p:sp>
        <p:nvSpPr>
          <p:cNvPr id="71" name="Rounded Rectangular Callout 70"/>
          <p:cNvSpPr/>
          <p:nvPr/>
        </p:nvSpPr>
        <p:spPr>
          <a:xfrm>
            <a:off x="5804524" y="3564799"/>
            <a:ext cx="1610803" cy="1080157"/>
          </a:xfrm>
          <a:prstGeom prst="wedgeRoundRectCallout">
            <a:avLst>
              <a:gd name="adj1" fmla="val -35309"/>
              <a:gd name="adj2" fmla="val -163740"/>
              <a:gd name="adj3" fmla="val 16667"/>
            </a:avLst>
          </a:prstGeom>
          <a:solidFill>
            <a:srgbClr val="9DCA2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Pozíció</a:t>
            </a:r>
          </a:p>
          <a:p>
            <a:pPr algn="r"/>
            <a:r>
              <a:rPr lang="hu-HU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Irány</a:t>
            </a:r>
          </a:p>
          <a:p>
            <a:pPr algn="r"/>
            <a:r>
              <a:rPr lang="hu-HU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Sebesség</a:t>
            </a:r>
          </a:p>
          <a:p>
            <a:pPr algn="r"/>
            <a:r>
              <a:rPr lang="hu-HU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...</a:t>
            </a:r>
          </a:p>
        </p:txBody>
      </p:sp>
      <p:sp>
        <p:nvSpPr>
          <p:cNvPr id="72" name="Rounded Rectangular Callout 71"/>
          <p:cNvSpPr/>
          <p:nvPr/>
        </p:nvSpPr>
        <p:spPr>
          <a:xfrm>
            <a:off x="5804524" y="3564799"/>
            <a:ext cx="1610803" cy="1080157"/>
          </a:xfrm>
          <a:prstGeom prst="wedgeRoundRectCallout">
            <a:avLst>
              <a:gd name="adj1" fmla="val -165184"/>
              <a:gd name="adj2" fmla="val -12388"/>
              <a:gd name="adj3" fmla="val 16667"/>
            </a:avLst>
          </a:prstGeom>
          <a:solidFill>
            <a:srgbClr val="9DCA2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Pozíció</a:t>
            </a:r>
          </a:p>
          <a:p>
            <a:pPr algn="ctr"/>
            <a:r>
              <a:rPr lang="hu-HU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Irány</a:t>
            </a:r>
          </a:p>
          <a:p>
            <a:pPr algn="ctr"/>
            <a:r>
              <a:rPr lang="hu-HU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Sebesség</a:t>
            </a:r>
          </a:p>
          <a:p>
            <a:pPr algn="ctr"/>
            <a:r>
              <a:rPr lang="hu-HU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...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9147" y="5863283"/>
            <a:ext cx="4142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Vehicle-to-vehicle solutions</a:t>
            </a:r>
            <a:endParaRPr lang="en-US" sz="2400" b="1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26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12" grpId="0" animBg="1"/>
      <p:bldP spid="51" grpId="0" animBg="1"/>
      <p:bldP spid="52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0" y="701569"/>
            <a:ext cx="9144000" cy="175669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hu-HU" sz="3600" dirty="0" smtClean="0">
                <a:solidFill>
                  <a:srgbClr val="282A2D"/>
                </a:solidFill>
                <a:sym typeface="Arial"/>
              </a:rPr>
              <a:t>Napjaink egymással beszélő </a:t>
            </a:r>
            <a:r>
              <a:rPr lang="hu-HU" sz="3600" dirty="0" err="1" smtClean="0">
                <a:solidFill>
                  <a:srgbClr val="282A2D"/>
                </a:solidFill>
                <a:sym typeface="Arial"/>
              </a:rPr>
              <a:t>járművei</a:t>
            </a:r>
            <a:r>
              <a:rPr lang="hu-HU" sz="3600" dirty="0" smtClean="0">
                <a:solidFill>
                  <a:srgbClr val="282A2D"/>
                </a:solidFill>
                <a:sym typeface="Arial"/>
              </a:rPr>
              <a:t>, úton az önvezető autók felé</a:t>
            </a:r>
            <a:endParaRPr lang="hu-HU" sz="3600" dirty="0">
              <a:solidFill>
                <a:srgbClr val="282A2D"/>
              </a:solidFill>
              <a:sym typeface="Arial"/>
            </a:endParaRPr>
          </a:p>
        </p:txBody>
      </p:sp>
      <p:pic>
        <p:nvPicPr>
          <p:cNvPr id="100" name="Shape 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77071"/>
            <a:ext cx="9157032" cy="286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/>
          <p:nvPr/>
        </p:nvSpPr>
        <p:spPr>
          <a:xfrm>
            <a:off x="3131840" y="4437112"/>
            <a:ext cx="288032" cy="288032"/>
          </a:xfrm>
          <a:prstGeom prst="ellipse">
            <a:avLst/>
          </a:prstGeom>
          <a:solidFill>
            <a:srgbClr val="ACD41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Shape 102"/>
          <p:cNvSpPr/>
          <p:nvPr/>
        </p:nvSpPr>
        <p:spPr>
          <a:xfrm>
            <a:off x="4067944" y="5877271"/>
            <a:ext cx="288032" cy="288032"/>
          </a:xfrm>
          <a:prstGeom prst="ellipse">
            <a:avLst/>
          </a:prstGeom>
          <a:solidFill>
            <a:srgbClr val="ACD41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Shape 103"/>
          <p:cNvSpPr/>
          <p:nvPr/>
        </p:nvSpPr>
        <p:spPr>
          <a:xfrm>
            <a:off x="4689348" y="5507857"/>
            <a:ext cx="288032" cy="288032"/>
          </a:xfrm>
          <a:prstGeom prst="ellipse">
            <a:avLst/>
          </a:prstGeom>
          <a:solidFill>
            <a:srgbClr val="ACD41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4644007" y="6021287"/>
            <a:ext cx="288032" cy="288032"/>
          </a:xfrm>
          <a:prstGeom prst="ellipse">
            <a:avLst/>
          </a:prstGeom>
          <a:solidFill>
            <a:srgbClr val="ACD41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Shape 105"/>
          <p:cNvSpPr/>
          <p:nvPr/>
        </p:nvSpPr>
        <p:spPr>
          <a:xfrm>
            <a:off x="5652119" y="6021287"/>
            <a:ext cx="288032" cy="288032"/>
          </a:xfrm>
          <a:prstGeom prst="ellipse">
            <a:avLst/>
          </a:prstGeom>
          <a:solidFill>
            <a:srgbClr val="ACD41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5724128" y="5329435"/>
            <a:ext cx="288032" cy="288032"/>
          </a:xfrm>
          <a:prstGeom prst="ellipse">
            <a:avLst/>
          </a:prstGeom>
          <a:solidFill>
            <a:srgbClr val="ACD41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6727697" y="5256305"/>
            <a:ext cx="288032" cy="288032"/>
          </a:xfrm>
          <a:prstGeom prst="ellipse">
            <a:avLst/>
          </a:prstGeom>
          <a:solidFill>
            <a:srgbClr val="ACD41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6560325" y="6381328"/>
            <a:ext cx="288032" cy="288032"/>
          </a:xfrm>
          <a:prstGeom prst="ellipse">
            <a:avLst/>
          </a:prstGeom>
          <a:solidFill>
            <a:srgbClr val="ACD41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/>
          <p:nvPr/>
        </p:nvSpPr>
        <p:spPr>
          <a:xfrm>
            <a:off x="7740352" y="5589239"/>
            <a:ext cx="288032" cy="288032"/>
          </a:xfrm>
          <a:prstGeom prst="ellipse">
            <a:avLst/>
          </a:prstGeom>
          <a:solidFill>
            <a:srgbClr val="ACD41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8716467" y="5673080"/>
            <a:ext cx="288032" cy="288032"/>
          </a:xfrm>
          <a:prstGeom prst="ellipse">
            <a:avLst/>
          </a:prstGeom>
          <a:solidFill>
            <a:srgbClr val="ACD41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2344"/>
            <a:ext cx="9157032" cy="355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hape 99"/>
          <p:cNvSpPr txBox="1">
            <a:spLocks/>
          </p:cNvSpPr>
          <p:nvPr/>
        </p:nvSpPr>
        <p:spPr>
          <a:xfrm>
            <a:off x="0" y="2458262"/>
            <a:ext cx="9144000" cy="17100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20040" marR="0" indent="-18288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82A2D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40080" marR="0" indent="-19558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CA5047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-14287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A5047"/>
              </a:buClr>
              <a:buFont typeface="Noto Symbol"/>
              <a:buChar char="■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-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■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-16256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Font typeface="Noto Symbol"/>
              <a:buChar char="■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103120" marR="0" indent="-12192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377440" marR="0" indent="-1168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51760" marR="0" indent="-12446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6080" marR="0" indent="-11937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SzPct val="25000"/>
              <a:buFont typeface="Noto Symbol"/>
              <a:buNone/>
            </a:pPr>
            <a:r>
              <a:rPr lang="hu-HU" sz="2000" dirty="0" smtClean="0">
                <a:solidFill>
                  <a:srgbClr val="9DCA2A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Takács </a:t>
            </a:r>
            <a:r>
              <a:rPr lang="hu-HU" sz="2000" dirty="0" smtClean="0">
                <a:solidFill>
                  <a:srgbClr val="9DCA2A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András</a:t>
            </a:r>
          </a:p>
          <a:p>
            <a:pPr marL="0" indent="0" algn="ctr">
              <a:buSzPct val="25000"/>
              <a:buFont typeface="Noto Symbol"/>
              <a:buNone/>
            </a:pPr>
            <a:r>
              <a:rPr lang="hu-HU" sz="2000" dirty="0" smtClean="0">
                <a:solidFill>
                  <a:srgbClr val="9DCA2A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Head of R&amp;D</a:t>
            </a:r>
          </a:p>
          <a:p>
            <a:pPr marL="0" indent="0" algn="ctr">
              <a:buSzPct val="25000"/>
              <a:buFont typeface="Noto Symbol"/>
              <a:buNone/>
            </a:pPr>
            <a:r>
              <a:rPr lang="hu-HU" sz="2000" dirty="0" err="1" smtClean="0">
                <a:solidFill>
                  <a:srgbClr val="9DCA2A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Commsignia</a:t>
            </a:r>
            <a:r>
              <a:rPr lang="hu-HU" sz="2000" dirty="0" smtClean="0">
                <a:solidFill>
                  <a:srgbClr val="9DCA2A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</a:t>
            </a:r>
            <a:r>
              <a:rPr lang="hu-HU" sz="2000" dirty="0" smtClean="0">
                <a:solidFill>
                  <a:srgbClr val="9DCA2A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Kft</a:t>
            </a:r>
          </a:p>
        </p:txBody>
      </p:sp>
      <p:sp>
        <p:nvSpPr>
          <p:cNvPr id="16" name="Dátum helye 3"/>
          <p:cNvSpPr>
            <a:spLocks noGrp="1"/>
          </p:cNvSpPr>
          <p:nvPr>
            <p:ph type="dt" sz="half" idx="10"/>
          </p:nvPr>
        </p:nvSpPr>
        <p:spPr>
          <a:xfrm>
            <a:off x="51702" y="7034640"/>
            <a:ext cx="8808781" cy="365125"/>
          </a:xfrm>
        </p:spPr>
        <p:txBody>
          <a:bodyPr/>
          <a:lstStyle/>
          <a:p>
            <a:fld id="{D89D42C8-1A5C-B348-B57A-890001BE24E4}" type="datetime3">
              <a:rPr lang="en-US" smtClean="0">
                <a:solidFill>
                  <a:schemeClr val="bg1"/>
                </a:solidFill>
              </a:rPr>
              <a:pPr/>
              <a:t>22 November 2016</a:t>
            </a:fld>
            <a:r>
              <a:rPr lang="en-US" dirty="0" smtClean="0">
                <a:solidFill>
                  <a:schemeClr val="bg1"/>
                </a:solidFill>
              </a:rPr>
              <a:t> © Commsignia Ltd. All rights reserved.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800" dirty="0" smtClean="0">
                <a:solidFill>
                  <a:schemeClr val="bg1"/>
                </a:solidFill>
              </a:rPr>
              <a:t>Documents supplied in confidence may not be disclosed to any third party or used for other purpose without the written permission of Commsignia Ltd.</a:t>
            </a:r>
          </a:p>
        </p:txBody>
      </p:sp>
    </p:spTree>
    <p:extLst>
      <p:ext uri="{BB962C8B-B14F-4D97-AF65-F5344CB8AC3E}">
        <p14:creationId xmlns:p14="http://schemas.microsoft.com/office/powerpoint/2010/main" val="184793390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Történelem</a:t>
            </a:r>
            <a:endParaRPr lang="hu-H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D42C8-1A5C-B348-B57A-890001BE24E4}" type="datetime3">
              <a:rPr lang="hu-HU" smtClean="0"/>
              <a:t>’16 Nov.</a:t>
            </a:fld>
            <a:r>
              <a:rPr lang="hu-HU" dirty="0" smtClean="0"/>
              <a:t> © </a:t>
            </a:r>
            <a:r>
              <a:rPr lang="hu-HU" dirty="0" err="1" smtClean="0"/>
              <a:t>Commsignia</a:t>
            </a:r>
            <a:r>
              <a:rPr lang="hu-HU" dirty="0" smtClean="0"/>
              <a:t> Ltd.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200C-152C-D84A-90BA-3DDEC8710086}" type="slidenum">
              <a:rPr lang="hu-HU" smtClean="0"/>
              <a:t>5</a:t>
            </a:fld>
            <a:endParaRPr lang="hu-HU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29184" y="1901952"/>
            <a:ext cx="8266176" cy="0"/>
          </a:xfrm>
          <a:prstGeom prst="line">
            <a:avLst/>
          </a:prstGeom>
          <a:ln w="38100">
            <a:solidFill>
              <a:srgbClr val="9DCA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26720" y="1780032"/>
            <a:ext cx="243840" cy="243840"/>
          </a:xfrm>
          <a:prstGeom prst="ellipse">
            <a:avLst/>
          </a:prstGeom>
          <a:solidFill>
            <a:srgbClr val="9DCA2A"/>
          </a:solidFill>
          <a:ln w="38100">
            <a:solidFill>
              <a:srgbClr val="9DCA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" name="Oval 8"/>
          <p:cNvSpPr/>
          <p:nvPr/>
        </p:nvSpPr>
        <p:spPr>
          <a:xfrm>
            <a:off x="1207008" y="1780032"/>
            <a:ext cx="243840" cy="243840"/>
          </a:xfrm>
          <a:prstGeom prst="ellipse">
            <a:avLst/>
          </a:prstGeom>
          <a:solidFill>
            <a:srgbClr val="9DCA2A"/>
          </a:solidFill>
          <a:ln w="38100">
            <a:solidFill>
              <a:srgbClr val="9DCA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0" name="Oval 9"/>
          <p:cNvSpPr/>
          <p:nvPr/>
        </p:nvSpPr>
        <p:spPr>
          <a:xfrm>
            <a:off x="1987296" y="1780032"/>
            <a:ext cx="243840" cy="243840"/>
          </a:xfrm>
          <a:prstGeom prst="ellipse">
            <a:avLst/>
          </a:prstGeom>
          <a:solidFill>
            <a:srgbClr val="9DCA2A"/>
          </a:solidFill>
          <a:ln w="38100">
            <a:solidFill>
              <a:srgbClr val="9DCA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1" name="Oval 10"/>
          <p:cNvSpPr/>
          <p:nvPr/>
        </p:nvSpPr>
        <p:spPr>
          <a:xfrm>
            <a:off x="2767584" y="1755648"/>
            <a:ext cx="243840" cy="243840"/>
          </a:xfrm>
          <a:prstGeom prst="ellipse">
            <a:avLst/>
          </a:prstGeom>
          <a:solidFill>
            <a:srgbClr val="9DCA2A"/>
          </a:solidFill>
          <a:ln w="38100">
            <a:solidFill>
              <a:srgbClr val="9DCA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2" name="Oval 11"/>
          <p:cNvSpPr/>
          <p:nvPr/>
        </p:nvSpPr>
        <p:spPr>
          <a:xfrm>
            <a:off x="3547872" y="1780032"/>
            <a:ext cx="243840" cy="243840"/>
          </a:xfrm>
          <a:prstGeom prst="ellipse">
            <a:avLst/>
          </a:prstGeom>
          <a:solidFill>
            <a:srgbClr val="9DCA2A"/>
          </a:solidFill>
          <a:ln w="38100">
            <a:solidFill>
              <a:srgbClr val="9DCA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3" name="Oval 12"/>
          <p:cNvSpPr/>
          <p:nvPr/>
        </p:nvSpPr>
        <p:spPr>
          <a:xfrm>
            <a:off x="4328160" y="1767841"/>
            <a:ext cx="243840" cy="243840"/>
          </a:xfrm>
          <a:prstGeom prst="ellipse">
            <a:avLst/>
          </a:prstGeom>
          <a:solidFill>
            <a:srgbClr val="9DCA2A"/>
          </a:solidFill>
          <a:ln w="38100">
            <a:solidFill>
              <a:srgbClr val="9DCA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4" name="Oval 13"/>
          <p:cNvSpPr/>
          <p:nvPr/>
        </p:nvSpPr>
        <p:spPr>
          <a:xfrm>
            <a:off x="5108448" y="1767841"/>
            <a:ext cx="243840" cy="243840"/>
          </a:xfrm>
          <a:prstGeom prst="ellipse">
            <a:avLst/>
          </a:prstGeom>
          <a:solidFill>
            <a:srgbClr val="9DCA2A"/>
          </a:solidFill>
          <a:ln w="38100">
            <a:solidFill>
              <a:srgbClr val="9DCA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5" name="Oval 14"/>
          <p:cNvSpPr/>
          <p:nvPr/>
        </p:nvSpPr>
        <p:spPr>
          <a:xfrm>
            <a:off x="5888736" y="1779715"/>
            <a:ext cx="243840" cy="243840"/>
          </a:xfrm>
          <a:prstGeom prst="ellipse">
            <a:avLst/>
          </a:prstGeom>
          <a:solidFill>
            <a:srgbClr val="9DCA2A"/>
          </a:solidFill>
          <a:ln w="38100">
            <a:solidFill>
              <a:srgbClr val="9DCA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Oval 15"/>
          <p:cNvSpPr/>
          <p:nvPr/>
        </p:nvSpPr>
        <p:spPr>
          <a:xfrm>
            <a:off x="6669024" y="1755648"/>
            <a:ext cx="243840" cy="243840"/>
          </a:xfrm>
          <a:prstGeom prst="ellipse">
            <a:avLst/>
          </a:prstGeom>
          <a:solidFill>
            <a:srgbClr val="9DCA2A"/>
          </a:solidFill>
          <a:ln w="38100">
            <a:solidFill>
              <a:srgbClr val="9DCA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Oval 16"/>
          <p:cNvSpPr/>
          <p:nvPr/>
        </p:nvSpPr>
        <p:spPr>
          <a:xfrm>
            <a:off x="7449312" y="1779715"/>
            <a:ext cx="243840" cy="243840"/>
          </a:xfrm>
          <a:prstGeom prst="ellipse">
            <a:avLst/>
          </a:prstGeom>
          <a:solidFill>
            <a:srgbClr val="9DCA2A"/>
          </a:solidFill>
          <a:ln w="38100">
            <a:solidFill>
              <a:srgbClr val="9DCA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8" name="Oval 17"/>
          <p:cNvSpPr/>
          <p:nvPr/>
        </p:nvSpPr>
        <p:spPr>
          <a:xfrm>
            <a:off x="8229600" y="1767841"/>
            <a:ext cx="243840" cy="243840"/>
          </a:xfrm>
          <a:prstGeom prst="ellipse">
            <a:avLst/>
          </a:prstGeom>
          <a:solidFill>
            <a:srgbClr val="9DCA2A"/>
          </a:solidFill>
          <a:ln w="38100">
            <a:solidFill>
              <a:srgbClr val="9DCA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TextBox 19"/>
          <p:cNvSpPr txBox="1"/>
          <p:nvPr/>
        </p:nvSpPr>
        <p:spPr>
          <a:xfrm>
            <a:off x="222268" y="213885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2006</a:t>
            </a:r>
            <a:endParaRPr lang="en-US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03996" y="213885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2012</a:t>
            </a:r>
            <a:endParaRPr lang="en-US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25148" y="2133601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2016</a:t>
            </a:r>
            <a:endParaRPr lang="en-US" dirty="0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9" y="2502933"/>
            <a:ext cx="2286936" cy="74170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109215" y="3532543"/>
            <a:ext cx="21235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Roboto" charset="0"/>
                <a:ea typeface="Roboto" charset="0"/>
                <a:cs typeface="Roboto" charset="0"/>
              </a:rPr>
              <a:t>K+F</a:t>
            </a:r>
          </a:p>
          <a:p>
            <a:r>
              <a:rPr lang="hu-HU" dirty="0" smtClean="0">
                <a:latin typeface="Roboto" charset="0"/>
                <a:ea typeface="Roboto" charset="0"/>
                <a:cs typeface="Roboto" charset="0"/>
              </a:rPr>
              <a:t>Kutatóintézetek</a:t>
            </a:r>
          </a:p>
          <a:p>
            <a:r>
              <a:rPr lang="hu-HU" dirty="0" smtClean="0">
                <a:latin typeface="Roboto" charset="0"/>
                <a:ea typeface="Roboto" charset="0"/>
                <a:cs typeface="Roboto" charset="0"/>
              </a:rPr>
              <a:t>Kutató-csoportok</a:t>
            </a:r>
          </a:p>
          <a:p>
            <a:r>
              <a:rPr lang="hu-HU" dirty="0" smtClean="0">
                <a:latin typeface="Roboto" charset="0"/>
                <a:ea typeface="Roboto" charset="0"/>
                <a:cs typeface="Roboto" charset="0"/>
              </a:rPr>
              <a:t>Egyetemek</a:t>
            </a:r>
          </a:p>
          <a:p>
            <a:endParaRPr lang="hu-HU" dirty="0">
              <a:latin typeface="Roboto" charset="0"/>
              <a:ea typeface="Roboto" charset="0"/>
              <a:cs typeface="Roboto" charset="0"/>
            </a:endParaRPr>
          </a:p>
          <a:p>
            <a:endParaRPr lang="hu-HU" dirty="0">
              <a:latin typeface="Roboto" charset="0"/>
              <a:ea typeface="Roboto" charset="0"/>
              <a:cs typeface="Roboto" charset="0"/>
            </a:endParaRPr>
          </a:p>
          <a:p>
            <a:endParaRPr lang="hu-HU" dirty="0" smtClean="0">
              <a:latin typeface="Roboto" charset="0"/>
              <a:ea typeface="Roboto" charset="0"/>
              <a:cs typeface="Roboto" charset="0"/>
            </a:endParaRPr>
          </a:p>
          <a:p>
            <a:endParaRPr lang="hu-HU" dirty="0" smtClean="0">
              <a:latin typeface="Roboto" charset="0"/>
              <a:ea typeface="Roboto" charset="0"/>
              <a:cs typeface="Roboto" charset="0"/>
            </a:endParaRPr>
          </a:p>
          <a:p>
            <a:endParaRPr lang="hu-HU" dirty="0" smtClean="0">
              <a:latin typeface="Roboto" charset="0"/>
              <a:ea typeface="Roboto" charset="0"/>
              <a:cs typeface="Roboto" charset="0"/>
            </a:endParaRPr>
          </a:p>
          <a:p>
            <a:r>
              <a:rPr lang="hu-HU" dirty="0" smtClean="0">
                <a:latin typeface="Roboto" charset="0"/>
                <a:ea typeface="Roboto" charset="0"/>
                <a:cs typeface="Roboto" charset="0"/>
              </a:rPr>
              <a:t>CAR-PC</a:t>
            </a:r>
            <a:endParaRPr lang="hu-HU" dirty="0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9" r="73500"/>
          <a:stretch/>
        </p:blipFill>
        <p:spPr>
          <a:xfrm>
            <a:off x="222268" y="3241347"/>
            <a:ext cx="1865376" cy="31365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460" y="2527000"/>
            <a:ext cx="2013817" cy="3118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163" y="2953461"/>
            <a:ext cx="1774413" cy="118294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315967" y="4348025"/>
            <a:ext cx="20619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Roboto" charset="0"/>
                <a:ea typeface="Roboto" charset="0"/>
                <a:cs typeface="Roboto" charset="0"/>
              </a:rPr>
              <a:t>K+F</a:t>
            </a:r>
          </a:p>
          <a:p>
            <a:r>
              <a:rPr lang="hu-HU" dirty="0" smtClean="0">
                <a:latin typeface="Roboto" charset="0"/>
                <a:ea typeface="Roboto" charset="0"/>
                <a:cs typeface="Roboto" charset="0"/>
              </a:rPr>
              <a:t>Kutatóintézetek</a:t>
            </a:r>
          </a:p>
          <a:p>
            <a:r>
              <a:rPr lang="hu-HU" dirty="0" smtClean="0">
                <a:latin typeface="Roboto" charset="0"/>
                <a:ea typeface="Roboto" charset="0"/>
                <a:cs typeface="Roboto" charset="0"/>
              </a:rPr>
              <a:t>Kutató-csoportok</a:t>
            </a:r>
          </a:p>
          <a:p>
            <a:r>
              <a:rPr lang="hu-HU" dirty="0" smtClean="0">
                <a:latin typeface="Roboto" charset="0"/>
                <a:ea typeface="Roboto" charset="0"/>
                <a:cs typeface="Roboto" charset="0"/>
              </a:rPr>
              <a:t>Egyetemek</a:t>
            </a:r>
            <a:endParaRPr lang="hu-HU" dirty="0">
              <a:latin typeface="Roboto" charset="0"/>
              <a:ea typeface="Roboto" charset="0"/>
              <a:cs typeface="Roboto" charset="0"/>
            </a:endParaRPr>
          </a:p>
          <a:p>
            <a:endParaRPr lang="hu-HU" dirty="0" smtClean="0">
              <a:latin typeface="Roboto" charset="0"/>
              <a:ea typeface="Roboto" charset="0"/>
              <a:cs typeface="Roboto" charset="0"/>
            </a:endParaRPr>
          </a:p>
          <a:p>
            <a:endParaRPr lang="hu-HU" dirty="0" smtClean="0">
              <a:latin typeface="Roboto" charset="0"/>
              <a:ea typeface="Roboto" charset="0"/>
              <a:cs typeface="Roboto" charset="0"/>
            </a:endParaRPr>
          </a:p>
          <a:p>
            <a:r>
              <a:rPr lang="hu-HU" dirty="0" smtClean="0">
                <a:latin typeface="Roboto" charset="0"/>
                <a:ea typeface="Roboto" charset="0"/>
                <a:cs typeface="Roboto" charset="0"/>
              </a:rPr>
              <a:t>Beágyazott Linux</a:t>
            </a:r>
            <a:endParaRPr lang="hu-HU" dirty="0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84" y="2231136"/>
            <a:ext cx="3387563" cy="116729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377932" y="3544932"/>
            <a:ext cx="29123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Roboto" charset="0"/>
                <a:ea typeface="Roboto" charset="0"/>
                <a:cs typeface="Roboto" charset="0"/>
              </a:rPr>
              <a:t>Okos autók</a:t>
            </a:r>
          </a:p>
          <a:p>
            <a:r>
              <a:rPr lang="hu-HU" dirty="0" smtClean="0">
                <a:latin typeface="Roboto" charset="0"/>
                <a:ea typeface="Roboto" charset="0"/>
                <a:cs typeface="Roboto" charset="0"/>
              </a:rPr>
              <a:t>Okos utak </a:t>
            </a:r>
          </a:p>
          <a:p>
            <a:r>
              <a:rPr lang="hu-HU" dirty="0" smtClean="0">
                <a:latin typeface="Roboto" charset="0"/>
                <a:ea typeface="Roboto" charset="0"/>
                <a:cs typeface="Roboto" charset="0"/>
              </a:rPr>
              <a:t>Okos városok</a:t>
            </a:r>
          </a:p>
          <a:p>
            <a:endParaRPr lang="hu-HU" dirty="0">
              <a:latin typeface="Roboto" charset="0"/>
              <a:ea typeface="Roboto" charset="0"/>
              <a:cs typeface="Roboto" charset="0"/>
            </a:endParaRPr>
          </a:p>
          <a:p>
            <a:r>
              <a:rPr lang="hu-HU" dirty="0" smtClean="0">
                <a:latin typeface="Roboto" charset="0"/>
                <a:ea typeface="Roboto" charset="0"/>
                <a:cs typeface="Roboto" charset="0"/>
              </a:rPr>
              <a:t>Nagy volumenű pilot projektek</a:t>
            </a:r>
          </a:p>
          <a:p>
            <a:endParaRPr lang="hu-HU" dirty="0">
              <a:latin typeface="Roboto" charset="0"/>
              <a:ea typeface="Roboto" charset="0"/>
              <a:cs typeface="Roboto" charset="0"/>
            </a:endParaRPr>
          </a:p>
          <a:p>
            <a:endParaRPr lang="hu-HU" dirty="0">
              <a:latin typeface="Roboto" charset="0"/>
              <a:ea typeface="Roboto" charset="0"/>
              <a:cs typeface="Roboto" charset="0"/>
            </a:endParaRPr>
          </a:p>
          <a:p>
            <a:endParaRPr lang="hu-HU" dirty="0" smtClean="0">
              <a:latin typeface="Roboto" charset="0"/>
              <a:ea typeface="Roboto" charset="0"/>
              <a:cs typeface="Roboto" charset="0"/>
            </a:endParaRPr>
          </a:p>
          <a:p>
            <a:r>
              <a:rPr lang="hu-HU" dirty="0" smtClean="0">
                <a:latin typeface="Roboto" charset="0"/>
                <a:ea typeface="Roboto" charset="0"/>
                <a:cs typeface="Roboto" charset="0"/>
              </a:rPr>
              <a:t>Valós idejű rendszer</a:t>
            </a:r>
            <a:endParaRPr lang="hu-HU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40864" y="6394865"/>
            <a:ext cx="5888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b="1" dirty="0" smtClean="0">
                <a:latin typeface="Roboto" charset="0"/>
                <a:ea typeface="Roboto" charset="0"/>
                <a:cs typeface="Roboto" charset="0"/>
              </a:rPr>
              <a:t>Tömeggyártás 2019-től!</a:t>
            </a:r>
            <a:endParaRPr lang="hu-HU" sz="2000" b="1" dirty="0"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74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/>
      <p:bldP spid="28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2.commsignia.com/wp-content/themes/commsignia/assets/img/us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685" y="446982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2.commsignia.com/wp-content/themes/commsignia/assets/img/us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847" y="5855866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2.commsignia.com/wp-content/themes/commsignia/assets/img/use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408" y="446982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2.commsignia.com/wp-content/themes/commsignia/assets/img/use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54" y="5184195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2.commsignia.com/wp-content/themes/commsignia/assets/img/use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685" y="5184195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2.commsignia.com/wp-content/themes/commsignia/assets/img/use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406" y="585927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847620"/>
            <a:ext cx="3831336" cy="4369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r"/>
            <a:r>
              <a:rPr lang="hu-HU" sz="2000" dirty="0" err="1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WiFi-hez</a:t>
            </a:r>
            <a:r>
              <a:rPr lang="hu-HU" sz="20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hasonló RF technológia</a:t>
            </a:r>
            <a:endParaRPr lang="hu-HU" sz="2000" dirty="0" smtClean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0844" y="4509120"/>
            <a:ext cx="3591065" cy="4369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r"/>
            <a:r>
              <a:rPr lang="hu-HU" sz="20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Biztonságos</a:t>
            </a:r>
            <a:endParaRPr lang="hu-HU" sz="2000" dirty="0" smtClean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929" y="5203845"/>
            <a:ext cx="3578979" cy="4369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r"/>
            <a:r>
              <a:rPr lang="hu-HU" sz="20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Nagy hatótáv közúton</a:t>
            </a:r>
            <a:endParaRPr lang="hu-HU" sz="2000" dirty="0" smtClean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930" y="5859270"/>
            <a:ext cx="3578978" cy="4369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r"/>
            <a:r>
              <a:rPr lang="hu-HU" sz="20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Nagy lefedettség városban</a:t>
            </a:r>
            <a:endParaRPr lang="hu-HU" sz="2000" dirty="0" smtClean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42030" y="5878920"/>
            <a:ext cx="4328640" cy="4369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Változatos </a:t>
            </a:r>
            <a:r>
              <a:rPr lang="hu-HU" sz="200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felhasználási lehetőségek</a:t>
            </a:r>
            <a:endParaRPr lang="hu-HU" sz="2000" dirty="0" smtClean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94804" y="5203845"/>
            <a:ext cx="4033124" cy="4369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Változatos üzenet típusok</a:t>
            </a:r>
            <a:endParaRPr lang="hu-HU" sz="2000" dirty="0" smtClean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94804" y="4505007"/>
            <a:ext cx="4486940" cy="4369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Jármű-infrastruktúra kommunikáció</a:t>
            </a:r>
            <a:endParaRPr lang="hu-HU" sz="2800" dirty="0" smtClean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94805" y="3853316"/>
            <a:ext cx="4022912" cy="4369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Jármű-jármű kommunikáció</a:t>
            </a:r>
            <a:endParaRPr lang="hu-HU" sz="2000" dirty="0" smtClean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0" name="Picture 16" descr="http://www2.commsignia.com/wp-content/themes/commsignia/assets/img/use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54" y="3794687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http://www2.commsignia.com/wp-content/themes/commsignia/assets/img/use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855" y="3775453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6196647"/>
            <a:ext cx="988568" cy="679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13" y="6247041"/>
            <a:ext cx="621363" cy="571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21" y="6106357"/>
            <a:ext cx="1706372" cy="866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318" y="6124987"/>
            <a:ext cx="1117209" cy="85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Miért pont 5,9 </a:t>
            </a:r>
            <a:r>
              <a:rPr lang="hu-HU" dirty="0" err="1" smtClean="0"/>
              <a:t>GHz</a:t>
            </a:r>
            <a:r>
              <a:rPr lang="hu-HU" dirty="0" smtClean="0"/>
              <a:t> (IEEE 802.11p)?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Kapcsolat nélküli</a:t>
            </a:r>
          </a:p>
          <a:p>
            <a:r>
              <a:rPr lang="hu-HU" dirty="0" smtClean="0"/>
              <a:t>Ad-hoc</a:t>
            </a:r>
          </a:p>
          <a:p>
            <a:r>
              <a:rPr lang="hu-HU" dirty="0" smtClean="0"/>
              <a:t>Nagy lefedettségű</a:t>
            </a:r>
          </a:p>
          <a:p>
            <a:r>
              <a:rPr lang="hu-HU" dirty="0" smtClean="0"/>
              <a:t>Nem szükséges bázisállomás, </a:t>
            </a:r>
            <a:r>
              <a:rPr lang="hu-HU" dirty="0" err="1" smtClean="0"/>
              <a:t>cloud</a:t>
            </a:r>
            <a:r>
              <a:rPr lang="hu-HU" dirty="0" smtClean="0"/>
              <a:t> és egyéb infrastruktúra</a:t>
            </a:r>
            <a:endParaRPr lang="hu-H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D42C8-1A5C-B348-B57A-890001BE24E4}" type="datetime3">
              <a:rPr lang="en-US" smtClean="0"/>
              <a:t>22 November 2016</a:t>
            </a:fld>
            <a:r>
              <a:rPr lang="hu-HU" smtClean="0"/>
              <a:t> </a:t>
            </a:r>
            <a:r>
              <a:rPr lang="it-IT" smtClean="0"/>
              <a:t>© Commsignia Ltd</a:t>
            </a:r>
            <a:r>
              <a:rPr lang="hu-HU" smtClean="0"/>
              <a:t>.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200C-152C-D84A-90BA-3DDEC8710086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678" y="3987388"/>
            <a:ext cx="7101497" cy="362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38520" y="6152093"/>
            <a:ext cx="1305145" cy="405045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r>
              <a:rPr lang="hu-HU" sz="1400" dirty="0" err="1" smtClean="0">
                <a:solidFill>
                  <a:srgbClr val="282A2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Google</a:t>
            </a:r>
            <a:r>
              <a:rPr lang="hu-HU" sz="1400" dirty="0" smtClean="0">
                <a:solidFill>
                  <a:srgbClr val="282A2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hu-HU" sz="1400" dirty="0" err="1" smtClean="0">
                <a:solidFill>
                  <a:srgbClr val="282A2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Maps</a:t>
            </a:r>
            <a:endParaRPr lang="hu-HU" sz="1400" dirty="0" smtClean="0">
              <a:solidFill>
                <a:srgbClr val="282A2D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ctr"/>
            <a:r>
              <a:rPr lang="hu-HU" sz="1100" dirty="0" smtClean="0">
                <a:solidFill>
                  <a:srgbClr val="A5B92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1-30 min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21281" y="6152093"/>
            <a:ext cx="1305145" cy="405045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algn="ctr"/>
            <a:r>
              <a:rPr lang="hu-HU" sz="1400" dirty="0" smtClean="0">
                <a:solidFill>
                  <a:srgbClr val="282A2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Apple </a:t>
            </a:r>
            <a:r>
              <a:rPr lang="hu-HU" sz="1400" dirty="0" err="1" smtClean="0">
                <a:solidFill>
                  <a:srgbClr val="282A2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Maps</a:t>
            </a:r>
            <a:endParaRPr lang="hu-HU" sz="1400" dirty="0" smtClean="0">
              <a:solidFill>
                <a:srgbClr val="282A2D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ctr"/>
            <a:r>
              <a:rPr lang="hu-HU" sz="1100" dirty="0">
                <a:solidFill>
                  <a:srgbClr val="A5B92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1-30 min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28120" y="6149147"/>
            <a:ext cx="1305145" cy="405045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algn="ctr"/>
            <a:r>
              <a:rPr lang="hu-HU" sz="1400" dirty="0" err="1" smtClean="0">
                <a:solidFill>
                  <a:srgbClr val="282A2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Waze</a:t>
            </a:r>
            <a:endParaRPr lang="hu-HU" sz="1400" dirty="0" smtClean="0">
              <a:solidFill>
                <a:srgbClr val="282A2D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ctr"/>
            <a:r>
              <a:rPr lang="hu-HU" sz="1100" dirty="0">
                <a:solidFill>
                  <a:srgbClr val="A5B92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30-60 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34959" y="6146201"/>
            <a:ext cx="1305145" cy="405045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algn="ctr"/>
            <a:r>
              <a:rPr lang="hu-HU" sz="1400" dirty="0" smtClean="0">
                <a:solidFill>
                  <a:srgbClr val="282A2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hu-HU" sz="1400" dirty="0" smtClean="0">
                <a:solidFill>
                  <a:srgbClr val="282A2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V2X</a:t>
            </a:r>
          </a:p>
          <a:p>
            <a:pPr algn="ctr"/>
            <a:r>
              <a:rPr lang="hu-HU" sz="1100" dirty="0">
                <a:solidFill>
                  <a:srgbClr val="A5B92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&lt; 10 </a:t>
            </a:r>
            <a:r>
              <a:rPr lang="hu-HU" sz="1100" dirty="0" err="1">
                <a:solidFill>
                  <a:srgbClr val="A5B92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msec</a:t>
            </a:r>
            <a:endParaRPr lang="hu-HU" sz="1100" dirty="0">
              <a:solidFill>
                <a:srgbClr val="A5B92F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44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rapezoid 49"/>
          <p:cNvSpPr/>
          <p:nvPr/>
        </p:nvSpPr>
        <p:spPr>
          <a:xfrm rot="5400000">
            <a:off x="1526498" y="3686130"/>
            <a:ext cx="2396236" cy="1031481"/>
          </a:xfrm>
          <a:prstGeom prst="trapezoid">
            <a:avLst>
              <a:gd name="adj" fmla="val 39008"/>
            </a:avLst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apezoid 48"/>
          <p:cNvSpPr/>
          <p:nvPr/>
        </p:nvSpPr>
        <p:spPr>
          <a:xfrm rot="16200000">
            <a:off x="3342986" y="3691887"/>
            <a:ext cx="2396236" cy="1031481"/>
          </a:xfrm>
          <a:prstGeom prst="trapezoid">
            <a:avLst>
              <a:gd name="adj" fmla="val 39008"/>
            </a:avLst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apezoid 47"/>
          <p:cNvSpPr/>
          <p:nvPr/>
        </p:nvSpPr>
        <p:spPr>
          <a:xfrm>
            <a:off x="2449657" y="4985622"/>
            <a:ext cx="2396236" cy="1220961"/>
          </a:xfrm>
          <a:prstGeom prst="trapezoid">
            <a:avLst>
              <a:gd name="adj" fmla="val 75202"/>
            </a:avLst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apezoid 46"/>
          <p:cNvSpPr/>
          <p:nvPr/>
        </p:nvSpPr>
        <p:spPr>
          <a:xfrm rot="10800000">
            <a:off x="2449657" y="551842"/>
            <a:ext cx="2396236" cy="2707338"/>
          </a:xfrm>
          <a:prstGeom prst="trapezoid">
            <a:avLst>
              <a:gd name="adj" fmla="val 39008"/>
            </a:avLst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rapezoid 39"/>
          <p:cNvSpPr/>
          <p:nvPr/>
        </p:nvSpPr>
        <p:spPr>
          <a:xfrm rot="16200000">
            <a:off x="6886973" y="1099135"/>
            <a:ext cx="2396236" cy="1923855"/>
          </a:xfrm>
          <a:prstGeom prst="trapezoid">
            <a:avLst>
              <a:gd name="adj" fmla="val 49090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D42C8-1A5C-B348-B57A-890001BE24E4}" type="datetime3">
              <a:rPr lang="en-US" smtClean="0"/>
              <a:t>22 November 2016</a:t>
            </a:fld>
            <a:r>
              <a:rPr lang="hu-HU" smtClean="0"/>
              <a:t> </a:t>
            </a:r>
            <a:r>
              <a:rPr lang="it-IT" smtClean="0"/>
              <a:t>© Commsignia Ltd</a:t>
            </a:r>
            <a:r>
              <a:rPr lang="hu-HU" smtClean="0"/>
              <a:t>.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200C-152C-D84A-90BA-3DDEC8710086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19876" y="1309566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Akácfa utca</a:t>
            </a:r>
            <a:endParaRPr lang="hu-HU" dirty="0">
              <a:solidFill>
                <a:schemeClr val="bg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65092" y="3723264"/>
            <a:ext cx="1755453" cy="76508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710" y="1678521"/>
            <a:ext cx="1755453" cy="765085"/>
          </a:xfrm>
          <a:prstGeom prst="rect">
            <a:avLst/>
          </a:prstGeom>
        </p:spPr>
      </p:pic>
      <p:sp>
        <p:nvSpPr>
          <p:cNvPr id="41" name="Trapezoid 40"/>
          <p:cNvSpPr/>
          <p:nvPr/>
        </p:nvSpPr>
        <p:spPr>
          <a:xfrm rot="5400000">
            <a:off x="2663990" y="540374"/>
            <a:ext cx="2396236" cy="3041380"/>
          </a:xfrm>
          <a:prstGeom prst="trapezoid">
            <a:avLst>
              <a:gd name="adj" fmla="val 39008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apezoid 41"/>
          <p:cNvSpPr/>
          <p:nvPr/>
        </p:nvSpPr>
        <p:spPr>
          <a:xfrm>
            <a:off x="5096683" y="2410901"/>
            <a:ext cx="2396236" cy="817178"/>
          </a:xfrm>
          <a:prstGeom prst="trapezoid">
            <a:avLst>
              <a:gd name="adj" fmla="val 15303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apezoid 42"/>
          <p:cNvSpPr/>
          <p:nvPr/>
        </p:nvSpPr>
        <p:spPr>
          <a:xfrm rot="10800000">
            <a:off x="5096683" y="861343"/>
            <a:ext cx="2396236" cy="817178"/>
          </a:xfrm>
          <a:prstGeom prst="trapezoid">
            <a:avLst>
              <a:gd name="adj" fmla="val 15303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V="1">
            <a:off x="4545443" y="1327984"/>
            <a:ext cx="4394663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 rot="5400000" flipV="1">
            <a:off x="3986411" y="749568"/>
            <a:ext cx="1163783" cy="457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5400000">
            <a:off x="2477836" y="4751591"/>
            <a:ext cx="3996668" cy="471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 flipV="1">
            <a:off x="4499723" y="2767806"/>
            <a:ext cx="4394663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717335" y="162456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Dob utca</a:t>
            </a:r>
            <a:endParaRPr lang="hu-HU" dirty="0">
              <a:solidFill>
                <a:schemeClr val="bg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20" name="Rectangle 19"/>
          <p:cNvSpPr/>
          <p:nvPr/>
        </p:nvSpPr>
        <p:spPr>
          <a:xfrm flipV="1">
            <a:off x="23160" y="1280520"/>
            <a:ext cx="273989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 rot="5400000" flipV="1">
            <a:off x="2158304" y="721488"/>
            <a:ext cx="1163783" cy="457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53" name="Oval 52"/>
          <p:cNvSpPr/>
          <p:nvPr/>
        </p:nvSpPr>
        <p:spPr>
          <a:xfrm>
            <a:off x="2560860" y="3056928"/>
            <a:ext cx="2133750" cy="2133750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142337" y="2619054"/>
            <a:ext cx="2973503" cy="2973503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846825" y="3320909"/>
            <a:ext cx="1605788" cy="1605788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992670" y="3480611"/>
            <a:ext cx="1307533" cy="1307533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134325" y="3606631"/>
            <a:ext cx="1038329" cy="1038329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V="1">
            <a:off x="23160" y="2790666"/>
            <a:ext cx="273989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5400000" flipV="1">
            <a:off x="739495" y="4791367"/>
            <a:ext cx="404712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1627189" y="2132928"/>
            <a:ext cx="4002897" cy="4002897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1184950" y="1748903"/>
            <a:ext cx="4915739" cy="4915739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53368" y="1243293"/>
            <a:ext cx="5782166" cy="5782166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19685" y="724986"/>
            <a:ext cx="6816099" cy="6816099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-288085" y="285147"/>
            <a:ext cx="7833445" cy="7833445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204079" y="952095"/>
            <a:ext cx="2133750" cy="2133750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785556" y="514221"/>
            <a:ext cx="2973503" cy="2973503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5490044" y="1216076"/>
            <a:ext cx="1605788" cy="1605788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635889" y="1375778"/>
            <a:ext cx="1307533" cy="1307533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777544" y="1501798"/>
            <a:ext cx="1038329" cy="1038329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270408" y="28095"/>
            <a:ext cx="4002897" cy="4002897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828169" y="-355930"/>
            <a:ext cx="4915739" cy="4915739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396587" y="-861540"/>
            <a:ext cx="5782166" cy="5782166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2862904" y="-1379847"/>
            <a:ext cx="6816099" cy="6816099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2355134" y="-1819686"/>
            <a:ext cx="7833445" cy="7833445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87006" y="0"/>
            <a:ext cx="4556994" cy="13231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0" y="96024"/>
            <a:ext cx="2712486" cy="120250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-15232" y="2823598"/>
            <a:ext cx="2758930" cy="41648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567921" y="2944272"/>
            <a:ext cx="4666231" cy="437402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696" y="5206345"/>
            <a:ext cx="4024499" cy="626455"/>
          </a:xfrm>
          <a:prstGeom prst="rect">
            <a:avLst/>
          </a:prstGeom>
        </p:spPr>
      </p:pic>
      <p:sp>
        <p:nvSpPr>
          <p:cNvPr id="71" name="Rounded Rectangular Callout 70"/>
          <p:cNvSpPr/>
          <p:nvPr/>
        </p:nvSpPr>
        <p:spPr>
          <a:xfrm>
            <a:off x="5422556" y="3564799"/>
            <a:ext cx="3556246" cy="1566487"/>
          </a:xfrm>
          <a:prstGeom prst="wedgeRoundRectCallout">
            <a:avLst>
              <a:gd name="adj1" fmla="val -33136"/>
              <a:gd name="adj2" fmla="val -134965"/>
              <a:gd name="adj3" fmla="val 16667"/>
            </a:avLst>
          </a:prstGeom>
          <a:solidFill>
            <a:srgbClr val="9DCA2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Pozíció</a:t>
            </a:r>
          </a:p>
          <a:p>
            <a:pPr algn="r"/>
            <a:r>
              <a:rPr lang="hu-HU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Irány</a:t>
            </a:r>
          </a:p>
          <a:p>
            <a:pPr algn="r"/>
            <a:r>
              <a:rPr lang="hu-HU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Sebesség</a:t>
            </a:r>
          </a:p>
          <a:p>
            <a:pPr algn="r"/>
            <a:r>
              <a:rPr lang="hu-HU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...</a:t>
            </a:r>
          </a:p>
        </p:txBody>
      </p:sp>
      <p:sp>
        <p:nvSpPr>
          <p:cNvPr id="72" name="Rounded Rectangular Callout 71"/>
          <p:cNvSpPr/>
          <p:nvPr/>
        </p:nvSpPr>
        <p:spPr>
          <a:xfrm>
            <a:off x="5406379" y="3564799"/>
            <a:ext cx="3694227" cy="1544950"/>
          </a:xfrm>
          <a:prstGeom prst="wedgeRoundRectCallout">
            <a:avLst>
              <a:gd name="adj1" fmla="val -88139"/>
              <a:gd name="adj2" fmla="val -18223"/>
              <a:gd name="adj3" fmla="val 16667"/>
            </a:avLst>
          </a:prstGeom>
          <a:solidFill>
            <a:srgbClr val="9DCA2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numCol="2" rtlCol="0" anchor="t"/>
          <a:lstStyle/>
          <a:p>
            <a:r>
              <a:rPr lang="hu-HU" sz="16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Pozíció</a:t>
            </a:r>
          </a:p>
          <a:p>
            <a:r>
              <a:rPr lang="hu-HU" sz="16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Irány</a:t>
            </a:r>
          </a:p>
          <a:p>
            <a:r>
              <a:rPr lang="hu-HU" sz="16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Sebesség</a:t>
            </a:r>
          </a:p>
          <a:p>
            <a:r>
              <a:rPr lang="hu-HU" sz="16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Gyorsulás</a:t>
            </a:r>
          </a:p>
          <a:p>
            <a:r>
              <a:rPr lang="hu-HU" sz="16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Fékek</a:t>
            </a:r>
          </a:p>
          <a:p>
            <a:r>
              <a:rPr lang="hu-HU" sz="16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Lámpák</a:t>
            </a:r>
          </a:p>
          <a:p>
            <a:r>
              <a:rPr lang="hu-HU" sz="16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Index</a:t>
            </a:r>
          </a:p>
          <a:p>
            <a:r>
              <a:rPr lang="hu-HU" sz="16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Megtett útvonal</a:t>
            </a:r>
          </a:p>
          <a:p>
            <a:r>
              <a:rPr lang="hu-HU" sz="16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Tervezett útvonal</a:t>
            </a:r>
            <a:endParaRPr lang="hu-HU" sz="1600" dirty="0" smtClean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9147" y="5863283"/>
            <a:ext cx="4142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Vehicle-to-vehicle solutions</a:t>
            </a:r>
            <a:endParaRPr lang="en-US" sz="2400" b="1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56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12" grpId="0" animBg="1"/>
      <p:bldP spid="51" grpId="0" animBg="1"/>
      <p:bldP spid="52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V2V alkalmazások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719" y="1417638"/>
            <a:ext cx="8744387" cy="4956938"/>
          </a:xfrm>
        </p:spPr>
        <p:txBody>
          <a:bodyPr>
            <a:normAutofit fontScale="85000" lnSpcReduction="20000"/>
          </a:bodyPr>
          <a:lstStyle/>
          <a:p>
            <a:r>
              <a:rPr lang="hu-HU" dirty="0" smtClean="0"/>
              <a:t>Vészfék asszisztens </a:t>
            </a:r>
          </a:p>
          <a:p>
            <a:pPr lvl="1"/>
            <a:r>
              <a:rPr lang="en-US" sz="2000" b="1" dirty="0" smtClean="0">
                <a:solidFill>
                  <a:srgbClr val="92D050"/>
                </a:solidFill>
              </a:rPr>
              <a:t>EEBL - Emergency Electronic Brake Light</a:t>
            </a:r>
          </a:p>
          <a:p>
            <a:r>
              <a:rPr lang="hu-HU" dirty="0" smtClean="0"/>
              <a:t>Ütközés elkerülés</a:t>
            </a:r>
          </a:p>
          <a:p>
            <a:pPr lvl="1"/>
            <a:r>
              <a:rPr lang="en-US" sz="2000" b="1" dirty="0" smtClean="0">
                <a:solidFill>
                  <a:srgbClr val="92D050"/>
                </a:solidFill>
              </a:rPr>
              <a:t>FCW – Forward Collision Warning</a:t>
            </a:r>
            <a:endParaRPr lang="en-US" sz="2000" dirty="0" smtClean="0"/>
          </a:p>
          <a:p>
            <a:r>
              <a:rPr lang="hu-HU" dirty="0" smtClean="0"/>
              <a:t>Holttér figyelés</a:t>
            </a:r>
          </a:p>
          <a:p>
            <a:pPr lvl="1"/>
            <a:r>
              <a:rPr lang="en-US" sz="2000" b="1" dirty="0" smtClean="0">
                <a:solidFill>
                  <a:srgbClr val="92D050"/>
                </a:solidFill>
              </a:rPr>
              <a:t>BSW </a:t>
            </a:r>
            <a:r>
              <a:rPr lang="mr-IN" sz="2000" b="1" dirty="0">
                <a:solidFill>
                  <a:srgbClr val="92D050"/>
                </a:solidFill>
              </a:rPr>
              <a:t>–</a:t>
            </a:r>
            <a:r>
              <a:rPr lang="en-US" sz="2000" b="1" dirty="0">
                <a:solidFill>
                  <a:srgbClr val="92D050"/>
                </a:solidFill>
              </a:rPr>
              <a:t> Blind Spot Warning</a:t>
            </a:r>
            <a:endParaRPr lang="hu-HU" sz="1600" b="1" dirty="0">
              <a:solidFill>
                <a:srgbClr val="92D050"/>
              </a:solidFill>
            </a:endParaRPr>
          </a:p>
          <a:p>
            <a:r>
              <a:rPr lang="hu-HU" dirty="0" smtClean="0"/>
              <a:t>Sávváltás asszisztens</a:t>
            </a:r>
          </a:p>
          <a:p>
            <a:pPr lvl="1"/>
            <a:r>
              <a:rPr lang="en-US" sz="2000" b="1" dirty="0" smtClean="0">
                <a:solidFill>
                  <a:srgbClr val="92D050"/>
                </a:solidFill>
              </a:rPr>
              <a:t>LCA – Lane Change Assist</a:t>
            </a:r>
            <a:endParaRPr lang="en-US" sz="2000" dirty="0" smtClean="0"/>
          </a:p>
          <a:p>
            <a:r>
              <a:rPr lang="hu-HU" dirty="0" smtClean="0"/>
              <a:t>Fordulás asszisztens</a:t>
            </a:r>
          </a:p>
          <a:p>
            <a:pPr lvl="1"/>
            <a:r>
              <a:rPr lang="en-US" sz="2200" b="1" dirty="0" smtClean="0">
                <a:solidFill>
                  <a:srgbClr val="92D050"/>
                </a:solidFill>
              </a:rPr>
              <a:t>LTA / RTA </a:t>
            </a:r>
            <a:r>
              <a:rPr lang="mr-IN" sz="2200" b="1" dirty="0" smtClean="0">
                <a:solidFill>
                  <a:srgbClr val="92D050"/>
                </a:solidFill>
              </a:rPr>
              <a:t>–</a:t>
            </a:r>
            <a:r>
              <a:rPr lang="en-US" sz="2200" b="1" dirty="0" smtClean="0">
                <a:solidFill>
                  <a:srgbClr val="92D050"/>
                </a:solidFill>
              </a:rPr>
              <a:t> Left / Right Turn Assist</a:t>
            </a:r>
            <a:endParaRPr lang="en-US" sz="2200" b="1" dirty="0">
              <a:solidFill>
                <a:srgbClr val="92D050"/>
              </a:solidFill>
            </a:endParaRPr>
          </a:p>
          <a:p>
            <a:r>
              <a:rPr lang="hu-HU" dirty="0" smtClean="0"/>
              <a:t>Veszélyes előzés figyelmeztetés</a:t>
            </a:r>
          </a:p>
          <a:p>
            <a:pPr lvl="1"/>
            <a:r>
              <a:rPr lang="en-US" sz="2400" b="1" dirty="0" smtClean="0">
                <a:solidFill>
                  <a:srgbClr val="92D050"/>
                </a:solidFill>
              </a:rPr>
              <a:t>DNPW / OVW </a:t>
            </a:r>
            <a:r>
              <a:rPr lang="mr-IN" sz="2400" b="1" dirty="0" smtClean="0">
                <a:solidFill>
                  <a:srgbClr val="92D050"/>
                </a:solidFill>
              </a:rPr>
              <a:t>–</a:t>
            </a:r>
            <a:r>
              <a:rPr lang="en-US" sz="2400" b="1" dirty="0" smtClean="0">
                <a:solidFill>
                  <a:srgbClr val="92D050"/>
                </a:solidFill>
              </a:rPr>
              <a:t> Do Not Pass Warning / Overtaking Vehicle Warning</a:t>
            </a:r>
            <a:endParaRPr lang="en-US" sz="2400" b="1" dirty="0">
              <a:solidFill>
                <a:srgbClr val="92D050"/>
              </a:solidFill>
            </a:endParaRPr>
          </a:p>
          <a:p>
            <a:r>
              <a:rPr lang="hu-HU" dirty="0" smtClean="0"/>
              <a:t>Veszélyes jármű figyelmeztetés</a:t>
            </a:r>
          </a:p>
          <a:p>
            <a:pPr lvl="1"/>
            <a:r>
              <a:rPr lang="en-US" sz="2400" b="1" dirty="0" err="1" smtClean="0">
                <a:solidFill>
                  <a:srgbClr val="92D050"/>
                </a:solidFill>
              </a:rPr>
              <a:t>StVW</a:t>
            </a:r>
            <a:r>
              <a:rPr lang="en-US" sz="2400" b="1" dirty="0" smtClean="0">
                <a:solidFill>
                  <a:srgbClr val="92D050"/>
                </a:solidFill>
              </a:rPr>
              <a:t> / </a:t>
            </a:r>
            <a:r>
              <a:rPr lang="en-US" sz="2400" b="1" dirty="0" err="1" smtClean="0">
                <a:solidFill>
                  <a:srgbClr val="92D050"/>
                </a:solidFill>
              </a:rPr>
              <a:t>SpVW</a:t>
            </a:r>
            <a:r>
              <a:rPr lang="en-US" sz="2400" b="1" dirty="0" smtClean="0">
                <a:solidFill>
                  <a:srgbClr val="92D050"/>
                </a:solidFill>
              </a:rPr>
              <a:t> </a:t>
            </a:r>
            <a:r>
              <a:rPr lang="mr-IN" sz="2400" b="1" dirty="0" smtClean="0">
                <a:solidFill>
                  <a:srgbClr val="92D050"/>
                </a:solidFill>
              </a:rPr>
              <a:t>–</a:t>
            </a:r>
            <a:r>
              <a:rPr lang="en-US" sz="2400" b="1" dirty="0" smtClean="0">
                <a:solidFill>
                  <a:srgbClr val="92D050"/>
                </a:solidFill>
              </a:rPr>
              <a:t> Stationary / Special Vehicle Warning</a:t>
            </a:r>
            <a:endParaRPr lang="en-US" sz="2400" b="1" dirty="0">
              <a:solidFill>
                <a:srgbClr val="92D050"/>
              </a:solidFill>
            </a:endParaRPr>
          </a:p>
          <a:p>
            <a:pPr lvl="1"/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D42C8-1A5C-B348-B57A-890001BE24E4}" type="datetime3">
              <a:rPr lang="en-US" smtClean="0"/>
              <a:t>22 November 2016</a:t>
            </a:fld>
            <a:r>
              <a:rPr lang="hu-HU" smtClean="0"/>
              <a:t> </a:t>
            </a:r>
            <a:r>
              <a:rPr lang="it-IT" smtClean="0"/>
              <a:t>© Commsignia Ltd</a:t>
            </a:r>
            <a:r>
              <a:rPr lang="hu-HU" smtClean="0"/>
              <a:t>.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200C-152C-D84A-90BA-3DDEC87100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8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11574</TotalTime>
  <Words>526</Words>
  <Application>Microsoft Macintosh PowerPoint</Application>
  <PresentationFormat>On-screen Show (4:3)</PresentationFormat>
  <Paragraphs>196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Calibri</vt:lpstr>
      <vt:lpstr>Mangal</vt:lpstr>
      <vt:lpstr>MS PGothic</vt:lpstr>
      <vt:lpstr>ＭＳ Ｐゴシック</vt:lpstr>
      <vt:lpstr>Noto Symbol</vt:lpstr>
      <vt:lpstr>Roboto</vt:lpstr>
      <vt:lpstr>Roboto Light</vt:lpstr>
      <vt:lpstr>Times New Roman</vt:lpstr>
      <vt:lpstr>Arial</vt:lpstr>
      <vt:lpstr>Office Theme</vt:lpstr>
      <vt:lpstr>Napjaink egymással beszélő járművei, úton az önvezető autók felé</vt:lpstr>
      <vt:lpstr>PowerPoint Presentation</vt:lpstr>
      <vt:lpstr>PowerPoint Presentation</vt:lpstr>
      <vt:lpstr>Napjaink egymással beszélő járművei, úton az önvezető autók felé</vt:lpstr>
      <vt:lpstr>Történelem</vt:lpstr>
      <vt:lpstr>PowerPoint Presentation</vt:lpstr>
      <vt:lpstr>Miért pont 5,9 GHz (IEEE 802.11p)?</vt:lpstr>
      <vt:lpstr>PowerPoint Presentation</vt:lpstr>
      <vt:lpstr>V2V alkalmazások</vt:lpstr>
      <vt:lpstr>V2V evolució</vt:lpstr>
      <vt:lpstr>PowerPoint Presentation</vt:lpstr>
      <vt:lpstr>PowerPoint Presentation</vt:lpstr>
      <vt:lpstr>V2I alkalmazások</vt:lpstr>
      <vt:lpstr>Biztonság – támadási lehetőségek</vt:lpstr>
      <vt:lpstr>PowerPoint Presentation</vt:lpstr>
      <vt:lpstr>Adatvédelem</vt:lpstr>
      <vt:lpstr>PowerPoint Presentation</vt:lpstr>
      <vt:lpstr>PowerPoint Presentation</vt:lpstr>
      <vt:lpstr>A jövő</vt:lpstr>
      <vt:lpstr>Your C-ITS partner</vt:lpstr>
    </vt:vector>
  </TitlesOfParts>
  <Manager/>
  <Company>Commsignia, Inc.</Company>
  <LinksUpToDate>false</LinksUpToDate>
  <SharedDoc>false</SharedDoc>
  <HyperlinkBase/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Napjaink egymással beszélő járművei, úton az önvezető autók felé</dc:title>
  <dc:subject>HWSW mobile! 2016</dc:subject>
  <dc:creator>Andras Takacs</dc:creator>
  <cp:keywords/>
  <dc:description/>
  <cp:lastModifiedBy>András Takács</cp:lastModifiedBy>
  <cp:revision>1108</cp:revision>
  <dcterms:created xsi:type="dcterms:W3CDTF">2014-12-17T12:18:46Z</dcterms:created>
  <dcterms:modified xsi:type="dcterms:W3CDTF">2016-11-22T22:25:12Z</dcterms:modified>
  <cp:category/>
</cp:coreProperties>
</file>