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17" r:id="rId3"/>
    <p:sldId id="318" r:id="rId4"/>
    <p:sldId id="260" r:id="rId5"/>
    <p:sldId id="278" r:id="rId6"/>
    <p:sldId id="290" r:id="rId7"/>
    <p:sldId id="302" r:id="rId8"/>
    <p:sldId id="269" r:id="rId9"/>
    <p:sldId id="312" r:id="rId10"/>
    <p:sldId id="262" r:id="rId11"/>
    <p:sldId id="264" r:id="rId12"/>
    <p:sldId id="258" r:id="rId13"/>
    <p:sldId id="326" r:id="rId14"/>
    <p:sldId id="331" r:id="rId15"/>
    <p:sldId id="283" r:id="rId16"/>
    <p:sldId id="307" r:id="rId17"/>
    <p:sldId id="315" r:id="rId18"/>
    <p:sldId id="284" r:id="rId19"/>
    <p:sldId id="259" r:id="rId20"/>
    <p:sldId id="306" r:id="rId21"/>
    <p:sldId id="265" r:id="rId22"/>
    <p:sldId id="266" r:id="rId23"/>
    <p:sldId id="300" r:id="rId24"/>
    <p:sldId id="321" r:id="rId25"/>
    <p:sldId id="293" r:id="rId26"/>
    <p:sldId id="294" r:id="rId27"/>
    <p:sldId id="257" r:id="rId28"/>
    <p:sldId id="303" r:id="rId29"/>
    <p:sldId id="271" r:id="rId30"/>
    <p:sldId id="304" r:id="rId31"/>
    <p:sldId id="292" r:id="rId32"/>
    <p:sldId id="276" r:id="rId33"/>
    <p:sldId id="319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84783" autoAdjust="0"/>
  </p:normalViewPr>
  <p:slideViewPr>
    <p:cSldViewPr>
      <p:cViewPr varScale="1">
        <p:scale>
          <a:sx n="62" d="100"/>
          <a:sy n="62" d="100"/>
        </p:scale>
        <p:origin x="15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5C9A-A91A-40F3-860E-7D367BCD5B46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64B22-2429-44F8-8F38-F65A090CE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7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Uring</a:t>
            </a:r>
            <a:r>
              <a:rPr lang="en-US" dirty="0"/>
              <a:t> my presentation</a:t>
            </a:r>
            <a:r>
              <a:rPr lang="en-US" baseline="0" dirty="0"/>
              <a:t>, </a:t>
            </a:r>
            <a:r>
              <a:rPr lang="en-US" dirty="0"/>
              <a:t>I will scare you how vulnerable your home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64B22-2429-44F8-8F38-F65A090CEA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9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31F-6F48-49E2-B278-3DEBB6617E82}" type="datetimeFigureOut">
              <a:rPr lang="hu-HU" smtClean="0"/>
              <a:t>2016. 11. 19.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3798-C5C9-4FC4-8A55-A6584149BC5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31F-6F48-49E2-B278-3DEBB6617E82}" type="datetimeFigureOut">
              <a:rPr lang="hu-HU" smtClean="0"/>
              <a:t>2016. 11. 19.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3798-C5C9-4FC4-8A55-A6584149BC5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31F-6F48-49E2-B278-3DEBB6617E82}" type="datetimeFigureOut">
              <a:rPr lang="hu-HU" smtClean="0"/>
              <a:t>2016. 11. 19.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3798-C5C9-4FC4-8A55-A6584149BC5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31F-6F48-49E2-B278-3DEBB6617E82}" type="datetimeFigureOut">
              <a:rPr lang="hu-HU" smtClean="0"/>
              <a:t>2016. 11. 19.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3798-C5C9-4FC4-8A55-A6584149BC5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31F-6F48-49E2-B278-3DEBB6617E82}" type="datetimeFigureOut">
              <a:rPr lang="hu-HU" smtClean="0"/>
              <a:t>2016. 11. 19.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3798-C5C9-4FC4-8A55-A6584149BC5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31F-6F48-49E2-B278-3DEBB6617E82}" type="datetimeFigureOut">
              <a:rPr lang="hu-HU" smtClean="0"/>
              <a:t>2016. 11. 19.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3798-C5C9-4FC4-8A55-A6584149BC5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31F-6F48-49E2-B278-3DEBB6617E82}" type="datetimeFigureOut">
              <a:rPr lang="hu-HU" smtClean="0"/>
              <a:t>2016. 11. 19.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3798-C5C9-4FC4-8A55-A6584149BC5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31F-6F48-49E2-B278-3DEBB6617E82}" type="datetimeFigureOut">
              <a:rPr lang="hu-HU" smtClean="0"/>
              <a:t>2016. 11. 19.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3798-C5C9-4FC4-8A55-A6584149BC5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31F-6F48-49E2-B278-3DEBB6617E82}" type="datetimeFigureOut">
              <a:rPr lang="hu-HU" smtClean="0"/>
              <a:t>2016. 11. 19.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3798-C5C9-4FC4-8A55-A6584149BC5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31F-6F48-49E2-B278-3DEBB6617E82}" type="datetimeFigureOut">
              <a:rPr lang="hu-HU" smtClean="0"/>
              <a:t>2016. 11. 19.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3798-C5C9-4FC4-8A55-A6584149BC5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31F-6F48-49E2-B278-3DEBB6617E82}" type="datetimeFigureOut">
              <a:rPr lang="hu-HU" smtClean="0"/>
              <a:t>2016. 11. 19.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3798-C5C9-4FC4-8A55-A6584149BC5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431F-6F48-49E2-B278-3DEBB6617E82}" type="datetimeFigureOut">
              <a:rPr lang="hu-HU" smtClean="0"/>
              <a:t>2016. 11. 19.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73798-C5C9-4FC4-8A55-A6584149BC52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twitter.com/DEYCrypt/status/70042685871900672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ndatoryprogrammer/sonar.js/tree/master" TargetMode="External"/><Relationship Id="rId2" Type="http://schemas.openxmlformats.org/officeDocument/2006/relationships/hyperlink" Target="https://www.youtube.com/watch?v=hMtu7vV_Hm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verge.com/circuitbreaker/2016/7/12/12159766/internet-of-things-iot-internet-of-shit-twitter" TargetMode="External"/><Relationship Id="rId5" Type="http://schemas.openxmlformats.org/officeDocument/2006/relationships/hyperlink" Target="https://jumpespjump.blogspot.com/2015/09/how-i-hacked-my-ip-camera-and-found.html" TargetMode="External"/><Relationship Id="rId4" Type="http://schemas.openxmlformats.org/officeDocument/2006/relationships/hyperlink" Target="https://jumpespjump.blogspot.com/2015/08/how-to-secure-your-home-against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hu.linkedin.com/in/zbalazs" TargetMode="External"/><Relationship Id="rId2" Type="http://schemas.openxmlformats.org/officeDocument/2006/relationships/hyperlink" Target="mailto:zoltan.balazs@mrg-effita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www.slideshare.net/bz9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shodan.io/?query=camer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4YDgBSq1kB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IoT</a:t>
            </a:r>
            <a:r>
              <a:rPr lang="en-US" dirty="0"/>
              <a:t> security is a nightmare. But what is the real risk?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HWSW 2016</a:t>
            </a:r>
            <a:endParaRPr lang="hu-H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am safe, I regularly patch all of my </a:t>
            </a:r>
            <a:r>
              <a:rPr lang="en-US" dirty="0" err="1"/>
              <a:t>IoT</a:t>
            </a:r>
            <a:r>
              <a:rPr lang="en-US" dirty="0"/>
              <a:t> devices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89587"/>
            <a:ext cx="6408712" cy="47808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am safe, I regularly patch all of my </a:t>
            </a:r>
            <a:r>
              <a:rPr lang="en-US" dirty="0" err="1"/>
              <a:t>IoT</a:t>
            </a:r>
            <a:r>
              <a:rPr lang="en-US" dirty="0"/>
              <a:t> devices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Patches are late by years</a:t>
            </a:r>
          </a:p>
          <a:p>
            <a:r>
              <a:rPr lang="en-US" dirty="0"/>
              <a:t>Most </a:t>
            </a:r>
            <a:r>
              <a:rPr lang="en-US" dirty="0" err="1"/>
              <a:t>IoT</a:t>
            </a:r>
            <a:r>
              <a:rPr lang="en-US" dirty="0"/>
              <a:t> devices do not get a patch, EVER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76" y="980728"/>
            <a:ext cx="1981200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direct IPv4 connection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your </a:t>
            </a:r>
            <a:r>
              <a:rPr lang="en-US" dirty="0" err="1"/>
              <a:t>IoT</a:t>
            </a:r>
            <a:r>
              <a:rPr lang="en-US" dirty="0"/>
              <a:t> device has an Internet routable IPv4 address, without any firewall port filtering</a:t>
            </a:r>
          </a:p>
          <a:p>
            <a:r>
              <a:rPr lang="en-US" dirty="0"/>
              <a:t>Just prepare for apocalypse</a:t>
            </a:r>
          </a:p>
          <a:p>
            <a:r>
              <a:rPr lang="en-US" dirty="0"/>
              <a:t>Seriously, don’t do that</a:t>
            </a:r>
          </a:p>
          <a:p>
            <a:r>
              <a:rPr lang="en-US" dirty="0"/>
              <a:t>CCTV is OCTV today</a:t>
            </a:r>
          </a:p>
          <a:p>
            <a:endParaRPr lang="en-US" dirty="0"/>
          </a:p>
          <a:p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468" t="3298" b="17724"/>
          <a:stretch/>
        </p:blipFill>
        <p:spPr>
          <a:xfrm>
            <a:off x="3635896" y="4437707"/>
            <a:ext cx="5508104" cy="24476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direct IPv4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“These devices will show up on #</a:t>
            </a:r>
            <a:r>
              <a:rPr lang="en-US" dirty="0" err="1"/>
              <a:t>Shodan</a:t>
            </a:r>
            <a:r>
              <a:rPr lang="en-US" dirty="0"/>
              <a:t> like a hooker on a highway“</a:t>
            </a:r>
          </a:p>
          <a:p>
            <a:r>
              <a:rPr lang="en-US" dirty="0"/>
              <a:t>	</a:t>
            </a:r>
            <a:r>
              <a:rPr lang="en-US" sz="2000" dirty="0">
                <a:hlinkClick r:id="rId2"/>
              </a:rPr>
              <a:t>https://twitter.com/DEYCrypt/status/700426858719006721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16664"/>
            <a:ext cx="5940152" cy="33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6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Mirai</a:t>
            </a:r>
            <a:r>
              <a:rPr lang="en-US" dirty="0"/>
              <a:t> Telnet passwords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117528" y="1628865"/>
            <a:ext cx="2270895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root     </a:t>
            </a:r>
            <a:r>
              <a:rPr lang="en-US" sz="1600" dirty="0" err="1"/>
              <a:t>ikwb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root     </a:t>
            </a:r>
            <a:r>
              <a:rPr lang="en-US" sz="1600" dirty="0" err="1"/>
              <a:t>dreambox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root     user</a:t>
            </a:r>
          </a:p>
          <a:p>
            <a:pPr marL="0" indent="0">
              <a:buNone/>
            </a:pPr>
            <a:r>
              <a:rPr lang="en-US" sz="1600" dirty="0"/>
              <a:t>root     </a:t>
            </a:r>
            <a:r>
              <a:rPr lang="en-US" sz="1600" dirty="0" err="1"/>
              <a:t>realtek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root     00000000</a:t>
            </a:r>
          </a:p>
          <a:p>
            <a:pPr marL="0" indent="0">
              <a:buNone/>
            </a:pPr>
            <a:r>
              <a:rPr lang="en-US" sz="1600" dirty="0"/>
              <a:t>admin    1111111</a:t>
            </a:r>
          </a:p>
          <a:p>
            <a:pPr marL="0" indent="0">
              <a:buNone/>
            </a:pPr>
            <a:r>
              <a:rPr lang="en-US" sz="1600" dirty="0"/>
              <a:t>admin    1234</a:t>
            </a:r>
          </a:p>
          <a:p>
            <a:pPr marL="0" indent="0">
              <a:buNone/>
            </a:pPr>
            <a:r>
              <a:rPr lang="en-US" sz="1600" dirty="0"/>
              <a:t>admin    12345</a:t>
            </a:r>
          </a:p>
          <a:p>
            <a:pPr marL="0" indent="0">
              <a:buNone/>
            </a:pPr>
            <a:r>
              <a:rPr lang="en-US" sz="1600" dirty="0"/>
              <a:t>admin    54321</a:t>
            </a:r>
          </a:p>
          <a:p>
            <a:pPr marL="0" indent="0">
              <a:buNone/>
            </a:pPr>
            <a:r>
              <a:rPr lang="en-US" sz="1600" dirty="0"/>
              <a:t>admin    123456</a:t>
            </a:r>
          </a:p>
          <a:p>
            <a:pPr marL="0" indent="0">
              <a:buNone/>
            </a:pPr>
            <a:r>
              <a:rPr lang="en-US" sz="1600" dirty="0"/>
              <a:t>admin    7ujMko0admin</a:t>
            </a:r>
          </a:p>
          <a:p>
            <a:pPr marL="0" indent="0">
              <a:buNone/>
            </a:pPr>
            <a:r>
              <a:rPr lang="en-US" sz="1600" dirty="0"/>
              <a:t>admin    1234</a:t>
            </a:r>
          </a:p>
          <a:p>
            <a:pPr marL="0" indent="0">
              <a:buNone/>
            </a:pPr>
            <a:r>
              <a:rPr lang="en-US" sz="1600" dirty="0"/>
              <a:t>admin    pass</a:t>
            </a:r>
          </a:p>
          <a:p>
            <a:pPr marL="0" indent="0">
              <a:buNone/>
            </a:pPr>
            <a:r>
              <a:rPr lang="en-US" sz="1600" dirty="0"/>
              <a:t>admin    </a:t>
            </a:r>
            <a:r>
              <a:rPr lang="en-US" sz="1600" dirty="0" err="1"/>
              <a:t>meinsm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tech     </a:t>
            </a:r>
            <a:r>
              <a:rPr lang="en-US" sz="1600" dirty="0" err="1"/>
              <a:t>tech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mother   fucker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half" idx="1"/>
          </p:nvPr>
        </p:nvSpPr>
        <p:spPr>
          <a:xfrm>
            <a:off x="2150654" y="1621708"/>
            <a:ext cx="191729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user     </a:t>
            </a:r>
            <a:r>
              <a:rPr lang="en-US" sz="1600" dirty="0" err="1"/>
              <a:t>user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admin    (none)</a:t>
            </a:r>
          </a:p>
          <a:p>
            <a:pPr marL="0" indent="0">
              <a:buNone/>
            </a:pPr>
            <a:r>
              <a:rPr lang="en-US" sz="1600" dirty="0"/>
              <a:t>root     pass</a:t>
            </a:r>
          </a:p>
          <a:p>
            <a:pPr marL="0" indent="0">
              <a:buNone/>
            </a:pPr>
            <a:r>
              <a:rPr lang="en-US" sz="1600" dirty="0"/>
              <a:t>admin    admin1234</a:t>
            </a:r>
          </a:p>
          <a:p>
            <a:pPr marL="0" indent="0">
              <a:buNone/>
            </a:pPr>
            <a:r>
              <a:rPr lang="en-US" sz="1600" dirty="0"/>
              <a:t>root     1111</a:t>
            </a:r>
          </a:p>
          <a:p>
            <a:pPr marL="0" indent="0">
              <a:buNone/>
            </a:pPr>
            <a:r>
              <a:rPr lang="en-US" sz="1600" dirty="0"/>
              <a:t>admin    </a:t>
            </a:r>
            <a:r>
              <a:rPr lang="en-US" sz="1600" dirty="0" err="1"/>
              <a:t>smcadmin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admin    1111</a:t>
            </a:r>
          </a:p>
          <a:p>
            <a:pPr marL="0" indent="0">
              <a:buNone/>
            </a:pPr>
            <a:r>
              <a:rPr lang="en-US" sz="1600" dirty="0"/>
              <a:t>root     666666</a:t>
            </a:r>
          </a:p>
          <a:p>
            <a:pPr marL="0" indent="0">
              <a:buNone/>
            </a:pPr>
            <a:r>
              <a:rPr lang="en-US" sz="1600" dirty="0"/>
              <a:t>root     password</a:t>
            </a:r>
          </a:p>
          <a:p>
            <a:pPr marL="0" indent="0">
              <a:buNone/>
            </a:pPr>
            <a:r>
              <a:rPr lang="en-US" sz="1600" dirty="0"/>
              <a:t>root     1234</a:t>
            </a:r>
          </a:p>
          <a:p>
            <a:pPr marL="0" indent="0">
              <a:buNone/>
            </a:pPr>
            <a:r>
              <a:rPr lang="en-US" sz="1600" dirty="0"/>
              <a:t>root     klv123</a:t>
            </a:r>
          </a:p>
          <a:p>
            <a:pPr marL="0" indent="0">
              <a:buNone/>
            </a:pPr>
            <a:r>
              <a:rPr lang="en-US" sz="1600" dirty="0"/>
              <a:t>Administrator admin</a:t>
            </a:r>
          </a:p>
          <a:p>
            <a:pPr marL="0" indent="0">
              <a:buNone/>
            </a:pPr>
            <a:r>
              <a:rPr lang="en-US" sz="1600" dirty="0"/>
              <a:t>service  </a:t>
            </a:r>
            <a:r>
              <a:rPr lang="en-US" sz="1600" dirty="0" err="1"/>
              <a:t>service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supervisor </a:t>
            </a:r>
            <a:r>
              <a:rPr lang="en-US" sz="1600" dirty="0" err="1"/>
              <a:t>supervisor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guest    </a:t>
            </a:r>
            <a:r>
              <a:rPr lang="en-US" sz="1600" dirty="0" err="1"/>
              <a:t>guest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</p:nvPr>
        </p:nvSpPr>
        <p:spPr>
          <a:xfrm>
            <a:off x="4067944" y="1628865"/>
            <a:ext cx="20162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guest    12345</a:t>
            </a:r>
          </a:p>
          <a:p>
            <a:pPr marL="0" indent="0">
              <a:buNone/>
            </a:pPr>
            <a:r>
              <a:rPr lang="en-US" sz="1600" dirty="0"/>
              <a:t>guest    12345</a:t>
            </a:r>
          </a:p>
          <a:p>
            <a:pPr marL="0" indent="0">
              <a:buNone/>
            </a:pPr>
            <a:r>
              <a:rPr lang="en-US" sz="1600" dirty="0"/>
              <a:t>admin1   password</a:t>
            </a:r>
          </a:p>
          <a:p>
            <a:pPr marL="0" indent="0">
              <a:buNone/>
            </a:pPr>
            <a:r>
              <a:rPr lang="en-US" sz="1600" dirty="0"/>
              <a:t>administrator 1234</a:t>
            </a:r>
          </a:p>
          <a:p>
            <a:pPr marL="0" indent="0">
              <a:buNone/>
            </a:pPr>
            <a:r>
              <a:rPr lang="en-US" sz="1600" dirty="0"/>
              <a:t>666666   666666</a:t>
            </a:r>
          </a:p>
          <a:p>
            <a:pPr marL="0" indent="0">
              <a:buNone/>
            </a:pPr>
            <a:r>
              <a:rPr lang="en-US" sz="1600" dirty="0"/>
              <a:t>888888   888888</a:t>
            </a:r>
          </a:p>
          <a:p>
            <a:pPr marL="0" indent="0">
              <a:buNone/>
            </a:pPr>
            <a:r>
              <a:rPr lang="en-US" sz="1600" dirty="0" err="1"/>
              <a:t>ubnt</a:t>
            </a:r>
            <a:r>
              <a:rPr lang="en-US" sz="1600" dirty="0"/>
              <a:t>     </a:t>
            </a:r>
            <a:r>
              <a:rPr lang="en-US" sz="1600" dirty="0" err="1"/>
              <a:t>ubnt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root     klv1234</a:t>
            </a:r>
          </a:p>
          <a:p>
            <a:pPr marL="0" indent="0">
              <a:buNone/>
            </a:pPr>
            <a:r>
              <a:rPr lang="en-US" sz="1600" dirty="0"/>
              <a:t>root     Zte521</a:t>
            </a:r>
          </a:p>
          <a:p>
            <a:pPr marL="0" indent="0">
              <a:buNone/>
            </a:pPr>
            <a:r>
              <a:rPr lang="en-US" sz="1600" dirty="0"/>
              <a:t>root     hi3518</a:t>
            </a:r>
          </a:p>
          <a:p>
            <a:pPr marL="0" indent="0">
              <a:buNone/>
            </a:pPr>
            <a:r>
              <a:rPr lang="en-US" sz="1600" dirty="0"/>
              <a:t>root     </a:t>
            </a:r>
            <a:r>
              <a:rPr lang="en-US" sz="1600" dirty="0" err="1"/>
              <a:t>jvbzd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root     </a:t>
            </a:r>
            <a:r>
              <a:rPr lang="en-US" sz="1600" dirty="0" err="1"/>
              <a:t>anko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root     </a:t>
            </a:r>
            <a:r>
              <a:rPr lang="en-US" sz="1600" dirty="0" err="1"/>
              <a:t>zlxx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1600" dirty="0"/>
              <a:t>root     7ujMko0vizxv</a:t>
            </a:r>
          </a:p>
          <a:p>
            <a:pPr marL="0" indent="0">
              <a:buNone/>
            </a:pPr>
            <a:r>
              <a:rPr lang="en-US" sz="1600" dirty="0"/>
              <a:t>root     7ujMko0admin</a:t>
            </a:r>
          </a:p>
          <a:p>
            <a:pPr marL="0" indent="0">
              <a:buNone/>
            </a:pPr>
            <a:r>
              <a:rPr lang="en-US" sz="1600" dirty="0"/>
              <a:t>root     system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3" name="Content Placeholder 4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166652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root     xc3511</a:t>
            </a:r>
          </a:p>
          <a:p>
            <a:pPr marL="0" indent="0">
              <a:buNone/>
            </a:pPr>
            <a:r>
              <a:rPr lang="en-US" sz="1600" dirty="0"/>
              <a:t>root     </a:t>
            </a:r>
            <a:r>
              <a:rPr lang="en-US" sz="1600" dirty="0" err="1"/>
              <a:t>vizxv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root     admin</a:t>
            </a:r>
          </a:p>
          <a:p>
            <a:pPr marL="0" indent="0">
              <a:buNone/>
            </a:pPr>
            <a:r>
              <a:rPr lang="en-US" sz="1600" dirty="0"/>
              <a:t>admin    </a:t>
            </a:r>
            <a:r>
              <a:rPr lang="en-US" sz="1600" dirty="0" err="1"/>
              <a:t>admin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root     888888</a:t>
            </a:r>
          </a:p>
          <a:p>
            <a:pPr marL="0" indent="0">
              <a:buNone/>
            </a:pPr>
            <a:r>
              <a:rPr lang="en-US" sz="1600" dirty="0"/>
              <a:t>root     </a:t>
            </a:r>
            <a:r>
              <a:rPr lang="en-US" sz="1600" dirty="0" err="1"/>
              <a:t>xmhdipc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root     default</a:t>
            </a:r>
          </a:p>
          <a:p>
            <a:pPr marL="0" indent="0">
              <a:buNone/>
            </a:pPr>
            <a:r>
              <a:rPr lang="en-US" sz="1600" dirty="0"/>
              <a:t>root     </a:t>
            </a:r>
            <a:r>
              <a:rPr lang="en-US" sz="1600" dirty="0" err="1"/>
              <a:t>juantech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root     123456</a:t>
            </a:r>
          </a:p>
          <a:p>
            <a:pPr marL="0" indent="0">
              <a:buNone/>
            </a:pPr>
            <a:r>
              <a:rPr lang="en-US" sz="1600" dirty="0"/>
              <a:t>root     54321</a:t>
            </a:r>
          </a:p>
          <a:p>
            <a:pPr marL="0" indent="0">
              <a:buNone/>
            </a:pPr>
            <a:r>
              <a:rPr lang="en-US" sz="1600" dirty="0"/>
              <a:t>support  </a:t>
            </a:r>
            <a:r>
              <a:rPr lang="en-US" sz="1600" dirty="0" err="1"/>
              <a:t>support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root     (none)</a:t>
            </a:r>
          </a:p>
          <a:p>
            <a:pPr marL="0" indent="0">
              <a:buNone/>
            </a:pPr>
            <a:r>
              <a:rPr lang="en-US" sz="1600" dirty="0"/>
              <a:t>admin    password</a:t>
            </a:r>
          </a:p>
          <a:p>
            <a:pPr marL="0" indent="0">
              <a:buNone/>
            </a:pPr>
            <a:r>
              <a:rPr lang="en-US" sz="1600" dirty="0"/>
              <a:t>root     </a:t>
            </a:r>
            <a:r>
              <a:rPr lang="en-US" sz="1600" dirty="0" err="1"/>
              <a:t>root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root     12345</a:t>
            </a:r>
          </a:p>
        </p:txBody>
      </p:sp>
    </p:spTree>
    <p:extLst>
      <p:ext uri="{BB962C8B-B14F-4D97-AF65-F5344CB8AC3E}">
        <p14:creationId xmlns:p14="http://schemas.microsoft.com/office/powerpoint/2010/main" val="346693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IoT</a:t>
            </a:r>
            <a:r>
              <a:rPr lang="en-US" dirty="0"/>
              <a:t> device is only available in a closed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8"/>
          <a:stretch/>
        </p:blipFill>
        <p:spPr>
          <a:xfrm>
            <a:off x="1397000" y="1844824"/>
            <a:ext cx="6350000" cy="424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9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IoT</a:t>
            </a:r>
            <a:r>
              <a:rPr lang="en-US" dirty="0"/>
              <a:t> device is only available in a closed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4475" y="1600200"/>
            <a:ext cx="4360093" cy="4525963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(•_•)</a:t>
            </a:r>
          </a:p>
          <a:p>
            <a:r>
              <a:rPr lang="en-US" dirty="0"/>
              <a:t>&lt;)   )╯What</a:t>
            </a:r>
          </a:p>
          <a:p>
            <a:r>
              <a:rPr lang="en-US" dirty="0"/>
              <a:t> /    \</a:t>
            </a:r>
          </a:p>
          <a:p>
            <a:endParaRPr lang="en-US" dirty="0"/>
          </a:p>
          <a:p>
            <a:r>
              <a:rPr lang="en-US" dirty="0"/>
              <a:t>\(•_•)</a:t>
            </a:r>
          </a:p>
          <a:p>
            <a:r>
              <a:rPr lang="en-US" dirty="0"/>
              <a:t> (   (&gt; The</a:t>
            </a:r>
          </a:p>
          <a:p>
            <a:r>
              <a:rPr lang="en-US" dirty="0"/>
              <a:t> /    \</a:t>
            </a:r>
          </a:p>
          <a:p>
            <a:endParaRPr lang="en-US" dirty="0"/>
          </a:p>
          <a:p>
            <a:r>
              <a:rPr lang="en-US" dirty="0"/>
              <a:t> (•_•)</a:t>
            </a:r>
          </a:p>
          <a:p>
            <a:r>
              <a:rPr lang="en-US" dirty="0"/>
              <a:t>&lt;)   )&gt;  fuck were you thinking???</a:t>
            </a:r>
          </a:p>
          <a:p>
            <a:r>
              <a:rPr lang="en-US" dirty="0"/>
              <a:t> /    \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3775968" cy="2831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53244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8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device is only exposed in my area</a:t>
            </a:r>
            <a:br>
              <a:rPr lang="en-US" dirty="0"/>
            </a:br>
            <a:r>
              <a:rPr lang="en-US" dirty="0"/>
              <a:t>Physically nearby to open </a:t>
            </a:r>
            <a:r>
              <a:rPr lang="en-US" dirty="0" err="1"/>
              <a:t>WiFi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r="24012"/>
          <a:stretch/>
        </p:blipFill>
        <p:spPr>
          <a:xfrm>
            <a:off x="2195736" y="1772816"/>
            <a:ext cx="4752528" cy="473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29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device is only exposed in my area</a:t>
            </a:r>
            <a:br>
              <a:rPr lang="en-US" dirty="0"/>
            </a:br>
            <a:r>
              <a:rPr lang="en-US" dirty="0"/>
              <a:t>Physically nearby to open </a:t>
            </a:r>
            <a:r>
              <a:rPr lang="en-US" dirty="0" err="1"/>
              <a:t>WiFi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791"/>
          <a:stretch/>
        </p:blipFill>
        <p:spPr>
          <a:xfrm>
            <a:off x="1121024" y="1417638"/>
            <a:ext cx="6901952" cy="51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11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am safe, home network, behind NAT</a:t>
            </a:r>
            <a:endParaRPr lang="hu-H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229600" cy="44234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root@kali:~# whoami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dirty="0" err="1"/>
              <a:t>Zolt</a:t>
            </a:r>
            <a:r>
              <a:rPr lang="en-US" dirty="0"/>
              <a:t>á</a:t>
            </a:r>
            <a:r>
              <a:rPr lang="hu-HU" dirty="0"/>
              <a:t>n Bal</a:t>
            </a:r>
            <a:r>
              <a:rPr lang="en-US" dirty="0"/>
              <a:t>á</a:t>
            </a:r>
            <a:r>
              <a:rPr lang="hu-HU" dirty="0" err="1"/>
              <a:t>zs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00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am safe, home network, behind NAT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again</a:t>
            </a:r>
          </a:p>
          <a:p>
            <a:endParaRPr lang="en-US" dirty="0"/>
          </a:p>
          <a:p>
            <a:pPr lvl="1"/>
            <a:r>
              <a:rPr lang="en-US" dirty="0"/>
              <a:t>UPNP</a:t>
            </a:r>
          </a:p>
          <a:p>
            <a:pPr lvl="1"/>
            <a:r>
              <a:rPr lang="en-US" dirty="0"/>
              <a:t>IPv6</a:t>
            </a:r>
          </a:p>
          <a:p>
            <a:pPr lvl="1"/>
            <a:r>
              <a:rPr lang="en-US" dirty="0" err="1"/>
              <a:t>Teredo</a:t>
            </a:r>
            <a:endParaRPr lang="en-US" dirty="0"/>
          </a:p>
          <a:p>
            <a:pPr lvl="1"/>
            <a:r>
              <a:rPr lang="en-US" dirty="0"/>
              <a:t>Cloud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69" y="1600200"/>
            <a:ext cx="5414731" cy="40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67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UPnP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36" y="1772816"/>
            <a:ext cx="8565064" cy="381816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0"/>
            <a:ext cx="6751613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Teredo</a:t>
            </a:r>
            <a:r>
              <a:rPr lang="en-US" dirty="0"/>
              <a:t> in practice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1085" r="1000" b="2811"/>
          <a:stretch/>
        </p:blipFill>
        <p:spPr>
          <a:xfrm>
            <a:off x="0" y="1268760"/>
            <a:ext cx="9155113" cy="4824413"/>
          </a:xfrm>
        </p:spPr>
      </p:pic>
      <p:sp>
        <p:nvSpPr>
          <p:cNvPr id="3" name="TextBox 2"/>
          <p:cNvSpPr txBox="1"/>
          <p:nvPr/>
        </p:nvSpPr>
        <p:spPr>
          <a:xfrm>
            <a:off x="251520" y="6021288"/>
            <a:ext cx="843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According to a study by Arbor Networks, the 2008 adoption of IPv6 by µTorrent caused a 15-fold increase in IPv6 traffic across the Internet over a ten-month period.</a:t>
            </a:r>
          </a:p>
        </p:txBody>
      </p:sp>
    </p:spTree>
    <p:extLst>
      <p:ext uri="{BB962C8B-B14F-4D97-AF65-F5344CB8AC3E}">
        <p14:creationId xmlns:p14="http://schemas.microsoft.com/office/powerpoint/2010/main" val="1255916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camera cloud hack</a:t>
            </a:r>
            <a:endParaRPr lang="hu-H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776"/>
            <a:ext cx="5096108" cy="509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11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camera cloud hack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research is work in progress</a:t>
            </a:r>
          </a:p>
          <a:p>
            <a:pPr lvl="1"/>
            <a:r>
              <a:rPr lang="en-US" dirty="0"/>
              <a:t>Lot of stuff to fine-tune, research</a:t>
            </a:r>
          </a:p>
          <a:p>
            <a:endParaRPr lang="en-US" dirty="0"/>
          </a:p>
          <a:p>
            <a:r>
              <a:rPr lang="en-US" dirty="0"/>
              <a:t>The camera has an Android/iOS app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The app can connect to the IP </a:t>
            </a:r>
          </a:p>
          <a:p>
            <a:r>
              <a:rPr lang="en-US" dirty="0"/>
              <a:t>	camera even when it is behind NAT, </a:t>
            </a:r>
          </a:p>
          <a:p>
            <a:r>
              <a:rPr lang="en-US" dirty="0"/>
              <a:t>	no port forward</a:t>
            </a:r>
          </a:p>
          <a:p>
            <a:r>
              <a:rPr lang="en-US" dirty="0"/>
              <a:t>But how???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36" y="1700808"/>
            <a:ext cx="237626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01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464" cy="6237312"/>
          </a:xfrm>
        </p:spPr>
      </p:pic>
    </p:spTree>
    <p:extLst>
      <p:ext uri="{BB962C8B-B14F-4D97-AF65-F5344CB8AC3E}">
        <p14:creationId xmlns:p14="http://schemas.microsoft.com/office/powerpoint/2010/main" val="4226405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am safe, none of these apply, my home network is Sup3rFirewalled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will build a great wall along the network perimeter and the customer will pay for the wall!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/>
          <a:stretch/>
        </p:blipFill>
        <p:spPr>
          <a:xfrm>
            <a:off x="3635896" y="3003826"/>
            <a:ext cx="5493558" cy="385417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am safe, none of these apply, my home network is Sup3rFirewalled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2" r="20579"/>
          <a:stretch/>
        </p:blipFill>
        <p:spPr>
          <a:xfrm>
            <a:off x="14434" y="1700808"/>
            <a:ext cx="915367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57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am safe, I changed the network </a:t>
            </a:r>
            <a:r>
              <a:rPr lang="hu-HU" dirty="0"/>
              <a:t>range </a:t>
            </a:r>
            <a:r>
              <a:rPr lang="en-US" dirty="0"/>
              <a:t>from default</a:t>
            </a:r>
            <a:r>
              <a:rPr lang="hu-HU"/>
              <a:t> (192.168.0.0/24)</a:t>
            </a:r>
            <a:endParaRPr lang="hu-H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060848"/>
            <a:ext cx="66675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root@kali:~# whoami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4059936"/>
            <a:ext cx="4519913" cy="140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45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am safe, I changed the network </a:t>
            </a:r>
            <a:r>
              <a:rPr lang="hu-HU" dirty="0"/>
              <a:t>range </a:t>
            </a:r>
            <a:r>
              <a:rPr lang="en-US" dirty="0"/>
              <a:t>from default</a:t>
            </a:r>
            <a:r>
              <a:rPr lang="hu-HU"/>
              <a:t> (192.168.0.0/24)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WebRTC</a:t>
            </a:r>
            <a:r>
              <a:rPr lang="en-US" dirty="0"/>
              <a:t> (Web Real-Time Communication) is an API definition … that supports browser-to-browser applications for voice calling, video calling, and P2P file sharing …</a:t>
            </a:r>
          </a:p>
          <a:p>
            <a:r>
              <a:rPr lang="en-US" dirty="0" err="1"/>
              <a:t>WebRTC</a:t>
            </a:r>
            <a:r>
              <a:rPr lang="en-US" dirty="0"/>
              <a:t> + STUN</a:t>
            </a:r>
          </a:p>
          <a:p>
            <a:r>
              <a:rPr lang="en-US" dirty="0"/>
              <a:t>Natively supported in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900" dirty="0"/>
              <a:t>Chrome (2012)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900" dirty="0"/>
              <a:t>Firefox (2013)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900" dirty="0"/>
              <a:t>Opera 18 (2013)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900" dirty="0"/>
              <a:t>Edge 21 (2015)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900" dirty="0"/>
              <a:t>Blackberry</a:t>
            </a:r>
          </a:p>
          <a:p>
            <a:r>
              <a:rPr lang="en-US" dirty="0"/>
              <a:t>Not in Safari, mobile Chrome, IE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6696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References, </a:t>
            </a:r>
            <a:r>
              <a:rPr lang="en-US"/>
              <a:t>interesting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Best </a:t>
            </a:r>
            <a:r>
              <a:rPr lang="en-US" sz="2000" dirty="0" err="1"/>
              <a:t>IoT</a:t>
            </a:r>
            <a:r>
              <a:rPr lang="en-US" sz="2000" dirty="0"/>
              <a:t> Talk ever! 115 </a:t>
            </a:r>
            <a:r>
              <a:rPr lang="en-US" sz="2000" dirty="0" err="1"/>
              <a:t>batshit</a:t>
            </a:r>
            <a:r>
              <a:rPr lang="en-US" sz="2000" dirty="0"/>
              <a:t> stupid things you can put on the internet in as fast as I can go by Dan </a:t>
            </a:r>
            <a:r>
              <a:rPr lang="en-US" sz="2000" dirty="0" err="1"/>
              <a:t>Tentler</a:t>
            </a:r>
            <a:endParaRPr lang="en-US" sz="2000" dirty="0">
              <a:hlinkClick r:id="rId2"/>
            </a:endParaRPr>
          </a:p>
          <a:p>
            <a:r>
              <a:rPr lang="en-US" sz="2000" dirty="0">
                <a:hlinkClick r:id="rId2"/>
              </a:rPr>
              <a:t>https://www.youtube.com/watch?v=hMtu7vV_HmY</a:t>
            </a:r>
            <a:endParaRPr lang="en-US" sz="2000" dirty="0"/>
          </a:p>
          <a:p>
            <a:endParaRPr lang="en-US" sz="2000" dirty="0">
              <a:hlinkClick r:id="rId3"/>
            </a:endParaRPr>
          </a:p>
          <a:p>
            <a:r>
              <a:rPr lang="en-US" sz="2000" dirty="0">
                <a:hlinkClick r:id="rId3"/>
              </a:rPr>
              <a:t>https://github.com/mandatoryprogrammer/sonar.js/tree/master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https://jumpespjump.blogspot.com/2015/08/how-to-secure-your-home-against.html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https://jumpespjump.blogspot.com/2015/09/how-i-hacked-my-ip-camera-and-found.html</a:t>
            </a:r>
            <a:endParaRPr lang="en-US" sz="2000" dirty="0"/>
          </a:p>
          <a:p>
            <a:r>
              <a:rPr lang="en-US" sz="2000" dirty="0">
                <a:hlinkClick r:id="rId6"/>
              </a:rPr>
              <a:t>http://www.theverge.com/circuitbreaker/2016/7/12/12159766/internet-of-things-iot-internet-of-shit-twitter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1879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4"/>
            <a:ext cx="8685738" cy="3133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9" y="3356992"/>
            <a:ext cx="8515527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Hack the planet! </a:t>
            </a:r>
            <a:br>
              <a:rPr lang="en-US" dirty="0"/>
            </a:br>
            <a:r>
              <a:rPr lang="en-US" dirty="0"/>
              <a:t>One computer at a time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5625"/>
            <a:ext cx="5669281" cy="4351338"/>
          </a:xfrm>
        </p:spPr>
        <p:txBody>
          <a:bodyPr>
            <a:normAutofit fontScale="70000" lnSpcReduction="20000"/>
          </a:bodyPr>
          <a:lstStyle/>
          <a:p>
            <a:pPr marL="342865" indent="-342865" algn="r">
              <a:lnSpc>
                <a:spcPct val="150000"/>
              </a:lnSpc>
              <a:spcBef>
                <a:spcPts val="600"/>
              </a:spcBef>
              <a:defRPr/>
            </a:pPr>
            <a:r>
              <a:rPr lang="hu-HU" dirty="0">
                <a:hlinkClick r:id="rId2"/>
              </a:rPr>
              <a:t>zoltan.balazs@mrg-effitas.com</a:t>
            </a:r>
            <a:endParaRPr lang="hu-HU" dirty="0"/>
          </a:p>
          <a:p>
            <a:pPr marL="342865" indent="-342865" algn="r">
              <a:lnSpc>
                <a:spcPct val="150000"/>
              </a:lnSpc>
              <a:spcBef>
                <a:spcPts val="600"/>
              </a:spcBef>
              <a:defRPr/>
            </a:pPr>
            <a:r>
              <a:rPr lang="hu-HU" dirty="0">
                <a:hlinkClick r:id="rId3"/>
              </a:rPr>
              <a:t>https://hu.linkedin.com/in/zbalazs</a:t>
            </a:r>
            <a:endParaRPr lang="en-US" dirty="0"/>
          </a:p>
          <a:p>
            <a:pPr marL="342865" indent="-342865" algn="r">
              <a:lnSpc>
                <a:spcPct val="150000"/>
              </a:lnSpc>
              <a:spcBef>
                <a:spcPts val="600"/>
              </a:spcBef>
              <a:defRPr/>
            </a:pPr>
            <a:r>
              <a:rPr lang="hu-HU" dirty="0" err="1"/>
              <a:t>Twitter</a:t>
            </a:r>
            <a:r>
              <a:rPr lang="hu-HU" dirty="0"/>
              <a:t> – @zh4ck</a:t>
            </a:r>
            <a:endParaRPr lang="en-US" dirty="0"/>
          </a:p>
          <a:p>
            <a:pPr marL="342865" indent="-342865" algn="r">
              <a:lnSpc>
                <a:spcPct val="150000"/>
              </a:lnSpc>
              <a:spcBef>
                <a:spcPts val="600"/>
              </a:spcBef>
              <a:defRPr/>
            </a:pPr>
            <a:r>
              <a:rPr lang="hu-HU" dirty="0" err="1">
                <a:hlinkClick r:id="rId4"/>
              </a:rPr>
              <a:t>www.slideshare.net</a:t>
            </a:r>
            <a:r>
              <a:rPr lang="hu-HU" dirty="0">
                <a:hlinkClick r:id="rId4"/>
              </a:rPr>
              <a:t>/bz98</a:t>
            </a:r>
            <a:endParaRPr lang="en-US" dirty="0"/>
          </a:p>
          <a:p>
            <a:pPr marL="342865" indent="-342865" algn="r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dirty="0"/>
              <a:t>Greetz to @</a:t>
            </a:r>
            <a:r>
              <a:rPr lang="en-US" dirty="0" err="1"/>
              <a:t>CrySySLab</a:t>
            </a:r>
            <a:r>
              <a:rPr lang="en-US" dirty="0"/>
              <a:t>, @</a:t>
            </a:r>
            <a:r>
              <a:rPr lang="en-US" dirty="0" err="1"/>
              <a:t>SpamAndHex</a:t>
            </a:r>
            <a:endParaRPr lang="en-US" dirty="0"/>
          </a:p>
          <a:p>
            <a:pPr marL="342865" indent="-342865" algn="r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dirty="0"/>
              <a:t>Thx to Attila Bartfai for the conversation starter</a:t>
            </a:r>
          </a:p>
          <a:p>
            <a:pPr marL="342865" indent="-342865" algn="r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dirty="0"/>
              <a:t>JumpESPJump.blogspot.com</a:t>
            </a:r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11" y="1904366"/>
            <a:ext cx="3097782" cy="193611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0349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terrible home </a:t>
            </a:r>
            <a:r>
              <a:rPr lang="en-US" dirty="0" err="1"/>
              <a:t>IoT</a:t>
            </a:r>
            <a:r>
              <a:rPr lang="en-US" dirty="0"/>
              <a:t> devices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IP Camera</a:t>
            </a:r>
          </a:p>
          <a:p>
            <a:pPr lvl="1"/>
            <a:r>
              <a:rPr lang="en-US" dirty="0"/>
              <a:t>Router</a:t>
            </a:r>
          </a:p>
          <a:p>
            <a:pPr lvl="1"/>
            <a:r>
              <a:rPr lang="en-US" dirty="0"/>
              <a:t>Baby monitor</a:t>
            </a:r>
          </a:p>
          <a:p>
            <a:pPr lvl="1"/>
            <a:r>
              <a:rPr lang="en-US" dirty="0"/>
              <a:t>Smart home</a:t>
            </a:r>
            <a:endParaRPr lang="hu-HU" dirty="0"/>
          </a:p>
          <a:p>
            <a:pPr lvl="1"/>
            <a:r>
              <a:rPr lang="en-US" dirty="0"/>
              <a:t>NAS</a:t>
            </a:r>
            <a:endParaRPr lang="hu-HU" dirty="0"/>
          </a:p>
          <a:p>
            <a:pPr lvl="1"/>
            <a:r>
              <a:rPr lang="en-US" dirty="0"/>
              <a:t>Smart c</a:t>
            </a:r>
            <a:r>
              <a:rPr lang="hu-HU" dirty="0"/>
              <a:t>ar</a:t>
            </a:r>
            <a:r>
              <a:rPr lang="en-US" dirty="0"/>
              <a:t>s</a:t>
            </a:r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52049"/>
            <a:ext cx="1412776" cy="141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140870"/>
            <a:ext cx="1196752" cy="1196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79192"/>
            <a:ext cx="1632806" cy="1167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474" y="3525503"/>
            <a:ext cx="1345332" cy="1345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870835"/>
            <a:ext cx="996702" cy="996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03" y="5445487"/>
            <a:ext cx="2051720" cy="12121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</a:t>
            </a:r>
            <a:r>
              <a:rPr lang="hu-HU" dirty="0"/>
              <a:t>Shoda</a:t>
            </a:r>
            <a:r>
              <a:rPr lang="en-US" dirty="0"/>
              <a:t>n slide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https://images.shodan.io/?query=camera</a:t>
            </a:r>
            <a:r>
              <a:rPr lang="en-US" dirty="0"/>
              <a:t> 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the next ~5-10 years, assume</a:t>
            </a:r>
          </a:p>
          <a:p>
            <a:pPr lvl="1"/>
            <a:r>
              <a:rPr lang="en-US" dirty="0"/>
              <a:t>Your </a:t>
            </a:r>
            <a:r>
              <a:rPr lang="en-US" dirty="0" err="1"/>
              <a:t>IoT</a:t>
            </a:r>
            <a:r>
              <a:rPr lang="en-US" dirty="0"/>
              <a:t> device has horrible security holes</a:t>
            </a:r>
          </a:p>
          <a:p>
            <a:pPr lvl="1"/>
            <a:r>
              <a:rPr lang="en-US" dirty="0"/>
              <a:t>It won’t receive any patches, ever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7150" indent="0"/>
            <a:r>
              <a:rPr lang="en-US" dirty="0"/>
              <a:t>The question is</a:t>
            </a:r>
          </a:p>
          <a:p>
            <a:pPr marL="57150" indent="0"/>
            <a:r>
              <a:rPr lang="en-US" dirty="0"/>
              <a:t>	</a:t>
            </a:r>
            <a:r>
              <a:rPr lang="en-US"/>
              <a:t>Now what????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0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IoT</a:t>
            </a:r>
            <a:r>
              <a:rPr lang="en-US" dirty="0"/>
              <a:t> Security Excuses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err="1"/>
              <a:t>a.k.a</a:t>
            </a:r>
            <a:r>
              <a:rPr lang="en-US" sz="6600" dirty="0"/>
              <a:t> #YOLOSEC</a:t>
            </a:r>
          </a:p>
        </p:txBody>
      </p:sp>
    </p:spTree>
    <p:extLst>
      <p:ext uri="{BB962C8B-B14F-4D97-AF65-F5344CB8AC3E}">
        <p14:creationId xmlns:p14="http://schemas.microsoft.com/office/powerpoint/2010/main" val="198664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am safe, I changed</a:t>
            </a:r>
            <a:r>
              <a:rPr lang="hu-HU" dirty="0"/>
              <a:t> all IoT</a:t>
            </a:r>
            <a:r>
              <a:rPr lang="en-US" dirty="0"/>
              <a:t> passwords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https://www.youtube.com/watch?v=4YDgBSq1kB0</a:t>
            </a:r>
            <a:endParaRPr lang="en-US" sz="2800" dirty="0"/>
          </a:p>
          <a:p>
            <a:endParaRPr lang="en-US" dirty="0"/>
          </a:p>
          <a:p>
            <a:r>
              <a:rPr lang="en-US" dirty="0"/>
              <a:t>12345 ?</a:t>
            </a:r>
          </a:p>
          <a:p>
            <a:r>
              <a:rPr lang="en-US" dirty="0"/>
              <a:t>That's amazing, </a:t>
            </a:r>
          </a:p>
          <a:p>
            <a:r>
              <a:rPr lang="en-US" dirty="0"/>
              <a:t>I have the same </a:t>
            </a:r>
          </a:p>
          <a:p>
            <a:r>
              <a:rPr lang="en-US" dirty="0"/>
              <a:t>combination on </a:t>
            </a:r>
          </a:p>
          <a:p>
            <a:r>
              <a:rPr lang="en-US" dirty="0"/>
              <a:t>my luggage!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668" y="2348880"/>
            <a:ext cx="5940152" cy="33413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am safe, I changed</a:t>
            </a:r>
            <a:r>
              <a:rPr lang="hu-HU" dirty="0"/>
              <a:t> all IoT</a:t>
            </a:r>
            <a:r>
              <a:rPr lang="en-US" dirty="0"/>
              <a:t> passwords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Vulnerabilities bypassing password protection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Memory corruption issues (</a:t>
            </a:r>
            <a:r>
              <a:rPr lang="en-US" dirty="0" err="1"/>
              <a:t>BoF</a:t>
            </a:r>
            <a:r>
              <a:rPr lang="en-US" dirty="0"/>
              <a:t>, Format string, …)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CSRF (later)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Backdoor accounts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Lack of brute-force protection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marL="40005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3682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18010</TotalTime>
  <Words>726</Words>
  <Application>Microsoft Office PowerPoint</Application>
  <PresentationFormat>On-screen Show (4:3)</PresentationFormat>
  <Paragraphs>200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Garamond</vt:lpstr>
      <vt:lpstr>Office Theme</vt:lpstr>
      <vt:lpstr>IoT security is a nightmare. But what is the real risk?</vt:lpstr>
      <vt:lpstr>root@kali:~# whoami</vt:lpstr>
      <vt:lpstr>root@kali:~# whoami</vt:lpstr>
      <vt:lpstr>Examples of terrible home IoT devices</vt:lpstr>
      <vt:lpstr>Mandatory Shodan slide</vt:lpstr>
      <vt:lpstr>Assumptions</vt:lpstr>
      <vt:lpstr>IoT Security Excuses</vt:lpstr>
      <vt:lpstr>I am safe, I changed all IoT passwords</vt:lpstr>
      <vt:lpstr>I am safe, I changed all IoT passwords</vt:lpstr>
      <vt:lpstr>I am safe, I regularly patch all of my IoT devices</vt:lpstr>
      <vt:lpstr>I am safe, I regularly patch all of my IoT devices</vt:lpstr>
      <vt:lpstr>Problems with direct IPv4 connection</vt:lpstr>
      <vt:lpstr>Problems with direct IPv4 connection</vt:lpstr>
      <vt:lpstr>Mirai Telnet passwords</vt:lpstr>
      <vt:lpstr>The IoT device is only available in a closed network</vt:lpstr>
      <vt:lpstr>The IoT device is only available in a closed network</vt:lpstr>
      <vt:lpstr>The device is only exposed in my area Physically nearby to open WiFi</vt:lpstr>
      <vt:lpstr>The device is only exposed in my area Physically nearby to open WiFi</vt:lpstr>
      <vt:lpstr>I am safe, home network, behind NAT</vt:lpstr>
      <vt:lpstr>I am safe, home network, behind NAT</vt:lpstr>
      <vt:lpstr>UPnP</vt:lpstr>
      <vt:lpstr>IPv6</vt:lpstr>
      <vt:lpstr>Teredo in practice</vt:lpstr>
      <vt:lpstr>IP camera cloud hack</vt:lpstr>
      <vt:lpstr>IP camera cloud hack</vt:lpstr>
      <vt:lpstr>PowerPoint Presentation</vt:lpstr>
      <vt:lpstr>I am safe, none of these apply, my home network is Sup3rFirewalled</vt:lpstr>
      <vt:lpstr>I am safe, none of these apply, my home network is Sup3rFirewalled</vt:lpstr>
      <vt:lpstr>I am safe, I changed the network range from default (192.168.0.0/24)</vt:lpstr>
      <vt:lpstr>I am safe, I changed the network range from default (192.168.0.0/24)</vt:lpstr>
      <vt:lpstr>References, interesting links</vt:lpstr>
      <vt:lpstr>PowerPoint Presentation</vt:lpstr>
      <vt:lpstr>Hack the planet!  One computer at a time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IoT security is terrible. But what is the real risk?</dc:title>
  <dc:creator>test</dc:creator>
  <cp:lastModifiedBy>Zoltan Balazs</cp:lastModifiedBy>
  <cp:revision>358</cp:revision>
  <dcterms:created xsi:type="dcterms:W3CDTF">2016-03-13T17:07:02Z</dcterms:created>
  <dcterms:modified xsi:type="dcterms:W3CDTF">2016-11-19T13:10:07Z</dcterms:modified>
</cp:coreProperties>
</file>