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68" r:id="rId5"/>
    <p:sldId id="267" r:id="rId6"/>
    <p:sldId id="269" r:id="rId7"/>
    <p:sldId id="272" r:id="rId8"/>
    <p:sldId id="266" r:id="rId9"/>
    <p:sldId id="270" r:id="rId10"/>
    <p:sldId id="275" r:id="rId11"/>
    <p:sldId id="274" r:id="rId12"/>
    <p:sldId id="273" r:id="rId13"/>
    <p:sldId id="276" r:id="rId14"/>
    <p:sldId id="271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33" autoAdjust="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3FC3-C7CE-4A21-9BDE-C1D9F67D3F05}" type="datetimeFigureOut">
              <a:rPr lang="hu-HU" smtClean="0"/>
              <a:t>2016.11.22.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C348-4C7B-4DEF-BDBD-5E61F5A813B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8315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3FC3-C7CE-4A21-9BDE-C1D9F67D3F05}" type="datetimeFigureOut">
              <a:rPr lang="hu-HU" smtClean="0"/>
              <a:t>2016.11.22.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C348-4C7B-4DEF-BDBD-5E61F5A813B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704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3FC3-C7CE-4A21-9BDE-C1D9F67D3F05}" type="datetimeFigureOut">
              <a:rPr lang="hu-HU" smtClean="0"/>
              <a:t>2016.11.22.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C348-4C7B-4DEF-BDBD-5E61F5A813B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757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3FC3-C7CE-4A21-9BDE-C1D9F67D3F05}" type="datetimeFigureOut">
              <a:rPr lang="hu-HU" smtClean="0"/>
              <a:t>2016.11.22.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C348-4C7B-4DEF-BDBD-5E61F5A813B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7434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3FC3-C7CE-4A21-9BDE-C1D9F67D3F05}" type="datetimeFigureOut">
              <a:rPr lang="hu-HU" smtClean="0"/>
              <a:t>2016.11.22.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C348-4C7B-4DEF-BDBD-5E61F5A813B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435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3FC3-C7CE-4A21-9BDE-C1D9F67D3F05}" type="datetimeFigureOut">
              <a:rPr lang="hu-HU" smtClean="0"/>
              <a:t>2016.11.22.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C348-4C7B-4DEF-BDBD-5E61F5A813B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977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3FC3-C7CE-4A21-9BDE-C1D9F67D3F05}" type="datetimeFigureOut">
              <a:rPr lang="hu-HU" smtClean="0"/>
              <a:t>2016.11.22.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C348-4C7B-4DEF-BDBD-5E61F5A813B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0443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3FC3-C7CE-4A21-9BDE-C1D9F67D3F05}" type="datetimeFigureOut">
              <a:rPr lang="hu-HU" smtClean="0"/>
              <a:t>2016.11.22.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C348-4C7B-4DEF-BDBD-5E61F5A813B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855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3FC3-C7CE-4A21-9BDE-C1D9F67D3F05}" type="datetimeFigureOut">
              <a:rPr lang="hu-HU" smtClean="0"/>
              <a:t>2016.11.22.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C348-4C7B-4DEF-BDBD-5E61F5A813B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048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3FC3-C7CE-4A21-9BDE-C1D9F67D3F05}" type="datetimeFigureOut">
              <a:rPr lang="hu-HU" smtClean="0"/>
              <a:t>2016.11.22.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C348-4C7B-4DEF-BDBD-5E61F5A813B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6783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23FC3-C7CE-4A21-9BDE-C1D9F67D3F05}" type="datetimeFigureOut">
              <a:rPr lang="hu-HU" smtClean="0"/>
              <a:t>2016.11.22.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C348-4C7B-4DEF-BDBD-5E61F5A813B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655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23FC3-C7CE-4A21-9BDE-C1D9F67D3F05}" type="datetimeFigureOut">
              <a:rPr lang="hu-HU" smtClean="0"/>
              <a:t>2016.11.22.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FC348-4C7B-4DEF-BDBD-5E61F5A813B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109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77371" y="1122363"/>
            <a:ext cx="10290629" cy="2387600"/>
          </a:xfrm>
        </p:spPr>
        <p:txBody>
          <a:bodyPr>
            <a:normAutofit/>
          </a:bodyPr>
          <a:lstStyle/>
          <a:p>
            <a:pPr algn="l"/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"/>
              </a:rPr>
              <a:t>A hardware fejlesztő KKV-k valósága Magyarországon</a:t>
            </a:r>
            <a:endParaRPr lang="hu-HU" dirty="0">
              <a:solidFill>
                <a:schemeClr val="tx1">
                  <a:lumMod val="50000"/>
                  <a:lumOff val="50000"/>
                </a:schemeClr>
              </a:solidFill>
              <a:latin typeface="DiN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Cégbemutató, értékesítési anyag, projekt ajánlati anyag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299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52500" y="-117475"/>
            <a:ext cx="10401300" cy="1325563"/>
          </a:xfrm>
        </p:spPr>
        <p:txBody>
          <a:bodyPr/>
          <a:lstStyle/>
          <a:p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"/>
              </a:rPr>
              <a:t>Digitális kannibálok</a:t>
            </a:r>
            <a:endParaRPr lang="hu-HU" dirty="0">
              <a:solidFill>
                <a:schemeClr val="tx1">
                  <a:lumMod val="50000"/>
                  <a:lumOff val="50000"/>
                </a:schemeClr>
              </a:solidFill>
              <a:latin typeface="DiN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7170" name="Picture 2" descr="Képtalálat a következőre: „digital cannibals cartoon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081088"/>
            <a:ext cx="4635499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52500" y="-117475"/>
            <a:ext cx="10401300" cy="1325563"/>
          </a:xfrm>
        </p:spPr>
        <p:txBody>
          <a:bodyPr/>
          <a:lstStyle/>
          <a:p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"/>
              </a:rPr>
              <a:t>Értékalapú kereskedelem?</a:t>
            </a:r>
            <a:endParaRPr lang="hu-HU" dirty="0">
              <a:solidFill>
                <a:schemeClr val="tx1">
                  <a:lumMod val="50000"/>
                  <a:lumOff val="50000"/>
                </a:schemeClr>
              </a:solidFill>
              <a:latin typeface="DiN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8194" name="Picture 2" descr="Kapcsolódó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86581"/>
            <a:ext cx="10439400" cy="584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95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52500" y="-117475"/>
            <a:ext cx="10401300" cy="1325563"/>
          </a:xfrm>
        </p:spPr>
        <p:txBody>
          <a:bodyPr/>
          <a:lstStyle/>
          <a:p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"/>
              </a:rPr>
              <a:t>Mindennapi problémák</a:t>
            </a:r>
            <a:endParaRPr lang="hu-HU" dirty="0">
              <a:solidFill>
                <a:schemeClr val="tx1">
                  <a:lumMod val="50000"/>
                  <a:lumOff val="50000"/>
                </a:schemeClr>
              </a:solidFill>
              <a:latin typeface="DiN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Koncepció alkotás hiánya</a:t>
            </a:r>
          </a:p>
          <a:p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Erőforrás tervezés hiánya (nem fejlesztési)</a:t>
            </a:r>
          </a:p>
          <a:p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Költségtervezés pontatlansága</a:t>
            </a:r>
          </a:p>
          <a:p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Üzleti kalkuláció hiánya</a:t>
            </a:r>
          </a:p>
          <a:p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Elérhető HW technológiák adta lehetőségek</a:t>
            </a:r>
          </a:p>
          <a:p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Méretbeli (gyártási) problémák</a:t>
            </a:r>
            <a:endParaRPr lang="hu-H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80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52500" y="-117475"/>
            <a:ext cx="10401300" cy="1325563"/>
          </a:xfrm>
        </p:spPr>
        <p:txBody>
          <a:bodyPr/>
          <a:lstStyle/>
          <a:p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"/>
              </a:rPr>
              <a:t>A digitális idegenvezető</a:t>
            </a:r>
            <a:endParaRPr lang="hu-HU" dirty="0">
              <a:solidFill>
                <a:schemeClr val="tx1">
                  <a:lumMod val="50000"/>
                  <a:lumOff val="50000"/>
                </a:schemeClr>
              </a:solidFill>
              <a:latin typeface="DiN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383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hu-H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11266" name="Picture 2" descr="Képtalálat a következőre: „guide cartoon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756" y="1678978"/>
            <a:ext cx="6850488" cy="464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83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hu-HU" dirty="0" smtClean="0"/>
          </a:p>
          <a:p>
            <a:pPr marL="0" indent="0" algn="ctr">
              <a:buNone/>
            </a:pPr>
            <a:r>
              <a:rPr lang="hu-HU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"/>
              </a:rPr>
              <a:t>Köszönöm.</a:t>
            </a:r>
            <a:endParaRPr lang="hu-HU" sz="4400" dirty="0" smtClean="0">
              <a:solidFill>
                <a:schemeClr val="tx1">
                  <a:lumMod val="50000"/>
                  <a:lumOff val="50000"/>
                </a:schemeClr>
              </a:solidFill>
              <a:latin typeface="DiN"/>
            </a:endParaRPr>
          </a:p>
          <a:p>
            <a:pPr marL="0" indent="0" algn="ctr">
              <a:buNone/>
            </a:pPr>
            <a:r>
              <a:rPr lang="hu-HU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"/>
              </a:rPr>
              <a:t>Boromisza </a:t>
            </a:r>
            <a:r>
              <a:rPr lang="hu-HU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"/>
              </a:rPr>
              <a:t>Gergely</a:t>
            </a:r>
          </a:p>
          <a:p>
            <a:pPr marL="0" indent="0" algn="ctr">
              <a:buNone/>
            </a:pPr>
            <a:r>
              <a:rPr lang="hu-HU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DiN"/>
              </a:rPr>
              <a:t>g.boromisza</a:t>
            </a:r>
            <a:r>
              <a:rPr lang="hu-HU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"/>
              </a:rPr>
              <a:t>@</a:t>
            </a:r>
            <a:r>
              <a:rPr lang="hu-HU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DiN"/>
              </a:rPr>
              <a:t>pearwilliams.com</a:t>
            </a:r>
            <a:endParaRPr lang="hu-HU" sz="3600" dirty="0">
              <a:solidFill>
                <a:schemeClr val="tx1">
                  <a:lumMod val="50000"/>
                  <a:lumOff val="50000"/>
                </a:schemeClr>
              </a:solidFill>
              <a:latin typeface="DiN"/>
            </a:endParaRPr>
          </a:p>
        </p:txBody>
      </p:sp>
    </p:spTree>
    <p:extLst>
      <p:ext uri="{BB962C8B-B14F-4D97-AF65-F5344CB8AC3E}">
        <p14:creationId xmlns:p14="http://schemas.microsoft.com/office/powerpoint/2010/main" val="77930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5"/>
          <p:cNvSpPr>
            <a:spLocks noGrp="1"/>
          </p:cNvSpPr>
          <p:nvPr>
            <p:ph type="title"/>
          </p:nvPr>
        </p:nvSpPr>
        <p:spPr>
          <a:xfrm>
            <a:off x="1016000" y="126999"/>
            <a:ext cx="10337800" cy="685801"/>
          </a:xfrm>
        </p:spPr>
        <p:txBody>
          <a:bodyPr>
            <a:normAutofit fontScale="90000"/>
          </a:bodyPr>
          <a:lstStyle/>
          <a:p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DiN"/>
              </a:rPr>
              <a:t>Pearwilliams</a:t>
            </a:r>
            <a:endParaRPr lang="hu-HU" dirty="0">
              <a:solidFill>
                <a:schemeClr val="tx1">
                  <a:lumMod val="50000"/>
                  <a:lumOff val="50000"/>
                </a:schemeClr>
              </a:solidFill>
              <a:latin typeface="DiN"/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5791200" y="1825625"/>
            <a:ext cx="5562600" cy="4351338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Otthonosan mozgunk a különböző fejlesztési módszertanokban, hogy minden problémát hatékonyan és gazdaságosan tudjunk megoldani. Szívesen dolgozunk hardveres projekteken. Projektjeink nagy része az egészségügy, térinformatika, </a:t>
            </a:r>
            <a:r>
              <a:rPr lang="hu-HU" dirty="0" err="1" smtClean="0"/>
              <a:t>kül-</a:t>
            </a:r>
            <a:r>
              <a:rPr lang="hu-HU" dirty="0" smtClean="0"/>
              <a:t> </a:t>
            </a:r>
            <a:r>
              <a:rPr lang="hu-HU" dirty="0"/>
              <a:t>és beltéri nyomkövetés, </a:t>
            </a:r>
            <a:r>
              <a:rPr lang="hu-HU" dirty="0" smtClean="0"/>
              <a:t>légi ipar</a:t>
            </a:r>
            <a:r>
              <a:rPr lang="hu-HU" dirty="0"/>
              <a:t>, digitális kép és hangátvitel, IPTV területekre orientálódnak.</a:t>
            </a:r>
            <a:endParaRPr lang="hu-HU" dirty="0"/>
          </a:p>
        </p:txBody>
      </p:sp>
      <p:pic>
        <p:nvPicPr>
          <p:cNvPr id="1031" name="Kép 1" descr="D:\documents\w\pw\style\logo\logo_no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99" y="1957388"/>
            <a:ext cx="3007661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41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52500" y="-117475"/>
            <a:ext cx="10401300" cy="1325563"/>
          </a:xfrm>
        </p:spPr>
        <p:txBody>
          <a:bodyPr/>
          <a:lstStyle/>
          <a:p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"/>
              </a:rPr>
              <a:t>Projektek -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DiN"/>
              </a:rPr>
              <a:t>Nextcam</a:t>
            </a:r>
            <a:endParaRPr lang="hu-HU" dirty="0">
              <a:solidFill>
                <a:schemeClr val="tx1">
                  <a:lumMod val="50000"/>
                  <a:lumOff val="50000"/>
                </a:schemeClr>
              </a:solidFill>
              <a:latin typeface="DiN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5" name="Picture 1" descr="asset.pn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000"/>
            <a:ext cx="7023100" cy="598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0" name="Picture 2" descr="Képtalálat a következőre: „nextcam pearwilliams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075" y="1768475"/>
            <a:ext cx="2066925" cy="75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65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52500" y="-117475"/>
            <a:ext cx="10401300" cy="1325563"/>
          </a:xfrm>
        </p:spPr>
        <p:txBody>
          <a:bodyPr/>
          <a:lstStyle/>
          <a:p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"/>
              </a:rPr>
              <a:t>Projektek -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DiN"/>
              </a:rPr>
              <a:t>Velotrack</a:t>
            </a:r>
            <a:endParaRPr lang="hu-HU" dirty="0">
              <a:solidFill>
                <a:schemeClr val="tx1">
                  <a:lumMod val="50000"/>
                  <a:lumOff val="50000"/>
                </a:schemeClr>
              </a:solidFill>
              <a:latin typeface="DiN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6" name="Picture 1" descr="Inserted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1"/>
            <a:ext cx="6997700" cy="5981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" name="Picture 2" descr="Képtalálat a következőre: „velotrack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227" y="1000124"/>
            <a:ext cx="2314573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73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52500" y="-117475"/>
            <a:ext cx="10401300" cy="1325563"/>
          </a:xfrm>
        </p:spPr>
        <p:txBody>
          <a:bodyPr/>
          <a:lstStyle/>
          <a:p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"/>
              </a:rPr>
              <a:t>Projektek - </a:t>
            </a:r>
            <a:r>
              <a:rPr lang="hu-HU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DiN"/>
              </a:rPr>
              <a:t>BeachEgg</a:t>
            </a:r>
            <a:endParaRPr lang="hu-HU" dirty="0">
              <a:solidFill>
                <a:schemeClr val="tx1">
                  <a:lumMod val="50000"/>
                  <a:lumOff val="50000"/>
                </a:schemeClr>
              </a:solidFill>
              <a:latin typeface="DiN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1248"/>
            <a:ext cx="6921500" cy="5986752"/>
          </a:xfrm>
          <a:prstGeom prst="rect">
            <a:avLst/>
          </a:prstGeom>
        </p:spPr>
      </p:pic>
      <p:pic>
        <p:nvPicPr>
          <p:cNvPr id="4100" name="Picture 4" descr="Képtalálat a következőre: „beachegg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697" y="1812925"/>
            <a:ext cx="2690678" cy="79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90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52500" y="-117475"/>
            <a:ext cx="10401300" cy="1325563"/>
          </a:xfrm>
        </p:spPr>
        <p:txBody>
          <a:bodyPr/>
          <a:lstStyle/>
          <a:p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"/>
              </a:rPr>
              <a:t>Projektek - SWES</a:t>
            </a:r>
            <a:endParaRPr lang="hu-HU" dirty="0">
              <a:solidFill>
                <a:schemeClr val="tx1">
                  <a:lumMod val="50000"/>
                  <a:lumOff val="50000"/>
                </a:schemeClr>
              </a:solidFill>
              <a:latin typeface="DiN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6146" name="Picture 2" descr="Képtalálat a következőre: „swes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16137"/>
            <a:ext cx="4896476" cy="371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WES Technology Lt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575" y="1958975"/>
            <a:ext cx="21050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90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52500" y="-117475"/>
            <a:ext cx="10401300" cy="1325563"/>
          </a:xfrm>
        </p:spPr>
        <p:txBody>
          <a:bodyPr/>
          <a:lstStyle/>
          <a:p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"/>
              </a:rPr>
              <a:t>Mik a közös pontok?</a:t>
            </a:r>
            <a:endParaRPr lang="hu-HU" dirty="0">
              <a:solidFill>
                <a:schemeClr val="tx1">
                  <a:lumMod val="50000"/>
                  <a:lumOff val="50000"/>
                </a:schemeClr>
              </a:solidFill>
              <a:latin typeface="DiN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Elérhető technológiák</a:t>
            </a:r>
          </a:p>
          <a:p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Tervezés – fejlesztési, üzleti</a:t>
            </a:r>
          </a:p>
          <a:p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Fejlesztési menetrend</a:t>
            </a:r>
          </a:p>
          <a:p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Idő és költségtervezés</a:t>
            </a:r>
          </a:p>
          <a:p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Prototípus, tesztszéria</a:t>
            </a:r>
          </a:p>
          <a:p>
            <a:pPr marL="0" indent="0">
              <a:buNone/>
            </a:pPr>
            <a:endParaRPr lang="hu-H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hu-H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projekt résztvevőinek eltérő szemlélete.</a:t>
            </a:r>
            <a:endParaRPr lang="hu-H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873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hu-HU" dirty="0" smtClean="0"/>
          </a:p>
          <a:p>
            <a:pPr marL="0" indent="0" algn="ctr">
              <a:buNone/>
            </a:pPr>
            <a:r>
              <a:rPr lang="hu-HU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"/>
              </a:rPr>
              <a:t>A digitális társadalom </a:t>
            </a:r>
            <a:r>
              <a:rPr lang="hu-HU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"/>
              </a:rPr>
              <a:t>tag</a:t>
            </a:r>
            <a:r>
              <a:rPr lang="hu-HU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"/>
              </a:rPr>
              <a:t>jai</a:t>
            </a:r>
            <a:endParaRPr lang="hu-HU" sz="4400" dirty="0" smtClean="0">
              <a:solidFill>
                <a:schemeClr val="tx1">
                  <a:lumMod val="50000"/>
                  <a:lumOff val="50000"/>
                </a:schemeClr>
              </a:solidFill>
              <a:latin typeface="DiN"/>
            </a:endParaRPr>
          </a:p>
          <a:p>
            <a:pPr marL="0" indent="0" algn="ctr">
              <a:buNone/>
            </a:pPr>
            <a:endParaRPr lang="hu-HU" sz="3600" dirty="0" smtClean="0">
              <a:solidFill>
                <a:schemeClr val="tx1">
                  <a:lumMod val="50000"/>
                  <a:lumOff val="50000"/>
                </a:schemeClr>
              </a:solidFill>
              <a:latin typeface="DiN"/>
            </a:endParaRPr>
          </a:p>
          <a:p>
            <a:pPr marL="0" indent="0" algn="ctr">
              <a:buNone/>
            </a:pPr>
            <a:endParaRPr lang="hu-HU" sz="3600" dirty="0">
              <a:solidFill>
                <a:schemeClr val="tx1">
                  <a:lumMod val="50000"/>
                  <a:lumOff val="50000"/>
                </a:schemeClr>
              </a:solidFill>
              <a:latin typeface="DiN"/>
            </a:endParaRPr>
          </a:p>
        </p:txBody>
      </p:sp>
    </p:spTree>
    <p:extLst>
      <p:ext uri="{BB962C8B-B14F-4D97-AF65-F5344CB8AC3E}">
        <p14:creationId xmlns:p14="http://schemas.microsoft.com/office/powerpoint/2010/main" val="152147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52500" y="-117475"/>
            <a:ext cx="10401300" cy="1325563"/>
          </a:xfrm>
        </p:spPr>
        <p:txBody>
          <a:bodyPr/>
          <a:lstStyle/>
          <a:p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iN"/>
              </a:rPr>
              <a:t>Digitális nomádok és turisták</a:t>
            </a:r>
            <a:endParaRPr lang="hu-HU" dirty="0">
              <a:solidFill>
                <a:schemeClr val="tx1">
                  <a:lumMod val="50000"/>
                  <a:lumOff val="50000"/>
                </a:schemeClr>
              </a:solidFill>
              <a:latin typeface="DiN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5122" name="Picture 2" descr="Képtalálat a következőre: „digital nomad cartoon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16891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éptalálat a következőre: „digital tourist cartoon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5" y="1414463"/>
            <a:ext cx="34099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62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147</Words>
  <Application>Microsoft Office PowerPoint</Application>
  <PresentationFormat>Szélesvásznú</PresentationFormat>
  <Paragraphs>34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DiN</vt:lpstr>
      <vt:lpstr>Verdana</vt:lpstr>
      <vt:lpstr>Office-téma</vt:lpstr>
      <vt:lpstr>A hardware fejlesztő KKV-k valósága Magyarországon</vt:lpstr>
      <vt:lpstr>Pearwilliams</vt:lpstr>
      <vt:lpstr>Projektek - Nextcam</vt:lpstr>
      <vt:lpstr>Projektek - Velotrack</vt:lpstr>
      <vt:lpstr>Projektek - BeachEgg</vt:lpstr>
      <vt:lpstr>Projektek - SWES</vt:lpstr>
      <vt:lpstr>Mik a közös pontok?</vt:lpstr>
      <vt:lpstr>PowerPoint bemutató</vt:lpstr>
      <vt:lpstr>Digitális nomádok és turisták</vt:lpstr>
      <vt:lpstr>Digitális kannibálok</vt:lpstr>
      <vt:lpstr>Értékalapú kereskedelem?</vt:lpstr>
      <vt:lpstr>Mindennapi problémák</vt:lpstr>
      <vt:lpstr>A digitális idegenvezető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Boromisza Gergely</dc:creator>
  <cp:lastModifiedBy>Boromisza Gergely</cp:lastModifiedBy>
  <cp:revision>36</cp:revision>
  <dcterms:created xsi:type="dcterms:W3CDTF">2014-10-26T14:08:10Z</dcterms:created>
  <dcterms:modified xsi:type="dcterms:W3CDTF">2016-11-22T11:16:09Z</dcterms:modified>
</cp:coreProperties>
</file>