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292" r:id="rId2"/>
  </p:sldIdLst>
  <p:sldSz cx="9144000" cy="6858000" type="screen4x3"/>
  <p:notesSz cx="6858000" cy="9144000"/>
  <p:embeddedFontLst>
    <p:embeddedFont>
      <p:font typeface="Bariol Bold" panose="02000506040000020003" pitchFamily="50" charset="0"/>
      <p:bold r:id="rId5"/>
    </p:embeddedFont>
    <p:embeddedFont>
      <p:font typeface="Bariol Regular" panose="02000506040000020003" pitchFamily="50" charset="0"/>
      <p:regular r:id="rId6"/>
    </p:embeddedFont>
    <p:embeddedFont>
      <p:font typeface="Bariol Light" panose="02000506040000020003" pitchFamily="50" charset="0"/>
      <p:regular r:id="rId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20A"/>
    <a:srgbClr val="E2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09" autoAdjust="0"/>
  </p:normalViewPr>
  <p:slideViewPr>
    <p:cSldViewPr snapToGrid="0" snapToObject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241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198215" y="0"/>
            <a:ext cx="455619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400" dirty="0">
              <a:latin typeface="Bariol Light" panose="02000506040000020003" pitchFamily="2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754413" y="0"/>
            <a:ext cx="1101999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DAEBD2D3-069D-484F-ADEF-35D387E48572}" type="datetimeFigureOut">
              <a:rPr lang="en-GB" sz="1400" smtClean="0">
                <a:latin typeface="Bariol Light" panose="02000506040000020003" pitchFamily="2" charset="0"/>
              </a:rPr>
              <a:pPr algn="l"/>
              <a:t>21/11/2016</a:t>
            </a:fld>
            <a:endParaRPr lang="en-GB" sz="1400" dirty="0">
              <a:latin typeface="Bariol Light" panose="02000506040000020003" pitchFamily="2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-1" y="8685213"/>
            <a:ext cx="599089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400" dirty="0">
              <a:latin typeface="Bariol Light" panose="02000506040000020003" pitchFamily="2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990897" y="8685213"/>
            <a:ext cx="865516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009B14A-1163-4781-A44C-E23BFC66D5F8}" type="slidenum">
              <a:rPr lang="en-GB" sz="1400" smtClean="0">
                <a:latin typeface="Bariol Light" panose="02000506040000020003" pitchFamily="2" charset="0"/>
              </a:rPr>
              <a:pPr algn="ctr"/>
              <a:t>‹#›</a:t>
            </a:fld>
            <a:endParaRPr lang="en-GB" sz="1400">
              <a:latin typeface="Bariol Light" panose="02000506040000020003" pitchFamily="2" charset="0"/>
            </a:endParaRPr>
          </a:p>
        </p:txBody>
      </p:sp>
      <p:pic>
        <p:nvPicPr>
          <p:cNvPr id="1026" name="Picture 2" descr="C:\Users\papp1attilaPP\Google Drive\BUXA\BUXA_mgmt\Marketing\Arculati anyagok\Új logok\Színes logok\BUXA_fekvo_narancs_40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33"/>
            <a:ext cx="1198215" cy="581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88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143000" y="0"/>
            <a:ext cx="457199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00">
                <a:latin typeface="Bariol Light" panose="02000506040000020003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714999" y="0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400">
                <a:latin typeface="Bariol Light" panose="02000506040000020003" pitchFamily="2" charset="0"/>
              </a:defRPr>
            </a:lvl1pPr>
          </a:lstStyle>
          <a:p>
            <a:fld id="{C5948425-295C-43B9-84E8-DA2A287DA0ED}" type="datetimeFigureOut">
              <a:rPr lang="en-GB" smtClean="0"/>
              <a:pPr/>
              <a:t>21/11/2016</a:t>
            </a:fld>
            <a:endParaRPr lang="en-GB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714999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latin typeface="Bariol Light" panose="02000506040000020003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latin typeface="Bariol Light" panose="02000506040000020003" pitchFamily="2" charset="0"/>
              </a:defRPr>
            </a:lvl1pPr>
          </a:lstStyle>
          <a:p>
            <a:fld id="{027A1730-2EF1-4513-82A1-A86568BC1B9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 descr="C:\Users\papp1attilaPP\Google Drive\BUXA\BUXA_mgmt\Marketing\Arculati anyagok\Új logok\Színes logok\BUXA_fekvo_narancs_400p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78"/>
            <a:ext cx="1143000" cy="55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69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riol Light" panose="0200050604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iol Light" panose="0200050604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iol Light" panose="0200050604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iol Light" panose="0200050604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iol Light" panose="0200050604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- Yo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Projektek\BUXA\buxa_slide_2.png"/>
          <p:cNvPicPr>
            <a:picLocks noChangeAspect="1" noChangeArrowheads="1"/>
          </p:cNvPicPr>
          <p:nvPr userDrawn="1"/>
        </p:nvPicPr>
        <p:blipFill>
          <a:blip r:embed="rId2" cstate="print"/>
          <a:srcRect r="6836"/>
          <a:stretch>
            <a:fillRect/>
          </a:stretch>
        </p:blipFill>
        <p:spPr bwMode="auto">
          <a:xfrm>
            <a:off x="0" y="0"/>
            <a:ext cx="9144000" cy="476728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2656" y="249382"/>
            <a:ext cx="4259344" cy="738061"/>
          </a:xfrm>
        </p:spPr>
        <p:txBody>
          <a:bodyPr tIns="0" rIns="0" bIns="0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2657" y="987443"/>
            <a:ext cx="4259344" cy="5563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GB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4767281"/>
            <a:ext cx="9144000" cy="2090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:\Users\papp1attilaPP\Google Drive\BUXA\BUXA_mgmt\Marketing\Arculati anyagok\Új logok\Színes logok\BUXA_fekvo_narancs_400px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281" y="4968026"/>
            <a:ext cx="3438607" cy="1667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- Cirku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4767281"/>
            <a:ext cx="9144000" cy="2090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papp1attilaPP\Google Drive\BUXA\BUXA_mgmt\Marketing\Arculati anyagok\Új logok\Fekete-fehér logok\buxa_feher_fekvo_1200x59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55" y="4951560"/>
            <a:ext cx="3396684" cy="1684189"/>
          </a:xfrm>
          <a:prstGeom prst="rect">
            <a:avLst/>
          </a:prstGeom>
          <a:noFill/>
        </p:spPr>
      </p:pic>
      <p:pic>
        <p:nvPicPr>
          <p:cNvPr id="5122" name="Picture 2" descr="C:\Projektek\BUXA\buxa_slide_3.png"/>
          <p:cNvPicPr>
            <a:picLocks noChangeAspect="1" noChangeArrowheads="1"/>
          </p:cNvPicPr>
          <p:nvPr userDrawn="1"/>
        </p:nvPicPr>
        <p:blipFill>
          <a:blip r:embed="rId3" cstate="print"/>
          <a:srcRect r="6836"/>
          <a:stretch>
            <a:fillRect/>
          </a:stretch>
        </p:blipFill>
        <p:spPr bwMode="auto">
          <a:xfrm>
            <a:off x="-1" y="-1"/>
            <a:ext cx="9144001" cy="476728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2656" y="249382"/>
            <a:ext cx="4259344" cy="738061"/>
          </a:xfrm>
        </p:spPr>
        <p:txBody>
          <a:bodyPr tIns="0" rIns="0" bIns="0">
            <a:normAutofit/>
          </a:bodyPr>
          <a:lstStyle>
            <a:lvl1pPr algn="l">
              <a:defRPr sz="3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2657" y="987443"/>
            <a:ext cx="4259344" cy="5563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- Car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ktek\BUXA\buxa_slide_1.png"/>
          <p:cNvPicPr>
            <a:picLocks noChangeAspect="1" noChangeArrowheads="1"/>
          </p:cNvPicPr>
          <p:nvPr userDrawn="1"/>
        </p:nvPicPr>
        <p:blipFill>
          <a:blip r:embed="rId2" cstate="print"/>
          <a:srcRect r="6836"/>
          <a:stretch>
            <a:fillRect/>
          </a:stretch>
        </p:blipFill>
        <p:spPr bwMode="auto">
          <a:xfrm>
            <a:off x="1" y="-1"/>
            <a:ext cx="9143999" cy="476728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2656" y="249382"/>
            <a:ext cx="4259344" cy="738061"/>
          </a:xfrm>
        </p:spPr>
        <p:txBody>
          <a:bodyPr tIns="0" rIns="0" bIns="0">
            <a:normAutofit/>
          </a:bodyPr>
          <a:lstStyle>
            <a:lvl1pPr algn="l">
              <a:defRPr sz="3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2657" y="987443"/>
            <a:ext cx="4259344" cy="5563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GB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4799365"/>
            <a:ext cx="9144000" cy="2090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C:\Users\papp1attilaPP\Google Drive\BUXA\BUXA_mgmt\Marketing\Arculati anyagok\Új logok\Fekete-fehér logok\buxa_feher_fekvo_1200x59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55" y="4951560"/>
            <a:ext cx="3396684" cy="1684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 - Unortod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rékszögű háromszög 7"/>
          <p:cNvSpPr/>
          <p:nvPr userDrawn="1"/>
        </p:nvSpPr>
        <p:spPr>
          <a:xfrm flipH="1">
            <a:off x="-1" y="0"/>
            <a:ext cx="9143992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C:\Users\papp1attilaPP\Google Drive\BUXA\BUXA_mgmt\Marketing\Arculati anyagok\Új logok\Fekete-fehér logok\buxa_feher_fekvo_1200x59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141" y="5156583"/>
            <a:ext cx="3396684" cy="1684189"/>
          </a:xfrm>
          <a:prstGeom prst="rect">
            <a:avLst/>
          </a:prstGeom>
          <a:noFill/>
        </p:spPr>
      </p:pic>
      <p:sp>
        <p:nvSpPr>
          <p:cNvPr id="13" name="Derékszögű háromszög 12"/>
          <p:cNvSpPr>
            <a:spLocks noChangeAspect="1"/>
          </p:cNvSpPr>
          <p:nvPr userDrawn="1"/>
        </p:nvSpPr>
        <p:spPr>
          <a:xfrm rot="3209212" flipH="1" flipV="1">
            <a:off x="-2958480" y="1307196"/>
            <a:ext cx="5664268" cy="4248202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9394469">
            <a:off x="2166031" y="1649190"/>
            <a:ext cx="5498540" cy="738061"/>
          </a:xfrm>
        </p:spPr>
        <p:txBody>
          <a:bodyPr lIns="72000" tIns="0" rIns="0" bIns="0">
            <a:normAutofit/>
          </a:bodyPr>
          <a:lstStyle>
            <a:lvl1pPr algn="l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9380000">
            <a:off x="2548950" y="2279288"/>
            <a:ext cx="5498540" cy="556349"/>
          </a:xfrm>
        </p:spPr>
        <p:txBody>
          <a:bodyPr lIns="7200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Users\papp1attilaPP\Google Drive\BUXA\BUXA_mgmt\Marketing\Arculati anyagok\Új logok\Fekete-fehér logok\buxa_feher_fekvo_1200x59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55" y="4951560"/>
            <a:ext cx="3396684" cy="1684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pp1attilaPP\Google Drive\BUXA\BUXA_mgmt\Marketing\Arculati anyagok\Wallpaper\buxa_wallpaper_logonelkul_1280x102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3239"/>
          </a:xfrm>
          <a:prstGeom prst="rect">
            <a:avLst/>
          </a:prstGeom>
          <a:noFill/>
        </p:spPr>
      </p:pic>
      <p:pic>
        <p:nvPicPr>
          <p:cNvPr id="4" name="Picture 2" descr="C:\Users\papp1attilaPP\Google Drive\BUXA\BUXA_mgmt\Marketing\Arculati anyagok\Új logok\Fekete-fehér logok\buxa_feher_fekvo_1200x59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841" y="4690752"/>
            <a:ext cx="3396684" cy="1684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5023"/>
          </a:xfrm>
          <a:prstGeom prst="rect">
            <a:avLst/>
          </a:prstGeom>
        </p:spPr>
        <p:txBody>
          <a:bodyPr vert="horz" lIns="0" tIns="45720" rIns="14400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87532"/>
            <a:ext cx="8229600" cy="53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1379095" y="1848083"/>
            <a:ext cx="6610662" cy="2798868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extBox 3"/>
          <p:cNvSpPr txBox="1"/>
          <p:nvPr/>
        </p:nvSpPr>
        <p:spPr>
          <a:xfrm>
            <a:off x="0" y="2080591"/>
            <a:ext cx="9144000" cy="769441"/>
          </a:xfrm>
          <a:prstGeom prst="rect">
            <a:avLst/>
          </a:prstGeom>
        </p:spPr>
        <p:txBody>
          <a:bodyPr vert="horz" lIns="0" tIns="45720" rIns="14400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57200" y="629587"/>
            <a:ext cx="8229600" cy="85502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bg1"/>
                </a:solidFill>
              </a:rPr>
              <a:t>Adatból pénz?</a:t>
            </a:r>
            <a:endParaRPr lang="hu-HU" b="1" dirty="0">
              <a:solidFill>
                <a:schemeClr val="bg1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1596666" y="1966404"/>
            <a:ext cx="6175521" cy="2562226"/>
            <a:chOff x="1490662" y="1848083"/>
            <a:chExt cx="6175521" cy="2562226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0662" y="1848084"/>
              <a:ext cx="6162675" cy="2562225"/>
            </a:xfrm>
            <a:prstGeom prst="rect">
              <a:avLst/>
            </a:prstGeom>
          </p:spPr>
        </p:pic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3"/>
            <a:srcRect t="29806" b="29989"/>
            <a:stretch/>
          </p:blipFill>
          <p:spPr>
            <a:xfrm>
              <a:off x="6130977" y="1848083"/>
              <a:ext cx="1535206" cy="617227"/>
            </a:xfrm>
            <a:prstGeom prst="rect">
              <a:avLst/>
            </a:prstGeom>
          </p:spPr>
        </p:pic>
      </p:grpSp>
      <p:pic>
        <p:nvPicPr>
          <p:cNvPr id="5122" name="Picture 2" descr="https://upload.wikimedia.org/wikipedia/commons/c/ca/LinkedIn_logo_initia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88" y="4332159"/>
            <a:ext cx="431310" cy="4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kerekített téglalap 8"/>
          <p:cNvSpPr/>
          <p:nvPr/>
        </p:nvSpPr>
        <p:spPr>
          <a:xfrm>
            <a:off x="6326922" y="2994198"/>
            <a:ext cx="1063229" cy="249288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0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xa alternatív">
  <a:themeElements>
    <a:clrScheme name="Buxa színséma">
      <a:dk1>
        <a:srgbClr val="1B4559"/>
      </a:dk1>
      <a:lt1>
        <a:srgbClr val="FFFFFF"/>
      </a:lt1>
      <a:dk2>
        <a:srgbClr val="FE420A"/>
      </a:dk2>
      <a:lt2>
        <a:srgbClr val="00D4FF"/>
      </a:lt2>
      <a:accent1>
        <a:srgbClr val="1B4559"/>
      </a:accent1>
      <a:accent2>
        <a:srgbClr val="FE420A"/>
      </a:accent2>
      <a:accent3>
        <a:srgbClr val="00D4FF"/>
      </a:accent3>
      <a:accent4>
        <a:srgbClr val="FFFFFF"/>
      </a:accent4>
      <a:accent5>
        <a:srgbClr val="3F3F3F"/>
      </a:accent5>
      <a:accent6>
        <a:srgbClr val="A5A5A5"/>
      </a:accent6>
      <a:hlink>
        <a:srgbClr val="1B4559"/>
      </a:hlink>
      <a:folHlink>
        <a:srgbClr val="1B4559"/>
      </a:folHlink>
    </a:clrScheme>
    <a:fontScheme name="Buxa betűtípusok">
      <a:majorFont>
        <a:latin typeface="Bariol Bold"/>
        <a:ea typeface=""/>
        <a:cs typeface=""/>
      </a:majorFont>
      <a:minorFont>
        <a:latin typeface="Bariol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xa_ppt_sablon_v4" id="{968F34D1-11A6-47A3-BDC5-74E2B0EA9890}" vid="{8103BEF3-146B-4099-8512-3DB10DBD7AA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Buxa_ppt_sablon_v5</Template>
  <TotalTime>0</TotalTime>
  <Words>3</Words>
  <Application>Microsoft Office PowerPoint</Application>
  <PresentationFormat>Diavetítés a képernyőre (4:3 oldalarány)</PresentationFormat>
  <Paragraphs>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Bariol Bold</vt:lpstr>
      <vt:lpstr>Arial</vt:lpstr>
      <vt:lpstr>Bariol Regular</vt:lpstr>
      <vt:lpstr>Bariol Light</vt:lpstr>
      <vt:lpstr>Buxa alternatív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2016-11-21T07:59:10Z</dcterms:created>
  <dcterms:modified xsi:type="dcterms:W3CDTF">2016-11-21T08:29:22Z</dcterms:modified>
</cp:coreProperties>
</file>