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8"/>
  </p:notesMasterIdLst>
  <p:sldIdLst>
    <p:sldId id="280" r:id="rId2"/>
    <p:sldId id="281" r:id="rId3"/>
    <p:sldId id="286" r:id="rId4"/>
    <p:sldId id="282" r:id="rId5"/>
    <p:sldId id="283" r:id="rId6"/>
    <p:sldId id="284" r:id="rId7"/>
    <p:sldId id="294" r:id="rId8"/>
    <p:sldId id="287" r:id="rId9"/>
    <p:sldId id="295" r:id="rId10"/>
    <p:sldId id="288" r:id="rId11"/>
    <p:sldId id="291" r:id="rId12"/>
    <p:sldId id="293" r:id="rId13"/>
    <p:sldId id="290" r:id="rId14"/>
    <p:sldId id="292" r:id="rId15"/>
    <p:sldId id="298" r:id="rId16"/>
    <p:sldId id="300" r:id="rId17"/>
    <p:sldId id="301" r:id="rId18"/>
    <p:sldId id="305" r:id="rId19"/>
    <p:sldId id="303" r:id="rId20"/>
    <p:sldId id="304" r:id="rId21"/>
    <p:sldId id="308" r:id="rId22"/>
    <p:sldId id="309" r:id="rId23"/>
    <p:sldId id="310" r:id="rId24"/>
    <p:sldId id="306" r:id="rId25"/>
    <p:sldId id="307" r:id="rId26"/>
    <p:sldId id="278" r:id="rId27"/>
  </p:sldIdLst>
  <p:sldSz cx="13004800" cy="9753600"/>
  <p:notesSz cx="6858000" cy="9144000"/>
  <p:embeddedFontLst>
    <p:embeddedFont>
      <p:font typeface="Helvetica Neue"/>
      <p:regular r:id="rId29"/>
      <p:bold r:id="rId30"/>
      <p:italic r:id="rId31"/>
      <p:boldItalic r:id="rId32"/>
    </p:embeddedFont>
    <p:embeddedFont>
      <p:font typeface="Myanmar Text" pitchFamily="34" charset="0"/>
      <p:regular r:id="rId33"/>
      <p:bold r:id="rId34"/>
    </p:embeddedFont>
    <p:embeddedFont>
      <p:font typeface="Roboto" charset="0"/>
      <p:regular r:id="rId35"/>
      <p:bold r:id="rId36"/>
      <p:italic r:id="rId37"/>
      <p:boldItalic r:id="rId38"/>
    </p:embeddedFont>
    <p:embeddedFont>
      <p:font typeface="Arial Nova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2C2"/>
    <a:srgbClr val="2E8AFF"/>
    <a:srgbClr val="2727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632" y="-1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indent="228600" rtl="0">
              <a:spcBef>
                <a:spcPts val="0"/>
              </a:spcBef>
              <a:defRPr/>
            </a:lvl2pPr>
            <a:lvl3pPr lvl="2" indent="457200" rtl="0">
              <a:spcBef>
                <a:spcPts val="0"/>
              </a:spcBef>
              <a:defRPr/>
            </a:lvl3pPr>
            <a:lvl4pPr lvl="3" indent="685800" rtl="0">
              <a:spcBef>
                <a:spcPts val="0"/>
              </a:spcBef>
              <a:defRPr/>
            </a:lvl4pPr>
            <a:lvl5pPr lvl="4" indent="914400" rtl="0">
              <a:spcBef>
                <a:spcPts val="0"/>
              </a:spcBef>
              <a:defRPr/>
            </a:lvl5pPr>
            <a:lvl6pPr lvl="5" indent="1143000" rtl="0">
              <a:spcBef>
                <a:spcPts val="0"/>
              </a:spcBef>
              <a:defRPr/>
            </a:lvl6pPr>
            <a:lvl7pPr lvl="6" indent="1371600" rtl="0">
              <a:spcBef>
                <a:spcPts val="0"/>
              </a:spcBef>
              <a:defRPr/>
            </a:lvl7pPr>
            <a:lvl8pPr lvl="7" indent="1600200" rtl="0">
              <a:spcBef>
                <a:spcPts val="0"/>
              </a:spcBef>
              <a:defRPr/>
            </a:lvl8pPr>
            <a:lvl9pPr lvl="8" indent="1828800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ctr" rtl="0">
              <a:spcBef>
                <a:spcPts val="0"/>
              </a:spcBef>
              <a:buFont typeface="Helvetica Neue"/>
              <a:buNone/>
              <a:defRPr/>
            </a:lvl1pPr>
            <a:lvl2pPr marL="0" lvl="1" indent="228600" algn="ctr" rtl="0">
              <a:spcBef>
                <a:spcPts val="0"/>
              </a:spcBef>
              <a:buFont typeface="Helvetica Neue"/>
              <a:buNone/>
              <a:defRPr/>
            </a:lvl2pPr>
            <a:lvl3pPr marL="0" lvl="2" indent="457200" algn="ctr" rtl="0">
              <a:spcBef>
                <a:spcPts val="0"/>
              </a:spcBef>
              <a:buFont typeface="Helvetica Neue"/>
              <a:buNone/>
              <a:defRPr/>
            </a:lvl3pPr>
            <a:lvl4pPr marL="0" lvl="3" indent="685800" algn="ctr" rtl="0">
              <a:spcBef>
                <a:spcPts val="0"/>
              </a:spcBef>
              <a:buFont typeface="Helvetica Neue"/>
              <a:buNone/>
              <a:defRPr/>
            </a:lvl4pPr>
            <a:lvl5pPr marL="0" lvl="4" indent="914400" algn="ctr" rtl="0">
              <a:spcBef>
                <a:spcPts val="0"/>
              </a:spcBef>
              <a:buFont typeface="Helvetica Neue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Bullets &amp; Phot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indent="228600" rtl="0">
              <a:spcBef>
                <a:spcPts val="0"/>
              </a:spcBef>
              <a:defRPr/>
            </a:lvl2pPr>
            <a:lvl3pPr lvl="2" indent="457200" rtl="0">
              <a:spcBef>
                <a:spcPts val="0"/>
              </a:spcBef>
              <a:defRPr/>
            </a:lvl3pPr>
            <a:lvl4pPr lvl="3" indent="685800" rtl="0">
              <a:spcBef>
                <a:spcPts val="0"/>
              </a:spcBef>
              <a:defRPr/>
            </a:lvl4pPr>
            <a:lvl5pPr lvl="4" indent="914400" rtl="0">
              <a:spcBef>
                <a:spcPts val="0"/>
              </a:spcBef>
              <a:defRPr/>
            </a:lvl5pPr>
            <a:lvl6pPr lvl="5" indent="1143000" rtl="0">
              <a:spcBef>
                <a:spcPts val="0"/>
              </a:spcBef>
              <a:defRPr/>
            </a:lvl6pPr>
            <a:lvl7pPr lvl="6" indent="1371600" rtl="0">
              <a:spcBef>
                <a:spcPts val="0"/>
              </a:spcBef>
              <a:defRPr/>
            </a:lvl7pPr>
            <a:lvl8pPr lvl="7" indent="1600200" rtl="0">
              <a:spcBef>
                <a:spcPts val="0"/>
              </a:spcBef>
              <a:defRPr/>
            </a:lvl8pPr>
            <a:lvl9pPr lvl="8" indent="1828800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5333999" cy="628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lvl="0" indent="-342900" rtl="0">
              <a:spcBef>
                <a:spcPts val="3200"/>
              </a:spcBef>
              <a:defRPr/>
            </a:lvl1pPr>
            <a:lvl2pPr marL="685800" lvl="1" indent="-342900" rtl="0">
              <a:spcBef>
                <a:spcPts val="3200"/>
              </a:spcBef>
              <a:defRPr/>
            </a:lvl2pPr>
            <a:lvl3pPr marL="1028700" lvl="2" indent="-342900" rtl="0">
              <a:spcBef>
                <a:spcPts val="3200"/>
              </a:spcBef>
              <a:defRPr/>
            </a:lvl3pPr>
            <a:lvl4pPr marL="1371600" lvl="3" indent="-342900" rtl="0">
              <a:spcBef>
                <a:spcPts val="3200"/>
              </a:spcBef>
              <a:defRPr/>
            </a:lvl4pPr>
            <a:lvl5pPr marL="1714500" lvl="4" indent="-342900" rtl="0">
              <a:spcBef>
                <a:spcPts val="320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Bullet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indent="228600" rtl="0">
              <a:spcBef>
                <a:spcPts val="0"/>
              </a:spcBef>
              <a:defRPr/>
            </a:lvl2pPr>
            <a:lvl3pPr lvl="2" indent="457200" rtl="0">
              <a:spcBef>
                <a:spcPts val="0"/>
              </a:spcBef>
              <a:defRPr/>
            </a:lvl3pPr>
            <a:lvl4pPr lvl="3" indent="685800" rtl="0">
              <a:spcBef>
                <a:spcPts val="0"/>
              </a:spcBef>
              <a:defRPr/>
            </a:lvl4pPr>
            <a:lvl5pPr lvl="4" indent="914400" rtl="0">
              <a:spcBef>
                <a:spcPts val="0"/>
              </a:spcBef>
              <a:defRPr/>
            </a:lvl5pPr>
            <a:lvl6pPr lvl="5" indent="1143000" rtl="0">
              <a:spcBef>
                <a:spcPts val="0"/>
              </a:spcBef>
              <a:defRPr/>
            </a:lvl6pPr>
            <a:lvl7pPr lvl="6" indent="1371600" rtl="0">
              <a:spcBef>
                <a:spcPts val="0"/>
              </a:spcBef>
              <a:defRPr/>
            </a:lvl7pPr>
            <a:lvl8pPr lvl="7" indent="1600200" rtl="0">
              <a:spcBef>
                <a:spcPts val="0"/>
              </a:spcBef>
              <a:defRPr/>
            </a:lvl8pPr>
            <a:lvl9pPr lvl="8" indent="1828800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44500" lvl="0" indent="-273050" rtl="0">
              <a:spcBef>
                <a:spcPts val="4200"/>
              </a:spcBef>
              <a:buFont typeface="Helvetica Neue"/>
              <a:buChar char="•"/>
              <a:defRPr/>
            </a:lvl1pPr>
            <a:lvl2pPr marL="889000" lvl="1" indent="-273050" rtl="0">
              <a:spcBef>
                <a:spcPts val="4200"/>
              </a:spcBef>
              <a:buFont typeface="Helvetica Neue"/>
              <a:buChar char="•"/>
              <a:defRPr/>
            </a:lvl2pPr>
            <a:lvl3pPr marL="1333500" lvl="2" indent="-273050" rtl="0">
              <a:spcBef>
                <a:spcPts val="4200"/>
              </a:spcBef>
              <a:buFont typeface="Helvetica Neue"/>
              <a:buChar char="•"/>
              <a:defRPr/>
            </a:lvl3pPr>
            <a:lvl4pPr marL="1778000" lvl="3" indent="-273050" rtl="0">
              <a:spcBef>
                <a:spcPts val="4200"/>
              </a:spcBef>
              <a:buFont typeface="Helvetica Neue"/>
              <a:buChar char="•"/>
              <a:defRPr/>
            </a:lvl4pPr>
            <a:lvl5pPr marL="2222500" lvl="4" indent="-273050" rtl="0">
              <a:spcBef>
                <a:spcPts val="4200"/>
              </a:spcBef>
              <a:buFont typeface="Helvetica Neue"/>
              <a:buChar char="•"/>
              <a:defRPr/>
            </a:lvl5pPr>
            <a:lvl6pPr marL="2667000" lvl="5" indent="-273050" rtl="0">
              <a:spcBef>
                <a:spcPts val="4200"/>
              </a:spcBef>
              <a:buFont typeface="Helvetica Neue"/>
              <a:buChar char="•"/>
              <a:defRPr/>
            </a:lvl6pPr>
            <a:lvl7pPr marL="3111500" lvl="6" indent="-273050" rtl="0">
              <a:spcBef>
                <a:spcPts val="4200"/>
              </a:spcBef>
              <a:buFont typeface="Helvetica Neue"/>
              <a:buChar char="•"/>
              <a:defRPr/>
            </a:lvl7pPr>
            <a:lvl8pPr marL="3556000" lvl="7" indent="-273050" rtl="0">
              <a:spcBef>
                <a:spcPts val="4200"/>
              </a:spcBef>
              <a:buFont typeface="Helvetica Neue"/>
              <a:buChar char="•"/>
              <a:defRPr/>
            </a:lvl8pPr>
            <a:lvl9pPr marL="4000500" lvl="8" indent="-273050" rtl="0">
              <a:spcBef>
                <a:spcPts val="4200"/>
              </a:spcBef>
              <a:buFont typeface="Helvetica Neue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Top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indent="228600" rtl="0">
              <a:spcBef>
                <a:spcPts val="0"/>
              </a:spcBef>
              <a:defRPr/>
            </a:lvl2pPr>
            <a:lvl3pPr lvl="2" indent="457200" rtl="0">
              <a:spcBef>
                <a:spcPts val="0"/>
              </a:spcBef>
              <a:defRPr/>
            </a:lvl3pPr>
            <a:lvl4pPr lvl="3" indent="685800" rtl="0">
              <a:spcBef>
                <a:spcPts val="0"/>
              </a:spcBef>
              <a:defRPr/>
            </a:lvl4pPr>
            <a:lvl5pPr lvl="4" indent="914400" rtl="0">
              <a:spcBef>
                <a:spcPts val="0"/>
              </a:spcBef>
              <a:defRPr/>
            </a:lvl5pPr>
            <a:lvl6pPr lvl="5" indent="1143000" rtl="0">
              <a:spcBef>
                <a:spcPts val="0"/>
              </a:spcBef>
              <a:defRPr/>
            </a:lvl6pPr>
            <a:lvl7pPr lvl="6" indent="1371600" rtl="0">
              <a:spcBef>
                <a:spcPts val="0"/>
              </a:spcBef>
              <a:defRPr/>
            </a:lvl7pPr>
            <a:lvl8pPr lvl="7" indent="1600200" rtl="0">
              <a:spcBef>
                <a:spcPts val="0"/>
              </a:spcBef>
              <a:defRPr/>
            </a:lvl8pPr>
            <a:lvl9pPr lvl="8" indent="1828800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- Vertical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3999" cy="398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952500" y="4762500"/>
            <a:ext cx="5333999" cy="410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ctr" rtl="0">
              <a:spcBef>
                <a:spcPts val="0"/>
              </a:spcBef>
              <a:buFont typeface="Helvetica Neue"/>
              <a:buNone/>
              <a:defRPr/>
            </a:lvl1pPr>
            <a:lvl2pPr marL="0" lvl="1" indent="228600" algn="ctr" rtl="0">
              <a:spcBef>
                <a:spcPts val="0"/>
              </a:spcBef>
              <a:buFont typeface="Helvetica Neue"/>
              <a:buNone/>
              <a:defRPr/>
            </a:lvl2pPr>
            <a:lvl3pPr marL="0" lvl="2" indent="457200" algn="ctr" rtl="0">
              <a:spcBef>
                <a:spcPts val="0"/>
              </a:spcBef>
              <a:buFont typeface="Helvetica Neue"/>
              <a:buNone/>
              <a:defRPr/>
            </a:lvl3pPr>
            <a:lvl4pPr marL="0" lvl="3" indent="685800" algn="ctr" rtl="0">
              <a:spcBef>
                <a:spcPts val="0"/>
              </a:spcBef>
              <a:buFont typeface="Helvetica Neue"/>
              <a:buNone/>
              <a:defRPr/>
            </a:lvl4pPr>
            <a:lvl5pPr marL="0" lvl="4" indent="914400" algn="ctr" rtl="0">
              <a:spcBef>
                <a:spcPts val="0"/>
              </a:spcBef>
              <a:buFont typeface="Helvetica Neue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Cent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indent="228600" rtl="0">
              <a:spcBef>
                <a:spcPts val="0"/>
              </a:spcBef>
              <a:defRPr/>
            </a:lvl2pPr>
            <a:lvl3pPr lvl="2" indent="457200" rtl="0">
              <a:spcBef>
                <a:spcPts val="0"/>
              </a:spcBef>
              <a:defRPr/>
            </a:lvl3pPr>
            <a:lvl4pPr lvl="3" indent="685800" rtl="0">
              <a:spcBef>
                <a:spcPts val="0"/>
              </a:spcBef>
              <a:defRPr/>
            </a:lvl4pPr>
            <a:lvl5pPr lvl="4" indent="914400" rtl="0">
              <a:spcBef>
                <a:spcPts val="0"/>
              </a:spcBef>
              <a:defRPr/>
            </a:lvl5pPr>
            <a:lvl6pPr lvl="5" indent="1143000" rtl="0">
              <a:spcBef>
                <a:spcPts val="0"/>
              </a:spcBef>
              <a:defRPr/>
            </a:lvl6pPr>
            <a:lvl7pPr lvl="6" indent="1371600" rtl="0">
              <a:spcBef>
                <a:spcPts val="0"/>
              </a:spcBef>
              <a:defRPr/>
            </a:lvl7pPr>
            <a:lvl8pPr lvl="7" indent="1600200" rtl="0">
              <a:spcBef>
                <a:spcPts val="0"/>
              </a:spcBef>
              <a:defRPr/>
            </a:lvl8pPr>
            <a:lvl9pPr lvl="8" indent="1828800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- Horizontal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indent="228600" rtl="0">
              <a:spcBef>
                <a:spcPts val="0"/>
              </a:spcBef>
              <a:defRPr/>
            </a:lvl2pPr>
            <a:lvl3pPr lvl="2" indent="457200" rtl="0">
              <a:spcBef>
                <a:spcPts val="0"/>
              </a:spcBef>
              <a:defRPr/>
            </a:lvl3pPr>
            <a:lvl4pPr lvl="3" indent="685800" rtl="0">
              <a:spcBef>
                <a:spcPts val="0"/>
              </a:spcBef>
              <a:defRPr/>
            </a:lvl4pPr>
            <a:lvl5pPr lvl="4" indent="914400" rtl="0">
              <a:spcBef>
                <a:spcPts val="0"/>
              </a:spcBef>
              <a:defRPr/>
            </a:lvl5pPr>
            <a:lvl6pPr lvl="5" indent="1143000" rtl="0">
              <a:spcBef>
                <a:spcPts val="0"/>
              </a:spcBef>
              <a:defRPr/>
            </a:lvl6pPr>
            <a:lvl7pPr lvl="6" indent="1371600" rtl="0">
              <a:spcBef>
                <a:spcPts val="0"/>
              </a:spcBef>
              <a:defRPr/>
            </a:lvl7pPr>
            <a:lvl8pPr lvl="7" indent="1600200" rtl="0">
              <a:spcBef>
                <a:spcPts val="0"/>
              </a:spcBef>
              <a:defRPr/>
            </a:lvl8pPr>
            <a:lvl9pPr lvl="8" indent="1828800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ctr" rtl="0">
              <a:spcBef>
                <a:spcPts val="0"/>
              </a:spcBef>
              <a:buFont typeface="Helvetica Neue"/>
              <a:buNone/>
              <a:defRPr/>
            </a:lvl1pPr>
            <a:lvl2pPr marL="0" lvl="1" indent="228600" algn="ctr" rtl="0">
              <a:spcBef>
                <a:spcPts val="0"/>
              </a:spcBef>
              <a:buFont typeface="Helvetica Neue"/>
              <a:buNone/>
              <a:defRPr/>
            </a:lvl2pPr>
            <a:lvl3pPr marL="0" lvl="2" indent="457200" algn="ctr" rtl="0">
              <a:spcBef>
                <a:spcPts val="0"/>
              </a:spcBef>
              <a:buFont typeface="Helvetica Neue"/>
              <a:buNone/>
              <a:defRPr/>
            </a:lvl3pPr>
            <a:lvl4pPr marL="0" lvl="3" indent="685800" algn="ctr" rtl="0">
              <a:spcBef>
                <a:spcPts val="0"/>
              </a:spcBef>
              <a:buFont typeface="Helvetica Neue"/>
              <a:buNone/>
              <a:defRPr/>
            </a:lvl4pPr>
            <a:lvl5pPr marL="0" lvl="4" indent="914400" algn="ctr" rtl="0">
              <a:spcBef>
                <a:spcPts val="0"/>
              </a:spcBef>
              <a:buFont typeface="Helvetica Neue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228600" algn="l" rtl="0">
              <a:spcBef>
                <a:spcPts val="0"/>
              </a:spcBef>
              <a:defRPr/>
            </a:lvl2pPr>
            <a:lvl3pPr marL="0" marR="0" lvl="2" indent="457200" algn="l" rtl="0">
              <a:spcBef>
                <a:spcPts val="0"/>
              </a:spcBef>
              <a:defRPr/>
            </a:lvl3pPr>
            <a:lvl4pPr marL="0" marR="0" lvl="3" indent="685800" algn="l" rtl="0">
              <a:spcBef>
                <a:spcPts val="0"/>
              </a:spcBef>
              <a:defRPr/>
            </a:lvl4pPr>
            <a:lvl5pPr marL="0" marR="0" lvl="4" indent="914400" algn="l" rtl="0">
              <a:spcBef>
                <a:spcPts val="0"/>
              </a:spcBef>
              <a:defRPr/>
            </a:lvl5pPr>
            <a:lvl6pPr marL="0" marR="0" lvl="5" indent="1143000" algn="l" rtl="0">
              <a:spcBef>
                <a:spcPts val="0"/>
              </a:spcBef>
              <a:defRPr/>
            </a:lvl6pPr>
            <a:lvl7pPr marL="0" marR="0" lvl="6" indent="1371600" algn="l" rtl="0">
              <a:spcBef>
                <a:spcPts val="0"/>
              </a:spcBef>
              <a:defRPr/>
            </a:lvl7pPr>
            <a:lvl8pPr marL="0" marR="0" lvl="7" indent="1600200" algn="l" rtl="0">
              <a:spcBef>
                <a:spcPts val="0"/>
              </a:spcBef>
              <a:defRPr/>
            </a:lvl8pPr>
            <a:lvl9pPr marL="0" marR="0" lvl="8" indent="182880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44500" marR="0" lvl="0" indent="-273050" algn="l" rtl="0">
              <a:spcBef>
                <a:spcPts val="4200"/>
              </a:spcBef>
              <a:buFont typeface="Helvetica Neue"/>
              <a:buChar char="•"/>
              <a:defRPr/>
            </a:lvl1pPr>
            <a:lvl2pPr marL="889000" marR="0" lvl="1" indent="-273050" algn="l" rtl="0">
              <a:spcBef>
                <a:spcPts val="4200"/>
              </a:spcBef>
              <a:buFont typeface="Helvetica Neue"/>
              <a:buChar char="•"/>
              <a:defRPr/>
            </a:lvl2pPr>
            <a:lvl3pPr marL="1333500" marR="0" lvl="2" indent="-273050" algn="l" rtl="0">
              <a:spcBef>
                <a:spcPts val="4200"/>
              </a:spcBef>
              <a:buFont typeface="Helvetica Neue"/>
              <a:buChar char="•"/>
              <a:defRPr/>
            </a:lvl3pPr>
            <a:lvl4pPr marL="1778000" marR="0" lvl="3" indent="-273050" algn="l" rtl="0">
              <a:spcBef>
                <a:spcPts val="4200"/>
              </a:spcBef>
              <a:buFont typeface="Helvetica Neue"/>
              <a:buChar char="•"/>
              <a:defRPr/>
            </a:lvl4pPr>
            <a:lvl5pPr marL="2222500" marR="0" lvl="4" indent="-273050" algn="l" rtl="0">
              <a:spcBef>
                <a:spcPts val="4200"/>
              </a:spcBef>
              <a:buFont typeface="Helvetica Neue"/>
              <a:buChar char="•"/>
              <a:defRPr/>
            </a:lvl5pPr>
            <a:lvl6pPr marL="2667000" marR="0" lvl="5" indent="-273050" algn="l" rtl="0">
              <a:spcBef>
                <a:spcPts val="4200"/>
              </a:spcBef>
              <a:buFont typeface="Helvetica Neue"/>
              <a:buChar char="•"/>
              <a:defRPr/>
            </a:lvl6pPr>
            <a:lvl7pPr marL="3111500" marR="0" lvl="6" indent="-273050" algn="l" rtl="0">
              <a:spcBef>
                <a:spcPts val="4200"/>
              </a:spcBef>
              <a:buFont typeface="Helvetica Neue"/>
              <a:buChar char="•"/>
              <a:defRPr/>
            </a:lvl7pPr>
            <a:lvl8pPr marL="3556000" marR="0" lvl="7" indent="-273050" algn="l" rtl="0">
              <a:spcBef>
                <a:spcPts val="4200"/>
              </a:spcBef>
              <a:buFont typeface="Helvetica Neue"/>
              <a:buChar char="•"/>
              <a:defRPr/>
            </a:lvl8pPr>
            <a:lvl9pPr marL="4000500" marR="0" lvl="8" indent="-273050" algn="l" rtl="0">
              <a:spcBef>
                <a:spcPts val="4200"/>
              </a:spcBef>
              <a:buFont typeface="Helvetica Neue"/>
              <a:buChar char="•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LL@hipwerk.co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ukacs%20laszlo\Downloads\Awards%20ceremony%20of%20Novathon%20withCIB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/>
        </p:nvSpPr>
        <p:spPr>
          <a:xfrm>
            <a:off x="0" y="0"/>
            <a:ext cx="13004799" cy="127000"/>
          </a:xfrm>
          <a:prstGeom prst="rect">
            <a:avLst/>
          </a:prstGeom>
          <a:solidFill>
            <a:srgbClr val="2E8A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Picture 8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1400" y="124702"/>
            <a:ext cx="14428918" cy="9628898"/>
          </a:xfrm>
          <a:prstGeom prst="rect">
            <a:avLst/>
          </a:prstGeom>
        </p:spPr>
      </p:pic>
      <p:pic>
        <p:nvPicPr>
          <p:cNvPr id="10" name="Picture 9" descr="Cognitive Creators - logo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8812" y="8805890"/>
            <a:ext cx="1086758" cy="77377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lukacs laszlo\Downloads\cib_novathon_pdf_prezi_07opening a bank acc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999118" y="0"/>
            <a:ext cx="18288001" cy="10287000"/>
          </a:xfrm>
          <a:prstGeom prst="rect">
            <a:avLst/>
          </a:prstGeom>
          <a:noFill/>
        </p:spPr>
      </p:pic>
      <p:sp>
        <p:nvSpPr>
          <p:cNvPr id="59" name="Shape 59"/>
          <p:cNvSpPr txBox="1"/>
          <p:nvPr/>
        </p:nvSpPr>
        <p:spPr>
          <a:xfrm>
            <a:off x="0" y="0"/>
            <a:ext cx="13004799" cy="127000"/>
          </a:xfrm>
          <a:prstGeom prst="rect">
            <a:avLst/>
          </a:prstGeom>
          <a:solidFill>
            <a:srgbClr val="2E8A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/>
        </p:nvSpPr>
        <p:spPr>
          <a:xfrm>
            <a:off x="0" y="0"/>
            <a:ext cx="13004799" cy="127000"/>
          </a:xfrm>
          <a:prstGeom prst="rect">
            <a:avLst/>
          </a:prstGeom>
          <a:solidFill>
            <a:srgbClr val="2E8A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196" name="Picture 4" descr="C:\Users\lukacs laszlo\Downloads\cib_novathon_pdf_prezi_07be always up to date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70556" y="0"/>
            <a:ext cx="18288001" cy="10287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/>
        </p:nvSpPr>
        <p:spPr>
          <a:xfrm>
            <a:off x="0" y="0"/>
            <a:ext cx="13004799" cy="127000"/>
          </a:xfrm>
          <a:prstGeom prst="rect">
            <a:avLst/>
          </a:prstGeom>
          <a:solidFill>
            <a:srgbClr val="2E8A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242" name="Picture 2" descr="C:\Users\lukacs laszlo\Downloads\cib_novathon_pdf_prezi_07deep learn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927680" y="0"/>
            <a:ext cx="18146794" cy="102075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/>
        </p:nvSpPr>
        <p:spPr>
          <a:xfrm>
            <a:off x="0" y="0"/>
            <a:ext cx="13004799" cy="127000"/>
          </a:xfrm>
          <a:prstGeom prst="rect">
            <a:avLst/>
          </a:prstGeom>
          <a:solidFill>
            <a:srgbClr val="2E8A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220" name="Picture 4" descr="C:\Users\lukacs laszlo\Downloads\cib_novathon_pdf_prezi_07got your back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70556" y="0"/>
            <a:ext cx="18288001" cy="10287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/>
        </p:nvSpPr>
        <p:spPr>
          <a:xfrm>
            <a:off x="0" y="0"/>
            <a:ext cx="13004799" cy="127000"/>
          </a:xfrm>
          <a:prstGeom prst="rect">
            <a:avLst/>
          </a:prstGeom>
          <a:solidFill>
            <a:srgbClr val="2E8A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266" name="Picture 2" descr="C:\Users\lukacs laszlo\Downloads\cib_novathon_pdf_prezi_07BOT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927680" y="0"/>
            <a:ext cx="18145252" cy="102067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2C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/>
        </p:nvSpPr>
        <p:spPr>
          <a:xfrm>
            <a:off x="0" y="0"/>
            <a:ext cx="13004799" cy="127000"/>
          </a:xfrm>
          <a:prstGeom prst="rect">
            <a:avLst/>
          </a:prstGeom>
          <a:solidFill>
            <a:srgbClr val="2E8A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Picture 9" descr="Cognitive Creators - logo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8812" y="8805890"/>
            <a:ext cx="1086758" cy="77377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30236" y="3805230"/>
            <a:ext cx="11099799" cy="2158999"/>
          </a:xfrm>
        </p:spPr>
        <p:txBody>
          <a:bodyPr/>
          <a:lstStyle/>
          <a:p>
            <a:pPr lvl="0" algn="ctr"/>
            <a:r>
              <a:rPr lang="hu-HU" sz="7200" b="1" cap="all" spc="-150" dirty="0" smtClean="0">
                <a:solidFill>
                  <a:srgbClr val="272727"/>
                </a:solidFill>
                <a:latin typeface="Myanmar Text" pitchFamily="34" charset="0"/>
                <a:ea typeface="Roboto" pitchFamily="2" charset="0"/>
                <a:cs typeface="Myanmar Text" pitchFamily="34" charset="0"/>
              </a:rPr>
              <a:t>AI</a:t>
            </a:r>
            <a:endParaRPr lang="en-US" sz="7200" dirty="0">
              <a:solidFill>
                <a:srgbClr val="272727"/>
              </a:solidFill>
              <a:latin typeface="Myanmar Text" pitchFamily="34" charset="0"/>
              <a:cs typeface="Myanmar Text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2C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kacs laszlo\Desktop\HWSW prezi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19266370"/>
          </a:xfrm>
          <a:prstGeom prst="rect">
            <a:avLst/>
          </a:prstGeom>
          <a:noFill/>
        </p:spPr>
      </p:pic>
      <p:sp>
        <p:nvSpPr>
          <p:cNvPr id="59" name="Shape 59"/>
          <p:cNvSpPr txBox="1"/>
          <p:nvPr/>
        </p:nvSpPr>
        <p:spPr>
          <a:xfrm>
            <a:off x="0" y="0"/>
            <a:ext cx="13004799" cy="127000"/>
          </a:xfrm>
          <a:prstGeom prst="rect">
            <a:avLst/>
          </a:prstGeom>
          <a:solidFill>
            <a:srgbClr val="2E8A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Picture 9" descr="Cognitive Creators - logo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8812" y="8805890"/>
            <a:ext cx="1086758" cy="77377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2C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ukacs laszlo\Desktop\HWSW prezi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98722" y="0"/>
            <a:ext cx="19507201" cy="9753600"/>
          </a:xfrm>
          <a:prstGeom prst="rect">
            <a:avLst/>
          </a:prstGeom>
          <a:noFill/>
        </p:spPr>
      </p:pic>
      <p:sp>
        <p:nvSpPr>
          <p:cNvPr id="59" name="Shape 59"/>
          <p:cNvSpPr txBox="1"/>
          <p:nvPr/>
        </p:nvSpPr>
        <p:spPr>
          <a:xfrm>
            <a:off x="0" y="0"/>
            <a:ext cx="13004799" cy="127000"/>
          </a:xfrm>
          <a:prstGeom prst="rect">
            <a:avLst/>
          </a:prstGeom>
          <a:solidFill>
            <a:srgbClr val="2E8A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Picture 9" descr="Cognitive Creators - logo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8812" y="8805890"/>
            <a:ext cx="1086758" cy="77377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2C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/>
        </p:nvSpPr>
        <p:spPr>
          <a:xfrm>
            <a:off x="0" y="0"/>
            <a:ext cx="13004799" cy="127000"/>
          </a:xfrm>
          <a:prstGeom prst="rect">
            <a:avLst/>
          </a:prstGeom>
          <a:solidFill>
            <a:srgbClr val="2E8A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Picture 9" descr="Cognitive Creators - logo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8812" y="8805890"/>
            <a:ext cx="1086758" cy="77377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590916"/>
            <a:ext cx="13004800" cy="2158999"/>
          </a:xfrm>
        </p:spPr>
        <p:txBody>
          <a:bodyPr/>
          <a:lstStyle/>
          <a:p>
            <a:pPr lvl="0" algn="ctr"/>
            <a:r>
              <a:rPr lang="hu-HU" sz="7200" dirty="0" smtClean="0">
                <a:solidFill>
                  <a:srgbClr val="272727"/>
                </a:solidFill>
                <a:latin typeface="Myanmar Text" pitchFamily="34" charset="0"/>
                <a:cs typeface="Myanmar Text" pitchFamily="34" charset="0"/>
              </a:rPr>
              <a:t>AI    vs.   Kárpát-medence</a:t>
            </a:r>
            <a:endParaRPr lang="en-US" sz="7200" dirty="0">
              <a:solidFill>
                <a:srgbClr val="272727"/>
              </a:solidFill>
              <a:latin typeface="Myanmar Text" pitchFamily="34" charset="0"/>
              <a:cs typeface="Myanmar Text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2C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ukacs laszlo\Desktop\HWSW prezi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5648" y="0"/>
            <a:ext cx="16683052" cy="9753600"/>
          </a:xfrm>
          <a:prstGeom prst="rect">
            <a:avLst/>
          </a:prstGeom>
          <a:noFill/>
        </p:spPr>
      </p:pic>
      <p:sp>
        <p:nvSpPr>
          <p:cNvPr id="59" name="Shape 59"/>
          <p:cNvSpPr txBox="1"/>
          <p:nvPr/>
        </p:nvSpPr>
        <p:spPr>
          <a:xfrm>
            <a:off x="0" y="0"/>
            <a:ext cx="13004799" cy="127000"/>
          </a:xfrm>
          <a:prstGeom prst="rect">
            <a:avLst/>
          </a:prstGeom>
          <a:solidFill>
            <a:srgbClr val="2E8A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Picture 9" descr="Cognitive Creators - logo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8812" y="8805890"/>
            <a:ext cx="1086758" cy="77377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7152" y="0"/>
            <a:ext cx="14659406" cy="9753600"/>
          </a:xfrm>
          <a:prstGeom prst="rect">
            <a:avLst/>
          </a:prstGeom>
        </p:spPr>
      </p:pic>
      <p:sp>
        <p:nvSpPr>
          <p:cNvPr id="59" name="Shape 59"/>
          <p:cNvSpPr txBox="1"/>
          <p:nvPr/>
        </p:nvSpPr>
        <p:spPr>
          <a:xfrm>
            <a:off x="0" y="0"/>
            <a:ext cx="13004799" cy="127000"/>
          </a:xfrm>
          <a:prstGeom prst="rect">
            <a:avLst/>
          </a:prstGeom>
          <a:solidFill>
            <a:srgbClr val="2E8A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Picture 9" descr="Cognitive Creators - logo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8812" y="8805890"/>
            <a:ext cx="1086758" cy="77377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2C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ukacs laszlo\Desktop\HWSW prezi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27284" y="0"/>
            <a:ext cx="16925046" cy="9753600"/>
          </a:xfrm>
          <a:prstGeom prst="rect">
            <a:avLst/>
          </a:prstGeom>
          <a:noFill/>
        </p:spPr>
      </p:pic>
      <p:sp>
        <p:nvSpPr>
          <p:cNvPr id="59" name="Shape 59"/>
          <p:cNvSpPr txBox="1"/>
          <p:nvPr/>
        </p:nvSpPr>
        <p:spPr>
          <a:xfrm>
            <a:off x="0" y="0"/>
            <a:ext cx="13004799" cy="127000"/>
          </a:xfrm>
          <a:prstGeom prst="rect">
            <a:avLst/>
          </a:prstGeom>
          <a:solidFill>
            <a:srgbClr val="2E8A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Picture 9" descr="Cognitive Creators - logo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8812" y="8805890"/>
            <a:ext cx="1086758" cy="77377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2C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/>
        </p:nvSpPr>
        <p:spPr>
          <a:xfrm>
            <a:off x="0" y="0"/>
            <a:ext cx="13004799" cy="127000"/>
          </a:xfrm>
          <a:prstGeom prst="rect">
            <a:avLst/>
          </a:prstGeom>
          <a:solidFill>
            <a:srgbClr val="2E8A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Picture 9" descr="Cognitive Creators - logo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8812" y="8805890"/>
            <a:ext cx="1086758" cy="77377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590916"/>
            <a:ext cx="13004800" cy="2158999"/>
          </a:xfrm>
        </p:spPr>
        <p:txBody>
          <a:bodyPr/>
          <a:lstStyle/>
          <a:p>
            <a:pPr lvl="0" algn="ctr"/>
            <a:r>
              <a:rPr lang="hu-HU" sz="7200" dirty="0" smtClean="0">
                <a:solidFill>
                  <a:srgbClr val="272727"/>
                </a:solidFill>
                <a:latin typeface="Myanmar Text" pitchFamily="34" charset="0"/>
                <a:cs typeface="Myanmar Text" pitchFamily="34" charset="0"/>
              </a:rPr>
              <a:t>WhatsApp   vs.   Messenger</a:t>
            </a:r>
            <a:endParaRPr lang="en-US" sz="7200" dirty="0">
              <a:solidFill>
                <a:srgbClr val="272727"/>
              </a:solidFill>
              <a:latin typeface="Myanmar Text" pitchFamily="34" charset="0"/>
              <a:cs typeface="Myanmar Text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2C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ukacs laszlo\Desktop\HWSW prezi\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27284" y="0"/>
            <a:ext cx="19853005" cy="9753600"/>
          </a:xfrm>
          <a:prstGeom prst="rect">
            <a:avLst/>
          </a:prstGeom>
          <a:noFill/>
        </p:spPr>
      </p:pic>
      <p:sp>
        <p:nvSpPr>
          <p:cNvPr id="59" name="Shape 59"/>
          <p:cNvSpPr txBox="1"/>
          <p:nvPr/>
        </p:nvSpPr>
        <p:spPr>
          <a:xfrm>
            <a:off x="0" y="0"/>
            <a:ext cx="13004799" cy="127000"/>
          </a:xfrm>
          <a:prstGeom prst="rect">
            <a:avLst/>
          </a:prstGeom>
          <a:solidFill>
            <a:srgbClr val="2E8A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Picture 9" descr="Cognitive Creators - logo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8812" y="8805890"/>
            <a:ext cx="1086758" cy="77377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2C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/>
        </p:nvSpPr>
        <p:spPr>
          <a:xfrm>
            <a:off x="0" y="0"/>
            <a:ext cx="13004799" cy="127000"/>
          </a:xfrm>
          <a:prstGeom prst="rect">
            <a:avLst/>
          </a:prstGeom>
          <a:solidFill>
            <a:srgbClr val="2E8A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Picture 9" descr="Cognitive Creators - logo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8812" y="8805890"/>
            <a:ext cx="1086758" cy="773772"/>
          </a:xfrm>
          <a:prstGeom prst="rect">
            <a:avLst/>
          </a:prstGeom>
        </p:spPr>
      </p:pic>
      <p:pic>
        <p:nvPicPr>
          <p:cNvPr id="10242" name="Picture 2" descr="C:\Users\lukacs laszlo\Desktop\HWSW prezi\14798324149771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90718"/>
            <a:ext cx="13039725" cy="58007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2C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/>
        </p:nvSpPr>
        <p:spPr>
          <a:xfrm>
            <a:off x="0" y="0"/>
            <a:ext cx="13004799" cy="127000"/>
          </a:xfrm>
          <a:prstGeom prst="rect">
            <a:avLst/>
          </a:prstGeom>
          <a:solidFill>
            <a:srgbClr val="2E8A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Picture 9" descr="Cognitive Creators - logo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8812" y="8805890"/>
            <a:ext cx="1086758" cy="77377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590916"/>
            <a:ext cx="13004800" cy="2158999"/>
          </a:xfrm>
        </p:spPr>
        <p:txBody>
          <a:bodyPr/>
          <a:lstStyle/>
          <a:p>
            <a:pPr lvl="0" algn="ctr"/>
            <a:r>
              <a:rPr lang="hu-HU" sz="7200" dirty="0" smtClean="0">
                <a:solidFill>
                  <a:srgbClr val="272727"/>
                </a:solidFill>
                <a:latin typeface="Myanmar Text" pitchFamily="34" charset="0"/>
                <a:cs typeface="Myanmar Text" pitchFamily="34" charset="0"/>
              </a:rPr>
              <a:t>Open Banking</a:t>
            </a:r>
            <a:endParaRPr lang="en-US" sz="7200" dirty="0">
              <a:solidFill>
                <a:srgbClr val="272727"/>
              </a:solidFill>
              <a:latin typeface="Myanmar Text" pitchFamily="34" charset="0"/>
              <a:cs typeface="Myanmar Text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2C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ukacs laszlo\Desktop\HWSW prezi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502400" y="0"/>
            <a:ext cx="19507200" cy="9753600"/>
          </a:xfrm>
          <a:prstGeom prst="rect">
            <a:avLst/>
          </a:prstGeom>
          <a:noFill/>
        </p:spPr>
      </p:pic>
      <p:sp>
        <p:nvSpPr>
          <p:cNvPr id="59" name="Shape 59"/>
          <p:cNvSpPr txBox="1"/>
          <p:nvPr/>
        </p:nvSpPr>
        <p:spPr>
          <a:xfrm>
            <a:off x="0" y="0"/>
            <a:ext cx="13004799" cy="127000"/>
          </a:xfrm>
          <a:prstGeom prst="rect">
            <a:avLst/>
          </a:prstGeom>
          <a:solidFill>
            <a:srgbClr val="2E8A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3046" y="7594601"/>
            <a:ext cx="12431754" cy="2158999"/>
          </a:xfrm>
        </p:spPr>
        <p:txBody>
          <a:bodyPr/>
          <a:lstStyle/>
          <a:p>
            <a:pPr lvl="0"/>
            <a:r>
              <a:rPr lang="hu-HU" sz="6600" dirty="0" smtClean="0">
                <a:solidFill>
                  <a:srgbClr val="00B0F0"/>
                </a:solidFill>
                <a:latin typeface="Myanmar Text" pitchFamily="34" charset="0"/>
                <a:cs typeface="Myanmar Text" pitchFamily="34" charset="0"/>
              </a:rPr>
              <a:t>„A jöv</a:t>
            </a:r>
            <a:r>
              <a:rPr lang="hu-HU" sz="6600" dirty="0" smtClean="0">
                <a:solidFill>
                  <a:srgbClr val="00B0F0"/>
                </a:solidFill>
                <a:latin typeface="Arial Nova" pitchFamily="34" charset="0"/>
                <a:cs typeface="Arial" pitchFamily="34" charset="0"/>
              </a:rPr>
              <a:t>ő</a:t>
            </a:r>
            <a:r>
              <a:rPr lang="hu-HU" sz="6600" dirty="0" smtClean="0">
                <a:solidFill>
                  <a:srgbClr val="00B0F0"/>
                </a:solidFill>
                <a:latin typeface="Myanmar Text" pitchFamily="34" charset="0"/>
                <a:cs typeface="Myanmar Text" pitchFamily="34" charset="0"/>
              </a:rPr>
              <a:t> itt van, </a:t>
            </a:r>
            <a:br>
              <a:rPr lang="hu-HU" sz="6600" dirty="0" smtClean="0">
                <a:solidFill>
                  <a:srgbClr val="00B0F0"/>
                </a:solidFill>
                <a:latin typeface="Myanmar Text" pitchFamily="34" charset="0"/>
                <a:cs typeface="Myanmar Text" pitchFamily="34" charset="0"/>
              </a:rPr>
            </a:br>
            <a:r>
              <a:rPr lang="hu-HU" sz="6600" dirty="0" smtClean="0">
                <a:solidFill>
                  <a:srgbClr val="00B0F0"/>
                </a:solidFill>
                <a:latin typeface="Myanmar Text" pitchFamily="34" charset="0"/>
                <a:cs typeface="Myanmar Text" pitchFamily="34" charset="0"/>
              </a:rPr>
              <a:t>csak még nem terjedt el eléggé”</a:t>
            </a:r>
            <a:endParaRPr lang="en-US" sz="6600" dirty="0">
              <a:solidFill>
                <a:srgbClr val="00B0F0"/>
              </a:solidFill>
              <a:latin typeface="Myanmar Text" pitchFamily="34" charset="0"/>
              <a:cs typeface="Myanmar Text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2C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0" y="7010400"/>
            <a:ext cx="13004800" cy="4572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61"/>
              </a:buClr>
              <a:buSzPct val="25000"/>
              <a:buFont typeface="Helvetica Neue"/>
              <a:buNone/>
            </a:pPr>
            <a:r>
              <a:rPr lang="en-GB" sz="3200" u="sng" dirty="0" smtClean="0">
                <a:solidFill>
                  <a:schemeClr val="hlink"/>
                </a:solidFill>
                <a:latin typeface="Myanmar Text" pitchFamily="34" charset="0"/>
                <a:ea typeface="Roboto" charset="0"/>
                <a:cs typeface="Myanmar Text" pitchFamily="34" charset="0"/>
                <a:sym typeface="Helvetica Neue"/>
                <a:hlinkClick r:id="rId3"/>
              </a:rPr>
              <a:t>laszlo.lukacs@cognitivecreators.com</a:t>
            </a:r>
            <a:endParaRPr lang="en-US" sz="3200" u="sng" dirty="0">
              <a:solidFill>
                <a:schemeClr val="hlink"/>
              </a:solidFill>
              <a:latin typeface="Myanmar Text" pitchFamily="34" charset="0"/>
              <a:ea typeface="Roboto" charset="0"/>
              <a:cs typeface="Myanmar Text" pitchFamily="34" charset="0"/>
              <a:sym typeface="Helvetica Neue"/>
              <a:hlinkClick r:id="rId3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0" y="4876800"/>
            <a:ext cx="13004800" cy="17748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A062"/>
              </a:buClr>
              <a:buSzPct val="25000"/>
              <a:buFont typeface="Arial"/>
              <a:buNone/>
            </a:pPr>
            <a:r>
              <a:rPr lang="hu-HU" sz="6000" b="1" cap="all" spc="-150" dirty="0" smtClean="0">
                <a:solidFill>
                  <a:srgbClr val="2E8AFF"/>
                </a:solidFill>
                <a:latin typeface="Myanmar Text" pitchFamily="34" charset="0"/>
                <a:ea typeface="Roboto" pitchFamily="2" charset="0"/>
                <a:cs typeface="Myanmar Text" pitchFamily="34" charset="0"/>
              </a:rPr>
              <a:t>KÖSZÖNÖM A FIGYELMET!</a:t>
            </a:r>
            <a:endParaRPr lang="en-US" sz="6000" b="1" i="0" u="none" strike="noStrike" cap="all" spc="-150" dirty="0">
              <a:solidFill>
                <a:srgbClr val="2E8AFF"/>
              </a:solidFill>
              <a:latin typeface="Myanmar Text" pitchFamily="34" charset="0"/>
              <a:ea typeface="Roboto" pitchFamily="2" charset="0"/>
              <a:cs typeface="Myanmar Text" pitchFamily="34" charset="0"/>
              <a:sym typeface="Arial"/>
            </a:endParaRPr>
          </a:p>
        </p:txBody>
      </p:sp>
      <p:pic>
        <p:nvPicPr>
          <p:cNvPr id="11" name="Picture 10" descr="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81116"/>
            <a:ext cx="13004800" cy="5844337"/>
          </a:xfrm>
          <a:prstGeom prst="rect">
            <a:avLst/>
          </a:prstGeom>
        </p:spPr>
      </p:pic>
      <p:pic>
        <p:nvPicPr>
          <p:cNvPr id="6" name="Picture 5" descr="Cognitive Creators - logo 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3772" y="8734452"/>
            <a:ext cx="1086758" cy="77377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wards ceremony of Novathon withCIB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59" name="Shape 59"/>
          <p:cNvSpPr txBox="1"/>
          <p:nvPr/>
        </p:nvSpPr>
        <p:spPr>
          <a:xfrm>
            <a:off x="0" y="0"/>
            <a:ext cx="13004799" cy="127000"/>
          </a:xfrm>
          <a:prstGeom prst="rect">
            <a:avLst/>
          </a:prstGeom>
          <a:solidFill>
            <a:srgbClr val="2E8A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Picture 9" descr="Cognitive Creators - logo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8812" y="8805890"/>
            <a:ext cx="1086758" cy="77377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kacs laszlo\Desktop\HWSW prezi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81248"/>
            <a:ext cx="13004800" cy="12968625"/>
          </a:xfrm>
          <a:prstGeom prst="rect">
            <a:avLst/>
          </a:prstGeom>
          <a:noFill/>
        </p:spPr>
      </p:pic>
      <p:sp>
        <p:nvSpPr>
          <p:cNvPr id="59" name="Shape 59"/>
          <p:cNvSpPr txBox="1"/>
          <p:nvPr/>
        </p:nvSpPr>
        <p:spPr>
          <a:xfrm>
            <a:off x="0" y="0"/>
            <a:ext cx="13004799" cy="127000"/>
          </a:xfrm>
          <a:prstGeom prst="rect">
            <a:avLst/>
          </a:prstGeom>
          <a:solidFill>
            <a:srgbClr val="2E8A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Picture 9" descr="Cognitive Creators - logo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8812" y="8805890"/>
            <a:ext cx="1086758" cy="77377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ukacs laszlo\Desktop\HWSW prezi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</p:spPr>
      </p:pic>
      <p:sp>
        <p:nvSpPr>
          <p:cNvPr id="59" name="Shape 59"/>
          <p:cNvSpPr txBox="1"/>
          <p:nvPr/>
        </p:nvSpPr>
        <p:spPr>
          <a:xfrm>
            <a:off x="0" y="0"/>
            <a:ext cx="13004799" cy="127000"/>
          </a:xfrm>
          <a:prstGeom prst="rect">
            <a:avLst/>
          </a:prstGeom>
          <a:solidFill>
            <a:srgbClr val="2E8A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Picture 9" descr="Cognitive Creators - logo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8812" y="8805890"/>
            <a:ext cx="1086758" cy="77377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ukacs laszlo\Downloads\andraspop_mkb_fintech_prezi_slides_08slide_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98656" y="0"/>
            <a:ext cx="15527915" cy="9753600"/>
          </a:xfrm>
          <a:prstGeom prst="rect">
            <a:avLst/>
          </a:prstGeom>
          <a:noFill/>
        </p:spPr>
      </p:pic>
      <p:sp>
        <p:nvSpPr>
          <p:cNvPr id="59" name="Shape 59"/>
          <p:cNvSpPr txBox="1"/>
          <p:nvPr/>
        </p:nvSpPr>
        <p:spPr>
          <a:xfrm>
            <a:off x="0" y="0"/>
            <a:ext cx="13004799" cy="127000"/>
          </a:xfrm>
          <a:prstGeom prst="rect">
            <a:avLst/>
          </a:prstGeom>
          <a:solidFill>
            <a:srgbClr val="2E8A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Picture 9" descr="Cognitive Creators - logo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8812" y="8805890"/>
            <a:ext cx="1086758" cy="77377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/>
        </p:nvSpPr>
        <p:spPr>
          <a:xfrm>
            <a:off x="0" y="0"/>
            <a:ext cx="13004799" cy="127000"/>
          </a:xfrm>
          <a:prstGeom prst="rect">
            <a:avLst/>
          </a:prstGeom>
          <a:solidFill>
            <a:srgbClr val="2E8A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125" name="Picture 5" descr="C:\Users\lukacs laszlo\Downloads\cib_novathon_pdf_prezi_07fourth_sli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120619" y="120552"/>
            <a:ext cx="17125419" cy="96330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kacs laszlo\Downloads\cib_novathon_pdf_prezi_07main_scre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</p:spPr>
      </p:pic>
      <p:sp>
        <p:nvSpPr>
          <p:cNvPr id="59" name="Shape 59"/>
          <p:cNvSpPr txBox="1"/>
          <p:nvPr/>
        </p:nvSpPr>
        <p:spPr>
          <a:xfrm>
            <a:off x="0" y="0"/>
            <a:ext cx="13004799" cy="127000"/>
          </a:xfrm>
          <a:prstGeom prst="rect">
            <a:avLst/>
          </a:prstGeom>
          <a:solidFill>
            <a:srgbClr val="2E8A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Picture 9" descr="Cognitive Creators - logo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8812" y="8805890"/>
            <a:ext cx="1086758" cy="77377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3220</TotalTime>
  <Words>22</Words>
  <Application>Microsoft Office PowerPoint</Application>
  <PresentationFormat>Custom</PresentationFormat>
  <Paragraphs>7</Paragraphs>
  <Slides>26</Slides>
  <Notes>25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Helvetica Neue</vt:lpstr>
      <vt:lpstr>Myanmar Text</vt:lpstr>
      <vt:lpstr>Roboto</vt:lpstr>
      <vt:lpstr>Arial Nova</vt:lpstr>
      <vt:lpstr>White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AI</vt:lpstr>
      <vt:lpstr>Slide 16</vt:lpstr>
      <vt:lpstr>Slide 17</vt:lpstr>
      <vt:lpstr>AI    vs.   Kárpát-medence</vt:lpstr>
      <vt:lpstr>Slide 19</vt:lpstr>
      <vt:lpstr>Slide 20</vt:lpstr>
      <vt:lpstr>WhatsApp   vs.   Messenger</vt:lpstr>
      <vt:lpstr>Slide 22</vt:lpstr>
      <vt:lpstr>Slide 23</vt:lpstr>
      <vt:lpstr>Open Banking</vt:lpstr>
      <vt:lpstr>„A jövő itt van,  csak még nem terjedt el eléggé”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lukacs laszlo</dc:creator>
  <cp:lastModifiedBy>LL</cp:lastModifiedBy>
  <cp:revision>17</cp:revision>
  <dcterms:modified xsi:type="dcterms:W3CDTF">2016-11-22T21:48:10Z</dcterms:modified>
</cp:coreProperties>
</file>