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364" r:id="rId5"/>
    <p:sldId id="377" r:id="rId6"/>
    <p:sldId id="381" r:id="rId7"/>
    <p:sldId id="382" r:id="rId8"/>
    <p:sldId id="379" r:id="rId9"/>
    <p:sldId id="380" r:id="rId10"/>
    <p:sldId id="383" r:id="rId11"/>
    <p:sldId id="384" r:id="rId12"/>
    <p:sldId id="385" r:id="rId13"/>
    <p:sldId id="386" r:id="rId14"/>
    <p:sldId id="375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Ádám Salamon" initials="ÁS" lastIdx="1" clrIdx="0">
    <p:extLst>
      <p:ext uri="{19B8F6BF-5375-455C-9EA6-DF929625EA0E}">
        <p15:presenceInfo xmlns:p15="http://schemas.microsoft.com/office/powerpoint/2012/main" userId="S-1-5-21-3065250948-1877087644-1893187396-101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9DB"/>
    <a:srgbClr val="E30613"/>
    <a:srgbClr val="FFCC06"/>
    <a:srgbClr val="204EC0"/>
    <a:srgbClr val="204FC1"/>
    <a:srgbClr val="404040"/>
    <a:srgbClr val="EBF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47" autoAdjust="0"/>
    <p:restoredTop sz="85142" autoAdjust="0"/>
  </p:normalViewPr>
  <p:slideViewPr>
    <p:cSldViewPr snapToGrid="0" snapToObjects="1">
      <p:cViewPr varScale="1">
        <p:scale>
          <a:sx n="97" d="100"/>
          <a:sy n="97" d="100"/>
        </p:scale>
        <p:origin x="223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8D43C-050F-EE49-AC68-46737037907B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6818B-0BB4-294A-B01D-D66B4EA3A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0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6818B-0BB4-294A-B01D-D66B4EA3A5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38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Mit is adunk a kliens architetúránkban</a:t>
            </a:r>
          </a:p>
          <a:p>
            <a:endParaRPr lang="hu-H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/>
              <a:t>SDK-t</a:t>
            </a:r>
            <a:r>
              <a:rPr lang="hu-HU" baseline="0" dirty="0"/>
              <a:t> és API-t a szeparált funkció fejlesztéshez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baseline="0" dirty="0"/>
              <a:t>A platform nyílt a partnerek felé, API alapú bankolás és szolgáltatások itt is megjelennek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baseline="0" dirty="0"/>
              <a:t>Gyors bevezetjetőség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baseline="0" dirty="0"/>
              <a:t>Kód generálás API-kból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6818B-0BB4-294A-B01D-D66B4EA3A5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33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6818B-0BB4-294A-B01D-D66B4EA3A5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43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6818B-0BB4-294A-B01D-D66B4EA3A5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90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6818B-0BB4-294A-B01D-D66B4EA3A5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03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6818B-0BB4-294A-B01D-D66B4EA3A5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57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6818B-0BB4-294A-B01D-D66B4EA3A5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76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6818B-0BB4-294A-B01D-D66B4EA3A5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27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6818B-0BB4-294A-B01D-D66B4EA3A5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2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6818B-0BB4-294A-B01D-D66B4EA3A5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74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6818B-0BB4-294A-B01D-D66B4EA3A5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6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9FF8-AC16-A14C-9A31-762CA6A5F1AA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6E6F-BCBD-584A-B5BE-69B32252B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8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9FF8-AC16-A14C-9A31-762CA6A5F1AA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6E6F-BCBD-584A-B5BE-69B32252B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6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9FF8-AC16-A14C-9A31-762CA6A5F1AA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6E6F-BCBD-584A-B5BE-69B32252B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7240" y="942478"/>
            <a:ext cx="8350940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</p:spTree>
    <p:extLst>
      <p:ext uri="{BB962C8B-B14F-4D97-AF65-F5344CB8AC3E}">
        <p14:creationId xmlns:p14="http://schemas.microsoft.com/office/powerpoint/2010/main" val="85718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9FF8-AC16-A14C-9A31-762CA6A5F1AA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6E6F-BCBD-584A-B5BE-69B32252B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92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9FF8-AC16-A14C-9A31-762CA6A5F1AA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6E6F-BCBD-584A-B5BE-69B32252B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86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9FF8-AC16-A14C-9A31-762CA6A5F1AA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6E6F-BCBD-584A-B5BE-69B32252B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9FF8-AC16-A14C-9A31-762CA6A5F1AA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6E6F-BCBD-584A-B5BE-69B32252B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24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9FF8-AC16-A14C-9A31-762CA6A5F1AA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6E6F-BCBD-584A-B5BE-69B32252B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19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9FF8-AC16-A14C-9A31-762CA6A5F1AA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6E6F-BCBD-584A-B5BE-69B32252B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9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9FF8-AC16-A14C-9A31-762CA6A5F1AA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6E6F-BCBD-584A-B5BE-69B32252B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8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9FF8-AC16-A14C-9A31-762CA6A5F1AA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6E6F-BCBD-584A-B5BE-69B32252B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0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E9FF8-AC16-A14C-9A31-762CA6A5F1AA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96E6F-BCBD-584A-B5BE-69B32252B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9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342892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34289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342892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34289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le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1476261" y="451474"/>
            <a:ext cx="7667740" cy="954107"/>
          </a:xfrm>
          <a:prstGeom prst="rect">
            <a:avLst/>
          </a:prstGeom>
          <a:solidFill>
            <a:srgbClr val="0199D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>
                <a:solidFill>
                  <a:schemeClr val="bg1"/>
                </a:solidFill>
              </a:rPr>
              <a:t>ÁLLJUNK ÖSSZE, MINT KÉT KICSI LEGO! - avagy az API alapú banki alkalmazásfejlesztés</a:t>
            </a:r>
          </a:p>
        </p:txBody>
      </p:sp>
      <p:sp>
        <p:nvSpPr>
          <p:cNvPr id="69" name="Rechteck 147"/>
          <p:cNvSpPr/>
          <p:nvPr/>
        </p:nvSpPr>
        <p:spPr bwMode="auto">
          <a:xfrm>
            <a:off x="1" y="4917939"/>
            <a:ext cx="3392128" cy="647119"/>
          </a:xfrm>
          <a:prstGeom prst="rect">
            <a:avLst/>
          </a:prstGeom>
          <a:solidFill>
            <a:srgbClr val="0199DB"/>
          </a:solidFill>
          <a:ln w="28575">
            <a:noFill/>
            <a:round/>
            <a:headEnd/>
            <a:tailEnd/>
          </a:ln>
        </p:spPr>
        <p:txBody>
          <a:bodyPr rtlCol="0" anchor="t"/>
          <a:lstStyle/>
          <a:p>
            <a:r>
              <a:rPr lang="hu-HU" sz="3600" dirty="0">
                <a:solidFill>
                  <a:schemeClr val="bg1"/>
                </a:solidFill>
                <a:ea typeface="+mj-ea"/>
                <a:cs typeface="+mj-cs"/>
              </a:rPr>
              <a:t>ZOTTER BALÁZS</a:t>
            </a:r>
          </a:p>
        </p:txBody>
      </p:sp>
      <p:sp>
        <p:nvSpPr>
          <p:cNvPr id="7" name="Rechteck 147"/>
          <p:cNvSpPr/>
          <p:nvPr/>
        </p:nvSpPr>
        <p:spPr bwMode="auto">
          <a:xfrm>
            <a:off x="1" y="5663463"/>
            <a:ext cx="3028334" cy="432537"/>
          </a:xfrm>
          <a:prstGeom prst="rect">
            <a:avLst/>
          </a:prstGeom>
          <a:solidFill>
            <a:srgbClr val="0199DB"/>
          </a:solidFill>
          <a:ln w="28575">
            <a:noFill/>
            <a:round/>
            <a:headEnd/>
            <a:tailEnd/>
          </a:ln>
        </p:spPr>
        <p:txBody>
          <a:bodyPr rtlCol="0" anchor="t"/>
          <a:lstStyle/>
          <a:p>
            <a:r>
              <a:rPr lang="hu-HU" sz="2000" dirty="0">
                <a:solidFill>
                  <a:schemeClr val="bg1"/>
                </a:solidFill>
                <a:ea typeface="+mj-ea"/>
                <a:cs typeface="+mj-cs"/>
              </a:rPr>
              <a:t>Head of Product Line, W.UP</a:t>
            </a:r>
          </a:p>
        </p:txBody>
      </p:sp>
      <p:sp>
        <p:nvSpPr>
          <p:cNvPr id="8" name="Rechteck 147"/>
          <p:cNvSpPr/>
          <p:nvPr/>
        </p:nvSpPr>
        <p:spPr bwMode="auto">
          <a:xfrm>
            <a:off x="1" y="6189571"/>
            <a:ext cx="2713702" cy="432537"/>
          </a:xfrm>
          <a:prstGeom prst="rect">
            <a:avLst/>
          </a:prstGeom>
          <a:solidFill>
            <a:srgbClr val="0199DB"/>
          </a:solidFill>
          <a:ln w="28575">
            <a:noFill/>
            <a:round/>
            <a:headEnd/>
            <a:tailEnd/>
          </a:ln>
        </p:spPr>
        <p:txBody>
          <a:bodyPr rtlCol="0" anchor="t"/>
          <a:lstStyle/>
          <a:p>
            <a:r>
              <a:rPr lang="hu-HU" sz="2000" dirty="0">
                <a:solidFill>
                  <a:schemeClr val="bg1"/>
                </a:solidFill>
                <a:ea typeface="+mj-ea"/>
                <a:cs typeface="+mj-cs"/>
              </a:rPr>
              <a:t>2016.11.23, BUDAPEST</a:t>
            </a:r>
          </a:p>
        </p:txBody>
      </p:sp>
    </p:spTree>
    <p:extLst>
      <p:ext uri="{BB962C8B-B14F-4D97-AF65-F5344CB8AC3E}">
        <p14:creationId xmlns:p14="http://schemas.microsoft.com/office/powerpoint/2010/main" val="2720361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-1" y="134972"/>
            <a:ext cx="3104135" cy="573340"/>
          </a:xfrm>
          <a:solidFill>
            <a:srgbClr val="0199DB"/>
          </a:solidFill>
        </p:spPr>
        <p:txBody>
          <a:bodyPr>
            <a:noAutofit/>
          </a:bodyPr>
          <a:lstStyle/>
          <a:p>
            <a:pPr algn="l"/>
            <a:r>
              <a:rPr lang="hu-HU" sz="2400" b="1" cap="all" dirty="0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rPr>
              <a:t>KLIENS</a:t>
            </a:r>
            <a:r>
              <a:rPr lang="en-US" sz="2400" b="1" cap="all" dirty="0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rPr>
              <a:t> </a:t>
            </a:r>
            <a:r>
              <a:rPr lang="en-US" sz="2400" b="1" cap="all" dirty="0" err="1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rPr>
              <a:t>archite</a:t>
            </a:r>
            <a:r>
              <a:rPr lang="hu-HU" sz="2400" b="1" cap="all" dirty="0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rPr>
              <a:t>KTÚRA</a:t>
            </a:r>
            <a:endParaRPr lang="en-US" sz="2400" b="1" cap="all" dirty="0">
              <a:solidFill>
                <a:schemeClr val="bg1"/>
              </a:solidFill>
              <a:latin typeface="+mn-lt"/>
              <a:ea typeface="Helvetica" charset="0"/>
              <a:cs typeface="Helvetica" charset="0"/>
            </a:endParaRPr>
          </a:p>
        </p:txBody>
      </p:sp>
      <p:sp>
        <p:nvSpPr>
          <p:cNvPr id="10" name="Rechteck 184"/>
          <p:cNvSpPr/>
          <p:nvPr/>
        </p:nvSpPr>
        <p:spPr>
          <a:xfrm>
            <a:off x="91134" y="1194138"/>
            <a:ext cx="2931583" cy="4480846"/>
          </a:xfrm>
          <a:prstGeom prst="rect">
            <a:avLst/>
          </a:prstGeom>
          <a:solidFill>
            <a:srgbClr val="FFC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hteck 185"/>
          <p:cNvSpPr/>
          <p:nvPr/>
        </p:nvSpPr>
        <p:spPr>
          <a:xfrm>
            <a:off x="6125048" y="1194138"/>
            <a:ext cx="2931583" cy="4480846"/>
          </a:xfrm>
          <a:prstGeom prst="rect">
            <a:avLst/>
          </a:prstGeom>
          <a:solidFill>
            <a:srgbClr val="019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hteck 664"/>
          <p:cNvSpPr/>
          <p:nvPr/>
        </p:nvSpPr>
        <p:spPr>
          <a:xfrm>
            <a:off x="511705" y="1291563"/>
            <a:ext cx="2002310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0" rIns="36000" bIns="0" rtlCol="0" anchor="ctr" anchorCtr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hu-HU" sz="3200" spc="300" dirty="0">
                <a:solidFill>
                  <a:schemeClr val="tx2">
                    <a:lumMod val="75000"/>
                  </a:schemeClr>
                </a:solidFill>
                <a:latin typeface="Bebas Neue" panose="020B0506020202020201" pitchFamily="34" charset="0"/>
              </a:rPr>
              <a:t>SDK</a:t>
            </a:r>
            <a:endParaRPr lang="en-US" sz="3200" spc="300" dirty="0">
              <a:solidFill>
                <a:schemeClr val="tx2">
                  <a:lumMod val="75000"/>
                </a:schemeClr>
              </a:solidFill>
              <a:latin typeface="Bebas Neue" panose="020B0506020202020201" pitchFamily="34" charset="0"/>
            </a:endParaRPr>
          </a:p>
        </p:txBody>
      </p:sp>
      <p:sp>
        <p:nvSpPr>
          <p:cNvPr id="13" name="Rechteck 666"/>
          <p:cNvSpPr/>
          <p:nvPr/>
        </p:nvSpPr>
        <p:spPr>
          <a:xfrm>
            <a:off x="5955277" y="1300902"/>
            <a:ext cx="327112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0" rIns="36000" bIns="0" rtlCol="0" anchor="ctr" anchorCtr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hu-HU" sz="3200" spc="300" dirty="0">
                <a:solidFill>
                  <a:schemeClr val="bg1"/>
                </a:solidFill>
                <a:latin typeface="Bebas Neue" panose="020B0506020202020201" pitchFamily="34" charset="0"/>
              </a:rPr>
              <a:t>FLEXIBLE</a:t>
            </a:r>
            <a:endParaRPr lang="en-US" sz="3200" spc="300" dirty="0">
              <a:solidFill>
                <a:schemeClr val="bg1"/>
              </a:solidFill>
              <a:latin typeface="Bebas Neue" panose="020B0506020202020201" pitchFamily="34" charset="0"/>
            </a:endParaRPr>
          </a:p>
        </p:txBody>
      </p:sp>
      <p:sp>
        <p:nvSpPr>
          <p:cNvPr id="16" name="Rechteck 671"/>
          <p:cNvSpPr/>
          <p:nvPr/>
        </p:nvSpPr>
        <p:spPr>
          <a:xfrm>
            <a:off x="3104134" y="1194138"/>
            <a:ext cx="2931583" cy="4480846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hteck 672"/>
          <p:cNvSpPr/>
          <p:nvPr/>
        </p:nvSpPr>
        <p:spPr>
          <a:xfrm>
            <a:off x="3274868" y="1250537"/>
            <a:ext cx="262506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0" rIns="36000" bIns="0" rtlCol="0" anchor="ctr" anchorCtr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hu-HU" sz="3200" spc="300" dirty="0">
                <a:solidFill>
                  <a:schemeClr val="bg1"/>
                </a:solidFill>
                <a:latin typeface="Bebas Neue" panose="020B0506020202020201" pitchFamily="34" charset="0"/>
              </a:rPr>
              <a:t>MODULAR</a:t>
            </a:r>
          </a:p>
        </p:txBody>
      </p:sp>
      <p:sp>
        <p:nvSpPr>
          <p:cNvPr id="19" name="Rechteck 678"/>
          <p:cNvSpPr/>
          <p:nvPr/>
        </p:nvSpPr>
        <p:spPr>
          <a:xfrm>
            <a:off x="91134" y="3167505"/>
            <a:ext cx="2843452" cy="2281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72000" rtlCol="0" anchor="t" anchorCtr="0"/>
          <a:lstStyle/>
          <a:p>
            <a:pPr algn="ctr"/>
            <a:br>
              <a:rPr lang="hu-HU" sz="1400" b="1" dirty="0">
                <a:solidFill>
                  <a:schemeClr val="tx1"/>
                </a:solidFill>
                <a:latin typeface="Calibri "/>
              </a:rPr>
            </a:br>
            <a:r>
              <a:rPr lang="en-US" sz="1400" b="1" dirty="0">
                <a:solidFill>
                  <a:schemeClr val="tx1"/>
                </a:solidFill>
                <a:latin typeface="Calibri "/>
              </a:rPr>
              <a:t>C</a:t>
            </a:r>
            <a:r>
              <a:rPr lang="hu-HU" sz="1400" b="1" dirty="0">
                <a:solidFill>
                  <a:schemeClr val="tx1"/>
                </a:solidFill>
                <a:latin typeface="Calibri "/>
              </a:rPr>
              <a:t>ORE</a:t>
            </a:r>
            <a:r>
              <a:rPr lang="en-US" sz="1400" b="1" dirty="0">
                <a:solidFill>
                  <a:schemeClr val="tx1"/>
                </a:solidFill>
                <a:latin typeface="Calibri "/>
              </a:rPr>
              <a:t> </a:t>
            </a:r>
            <a:r>
              <a:rPr lang="hu-HU" sz="1400" b="1" dirty="0">
                <a:solidFill>
                  <a:schemeClr val="tx1"/>
                </a:solidFill>
                <a:latin typeface="Calibri "/>
              </a:rPr>
              <a:t>ÉS</a:t>
            </a:r>
            <a:r>
              <a:rPr lang="en-US" sz="1400" b="1" dirty="0">
                <a:solidFill>
                  <a:schemeClr val="tx1"/>
                </a:solidFill>
                <a:latin typeface="Calibri "/>
              </a:rPr>
              <a:t> C</a:t>
            </a:r>
            <a:r>
              <a:rPr lang="hu-HU" sz="1400" b="1" dirty="0">
                <a:solidFill>
                  <a:schemeClr val="tx1"/>
                </a:solidFill>
                <a:latin typeface="Calibri "/>
              </a:rPr>
              <a:t>OMMON</a:t>
            </a:r>
            <a:br>
              <a:rPr lang="hu-HU" sz="1400" b="1" dirty="0">
                <a:solidFill>
                  <a:schemeClr val="tx1"/>
                </a:solidFill>
                <a:latin typeface="Calibri "/>
              </a:rPr>
            </a:br>
            <a:endParaRPr lang="hu-HU" sz="1400" b="1" dirty="0">
              <a:solidFill>
                <a:schemeClr val="tx1"/>
              </a:solidFill>
              <a:latin typeface="Calibri "/>
            </a:endParaRPr>
          </a:p>
          <a:p>
            <a:pPr algn="ctr"/>
            <a:r>
              <a:rPr lang="en-US" sz="14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Infrastrukturális</a:t>
            </a:r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szolgáltatások</a:t>
            </a:r>
            <a:r>
              <a:rPr lang="hu-HU" sz="1400" dirty="0">
                <a:solidFill>
                  <a:schemeClr val="tx1"/>
                </a:solidFill>
                <a:latin typeface="Calibri Light" panose="020F0302020204030204" pitchFamily="34" charset="0"/>
              </a:rPr>
              <a:t>: </a:t>
            </a:r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</a:rPr>
              <a:t>Cache</a:t>
            </a:r>
            <a:r>
              <a:rPr lang="hu-HU" sz="1400" dirty="0">
                <a:solidFill>
                  <a:schemeClr val="tx1"/>
                </a:solidFill>
                <a:latin typeface="Calibri Light" panose="020F0302020204030204" pitchFamily="34" charset="0"/>
              </a:rPr>
              <a:t>k</a:t>
            </a:r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navig</a:t>
            </a:r>
            <a:r>
              <a:rPr lang="hu-HU" sz="1400" dirty="0">
                <a:solidFill>
                  <a:schemeClr val="tx1"/>
                </a:solidFill>
                <a:latin typeface="Calibri Light" panose="020F0302020204030204" pitchFamily="34" charset="0"/>
              </a:rPr>
              <a:t>áció</a:t>
            </a:r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</a:rPr>
              <a:t>, </a:t>
            </a:r>
            <a:r>
              <a:rPr lang="hu-HU" sz="1400" dirty="0">
                <a:solidFill>
                  <a:schemeClr val="tx1"/>
                </a:solidFill>
                <a:latin typeface="Calibri Light" panose="020F0302020204030204" pitchFamily="34" charset="0"/>
              </a:rPr>
              <a:t>biztonságos adattárolás</a:t>
            </a:r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</a:rPr>
              <a:t>, </a:t>
            </a:r>
            <a:r>
              <a:rPr lang="hu-HU" sz="1400" dirty="0">
                <a:solidFill>
                  <a:schemeClr val="tx1"/>
                </a:solidFill>
                <a:latin typeface="Calibri Light" panose="020F0302020204030204" pitchFamily="34" charset="0"/>
              </a:rPr>
              <a:t>kommunikáció</a:t>
            </a:r>
          </a:p>
          <a:p>
            <a:pPr algn="ctr"/>
            <a:endParaRPr lang="hu-HU" sz="14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hu-HU" sz="1400" dirty="0">
                <a:solidFill>
                  <a:schemeClr val="tx1"/>
                </a:solidFill>
                <a:latin typeface="Calibri Light" panose="020F0302020204030204" pitchFamily="34" charset="0"/>
              </a:rPr>
              <a:t>Jogosultságok, számlák, kártyák ügyfélek és felhasználó</a:t>
            </a:r>
          </a:p>
          <a:p>
            <a:pPr algn="ctr"/>
            <a:endParaRPr lang="hu-HU" sz="1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22" name="Freeform 125"/>
          <p:cNvSpPr>
            <a:spLocks noEditPoints="1"/>
          </p:cNvSpPr>
          <p:nvPr/>
        </p:nvSpPr>
        <p:spPr bwMode="gray">
          <a:xfrm>
            <a:off x="7115653" y="1959964"/>
            <a:ext cx="950371" cy="968216"/>
          </a:xfrm>
          <a:custGeom>
            <a:avLst/>
            <a:gdLst>
              <a:gd name="T0" fmla="*/ 661 w 699"/>
              <a:gd name="T1" fmla="*/ 430 h 712"/>
              <a:gd name="T2" fmla="*/ 272 w 699"/>
              <a:gd name="T3" fmla="*/ 42 h 712"/>
              <a:gd name="T4" fmla="*/ 74 w 699"/>
              <a:gd name="T5" fmla="*/ 150 h 712"/>
              <a:gd name="T6" fmla="*/ 615 w 699"/>
              <a:gd name="T7" fmla="*/ 534 h 712"/>
              <a:gd name="T8" fmla="*/ 364 w 699"/>
              <a:gd name="T9" fmla="*/ 79 h 712"/>
              <a:gd name="T10" fmla="*/ 337 w 699"/>
              <a:gd name="T11" fmla="*/ 85 h 712"/>
              <a:gd name="T12" fmla="*/ 335 w 699"/>
              <a:gd name="T13" fmla="*/ 67 h 712"/>
              <a:gd name="T14" fmla="*/ 344 w 699"/>
              <a:gd name="T15" fmla="*/ 91 h 712"/>
              <a:gd name="T16" fmla="*/ 337 w 699"/>
              <a:gd name="T17" fmla="*/ 628 h 712"/>
              <a:gd name="T18" fmla="*/ 331 w 699"/>
              <a:gd name="T19" fmla="*/ 611 h 712"/>
              <a:gd name="T20" fmla="*/ 364 w 699"/>
              <a:gd name="T21" fmla="*/ 621 h 712"/>
              <a:gd name="T22" fmla="*/ 344 w 699"/>
              <a:gd name="T23" fmla="*/ 637 h 712"/>
              <a:gd name="T24" fmla="*/ 92 w 699"/>
              <a:gd name="T25" fmla="*/ 353 h 712"/>
              <a:gd name="T26" fmla="*/ 68 w 699"/>
              <a:gd name="T27" fmla="*/ 361 h 712"/>
              <a:gd name="T28" fmla="*/ 53 w 699"/>
              <a:gd name="T29" fmla="*/ 370 h 712"/>
              <a:gd name="T30" fmla="*/ 619 w 699"/>
              <a:gd name="T31" fmla="*/ 339 h 712"/>
              <a:gd name="T32" fmla="*/ 630 w 699"/>
              <a:gd name="T33" fmla="*/ 357 h 712"/>
              <a:gd name="T34" fmla="*/ 611 w 699"/>
              <a:gd name="T35" fmla="*/ 363 h 712"/>
              <a:gd name="T36" fmla="*/ 597 w 699"/>
              <a:gd name="T37" fmla="*/ 360 h 712"/>
              <a:gd name="T38" fmla="*/ 470 w 699"/>
              <a:gd name="T39" fmla="*/ 138 h 712"/>
              <a:gd name="T40" fmla="*/ 478 w 699"/>
              <a:gd name="T41" fmla="*/ 130 h 712"/>
              <a:gd name="T42" fmla="*/ 488 w 699"/>
              <a:gd name="T43" fmla="*/ 115 h 712"/>
              <a:gd name="T44" fmla="*/ 473 w 699"/>
              <a:gd name="T45" fmla="*/ 123 h 712"/>
              <a:gd name="T46" fmla="*/ 205 w 699"/>
              <a:gd name="T47" fmla="*/ 585 h 712"/>
              <a:gd name="T48" fmla="*/ 206 w 699"/>
              <a:gd name="T49" fmla="*/ 608 h 712"/>
              <a:gd name="T50" fmla="*/ 214 w 699"/>
              <a:gd name="T51" fmla="*/ 596 h 712"/>
              <a:gd name="T52" fmla="*/ 219 w 699"/>
              <a:gd name="T53" fmla="*/ 578 h 712"/>
              <a:gd name="T54" fmla="*/ 116 w 699"/>
              <a:gd name="T55" fmla="*/ 474 h 712"/>
              <a:gd name="T56" fmla="*/ 100 w 699"/>
              <a:gd name="T57" fmla="*/ 509 h 712"/>
              <a:gd name="T58" fmla="*/ 108 w 699"/>
              <a:gd name="T59" fmla="*/ 496 h 712"/>
              <a:gd name="T60" fmla="*/ 124 w 699"/>
              <a:gd name="T61" fmla="*/ 480 h 712"/>
              <a:gd name="T62" fmla="*/ 566 w 699"/>
              <a:gd name="T63" fmla="*/ 234 h 712"/>
              <a:gd name="T64" fmla="*/ 580 w 699"/>
              <a:gd name="T65" fmla="*/ 229 h 712"/>
              <a:gd name="T66" fmla="*/ 592 w 699"/>
              <a:gd name="T67" fmla="*/ 214 h 712"/>
              <a:gd name="T68" fmla="*/ 564 w 699"/>
              <a:gd name="T69" fmla="*/ 228 h 712"/>
              <a:gd name="T70" fmla="*/ 92 w 699"/>
              <a:gd name="T71" fmla="*/ 209 h 712"/>
              <a:gd name="T72" fmla="*/ 105 w 699"/>
              <a:gd name="T73" fmla="*/ 216 h 712"/>
              <a:gd name="T74" fmla="*/ 127 w 699"/>
              <a:gd name="T75" fmla="*/ 226 h 712"/>
              <a:gd name="T76" fmla="*/ 109 w 699"/>
              <a:gd name="T77" fmla="*/ 221 h 712"/>
              <a:gd name="T78" fmla="*/ 577 w 699"/>
              <a:gd name="T79" fmla="*/ 477 h 712"/>
              <a:gd name="T80" fmla="*/ 564 w 699"/>
              <a:gd name="T81" fmla="*/ 488 h 712"/>
              <a:gd name="T82" fmla="*/ 581 w 699"/>
              <a:gd name="T83" fmla="*/ 494 h 712"/>
              <a:gd name="T84" fmla="*/ 586 w 699"/>
              <a:gd name="T85" fmla="*/ 483 h 712"/>
              <a:gd name="T86" fmla="*/ 470 w 699"/>
              <a:gd name="T87" fmla="*/ 580 h 712"/>
              <a:gd name="T88" fmla="*/ 485 w 699"/>
              <a:gd name="T89" fmla="*/ 595 h 712"/>
              <a:gd name="T90" fmla="*/ 483 w 699"/>
              <a:gd name="T91" fmla="*/ 575 h 712"/>
              <a:gd name="T92" fmla="*/ 484 w 699"/>
              <a:gd name="T93" fmla="*/ 577 h 712"/>
              <a:gd name="T94" fmla="*/ 198 w 699"/>
              <a:gd name="T95" fmla="*/ 110 h 712"/>
              <a:gd name="T96" fmla="*/ 208 w 699"/>
              <a:gd name="T97" fmla="*/ 124 h 712"/>
              <a:gd name="T98" fmla="*/ 214 w 699"/>
              <a:gd name="T99" fmla="*/ 111 h 712"/>
              <a:gd name="T100" fmla="*/ 201 w 699"/>
              <a:gd name="T101" fmla="*/ 96 h 712"/>
              <a:gd name="T102" fmla="*/ 215 w 699"/>
              <a:gd name="T103" fmla="*/ 281 h 712"/>
              <a:gd name="T104" fmla="*/ 287 w 699"/>
              <a:gd name="T105" fmla="*/ 315 h 712"/>
              <a:gd name="T106" fmla="*/ 346 w 699"/>
              <a:gd name="T107" fmla="*/ 339 h 712"/>
              <a:gd name="T108" fmla="*/ 387 w 699"/>
              <a:gd name="T109" fmla="*/ 282 h 712"/>
              <a:gd name="T110" fmla="*/ 375 w 699"/>
              <a:gd name="T111" fmla="*/ 325 h 712"/>
              <a:gd name="T112" fmla="*/ 365 w 699"/>
              <a:gd name="T113" fmla="*/ 353 h 712"/>
              <a:gd name="T114" fmla="*/ 354 w 699"/>
              <a:gd name="T115" fmla="*/ 356 h 712"/>
              <a:gd name="T116" fmla="*/ 347 w 699"/>
              <a:gd name="T117" fmla="*/ 356 h 712"/>
              <a:gd name="T118" fmla="*/ 354 w 699"/>
              <a:gd name="T119" fmla="*/ 351 h 712"/>
              <a:gd name="T120" fmla="*/ 348 w 699"/>
              <a:gd name="T121" fmla="*/ 351 h 712"/>
              <a:gd name="T122" fmla="*/ 346 w 699"/>
              <a:gd name="T123" fmla="*/ 347 h 712"/>
              <a:gd name="T124" fmla="*/ 268 w 699"/>
              <a:gd name="T125" fmla="*/ 304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99" h="712">
                <a:moveTo>
                  <a:pt x="9" y="352"/>
                </a:moveTo>
                <a:cubicBezTo>
                  <a:pt x="8" y="351"/>
                  <a:pt x="7" y="349"/>
                  <a:pt x="8" y="347"/>
                </a:cubicBezTo>
                <a:cubicBezTo>
                  <a:pt x="8" y="354"/>
                  <a:pt x="11" y="342"/>
                  <a:pt x="9" y="352"/>
                </a:cubicBezTo>
                <a:close/>
                <a:moveTo>
                  <a:pt x="12" y="310"/>
                </a:moveTo>
                <a:cubicBezTo>
                  <a:pt x="12" y="309"/>
                  <a:pt x="12" y="309"/>
                  <a:pt x="12" y="308"/>
                </a:cubicBezTo>
                <a:cubicBezTo>
                  <a:pt x="12" y="309"/>
                  <a:pt x="12" y="309"/>
                  <a:pt x="12" y="310"/>
                </a:cubicBezTo>
                <a:close/>
                <a:moveTo>
                  <a:pt x="63" y="198"/>
                </a:moveTo>
                <a:cubicBezTo>
                  <a:pt x="63" y="198"/>
                  <a:pt x="63" y="198"/>
                  <a:pt x="62" y="198"/>
                </a:cubicBezTo>
                <a:cubicBezTo>
                  <a:pt x="62" y="198"/>
                  <a:pt x="63" y="198"/>
                  <a:pt x="63" y="198"/>
                </a:cubicBezTo>
                <a:close/>
                <a:moveTo>
                  <a:pt x="691" y="428"/>
                </a:moveTo>
                <a:cubicBezTo>
                  <a:pt x="683" y="449"/>
                  <a:pt x="684" y="428"/>
                  <a:pt x="682" y="445"/>
                </a:cubicBezTo>
                <a:cubicBezTo>
                  <a:pt x="681" y="447"/>
                  <a:pt x="684" y="447"/>
                  <a:pt x="683" y="447"/>
                </a:cubicBezTo>
                <a:cubicBezTo>
                  <a:pt x="683" y="454"/>
                  <a:pt x="675" y="456"/>
                  <a:pt x="676" y="461"/>
                </a:cubicBezTo>
                <a:cubicBezTo>
                  <a:pt x="679" y="460"/>
                  <a:pt x="676" y="464"/>
                  <a:pt x="678" y="465"/>
                </a:cubicBezTo>
                <a:cubicBezTo>
                  <a:pt x="671" y="477"/>
                  <a:pt x="669" y="478"/>
                  <a:pt x="666" y="489"/>
                </a:cubicBezTo>
                <a:cubicBezTo>
                  <a:pt x="665" y="488"/>
                  <a:pt x="665" y="488"/>
                  <a:pt x="665" y="488"/>
                </a:cubicBezTo>
                <a:cubicBezTo>
                  <a:pt x="664" y="500"/>
                  <a:pt x="656" y="513"/>
                  <a:pt x="655" y="524"/>
                </a:cubicBezTo>
                <a:cubicBezTo>
                  <a:pt x="621" y="585"/>
                  <a:pt x="572" y="635"/>
                  <a:pt x="511" y="667"/>
                </a:cubicBezTo>
                <a:cubicBezTo>
                  <a:pt x="451" y="698"/>
                  <a:pt x="383" y="712"/>
                  <a:pt x="315" y="704"/>
                </a:cubicBezTo>
                <a:cubicBezTo>
                  <a:pt x="299" y="698"/>
                  <a:pt x="298" y="698"/>
                  <a:pt x="281" y="697"/>
                </a:cubicBezTo>
                <a:cubicBezTo>
                  <a:pt x="282" y="696"/>
                  <a:pt x="283" y="696"/>
                  <a:pt x="282" y="696"/>
                </a:cubicBezTo>
                <a:cubicBezTo>
                  <a:pt x="280" y="699"/>
                  <a:pt x="270" y="693"/>
                  <a:pt x="267" y="696"/>
                </a:cubicBezTo>
                <a:cubicBezTo>
                  <a:pt x="243" y="689"/>
                  <a:pt x="220" y="683"/>
                  <a:pt x="197" y="671"/>
                </a:cubicBezTo>
                <a:cubicBezTo>
                  <a:pt x="201" y="673"/>
                  <a:pt x="204" y="671"/>
                  <a:pt x="199" y="669"/>
                </a:cubicBezTo>
                <a:cubicBezTo>
                  <a:pt x="194" y="669"/>
                  <a:pt x="194" y="669"/>
                  <a:pt x="194" y="669"/>
                </a:cubicBezTo>
                <a:cubicBezTo>
                  <a:pt x="193" y="668"/>
                  <a:pt x="193" y="668"/>
                  <a:pt x="193" y="668"/>
                </a:cubicBezTo>
                <a:cubicBezTo>
                  <a:pt x="190" y="667"/>
                  <a:pt x="186" y="667"/>
                  <a:pt x="189" y="669"/>
                </a:cubicBezTo>
                <a:cubicBezTo>
                  <a:pt x="128" y="642"/>
                  <a:pt x="83" y="591"/>
                  <a:pt x="49" y="538"/>
                </a:cubicBezTo>
                <a:cubicBezTo>
                  <a:pt x="42" y="524"/>
                  <a:pt x="31" y="506"/>
                  <a:pt x="23" y="491"/>
                </a:cubicBezTo>
                <a:cubicBezTo>
                  <a:pt x="8" y="444"/>
                  <a:pt x="3" y="401"/>
                  <a:pt x="0" y="352"/>
                </a:cubicBezTo>
                <a:cubicBezTo>
                  <a:pt x="0" y="352"/>
                  <a:pt x="8" y="358"/>
                  <a:pt x="11" y="378"/>
                </a:cubicBezTo>
                <a:cubicBezTo>
                  <a:pt x="20" y="402"/>
                  <a:pt x="19" y="435"/>
                  <a:pt x="32" y="460"/>
                </a:cubicBezTo>
                <a:cubicBezTo>
                  <a:pt x="34" y="463"/>
                  <a:pt x="28" y="460"/>
                  <a:pt x="32" y="467"/>
                </a:cubicBezTo>
                <a:cubicBezTo>
                  <a:pt x="45" y="490"/>
                  <a:pt x="61" y="528"/>
                  <a:pt x="78" y="556"/>
                </a:cubicBezTo>
                <a:cubicBezTo>
                  <a:pt x="76" y="555"/>
                  <a:pt x="76" y="555"/>
                  <a:pt x="76" y="555"/>
                </a:cubicBezTo>
                <a:cubicBezTo>
                  <a:pt x="79" y="561"/>
                  <a:pt x="86" y="565"/>
                  <a:pt x="90" y="570"/>
                </a:cubicBezTo>
                <a:cubicBezTo>
                  <a:pt x="90" y="570"/>
                  <a:pt x="88" y="569"/>
                  <a:pt x="88" y="571"/>
                </a:cubicBezTo>
                <a:cubicBezTo>
                  <a:pt x="91" y="571"/>
                  <a:pt x="97" y="579"/>
                  <a:pt x="100" y="580"/>
                </a:cubicBezTo>
                <a:cubicBezTo>
                  <a:pt x="101" y="582"/>
                  <a:pt x="100" y="583"/>
                  <a:pt x="102" y="587"/>
                </a:cubicBezTo>
                <a:cubicBezTo>
                  <a:pt x="106" y="588"/>
                  <a:pt x="106" y="588"/>
                  <a:pt x="106" y="588"/>
                </a:cubicBezTo>
                <a:cubicBezTo>
                  <a:pt x="117" y="591"/>
                  <a:pt x="124" y="605"/>
                  <a:pt x="137" y="612"/>
                </a:cubicBezTo>
                <a:cubicBezTo>
                  <a:pt x="136" y="612"/>
                  <a:pt x="134" y="612"/>
                  <a:pt x="135" y="613"/>
                </a:cubicBezTo>
                <a:cubicBezTo>
                  <a:pt x="155" y="624"/>
                  <a:pt x="178" y="641"/>
                  <a:pt x="202" y="650"/>
                </a:cubicBezTo>
                <a:cubicBezTo>
                  <a:pt x="200" y="650"/>
                  <a:pt x="199" y="651"/>
                  <a:pt x="200" y="653"/>
                </a:cubicBezTo>
                <a:cubicBezTo>
                  <a:pt x="202" y="651"/>
                  <a:pt x="209" y="654"/>
                  <a:pt x="215" y="656"/>
                </a:cubicBezTo>
                <a:cubicBezTo>
                  <a:pt x="217" y="660"/>
                  <a:pt x="227" y="658"/>
                  <a:pt x="234" y="662"/>
                </a:cubicBezTo>
                <a:cubicBezTo>
                  <a:pt x="233" y="663"/>
                  <a:pt x="233" y="663"/>
                  <a:pt x="233" y="663"/>
                </a:cubicBezTo>
                <a:cubicBezTo>
                  <a:pt x="239" y="662"/>
                  <a:pt x="241" y="667"/>
                  <a:pt x="246" y="666"/>
                </a:cubicBezTo>
                <a:cubicBezTo>
                  <a:pt x="249" y="669"/>
                  <a:pt x="249" y="669"/>
                  <a:pt x="249" y="669"/>
                </a:cubicBezTo>
                <a:cubicBezTo>
                  <a:pt x="253" y="666"/>
                  <a:pt x="257" y="673"/>
                  <a:pt x="262" y="672"/>
                </a:cubicBezTo>
                <a:cubicBezTo>
                  <a:pt x="262" y="671"/>
                  <a:pt x="262" y="671"/>
                  <a:pt x="262" y="671"/>
                </a:cubicBezTo>
                <a:cubicBezTo>
                  <a:pt x="266" y="672"/>
                  <a:pt x="268" y="674"/>
                  <a:pt x="273" y="675"/>
                </a:cubicBezTo>
                <a:cubicBezTo>
                  <a:pt x="273" y="675"/>
                  <a:pt x="273" y="675"/>
                  <a:pt x="273" y="675"/>
                </a:cubicBezTo>
                <a:cubicBezTo>
                  <a:pt x="283" y="677"/>
                  <a:pt x="288" y="679"/>
                  <a:pt x="288" y="676"/>
                </a:cubicBezTo>
                <a:cubicBezTo>
                  <a:pt x="291" y="679"/>
                  <a:pt x="279" y="676"/>
                  <a:pt x="283" y="680"/>
                </a:cubicBezTo>
                <a:cubicBezTo>
                  <a:pt x="316" y="683"/>
                  <a:pt x="349" y="685"/>
                  <a:pt x="382" y="683"/>
                </a:cubicBezTo>
                <a:cubicBezTo>
                  <a:pt x="386" y="683"/>
                  <a:pt x="388" y="683"/>
                  <a:pt x="389" y="684"/>
                </a:cubicBezTo>
                <a:cubicBezTo>
                  <a:pt x="392" y="683"/>
                  <a:pt x="401" y="682"/>
                  <a:pt x="404" y="680"/>
                </a:cubicBezTo>
                <a:cubicBezTo>
                  <a:pt x="403" y="680"/>
                  <a:pt x="406" y="681"/>
                  <a:pt x="408" y="681"/>
                </a:cubicBezTo>
                <a:cubicBezTo>
                  <a:pt x="414" y="681"/>
                  <a:pt x="414" y="677"/>
                  <a:pt x="421" y="677"/>
                </a:cubicBezTo>
                <a:cubicBezTo>
                  <a:pt x="418" y="678"/>
                  <a:pt x="418" y="679"/>
                  <a:pt x="419" y="680"/>
                </a:cubicBezTo>
                <a:cubicBezTo>
                  <a:pt x="424" y="676"/>
                  <a:pt x="431" y="675"/>
                  <a:pt x="437" y="673"/>
                </a:cubicBezTo>
                <a:cubicBezTo>
                  <a:pt x="436" y="673"/>
                  <a:pt x="435" y="674"/>
                  <a:pt x="435" y="675"/>
                </a:cubicBezTo>
                <a:cubicBezTo>
                  <a:pt x="442" y="670"/>
                  <a:pt x="448" y="672"/>
                  <a:pt x="454" y="668"/>
                </a:cubicBezTo>
                <a:cubicBezTo>
                  <a:pt x="452" y="671"/>
                  <a:pt x="452" y="671"/>
                  <a:pt x="452" y="671"/>
                </a:cubicBezTo>
                <a:cubicBezTo>
                  <a:pt x="462" y="669"/>
                  <a:pt x="454" y="666"/>
                  <a:pt x="462" y="664"/>
                </a:cubicBezTo>
                <a:cubicBezTo>
                  <a:pt x="461" y="666"/>
                  <a:pt x="462" y="666"/>
                  <a:pt x="461" y="667"/>
                </a:cubicBezTo>
                <a:cubicBezTo>
                  <a:pt x="468" y="661"/>
                  <a:pt x="481" y="658"/>
                  <a:pt x="488" y="653"/>
                </a:cubicBezTo>
                <a:cubicBezTo>
                  <a:pt x="487" y="653"/>
                  <a:pt x="488" y="653"/>
                  <a:pt x="488" y="653"/>
                </a:cubicBezTo>
                <a:cubicBezTo>
                  <a:pt x="495" y="649"/>
                  <a:pt x="505" y="647"/>
                  <a:pt x="512" y="640"/>
                </a:cubicBezTo>
                <a:cubicBezTo>
                  <a:pt x="516" y="639"/>
                  <a:pt x="513" y="644"/>
                  <a:pt x="521" y="639"/>
                </a:cubicBezTo>
                <a:cubicBezTo>
                  <a:pt x="519" y="636"/>
                  <a:pt x="534" y="629"/>
                  <a:pt x="527" y="629"/>
                </a:cubicBezTo>
                <a:cubicBezTo>
                  <a:pt x="535" y="626"/>
                  <a:pt x="545" y="618"/>
                  <a:pt x="549" y="614"/>
                </a:cubicBezTo>
                <a:cubicBezTo>
                  <a:pt x="547" y="618"/>
                  <a:pt x="555" y="616"/>
                  <a:pt x="549" y="620"/>
                </a:cubicBezTo>
                <a:cubicBezTo>
                  <a:pt x="555" y="618"/>
                  <a:pt x="555" y="618"/>
                  <a:pt x="555" y="618"/>
                </a:cubicBezTo>
                <a:cubicBezTo>
                  <a:pt x="555" y="620"/>
                  <a:pt x="550" y="621"/>
                  <a:pt x="553" y="622"/>
                </a:cubicBezTo>
                <a:cubicBezTo>
                  <a:pt x="555" y="619"/>
                  <a:pt x="563" y="613"/>
                  <a:pt x="565" y="611"/>
                </a:cubicBezTo>
                <a:cubicBezTo>
                  <a:pt x="568" y="605"/>
                  <a:pt x="570" y="598"/>
                  <a:pt x="577" y="591"/>
                </a:cubicBezTo>
                <a:cubicBezTo>
                  <a:pt x="575" y="595"/>
                  <a:pt x="580" y="593"/>
                  <a:pt x="580" y="594"/>
                </a:cubicBezTo>
                <a:cubicBezTo>
                  <a:pt x="582" y="589"/>
                  <a:pt x="584" y="585"/>
                  <a:pt x="585" y="580"/>
                </a:cubicBezTo>
                <a:cubicBezTo>
                  <a:pt x="587" y="578"/>
                  <a:pt x="588" y="581"/>
                  <a:pt x="590" y="577"/>
                </a:cubicBezTo>
                <a:cubicBezTo>
                  <a:pt x="589" y="577"/>
                  <a:pt x="590" y="575"/>
                  <a:pt x="591" y="573"/>
                </a:cubicBezTo>
                <a:cubicBezTo>
                  <a:pt x="592" y="573"/>
                  <a:pt x="599" y="563"/>
                  <a:pt x="603" y="564"/>
                </a:cubicBezTo>
                <a:cubicBezTo>
                  <a:pt x="605" y="564"/>
                  <a:pt x="600" y="568"/>
                  <a:pt x="603" y="566"/>
                </a:cubicBezTo>
                <a:cubicBezTo>
                  <a:pt x="607" y="562"/>
                  <a:pt x="606" y="560"/>
                  <a:pt x="610" y="556"/>
                </a:cubicBezTo>
                <a:cubicBezTo>
                  <a:pt x="611" y="556"/>
                  <a:pt x="611" y="556"/>
                  <a:pt x="611" y="556"/>
                </a:cubicBezTo>
                <a:cubicBezTo>
                  <a:pt x="613" y="553"/>
                  <a:pt x="617" y="545"/>
                  <a:pt x="612" y="548"/>
                </a:cubicBezTo>
                <a:cubicBezTo>
                  <a:pt x="611" y="550"/>
                  <a:pt x="615" y="548"/>
                  <a:pt x="611" y="551"/>
                </a:cubicBezTo>
                <a:cubicBezTo>
                  <a:pt x="611" y="547"/>
                  <a:pt x="615" y="541"/>
                  <a:pt x="619" y="536"/>
                </a:cubicBezTo>
                <a:cubicBezTo>
                  <a:pt x="618" y="538"/>
                  <a:pt x="619" y="539"/>
                  <a:pt x="619" y="540"/>
                </a:cubicBezTo>
                <a:cubicBezTo>
                  <a:pt x="622" y="532"/>
                  <a:pt x="625" y="524"/>
                  <a:pt x="629" y="516"/>
                </a:cubicBezTo>
                <a:cubicBezTo>
                  <a:pt x="629" y="517"/>
                  <a:pt x="629" y="519"/>
                  <a:pt x="629" y="520"/>
                </a:cubicBezTo>
                <a:cubicBezTo>
                  <a:pt x="637" y="512"/>
                  <a:pt x="638" y="499"/>
                  <a:pt x="644" y="491"/>
                </a:cubicBezTo>
                <a:cubicBezTo>
                  <a:pt x="643" y="492"/>
                  <a:pt x="642" y="491"/>
                  <a:pt x="643" y="491"/>
                </a:cubicBezTo>
                <a:cubicBezTo>
                  <a:pt x="645" y="486"/>
                  <a:pt x="647" y="487"/>
                  <a:pt x="648" y="483"/>
                </a:cubicBezTo>
                <a:cubicBezTo>
                  <a:pt x="649" y="483"/>
                  <a:pt x="650" y="479"/>
                  <a:pt x="651" y="475"/>
                </a:cubicBezTo>
                <a:cubicBezTo>
                  <a:pt x="650" y="474"/>
                  <a:pt x="651" y="474"/>
                  <a:pt x="651" y="475"/>
                </a:cubicBezTo>
                <a:cubicBezTo>
                  <a:pt x="652" y="467"/>
                  <a:pt x="658" y="451"/>
                  <a:pt x="662" y="441"/>
                </a:cubicBezTo>
                <a:cubicBezTo>
                  <a:pt x="661" y="441"/>
                  <a:pt x="660" y="433"/>
                  <a:pt x="661" y="430"/>
                </a:cubicBezTo>
                <a:cubicBezTo>
                  <a:pt x="663" y="432"/>
                  <a:pt x="663" y="432"/>
                  <a:pt x="663" y="432"/>
                </a:cubicBezTo>
                <a:cubicBezTo>
                  <a:pt x="664" y="431"/>
                  <a:pt x="664" y="430"/>
                  <a:pt x="664" y="429"/>
                </a:cubicBezTo>
                <a:cubicBezTo>
                  <a:pt x="664" y="428"/>
                  <a:pt x="664" y="428"/>
                  <a:pt x="665" y="427"/>
                </a:cubicBezTo>
                <a:cubicBezTo>
                  <a:pt x="665" y="426"/>
                  <a:pt x="665" y="425"/>
                  <a:pt x="666" y="424"/>
                </a:cubicBezTo>
                <a:cubicBezTo>
                  <a:pt x="666" y="425"/>
                  <a:pt x="666" y="426"/>
                  <a:pt x="665" y="428"/>
                </a:cubicBezTo>
                <a:cubicBezTo>
                  <a:pt x="665" y="428"/>
                  <a:pt x="665" y="428"/>
                  <a:pt x="665" y="428"/>
                </a:cubicBezTo>
                <a:cubicBezTo>
                  <a:pt x="666" y="426"/>
                  <a:pt x="666" y="425"/>
                  <a:pt x="666" y="423"/>
                </a:cubicBezTo>
                <a:cubicBezTo>
                  <a:pt x="666" y="423"/>
                  <a:pt x="667" y="423"/>
                  <a:pt x="667" y="423"/>
                </a:cubicBezTo>
                <a:cubicBezTo>
                  <a:pt x="667" y="421"/>
                  <a:pt x="666" y="422"/>
                  <a:pt x="666" y="423"/>
                </a:cubicBezTo>
                <a:cubicBezTo>
                  <a:pt x="666" y="419"/>
                  <a:pt x="667" y="415"/>
                  <a:pt x="668" y="412"/>
                </a:cubicBezTo>
                <a:cubicBezTo>
                  <a:pt x="668" y="413"/>
                  <a:pt x="671" y="417"/>
                  <a:pt x="671" y="412"/>
                </a:cubicBezTo>
                <a:cubicBezTo>
                  <a:pt x="672" y="404"/>
                  <a:pt x="671" y="410"/>
                  <a:pt x="671" y="403"/>
                </a:cubicBezTo>
                <a:cubicBezTo>
                  <a:pt x="671" y="399"/>
                  <a:pt x="671" y="399"/>
                  <a:pt x="671" y="399"/>
                </a:cubicBezTo>
                <a:cubicBezTo>
                  <a:pt x="668" y="399"/>
                  <a:pt x="672" y="392"/>
                  <a:pt x="669" y="395"/>
                </a:cubicBezTo>
                <a:cubicBezTo>
                  <a:pt x="671" y="394"/>
                  <a:pt x="670" y="383"/>
                  <a:pt x="673" y="384"/>
                </a:cubicBezTo>
                <a:cubicBezTo>
                  <a:pt x="676" y="386"/>
                  <a:pt x="676" y="386"/>
                  <a:pt x="676" y="386"/>
                </a:cubicBezTo>
                <a:cubicBezTo>
                  <a:pt x="676" y="382"/>
                  <a:pt x="673" y="380"/>
                  <a:pt x="672" y="377"/>
                </a:cubicBezTo>
                <a:cubicBezTo>
                  <a:pt x="672" y="377"/>
                  <a:pt x="673" y="376"/>
                  <a:pt x="673" y="376"/>
                </a:cubicBezTo>
                <a:cubicBezTo>
                  <a:pt x="669" y="375"/>
                  <a:pt x="674" y="368"/>
                  <a:pt x="671" y="364"/>
                </a:cubicBezTo>
                <a:cubicBezTo>
                  <a:pt x="673" y="357"/>
                  <a:pt x="672" y="346"/>
                  <a:pt x="674" y="342"/>
                </a:cubicBezTo>
                <a:cubicBezTo>
                  <a:pt x="672" y="337"/>
                  <a:pt x="671" y="332"/>
                  <a:pt x="671" y="325"/>
                </a:cubicBezTo>
                <a:cubicBezTo>
                  <a:pt x="672" y="326"/>
                  <a:pt x="672" y="328"/>
                  <a:pt x="673" y="328"/>
                </a:cubicBezTo>
                <a:cubicBezTo>
                  <a:pt x="674" y="324"/>
                  <a:pt x="673" y="324"/>
                  <a:pt x="672" y="320"/>
                </a:cubicBezTo>
                <a:cubicBezTo>
                  <a:pt x="673" y="321"/>
                  <a:pt x="673" y="312"/>
                  <a:pt x="674" y="307"/>
                </a:cubicBezTo>
                <a:cubicBezTo>
                  <a:pt x="672" y="302"/>
                  <a:pt x="670" y="304"/>
                  <a:pt x="669" y="304"/>
                </a:cubicBezTo>
                <a:cubicBezTo>
                  <a:pt x="672" y="298"/>
                  <a:pt x="664" y="289"/>
                  <a:pt x="666" y="282"/>
                </a:cubicBezTo>
                <a:cubicBezTo>
                  <a:pt x="667" y="284"/>
                  <a:pt x="670" y="290"/>
                  <a:pt x="670" y="285"/>
                </a:cubicBezTo>
                <a:cubicBezTo>
                  <a:pt x="673" y="279"/>
                  <a:pt x="664" y="276"/>
                  <a:pt x="664" y="267"/>
                </a:cubicBezTo>
                <a:cubicBezTo>
                  <a:pt x="661" y="270"/>
                  <a:pt x="661" y="270"/>
                  <a:pt x="661" y="270"/>
                </a:cubicBezTo>
                <a:cubicBezTo>
                  <a:pt x="663" y="266"/>
                  <a:pt x="656" y="259"/>
                  <a:pt x="660" y="259"/>
                </a:cubicBezTo>
                <a:cubicBezTo>
                  <a:pt x="658" y="257"/>
                  <a:pt x="658" y="250"/>
                  <a:pt x="655" y="251"/>
                </a:cubicBezTo>
                <a:cubicBezTo>
                  <a:pt x="654" y="238"/>
                  <a:pt x="643" y="222"/>
                  <a:pt x="644" y="212"/>
                </a:cubicBezTo>
                <a:cubicBezTo>
                  <a:pt x="643" y="211"/>
                  <a:pt x="641" y="206"/>
                  <a:pt x="640" y="208"/>
                </a:cubicBezTo>
                <a:cubicBezTo>
                  <a:pt x="640" y="212"/>
                  <a:pt x="643" y="211"/>
                  <a:pt x="643" y="213"/>
                </a:cubicBezTo>
                <a:cubicBezTo>
                  <a:pt x="642" y="211"/>
                  <a:pt x="641" y="212"/>
                  <a:pt x="640" y="212"/>
                </a:cubicBezTo>
                <a:cubicBezTo>
                  <a:pt x="639" y="208"/>
                  <a:pt x="638" y="204"/>
                  <a:pt x="642" y="207"/>
                </a:cubicBezTo>
                <a:cubicBezTo>
                  <a:pt x="640" y="197"/>
                  <a:pt x="633" y="201"/>
                  <a:pt x="628" y="190"/>
                </a:cubicBezTo>
                <a:cubicBezTo>
                  <a:pt x="630" y="190"/>
                  <a:pt x="630" y="189"/>
                  <a:pt x="628" y="186"/>
                </a:cubicBezTo>
                <a:cubicBezTo>
                  <a:pt x="622" y="182"/>
                  <a:pt x="622" y="182"/>
                  <a:pt x="622" y="182"/>
                </a:cubicBezTo>
                <a:cubicBezTo>
                  <a:pt x="619" y="175"/>
                  <a:pt x="623" y="176"/>
                  <a:pt x="625" y="175"/>
                </a:cubicBezTo>
                <a:cubicBezTo>
                  <a:pt x="622" y="172"/>
                  <a:pt x="620" y="167"/>
                  <a:pt x="617" y="167"/>
                </a:cubicBezTo>
                <a:cubicBezTo>
                  <a:pt x="617" y="161"/>
                  <a:pt x="617" y="161"/>
                  <a:pt x="617" y="161"/>
                </a:cubicBezTo>
                <a:cubicBezTo>
                  <a:pt x="617" y="165"/>
                  <a:pt x="613" y="159"/>
                  <a:pt x="612" y="158"/>
                </a:cubicBezTo>
                <a:cubicBezTo>
                  <a:pt x="613" y="159"/>
                  <a:pt x="613" y="159"/>
                  <a:pt x="613" y="159"/>
                </a:cubicBezTo>
                <a:cubicBezTo>
                  <a:pt x="614" y="158"/>
                  <a:pt x="610" y="155"/>
                  <a:pt x="609" y="153"/>
                </a:cubicBezTo>
                <a:cubicBezTo>
                  <a:pt x="608" y="154"/>
                  <a:pt x="610" y="159"/>
                  <a:pt x="612" y="161"/>
                </a:cubicBezTo>
                <a:cubicBezTo>
                  <a:pt x="609" y="160"/>
                  <a:pt x="608" y="157"/>
                  <a:pt x="605" y="156"/>
                </a:cubicBezTo>
                <a:cubicBezTo>
                  <a:pt x="608" y="155"/>
                  <a:pt x="603" y="149"/>
                  <a:pt x="601" y="147"/>
                </a:cubicBezTo>
                <a:cubicBezTo>
                  <a:pt x="599" y="143"/>
                  <a:pt x="596" y="145"/>
                  <a:pt x="596" y="144"/>
                </a:cubicBezTo>
                <a:cubicBezTo>
                  <a:pt x="597" y="143"/>
                  <a:pt x="592" y="139"/>
                  <a:pt x="595" y="140"/>
                </a:cubicBezTo>
                <a:cubicBezTo>
                  <a:pt x="596" y="141"/>
                  <a:pt x="596" y="143"/>
                  <a:pt x="598" y="144"/>
                </a:cubicBezTo>
                <a:cubicBezTo>
                  <a:pt x="597" y="142"/>
                  <a:pt x="599" y="141"/>
                  <a:pt x="595" y="138"/>
                </a:cubicBezTo>
                <a:cubicBezTo>
                  <a:pt x="591" y="136"/>
                  <a:pt x="592" y="142"/>
                  <a:pt x="588" y="135"/>
                </a:cubicBezTo>
                <a:cubicBezTo>
                  <a:pt x="590" y="136"/>
                  <a:pt x="591" y="136"/>
                  <a:pt x="592" y="136"/>
                </a:cubicBezTo>
                <a:cubicBezTo>
                  <a:pt x="589" y="131"/>
                  <a:pt x="589" y="131"/>
                  <a:pt x="589" y="131"/>
                </a:cubicBezTo>
                <a:cubicBezTo>
                  <a:pt x="587" y="132"/>
                  <a:pt x="587" y="132"/>
                  <a:pt x="587" y="132"/>
                </a:cubicBezTo>
                <a:cubicBezTo>
                  <a:pt x="587" y="131"/>
                  <a:pt x="587" y="131"/>
                  <a:pt x="587" y="131"/>
                </a:cubicBezTo>
                <a:cubicBezTo>
                  <a:pt x="584" y="131"/>
                  <a:pt x="580" y="124"/>
                  <a:pt x="577" y="124"/>
                </a:cubicBezTo>
                <a:cubicBezTo>
                  <a:pt x="574" y="122"/>
                  <a:pt x="573" y="118"/>
                  <a:pt x="570" y="116"/>
                </a:cubicBezTo>
                <a:cubicBezTo>
                  <a:pt x="571" y="116"/>
                  <a:pt x="571" y="116"/>
                  <a:pt x="571" y="116"/>
                </a:cubicBezTo>
                <a:cubicBezTo>
                  <a:pt x="569" y="113"/>
                  <a:pt x="565" y="110"/>
                  <a:pt x="561" y="109"/>
                </a:cubicBezTo>
                <a:cubicBezTo>
                  <a:pt x="562" y="108"/>
                  <a:pt x="562" y="108"/>
                  <a:pt x="562" y="108"/>
                </a:cubicBezTo>
                <a:cubicBezTo>
                  <a:pt x="560" y="107"/>
                  <a:pt x="556" y="103"/>
                  <a:pt x="553" y="103"/>
                </a:cubicBezTo>
                <a:cubicBezTo>
                  <a:pt x="550" y="98"/>
                  <a:pt x="557" y="95"/>
                  <a:pt x="550" y="94"/>
                </a:cubicBezTo>
                <a:cubicBezTo>
                  <a:pt x="546" y="90"/>
                  <a:pt x="541" y="92"/>
                  <a:pt x="542" y="94"/>
                </a:cubicBezTo>
                <a:cubicBezTo>
                  <a:pt x="535" y="87"/>
                  <a:pt x="524" y="83"/>
                  <a:pt x="517" y="76"/>
                </a:cubicBezTo>
                <a:cubicBezTo>
                  <a:pt x="516" y="76"/>
                  <a:pt x="516" y="77"/>
                  <a:pt x="513" y="76"/>
                </a:cubicBezTo>
                <a:cubicBezTo>
                  <a:pt x="502" y="67"/>
                  <a:pt x="485" y="64"/>
                  <a:pt x="476" y="55"/>
                </a:cubicBezTo>
                <a:cubicBezTo>
                  <a:pt x="481" y="56"/>
                  <a:pt x="478" y="53"/>
                  <a:pt x="478" y="52"/>
                </a:cubicBezTo>
                <a:cubicBezTo>
                  <a:pt x="474" y="52"/>
                  <a:pt x="475" y="48"/>
                  <a:pt x="472" y="51"/>
                </a:cubicBezTo>
                <a:cubicBezTo>
                  <a:pt x="472" y="53"/>
                  <a:pt x="471" y="53"/>
                  <a:pt x="475" y="56"/>
                </a:cubicBezTo>
                <a:cubicBezTo>
                  <a:pt x="466" y="53"/>
                  <a:pt x="454" y="49"/>
                  <a:pt x="450" y="46"/>
                </a:cubicBezTo>
                <a:cubicBezTo>
                  <a:pt x="452" y="47"/>
                  <a:pt x="450" y="47"/>
                  <a:pt x="448" y="47"/>
                </a:cubicBezTo>
                <a:cubicBezTo>
                  <a:pt x="450" y="44"/>
                  <a:pt x="444" y="42"/>
                  <a:pt x="439" y="42"/>
                </a:cubicBezTo>
                <a:cubicBezTo>
                  <a:pt x="437" y="43"/>
                  <a:pt x="437" y="43"/>
                  <a:pt x="437" y="43"/>
                </a:cubicBezTo>
                <a:cubicBezTo>
                  <a:pt x="435" y="41"/>
                  <a:pt x="435" y="41"/>
                  <a:pt x="435" y="41"/>
                </a:cubicBezTo>
                <a:cubicBezTo>
                  <a:pt x="433" y="41"/>
                  <a:pt x="432" y="44"/>
                  <a:pt x="428" y="41"/>
                </a:cubicBezTo>
                <a:cubicBezTo>
                  <a:pt x="428" y="40"/>
                  <a:pt x="428" y="40"/>
                  <a:pt x="427" y="39"/>
                </a:cubicBezTo>
                <a:cubicBezTo>
                  <a:pt x="421" y="39"/>
                  <a:pt x="414" y="39"/>
                  <a:pt x="409" y="37"/>
                </a:cubicBezTo>
                <a:cubicBezTo>
                  <a:pt x="405" y="34"/>
                  <a:pt x="405" y="34"/>
                  <a:pt x="405" y="34"/>
                </a:cubicBezTo>
                <a:cubicBezTo>
                  <a:pt x="403" y="34"/>
                  <a:pt x="399" y="35"/>
                  <a:pt x="403" y="36"/>
                </a:cubicBezTo>
                <a:cubicBezTo>
                  <a:pt x="394" y="33"/>
                  <a:pt x="388" y="32"/>
                  <a:pt x="385" y="29"/>
                </a:cubicBezTo>
                <a:cubicBezTo>
                  <a:pt x="369" y="34"/>
                  <a:pt x="346" y="33"/>
                  <a:pt x="327" y="34"/>
                </a:cubicBezTo>
                <a:cubicBezTo>
                  <a:pt x="328" y="32"/>
                  <a:pt x="328" y="32"/>
                  <a:pt x="328" y="32"/>
                </a:cubicBezTo>
                <a:cubicBezTo>
                  <a:pt x="323" y="31"/>
                  <a:pt x="325" y="35"/>
                  <a:pt x="322" y="34"/>
                </a:cubicBezTo>
                <a:cubicBezTo>
                  <a:pt x="323" y="33"/>
                  <a:pt x="318" y="31"/>
                  <a:pt x="322" y="30"/>
                </a:cubicBezTo>
                <a:cubicBezTo>
                  <a:pt x="314" y="28"/>
                  <a:pt x="313" y="33"/>
                  <a:pt x="308" y="34"/>
                </a:cubicBezTo>
                <a:cubicBezTo>
                  <a:pt x="308" y="36"/>
                  <a:pt x="312" y="32"/>
                  <a:pt x="311" y="35"/>
                </a:cubicBezTo>
                <a:cubicBezTo>
                  <a:pt x="310" y="36"/>
                  <a:pt x="301" y="35"/>
                  <a:pt x="301" y="38"/>
                </a:cubicBezTo>
                <a:cubicBezTo>
                  <a:pt x="299" y="37"/>
                  <a:pt x="300" y="35"/>
                  <a:pt x="300" y="34"/>
                </a:cubicBezTo>
                <a:cubicBezTo>
                  <a:pt x="296" y="36"/>
                  <a:pt x="296" y="36"/>
                  <a:pt x="296" y="36"/>
                </a:cubicBezTo>
                <a:cubicBezTo>
                  <a:pt x="290" y="33"/>
                  <a:pt x="308" y="28"/>
                  <a:pt x="301" y="25"/>
                </a:cubicBezTo>
                <a:cubicBezTo>
                  <a:pt x="297" y="26"/>
                  <a:pt x="297" y="26"/>
                  <a:pt x="297" y="26"/>
                </a:cubicBezTo>
                <a:cubicBezTo>
                  <a:pt x="293" y="24"/>
                  <a:pt x="308" y="21"/>
                  <a:pt x="297" y="22"/>
                </a:cubicBezTo>
                <a:cubicBezTo>
                  <a:pt x="293" y="24"/>
                  <a:pt x="290" y="28"/>
                  <a:pt x="294" y="29"/>
                </a:cubicBezTo>
                <a:cubicBezTo>
                  <a:pt x="285" y="31"/>
                  <a:pt x="291" y="36"/>
                  <a:pt x="281" y="37"/>
                </a:cubicBezTo>
                <a:cubicBezTo>
                  <a:pt x="278" y="36"/>
                  <a:pt x="289" y="35"/>
                  <a:pt x="287" y="34"/>
                </a:cubicBezTo>
                <a:cubicBezTo>
                  <a:pt x="282" y="32"/>
                  <a:pt x="278" y="37"/>
                  <a:pt x="274" y="37"/>
                </a:cubicBezTo>
                <a:cubicBezTo>
                  <a:pt x="278" y="37"/>
                  <a:pt x="275" y="41"/>
                  <a:pt x="272" y="42"/>
                </a:cubicBezTo>
                <a:cubicBezTo>
                  <a:pt x="267" y="42"/>
                  <a:pt x="275" y="39"/>
                  <a:pt x="268" y="40"/>
                </a:cubicBezTo>
                <a:cubicBezTo>
                  <a:pt x="267" y="42"/>
                  <a:pt x="261" y="45"/>
                  <a:pt x="267" y="44"/>
                </a:cubicBezTo>
                <a:cubicBezTo>
                  <a:pt x="266" y="49"/>
                  <a:pt x="260" y="45"/>
                  <a:pt x="257" y="49"/>
                </a:cubicBezTo>
                <a:cubicBezTo>
                  <a:pt x="254" y="47"/>
                  <a:pt x="262" y="41"/>
                  <a:pt x="254" y="42"/>
                </a:cubicBezTo>
                <a:cubicBezTo>
                  <a:pt x="256" y="44"/>
                  <a:pt x="246" y="48"/>
                  <a:pt x="251" y="50"/>
                </a:cubicBezTo>
                <a:cubicBezTo>
                  <a:pt x="248" y="51"/>
                  <a:pt x="247" y="49"/>
                  <a:pt x="249" y="47"/>
                </a:cubicBezTo>
                <a:cubicBezTo>
                  <a:pt x="244" y="47"/>
                  <a:pt x="241" y="55"/>
                  <a:pt x="238" y="51"/>
                </a:cubicBezTo>
                <a:cubicBezTo>
                  <a:pt x="237" y="54"/>
                  <a:pt x="237" y="54"/>
                  <a:pt x="237" y="54"/>
                </a:cubicBezTo>
                <a:cubicBezTo>
                  <a:pt x="235" y="53"/>
                  <a:pt x="233" y="53"/>
                  <a:pt x="231" y="53"/>
                </a:cubicBezTo>
                <a:cubicBezTo>
                  <a:pt x="227" y="54"/>
                  <a:pt x="221" y="60"/>
                  <a:pt x="220" y="57"/>
                </a:cubicBezTo>
                <a:cubicBezTo>
                  <a:pt x="219" y="58"/>
                  <a:pt x="211" y="61"/>
                  <a:pt x="215" y="62"/>
                </a:cubicBezTo>
                <a:cubicBezTo>
                  <a:pt x="220" y="61"/>
                  <a:pt x="220" y="58"/>
                  <a:pt x="224" y="60"/>
                </a:cubicBezTo>
                <a:cubicBezTo>
                  <a:pt x="219" y="59"/>
                  <a:pt x="217" y="64"/>
                  <a:pt x="215" y="66"/>
                </a:cubicBezTo>
                <a:cubicBezTo>
                  <a:pt x="213" y="65"/>
                  <a:pt x="213" y="65"/>
                  <a:pt x="213" y="65"/>
                </a:cubicBezTo>
                <a:cubicBezTo>
                  <a:pt x="212" y="66"/>
                  <a:pt x="208" y="68"/>
                  <a:pt x="208" y="69"/>
                </a:cubicBezTo>
                <a:cubicBezTo>
                  <a:pt x="209" y="68"/>
                  <a:pt x="208" y="68"/>
                  <a:pt x="206" y="68"/>
                </a:cubicBezTo>
                <a:cubicBezTo>
                  <a:pt x="205" y="71"/>
                  <a:pt x="205" y="71"/>
                  <a:pt x="205" y="71"/>
                </a:cubicBezTo>
                <a:cubicBezTo>
                  <a:pt x="199" y="75"/>
                  <a:pt x="202" y="68"/>
                  <a:pt x="196" y="72"/>
                </a:cubicBezTo>
                <a:cubicBezTo>
                  <a:pt x="200" y="68"/>
                  <a:pt x="200" y="68"/>
                  <a:pt x="200" y="68"/>
                </a:cubicBezTo>
                <a:cubicBezTo>
                  <a:pt x="199" y="69"/>
                  <a:pt x="196" y="68"/>
                  <a:pt x="193" y="70"/>
                </a:cubicBezTo>
                <a:cubicBezTo>
                  <a:pt x="193" y="73"/>
                  <a:pt x="192" y="76"/>
                  <a:pt x="192" y="78"/>
                </a:cubicBezTo>
                <a:cubicBezTo>
                  <a:pt x="188" y="81"/>
                  <a:pt x="189" y="77"/>
                  <a:pt x="186" y="81"/>
                </a:cubicBezTo>
                <a:cubicBezTo>
                  <a:pt x="190" y="76"/>
                  <a:pt x="190" y="76"/>
                  <a:pt x="190" y="76"/>
                </a:cubicBezTo>
                <a:cubicBezTo>
                  <a:pt x="190" y="75"/>
                  <a:pt x="185" y="75"/>
                  <a:pt x="180" y="78"/>
                </a:cubicBezTo>
                <a:cubicBezTo>
                  <a:pt x="177" y="80"/>
                  <a:pt x="174" y="86"/>
                  <a:pt x="180" y="84"/>
                </a:cubicBezTo>
                <a:cubicBezTo>
                  <a:pt x="177" y="85"/>
                  <a:pt x="173" y="86"/>
                  <a:pt x="174" y="84"/>
                </a:cubicBezTo>
                <a:cubicBezTo>
                  <a:pt x="170" y="88"/>
                  <a:pt x="176" y="85"/>
                  <a:pt x="173" y="89"/>
                </a:cubicBezTo>
                <a:cubicBezTo>
                  <a:pt x="170" y="89"/>
                  <a:pt x="163" y="92"/>
                  <a:pt x="159" y="93"/>
                </a:cubicBezTo>
                <a:cubicBezTo>
                  <a:pt x="161" y="86"/>
                  <a:pt x="161" y="86"/>
                  <a:pt x="161" y="86"/>
                </a:cubicBezTo>
                <a:cubicBezTo>
                  <a:pt x="158" y="89"/>
                  <a:pt x="158" y="89"/>
                  <a:pt x="158" y="89"/>
                </a:cubicBezTo>
                <a:cubicBezTo>
                  <a:pt x="161" y="83"/>
                  <a:pt x="155" y="89"/>
                  <a:pt x="156" y="84"/>
                </a:cubicBezTo>
                <a:cubicBezTo>
                  <a:pt x="153" y="86"/>
                  <a:pt x="151" y="88"/>
                  <a:pt x="150" y="91"/>
                </a:cubicBezTo>
                <a:cubicBezTo>
                  <a:pt x="159" y="90"/>
                  <a:pt x="147" y="101"/>
                  <a:pt x="151" y="103"/>
                </a:cubicBezTo>
                <a:cubicBezTo>
                  <a:pt x="144" y="110"/>
                  <a:pt x="139" y="99"/>
                  <a:pt x="136" y="111"/>
                </a:cubicBezTo>
                <a:cubicBezTo>
                  <a:pt x="137" y="111"/>
                  <a:pt x="137" y="114"/>
                  <a:pt x="138" y="113"/>
                </a:cubicBezTo>
                <a:cubicBezTo>
                  <a:pt x="136" y="116"/>
                  <a:pt x="138" y="118"/>
                  <a:pt x="133" y="121"/>
                </a:cubicBezTo>
                <a:cubicBezTo>
                  <a:pt x="136" y="116"/>
                  <a:pt x="125" y="122"/>
                  <a:pt x="130" y="115"/>
                </a:cubicBezTo>
                <a:cubicBezTo>
                  <a:pt x="130" y="116"/>
                  <a:pt x="134" y="112"/>
                  <a:pt x="135" y="111"/>
                </a:cubicBezTo>
                <a:cubicBezTo>
                  <a:pt x="131" y="112"/>
                  <a:pt x="132" y="108"/>
                  <a:pt x="127" y="112"/>
                </a:cubicBezTo>
                <a:cubicBezTo>
                  <a:pt x="124" y="115"/>
                  <a:pt x="120" y="119"/>
                  <a:pt x="122" y="120"/>
                </a:cubicBezTo>
                <a:cubicBezTo>
                  <a:pt x="124" y="122"/>
                  <a:pt x="127" y="116"/>
                  <a:pt x="127" y="119"/>
                </a:cubicBezTo>
                <a:cubicBezTo>
                  <a:pt x="121" y="125"/>
                  <a:pt x="118" y="124"/>
                  <a:pt x="119" y="129"/>
                </a:cubicBezTo>
                <a:cubicBezTo>
                  <a:pt x="122" y="125"/>
                  <a:pt x="124" y="126"/>
                  <a:pt x="126" y="127"/>
                </a:cubicBezTo>
                <a:cubicBezTo>
                  <a:pt x="124" y="129"/>
                  <a:pt x="123" y="131"/>
                  <a:pt x="122" y="132"/>
                </a:cubicBezTo>
                <a:cubicBezTo>
                  <a:pt x="122" y="130"/>
                  <a:pt x="122" y="130"/>
                  <a:pt x="122" y="130"/>
                </a:cubicBezTo>
                <a:cubicBezTo>
                  <a:pt x="115" y="136"/>
                  <a:pt x="122" y="134"/>
                  <a:pt x="116" y="141"/>
                </a:cubicBezTo>
                <a:cubicBezTo>
                  <a:pt x="111" y="142"/>
                  <a:pt x="111" y="142"/>
                  <a:pt x="111" y="142"/>
                </a:cubicBezTo>
                <a:cubicBezTo>
                  <a:pt x="110" y="138"/>
                  <a:pt x="120" y="133"/>
                  <a:pt x="116" y="131"/>
                </a:cubicBezTo>
                <a:cubicBezTo>
                  <a:pt x="112" y="135"/>
                  <a:pt x="112" y="138"/>
                  <a:pt x="108" y="141"/>
                </a:cubicBezTo>
                <a:cubicBezTo>
                  <a:pt x="108" y="140"/>
                  <a:pt x="109" y="139"/>
                  <a:pt x="110" y="138"/>
                </a:cubicBezTo>
                <a:cubicBezTo>
                  <a:pt x="108" y="139"/>
                  <a:pt x="102" y="137"/>
                  <a:pt x="99" y="145"/>
                </a:cubicBezTo>
                <a:cubicBezTo>
                  <a:pt x="97" y="150"/>
                  <a:pt x="100" y="147"/>
                  <a:pt x="101" y="149"/>
                </a:cubicBezTo>
                <a:cubicBezTo>
                  <a:pt x="96" y="156"/>
                  <a:pt x="95" y="160"/>
                  <a:pt x="92" y="165"/>
                </a:cubicBezTo>
                <a:cubicBezTo>
                  <a:pt x="90" y="162"/>
                  <a:pt x="85" y="173"/>
                  <a:pt x="86" y="166"/>
                </a:cubicBezTo>
                <a:cubicBezTo>
                  <a:pt x="90" y="165"/>
                  <a:pt x="98" y="153"/>
                  <a:pt x="98" y="149"/>
                </a:cubicBezTo>
                <a:cubicBezTo>
                  <a:pt x="92" y="149"/>
                  <a:pt x="103" y="143"/>
                  <a:pt x="101" y="139"/>
                </a:cubicBezTo>
                <a:cubicBezTo>
                  <a:pt x="96" y="145"/>
                  <a:pt x="93" y="142"/>
                  <a:pt x="91" y="142"/>
                </a:cubicBezTo>
                <a:cubicBezTo>
                  <a:pt x="89" y="143"/>
                  <a:pt x="89" y="146"/>
                  <a:pt x="88" y="147"/>
                </a:cubicBezTo>
                <a:cubicBezTo>
                  <a:pt x="89" y="149"/>
                  <a:pt x="91" y="147"/>
                  <a:pt x="93" y="148"/>
                </a:cubicBezTo>
                <a:cubicBezTo>
                  <a:pt x="87" y="155"/>
                  <a:pt x="83" y="162"/>
                  <a:pt x="82" y="168"/>
                </a:cubicBezTo>
                <a:cubicBezTo>
                  <a:pt x="80" y="169"/>
                  <a:pt x="78" y="167"/>
                  <a:pt x="80" y="164"/>
                </a:cubicBezTo>
                <a:cubicBezTo>
                  <a:pt x="75" y="173"/>
                  <a:pt x="69" y="183"/>
                  <a:pt x="63" y="190"/>
                </a:cubicBezTo>
                <a:cubicBezTo>
                  <a:pt x="69" y="187"/>
                  <a:pt x="61" y="197"/>
                  <a:pt x="62" y="198"/>
                </a:cubicBezTo>
                <a:cubicBezTo>
                  <a:pt x="61" y="198"/>
                  <a:pt x="59" y="198"/>
                  <a:pt x="59" y="197"/>
                </a:cubicBezTo>
                <a:cubicBezTo>
                  <a:pt x="57" y="204"/>
                  <a:pt x="57" y="196"/>
                  <a:pt x="54" y="202"/>
                </a:cubicBezTo>
                <a:cubicBezTo>
                  <a:pt x="52" y="209"/>
                  <a:pt x="50" y="217"/>
                  <a:pt x="47" y="224"/>
                </a:cubicBezTo>
                <a:cubicBezTo>
                  <a:pt x="41" y="232"/>
                  <a:pt x="39" y="247"/>
                  <a:pt x="36" y="254"/>
                </a:cubicBezTo>
                <a:cubicBezTo>
                  <a:pt x="33" y="258"/>
                  <a:pt x="31" y="254"/>
                  <a:pt x="29" y="259"/>
                </a:cubicBezTo>
                <a:cubicBezTo>
                  <a:pt x="28" y="265"/>
                  <a:pt x="34" y="256"/>
                  <a:pt x="30" y="264"/>
                </a:cubicBezTo>
                <a:cubicBezTo>
                  <a:pt x="30" y="263"/>
                  <a:pt x="30" y="263"/>
                  <a:pt x="30" y="263"/>
                </a:cubicBezTo>
                <a:cubicBezTo>
                  <a:pt x="30" y="265"/>
                  <a:pt x="24" y="276"/>
                  <a:pt x="27" y="280"/>
                </a:cubicBezTo>
                <a:cubicBezTo>
                  <a:pt x="25" y="277"/>
                  <a:pt x="25" y="277"/>
                  <a:pt x="25" y="277"/>
                </a:cubicBezTo>
                <a:cubicBezTo>
                  <a:pt x="24" y="279"/>
                  <a:pt x="25" y="280"/>
                  <a:pt x="25" y="282"/>
                </a:cubicBezTo>
                <a:cubicBezTo>
                  <a:pt x="23" y="282"/>
                  <a:pt x="22" y="283"/>
                  <a:pt x="22" y="280"/>
                </a:cubicBezTo>
                <a:cubicBezTo>
                  <a:pt x="18" y="285"/>
                  <a:pt x="20" y="291"/>
                  <a:pt x="19" y="297"/>
                </a:cubicBezTo>
                <a:cubicBezTo>
                  <a:pt x="22" y="294"/>
                  <a:pt x="22" y="294"/>
                  <a:pt x="22" y="294"/>
                </a:cubicBezTo>
                <a:cubicBezTo>
                  <a:pt x="22" y="304"/>
                  <a:pt x="19" y="310"/>
                  <a:pt x="19" y="319"/>
                </a:cubicBezTo>
                <a:cubicBezTo>
                  <a:pt x="16" y="319"/>
                  <a:pt x="16" y="319"/>
                  <a:pt x="16" y="319"/>
                </a:cubicBezTo>
                <a:cubicBezTo>
                  <a:pt x="17" y="324"/>
                  <a:pt x="17" y="324"/>
                  <a:pt x="17" y="324"/>
                </a:cubicBezTo>
                <a:cubicBezTo>
                  <a:pt x="16" y="323"/>
                  <a:pt x="14" y="326"/>
                  <a:pt x="15" y="329"/>
                </a:cubicBezTo>
                <a:cubicBezTo>
                  <a:pt x="14" y="325"/>
                  <a:pt x="12" y="320"/>
                  <a:pt x="11" y="316"/>
                </a:cubicBezTo>
                <a:cubicBezTo>
                  <a:pt x="13" y="312"/>
                  <a:pt x="13" y="321"/>
                  <a:pt x="16" y="318"/>
                </a:cubicBezTo>
                <a:cubicBezTo>
                  <a:pt x="18" y="316"/>
                  <a:pt x="18" y="308"/>
                  <a:pt x="17" y="306"/>
                </a:cubicBezTo>
                <a:cubicBezTo>
                  <a:pt x="16" y="309"/>
                  <a:pt x="16" y="309"/>
                  <a:pt x="17" y="312"/>
                </a:cubicBezTo>
                <a:cubicBezTo>
                  <a:pt x="13" y="313"/>
                  <a:pt x="14" y="308"/>
                  <a:pt x="13" y="305"/>
                </a:cubicBezTo>
                <a:cubicBezTo>
                  <a:pt x="13" y="306"/>
                  <a:pt x="12" y="307"/>
                  <a:pt x="12" y="308"/>
                </a:cubicBezTo>
                <a:cubicBezTo>
                  <a:pt x="11" y="305"/>
                  <a:pt x="12" y="302"/>
                  <a:pt x="12" y="297"/>
                </a:cubicBezTo>
                <a:cubicBezTo>
                  <a:pt x="13" y="300"/>
                  <a:pt x="14" y="297"/>
                  <a:pt x="15" y="296"/>
                </a:cubicBezTo>
                <a:cubicBezTo>
                  <a:pt x="13" y="295"/>
                  <a:pt x="13" y="289"/>
                  <a:pt x="15" y="283"/>
                </a:cubicBezTo>
                <a:cubicBezTo>
                  <a:pt x="19" y="278"/>
                  <a:pt x="16" y="269"/>
                  <a:pt x="19" y="261"/>
                </a:cubicBezTo>
                <a:cubicBezTo>
                  <a:pt x="21" y="265"/>
                  <a:pt x="22" y="270"/>
                  <a:pt x="22" y="275"/>
                </a:cubicBezTo>
                <a:cubicBezTo>
                  <a:pt x="24" y="270"/>
                  <a:pt x="23" y="269"/>
                  <a:pt x="25" y="265"/>
                </a:cubicBezTo>
                <a:cubicBezTo>
                  <a:pt x="24" y="262"/>
                  <a:pt x="22" y="259"/>
                  <a:pt x="22" y="252"/>
                </a:cubicBezTo>
                <a:cubicBezTo>
                  <a:pt x="24" y="252"/>
                  <a:pt x="24" y="252"/>
                  <a:pt x="24" y="252"/>
                </a:cubicBezTo>
                <a:cubicBezTo>
                  <a:pt x="25" y="246"/>
                  <a:pt x="23" y="245"/>
                  <a:pt x="26" y="238"/>
                </a:cubicBezTo>
                <a:cubicBezTo>
                  <a:pt x="31" y="225"/>
                  <a:pt x="37" y="212"/>
                  <a:pt x="42" y="203"/>
                </a:cubicBezTo>
                <a:cubicBezTo>
                  <a:pt x="44" y="204"/>
                  <a:pt x="44" y="204"/>
                  <a:pt x="44" y="204"/>
                </a:cubicBezTo>
                <a:cubicBezTo>
                  <a:pt x="42" y="197"/>
                  <a:pt x="51" y="186"/>
                  <a:pt x="53" y="178"/>
                </a:cubicBezTo>
                <a:cubicBezTo>
                  <a:pt x="61" y="168"/>
                  <a:pt x="67" y="153"/>
                  <a:pt x="74" y="150"/>
                </a:cubicBezTo>
                <a:cubicBezTo>
                  <a:pt x="87" y="130"/>
                  <a:pt x="100" y="113"/>
                  <a:pt x="118" y="98"/>
                </a:cubicBezTo>
                <a:cubicBezTo>
                  <a:pt x="117" y="103"/>
                  <a:pt x="117" y="103"/>
                  <a:pt x="117" y="103"/>
                </a:cubicBezTo>
                <a:cubicBezTo>
                  <a:pt x="119" y="98"/>
                  <a:pt x="120" y="102"/>
                  <a:pt x="123" y="99"/>
                </a:cubicBezTo>
                <a:cubicBezTo>
                  <a:pt x="118" y="100"/>
                  <a:pt x="126" y="93"/>
                  <a:pt x="127" y="89"/>
                </a:cubicBezTo>
                <a:cubicBezTo>
                  <a:pt x="136" y="84"/>
                  <a:pt x="146" y="74"/>
                  <a:pt x="153" y="66"/>
                </a:cubicBezTo>
                <a:cubicBezTo>
                  <a:pt x="154" y="68"/>
                  <a:pt x="154" y="68"/>
                  <a:pt x="154" y="68"/>
                </a:cubicBezTo>
                <a:cubicBezTo>
                  <a:pt x="160" y="59"/>
                  <a:pt x="172" y="56"/>
                  <a:pt x="183" y="50"/>
                </a:cubicBezTo>
                <a:cubicBezTo>
                  <a:pt x="185" y="50"/>
                  <a:pt x="187" y="51"/>
                  <a:pt x="191" y="49"/>
                </a:cubicBezTo>
                <a:cubicBezTo>
                  <a:pt x="195" y="44"/>
                  <a:pt x="198" y="42"/>
                  <a:pt x="206" y="36"/>
                </a:cubicBezTo>
                <a:cubicBezTo>
                  <a:pt x="212" y="33"/>
                  <a:pt x="224" y="30"/>
                  <a:pt x="231" y="29"/>
                </a:cubicBezTo>
                <a:cubicBezTo>
                  <a:pt x="254" y="15"/>
                  <a:pt x="282" y="12"/>
                  <a:pt x="309" y="6"/>
                </a:cubicBezTo>
                <a:cubicBezTo>
                  <a:pt x="311" y="8"/>
                  <a:pt x="311" y="8"/>
                  <a:pt x="311" y="8"/>
                </a:cubicBezTo>
                <a:cubicBezTo>
                  <a:pt x="338" y="0"/>
                  <a:pt x="372" y="5"/>
                  <a:pt x="395" y="6"/>
                </a:cubicBezTo>
                <a:cubicBezTo>
                  <a:pt x="392" y="10"/>
                  <a:pt x="392" y="10"/>
                  <a:pt x="392" y="10"/>
                </a:cubicBezTo>
                <a:cubicBezTo>
                  <a:pt x="399" y="12"/>
                  <a:pt x="408" y="11"/>
                  <a:pt x="407" y="8"/>
                </a:cubicBezTo>
                <a:cubicBezTo>
                  <a:pt x="414" y="10"/>
                  <a:pt x="425" y="9"/>
                  <a:pt x="429" y="14"/>
                </a:cubicBezTo>
                <a:cubicBezTo>
                  <a:pt x="436" y="16"/>
                  <a:pt x="438" y="14"/>
                  <a:pt x="444" y="15"/>
                </a:cubicBezTo>
                <a:cubicBezTo>
                  <a:pt x="457" y="20"/>
                  <a:pt x="462" y="22"/>
                  <a:pt x="473" y="26"/>
                </a:cubicBezTo>
                <a:cubicBezTo>
                  <a:pt x="472" y="26"/>
                  <a:pt x="472" y="27"/>
                  <a:pt x="474" y="29"/>
                </a:cubicBezTo>
                <a:cubicBezTo>
                  <a:pt x="480" y="29"/>
                  <a:pt x="492" y="37"/>
                  <a:pt x="489" y="30"/>
                </a:cubicBezTo>
                <a:cubicBezTo>
                  <a:pt x="501" y="39"/>
                  <a:pt x="522" y="44"/>
                  <a:pt x="532" y="55"/>
                </a:cubicBezTo>
                <a:cubicBezTo>
                  <a:pt x="532" y="53"/>
                  <a:pt x="535" y="55"/>
                  <a:pt x="537" y="55"/>
                </a:cubicBezTo>
                <a:cubicBezTo>
                  <a:pt x="549" y="61"/>
                  <a:pt x="557" y="73"/>
                  <a:pt x="567" y="77"/>
                </a:cubicBezTo>
                <a:cubicBezTo>
                  <a:pt x="569" y="79"/>
                  <a:pt x="563" y="77"/>
                  <a:pt x="568" y="80"/>
                </a:cubicBezTo>
                <a:cubicBezTo>
                  <a:pt x="570" y="82"/>
                  <a:pt x="569" y="79"/>
                  <a:pt x="572" y="81"/>
                </a:cubicBezTo>
                <a:cubicBezTo>
                  <a:pt x="590" y="93"/>
                  <a:pt x="603" y="112"/>
                  <a:pt x="616" y="126"/>
                </a:cubicBezTo>
                <a:cubicBezTo>
                  <a:pt x="640" y="151"/>
                  <a:pt x="658" y="183"/>
                  <a:pt x="671" y="213"/>
                </a:cubicBezTo>
                <a:cubicBezTo>
                  <a:pt x="670" y="213"/>
                  <a:pt x="670" y="213"/>
                  <a:pt x="670" y="213"/>
                </a:cubicBezTo>
                <a:cubicBezTo>
                  <a:pt x="678" y="222"/>
                  <a:pt x="676" y="239"/>
                  <a:pt x="684" y="246"/>
                </a:cubicBezTo>
                <a:cubicBezTo>
                  <a:pt x="684" y="248"/>
                  <a:pt x="687" y="255"/>
                  <a:pt x="684" y="254"/>
                </a:cubicBezTo>
                <a:cubicBezTo>
                  <a:pt x="688" y="261"/>
                  <a:pt x="689" y="276"/>
                  <a:pt x="693" y="287"/>
                </a:cubicBezTo>
                <a:cubicBezTo>
                  <a:pt x="692" y="300"/>
                  <a:pt x="698" y="311"/>
                  <a:pt x="696" y="325"/>
                </a:cubicBezTo>
                <a:cubicBezTo>
                  <a:pt x="696" y="323"/>
                  <a:pt x="695" y="321"/>
                  <a:pt x="695" y="321"/>
                </a:cubicBezTo>
                <a:cubicBezTo>
                  <a:pt x="693" y="326"/>
                  <a:pt x="699" y="333"/>
                  <a:pt x="695" y="336"/>
                </a:cubicBezTo>
                <a:cubicBezTo>
                  <a:pt x="695" y="339"/>
                  <a:pt x="697" y="338"/>
                  <a:pt x="697" y="336"/>
                </a:cubicBezTo>
                <a:cubicBezTo>
                  <a:pt x="697" y="366"/>
                  <a:pt x="697" y="397"/>
                  <a:pt x="691" y="428"/>
                </a:cubicBezTo>
                <a:close/>
                <a:moveTo>
                  <a:pt x="664" y="433"/>
                </a:moveTo>
                <a:cubicBezTo>
                  <a:pt x="664" y="435"/>
                  <a:pt x="664" y="436"/>
                  <a:pt x="664" y="436"/>
                </a:cubicBezTo>
                <a:cubicBezTo>
                  <a:pt x="664" y="436"/>
                  <a:pt x="664" y="435"/>
                  <a:pt x="664" y="433"/>
                </a:cubicBezTo>
                <a:close/>
                <a:moveTo>
                  <a:pt x="65" y="200"/>
                </a:moveTo>
                <a:cubicBezTo>
                  <a:pt x="66" y="198"/>
                  <a:pt x="69" y="198"/>
                  <a:pt x="69" y="195"/>
                </a:cubicBezTo>
                <a:cubicBezTo>
                  <a:pt x="70" y="194"/>
                  <a:pt x="70" y="197"/>
                  <a:pt x="72" y="195"/>
                </a:cubicBezTo>
                <a:cubicBezTo>
                  <a:pt x="72" y="192"/>
                  <a:pt x="67" y="194"/>
                  <a:pt x="63" y="198"/>
                </a:cubicBezTo>
                <a:cubicBezTo>
                  <a:pt x="63" y="198"/>
                  <a:pt x="63" y="198"/>
                  <a:pt x="63" y="198"/>
                </a:cubicBezTo>
                <a:cubicBezTo>
                  <a:pt x="64" y="198"/>
                  <a:pt x="64" y="199"/>
                  <a:pt x="65" y="200"/>
                </a:cubicBezTo>
                <a:close/>
                <a:moveTo>
                  <a:pt x="474" y="25"/>
                </a:moveTo>
                <a:cubicBezTo>
                  <a:pt x="473" y="25"/>
                  <a:pt x="473" y="26"/>
                  <a:pt x="473" y="26"/>
                </a:cubicBezTo>
                <a:cubicBezTo>
                  <a:pt x="474" y="26"/>
                  <a:pt x="476" y="26"/>
                  <a:pt x="477" y="27"/>
                </a:cubicBezTo>
                <a:lnTo>
                  <a:pt x="474" y="25"/>
                </a:lnTo>
                <a:close/>
                <a:moveTo>
                  <a:pt x="666" y="423"/>
                </a:moveTo>
                <a:cubicBezTo>
                  <a:pt x="666" y="423"/>
                  <a:pt x="666" y="423"/>
                  <a:pt x="666" y="424"/>
                </a:cubicBezTo>
                <a:cubicBezTo>
                  <a:pt x="666" y="424"/>
                  <a:pt x="666" y="423"/>
                  <a:pt x="666" y="423"/>
                </a:cubicBezTo>
                <a:cubicBezTo>
                  <a:pt x="666" y="423"/>
                  <a:pt x="666" y="423"/>
                  <a:pt x="666" y="423"/>
                </a:cubicBezTo>
                <a:close/>
                <a:moveTo>
                  <a:pt x="693" y="287"/>
                </a:moveTo>
                <a:cubicBezTo>
                  <a:pt x="693" y="287"/>
                  <a:pt x="693" y="287"/>
                  <a:pt x="693" y="287"/>
                </a:cubicBezTo>
                <a:cubicBezTo>
                  <a:pt x="693" y="288"/>
                  <a:pt x="693" y="289"/>
                  <a:pt x="694" y="290"/>
                </a:cubicBezTo>
                <a:cubicBezTo>
                  <a:pt x="694" y="289"/>
                  <a:pt x="693" y="288"/>
                  <a:pt x="693" y="287"/>
                </a:cubicBezTo>
                <a:close/>
                <a:moveTo>
                  <a:pt x="140" y="111"/>
                </a:moveTo>
                <a:cubicBezTo>
                  <a:pt x="139" y="112"/>
                  <a:pt x="138" y="113"/>
                  <a:pt x="138" y="113"/>
                </a:cubicBezTo>
                <a:cubicBezTo>
                  <a:pt x="138" y="113"/>
                  <a:pt x="139" y="112"/>
                  <a:pt x="140" y="111"/>
                </a:cubicBezTo>
                <a:close/>
                <a:moveTo>
                  <a:pt x="629" y="516"/>
                </a:moveTo>
                <a:cubicBezTo>
                  <a:pt x="629" y="516"/>
                  <a:pt x="629" y="516"/>
                  <a:pt x="629" y="515"/>
                </a:cubicBezTo>
                <a:cubicBezTo>
                  <a:pt x="629" y="515"/>
                  <a:pt x="629" y="516"/>
                  <a:pt x="629" y="516"/>
                </a:cubicBezTo>
                <a:close/>
                <a:moveTo>
                  <a:pt x="64" y="204"/>
                </a:moveTo>
                <a:cubicBezTo>
                  <a:pt x="64" y="202"/>
                  <a:pt x="65" y="201"/>
                  <a:pt x="65" y="200"/>
                </a:cubicBezTo>
                <a:cubicBezTo>
                  <a:pt x="64" y="201"/>
                  <a:pt x="63" y="202"/>
                  <a:pt x="64" y="204"/>
                </a:cubicBezTo>
                <a:close/>
                <a:moveTo>
                  <a:pt x="13" y="335"/>
                </a:moveTo>
                <a:cubicBezTo>
                  <a:pt x="11" y="330"/>
                  <a:pt x="10" y="336"/>
                  <a:pt x="8" y="337"/>
                </a:cubicBezTo>
                <a:cubicBezTo>
                  <a:pt x="10" y="338"/>
                  <a:pt x="12" y="335"/>
                  <a:pt x="13" y="335"/>
                </a:cubicBezTo>
                <a:close/>
                <a:moveTo>
                  <a:pt x="62" y="202"/>
                </a:moveTo>
                <a:cubicBezTo>
                  <a:pt x="61" y="202"/>
                  <a:pt x="59" y="204"/>
                  <a:pt x="60" y="204"/>
                </a:cubicBezTo>
                <a:cubicBezTo>
                  <a:pt x="60" y="205"/>
                  <a:pt x="61" y="205"/>
                  <a:pt x="60" y="207"/>
                </a:cubicBezTo>
                <a:cubicBezTo>
                  <a:pt x="61" y="206"/>
                  <a:pt x="61" y="204"/>
                  <a:pt x="62" y="202"/>
                </a:cubicBezTo>
                <a:close/>
                <a:moveTo>
                  <a:pt x="79" y="174"/>
                </a:moveTo>
                <a:cubicBezTo>
                  <a:pt x="74" y="186"/>
                  <a:pt x="74" y="186"/>
                  <a:pt x="74" y="186"/>
                </a:cubicBezTo>
                <a:cubicBezTo>
                  <a:pt x="76" y="182"/>
                  <a:pt x="79" y="175"/>
                  <a:pt x="79" y="174"/>
                </a:cubicBezTo>
                <a:close/>
                <a:moveTo>
                  <a:pt x="103" y="151"/>
                </a:moveTo>
                <a:cubicBezTo>
                  <a:pt x="103" y="152"/>
                  <a:pt x="102" y="153"/>
                  <a:pt x="103" y="153"/>
                </a:cubicBezTo>
                <a:cubicBezTo>
                  <a:pt x="105" y="150"/>
                  <a:pt x="105" y="149"/>
                  <a:pt x="103" y="151"/>
                </a:cubicBezTo>
                <a:close/>
                <a:moveTo>
                  <a:pt x="106" y="144"/>
                </a:moveTo>
                <a:cubicBezTo>
                  <a:pt x="106" y="144"/>
                  <a:pt x="106" y="144"/>
                  <a:pt x="107" y="144"/>
                </a:cubicBezTo>
                <a:cubicBezTo>
                  <a:pt x="106" y="144"/>
                  <a:pt x="106" y="144"/>
                  <a:pt x="106" y="144"/>
                </a:cubicBezTo>
                <a:close/>
                <a:moveTo>
                  <a:pt x="106" y="144"/>
                </a:moveTo>
                <a:cubicBezTo>
                  <a:pt x="105" y="144"/>
                  <a:pt x="103" y="145"/>
                  <a:pt x="102" y="147"/>
                </a:cubicBezTo>
                <a:cubicBezTo>
                  <a:pt x="103" y="149"/>
                  <a:pt x="105" y="145"/>
                  <a:pt x="106" y="144"/>
                </a:cubicBezTo>
                <a:close/>
                <a:moveTo>
                  <a:pt x="156" y="101"/>
                </a:moveTo>
                <a:cubicBezTo>
                  <a:pt x="156" y="103"/>
                  <a:pt x="159" y="97"/>
                  <a:pt x="162" y="97"/>
                </a:cubicBezTo>
                <a:cubicBezTo>
                  <a:pt x="159" y="97"/>
                  <a:pt x="157" y="100"/>
                  <a:pt x="156" y="101"/>
                </a:cubicBezTo>
                <a:close/>
                <a:moveTo>
                  <a:pt x="184" y="79"/>
                </a:moveTo>
                <a:cubicBezTo>
                  <a:pt x="183" y="80"/>
                  <a:pt x="183" y="80"/>
                  <a:pt x="182" y="80"/>
                </a:cubicBezTo>
                <a:cubicBezTo>
                  <a:pt x="183" y="81"/>
                  <a:pt x="183" y="81"/>
                  <a:pt x="183" y="81"/>
                </a:cubicBezTo>
                <a:cubicBezTo>
                  <a:pt x="185" y="80"/>
                  <a:pt x="186" y="79"/>
                  <a:pt x="184" y="79"/>
                </a:cubicBezTo>
                <a:close/>
                <a:moveTo>
                  <a:pt x="664" y="272"/>
                </a:moveTo>
                <a:cubicBezTo>
                  <a:pt x="662" y="272"/>
                  <a:pt x="662" y="272"/>
                  <a:pt x="662" y="272"/>
                </a:cubicBezTo>
                <a:cubicBezTo>
                  <a:pt x="664" y="276"/>
                  <a:pt x="664" y="276"/>
                  <a:pt x="664" y="276"/>
                </a:cubicBezTo>
                <a:lnTo>
                  <a:pt x="664" y="272"/>
                </a:lnTo>
                <a:close/>
                <a:moveTo>
                  <a:pt x="615" y="534"/>
                </a:moveTo>
                <a:cubicBezTo>
                  <a:pt x="616" y="533"/>
                  <a:pt x="617" y="536"/>
                  <a:pt x="618" y="532"/>
                </a:cubicBezTo>
                <a:cubicBezTo>
                  <a:pt x="616" y="536"/>
                  <a:pt x="617" y="531"/>
                  <a:pt x="615" y="534"/>
                </a:cubicBezTo>
                <a:close/>
                <a:moveTo>
                  <a:pt x="518" y="636"/>
                </a:moveTo>
                <a:cubicBezTo>
                  <a:pt x="520" y="638"/>
                  <a:pt x="520" y="638"/>
                  <a:pt x="520" y="638"/>
                </a:cubicBezTo>
                <a:cubicBezTo>
                  <a:pt x="519" y="636"/>
                  <a:pt x="519" y="636"/>
                  <a:pt x="519" y="636"/>
                </a:cubicBezTo>
                <a:lnTo>
                  <a:pt x="518" y="636"/>
                </a:lnTo>
                <a:close/>
                <a:moveTo>
                  <a:pt x="353" y="56"/>
                </a:moveTo>
                <a:cubicBezTo>
                  <a:pt x="354" y="56"/>
                  <a:pt x="353" y="56"/>
                  <a:pt x="352" y="56"/>
                </a:cubicBezTo>
                <a:cubicBezTo>
                  <a:pt x="350" y="56"/>
                  <a:pt x="352" y="56"/>
                  <a:pt x="353" y="56"/>
                </a:cubicBezTo>
                <a:close/>
                <a:moveTo>
                  <a:pt x="363" y="72"/>
                </a:moveTo>
                <a:cubicBezTo>
                  <a:pt x="362" y="72"/>
                  <a:pt x="362" y="72"/>
                  <a:pt x="362" y="72"/>
                </a:cubicBezTo>
                <a:cubicBezTo>
                  <a:pt x="362" y="72"/>
                  <a:pt x="362" y="72"/>
                  <a:pt x="362" y="72"/>
                </a:cubicBezTo>
                <a:lnTo>
                  <a:pt x="363" y="72"/>
                </a:lnTo>
                <a:close/>
                <a:moveTo>
                  <a:pt x="363" y="81"/>
                </a:moveTo>
                <a:cubicBezTo>
                  <a:pt x="363" y="81"/>
                  <a:pt x="363" y="81"/>
                  <a:pt x="363" y="81"/>
                </a:cubicBezTo>
                <a:cubicBezTo>
                  <a:pt x="363" y="81"/>
                  <a:pt x="363" y="81"/>
                  <a:pt x="363" y="81"/>
                </a:cubicBezTo>
                <a:cubicBezTo>
                  <a:pt x="363" y="81"/>
                  <a:pt x="363" y="81"/>
                  <a:pt x="363" y="81"/>
                </a:cubicBezTo>
                <a:close/>
                <a:moveTo>
                  <a:pt x="352" y="57"/>
                </a:moveTo>
                <a:cubicBezTo>
                  <a:pt x="352" y="57"/>
                  <a:pt x="352" y="57"/>
                  <a:pt x="351" y="57"/>
                </a:cubicBezTo>
                <a:cubicBezTo>
                  <a:pt x="352" y="57"/>
                  <a:pt x="352" y="57"/>
                  <a:pt x="352" y="57"/>
                </a:cubicBezTo>
                <a:close/>
                <a:moveTo>
                  <a:pt x="327" y="62"/>
                </a:moveTo>
                <a:cubicBezTo>
                  <a:pt x="330" y="62"/>
                  <a:pt x="330" y="62"/>
                  <a:pt x="330" y="62"/>
                </a:cubicBezTo>
                <a:cubicBezTo>
                  <a:pt x="333" y="62"/>
                  <a:pt x="329" y="62"/>
                  <a:pt x="333" y="62"/>
                </a:cubicBezTo>
                <a:cubicBezTo>
                  <a:pt x="334" y="62"/>
                  <a:pt x="331" y="62"/>
                  <a:pt x="333" y="62"/>
                </a:cubicBezTo>
                <a:cubicBezTo>
                  <a:pt x="333" y="62"/>
                  <a:pt x="333" y="62"/>
                  <a:pt x="333" y="62"/>
                </a:cubicBezTo>
                <a:cubicBezTo>
                  <a:pt x="334" y="62"/>
                  <a:pt x="339" y="62"/>
                  <a:pt x="336" y="62"/>
                </a:cubicBezTo>
                <a:cubicBezTo>
                  <a:pt x="335" y="62"/>
                  <a:pt x="334" y="62"/>
                  <a:pt x="333" y="62"/>
                </a:cubicBezTo>
                <a:cubicBezTo>
                  <a:pt x="332" y="62"/>
                  <a:pt x="331" y="61"/>
                  <a:pt x="330" y="61"/>
                </a:cubicBezTo>
                <a:cubicBezTo>
                  <a:pt x="334" y="61"/>
                  <a:pt x="331" y="61"/>
                  <a:pt x="334" y="61"/>
                </a:cubicBezTo>
                <a:cubicBezTo>
                  <a:pt x="332" y="61"/>
                  <a:pt x="332" y="62"/>
                  <a:pt x="335" y="62"/>
                </a:cubicBezTo>
                <a:cubicBezTo>
                  <a:pt x="339" y="62"/>
                  <a:pt x="335" y="62"/>
                  <a:pt x="339" y="62"/>
                </a:cubicBezTo>
                <a:cubicBezTo>
                  <a:pt x="339" y="62"/>
                  <a:pt x="343" y="62"/>
                  <a:pt x="345" y="62"/>
                </a:cubicBezTo>
                <a:cubicBezTo>
                  <a:pt x="345" y="62"/>
                  <a:pt x="344" y="62"/>
                  <a:pt x="344" y="62"/>
                </a:cubicBezTo>
                <a:cubicBezTo>
                  <a:pt x="341" y="62"/>
                  <a:pt x="341" y="62"/>
                  <a:pt x="339" y="62"/>
                </a:cubicBezTo>
                <a:cubicBezTo>
                  <a:pt x="340" y="61"/>
                  <a:pt x="338" y="61"/>
                  <a:pt x="336" y="61"/>
                </a:cubicBezTo>
                <a:cubicBezTo>
                  <a:pt x="337" y="61"/>
                  <a:pt x="340" y="61"/>
                  <a:pt x="340" y="61"/>
                </a:cubicBezTo>
                <a:cubicBezTo>
                  <a:pt x="339" y="61"/>
                  <a:pt x="339" y="61"/>
                  <a:pt x="340" y="60"/>
                </a:cubicBezTo>
                <a:cubicBezTo>
                  <a:pt x="337" y="60"/>
                  <a:pt x="339" y="60"/>
                  <a:pt x="337" y="60"/>
                </a:cubicBezTo>
                <a:cubicBezTo>
                  <a:pt x="338" y="60"/>
                  <a:pt x="340" y="60"/>
                  <a:pt x="341" y="60"/>
                </a:cubicBezTo>
                <a:cubicBezTo>
                  <a:pt x="339" y="60"/>
                  <a:pt x="343" y="60"/>
                  <a:pt x="343" y="60"/>
                </a:cubicBezTo>
                <a:cubicBezTo>
                  <a:pt x="341" y="60"/>
                  <a:pt x="340" y="60"/>
                  <a:pt x="340" y="59"/>
                </a:cubicBezTo>
                <a:cubicBezTo>
                  <a:pt x="342" y="59"/>
                  <a:pt x="340" y="59"/>
                  <a:pt x="339" y="59"/>
                </a:cubicBezTo>
                <a:cubicBezTo>
                  <a:pt x="341" y="58"/>
                  <a:pt x="344" y="58"/>
                  <a:pt x="345" y="58"/>
                </a:cubicBezTo>
                <a:cubicBezTo>
                  <a:pt x="345" y="58"/>
                  <a:pt x="341" y="58"/>
                  <a:pt x="343" y="58"/>
                </a:cubicBezTo>
                <a:cubicBezTo>
                  <a:pt x="344" y="58"/>
                  <a:pt x="344" y="58"/>
                  <a:pt x="344" y="58"/>
                </a:cubicBezTo>
                <a:cubicBezTo>
                  <a:pt x="343" y="58"/>
                  <a:pt x="346" y="58"/>
                  <a:pt x="341" y="58"/>
                </a:cubicBezTo>
                <a:cubicBezTo>
                  <a:pt x="345" y="58"/>
                  <a:pt x="345" y="58"/>
                  <a:pt x="345" y="58"/>
                </a:cubicBezTo>
                <a:cubicBezTo>
                  <a:pt x="345" y="58"/>
                  <a:pt x="344" y="58"/>
                  <a:pt x="344" y="58"/>
                </a:cubicBezTo>
                <a:cubicBezTo>
                  <a:pt x="345" y="58"/>
                  <a:pt x="346" y="58"/>
                  <a:pt x="347" y="58"/>
                </a:cubicBezTo>
                <a:cubicBezTo>
                  <a:pt x="349" y="58"/>
                  <a:pt x="346" y="58"/>
                  <a:pt x="346" y="57"/>
                </a:cubicBezTo>
                <a:cubicBezTo>
                  <a:pt x="344" y="57"/>
                  <a:pt x="344" y="57"/>
                  <a:pt x="344" y="57"/>
                </a:cubicBezTo>
                <a:cubicBezTo>
                  <a:pt x="342" y="57"/>
                  <a:pt x="345" y="57"/>
                  <a:pt x="344" y="57"/>
                </a:cubicBezTo>
                <a:cubicBezTo>
                  <a:pt x="346" y="57"/>
                  <a:pt x="346" y="57"/>
                  <a:pt x="346" y="57"/>
                </a:cubicBezTo>
                <a:cubicBezTo>
                  <a:pt x="345" y="57"/>
                  <a:pt x="345" y="57"/>
                  <a:pt x="345" y="57"/>
                </a:cubicBezTo>
                <a:cubicBezTo>
                  <a:pt x="346" y="57"/>
                  <a:pt x="348" y="57"/>
                  <a:pt x="347" y="57"/>
                </a:cubicBezTo>
                <a:cubicBezTo>
                  <a:pt x="352" y="57"/>
                  <a:pt x="352" y="57"/>
                  <a:pt x="352" y="57"/>
                </a:cubicBezTo>
                <a:cubicBezTo>
                  <a:pt x="350" y="57"/>
                  <a:pt x="349" y="57"/>
                  <a:pt x="347" y="57"/>
                </a:cubicBezTo>
                <a:cubicBezTo>
                  <a:pt x="345" y="57"/>
                  <a:pt x="346" y="57"/>
                  <a:pt x="348" y="57"/>
                </a:cubicBezTo>
                <a:cubicBezTo>
                  <a:pt x="348" y="57"/>
                  <a:pt x="347" y="57"/>
                  <a:pt x="347" y="57"/>
                </a:cubicBezTo>
                <a:cubicBezTo>
                  <a:pt x="350" y="57"/>
                  <a:pt x="350" y="57"/>
                  <a:pt x="351" y="57"/>
                </a:cubicBezTo>
                <a:cubicBezTo>
                  <a:pt x="351" y="57"/>
                  <a:pt x="352" y="57"/>
                  <a:pt x="352" y="57"/>
                </a:cubicBezTo>
                <a:cubicBezTo>
                  <a:pt x="353" y="57"/>
                  <a:pt x="353" y="57"/>
                  <a:pt x="353" y="57"/>
                </a:cubicBezTo>
                <a:cubicBezTo>
                  <a:pt x="352" y="57"/>
                  <a:pt x="351" y="57"/>
                  <a:pt x="350" y="57"/>
                </a:cubicBezTo>
                <a:cubicBezTo>
                  <a:pt x="353" y="57"/>
                  <a:pt x="354" y="58"/>
                  <a:pt x="353" y="58"/>
                </a:cubicBezTo>
                <a:cubicBezTo>
                  <a:pt x="350" y="58"/>
                  <a:pt x="355" y="58"/>
                  <a:pt x="354" y="58"/>
                </a:cubicBezTo>
                <a:cubicBezTo>
                  <a:pt x="352" y="58"/>
                  <a:pt x="349" y="58"/>
                  <a:pt x="348" y="58"/>
                </a:cubicBezTo>
                <a:cubicBezTo>
                  <a:pt x="347" y="58"/>
                  <a:pt x="348" y="58"/>
                  <a:pt x="347" y="58"/>
                </a:cubicBezTo>
                <a:cubicBezTo>
                  <a:pt x="349" y="58"/>
                  <a:pt x="352" y="58"/>
                  <a:pt x="353" y="58"/>
                </a:cubicBezTo>
                <a:cubicBezTo>
                  <a:pt x="351" y="58"/>
                  <a:pt x="351" y="58"/>
                  <a:pt x="351" y="58"/>
                </a:cubicBezTo>
                <a:cubicBezTo>
                  <a:pt x="352" y="59"/>
                  <a:pt x="355" y="59"/>
                  <a:pt x="355" y="59"/>
                </a:cubicBezTo>
                <a:cubicBezTo>
                  <a:pt x="354" y="59"/>
                  <a:pt x="354" y="60"/>
                  <a:pt x="353" y="60"/>
                </a:cubicBezTo>
                <a:cubicBezTo>
                  <a:pt x="352" y="60"/>
                  <a:pt x="352" y="60"/>
                  <a:pt x="352" y="60"/>
                </a:cubicBezTo>
                <a:cubicBezTo>
                  <a:pt x="356" y="60"/>
                  <a:pt x="353" y="60"/>
                  <a:pt x="355" y="60"/>
                </a:cubicBezTo>
                <a:cubicBezTo>
                  <a:pt x="353" y="61"/>
                  <a:pt x="357" y="61"/>
                  <a:pt x="353" y="61"/>
                </a:cubicBezTo>
                <a:cubicBezTo>
                  <a:pt x="355" y="62"/>
                  <a:pt x="356" y="62"/>
                  <a:pt x="356" y="63"/>
                </a:cubicBezTo>
                <a:cubicBezTo>
                  <a:pt x="353" y="63"/>
                  <a:pt x="353" y="63"/>
                  <a:pt x="353" y="63"/>
                </a:cubicBezTo>
                <a:cubicBezTo>
                  <a:pt x="355" y="63"/>
                  <a:pt x="351" y="63"/>
                  <a:pt x="352" y="63"/>
                </a:cubicBezTo>
                <a:cubicBezTo>
                  <a:pt x="354" y="63"/>
                  <a:pt x="355" y="63"/>
                  <a:pt x="356" y="63"/>
                </a:cubicBezTo>
                <a:cubicBezTo>
                  <a:pt x="354" y="64"/>
                  <a:pt x="356" y="64"/>
                  <a:pt x="358" y="64"/>
                </a:cubicBezTo>
                <a:cubicBezTo>
                  <a:pt x="357" y="64"/>
                  <a:pt x="357" y="64"/>
                  <a:pt x="357" y="64"/>
                </a:cubicBezTo>
                <a:cubicBezTo>
                  <a:pt x="360" y="64"/>
                  <a:pt x="357" y="65"/>
                  <a:pt x="356" y="65"/>
                </a:cubicBezTo>
                <a:cubicBezTo>
                  <a:pt x="356" y="65"/>
                  <a:pt x="354" y="65"/>
                  <a:pt x="354" y="65"/>
                </a:cubicBezTo>
                <a:cubicBezTo>
                  <a:pt x="357" y="65"/>
                  <a:pt x="357" y="65"/>
                  <a:pt x="359" y="66"/>
                </a:cubicBezTo>
                <a:cubicBezTo>
                  <a:pt x="359" y="66"/>
                  <a:pt x="358" y="66"/>
                  <a:pt x="357" y="66"/>
                </a:cubicBezTo>
                <a:cubicBezTo>
                  <a:pt x="361" y="67"/>
                  <a:pt x="358" y="68"/>
                  <a:pt x="361" y="68"/>
                </a:cubicBezTo>
                <a:cubicBezTo>
                  <a:pt x="359" y="68"/>
                  <a:pt x="359" y="68"/>
                  <a:pt x="359" y="68"/>
                </a:cubicBezTo>
                <a:cubicBezTo>
                  <a:pt x="364" y="69"/>
                  <a:pt x="359" y="70"/>
                  <a:pt x="362" y="70"/>
                </a:cubicBezTo>
                <a:cubicBezTo>
                  <a:pt x="358" y="70"/>
                  <a:pt x="358" y="70"/>
                  <a:pt x="358" y="70"/>
                </a:cubicBezTo>
                <a:cubicBezTo>
                  <a:pt x="357" y="70"/>
                  <a:pt x="359" y="71"/>
                  <a:pt x="362" y="71"/>
                </a:cubicBezTo>
                <a:cubicBezTo>
                  <a:pt x="360" y="71"/>
                  <a:pt x="364" y="71"/>
                  <a:pt x="360" y="71"/>
                </a:cubicBezTo>
                <a:cubicBezTo>
                  <a:pt x="360" y="71"/>
                  <a:pt x="362" y="71"/>
                  <a:pt x="363" y="72"/>
                </a:cubicBezTo>
                <a:cubicBezTo>
                  <a:pt x="361" y="72"/>
                  <a:pt x="362" y="72"/>
                  <a:pt x="362" y="72"/>
                </a:cubicBezTo>
                <a:cubicBezTo>
                  <a:pt x="361" y="72"/>
                  <a:pt x="360" y="72"/>
                  <a:pt x="360" y="72"/>
                </a:cubicBezTo>
                <a:cubicBezTo>
                  <a:pt x="361" y="72"/>
                  <a:pt x="359" y="73"/>
                  <a:pt x="363" y="73"/>
                </a:cubicBezTo>
                <a:cubicBezTo>
                  <a:pt x="361" y="73"/>
                  <a:pt x="366" y="74"/>
                  <a:pt x="362" y="74"/>
                </a:cubicBezTo>
                <a:cubicBezTo>
                  <a:pt x="363" y="74"/>
                  <a:pt x="363" y="74"/>
                  <a:pt x="364" y="74"/>
                </a:cubicBezTo>
                <a:cubicBezTo>
                  <a:pt x="364" y="74"/>
                  <a:pt x="362" y="75"/>
                  <a:pt x="364" y="75"/>
                </a:cubicBezTo>
                <a:cubicBezTo>
                  <a:pt x="363" y="75"/>
                  <a:pt x="362" y="75"/>
                  <a:pt x="362" y="75"/>
                </a:cubicBezTo>
                <a:cubicBezTo>
                  <a:pt x="362" y="75"/>
                  <a:pt x="363" y="75"/>
                  <a:pt x="364" y="75"/>
                </a:cubicBezTo>
                <a:cubicBezTo>
                  <a:pt x="366" y="76"/>
                  <a:pt x="362" y="76"/>
                  <a:pt x="362" y="77"/>
                </a:cubicBezTo>
                <a:cubicBezTo>
                  <a:pt x="365" y="77"/>
                  <a:pt x="363" y="78"/>
                  <a:pt x="364" y="79"/>
                </a:cubicBezTo>
                <a:cubicBezTo>
                  <a:pt x="363" y="79"/>
                  <a:pt x="363" y="79"/>
                  <a:pt x="363" y="79"/>
                </a:cubicBezTo>
                <a:cubicBezTo>
                  <a:pt x="366" y="79"/>
                  <a:pt x="359" y="80"/>
                  <a:pt x="365" y="80"/>
                </a:cubicBezTo>
                <a:cubicBezTo>
                  <a:pt x="364" y="80"/>
                  <a:pt x="364" y="80"/>
                  <a:pt x="362" y="80"/>
                </a:cubicBezTo>
                <a:cubicBezTo>
                  <a:pt x="365" y="80"/>
                  <a:pt x="361" y="81"/>
                  <a:pt x="363" y="81"/>
                </a:cubicBezTo>
                <a:cubicBezTo>
                  <a:pt x="361" y="81"/>
                  <a:pt x="363" y="81"/>
                  <a:pt x="362" y="82"/>
                </a:cubicBezTo>
                <a:cubicBezTo>
                  <a:pt x="361" y="82"/>
                  <a:pt x="361" y="82"/>
                  <a:pt x="360" y="82"/>
                </a:cubicBezTo>
                <a:cubicBezTo>
                  <a:pt x="358" y="82"/>
                  <a:pt x="364" y="82"/>
                  <a:pt x="359" y="82"/>
                </a:cubicBezTo>
                <a:cubicBezTo>
                  <a:pt x="359" y="82"/>
                  <a:pt x="362" y="82"/>
                  <a:pt x="362" y="82"/>
                </a:cubicBezTo>
                <a:cubicBezTo>
                  <a:pt x="360" y="83"/>
                  <a:pt x="363" y="84"/>
                  <a:pt x="364" y="84"/>
                </a:cubicBezTo>
                <a:cubicBezTo>
                  <a:pt x="361" y="85"/>
                  <a:pt x="356" y="84"/>
                  <a:pt x="359" y="85"/>
                </a:cubicBezTo>
                <a:cubicBezTo>
                  <a:pt x="359" y="85"/>
                  <a:pt x="361" y="85"/>
                  <a:pt x="360" y="85"/>
                </a:cubicBezTo>
                <a:cubicBezTo>
                  <a:pt x="361" y="85"/>
                  <a:pt x="355" y="85"/>
                  <a:pt x="358" y="85"/>
                </a:cubicBezTo>
                <a:cubicBezTo>
                  <a:pt x="360" y="85"/>
                  <a:pt x="359" y="85"/>
                  <a:pt x="361" y="85"/>
                </a:cubicBezTo>
                <a:cubicBezTo>
                  <a:pt x="359" y="86"/>
                  <a:pt x="356" y="86"/>
                  <a:pt x="359" y="86"/>
                </a:cubicBezTo>
                <a:cubicBezTo>
                  <a:pt x="357" y="86"/>
                  <a:pt x="357" y="86"/>
                  <a:pt x="357" y="86"/>
                </a:cubicBezTo>
                <a:cubicBezTo>
                  <a:pt x="361" y="86"/>
                  <a:pt x="359" y="87"/>
                  <a:pt x="364" y="87"/>
                </a:cubicBezTo>
                <a:cubicBezTo>
                  <a:pt x="365" y="88"/>
                  <a:pt x="367" y="90"/>
                  <a:pt x="368" y="92"/>
                </a:cubicBezTo>
                <a:cubicBezTo>
                  <a:pt x="367" y="93"/>
                  <a:pt x="369" y="95"/>
                  <a:pt x="367" y="96"/>
                </a:cubicBezTo>
                <a:cubicBezTo>
                  <a:pt x="363" y="97"/>
                  <a:pt x="363" y="97"/>
                  <a:pt x="364" y="97"/>
                </a:cubicBezTo>
                <a:cubicBezTo>
                  <a:pt x="364" y="97"/>
                  <a:pt x="364" y="97"/>
                  <a:pt x="363" y="97"/>
                </a:cubicBezTo>
                <a:cubicBezTo>
                  <a:pt x="366" y="97"/>
                  <a:pt x="363" y="98"/>
                  <a:pt x="366" y="98"/>
                </a:cubicBezTo>
                <a:cubicBezTo>
                  <a:pt x="366" y="98"/>
                  <a:pt x="367" y="99"/>
                  <a:pt x="367" y="99"/>
                </a:cubicBezTo>
                <a:cubicBezTo>
                  <a:pt x="366" y="99"/>
                  <a:pt x="364" y="99"/>
                  <a:pt x="364" y="99"/>
                </a:cubicBezTo>
                <a:cubicBezTo>
                  <a:pt x="366" y="100"/>
                  <a:pt x="366" y="100"/>
                  <a:pt x="366" y="100"/>
                </a:cubicBezTo>
                <a:cubicBezTo>
                  <a:pt x="365" y="100"/>
                  <a:pt x="365" y="100"/>
                  <a:pt x="365" y="100"/>
                </a:cubicBezTo>
                <a:cubicBezTo>
                  <a:pt x="366" y="100"/>
                  <a:pt x="367" y="100"/>
                  <a:pt x="368" y="100"/>
                </a:cubicBezTo>
                <a:cubicBezTo>
                  <a:pt x="371" y="101"/>
                  <a:pt x="364" y="103"/>
                  <a:pt x="365" y="104"/>
                </a:cubicBezTo>
                <a:cubicBezTo>
                  <a:pt x="364" y="105"/>
                  <a:pt x="365" y="105"/>
                  <a:pt x="366" y="106"/>
                </a:cubicBezTo>
                <a:cubicBezTo>
                  <a:pt x="362" y="107"/>
                  <a:pt x="358" y="108"/>
                  <a:pt x="361" y="109"/>
                </a:cubicBezTo>
                <a:cubicBezTo>
                  <a:pt x="361" y="109"/>
                  <a:pt x="353" y="109"/>
                  <a:pt x="351" y="108"/>
                </a:cubicBezTo>
                <a:cubicBezTo>
                  <a:pt x="344" y="108"/>
                  <a:pt x="351" y="107"/>
                  <a:pt x="347" y="106"/>
                </a:cubicBezTo>
                <a:cubicBezTo>
                  <a:pt x="346" y="106"/>
                  <a:pt x="351" y="106"/>
                  <a:pt x="350" y="106"/>
                </a:cubicBezTo>
                <a:cubicBezTo>
                  <a:pt x="344" y="105"/>
                  <a:pt x="347" y="104"/>
                  <a:pt x="352" y="103"/>
                </a:cubicBezTo>
                <a:cubicBezTo>
                  <a:pt x="353" y="104"/>
                  <a:pt x="353" y="104"/>
                  <a:pt x="353" y="104"/>
                </a:cubicBezTo>
                <a:cubicBezTo>
                  <a:pt x="354" y="103"/>
                  <a:pt x="350" y="103"/>
                  <a:pt x="350" y="103"/>
                </a:cubicBezTo>
                <a:cubicBezTo>
                  <a:pt x="351" y="103"/>
                  <a:pt x="351" y="103"/>
                  <a:pt x="353" y="103"/>
                </a:cubicBezTo>
                <a:cubicBezTo>
                  <a:pt x="350" y="103"/>
                  <a:pt x="351" y="103"/>
                  <a:pt x="350" y="103"/>
                </a:cubicBezTo>
                <a:cubicBezTo>
                  <a:pt x="351" y="103"/>
                  <a:pt x="352" y="103"/>
                  <a:pt x="353" y="103"/>
                </a:cubicBezTo>
                <a:cubicBezTo>
                  <a:pt x="351" y="102"/>
                  <a:pt x="351" y="102"/>
                  <a:pt x="351" y="102"/>
                </a:cubicBezTo>
                <a:cubicBezTo>
                  <a:pt x="345" y="102"/>
                  <a:pt x="351" y="102"/>
                  <a:pt x="348" y="101"/>
                </a:cubicBezTo>
                <a:cubicBezTo>
                  <a:pt x="350" y="101"/>
                  <a:pt x="350" y="101"/>
                  <a:pt x="350" y="101"/>
                </a:cubicBezTo>
                <a:cubicBezTo>
                  <a:pt x="346" y="101"/>
                  <a:pt x="347" y="100"/>
                  <a:pt x="345" y="100"/>
                </a:cubicBezTo>
                <a:cubicBezTo>
                  <a:pt x="346" y="100"/>
                  <a:pt x="348" y="100"/>
                  <a:pt x="349" y="100"/>
                </a:cubicBezTo>
                <a:cubicBezTo>
                  <a:pt x="346" y="100"/>
                  <a:pt x="346" y="99"/>
                  <a:pt x="345" y="99"/>
                </a:cubicBezTo>
                <a:cubicBezTo>
                  <a:pt x="348" y="99"/>
                  <a:pt x="342" y="99"/>
                  <a:pt x="344" y="99"/>
                </a:cubicBezTo>
                <a:cubicBezTo>
                  <a:pt x="345" y="99"/>
                  <a:pt x="345" y="99"/>
                  <a:pt x="345" y="99"/>
                </a:cubicBezTo>
                <a:cubicBezTo>
                  <a:pt x="342" y="99"/>
                  <a:pt x="346" y="98"/>
                  <a:pt x="343" y="98"/>
                </a:cubicBezTo>
                <a:cubicBezTo>
                  <a:pt x="345" y="98"/>
                  <a:pt x="345" y="98"/>
                  <a:pt x="345" y="98"/>
                </a:cubicBezTo>
                <a:cubicBezTo>
                  <a:pt x="341" y="98"/>
                  <a:pt x="347" y="98"/>
                  <a:pt x="345" y="98"/>
                </a:cubicBezTo>
                <a:cubicBezTo>
                  <a:pt x="344" y="98"/>
                  <a:pt x="344" y="98"/>
                  <a:pt x="344" y="98"/>
                </a:cubicBezTo>
                <a:cubicBezTo>
                  <a:pt x="343" y="98"/>
                  <a:pt x="345" y="98"/>
                  <a:pt x="345" y="98"/>
                </a:cubicBezTo>
                <a:cubicBezTo>
                  <a:pt x="345" y="98"/>
                  <a:pt x="345" y="98"/>
                  <a:pt x="345" y="98"/>
                </a:cubicBezTo>
                <a:cubicBezTo>
                  <a:pt x="344" y="97"/>
                  <a:pt x="346" y="97"/>
                  <a:pt x="343" y="97"/>
                </a:cubicBezTo>
                <a:cubicBezTo>
                  <a:pt x="346" y="97"/>
                  <a:pt x="344" y="97"/>
                  <a:pt x="348" y="97"/>
                </a:cubicBezTo>
                <a:cubicBezTo>
                  <a:pt x="345" y="97"/>
                  <a:pt x="345" y="96"/>
                  <a:pt x="345" y="95"/>
                </a:cubicBezTo>
                <a:cubicBezTo>
                  <a:pt x="346" y="95"/>
                  <a:pt x="347" y="95"/>
                  <a:pt x="348" y="95"/>
                </a:cubicBezTo>
                <a:cubicBezTo>
                  <a:pt x="347" y="95"/>
                  <a:pt x="347" y="94"/>
                  <a:pt x="346" y="94"/>
                </a:cubicBezTo>
                <a:cubicBezTo>
                  <a:pt x="346" y="94"/>
                  <a:pt x="347" y="94"/>
                  <a:pt x="348" y="94"/>
                </a:cubicBezTo>
                <a:cubicBezTo>
                  <a:pt x="349" y="94"/>
                  <a:pt x="344" y="94"/>
                  <a:pt x="346" y="94"/>
                </a:cubicBezTo>
                <a:cubicBezTo>
                  <a:pt x="346" y="94"/>
                  <a:pt x="347" y="94"/>
                  <a:pt x="349" y="94"/>
                </a:cubicBezTo>
                <a:cubicBezTo>
                  <a:pt x="346" y="94"/>
                  <a:pt x="347" y="94"/>
                  <a:pt x="346" y="93"/>
                </a:cubicBezTo>
                <a:cubicBezTo>
                  <a:pt x="346" y="93"/>
                  <a:pt x="347" y="93"/>
                  <a:pt x="348" y="93"/>
                </a:cubicBezTo>
                <a:cubicBezTo>
                  <a:pt x="345" y="93"/>
                  <a:pt x="348" y="93"/>
                  <a:pt x="346" y="93"/>
                </a:cubicBezTo>
                <a:cubicBezTo>
                  <a:pt x="348" y="93"/>
                  <a:pt x="348" y="93"/>
                  <a:pt x="348" y="93"/>
                </a:cubicBezTo>
                <a:cubicBezTo>
                  <a:pt x="350" y="93"/>
                  <a:pt x="344" y="93"/>
                  <a:pt x="346" y="93"/>
                </a:cubicBezTo>
                <a:cubicBezTo>
                  <a:pt x="348" y="93"/>
                  <a:pt x="348" y="93"/>
                  <a:pt x="348" y="93"/>
                </a:cubicBezTo>
                <a:cubicBezTo>
                  <a:pt x="344" y="93"/>
                  <a:pt x="346" y="92"/>
                  <a:pt x="344" y="92"/>
                </a:cubicBezTo>
                <a:cubicBezTo>
                  <a:pt x="345" y="92"/>
                  <a:pt x="345" y="92"/>
                  <a:pt x="345" y="92"/>
                </a:cubicBezTo>
                <a:cubicBezTo>
                  <a:pt x="345" y="92"/>
                  <a:pt x="346" y="92"/>
                  <a:pt x="344" y="91"/>
                </a:cubicBezTo>
                <a:cubicBezTo>
                  <a:pt x="345" y="91"/>
                  <a:pt x="349" y="91"/>
                  <a:pt x="348" y="91"/>
                </a:cubicBezTo>
                <a:cubicBezTo>
                  <a:pt x="344" y="91"/>
                  <a:pt x="347" y="91"/>
                  <a:pt x="343" y="91"/>
                </a:cubicBezTo>
                <a:cubicBezTo>
                  <a:pt x="343" y="91"/>
                  <a:pt x="344" y="90"/>
                  <a:pt x="343" y="90"/>
                </a:cubicBezTo>
                <a:cubicBezTo>
                  <a:pt x="345" y="90"/>
                  <a:pt x="348" y="90"/>
                  <a:pt x="348" y="90"/>
                </a:cubicBezTo>
                <a:cubicBezTo>
                  <a:pt x="350" y="90"/>
                  <a:pt x="350" y="90"/>
                  <a:pt x="350" y="90"/>
                </a:cubicBezTo>
                <a:cubicBezTo>
                  <a:pt x="352" y="90"/>
                  <a:pt x="350" y="90"/>
                  <a:pt x="351" y="90"/>
                </a:cubicBezTo>
                <a:cubicBezTo>
                  <a:pt x="351" y="90"/>
                  <a:pt x="350" y="90"/>
                  <a:pt x="350" y="90"/>
                </a:cubicBezTo>
                <a:cubicBezTo>
                  <a:pt x="348" y="90"/>
                  <a:pt x="344" y="90"/>
                  <a:pt x="344" y="89"/>
                </a:cubicBezTo>
                <a:cubicBezTo>
                  <a:pt x="345" y="89"/>
                  <a:pt x="348" y="89"/>
                  <a:pt x="348" y="89"/>
                </a:cubicBezTo>
                <a:cubicBezTo>
                  <a:pt x="341" y="89"/>
                  <a:pt x="341" y="89"/>
                  <a:pt x="341" y="89"/>
                </a:cubicBezTo>
                <a:cubicBezTo>
                  <a:pt x="341" y="89"/>
                  <a:pt x="344" y="89"/>
                  <a:pt x="343" y="89"/>
                </a:cubicBezTo>
                <a:cubicBezTo>
                  <a:pt x="342" y="89"/>
                  <a:pt x="342" y="89"/>
                  <a:pt x="341" y="89"/>
                </a:cubicBezTo>
                <a:cubicBezTo>
                  <a:pt x="341" y="89"/>
                  <a:pt x="340" y="88"/>
                  <a:pt x="344" y="88"/>
                </a:cubicBezTo>
                <a:cubicBezTo>
                  <a:pt x="345" y="88"/>
                  <a:pt x="344" y="88"/>
                  <a:pt x="346" y="88"/>
                </a:cubicBezTo>
                <a:cubicBezTo>
                  <a:pt x="346" y="88"/>
                  <a:pt x="344" y="88"/>
                  <a:pt x="344" y="88"/>
                </a:cubicBezTo>
                <a:cubicBezTo>
                  <a:pt x="345" y="88"/>
                  <a:pt x="345" y="88"/>
                  <a:pt x="345" y="88"/>
                </a:cubicBezTo>
                <a:cubicBezTo>
                  <a:pt x="345" y="88"/>
                  <a:pt x="343" y="88"/>
                  <a:pt x="341" y="88"/>
                </a:cubicBezTo>
                <a:cubicBezTo>
                  <a:pt x="341" y="88"/>
                  <a:pt x="344" y="88"/>
                  <a:pt x="342" y="88"/>
                </a:cubicBezTo>
                <a:cubicBezTo>
                  <a:pt x="340" y="88"/>
                  <a:pt x="340" y="88"/>
                  <a:pt x="340" y="88"/>
                </a:cubicBezTo>
                <a:cubicBezTo>
                  <a:pt x="340" y="88"/>
                  <a:pt x="341" y="88"/>
                  <a:pt x="342" y="88"/>
                </a:cubicBezTo>
                <a:cubicBezTo>
                  <a:pt x="340" y="87"/>
                  <a:pt x="339" y="87"/>
                  <a:pt x="338" y="87"/>
                </a:cubicBezTo>
                <a:cubicBezTo>
                  <a:pt x="338" y="87"/>
                  <a:pt x="340" y="87"/>
                  <a:pt x="340" y="87"/>
                </a:cubicBezTo>
                <a:cubicBezTo>
                  <a:pt x="342" y="87"/>
                  <a:pt x="337" y="86"/>
                  <a:pt x="340" y="86"/>
                </a:cubicBezTo>
                <a:cubicBezTo>
                  <a:pt x="339" y="86"/>
                  <a:pt x="338" y="86"/>
                  <a:pt x="338" y="86"/>
                </a:cubicBezTo>
                <a:cubicBezTo>
                  <a:pt x="338" y="86"/>
                  <a:pt x="341" y="86"/>
                  <a:pt x="340" y="86"/>
                </a:cubicBezTo>
                <a:cubicBezTo>
                  <a:pt x="341" y="86"/>
                  <a:pt x="339" y="86"/>
                  <a:pt x="339" y="86"/>
                </a:cubicBezTo>
                <a:cubicBezTo>
                  <a:pt x="338" y="86"/>
                  <a:pt x="339" y="86"/>
                  <a:pt x="339" y="86"/>
                </a:cubicBezTo>
                <a:cubicBezTo>
                  <a:pt x="338" y="86"/>
                  <a:pt x="336" y="85"/>
                  <a:pt x="338" y="85"/>
                </a:cubicBezTo>
                <a:cubicBezTo>
                  <a:pt x="337" y="85"/>
                  <a:pt x="335" y="85"/>
                  <a:pt x="335" y="85"/>
                </a:cubicBezTo>
                <a:cubicBezTo>
                  <a:pt x="337" y="85"/>
                  <a:pt x="337" y="85"/>
                  <a:pt x="337" y="85"/>
                </a:cubicBezTo>
                <a:cubicBezTo>
                  <a:pt x="338" y="85"/>
                  <a:pt x="338" y="84"/>
                  <a:pt x="338" y="84"/>
                </a:cubicBezTo>
                <a:cubicBezTo>
                  <a:pt x="338" y="84"/>
                  <a:pt x="338" y="84"/>
                  <a:pt x="338" y="84"/>
                </a:cubicBezTo>
                <a:cubicBezTo>
                  <a:pt x="338" y="84"/>
                  <a:pt x="338" y="84"/>
                  <a:pt x="338" y="84"/>
                </a:cubicBezTo>
                <a:cubicBezTo>
                  <a:pt x="338" y="84"/>
                  <a:pt x="338" y="84"/>
                  <a:pt x="338" y="84"/>
                </a:cubicBezTo>
                <a:cubicBezTo>
                  <a:pt x="338" y="84"/>
                  <a:pt x="338" y="84"/>
                  <a:pt x="339" y="84"/>
                </a:cubicBezTo>
                <a:cubicBezTo>
                  <a:pt x="339" y="84"/>
                  <a:pt x="338" y="84"/>
                  <a:pt x="338" y="84"/>
                </a:cubicBezTo>
                <a:cubicBezTo>
                  <a:pt x="338" y="84"/>
                  <a:pt x="338" y="84"/>
                  <a:pt x="339" y="84"/>
                </a:cubicBezTo>
                <a:cubicBezTo>
                  <a:pt x="338" y="84"/>
                  <a:pt x="338" y="84"/>
                  <a:pt x="338" y="84"/>
                </a:cubicBezTo>
                <a:cubicBezTo>
                  <a:pt x="337" y="84"/>
                  <a:pt x="337" y="84"/>
                  <a:pt x="338" y="84"/>
                </a:cubicBezTo>
                <a:cubicBezTo>
                  <a:pt x="338" y="84"/>
                  <a:pt x="341" y="84"/>
                  <a:pt x="341" y="84"/>
                </a:cubicBezTo>
                <a:cubicBezTo>
                  <a:pt x="341" y="84"/>
                  <a:pt x="340" y="84"/>
                  <a:pt x="339" y="84"/>
                </a:cubicBezTo>
                <a:cubicBezTo>
                  <a:pt x="338" y="84"/>
                  <a:pt x="338" y="84"/>
                  <a:pt x="338" y="84"/>
                </a:cubicBezTo>
                <a:cubicBezTo>
                  <a:pt x="336" y="84"/>
                  <a:pt x="339" y="83"/>
                  <a:pt x="336" y="84"/>
                </a:cubicBezTo>
                <a:cubicBezTo>
                  <a:pt x="338" y="84"/>
                  <a:pt x="335" y="83"/>
                  <a:pt x="339" y="83"/>
                </a:cubicBezTo>
                <a:cubicBezTo>
                  <a:pt x="341" y="83"/>
                  <a:pt x="341" y="83"/>
                  <a:pt x="341" y="83"/>
                </a:cubicBezTo>
                <a:cubicBezTo>
                  <a:pt x="341" y="83"/>
                  <a:pt x="338" y="83"/>
                  <a:pt x="337" y="83"/>
                </a:cubicBezTo>
                <a:cubicBezTo>
                  <a:pt x="337" y="83"/>
                  <a:pt x="338" y="83"/>
                  <a:pt x="338" y="83"/>
                </a:cubicBezTo>
                <a:cubicBezTo>
                  <a:pt x="334" y="83"/>
                  <a:pt x="339" y="83"/>
                  <a:pt x="336" y="83"/>
                </a:cubicBezTo>
                <a:cubicBezTo>
                  <a:pt x="337" y="83"/>
                  <a:pt x="336" y="82"/>
                  <a:pt x="338" y="82"/>
                </a:cubicBezTo>
                <a:cubicBezTo>
                  <a:pt x="337" y="82"/>
                  <a:pt x="336" y="82"/>
                  <a:pt x="336" y="82"/>
                </a:cubicBezTo>
                <a:cubicBezTo>
                  <a:pt x="337" y="82"/>
                  <a:pt x="337" y="82"/>
                  <a:pt x="338" y="82"/>
                </a:cubicBezTo>
                <a:cubicBezTo>
                  <a:pt x="339" y="82"/>
                  <a:pt x="338" y="82"/>
                  <a:pt x="337" y="82"/>
                </a:cubicBezTo>
                <a:cubicBezTo>
                  <a:pt x="338" y="82"/>
                  <a:pt x="340" y="81"/>
                  <a:pt x="341" y="81"/>
                </a:cubicBezTo>
                <a:cubicBezTo>
                  <a:pt x="340" y="81"/>
                  <a:pt x="338" y="81"/>
                  <a:pt x="336" y="81"/>
                </a:cubicBezTo>
                <a:cubicBezTo>
                  <a:pt x="341" y="81"/>
                  <a:pt x="334" y="81"/>
                  <a:pt x="337" y="81"/>
                </a:cubicBezTo>
                <a:cubicBezTo>
                  <a:pt x="338" y="81"/>
                  <a:pt x="340" y="81"/>
                  <a:pt x="341" y="81"/>
                </a:cubicBezTo>
                <a:cubicBezTo>
                  <a:pt x="345" y="81"/>
                  <a:pt x="337" y="80"/>
                  <a:pt x="339" y="80"/>
                </a:cubicBezTo>
                <a:cubicBezTo>
                  <a:pt x="336" y="80"/>
                  <a:pt x="336" y="80"/>
                  <a:pt x="336" y="80"/>
                </a:cubicBezTo>
                <a:cubicBezTo>
                  <a:pt x="338" y="80"/>
                  <a:pt x="334" y="80"/>
                  <a:pt x="338" y="80"/>
                </a:cubicBezTo>
                <a:cubicBezTo>
                  <a:pt x="336" y="80"/>
                  <a:pt x="339" y="80"/>
                  <a:pt x="335" y="80"/>
                </a:cubicBezTo>
                <a:cubicBezTo>
                  <a:pt x="338" y="79"/>
                  <a:pt x="334" y="79"/>
                  <a:pt x="340" y="79"/>
                </a:cubicBezTo>
                <a:cubicBezTo>
                  <a:pt x="339" y="79"/>
                  <a:pt x="340" y="79"/>
                  <a:pt x="338" y="79"/>
                </a:cubicBezTo>
                <a:cubicBezTo>
                  <a:pt x="336" y="79"/>
                  <a:pt x="339" y="79"/>
                  <a:pt x="338" y="79"/>
                </a:cubicBezTo>
                <a:cubicBezTo>
                  <a:pt x="338" y="79"/>
                  <a:pt x="337" y="79"/>
                  <a:pt x="336" y="79"/>
                </a:cubicBezTo>
                <a:cubicBezTo>
                  <a:pt x="337" y="79"/>
                  <a:pt x="337" y="78"/>
                  <a:pt x="340" y="79"/>
                </a:cubicBezTo>
                <a:cubicBezTo>
                  <a:pt x="342" y="78"/>
                  <a:pt x="335" y="78"/>
                  <a:pt x="336" y="78"/>
                </a:cubicBezTo>
                <a:cubicBezTo>
                  <a:pt x="337" y="78"/>
                  <a:pt x="338" y="78"/>
                  <a:pt x="338" y="78"/>
                </a:cubicBezTo>
                <a:cubicBezTo>
                  <a:pt x="335" y="78"/>
                  <a:pt x="335" y="78"/>
                  <a:pt x="335" y="78"/>
                </a:cubicBezTo>
                <a:cubicBezTo>
                  <a:pt x="336" y="78"/>
                  <a:pt x="338" y="78"/>
                  <a:pt x="341" y="78"/>
                </a:cubicBezTo>
                <a:cubicBezTo>
                  <a:pt x="340" y="78"/>
                  <a:pt x="340" y="77"/>
                  <a:pt x="339" y="77"/>
                </a:cubicBezTo>
                <a:cubicBezTo>
                  <a:pt x="342" y="77"/>
                  <a:pt x="342" y="77"/>
                  <a:pt x="342" y="77"/>
                </a:cubicBezTo>
                <a:cubicBezTo>
                  <a:pt x="340" y="77"/>
                  <a:pt x="340" y="77"/>
                  <a:pt x="340" y="77"/>
                </a:cubicBezTo>
                <a:cubicBezTo>
                  <a:pt x="340" y="77"/>
                  <a:pt x="340" y="77"/>
                  <a:pt x="340" y="77"/>
                </a:cubicBezTo>
                <a:cubicBezTo>
                  <a:pt x="341" y="77"/>
                  <a:pt x="341" y="77"/>
                  <a:pt x="340" y="77"/>
                </a:cubicBezTo>
                <a:cubicBezTo>
                  <a:pt x="339" y="77"/>
                  <a:pt x="338" y="77"/>
                  <a:pt x="338" y="77"/>
                </a:cubicBezTo>
                <a:cubicBezTo>
                  <a:pt x="337" y="77"/>
                  <a:pt x="337" y="77"/>
                  <a:pt x="336" y="77"/>
                </a:cubicBezTo>
                <a:cubicBezTo>
                  <a:pt x="338" y="77"/>
                  <a:pt x="337" y="77"/>
                  <a:pt x="338" y="77"/>
                </a:cubicBezTo>
                <a:cubicBezTo>
                  <a:pt x="338" y="77"/>
                  <a:pt x="336" y="77"/>
                  <a:pt x="336" y="77"/>
                </a:cubicBezTo>
                <a:cubicBezTo>
                  <a:pt x="337" y="77"/>
                  <a:pt x="336" y="76"/>
                  <a:pt x="338" y="76"/>
                </a:cubicBezTo>
                <a:cubicBezTo>
                  <a:pt x="338" y="77"/>
                  <a:pt x="336" y="77"/>
                  <a:pt x="337" y="77"/>
                </a:cubicBezTo>
                <a:cubicBezTo>
                  <a:pt x="338" y="77"/>
                  <a:pt x="340" y="77"/>
                  <a:pt x="339" y="76"/>
                </a:cubicBezTo>
                <a:cubicBezTo>
                  <a:pt x="338" y="76"/>
                  <a:pt x="334" y="76"/>
                  <a:pt x="336" y="76"/>
                </a:cubicBezTo>
                <a:cubicBezTo>
                  <a:pt x="336" y="76"/>
                  <a:pt x="337" y="76"/>
                  <a:pt x="338" y="76"/>
                </a:cubicBezTo>
                <a:cubicBezTo>
                  <a:pt x="339" y="76"/>
                  <a:pt x="339" y="76"/>
                  <a:pt x="339" y="76"/>
                </a:cubicBezTo>
                <a:cubicBezTo>
                  <a:pt x="337" y="76"/>
                  <a:pt x="337" y="76"/>
                  <a:pt x="337" y="76"/>
                </a:cubicBezTo>
                <a:cubicBezTo>
                  <a:pt x="338" y="76"/>
                  <a:pt x="338" y="76"/>
                  <a:pt x="338" y="76"/>
                </a:cubicBezTo>
                <a:cubicBezTo>
                  <a:pt x="336" y="76"/>
                  <a:pt x="338" y="76"/>
                  <a:pt x="335" y="76"/>
                </a:cubicBezTo>
                <a:cubicBezTo>
                  <a:pt x="335" y="76"/>
                  <a:pt x="337" y="76"/>
                  <a:pt x="337" y="76"/>
                </a:cubicBezTo>
                <a:cubicBezTo>
                  <a:pt x="337" y="76"/>
                  <a:pt x="337" y="76"/>
                  <a:pt x="337" y="76"/>
                </a:cubicBezTo>
                <a:cubicBezTo>
                  <a:pt x="338" y="75"/>
                  <a:pt x="337" y="75"/>
                  <a:pt x="336" y="75"/>
                </a:cubicBezTo>
                <a:cubicBezTo>
                  <a:pt x="336" y="75"/>
                  <a:pt x="336" y="75"/>
                  <a:pt x="336" y="75"/>
                </a:cubicBezTo>
                <a:cubicBezTo>
                  <a:pt x="337" y="75"/>
                  <a:pt x="336" y="75"/>
                  <a:pt x="335" y="75"/>
                </a:cubicBezTo>
                <a:cubicBezTo>
                  <a:pt x="337" y="75"/>
                  <a:pt x="343" y="75"/>
                  <a:pt x="340" y="75"/>
                </a:cubicBezTo>
                <a:cubicBezTo>
                  <a:pt x="340" y="75"/>
                  <a:pt x="336" y="75"/>
                  <a:pt x="335" y="75"/>
                </a:cubicBezTo>
                <a:cubicBezTo>
                  <a:pt x="337" y="74"/>
                  <a:pt x="333" y="74"/>
                  <a:pt x="336" y="74"/>
                </a:cubicBezTo>
                <a:cubicBezTo>
                  <a:pt x="335" y="74"/>
                  <a:pt x="335" y="74"/>
                  <a:pt x="334" y="74"/>
                </a:cubicBezTo>
                <a:cubicBezTo>
                  <a:pt x="335" y="73"/>
                  <a:pt x="332" y="73"/>
                  <a:pt x="336" y="73"/>
                </a:cubicBezTo>
                <a:cubicBezTo>
                  <a:pt x="337" y="73"/>
                  <a:pt x="338" y="73"/>
                  <a:pt x="339" y="73"/>
                </a:cubicBezTo>
                <a:cubicBezTo>
                  <a:pt x="338" y="73"/>
                  <a:pt x="341" y="73"/>
                  <a:pt x="338" y="72"/>
                </a:cubicBezTo>
                <a:cubicBezTo>
                  <a:pt x="336" y="73"/>
                  <a:pt x="335" y="72"/>
                  <a:pt x="335" y="73"/>
                </a:cubicBezTo>
                <a:cubicBezTo>
                  <a:pt x="333" y="72"/>
                  <a:pt x="333" y="72"/>
                  <a:pt x="335" y="72"/>
                </a:cubicBezTo>
                <a:cubicBezTo>
                  <a:pt x="334" y="72"/>
                  <a:pt x="334" y="72"/>
                  <a:pt x="333" y="72"/>
                </a:cubicBezTo>
                <a:cubicBezTo>
                  <a:pt x="336" y="72"/>
                  <a:pt x="337" y="72"/>
                  <a:pt x="336" y="72"/>
                </a:cubicBezTo>
                <a:cubicBezTo>
                  <a:pt x="334" y="72"/>
                  <a:pt x="334" y="72"/>
                  <a:pt x="334" y="72"/>
                </a:cubicBezTo>
                <a:cubicBezTo>
                  <a:pt x="336" y="71"/>
                  <a:pt x="336" y="71"/>
                  <a:pt x="336" y="71"/>
                </a:cubicBezTo>
                <a:cubicBezTo>
                  <a:pt x="335" y="71"/>
                  <a:pt x="332" y="71"/>
                  <a:pt x="334" y="71"/>
                </a:cubicBezTo>
                <a:cubicBezTo>
                  <a:pt x="336" y="71"/>
                  <a:pt x="336" y="71"/>
                  <a:pt x="336" y="71"/>
                </a:cubicBezTo>
                <a:cubicBezTo>
                  <a:pt x="334" y="71"/>
                  <a:pt x="331" y="71"/>
                  <a:pt x="333" y="71"/>
                </a:cubicBezTo>
                <a:cubicBezTo>
                  <a:pt x="336" y="71"/>
                  <a:pt x="336" y="71"/>
                  <a:pt x="336" y="71"/>
                </a:cubicBezTo>
                <a:cubicBezTo>
                  <a:pt x="335" y="71"/>
                  <a:pt x="334" y="71"/>
                  <a:pt x="333" y="71"/>
                </a:cubicBezTo>
                <a:cubicBezTo>
                  <a:pt x="335" y="70"/>
                  <a:pt x="335" y="70"/>
                  <a:pt x="337" y="70"/>
                </a:cubicBezTo>
                <a:cubicBezTo>
                  <a:pt x="331" y="70"/>
                  <a:pt x="331" y="69"/>
                  <a:pt x="332" y="69"/>
                </a:cubicBezTo>
                <a:cubicBezTo>
                  <a:pt x="333" y="69"/>
                  <a:pt x="333" y="69"/>
                  <a:pt x="333" y="69"/>
                </a:cubicBezTo>
                <a:cubicBezTo>
                  <a:pt x="334" y="69"/>
                  <a:pt x="331" y="69"/>
                  <a:pt x="332" y="69"/>
                </a:cubicBezTo>
                <a:cubicBezTo>
                  <a:pt x="333" y="69"/>
                  <a:pt x="335" y="68"/>
                  <a:pt x="336" y="69"/>
                </a:cubicBezTo>
                <a:cubicBezTo>
                  <a:pt x="338" y="68"/>
                  <a:pt x="334" y="68"/>
                  <a:pt x="333" y="68"/>
                </a:cubicBezTo>
                <a:cubicBezTo>
                  <a:pt x="331" y="68"/>
                  <a:pt x="334" y="68"/>
                  <a:pt x="332" y="68"/>
                </a:cubicBezTo>
                <a:cubicBezTo>
                  <a:pt x="331" y="68"/>
                  <a:pt x="333" y="68"/>
                  <a:pt x="331" y="68"/>
                </a:cubicBezTo>
                <a:cubicBezTo>
                  <a:pt x="332" y="68"/>
                  <a:pt x="334" y="68"/>
                  <a:pt x="335" y="68"/>
                </a:cubicBezTo>
                <a:cubicBezTo>
                  <a:pt x="333" y="68"/>
                  <a:pt x="333" y="68"/>
                  <a:pt x="333" y="68"/>
                </a:cubicBezTo>
                <a:cubicBezTo>
                  <a:pt x="337" y="68"/>
                  <a:pt x="339" y="68"/>
                  <a:pt x="343" y="68"/>
                </a:cubicBezTo>
                <a:cubicBezTo>
                  <a:pt x="343" y="68"/>
                  <a:pt x="343" y="68"/>
                  <a:pt x="343" y="68"/>
                </a:cubicBezTo>
                <a:cubicBezTo>
                  <a:pt x="346" y="68"/>
                  <a:pt x="346" y="68"/>
                  <a:pt x="347" y="68"/>
                </a:cubicBezTo>
                <a:cubicBezTo>
                  <a:pt x="346" y="68"/>
                  <a:pt x="342" y="68"/>
                  <a:pt x="341" y="68"/>
                </a:cubicBezTo>
                <a:cubicBezTo>
                  <a:pt x="340" y="68"/>
                  <a:pt x="334" y="68"/>
                  <a:pt x="334" y="67"/>
                </a:cubicBezTo>
                <a:cubicBezTo>
                  <a:pt x="336" y="67"/>
                  <a:pt x="335" y="68"/>
                  <a:pt x="337" y="68"/>
                </a:cubicBezTo>
                <a:cubicBezTo>
                  <a:pt x="339" y="67"/>
                  <a:pt x="336" y="67"/>
                  <a:pt x="336" y="67"/>
                </a:cubicBezTo>
                <a:cubicBezTo>
                  <a:pt x="335" y="67"/>
                  <a:pt x="332" y="67"/>
                  <a:pt x="332" y="67"/>
                </a:cubicBezTo>
                <a:cubicBezTo>
                  <a:pt x="333" y="67"/>
                  <a:pt x="335" y="67"/>
                  <a:pt x="335" y="67"/>
                </a:cubicBezTo>
                <a:cubicBezTo>
                  <a:pt x="333" y="67"/>
                  <a:pt x="332" y="67"/>
                  <a:pt x="331" y="67"/>
                </a:cubicBezTo>
                <a:cubicBezTo>
                  <a:pt x="327" y="67"/>
                  <a:pt x="332" y="67"/>
                  <a:pt x="329" y="67"/>
                </a:cubicBezTo>
                <a:cubicBezTo>
                  <a:pt x="332" y="67"/>
                  <a:pt x="335" y="67"/>
                  <a:pt x="336" y="67"/>
                </a:cubicBezTo>
                <a:cubicBezTo>
                  <a:pt x="334" y="67"/>
                  <a:pt x="333" y="66"/>
                  <a:pt x="329" y="67"/>
                </a:cubicBezTo>
                <a:cubicBezTo>
                  <a:pt x="330" y="66"/>
                  <a:pt x="332" y="66"/>
                  <a:pt x="333" y="67"/>
                </a:cubicBezTo>
                <a:cubicBezTo>
                  <a:pt x="335" y="66"/>
                  <a:pt x="329" y="66"/>
                  <a:pt x="334" y="66"/>
                </a:cubicBezTo>
                <a:cubicBezTo>
                  <a:pt x="331" y="66"/>
                  <a:pt x="331" y="66"/>
                  <a:pt x="331" y="66"/>
                </a:cubicBezTo>
                <a:cubicBezTo>
                  <a:pt x="332" y="66"/>
                  <a:pt x="333" y="66"/>
                  <a:pt x="334" y="66"/>
                </a:cubicBezTo>
                <a:cubicBezTo>
                  <a:pt x="334" y="66"/>
                  <a:pt x="331" y="66"/>
                  <a:pt x="335" y="66"/>
                </a:cubicBezTo>
                <a:cubicBezTo>
                  <a:pt x="334" y="66"/>
                  <a:pt x="334" y="65"/>
                  <a:pt x="332" y="66"/>
                </a:cubicBezTo>
                <a:cubicBezTo>
                  <a:pt x="330" y="66"/>
                  <a:pt x="334" y="66"/>
                  <a:pt x="330" y="66"/>
                </a:cubicBezTo>
                <a:cubicBezTo>
                  <a:pt x="333" y="66"/>
                  <a:pt x="330" y="66"/>
                  <a:pt x="329" y="66"/>
                </a:cubicBezTo>
                <a:cubicBezTo>
                  <a:pt x="330" y="66"/>
                  <a:pt x="330" y="66"/>
                  <a:pt x="330" y="66"/>
                </a:cubicBezTo>
                <a:cubicBezTo>
                  <a:pt x="330" y="65"/>
                  <a:pt x="330" y="65"/>
                  <a:pt x="328" y="65"/>
                </a:cubicBezTo>
                <a:cubicBezTo>
                  <a:pt x="329" y="65"/>
                  <a:pt x="330" y="65"/>
                  <a:pt x="331" y="65"/>
                </a:cubicBezTo>
                <a:cubicBezTo>
                  <a:pt x="328" y="65"/>
                  <a:pt x="328" y="65"/>
                  <a:pt x="328" y="65"/>
                </a:cubicBezTo>
                <a:cubicBezTo>
                  <a:pt x="327" y="65"/>
                  <a:pt x="332" y="65"/>
                  <a:pt x="332" y="65"/>
                </a:cubicBezTo>
                <a:cubicBezTo>
                  <a:pt x="333" y="65"/>
                  <a:pt x="333" y="65"/>
                  <a:pt x="333" y="65"/>
                </a:cubicBezTo>
                <a:cubicBezTo>
                  <a:pt x="333" y="65"/>
                  <a:pt x="335" y="65"/>
                  <a:pt x="334" y="65"/>
                </a:cubicBezTo>
                <a:cubicBezTo>
                  <a:pt x="332" y="65"/>
                  <a:pt x="330" y="65"/>
                  <a:pt x="328" y="65"/>
                </a:cubicBezTo>
                <a:cubicBezTo>
                  <a:pt x="327" y="65"/>
                  <a:pt x="331" y="65"/>
                  <a:pt x="328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32" y="65"/>
                  <a:pt x="334" y="65"/>
                  <a:pt x="334" y="65"/>
                </a:cubicBezTo>
                <a:cubicBezTo>
                  <a:pt x="334" y="64"/>
                  <a:pt x="331" y="64"/>
                  <a:pt x="329" y="64"/>
                </a:cubicBezTo>
                <a:cubicBezTo>
                  <a:pt x="329" y="64"/>
                  <a:pt x="331" y="64"/>
                  <a:pt x="332" y="64"/>
                </a:cubicBezTo>
                <a:cubicBezTo>
                  <a:pt x="331" y="64"/>
                  <a:pt x="330" y="64"/>
                  <a:pt x="329" y="64"/>
                </a:cubicBezTo>
                <a:cubicBezTo>
                  <a:pt x="330" y="64"/>
                  <a:pt x="332" y="64"/>
                  <a:pt x="334" y="64"/>
                </a:cubicBezTo>
                <a:cubicBezTo>
                  <a:pt x="337" y="64"/>
                  <a:pt x="337" y="64"/>
                  <a:pt x="337" y="64"/>
                </a:cubicBezTo>
                <a:cubicBezTo>
                  <a:pt x="337" y="64"/>
                  <a:pt x="337" y="64"/>
                  <a:pt x="337" y="64"/>
                </a:cubicBezTo>
                <a:cubicBezTo>
                  <a:pt x="340" y="64"/>
                  <a:pt x="340" y="64"/>
                  <a:pt x="342" y="64"/>
                </a:cubicBezTo>
                <a:cubicBezTo>
                  <a:pt x="343" y="64"/>
                  <a:pt x="342" y="64"/>
                  <a:pt x="341" y="64"/>
                </a:cubicBezTo>
                <a:cubicBezTo>
                  <a:pt x="337" y="64"/>
                  <a:pt x="335" y="64"/>
                  <a:pt x="331" y="64"/>
                </a:cubicBezTo>
                <a:cubicBezTo>
                  <a:pt x="329" y="63"/>
                  <a:pt x="341" y="63"/>
                  <a:pt x="334" y="63"/>
                </a:cubicBezTo>
                <a:cubicBezTo>
                  <a:pt x="333" y="63"/>
                  <a:pt x="331" y="63"/>
                  <a:pt x="331" y="63"/>
                </a:cubicBezTo>
                <a:cubicBezTo>
                  <a:pt x="330" y="63"/>
                  <a:pt x="327" y="63"/>
                  <a:pt x="329" y="63"/>
                </a:cubicBezTo>
                <a:cubicBezTo>
                  <a:pt x="330" y="63"/>
                  <a:pt x="333" y="63"/>
                  <a:pt x="335" y="63"/>
                </a:cubicBezTo>
                <a:cubicBezTo>
                  <a:pt x="334" y="63"/>
                  <a:pt x="334" y="63"/>
                  <a:pt x="335" y="63"/>
                </a:cubicBezTo>
                <a:cubicBezTo>
                  <a:pt x="336" y="63"/>
                  <a:pt x="339" y="63"/>
                  <a:pt x="339" y="63"/>
                </a:cubicBezTo>
                <a:cubicBezTo>
                  <a:pt x="339" y="63"/>
                  <a:pt x="339" y="63"/>
                  <a:pt x="336" y="63"/>
                </a:cubicBezTo>
                <a:cubicBezTo>
                  <a:pt x="334" y="63"/>
                  <a:pt x="337" y="63"/>
                  <a:pt x="334" y="63"/>
                </a:cubicBezTo>
                <a:cubicBezTo>
                  <a:pt x="333" y="63"/>
                  <a:pt x="337" y="63"/>
                  <a:pt x="333" y="62"/>
                </a:cubicBezTo>
                <a:cubicBezTo>
                  <a:pt x="333" y="63"/>
                  <a:pt x="331" y="63"/>
                  <a:pt x="329" y="63"/>
                </a:cubicBezTo>
                <a:cubicBezTo>
                  <a:pt x="328" y="62"/>
                  <a:pt x="328" y="62"/>
                  <a:pt x="328" y="62"/>
                </a:cubicBezTo>
                <a:cubicBezTo>
                  <a:pt x="329" y="62"/>
                  <a:pt x="329" y="62"/>
                  <a:pt x="329" y="62"/>
                </a:cubicBezTo>
                <a:cubicBezTo>
                  <a:pt x="331" y="62"/>
                  <a:pt x="327" y="62"/>
                  <a:pt x="327" y="62"/>
                </a:cubicBezTo>
                <a:close/>
                <a:moveTo>
                  <a:pt x="339" y="85"/>
                </a:moveTo>
                <a:cubicBezTo>
                  <a:pt x="339" y="85"/>
                  <a:pt x="339" y="85"/>
                  <a:pt x="339" y="85"/>
                </a:cubicBezTo>
                <a:cubicBezTo>
                  <a:pt x="339" y="85"/>
                  <a:pt x="339" y="85"/>
                  <a:pt x="339" y="85"/>
                </a:cubicBezTo>
                <a:close/>
                <a:moveTo>
                  <a:pt x="338" y="87"/>
                </a:moveTo>
                <a:cubicBezTo>
                  <a:pt x="338" y="87"/>
                  <a:pt x="338" y="87"/>
                  <a:pt x="338" y="87"/>
                </a:cubicBezTo>
                <a:cubicBezTo>
                  <a:pt x="337" y="87"/>
                  <a:pt x="337" y="87"/>
                  <a:pt x="338" y="87"/>
                </a:cubicBezTo>
                <a:close/>
                <a:moveTo>
                  <a:pt x="338" y="84"/>
                </a:moveTo>
                <a:cubicBezTo>
                  <a:pt x="338" y="84"/>
                  <a:pt x="338" y="84"/>
                  <a:pt x="338" y="84"/>
                </a:cubicBezTo>
                <a:cubicBezTo>
                  <a:pt x="338" y="84"/>
                  <a:pt x="338" y="84"/>
                  <a:pt x="338" y="84"/>
                </a:cubicBezTo>
                <a:cubicBezTo>
                  <a:pt x="338" y="84"/>
                  <a:pt x="338" y="84"/>
                  <a:pt x="338" y="84"/>
                </a:cubicBezTo>
                <a:close/>
                <a:moveTo>
                  <a:pt x="331" y="63"/>
                </a:moveTo>
                <a:cubicBezTo>
                  <a:pt x="331" y="63"/>
                  <a:pt x="331" y="63"/>
                  <a:pt x="331" y="63"/>
                </a:cubicBezTo>
                <a:cubicBezTo>
                  <a:pt x="331" y="63"/>
                  <a:pt x="331" y="63"/>
                  <a:pt x="331" y="63"/>
                </a:cubicBezTo>
                <a:close/>
                <a:moveTo>
                  <a:pt x="333" y="60"/>
                </a:moveTo>
                <a:cubicBezTo>
                  <a:pt x="334" y="60"/>
                  <a:pt x="334" y="60"/>
                  <a:pt x="334" y="60"/>
                </a:cubicBezTo>
                <a:cubicBezTo>
                  <a:pt x="334" y="60"/>
                  <a:pt x="334" y="60"/>
                  <a:pt x="333" y="60"/>
                </a:cubicBezTo>
                <a:close/>
                <a:moveTo>
                  <a:pt x="331" y="60"/>
                </a:moveTo>
                <a:cubicBezTo>
                  <a:pt x="333" y="60"/>
                  <a:pt x="335" y="60"/>
                  <a:pt x="336" y="60"/>
                </a:cubicBezTo>
                <a:cubicBezTo>
                  <a:pt x="336" y="60"/>
                  <a:pt x="336" y="60"/>
                  <a:pt x="337" y="60"/>
                </a:cubicBezTo>
                <a:cubicBezTo>
                  <a:pt x="336" y="60"/>
                  <a:pt x="335" y="60"/>
                  <a:pt x="334" y="60"/>
                </a:cubicBezTo>
                <a:cubicBezTo>
                  <a:pt x="334" y="60"/>
                  <a:pt x="332" y="60"/>
                  <a:pt x="333" y="60"/>
                </a:cubicBezTo>
                <a:cubicBezTo>
                  <a:pt x="332" y="60"/>
                  <a:pt x="331" y="60"/>
                  <a:pt x="331" y="60"/>
                </a:cubicBezTo>
                <a:close/>
                <a:moveTo>
                  <a:pt x="353" y="56"/>
                </a:moveTo>
                <a:cubicBezTo>
                  <a:pt x="349" y="56"/>
                  <a:pt x="349" y="56"/>
                  <a:pt x="349" y="56"/>
                </a:cubicBezTo>
                <a:cubicBezTo>
                  <a:pt x="351" y="57"/>
                  <a:pt x="351" y="56"/>
                  <a:pt x="353" y="56"/>
                </a:cubicBezTo>
                <a:close/>
                <a:moveTo>
                  <a:pt x="337" y="60"/>
                </a:moveTo>
                <a:cubicBezTo>
                  <a:pt x="336" y="60"/>
                  <a:pt x="335" y="60"/>
                  <a:pt x="335" y="60"/>
                </a:cubicBezTo>
                <a:cubicBezTo>
                  <a:pt x="335" y="60"/>
                  <a:pt x="336" y="60"/>
                  <a:pt x="336" y="60"/>
                </a:cubicBezTo>
                <a:cubicBezTo>
                  <a:pt x="336" y="60"/>
                  <a:pt x="337" y="60"/>
                  <a:pt x="337" y="60"/>
                </a:cubicBezTo>
                <a:close/>
                <a:moveTo>
                  <a:pt x="333" y="61"/>
                </a:moveTo>
                <a:cubicBezTo>
                  <a:pt x="333" y="61"/>
                  <a:pt x="335" y="61"/>
                  <a:pt x="336" y="61"/>
                </a:cubicBezTo>
                <a:lnTo>
                  <a:pt x="333" y="61"/>
                </a:lnTo>
                <a:close/>
                <a:moveTo>
                  <a:pt x="328" y="62"/>
                </a:moveTo>
                <a:cubicBezTo>
                  <a:pt x="328" y="62"/>
                  <a:pt x="329" y="62"/>
                  <a:pt x="330" y="62"/>
                </a:cubicBezTo>
                <a:lnTo>
                  <a:pt x="328" y="62"/>
                </a:lnTo>
                <a:close/>
                <a:moveTo>
                  <a:pt x="333" y="62"/>
                </a:moveTo>
                <a:cubicBezTo>
                  <a:pt x="331" y="62"/>
                  <a:pt x="332" y="62"/>
                  <a:pt x="332" y="62"/>
                </a:cubicBezTo>
                <a:cubicBezTo>
                  <a:pt x="333" y="62"/>
                  <a:pt x="333" y="62"/>
                  <a:pt x="333" y="62"/>
                </a:cubicBezTo>
                <a:close/>
                <a:moveTo>
                  <a:pt x="329" y="64"/>
                </a:moveTo>
                <a:cubicBezTo>
                  <a:pt x="327" y="64"/>
                  <a:pt x="330" y="64"/>
                  <a:pt x="329" y="64"/>
                </a:cubicBezTo>
                <a:cubicBezTo>
                  <a:pt x="331" y="64"/>
                  <a:pt x="329" y="64"/>
                  <a:pt x="329" y="64"/>
                </a:cubicBezTo>
                <a:close/>
                <a:moveTo>
                  <a:pt x="330" y="65"/>
                </a:moveTo>
                <a:cubicBezTo>
                  <a:pt x="330" y="65"/>
                  <a:pt x="331" y="65"/>
                  <a:pt x="331" y="65"/>
                </a:cubicBezTo>
                <a:cubicBezTo>
                  <a:pt x="331" y="65"/>
                  <a:pt x="331" y="65"/>
                  <a:pt x="331" y="65"/>
                </a:cubicBezTo>
                <a:lnTo>
                  <a:pt x="330" y="65"/>
                </a:lnTo>
                <a:close/>
                <a:moveTo>
                  <a:pt x="336" y="80"/>
                </a:moveTo>
                <a:cubicBezTo>
                  <a:pt x="337" y="80"/>
                  <a:pt x="337" y="80"/>
                  <a:pt x="337" y="80"/>
                </a:cubicBezTo>
                <a:cubicBezTo>
                  <a:pt x="338" y="80"/>
                  <a:pt x="338" y="80"/>
                  <a:pt x="338" y="80"/>
                </a:cubicBezTo>
                <a:lnTo>
                  <a:pt x="336" y="80"/>
                </a:lnTo>
                <a:close/>
                <a:moveTo>
                  <a:pt x="336" y="87"/>
                </a:moveTo>
                <a:cubicBezTo>
                  <a:pt x="336" y="87"/>
                  <a:pt x="338" y="88"/>
                  <a:pt x="337" y="87"/>
                </a:cubicBezTo>
                <a:cubicBezTo>
                  <a:pt x="337" y="88"/>
                  <a:pt x="335" y="87"/>
                  <a:pt x="336" y="87"/>
                </a:cubicBezTo>
                <a:close/>
                <a:moveTo>
                  <a:pt x="344" y="91"/>
                </a:moveTo>
                <a:cubicBezTo>
                  <a:pt x="344" y="91"/>
                  <a:pt x="344" y="91"/>
                  <a:pt x="344" y="91"/>
                </a:cubicBezTo>
                <a:cubicBezTo>
                  <a:pt x="347" y="91"/>
                  <a:pt x="347" y="91"/>
                  <a:pt x="347" y="91"/>
                </a:cubicBezTo>
                <a:lnTo>
                  <a:pt x="344" y="91"/>
                </a:lnTo>
                <a:close/>
                <a:moveTo>
                  <a:pt x="353" y="603"/>
                </a:moveTo>
                <a:cubicBezTo>
                  <a:pt x="354" y="603"/>
                  <a:pt x="353" y="603"/>
                  <a:pt x="352" y="603"/>
                </a:cubicBezTo>
                <a:cubicBezTo>
                  <a:pt x="350" y="603"/>
                  <a:pt x="352" y="603"/>
                  <a:pt x="353" y="603"/>
                </a:cubicBezTo>
                <a:close/>
                <a:moveTo>
                  <a:pt x="366" y="651"/>
                </a:moveTo>
                <a:cubicBezTo>
                  <a:pt x="362" y="653"/>
                  <a:pt x="358" y="654"/>
                  <a:pt x="361" y="655"/>
                </a:cubicBezTo>
                <a:cubicBezTo>
                  <a:pt x="361" y="655"/>
                  <a:pt x="353" y="655"/>
                  <a:pt x="351" y="654"/>
                </a:cubicBezTo>
                <a:cubicBezTo>
                  <a:pt x="344" y="653"/>
                  <a:pt x="351" y="653"/>
                  <a:pt x="347" y="652"/>
                </a:cubicBezTo>
                <a:cubicBezTo>
                  <a:pt x="346" y="652"/>
                  <a:pt x="351" y="652"/>
                  <a:pt x="350" y="652"/>
                </a:cubicBezTo>
                <a:cubicBezTo>
                  <a:pt x="344" y="651"/>
                  <a:pt x="347" y="650"/>
                  <a:pt x="352" y="649"/>
                </a:cubicBezTo>
                <a:cubicBezTo>
                  <a:pt x="353" y="649"/>
                  <a:pt x="353" y="649"/>
                  <a:pt x="353" y="649"/>
                </a:cubicBezTo>
                <a:cubicBezTo>
                  <a:pt x="354" y="649"/>
                  <a:pt x="350" y="649"/>
                  <a:pt x="350" y="649"/>
                </a:cubicBezTo>
                <a:cubicBezTo>
                  <a:pt x="351" y="649"/>
                  <a:pt x="351" y="649"/>
                  <a:pt x="353" y="649"/>
                </a:cubicBezTo>
                <a:cubicBezTo>
                  <a:pt x="350" y="649"/>
                  <a:pt x="351" y="649"/>
                  <a:pt x="350" y="649"/>
                </a:cubicBezTo>
                <a:cubicBezTo>
                  <a:pt x="351" y="648"/>
                  <a:pt x="352" y="648"/>
                  <a:pt x="353" y="648"/>
                </a:cubicBezTo>
                <a:cubicBezTo>
                  <a:pt x="351" y="648"/>
                  <a:pt x="351" y="648"/>
                  <a:pt x="351" y="648"/>
                </a:cubicBezTo>
                <a:cubicBezTo>
                  <a:pt x="345" y="648"/>
                  <a:pt x="351" y="648"/>
                  <a:pt x="348" y="647"/>
                </a:cubicBezTo>
                <a:cubicBezTo>
                  <a:pt x="350" y="647"/>
                  <a:pt x="350" y="647"/>
                  <a:pt x="350" y="647"/>
                </a:cubicBezTo>
                <a:cubicBezTo>
                  <a:pt x="346" y="647"/>
                  <a:pt x="347" y="646"/>
                  <a:pt x="345" y="645"/>
                </a:cubicBezTo>
                <a:cubicBezTo>
                  <a:pt x="346" y="646"/>
                  <a:pt x="348" y="646"/>
                  <a:pt x="349" y="645"/>
                </a:cubicBezTo>
                <a:cubicBezTo>
                  <a:pt x="346" y="645"/>
                  <a:pt x="346" y="645"/>
                  <a:pt x="345" y="645"/>
                </a:cubicBezTo>
                <a:cubicBezTo>
                  <a:pt x="348" y="645"/>
                  <a:pt x="342" y="645"/>
                  <a:pt x="344" y="645"/>
                </a:cubicBezTo>
                <a:cubicBezTo>
                  <a:pt x="345" y="645"/>
                  <a:pt x="345" y="645"/>
                  <a:pt x="345" y="645"/>
                </a:cubicBezTo>
                <a:cubicBezTo>
                  <a:pt x="342" y="644"/>
                  <a:pt x="346" y="644"/>
                  <a:pt x="343" y="644"/>
                </a:cubicBezTo>
                <a:cubicBezTo>
                  <a:pt x="345" y="644"/>
                  <a:pt x="345" y="644"/>
                  <a:pt x="345" y="644"/>
                </a:cubicBezTo>
                <a:cubicBezTo>
                  <a:pt x="341" y="644"/>
                  <a:pt x="347" y="644"/>
                  <a:pt x="345" y="644"/>
                </a:cubicBezTo>
                <a:cubicBezTo>
                  <a:pt x="344" y="644"/>
                  <a:pt x="344" y="644"/>
                  <a:pt x="344" y="644"/>
                </a:cubicBezTo>
                <a:cubicBezTo>
                  <a:pt x="343" y="644"/>
                  <a:pt x="345" y="644"/>
                  <a:pt x="345" y="644"/>
                </a:cubicBezTo>
                <a:cubicBezTo>
                  <a:pt x="345" y="644"/>
                  <a:pt x="345" y="644"/>
                  <a:pt x="345" y="644"/>
                </a:cubicBezTo>
                <a:cubicBezTo>
                  <a:pt x="344" y="643"/>
                  <a:pt x="346" y="643"/>
                  <a:pt x="343" y="643"/>
                </a:cubicBezTo>
                <a:cubicBezTo>
                  <a:pt x="346" y="643"/>
                  <a:pt x="344" y="643"/>
                  <a:pt x="348" y="643"/>
                </a:cubicBezTo>
                <a:cubicBezTo>
                  <a:pt x="345" y="643"/>
                  <a:pt x="345" y="642"/>
                  <a:pt x="345" y="641"/>
                </a:cubicBezTo>
                <a:cubicBezTo>
                  <a:pt x="346" y="641"/>
                  <a:pt x="347" y="641"/>
                  <a:pt x="348" y="641"/>
                </a:cubicBezTo>
                <a:cubicBezTo>
                  <a:pt x="347" y="641"/>
                  <a:pt x="347" y="640"/>
                  <a:pt x="346" y="640"/>
                </a:cubicBezTo>
                <a:cubicBezTo>
                  <a:pt x="346" y="640"/>
                  <a:pt x="347" y="640"/>
                  <a:pt x="348" y="640"/>
                </a:cubicBezTo>
                <a:cubicBezTo>
                  <a:pt x="349" y="640"/>
                  <a:pt x="344" y="640"/>
                  <a:pt x="346" y="640"/>
                </a:cubicBezTo>
                <a:cubicBezTo>
                  <a:pt x="346" y="640"/>
                  <a:pt x="347" y="640"/>
                  <a:pt x="349" y="640"/>
                </a:cubicBezTo>
                <a:cubicBezTo>
                  <a:pt x="346" y="640"/>
                  <a:pt x="347" y="640"/>
                  <a:pt x="346" y="639"/>
                </a:cubicBezTo>
                <a:cubicBezTo>
                  <a:pt x="346" y="639"/>
                  <a:pt x="347" y="640"/>
                  <a:pt x="348" y="640"/>
                </a:cubicBezTo>
                <a:cubicBezTo>
                  <a:pt x="345" y="639"/>
                  <a:pt x="348" y="639"/>
                  <a:pt x="346" y="639"/>
                </a:cubicBezTo>
                <a:cubicBezTo>
                  <a:pt x="348" y="639"/>
                  <a:pt x="348" y="639"/>
                  <a:pt x="348" y="639"/>
                </a:cubicBezTo>
                <a:cubicBezTo>
                  <a:pt x="350" y="639"/>
                  <a:pt x="344" y="639"/>
                  <a:pt x="346" y="639"/>
                </a:cubicBezTo>
                <a:cubicBezTo>
                  <a:pt x="348" y="639"/>
                  <a:pt x="348" y="639"/>
                  <a:pt x="348" y="639"/>
                </a:cubicBezTo>
                <a:cubicBezTo>
                  <a:pt x="344" y="639"/>
                  <a:pt x="346" y="638"/>
                  <a:pt x="344" y="638"/>
                </a:cubicBezTo>
                <a:cubicBezTo>
                  <a:pt x="345" y="638"/>
                  <a:pt x="345" y="638"/>
                  <a:pt x="345" y="638"/>
                </a:cubicBezTo>
                <a:cubicBezTo>
                  <a:pt x="345" y="638"/>
                  <a:pt x="346" y="638"/>
                  <a:pt x="344" y="637"/>
                </a:cubicBezTo>
                <a:cubicBezTo>
                  <a:pt x="345" y="637"/>
                  <a:pt x="349" y="637"/>
                  <a:pt x="348" y="637"/>
                </a:cubicBezTo>
                <a:cubicBezTo>
                  <a:pt x="344" y="637"/>
                  <a:pt x="347" y="637"/>
                  <a:pt x="343" y="637"/>
                </a:cubicBezTo>
                <a:cubicBezTo>
                  <a:pt x="343" y="637"/>
                  <a:pt x="344" y="636"/>
                  <a:pt x="343" y="636"/>
                </a:cubicBezTo>
                <a:cubicBezTo>
                  <a:pt x="345" y="636"/>
                  <a:pt x="348" y="636"/>
                  <a:pt x="348" y="636"/>
                </a:cubicBezTo>
                <a:cubicBezTo>
                  <a:pt x="350" y="636"/>
                  <a:pt x="350" y="636"/>
                  <a:pt x="350" y="636"/>
                </a:cubicBezTo>
                <a:cubicBezTo>
                  <a:pt x="352" y="636"/>
                  <a:pt x="350" y="636"/>
                  <a:pt x="351" y="636"/>
                </a:cubicBezTo>
                <a:cubicBezTo>
                  <a:pt x="351" y="636"/>
                  <a:pt x="350" y="636"/>
                  <a:pt x="350" y="636"/>
                </a:cubicBezTo>
                <a:cubicBezTo>
                  <a:pt x="348" y="636"/>
                  <a:pt x="344" y="636"/>
                  <a:pt x="344" y="635"/>
                </a:cubicBezTo>
                <a:cubicBezTo>
                  <a:pt x="345" y="636"/>
                  <a:pt x="348" y="635"/>
                  <a:pt x="348" y="635"/>
                </a:cubicBezTo>
                <a:cubicBezTo>
                  <a:pt x="341" y="635"/>
                  <a:pt x="341" y="635"/>
                  <a:pt x="341" y="635"/>
                </a:cubicBezTo>
                <a:cubicBezTo>
                  <a:pt x="341" y="635"/>
                  <a:pt x="344" y="635"/>
                  <a:pt x="343" y="635"/>
                </a:cubicBezTo>
                <a:cubicBezTo>
                  <a:pt x="342" y="635"/>
                  <a:pt x="342" y="635"/>
                  <a:pt x="341" y="635"/>
                </a:cubicBezTo>
                <a:cubicBezTo>
                  <a:pt x="341" y="635"/>
                  <a:pt x="340" y="634"/>
                  <a:pt x="344" y="634"/>
                </a:cubicBezTo>
                <a:cubicBezTo>
                  <a:pt x="345" y="634"/>
                  <a:pt x="344" y="635"/>
                  <a:pt x="346" y="634"/>
                </a:cubicBezTo>
                <a:cubicBezTo>
                  <a:pt x="346" y="634"/>
                  <a:pt x="344" y="634"/>
                  <a:pt x="344" y="634"/>
                </a:cubicBezTo>
                <a:cubicBezTo>
                  <a:pt x="345" y="634"/>
                  <a:pt x="345" y="634"/>
                  <a:pt x="345" y="634"/>
                </a:cubicBezTo>
                <a:cubicBezTo>
                  <a:pt x="345" y="634"/>
                  <a:pt x="343" y="634"/>
                  <a:pt x="341" y="634"/>
                </a:cubicBezTo>
                <a:cubicBezTo>
                  <a:pt x="341" y="634"/>
                  <a:pt x="344" y="634"/>
                  <a:pt x="342" y="634"/>
                </a:cubicBezTo>
                <a:cubicBezTo>
                  <a:pt x="340" y="634"/>
                  <a:pt x="340" y="634"/>
                  <a:pt x="340" y="634"/>
                </a:cubicBezTo>
                <a:cubicBezTo>
                  <a:pt x="340" y="634"/>
                  <a:pt x="341" y="634"/>
                  <a:pt x="342" y="634"/>
                </a:cubicBezTo>
                <a:cubicBezTo>
                  <a:pt x="340" y="634"/>
                  <a:pt x="339" y="633"/>
                  <a:pt x="338" y="633"/>
                </a:cubicBezTo>
                <a:cubicBezTo>
                  <a:pt x="338" y="633"/>
                  <a:pt x="340" y="633"/>
                  <a:pt x="340" y="633"/>
                </a:cubicBezTo>
                <a:cubicBezTo>
                  <a:pt x="342" y="633"/>
                  <a:pt x="337" y="633"/>
                  <a:pt x="340" y="632"/>
                </a:cubicBezTo>
                <a:cubicBezTo>
                  <a:pt x="339" y="632"/>
                  <a:pt x="338" y="632"/>
                  <a:pt x="338" y="632"/>
                </a:cubicBezTo>
                <a:cubicBezTo>
                  <a:pt x="338" y="632"/>
                  <a:pt x="341" y="632"/>
                  <a:pt x="340" y="632"/>
                </a:cubicBezTo>
                <a:cubicBezTo>
                  <a:pt x="341" y="632"/>
                  <a:pt x="339" y="632"/>
                  <a:pt x="339" y="632"/>
                </a:cubicBezTo>
                <a:cubicBezTo>
                  <a:pt x="338" y="632"/>
                  <a:pt x="339" y="632"/>
                  <a:pt x="339" y="632"/>
                </a:cubicBezTo>
                <a:cubicBezTo>
                  <a:pt x="338" y="632"/>
                  <a:pt x="336" y="631"/>
                  <a:pt x="338" y="631"/>
                </a:cubicBezTo>
                <a:cubicBezTo>
                  <a:pt x="337" y="631"/>
                  <a:pt x="335" y="631"/>
                  <a:pt x="335" y="631"/>
                </a:cubicBezTo>
                <a:cubicBezTo>
                  <a:pt x="337" y="631"/>
                  <a:pt x="337" y="631"/>
                  <a:pt x="337" y="631"/>
                </a:cubicBezTo>
                <a:cubicBezTo>
                  <a:pt x="338" y="631"/>
                  <a:pt x="338" y="631"/>
                  <a:pt x="338" y="631"/>
                </a:cubicBezTo>
                <a:cubicBezTo>
                  <a:pt x="338" y="631"/>
                  <a:pt x="338" y="631"/>
                  <a:pt x="338" y="631"/>
                </a:cubicBezTo>
                <a:cubicBezTo>
                  <a:pt x="338" y="631"/>
                  <a:pt x="338" y="631"/>
                  <a:pt x="338" y="631"/>
                </a:cubicBezTo>
                <a:cubicBezTo>
                  <a:pt x="338" y="631"/>
                  <a:pt x="338" y="631"/>
                  <a:pt x="338" y="631"/>
                </a:cubicBezTo>
                <a:cubicBezTo>
                  <a:pt x="338" y="631"/>
                  <a:pt x="338" y="631"/>
                  <a:pt x="339" y="631"/>
                </a:cubicBezTo>
                <a:cubicBezTo>
                  <a:pt x="339" y="631"/>
                  <a:pt x="338" y="631"/>
                  <a:pt x="338" y="631"/>
                </a:cubicBezTo>
                <a:cubicBezTo>
                  <a:pt x="338" y="631"/>
                  <a:pt x="338" y="631"/>
                  <a:pt x="339" y="630"/>
                </a:cubicBezTo>
                <a:cubicBezTo>
                  <a:pt x="338" y="630"/>
                  <a:pt x="338" y="630"/>
                  <a:pt x="338" y="631"/>
                </a:cubicBezTo>
                <a:cubicBezTo>
                  <a:pt x="337" y="630"/>
                  <a:pt x="337" y="630"/>
                  <a:pt x="338" y="630"/>
                </a:cubicBezTo>
                <a:cubicBezTo>
                  <a:pt x="338" y="630"/>
                  <a:pt x="341" y="630"/>
                  <a:pt x="341" y="630"/>
                </a:cubicBezTo>
                <a:cubicBezTo>
                  <a:pt x="341" y="630"/>
                  <a:pt x="340" y="630"/>
                  <a:pt x="339" y="630"/>
                </a:cubicBezTo>
                <a:cubicBezTo>
                  <a:pt x="338" y="630"/>
                  <a:pt x="338" y="630"/>
                  <a:pt x="338" y="630"/>
                </a:cubicBezTo>
                <a:cubicBezTo>
                  <a:pt x="336" y="630"/>
                  <a:pt x="339" y="630"/>
                  <a:pt x="336" y="630"/>
                </a:cubicBezTo>
                <a:cubicBezTo>
                  <a:pt x="338" y="630"/>
                  <a:pt x="335" y="629"/>
                  <a:pt x="339" y="630"/>
                </a:cubicBezTo>
                <a:cubicBezTo>
                  <a:pt x="341" y="630"/>
                  <a:pt x="341" y="630"/>
                  <a:pt x="341" y="630"/>
                </a:cubicBezTo>
                <a:cubicBezTo>
                  <a:pt x="341" y="629"/>
                  <a:pt x="338" y="629"/>
                  <a:pt x="337" y="629"/>
                </a:cubicBezTo>
                <a:cubicBezTo>
                  <a:pt x="337" y="629"/>
                  <a:pt x="338" y="629"/>
                  <a:pt x="338" y="629"/>
                </a:cubicBezTo>
                <a:cubicBezTo>
                  <a:pt x="334" y="629"/>
                  <a:pt x="339" y="629"/>
                  <a:pt x="336" y="629"/>
                </a:cubicBezTo>
                <a:cubicBezTo>
                  <a:pt x="337" y="629"/>
                  <a:pt x="336" y="629"/>
                  <a:pt x="338" y="628"/>
                </a:cubicBezTo>
                <a:cubicBezTo>
                  <a:pt x="337" y="628"/>
                  <a:pt x="336" y="628"/>
                  <a:pt x="336" y="628"/>
                </a:cubicBezTo>
                <a:cubicBezTo>
                  <a:pt x="337" y="628"/>
                  <a:pt x="337" y="628"/>
                  <a:pt x="338" y="628"/>
                </a:cubicBezTo>
                <a:cubicBezTo>
                  <a:pt x="339" y="628"/>
                  <a:pt x="338" y="628"/>
                  <a:pt x="337" y="628"/>
                </a:cubicBezTo>
                <a:cubicBezTo>
                  <a:pt x="338" y="628"/>
                  <a:pt x="340" y="628"/>
                  <a:pt x="341" y="628"/>
                </a:cubicBezTo>
                <a:cubicBezTo>
                  <a:pt x="340" y="627"/>
                  <a:pt x="338" y="627"/>
                  <a:pt x="336" y="627"/>
                </a:cubicBezTo>
                <a:cubicBezTo>
                  <a:pt x="341" y="627"/>
                  <a:pt x="334" y="627"/>
                  <a:pt x="337" y="627"/>
                </a:cubicBezTo>
                <a:cubicBezTo>
                  <a:pt x="338" y="627"/>
                  <a:pt x="340" y="627"/>
                  <a:pt x="341" y="627"/>
                </a:cubicBezTo>
                <a:cubicBezTo>
                  <a:pt x="345" y="627"/>
                  <a:pt x="337" y="627"/>
                  <a:pt x="339" y="627"/>
                </a:cubicBezTo>
                <a:cubicBezTo>
                  <a:pt x="336" y="627"/>
                  <a:pt x="336" y="627"/>
                  <a:pt x="336" y="627"/>
                </a:cubicBezTo>
                <a:cubicBezTo>
                  <a:pt x="338" y="626"/>
                  <a:pt x="334" y="626"/>
                  <a:pt x="338" y="626"/>
                </a:cubicBezTo>
                <a:cubicBezTo>
                  <a:pt x="336" y="626"/>
                  <a:pt x="339" y="626"/>
                  <a:pt x="335" y="626"/>
                </a:cubicBezTo>
                <a:cubicBezTo>
                  <a:pt x="338" y="626"/>
                  <a:pt x="334" y="625"/>
                  <a:pt x="340" y="625"/>
                </a:cubicBezTo>
                <a:cubicBezTo>
                  <a:pt x="339" y="625"/>
                  <a:pt x="340" y="625"/>
                  <a:pt x="338" y="625"/>
                </a:cubicBezTo>
                <a:cubicBezTo>
                  <a:pt x="336" y="625"/>
                  <a:pt x="339" y="625"/>
                  <a:pt x="338" y="625"/>
                </a:cubicBezTo>
                <a:cubicBezTo>
                  <a:pt x="338" y="625"/>
                  <a:pt x="337" y="625"/>
                  <a:pt x="336" y="625"/>
                </a:cubicBezTo>
                <a:cubicBezTo>
                  <a:pt x="337" y="625"/>
                  <a:pt x="337" y="625"/>
                  <a:pt x="340" y="625"/>
                </a:cubicBezTo>
                <a:cubicBezTo>
                  <a:pt x="342" y="625"/>
                  <a:pt x="335" y="625"/>
                  <a:pt x="336" y="624"/>
                </a:cubicBezTo>
                <a:cubicBezTo>
                  <a:pt x="337" y="624"/>
                  <a:pt x="338" y="624"/>
                  <a:pt x="338" y="624"/>
                </a:cubicBezTo>
                <a:cubicBezTo>
                  <a:pt x="335" y="624"/>
                  <a:pt x="335" y="624"/>
                  <a:pt x="335" y="624"/>
                </a:cubicBezTo>
                <a:cubicBezTo>
                  <a:pt x="336" y="624"/>
                  <a:pt x="338" y="624"/>
                  <a:pt x="341" y="624"/>
                </a:cubicBezTo>
                <a:cubicBezTo>
                  <a:pt x="340" y="624"/>
                  <a:pt x="340" y="624"/>
                  <a:pt x="339" y="624"/>
                </a:cubicBezTo>
                <a:cubicBezTo>
                  <a:pt x="342" y="624"/>
                  <a:pt x="342" y="624"/>
                  <a:pt x="342" y="624"/>
                </a:cubicBezTo>
                <a:cubicBezTo>
                  <a:pt x="340" y="624"/>
                  <a:pt x="340" y="623"/>
                  <a:pt x="340" y="623"/>
                </a:cubicBezTo>
                <a:cubicBezTo>
                  <a:pt x="340" y="623"/>
                  <a:pt x="340" y="623"/>
                  <a:pt x="340" y="623"/>
                </a:cubicBezTo>
                <a:cubicBezTo>
                  <a:pt x="341" y="623"/>
                  <a:pt x="341" y="623"/>
                  <a:pt x="340" y="623"/>
                </a:cubicBezTo>
                <a:cubicBezTo>
                  <a:pt x="339" y="623"/>
                  <a:pt x="338" y="623"/>
                  <a:pt x="338" y="623"/>
                </a:cubicBezTo>
                <a:cubicBezTo>
                  <a:pt x="337" y="623"/>
                  <a:pt x="337" y="623"/>
                  <a:pt x="336" y="623"/>
                </a:cubicBezTo>
                <a:cubicBezTo>
                  <a:pt x="338" y="623"/>
                  <a:pt x="337" y="623"/>
                  <a:pt x="338" y="623"/>
                </a:cubicBezTo>
                <a:cubicBezTo>
                  <a:pt x="338" y="623"/>
                  <a:pt x="336" y="623"/>
                  <a:pt x="336" y="623"/>
                </a:cubicBezTo>
                <a:cubicBezTo>
                  <a:pt x="337" y="623"/>
                  <a:pt x="336" y="623"/>
                  <a:pt x="338" y="623"/>
                </a:cubicBezTo>
                <a:cubicBezTo>
                  <a:pt x="338" y="623"/>
                  <a:pt x="336" y="623"/>
                  <a:pt x="337" y="623"/>
                </a:cubicBezTo>
                <a:cubicBezTo>
                  <a:pt x="338" y="623"/>
                  <a:pt x="340" y="623"/>
                  <a:pt x="339" y="623"/>
                </a:cubicBezTo>
                <a:cubicBezTo>
                  <a:pt x="338" y="623"/>
                  <a:pt x="334" y="623"/>
                  <a:pt x="336" y="623"/>
                </a:cubicBezTo>
                <a:cubicBezTo>
                  <a:pt x="336" y="623"/>
                  <a:pt x="337" y="623"/>
                  <a:pt x="338" y="623"/>
                </a:cubicBezTo>
                <a:cubicBezTo>
                  <a:pt x="339" y="623"/>
                  <a:pt x="339" y="623"/>
                  <a:pt x="339" y="623"/>
                </a:cubicBezTo>
                <a:cubicBezTo>
                  <a:pt x="337" y="623"/>
                  <a:pt x="337" y="623"/>
                  <a:pt x="337" y="623"/>
                </a:cubicBezTo>
                <a:cubicBezTo>
                  <a:pt x="338" y="622"/>
                  <a:pt x="338" y="623"/>
                  <a:pt x="338" y="622"/>
                </a:cubicBezTo>
                <a:cubicBezTo>
                  <a:pt x="336" y="622"/>
                  <a:pt x="338" y="622"/>
                  <a:pt x="335" y="622"/>
                </a:cubicBezTo>
                <a:cubicBezTo>
                  <a:pt x="335" y="622"/>
                  <a:pt x="337" y="622"/>
                  <a:pt x="337" y="622"/>
                </a:cubicBezTo>
                <a:cubicBezTo>
                  <a:pt x="337" y="622"/>
                  <a:pt x="337" y="622"/>
                  <a:pt x="337" y="622"/>
                </a:cubicBezTo>
                <a:cubicBezTo>
                  <a:pt x="338" y="622"/>
                  <a:pt x="337" y="622"/>
                  <a:pt x="336" y="622"/>
                </a:cubicBezTo>
                <a:cubicBezTo>
                  <a:pt x="336" y="622"/>
                  <a:pt x="336" y="622"/>
                  <a:pt x="336" y="622"/>
                </a:cubicBezTo>
                <a:cubicBezTo>
                  <a:pt x="337" y="622"/>
                  <a:pt x="336" y="621"/>
                  <a:pt x="335" y="621"/>
                </a:cubicBezTo>
                <a:cubicBezTo>
                  <a:pt x="337" y="621"/>
                  <a:pt x="343" y="621"/>
                  <a:pt x="340" y="621"/>
                </a:cubicBezTo>
                <a:cubicBezTo>
                  <a:pt x="340" y="621"/>
                  <a:pt x="336" y="621"/>
                  <a:pt x="335" y="621"/>
                </a:cubicBezTo>
                <a:cubicBezTo>
                  <a:pt x="337" y="621"/>
                  <a:pt x="333" y="620"/>
                  <a:pt x="336" y="620"/>
                </a:cubicBezTo>
                <a:cubicBezTo>
                  <a:pt x="335" y="620"/>
                  <a:pt x="335" y="620"/>
                  <a:pt x="334" y="620"/>
                </a:cubicBezTo>
                <a:cubicBezTo>
                  <a:pt x="335" y="620"/>
                  <a:pt x="332" y="619"/>
                  <a:pt x="336" y="619"/>
                </a:cubicBezTo>
                <a:cubicBezTo>
                  <a:pt x="337" y="619"/>
                  <a:pt x="338" y="619"/>
                  <a:pt x="339" y="619"/>
                </a:cubicBezTo>
                <a:cubicBezTo>
                  <a:pt x="338" y="619"/>
                  <a:pt x="341" y="619"/>
                  <a:pt x="338" y="619"/>
                </a:cubicBezTo>
                <a:cubicBezTo>
                  <a:pt x="336" y="619"/>
                  <a:pt x="335" y="619"/>
                  <a:pt x="335" y="619"/>
                </a:cubicBezTo>
                <a:cubicBezTo>
                  <a:pt x="333" y="619"/>
                  <a:pt x="333" y="618"/>
                  <a:pt x="335" y="618"/>
                </a:cubicBezTo>
                <a:cubicBezTo>
                  <a:pt x="334" y="618"/>
                  <a:pt x="334" y="618"/>
                  <a:pt x="333" y="618"/>
                </a:cubicBezTo>
                <a:cubicBezTo>
                  <a:pt x="336" y="618"/>
                  <a:pt x="337" y="618"/>
                  <a:pt x="336" y="618"/>
                </a:cubicBezTo>
                <a:cubicBezTo>
                  <a:pt x="334" y="618"/>
                  <a:pt x="334" y="618"/>
                  <a:pt x="334" y="618"/>
                </a:cubicBezTo>
                <a:cubicBezTo>
                  <a:pt x="336" y="618"/>
                  <a:pt x="336" y="618"/>
                  <a:pt x="336" y="618"/>
                </a:cubicBezTo>
                <a:cubicBezTo>
                  <a:pt x="335" y="618"/>
                  <a:pt x="332" y="618"/>
                  <a:pt x="334" y="618"/>
                </a:cubicBezTo>
                <a:cubicBezTo>
                  <a:pt x="336" y="618"/>
                  <a:pt x="336" y="618"/>
                  <a:pt x="336" y="618"/>
                </a:cubicBezTo>
                <a:cubicBezTo>
                  <a:pt x="334" y="618"/>
                  <a:pt x="331" y="617"/>
                  <a:pt x="333" y="617"/>
                </a:cubicBezTo>
                <a:cubicBezTo>
                  <a:pt x="336" y="617"/>
                  <a:pt x="336" y="617"/>
                  <a:pt x="336" y="617"/>
                </a:cubicBezTo>
                <a:cubicBezTo>
                  <a:pt x="335" y="617"/>
                  <a:pt x="334" y="617"/>
                  <a:pt x="333" y="617"/>
                </a:cubicBezTo>
                <a:cubicBezTo>
                  <a:pt x="335" y="617"/>
                  <a:pt x="335" y="617"/>
                  <a:pt x="337" y="617"/>
                </a:cubicBezTo>
                <a:cubicBezTo>
                  <a:pt x="331" y="616"/>
                  <a:pt x="331" y="616"/>
                  <a:pt x="332" y="615"/>
                </a:cubicBezTo>
                <a:cubicBezTo>
                  <a:pt x="333" y="615"/>
                  <a:pt x="333" y="615"/>
                  <a:pt x="333" y="615"/>
                </a:cubicBezTo>
                <a:cubicBezTo>
                  <a:pt x="334" y="615"/>
                  <a:pt x="331" y="615"/>
                  <a:pt x="332" y="615"/>
                </a:cubicBezTo>
                <a:cubicBezTo>
                  <a:pt x="333" y="615"/>
                  <a:pt x="335" y="615"/>
                  <a:pt x="336" y="615"/>
                </a:cubicBezTo>
                <a:cubicBezTo>
                  <a:pt x="338" y="615"/>
                  <a:pt x="334" y="615"/>
                  <a:pt x="333" y="615"/>
                </a:cubicBezTo>
                <a:cubicBezTo>
                  <a:pt x="331" y="615"/>
                  <a:pt x="334" y="615"/>
                  <a:pt x="332" y="615"/>
                </a:cubicBezTo>
                <a:cubicBezTo>
                  <a:pt x="331" y="615"/>
                  <a:pt x="333" y="614"/>
                  <a:pt x="331" y="614"/>
                </a:cubicBezTo>
                <a:cubicBezTo>
                  <a:pt x="332" y="614"/>
                  <a:pt x="334" y="614"/>
                  <a:pt x="335" y="614"/>
                </a:cubicBezTo>
                <a:cubicBezTo>
                  <a:pt x="333" y="614"/>
                  <a:pt x="333" y="614"/>
                  <a:pt x="333" y="614"/>
                </a:cubicBezTo>
                <a:cubicBezTo>
                  <a:pt x="337" y="614"/>
                  <a:pt x="339" y="615"/>
                  <a:pt x="343" y="614"/>
                </a:cubicBezTo>
                <a:cubicBezTo>
                  <a:pt x="343" y="614"/>
                  <a:pt x="343" y="614"/>
                  <a:pt x="343" y="614"/>
                </a:cubicBezTo>
                <a:cubicBezTo>
                  <a:pt x="346" y="614"/>
                  <a:pt x="346" y="615"/>
                  <a:pt x="347" y="614"/>
                </a:cubicBezTo>
                <a:cubicBezTo>
                  <a:pt x="346" y="614"/>
                  <a:pt x="342" y="614"/>
                  <a:pt x="341" y="614"/>
                </a:cubicBezTo>
                <a:cubicBezTo>
                  <a:pt x="340" y="614"/>
                  <a:pt x="334" y="614"/>
                  <a:pt x="334" y="614"/>
                </a:cubicBezTo>
                <a:cubicBezTo>
                  <a:pt x="336" y="614"/>
                  <a:pt x="335" y="614"/>
                  <a:pt x="337" y="614"/>
                </a:cubicBezTo>
                <a:cubicBezTo>
                  <a:pt x="339" y="614"/>
                  <a:pt x="336" y="614"/>
                  <a:pt x="336" y="614"/>
                </a:cubicBezTo>
                <a:cubicBezTo>
                  <a:pt x="335" y="614"/>
                  <a:pt x="332" y="614"/>
                  <a:pt x="332" y="614"/>
                </a:cubicBezTo>
                <a:cubicBezTo>
                  <a:pt x="333" y="614"/>
                  <a:pt x="335" y="614"/>
                  <a:pt x="335" y="614"/>
                </a:cubicBezTo>
                <a:cubicBezTo>
                  <a:pt x="333" y="614"/>
                  <a:pt x="332" y="613"/>
                  <a:pt x="331" y="614"/>
                </a:cubicBezTo>
                <a:cubicBezTo>
                  <a:pt x="327" y="613"/>
                  <a:pt x="332" y="613"/>
                  <a:pt x="329" y="613"/>
                </a:cubicBezTo>
                <a:cubicBezTo>
                  <a:pt x="332" y="613"/>
                  <a:pt x="335" y="613"/>
                  <a:pt x="336" y="613"/>
                </a:cubicBezTo>
                <a:cubicBezTo>
                  <a:pt x="334" y="613"/>
                  <a:pt x="333" y="613"/>
                  <a:pt x="329" y="613"/>
                </a:cubicBezTo>
                <a:cubicBezTo>
                  <a:pt x="330" y="613"/>
                  <a:pt x="332" y="613"/>
                  <a:pt x="333" y="613"/>
                </a:cubicBezTo>
                <a:cubicBezTo>
                  <a:pt x="335" y="613"/>
                  <a:pt x="329" y="613"/>
                  <a:pt x="334" y="613"/>
                </a:cubicBezTo>
                <a:cubicBezTo>
                  <a:pt x="331" y="613"/>
                  <a:pt x="331" y="613"/>
                  <a:pt x="331" y="613"/>
                </a:cubicBezTo>
                <a:cubicBezTo>
                  <a:pt x="332" y="613"/>
                  <a:pt x="333" y="613"/>
                  <a:pt x="334" y="613"/>
                </a:cubicBezTo>
                <a:cubicBezTo>
                  <a:pt x="334" y="612"/>
                  <a:pt x="331" y="612"/>
                  <a:pt x="335" y="612"/>
                </a:cubicBezTo>
                <a:cubicBezTo>
                  <a:pt x="334" y="612"/>
                  <a:pt x="334" y="612"/>
                  <a:pt x="332" y="612"/>
                </a:cubicBezTo>
                <a:cubicBezTo>
                  <a:pt x="330" y="612"/>
                  <a:pt x="334" y="612"/>
                  <a:pt x="330" y="612"/>
                </a:cubicBezTo>
                <a:cubicBezTo>
                  <a:pt x="333" y="612"/>
                  <a:pt x="330" y="612"/>
                  <a:pt x="329" y="612"/>
                </a:cubicBezTo>
                <a:cubicBezTo>
                  <a:pt x="330" y="612"/>
                  <a:pt x="330" y="612"/>
                  <a:pt x="330" y="612"/>
                </a:cubicBezTo>
                <a:cubicBezTo>
                  <a:pt x="330" y="612"/>
                  <a:pt x="330" y="612"/>
                  <a:pt x="328" y="612"/>
                </a:cubicBezTo>
                <a:cubicBezTo>
                  <a:pt x="329" y="612"/>
                  <a:pt x="330" y="612"/>
                  <a:pt x="331" y="612"/>
                </a:cubicBezTo>
                <a:cubicBezTo>
                  <a:pt x="328" y="612"/>
                  <a:pt x="328" y="612"/>
                  <a:pt x="328" y="612"/>
                </a:cubicBezTo>
                <a:cubicBezTo>
                  <a:pt x="327" y="612"/>
                  <a:pt x="332" y="612"/>
                  <a:pt x="332" y="612"/>
                </a:cubicBezTo>
                <a:cubicBezTo>
                  <a:pt x="333" y="612"/>
                  <a:pt x="333" y="612"/>
                  <a:pt x="333" y="612"/>
                </a:cubicBezTo>
                <a:cubicBezTo>
                  <a:pt x="333" y="612"/>
                  <a:pt x="335" y="612"/>
                  <a:pt x="334" y="611"/>
                </a:cubicBezTo>
                <a:cubicBezTo>
                  <a:pt x="332" y="611"/>
                  <a:pt x="330" y="611"/>
                  <a:pt x="328" y="611"/>
                </a:cubicBezTo>
                <a:cubicBezTo>
                  <a:pt x="327" y="611"/>
                  <a:pt x="331" y="611"/>
                  <a:pt x="328" y="611"/>
                </a:cubicBezTo>
                <a:cubicBezTo>
                  <a:pt x="331" y="611"/>
                  <a:pt x="331" y="611"/>
                  <a:pt x="331" y="611"/>
                </a:cubicBezTo>
                <a:cubicBezTo>
                  <a:pt x="332" y="611"/>
                  <a:pt x="334" y="611"/>
                  <a:pt x="334" y="611"/>
                </a:cubicBezTo>
                <a:cubicBezTo>
                  <a:pt x="334" y="611"/>
                  <a:pt x="331" y="611"/>
                  <a:pt x="329" y="611"/>
                </a:cubicBezTo>
                <a:cubicBezTo>
                  <a:pt x="329" y="611"/>
                  <a:pt x="331" y="611"/>
                  <a:pt x="332" y="611"/>
                </a:cubicBezTo>
                <a:cubicBezTo>
                  <a:pt x="331" y="611"/>
                  <a:pt x="330" y="611"/>
                  <a:pt x="329" y="611"/>
                </a:cubicBezTo>
                <a:cubicBezTo>
                  <a:pt x="330" y="611"/>
                  <a:pt x="332" y="611"/>
                  <a:pt x="334" y="610"/>
                </a:cubicBezTo>
                <a:cubicBezTo>
                  <a:pt x="337" y="611"/>
                  <a:pt x="337" y="611"/>
                  <a:pt x="337" y="611"/>
                </a:cubicBezTo>
                <a:cubicBezTo>
                  <a:pt x="337" y="610"/>
                  <a:pt x="337" y="610"/>
                  <a:pt x="337" y="610"/>
                </a:cubicBezTo>
                <a:cubicBezTo>
                  <a:pt x="340" y="611"/>
                  <a:pt x="340" y="610"/>
                  <a:pt x="342" y="610"/>
                </a:cubicBezTo>
                <a:cubicBezTo>
                  <a:pt x="343" y="610"/>
                  <a:pt x="342" y="610"/>
                  <a:pt x="341" y="610"/>
                </a:cubicBezTo>
                <a:cubicBezTo>
                  <a:pt x="337" y="610"/>
                  <a:pt x="335" y="610"/>
                  <a:pt x="331" y="610"/>
                </a:cubicBezTo>
                <a:cubicBezTo>
                  <a:pt x="329" y="610"/>
                  <a:pt x="341" y="610"/>
                  <a:pt x="334" y="610"/>
                </a:cubicBezTo>
                <a:cubicBezTo>
                  <a:pt x="333" y="610"/>
                  <a:pt x="331" y="610"/>
                  <a:pt x="331" y="610"/>
                </a:cubicBezTo>
                <a:cubicBezTo>
                  <a:pt x="330" y="610"/>
                  <a:pt x="327" y="610"/>
                  <a:pt x="329" y="609"/>
                </a:cubicBezTo>
                <a:cubicBezTo>
                  <a:pt x="330" y="610"/>
                  <a:pt x="333" y="609"/>
                  <a:pt x="335" y="609"/>
                </a:cubicBezTo>
                <a:cubicBezTo>
                  <a:pt x="334" y="609"/>
                  <a:pt x="334" y="610"/>
                  <a:pt x="335" y="610"/>
                </a:cubicBezTo>
                <a:cubicBezTo>
                  <a:pt x="336" y="610"/>
                  <a:pt x="339" y="610"/>
                  <a:pt x="339" y="609"/>
                </a:cubicBezTo>
                <a:cubicBezTo>
                  <a:pt x="339" y="609"/>
                  <a:pt x="339" y="609"/>
                  <a:pt x="336" y="609"/>
                </a:cubicBezTo>
                <a:cubicBezTo>
                  <a:pt x="334" y="609"/>
                  <a:pt x="337" y="609"/>
                  <a:pt x="334" y="609"/>
                </a:cubicBezTo>
                <a:cubicBezTo>
                  <a:pt x="333" y="609"/>
                  <a:pt x="337" y="609"/>
                  <a:pt x="333" y="609"/>
                </a:cubicBezTo>
                <a:cubicBezTo>
                  <a:pt x="333" y="609"/>
                  <a:pt x="331" y="609"/>
                  <a:pt x="329" y="609"/>
                </a:cubicBezTo>
                <a:cubicBezTo>
                  <a:pt x="328" y="609"/>
                  <a:pt x="328" y="609"/>
                  <a:pt x="328" y="609"/>
                </a:cubicBezTo>
                <a:cubicBezTo>
                  <a:pt x="329" y="609"/>
                  <a:pt x="329" y="609"/>
                  <a:pt x="329" y="609"/>
                </a:cubicBezTo>
                <a:cubicBezTo>
                  <a:pt x="331" y="609"/>
                  <a:pt x="327" y="609"/>
                  <a:pt x="327" y="609"/>
                </a:cubicBezTo>
                <a:cubicBezTo>
                  <a:pt x="330" y="609"/>
                  <a:pt x="330" y="609"/>
                  <a:pt x="330" y="609"/>
                </a:cubicBezTo>
                <a:cubicBezTo>
                  <a:pt x="333" y="609"/>
                  <a:pt x="329" y="609"/>
                  <a:pt x="333" y="609"/>
                </a:cubicBezTo>
                <a:cubicBezTo>
                  <a:pt x="334" y="609"/>
                  <a:pt x="331" y="609"/>
                  <a:pt x="333" y="609"/>
                </a:cubicBezTo>
                <a:cubicBezTo>
                  <a:pt x="333" y="609"/>
                  <a:pt x="333" y="609"/>
                  <a:pt x="333" y="609"/>
                </a:cubicBezTo>
                <a:cubicBezTo>
                  <a:pt x="334" y="609"/>
                  <a:pt x="339" y="609"/>
                  <a:pt x="336" y="608"/>
                </a:cubicBezTo>
                <a:cubicBezTo>
                  <a:pt x="335" y="608"/>
                  <a:pt x="334" y="608"/>
                  <a:pt x="333" y="608"/>
                </a:cubicBezTo>
                <a:cubicBezTo>
                  <a:pt x="332" y="608"/>
                  <a:pt x="331" y="608"/>
                  <a:pt x="330" y="608"/>
                </a:cubicBezTo>
                <a:cubicBezTo>
                  <a:pt x="334" y="608"/>
                  <a:pt x="331" y="608"/>
                  <a:pt x="334" y="608"/>
                </a:cubicBezTo>
                <a:cubicBezTo>
                  <a:pt x="332" y="608"/>
                  <a:pt x="332" y="608"/>
                  <a:pt x="335" y="608"/>
                </a:cubicBezTo>
                <a:cubicBezTo>
                  <a:pt x="339" y="608"/>
                  <a:pt x="335" y="608"/>
                  <a:pt x="339" y="609"/>
                </a:cubicBezTo>
                <a:cubicBezTo>
                  <a:pt x="339" y="608"/>
                  <a:pt x="343" y="608"/>
                  <a:pt x="345" y="608"/>
                </a:cubicBezTo>
                <a:cubicBezTo>
                  <a:pt x="345" y="608"/>
                  <a:pt x="344" y="608"/>
                  <a:pt x="344" y="608"/>
                </a:cubicBezTo>
                <a:cubicBezTo>
                  <a:pt x="341" y="608"/>
                  <a:pt x="341" y="608"/>
                  <a:pt x="339" y="608"/>
                </a:cubicBezTo>
                <a:cubicBezTo>
                  <a:pt x="340" y="608"/>
                  <a:pt x="338" y="608"/>
                  <a:pt x="336" y="608"/>
                </a:cubicBezTo>
                <a:cubicBezTo>
                  <a:pt x="337" y="608"/>
                  <a:pt x="340" y="608"/>
                  <a:pt x="340" y="608"/>
                </a:cubicBezTo>
                <a:cubicBezTo>
                  <a:pt x="339" y="607"/>
                  <a:pt x="339" y="607"/>
                  <a:pt x="340" y="607"/>
                </a:cubicBezTo>
                <a:cubicBezTo>
                  <a:pt x="337" y="607"/>
                  <a:pt x="339" y="607"/>
                  <a:pt x="337" y="607"/>
                </a:cubicBezTo>
                <a:cubicBezTo>
                  <a:pt x="338" y="607"/>
                  <a:pt x="340" y="607"/>
                  <a:pt x="341" y="607"/>
                </a:cubicBezTo>
                <a:cubicBezTo>
                  <a:pt x="339" y="607"/>
                  <a:pt x="343" y="607"/>
                  <a:pt x="343" y="607"/>
                </a:cubicBezTo>
                <a:cubicBezTo>
                  <a:pt x="341" y="606"/>
                  <a:pt x="340" y="606"/>
                  <a:pt x="340" y="606"/>
                </a:cubicBezTo>
                <a:cubicBezTo>
                  <a:pt x="342" y="606"/>
                  <a:pt x="340" y="605"/>
                  <a:pt x="339" y="605"/>
                </a:cubicBezTo>
                <a:cubicBezTo>
                  <a:pt x="341" y="605"/>
                  <a:pt x="344" y="605"/>
                  <a:pt x="345" y="605"/>
                </a:cubicBezTo>
                <a:cubicBezTo>
                  <a:pt x="345" y="605"/>
                  <a:pt x="341" y="605"/>
                  <a:pt x="343" y="605"/>
                </a:cubicBezTo>
                <a:cubicBezTo>
                  <a:pt x="344" y="605"/>
                  <a:pt x="344" y="605"/>
                  <a:pt x="344" y="605"/>
                </a:cubicBezTo>
                <a:cubicBezTo>
                  <a:pt x="343" y="605"/>
                  <a:pt x="346" y="605"/>
                  <a:pt x="341" y="604"/>
                </a:cubicBezTo>
                <a:cubicBezTo>
                  <a:pt x="345" y="605"/>
                  <a:pt x="345" y="605"/>
                  <a:pt x="345" y="605"/>
                </a:cubicBezTo>
                <a:cubicBezTo>
                  <a:pt x="345" y="604"/>
                  <a:pt x="344" y="604"/>
                  <a:pt x="344" y="604"/>
                </a:cubicBezTo>
                <a:cubicBezTo>
                  <a:pt x="345" y="604"/>
                  <a:pt x="346" y="604"/>
                  <a:pt x="347" y="604"/>
                </a:cubicBezTo>
                <a:cubicBezTo>
                  <a:pt x="349" y="604"/>
                  <a:pt x="346" y="604"/>
                  <a:pt x="346" y="604"/>
                </a:cubicBezTo>
                <a:cubicBezTo>
                  <a:pt x="344" y="604"/>
                  <a:pt x="344" y="604"/>
                  <a:pt x="344" y="604"/>
                </a:cubicBezTo>
                <a:cubicBezTo>
                  <a:pt x="342" y="604"/>
                  <a:pt x="345" y="604"/>
                  <a:pt x="344" y="603"/>
                </a:cubicBezTo>
                <a:cubicBezTo>
                  <a:pt x="346" y="603"/>
                  <a:pt x="346" y="603"/>
                  <a:pt x="346" y="603"/>
                </a:cubicBezTo>
                <a:cubicBezTo>
                  <a:pt x="345" y="603"/>
                  <a:pt x="345" y="603"/>
                  <a:pt x="345" y="603"/>
                </a:cubicBezTo>
                <a:cubicBezTo>
                  <a:pt x="346" y="603"/>
                  <a:pt x="348" y="603"/>
                  <a:pt x="347" y="603"/>
                </a:cubicBezTo>
                <a:cubicBezTo>
                  <a:pt x="352" y="604"/>
                  <a:pt x="352" y="604"/>
                  <a:pt x="352" y="604"/>
                </a:cubicBezTo>
                <a:cubicBezTo>
                  <a:pt x="350" y="604"/>
                  <a:pt x="349" y="603"/>
                  <a:pt x="347" y="603"/>
                </a:cubicBezTo>
                <a:cubicBezTo>
                  <a:pt x="345" y="604"/>
                  <a:pt x="346" y="604"/>
                  <a:pt x="348" y="604"/>
                </a:cubicBezTo>
                <a:cubicBezTo>
                  <a:pt x="348" y="604"/>
                  <a:pt x="347" y="604"/>
                  <a:pt x="347" y="604"/>
                </a:cubicBezTo>
                <a:cubicBezTo>
                  <a:pt x="350" y="604"/>
                  <a:pt x="350" y="604"/>
                  <a:pt x="351" y="604"/>
                </a:cubicBezTo>
                <a:cubicBezTo>
                  <a:pt x="351" y="604"/>
                  <a:pt x="352" y="604"/>
                  <a:pt x="352" y="604"/>
                </a:cubicBezTo>
                <a:cubicBezTo>
                  <a:pt x="353" y="604"/>
                  <a:pt x="353" y="604"/>
                  <a:pt x="353" y="604"/>
                </a:cubicBezTo>
                <a:cubicBezTo>
                  <a:pt x="352" y="604"/>
                  <a:pt x="351" y="604"/>
                  <a:pt x="350" y="604"/>
                </a:cubicBezTo>
                <a:cubicBezTo>
                  <a:pt x="353" y="604"/>
                  <a:pt x="354" y="604"/>
                  <a:pt x="353" y="604"/>
                </a:cubicBezTo>
                <a:cubicBezTo>
                  <a:pt x="350" y="604"/>
                  <a:pt x="355" y="605"/>
                  <a:pt x="354" y="605"/>
                </a:cubicBezTo>
                <a:cubicBezTo>
                  <a:pt x="352" y="605"/>
                  <a:pt x="349" y="605"/>
                  <a:pt x="348" y="605"/>
                </a:cubicBezTo>
                <a:cubicBezTo>
                  <a:pt x="347" y="605"/>
                  <a:pt x="348" y="605"/>
                  <a:pt x="347" y="605"/>
                </a:cubicBezTo>
                <a:cubicBezTo>
                  <a:pt x="349" y="605"/>
                  <a:pt x="352" y="605"/>
                  <a:pt x="353" y="605"/>
                </a:cubicBezTo>
                <a:cubicBezTo>
                  <a:pt x="351" y="605"/>
                  <a:pt x="351" y="605"/>
                  <a:pt x="351" y="605"/>
                </a:cubicBezTo>
                <a:cubicBezTo>
                  <a:pt x="352" y="605"/>
                  <a:pt x="355" y="605"/>
                  <a:pt x="355" y="605"/>
                </a:cubicBezTo>
                <a:cubicBezTo>
                  <a:pt x="354" y="606"/>
                  <a:pt x="354" y="606"/>
                  <a:pt x="353" y="606"/>
                </a:cubicBezTo>
                <a:cubicBezTo>
                  <a:pt x="352" y="606"/>
                  <a:pt x="352" y="606"/>
                  <a:pt x="352" y="606"/>
                </a:cubicBezTo>
                <a:cubicBezTo>
                  <a:pt x="356" y="607"/>
                  <a:pt x="353" y="607"/>
                  <a:pt x="355" y="607"/>
                </a:cubicBezTo>
                <a:cubicBezTo>
                  <a:pt x="353" y="607"/>
                  <a:pt x="357" y="608"/>
                  <a:pt x="353" y="608"/>
                </a:cubicBezTo>
                <a:cubicBezTo>
                  <a:pt x="355" y="608"/>
                  <a:pt x="356" y="609"/>
                  <a:pt x="356" y="610"/>
                </a:cubicBezTo>
                <a:cubicBezTo>
                  <a:pt x="353" y="609"/>
                  <a:pt x="353" y="609"/>
                  <a:pt x="353" y="609"/>
                </a:cubicBezTo>
                <a:cubicBezTo>
                  <a:pt x="355" y="610"/>
                  <a:pt x="351" y="610"/>
                  <a:pt x="352" y="610"/>
                </a:cubicBezTo>
                <a:cubicBezTo>
                  <a:pt x="354" y="610"/>
                  <a:pt x="355" y="610"/>
                  <a:pt x="356" y="610"/>
                </a:cubicBezTo>
                <a:cubicBezTo>
                  <a:pt x="354" y="610"/>
                  <a:pt x="356" y="610"/>
                  <a:pt x="358" y="611"/>
                </a:cubicBezTo>
                <a:cubicBezTo>
                  <a:pt x="357" y="611"/>
                  <a:pt x="357" y="611"/>
                  <a:pt x="357" y="611"/>
                </a:cubicBezTo>
                <a:cubicBezTo>
                  <a:pt x="360" y="611"/>
                  <a:pt x="357" y="611"/>
                  <a:pt x="356" y="612"/>
                </a:cubicBezTo>
                <a:cubicBezTo>
                  <a:pt x="356" y="612"/>
                  <a:pt x="354" y="612"/>
                  <a:pt x="354" y="612"/>
                </a:cubicBezTo>
                <a:cubicBezTo>
                  <a:pt x="357" y="612"/>
                  <a:pt x="357" y="612"/>
                  <a:pt x="359" y="612"/>
                </a:cubicBezTo>
                <a:cubicBezTo>
                  <a:pt x="359" y="612"/>
                  <a:pt x="358" y="613"/>
                  <a:pt x="357" y="613"/>
                </a:cubicBezTo>
                <a:cubicBezTo>
                  <a:pt x="361" y="613"/>
                  <a:pt x="358" y="614"/>
                  <a:pt x="361" y="615"/>
                </a:cubicBezTo>
                <a:cubicBezTo>
                  <a:pt x="359" y="615"/>
                  <a:pt x="359" y="615"/>
                  <a:pt x="359" y="615"/>
                </a:cubicBezTo>
                <a:cubicBezTo>
                  <a:pt x="364" y="615"/>
                  <a:pt x="359" y="616"/>
                  <a:pt x="362" y="617"/>
                </a:cubicBezTo>
                <a:cubicBezTo>
                  <a:pt x="358" y="617"/>
                  <a:pt x="358" y="617"/>
                  <a:pt x="358" y="617"/>
                </a:cubicBezTo>
                <a:cubicBezTo>
                  <a:pt x="357" y="617"/>
                  <a:pt x="359" y="617"/>
                  <a:pt x="362" y="617"/>
                </a:cubicBezTo>
                <a:cubicBezTo>
                  <a:pt x="360" y="617"/>
                  <a:pt x="364" y="617"/>
                  <a:pt x="360" y="618"/>
                </a:cubicBezTo>
                <a:cubicBezTo>
                  <a:pt x="360" y="618"/>
                  <a:pt x="362" y="618"/>
                  <a:pt x="363" y="618"/>
                </a:cubicBezTo>
                <a:cubicBezTo>
                  <a:pt x="361" y="618"/>
                  <a:pt x="362" y="618"/>
                  <a:pt x="362" y="619"/>
                </a:cubicBezTo>
                <a:cubicBezTo>
                  <a:pt x="361" y="619"/>
                  <a:pt x="360" y="619"/>
                  <a:pt x="360" y="619"/>
                </a:cubicBezTo>
                <a:cubicBezTo>
                  <a:pt x="361" y="619"/>
                  <a:pt x="359" y="619"/>
                  <a:pt x="363" y="619"/>
                </a:cubicBezTo>
                <a:cubicBezTo>
                  <a:pt x="361" y="619"/>
                  <a:pt x="366" y="620"/>
                  <a:pt x="362" y="620"/>
                </a:cubicBezTo>
                <a:cubicBezTo>
                  <a:pt x="363" y="620"/>
                  <a:pt x="363" y="620"/>
                  <a:pt x="364" y="620"/>
                </a:cubicBezTo>
                <a:cubicBezTo>
                  <a:pt x="364" y="621"/>
                  <a:pt x="362" y="621"/>
                  <a:pt x="364" y="621"/>
                </a:cubicBezTo>
                <a:cubicBezTo>
                  <a:pt x="363" y="621"/>
                  <a:pt x="362" y="621"/>
                  <a:pt x="362" y="621"/>
                </a:cubicBezTo>
                <a:cubicBezTo>
                  <a:pt x="362" y="621"/>
                  <a:pt x="363" y="621"/>
                  <a:pt x="364" y="621"/>
                </a:cubicBezTo>
                <a:cubicBezTo>
                  <a:pt x="366" y="622"/>
                  <a:pt x="362" y="622"/>
                  <a:pt x="362" y="623"/>
                </a:cubicBezTo>
                <a:cubicBezTo>
                  <a:pt x="365" y="624"/>
                  <a:pt x="363" y="625"/>
                  <a:pt x="364" y="625"/>
                </a:cubicBezTo>
                <a:cubicBezTo>
                  <a:pt x="363" y="625"/>
                  <a:pt x="363" y="625"/>
                  <a:pt x="363" y="625"/>
                </a:cubicBezTo>
                <a:cubicBezTo>
                  <a:pt x="366" y="626"/>
                  <a:pt x="359" y="626"/>
                  <a:pt x="365" y="626"/>
                </a:cubicBezTo>
                <a:cubicBezTo>
                  <a:pt x="364" y="626"/>
                  <a:pt x="364" y="626"/>
                  <a:pt x="362" y="626"/>
                </a:cubicBezTo>
                <a:cubicBezTo>
                  <a:pt x="365" y="627"/>
                  <a:pt x="361" y="627"/>
                  <a:pt x="363" y="627"/>
                </a:cubicBezTo>
                <a:cubicBezTo>
                  <a:pt x="361" y="627"/>
                  <a:pt x="363" y="628"/>
                  <a:pt x="362" y="628"/>
                </a:cubicBezTo>
                <a:cubicBezTo>
                  <a:pt x="361" y="628"/>
                  <a:pt x="361" y="628"/>
                  <a:pt x="360" y="628"/>
                </a:cubicBezTo>
                <a:cubicBezTo>
                  <a:pt x="358" y="628"/>
                  <a:pt x="364" y="628"/>
                  <a:pt x="359" y="628"/>
                </a:cubicBezTo>
                <a:cubicBezTo>
                  <a:pt x="359" y="628"/>
                  <a:pt x="362" y="628"/>
                  <a:pt x="362" y="628"/>
                </a:cubicBezTo>
                <a:cubicBezTo>
                  <a:pt x="360" y="629"/>
                  <a:pt x="363" y="630"/>
                  <a:pt x="364" y="631"/>
                </a:cubicBezTo>
                <a:cubicBezTo>
                  <a:pt x="361" y="631"/>
                  <a:pt x="356" y="631"/>
                  <a:pt x="359" y="631"/>
                </a:cubicBezTo>
                <a:cubicBezTo>
                  <a:pt x="359" y="631"/>
                  <a:pt x="361" y="631"/>
                  <a:pt x="360" y="631"/>
                </a:cubicBezTo>
                <a:cubicBezTo>
                  <a:pt x="361" y="631"/>
                  <a:pt x="355" y="631"/>
                  <a:pt x="358" y="631"/>
                </a:cubicBezTo>
                <a:cubicBezTo>
                  <a:pt x="360" y="631"/>
                  <a:pt x="359" y="631"/>
                  <a:pt x="361" y="631"/>
                </a:cubicBezTo>
                <a:cubicBezTo>
                  <a:pt x="359" y="632"/>
                  <a:pt x="356" y="632"/>
                  <a:pt x="359" y="632"/>
                </a:cubicBezTo>
                <a:cubicBezTo>
                  <a:pt x="357" y="632"/>
                  <a:pt x="357" y="632"/>
                  <a:pt x="357" y="632"/>
                </a:cubicBezTo>
                <a:cubicBezTo>
                  <a:pt x="361" y="632"/>
                  <a:pt x="359" y="633"/>
                  <a:pt x="364" y="633"/>
                </a:cubicBezTo>
                <a:cubicBezTo>
                  <a:pt x="365" y="635"/>
                  <a:pt x="367" y="636"/>
                  <a:pt x="368" y="638"/>
                </a:cubicBezTo>
                <a:cubicBezTo>
                  <a:pt x="367" y="639"/>
                  <a:pt x="369" y="641"/>
                  <a:pt x="367" y="642"/>
                </a:cubicBezTo>
                <a:cubicBezTo>
                  <a:pt x="363" y="643"/>
                  <a:pt x="363" y="643"/>
                  <a:pt x="364" y="643"/>
                </a:cubicBezTo>
                <a:cubicBezTo>
                  <a:pt x="364" y="643"/>
                  <a:pt x="364" y="643"/>
                  <a:pt x="363" y="643"/>
                </a:cubicBezTo>
                <a:cubicBezTo>
                  <a:pt x="366" y="643"/>
                  <a:pt x="363" y="644"/>
                  <a:pt x="366" y="644"/>
                </a:cubicBezTo>
                <a:cubicBezTo>
                  <a:pt x="366" y="644"/>
                  <a:pt x="367" y="645"/>
                  <a:pt x="367" y="645"/>
                </a:cubicBezTo>
                <a:cubicBezTo>
                  <a:pt x="366" y="645"/>
                  <a:pt x="364" y="645"/>
                  <a:pt x="364" y="645"/>
                </a:cubicBezTo>
                <a:cubicBezTo>
                  <a:pt x="366" y="645"/>
                  <a:pt x="366" y="645"/>
                  <a:pt x="366" y="645"/>
                </a:cubicBezTo>
                <a:cubicBezTo>
                  <a:pt x="365" y="645"/>
                  <a:pt x="365" y="645"/>
                  <a:pt x="365" y="645"/>
                </a:cubicBezTo>
                <a:cubicBezTo>
                  <a:pt x="366" y="646"/>
                  <a:pt x="367" y="646"/>
                  <a:pt x="368" y="646"/>
                </a:cubicBezTo>
                <a:cubicBezTo>
                  <a:pt x="371" y="647"/>
                  <a:pt x="364" y="649"/>
                  <a:pt x="365" y="650"/>
                </a:cubicBezTo>
                <a:cubicBezTo>
                  <a:pt x="364" y="650"/>
                  <a:pt x="365" y="651"/>
                  <a:pt x="366" y="651"/>
                </a:cubicBezTo>
                <a:close/>
                <a:moveTo>
                  <a:pt x="339" y="631"/>
                </a:moveTo>
                <a:cubicBezTo>
                  <a:pt x="339" y="631"/>
                  <a:pt x="339" y="631"/>
                  <a:pt x="339" y="631"/>
                </a:cubicBezTo>
                <a:cubicBezTo>
                  <a:pt x="339" y="631"/>
                  <a:pt x="339" y="631"/>
                  <a:pt x="339" y="631"/>
                </a:cubicBezTo>
                <a:close/>
                <a:moveTo>
                  <a:pt x="338" y="631"/>
                </a:moveTo>
                <a:cubicBezTo>
                  <a:pt x="338" y="631"/>
                  <a:pt x="338" y="631"/>
                  <a:pt x="338" y="631"/>
                </a:cubicBezTo>
                <a:cubicBezTo>
                  <a:pt x="338" y="631"/>
                  <a:pt x="338" y="631"/>
                  <a:pt x="338" y="631"/>
                </a:cubicBezTo>
                <a:cubicBezTo>
                  <a:pt x="338" y="631"/>
                  <a:pt x="338" y="631"/>
                  <a:pt x="338" y="631"/>
                </a:cubicBezTo>
                <a:close/>
                <a:moveTo>
                  <a:pt x="333" y="607"/>
                </a:moveTo>
                <a:cubicBezTo>
                  <a:pt x="334" y="607"/>
                  <a:pt x="334" y="607"/>
                  <a:pt x="334" y="607"/>
                </a:cubicBezTo>
                <a:cubicBezTo>
                  <a:pt x="334" y="607"/>
                  <a:pt x="334" y="607"/>
                  <a:pt x="333" y="607"/>
                </a:cubicBezTo>
                <a:close/>
                <a:moveTo>
                  <a:pt x="331" y="610"/>
                </a:moveTo>
                <a:cubicBezTo>
                  <a:pt x="331" y="610"/>
                  <a:pt x="331" y="610"/>
                  <a:pt x="331" y="610"/>
                </a:cubicBezTo>
                <a:cubicBezTo>
                  <a:pt x="331" y="610"/>
                  <a:pt x="331" y="610"/>
                  <a:pt x="331" y="610"/>
                </a:cubicBezTo>
                <a:close/>
                <a:moveTo>
                  <a:pt x="331" y="607"/>
                </a:moveTo>
                <a:cubicBezTo>
                  <a:pt x="333" y="607"/>
                  <a:pt x="335" y="607"/>
                  <a:pt x="336" y="607"/>
                </a:cubicBezTo>
                <a:cubicBezTo>
                  <a:pt x="336" y="607"/>
                  <a:pt x="337" y="607"/>
                  <a:pt x="337" y="607"/>
                </a:cubicBezTo>
                <a:cubicBezTo>
                  <a:pt x="336" y="607"/>
                  <a:pt x="335" y="607"/>
                  <a:pt x="334" y="607"/>
                </a:cubicBezTo>
                <a:cubicBezTo>
                  <a:pt x="334" y="607"/>
                  <a:pt x="332" y="607"/>
                  <a:pt x="333" y="607"/>
                </a:cubicBezTo>
                <a:cubicBezTo>
                  <a:pt x="332" y="607"/>
                  <a:pt x="331" y="607"/>
                  <a:pt x="331" y="607"/>
                </a:cubicBezTo>
                <a:close/>
                <a:moveTo>
                  <a:pt x="363" y="619"/>
                </a:moveTo>
                <a:cubicBezTo>
                  <a:pt x="362" y="619"/>
                  <a:pt x="362" y="619"/>
                  <a:pt x="362" y="619"/>
                </a:cubicBezTo>
                <a:cubicBezTo>
                  <a:pt x="362" y="619"/>
                  <a:pt x="362" y="619"/>
                  <a:pt x="362" y="619"/>
                </a:cubicBezTo>
                <a:lnTo>
                  <a:pt x="363" y="619"/>
                </a:lnTo>
                <a:close/>
                <a:moveTo>
                  <a:pt x="352" y="604"/>
                </a:moveTo>
                <a:cubicBezTo>
                  <a:pt x="352" y="604"/>
                  <a:pt x="352" y="604"/>
                  <a:pt x="351" y="604"/>
                </a:cubicBezTo>
                <a:cubicBezTo>
                  <a:pt x="352" y="604"/>
                  <a:pt x="352" y="604"/>
                  <a:pt x="352" y="604"/>
                </a:cubicBezTo>
                <a:close/>
                <a:moveTo>
                  <a:pt x="363" y="627"/>
                </a:moveTo>
                <a:cubicBezTo>
                  <a:pt x="363" y="627"/>
                  <a:pt x="363" y="627"/>
                  <a:pt x="363" y="627"/>
                </a:cubicBezTo>
                <a:cubicBezTo>
                  <a:pt x="363" y="627"/>
                  <a:pt x="363" y="627"/>
                  <a:pt x="363" y="627"/>
                </a:cubicBezTo>
                <a:cubicBezTo>
                  <a:pt x="363" y="627"/>
                  <a:pt x="363" y="627"/>
                  <a:pt x="363" y="627"/>
                </a:cubicBezTo>
                <a:close/>
                <a:moveTo>
                  <a:pt x="338" y="633"/>
                </a:moveTo>
                <a:cubicBezTo>
                  <a:pt x="338" y="633"/>
                  <a:pt x="338" y="633"/>
                  <a:pt x="338" y="633"/>
                </a:cubicBezTo>
                <a:cubicBezTo>
                  <a:pt x="337" y="633"/>
                  <a:pt x="337" y="633"/>
                  <a:pt x="338" y="633"/>
                </a:cubicBezTo>
                <a:close/>
                <a:moveTo>
                  <a:pt x="353" y="603"/>
                </a:moveTo>
                <a:cubicBezTo>
                  <a:pt x="349" y="603"/>
                  <a:pt x="349" y="603"/>
                  <a:pt x="349" y="603"/>
                </a:cubicBezTo>
                <a:cubicBezTo>
                  <a:pt x="351" y="603"/>
                  <a:pt x="351" y="603"/>
                  <a:pt x="353" y="603"/>
                </a:cubicBezTo>
                <a:close/>
                <a:moveTo>
                  <a:pt x="337" y="607"/>
                </a:moveTo>
                <a:cubicBezTo>
                  <a:pt x="336" y="607"/>
                  <a:pt x="335" y="607"/>
                  <a:pt x="335" y="607"/>
                </a:cubicBezTo>
                <a:cubicBezTo>
                  <a:pt x="335" y="607"/>
                  <a:pt x="336" y="607"/>
                  <a:pt x="336" y="607"/>
                </a:cubicBezTo>
                <a:cubicBezTo>
                  <a:pt x="336" y="607"/>
                  <a:pt x="337" y="607"/>
                  <a:pt x="337" y="607"/>
                </a:cubicBezTo>
                <a:close/>
                <a:moveTo>
                  <a:pt x="333" y="607"/>
                </a:moveTo>
                <a:cubicBezTo>
                  <a:pt x="333" y="607"/>
                  <a:pt x="335" y="607"/>
                  <a:pt x="336" y="607"/>
                </a:cubicBezTo>
                <a:lnTo>
                  <a:pt x="333" y="607"/>
                </a:lnTo>
                <a:close/>
                <a:moveTo>
                  <a:pt x="328" y="608"/>
                </a:moveTo>
                <a:cubicBezTo>
                  <a:pt x="328" y="608"/>
                  <a:pt x="329" y="608"/>
                  <a:pt x="330" y="608"/>
                </a:cubicBezTo>
                <a:lnTo>
                  <a:pt x="328" y="608"/>
                </a:lnTo>
                <a:close/>
                <a:moveTo>
                  <a:pt x="333" y="608"/>
                </a:moveTo>
                <a:cubicBezTo>
                  <a:pt x="331" y="608"/>
                  <a:pt x="332" y="608"/>
                  <a:pt x="332" y="609"/>
                </a:cubicBezTo>
                <a:cubicBezTo>
                  <a:pt x="333" y="608"/>
                  <a:pt x="333" y="608"/>
                  <a:pt x="333" y="608"/>
                </a:cubicBezTo>
                <a:close/>
                <a:moveTo>
                  <a:pt x="329" y="610"/>
                </a:moveTo>
                <a:cubicBezTo>
                  <a:pt x="327" y="610"/>
                  <a:pt x="330" y="610"/>
                  <a:pt x="329" y="610"/>
                </a:cubicBezTo>
                <a:cubicBezTo>
                  <a:pt x="331" y="610"/>
                  <a:pt x="329" y="610"/>
                  <a:pt x="329" y="610"/>
                </a:cubicBezTo>
                <a:close/>
                <a:moveTo>
                  <a:pt x="330" y="611"/>
                </a:moveTo>
                <a:cubicBezTo>
                  <a:pt x="330" y="611"/>
                  <a:pt x="331" y="611"/>
                  <a:pt x="331" y="611"/>
                </a:cubicBezTo>
                <a:cubicBezTo>
                  <a:pt x="331" y="611"/>
                  <a:pt x="331" y="611"/>
                  <a:pt x="331" y="611"/>
                </a:cubicBezTo>
                <a:lnTo>
                  <a:pt x="330" y="611"/>
                </a:lnTo>
                <a:close/>
                <a:moveTo>
                  <a:pt x="336" y="627"/>
                </a:moveTo>
                <a:cubicBezTo>
                  <a:pt x="337" y="627"/>
                  <a:pt x="337" y="627"/>
                  <a:pt x="337" y="627"/>
                </a:cubicBezTo>
                <a:cubicBezTo>
                  <a:pt x="338" y="627"/>
                  <a:pt x="338" y="627"/>
                  <a:pt x="338" y="627"/>
                </a:cubicBezTo>
                <a:lnTo>
                  <a:pt x="336" y="627"/>
                </a:lnTo>
                <a:close/>
                <a:moveTo>
                  <a:pt x="336" y="634"/>
                </a:moveTo>
                <a:cubicBezTo>
                  <a:pt x="336" y="634"/>
                  <a:pt x="338" y="634"/>
                  <a:pt x="337" y="634"/>
                </a:cubicBezTo>
                <a:cubicBezTo>
                  <a:pt x="337" y="634"/>
                  <a:pt x="335" y="634"/>
                  <a:pt x="336" y="634"/>
                </a:cubicBezTo>
                <a:close/>
                <a:moveTo>
                  <a:pt x="344" y="637"/>
                </a:moveTo>
                <a:cubicBezTo>
                  <a:pt x="344" y="637"/>
                  <a:pt x="344" y="637"/>
                  <a:pt x="344" y="637"/>
                </a:cubicBezTo>
                <a:cubicBezTo>
                  <a:pt x="347" y="637"/>
                  <a:pt x="347" y="637"/>
                  <a:pt x="347" y="637"/>
                </a:cubicBezTo>
                <a:lnTo>
                  <a:pt x="344" y="637"/>
                </a:lnTo>
                <a:close/>
                <a:moveTo>
                  <a:pt x="47" y="351"/>
                </a:moveTo>
                <a:cubicBezTo>
                  <a:pt x="47" y="352"/>
                  <a:pt x="47" y="350"/>
                  <a:pt x="47" y="350"/>
                </a:cubicBezTo>
                <a:cubicBezTo>
                  <a:pt x="47" y="349"/>
                  <a:pt x="47" y="350"/>
                  <a:pt x="47" y="351"/>
                </a:cubicBezTo>
                <a:close/>
                <a:moveTo>
                  <a:pt x="71" y="339"/>
                </a:moveTo>
                <a:cubicBezTo>
                  <a:pt x="71" y="339"/>
                  <a:pt x="71" y="339"/>
                  <a:pt x="71" y="340"/>
                </a:cubicBezTo>
                <a:cubicBezTo>
                  <a:pt x="71" y="340"/>
                  <a:pt x="71" y="340"/>
                  <a:pt x="71" y="340"/>
                </a:cubicBezTo>
                <a:cubicBezTo>
                  <a:pt x="71" y="340"/>
                  <a:pt x="71" y="340"/>
                  <a:pt x="71" y="339"/>
                </a:cubicBezTo>
                <a:close/>
                <a:moveTo>
                  <a:pt x="63" y="340"/>
                </a:moveTo>
                <a:cubicBezTo>
                  <a:pt x="63" y="340"/>
                  <a:pt x="63" y="340"/>
                  <a:pt x="63" y="340"/>
                </a:cubicBezTo>
                <a:cubicBezTo>
                  <a:pt x="63" y="340"/>
                  <a:pt x="63" y="340"/>
                  <a:pt x="63" y="340"/>
                </a:cubicBezTo>
                <a:close/>
                <a:moveTo>
                  <a:pt x="48" y="351"/>
                </a:moveTo>
                <a:cubicBezTo>
                  <a:pt x="48" y="351"/>
                  <a:pt x="48" y="351"/>
                  <a:pt x="48" y="351"/>
                </a:cubicBezTo>
                <a:cubicBezTo>
                  <a:pt x="48" y="351"/>
                  <a:pt x="48" y="351"/>
                  <a:pt x="48" y="351"/>
                </a:cubicBezTo>
                <a:close/>
                <a:moveTo>
                  <a:pt x="48" y="356"/>
                </a:moveTo>
                <a:cubicBezTo>
                  <a:pt x="48" y="357"/>
                  <a:pt x="48" y="357"/>
                  <a:pt x="48" y="355"/>
                </a:cubicBezTo>
                <a:cubicBezTo>
                  <a:pt x="48" y="355"/>
                  <a:pt x="48" y="355"/>
                  <a:pt x="48" y="356"/>
                </a:cubicBezTo>
                <a:cubicBezTo>
                  <a:pt x="48" y="353"/>
                  <a:pt x="48" y="353"/>
                  <a:pt x="48" y="351"/>
                </a:cubicBezTo>
                <a:cubicBezTo>
                  <a:pt x="48" y="351"/>
                  <a:pt x="48" y="351"/>
                  <a:pt x="48" y="351"/>
                </a:cubicBezTo>
                <a:cubicBezTo>
                  <a:pt x="48" y="350"/>
                  <a:pt x="48" y="349"/>
                  <a:pt x="48" y="349"/>
                </a:cubicBezTo>
                <a:cubicBezTo>
                  <a:pt x="48" y="351"/>
                  <a:pt x="48" y="351"/>
                  <a:pt x="48" y="352"/>
                </a:cubicBezTo>
                <a:cubicBezTo>
                  <a:pt x="48" y="349"/>
                  <a:pt x="48" y="349"/>
                  <a:pt x="49" y="349"/>
                </a:cubicBezTo>
                <a:cubicBezTo>
                  <a:pt x="49" y="352"/>
                  <a:pt x="49" y="347"/>
                  <a:pt x="49" y="348"/>
                </a:cubicBezTo>
                <a:cubicBezTo>
                  <a:pt x="49" y="351"/>
                  <a:pt x="49" y="353"/>
                  <a:pt x="49" y="354"/>
                </a:cubicBezTo>
                <a:cubicBezTo>
                  <a:pt x="49" y="355"/>
                  <a:pt x="49" y="354"/>
                  <a:pt x="49" y="355"/>
                </a:cubicBezTo>
                <a:cubicBezTo>
                  <a:pt x="49" y="353"/>
                  <a:pt x="49" y="350"/>
                  <a:pt x="49" y="349"/>
                </a:cubicBezTo>
                <a:cubicBezTo>
                  <a:pt x="49" y="351"/>
                  <a:pt x="49" y="351"/>
                  <a:pt x="49" y="351"/>
                </a:cubicBezTo>
                <a:cubicBezTo>
                  <a:pt x="49" y="350"/>
                  <a:pt x="49" y="347"/>
                  <a:pt x="50" y="348"/>
                </a:cubicBezTo>
                <a:cubicBezTo>
                  <a:pt x="50" y="349"/>
                  <a:pt x="50" y="349"/>
                  <a:pt x="51" y="349"/>
                </a:cubicBezTo>
                <a:cubicBezTo>
                  <a:pt x="51" y="351"/>
                  <a:pt x="51" y="351"/>
                  <a:pt x="51" y="351"/>
                </a:cubicBezTo>
                <a:cubicBezTo>
                  <a:pt x="51" y="347"/>
                  <a:pt x="51" y="349"/>
                  <a:pt x="51" y="348"/>
                </a:cubicBezTo>
                <a:cubicBezTo>
                  <a:pt x="52" y="349"/>
                  <a:pt x="52" y="346"/>
                  <a:pt x="52" y="349"/>
                </a:cubicBezTo>
                <a:cubicBezTo>
                  <a:pt x="53" y="348"/>
                  <a:pt x="53" y="346"/>
                  <a:pt x="54" y="347"/>
                </a:cubicBezTo>
                <a:cubicBezTo>
                  <a:pt x="54" y="350"/>
                  <a:pt x="54" y="350"/>
                  <a:pt x="54" y="350"/>
                </a:cubicBezTo>
                <a:cubicBezTo>
                  <a:pt x="54" y="348"/>
                  <a:pt x="54" y="351"/>
                  <a:pt x="54" y="351"/>
                </a:cubicBezTo>
                <a:cubicBezTo>
                  <a:pt x="54" y="349"/>
                  <a:pt x="54" y="348"/>
                  <a:pt x="54" y="346"/>
                </a:cubicBezTo>
                <a:cubicBezTo>
                  <a:pt x="54" y="348"/>
                  <a:pt x="55" y="346"/>
                  <a:pt x="55" y="344"/>
                </a:cubicBezTo>
                <a:cubicBezTo>
                  <a:pt x="55" y="346"/>
                  <a:pt x="55" y="346"/>
                  <a:pt x="55" y="346"/>
                </a:cubicBezTo>
                <a:cubicBezTo>
                  <a:pt x="55" y="342"/>
                  <a:pt x="55" y="345"/>
                  <a:pt x="56" y="346"/>
                </a:cubicBezTo>
                <a:cubicBezTo>
                  <a:pt x="56" y="347"/>
                  <a:pt x="56" y="349"/>
                  <a:pt x="56" y="348"/>
                </a:cubicBezTo>
                <a:cubicBezTo>
                  <a:pt x="56" y="345"/>
                  <a:pt x="56" y="346"/>
                  <a:pt x="56" y="344"/>
                </a:cubicBezTo>
                <a:cubicBezTo>
                  <a:pt x="56" y="344"/>
                  <a:pt x="57" y="344"/>
                  <a:pt x="57" y="346"/>
                </a:cubicBezTo>
                <a:cubicBezTo>
                  <a:pt x="58" y="341"/>
                  <a:pt x="58" y="344"/>
                  <a:pt x="59" y="341"/>
                </a:cubicBezTo>
                <a:cubicBezTo>
                  <a:pt x="59" y="344"/>
                  <a:pt x="59" y="344"/>
                  <a:pt x="59" y="344"/>
                </a:cubicBezTo>
                <a:cubicBezTo>
                  <a:pt x="60" y="339"/>
                  <a:pt x="60" y="343"/>
                  <a:pt x="61" y="341"/>
                </a:cubicBezTo>
                <a:cubicBezTo>
                  <a:pt x="61" y="345"/>
                  <a:pt x="61" y="345"/>
                  <a:pt x="61" y="345"/>
                </a:cubicBezTo>
                <a:cubicBezTo>
                  <a:pt x="61" y="346"/>
                  <a:pt x="61" y="344"/>
                  <a:pt x="61" y="341"/>
                </a:cubicBezTo>
                <a:cubicBezTo>
                  <a:pt x="61" y="342"/>
                  <a:pt x="62" y="339"/>
                  <a:pt x="62" y="342"/>
                </a:cubicBezTo>
                <a:cubicBezTo>
                  <a:pt x="62" y="343"/>
                  <a:pt x="62" y="340"/>
                  <a:pt x="62" y="340"/>
                </a:cubicBezTo>
                <a:cubicBezTo>
                  <a:pt x="62" y="341"/>
                  <a:pt x="63" y="341"/>
                  <a:pt x="63" y="340"/>
                </a:cubicBezTo>
                <a:cubicBezTo>
                  <a:pt x="63" y="341"/>
                  <a:pt x="63" y="342"/>
                  <a:pt x="63" y="343"/>
                </a:cubicBezTo>
                <a:cubicBezTo>
                  <a:pt x="63" y="342"/>
                  <a:pt x="63" y="344"/>
                  <a:pt x="63" y="339"/>
                </a:cubicBezTo>
                <a:cubicBezTo>
                  <a:pt x="64" y="342"/>
                  <a:pt x="64" y="337"/>
                  <a:pt x="64" y="341"/>
                </a:cubicBezTo>
                <a:cubicBezTo>
                  <a:pt x="64" y="339"/>
                  <a:pt x="64" y="339"/>
                  <a:pt x="65" y="338"/>
                </a:cubicBezTo>
                <a:cubicBezTo>
                  <a:pt x="65" y="338"/>
                  <a:pt x="65" y="341"/>
                  <a:pt x="65" y="339"/>
                </a:cubicBezTo>
                <a:cubicBezTo>
                  <a:pt x="65" y="339"/>
                  <a:pt x="65" y="341"/>
                  <a:pt x="65" y="341"/>
                </a:cubicBezTo>
                <a:cubicBezTo>
                  <a:pt x="66" y="340"/>
                  <a:pt x="65" y="339"/>
                  <a:pt x="66" y="338"/>
                </a:cubicBezTo>
                <a:cubicBezTo>
                  <a:pt x="66" y="336"/>
                  <a:pt x="67" y="341"/>
                  <a:pt x="67" y="340"/>
                </a:cubicBezTo>
                <a:cubicBezTo>
                  <a:pt x="68" y="338"/>
                  <a:pt x="69" y="339"/>
                  <a:pt x="69" y="339"/>
                </a:cubicBezTo>
                <a:cubicBezTo>
                  <a:pt x="69" y="340"/>
                  <a:pt x="69" y="340"/>
                  <a:pt x="69" y="340"/>
                </a:cubicBezTo>
                <a:cubicBezTo>
                  <a:pt x="70" y="336"/>
                  <a:pt x="70" y="343"/>
                  <a:pt x="70" y="338"/>
                </a:cubicBezTo>
                <a:cubicBezTo>
                  <a:pt x="70" y="339"/>
                  <a:pt x="71" y="338"/>
                  <a:pt x="71" y="340"/>
                </a:cubicBezTo>
                <a:cubicBezTo>
                  <a:pt x="71" y="338"/>
                  <a:pt x="71" y="342"/>
                  <a:pt x="71" y="340"/>
                </a:cubicBezTo>
                <a:cubicBezTo>
                  <a:pt x="72" y="342"/>
                  <a:pt x="72" y="339"/>
                  <a:pt x="72" y="341"/>
                </a:cubicBezTo>
                <a:cubicBezTo>
                  <a:pt x="72" y="341"/>
                  <a:pt x="72" y="342"/>
                  <a:pt x="72" y="343"/>
                </a:cubicBezTo>
                <a:cubicBezTo>
                  <a:pt x="72" y="344"/>
                  <a:pt x="72" y="339"/>
                  <a:pt x="72" y="343"/>
                </a:cubicBezTo>
                <a:cubicBezTo>
                  <a:pt x="73" y="343"/>
                  <a:pt x="73" y="341"/>
                  <a:pt x="72" y="341"/>
                </a:cubicBezTo>
                <a:cubicBezTo>
                  <a:pt x="73" y="343"/>
                  <a:pt x="74" y="340"/>
                  <a:pt x="75" y="339"/>
                </a:cubicBezTo>
                <a:cubicBezTo>
                  <a:pt x="75" y="341"/>
                  <a:pt x="75" y="346"/>
                  <a:pt x="75" y="343"/>
                </a:cubicBezTo>
                <a:cubicBezTo>
                  <a:pt x="75" y="344"/>
                  <a:pt x="75" y="341"/>
                  <a:pt x="75" y="342"/>
                </a:cubicBezTo>
                <a:cubicBezTo>
                  <a:pt x="75" y="341"/>
                  <a:pt x="75" y="347"/>
                  <a:pt x="76" y="345"/>
                </a:cubicBezTo>
                <a:cubicBezTo>
                  <a:pt x="75" y="342"/>
                  <a:pt x="76" y="343"/>
                  <a:pt x="76" y="342"/>
                </a:cubicBezTo>
                <a:cubicBezTo>
                  <a:pt x="76" y="343"/>
                  <a:pt x="76" y="346"/>
                  <a:pt x="76" y="344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7" y="341"/>
                  <a:pt x="77" y="343"/>
                  <a:pt x="77" y="339"/>
                </a:cubicBezTo>
                <a:cubicBezTo>
                  <a:pt x="79" y="338"/>
                  <a:pt x="80" y="335"/>
                  <a:pt x="82" y="335"/>
                </a:cubicBezTo>
                <a:cubicBezTo>
                  <a:pt x="83" y="335"/>
                  <a:pt x="85" y="333"/>
                  <a:pt x="87" y="336"/>
                </a:cubicBezTo>
                <a:cubicBezTo>
                  <a:pt x="87" y="340"/>
                  <a:pt x="87" y="340"/>
                  <a:pt x="87" y="338"/>
                </a:cubicBezTo>
                <a:cubicBezTo>
                  <a:pt x="87" y="339"/>
                  <a:pt x="87" y="339"/>
                  <a:pt x="87" y="339"/>
                </a:cubicBezTo>
                <a:cubicBezTo>
                  <a:pt x="87" y="336"/>
                  <a:pt x="88" y="339"/>
                  <a:pt x="88" y="336"/>
                </a:cubicBezTo>
                <a:cubicBezTo>
                  <a:pt x="88" y="337"/>
                  <a:pt x="89" y="336"/>
                  <a:pt x="90" y="336"/>
                </a:cubicBezTo>
                <a:cubicBezTo>
                  <a:pt x="89" y="336"/>
                  <a:pt x="89" y="339"/>
                  <a:pt x="90" y="339"/>
                </a:cubicBezTo>
                <a:cubicBezTo>
                  <a:pt x="90" y="337"/>
                  <a:pt x="90" y="337"/>
                  <a:pt x="90" y="337"/>
                </a:cubicBezTo>
                <a:cubicBezTo>
                  <a:pt x="90" y="337"/>
                  <a:pt x="90" y="337"/>
                  <a:pt x="90" y="337"/>
                </a:cubicBezTo>
                <a:cubicBezTo>
                  <a:pt x="90" y="337"/>
                  <a:pt x="90" y="335"/>
                  <a:pt x="90" y="334"/>
                </a:cubicBezTo>
                <a:cubicBezTo>
                  <a:pt x="91" y="332"/>
                  <a:pt x="93" y="338"/>
                  <a:pt x="94" y="337"/>
                </a:cubicBezTo>
                <a:cubicBezTo>
                  <a:pt x="95" y="338"/>
                  <a:pt x="95" y="337"/>
                  <a:pt x="96" y="337"/>
                </a:cubicBezTo>
                <a:cubicBezTo>
                  <a:pt x="97" y="341"/>
                  <a:pt x="98" y="344"/>
                  <a:pt x="99" y="341"/>
                </a:cubicBezTo>
                <a:cubicBezTo>
                  <a:pt x="99" y="341"/>
                  <a:pt x="99" y="349"/>
                  <a:pt x="98" y="351"/>
                </a:cubicBezTo>
                <a:cubicBezTo>
                  <a:pt x="98" y="359"/>
                  <a:pt x="97" y="351"/>
                  <a:pt x="96" y="356"/>
                </a:cubicBezTo>
                <a:cubicBezTo>
                  <a:pt x="96" y="356"/>
                  <a:pt x="96" y="352"/>
                  <a:pt x="96" y="353"/>
                </a:cubicBezTo>
                <a:cubicBezTo>
                  <a:pt x="95" y="359"/>
                  <a:pt x="94" y="355"/>
                  <a:pt x="94" y="351"/>
                </a:cubicBezTo>
                <a:cubicBezTo>
                  <a:pt x="94" y="350"/>
                  <a:pt x="94" y="350"/>
                  <a:pt x="94" y="350"/>
                </a:cubicBezTo>
                <a:cubicBezTo>
                  <a:pt x="93" y="349"/>
                  <a:pt x="93" y="353"/>
                  <a:pt x="93" y="352"/>
                </a:cubicBezTo>
                <a:cubicBezTo>
                  <a:pt x="93" y="351"/>
                  <a:pt x="93" y="351"/>
                  <a:pt x="93" y="350"/>
                </a:cubicBezTo>
                <a:cubicBezTo>
                  <a:pt x="93" y="352"/>
                  <a:pt x="93" y="351"/>
                  <a:pt x="93" y="353"/>
                </a:cubicBezTo>
                <a:cubicBezTo>
                  <a:pt x="93" y="352"/>
                  <a:pt x="93" y="350"/>
                  <a:pt x="93" y="349"/>
                </a:cubicBezTo>
                <a:cubicBezTo>
                  <a:pt x="92" y="352"/>
                  <a:pt x="92" y="352"/>
                  <a:pt x="92" y="352"/>
                </a:cubicBezTo>
                <a:cubicBezTo>
                  <a:pt x="92" y="358"/>
                  <a:pt x="92" y="351"/>
                  <a:pt x="92" y="354"/>
                </a:cubicBezTo>
                <a:cubicBezTo>
                  <a:pt x="92" y="353"/>
                  <a:pt x="92" y="353"/>
                  <a:pt x="92" y="353"/>
                </a:cubicBezTo>
                <a:cubicBezTo>
                  <a:pt x="91" y="356"/>
                  <a:pt x="90" y="356"/>
                  <a:pt x="90" y="357"/>
                </a:cubicBezTo>
                <a:cubicBezTo>
                  <a:pt x="90" y="356"/>
                  <a:pt x="90" y="355"/>
                  <a:pt x="90" y="353"/>
                </a:cubicBezTo>
                <a:cubicBezTo>
                  <a:pt x="90" y="356"/>
                  <a:pt x="89" y="357"/>
                  <a:pt x="89" y="357"/>
                </a:cubicBezTo>
                <a:cubicBezTo>
                  <a:pt x="89" y="355"/>
                  <a:pt x="89" y="360"/>
                  <a:pt x="89" y="358"/>
                </a:cubicBezTo>
                <a:cubicBezTo>
                  <a:pt x="89" y="358"/>
                  <a:pt x="89" y="358"/>
                  <a:pt x="89" y="358"/>
                </a:cubicBezTo>
                <a:cubicBezTo>
                  <a:pt x="89" y="361"/>
                  <a:pt x="89" y="356"/>
                  <a:pt x="88" y="360"/>
                </a:cubicBezTo>
                <a:cubicBezTo>
                  <a:pt x="88" y="357"/>
                  <a:pt x="88" y="357"/>
                  <a:pt x="88" y="357"/>
                </a:cubicBezTo>
                <a:cubicBezTo>
                  <a:pt x="88" y="361"/>
                  <a:pt x="88" y="355"/>
                  <a:pt x="88" y="357"/>
                </a:cubicBezTo>
                <a:cubicBezTo>
                  <a:pt x="88" y="358"/>
                  <a:pt x="88" y="358"/>
                  <a:pt x="88" y="358"/>
                </a:cubicBezTo>
                <a:cubicBezTo>
                  <a:pt x="88" y="359"/>
                  <a:pt x="88" y="357"/>
                  <a:pt x="88" y="358"/>
                </a:cubicBezTo>
                <a:cubicBezTo>
                  <a:pt x="88" y="357"/>
                  <a:pt x="88" y="357"/>
                  <a:pt x="88" y="357"/>
                </a:cubicBezTo>
                <a:cubicBezTo>
                  <a:pt x="88" y="358"/>
                  <a:pt x="87" y="356"/>
                  <a:pt x="87" y="359"/>
                </a:cubicBezTo>
                <a:cubicBezTo>
                  <a:pt x="87" y="357"/>
                  <a:pt x="88" y="358"/>
                  <a:pt x="87" y="355"/>
                </a:cubicBezTo>
                <a:cubicBezTo>
                  <a:pt x="87" y="358"/>
                  <a:pt x="86" y="357"/>
                  <a:pt x="85" y="357"/>
                </a:cubicBezTo>
                <a:cubicBezTo>
                  <a:pt x="85" y="356"/>
                  <a:pt x="85" y="356"/>
                  <a:pt x="85" y="354"/>
                </a:cubicBezTo>
                <a:cubicBezTo>
                  <a:pt x="85" y="355"/>
                  <a:pt x="85" y="355"/>
                  <a:pt x="84" y="357"/>
                </a:cubicBezTo>
                <a:cubicBezTo>
                  <a:pt x="85" y="357"/>
                  <a:pt x="84" y="355"/>
                  <a:pt x="84" y="355"/>
                </a:cubicBezTo>
                <a:cubicBezTo>
                  <a:pt x="84" y="354"/>
                  <a:pt x="84" y="358"/>
                  <a:pt x="84" y="357"/>
                </a:cubicBezTo>
                <a:cubicBezTo>
                  <a:pt x="84" y="356"/>
                  <a:pt x="84" y="355"/>
                  <a:pt x="84" y="354"/>
                </a:cubicBezTo>
                <a:cubicBezTo>
                  <a:pt x="84" y="356"/>
                  <a:pt x="84" y="356"/>
                  <a:pt x="84" y="357"/>
                </a:cubicBezTo>
                <a:cubicBezTo>
                  <a:pt x="84" y="356"/>
                  <a:pt x="84" y="356"/>
                  <a:pt x="84" y="355"/>
                </a:cubicBezTo>
                <a:cubicBezTo>
                  <a:pt x="84" y="358"/>
                  <a:pt x="83" y="354"/>
                  <a:pt x="83" y="356"/>
                </a:cubicBezTo>
                <a:cubicBezTo>
                  <a:pt x="83" y="354"/>
                  <a:pt x="83" y="354"/>
                  <a:pt x="83" y="354"/>
                </a:cubicBezTo>
                <a:cubicBezTo>
                  <a:pt x="83" y="352"/>
                  <a:pt x="83" y="358"/>
                  <a:pt x="83" y="357"/>
                </a:cubicBezTo>
                <a:cubicBezTo>
                  <a:pt x="83" y="355"/>
                  <a:pt x="83" y="355"/>
                  <a:pt x="83" y="355"/>
                </a:cubicBezTo>
                <a:cubicBezTo>
                  <a:pt x="83" y="358"/>
                  <a:pt x="82" y="357"/>
                  <a:pt x="82" y="358"/>
                </a:cubicBezTo>
                <a:cubicBezTo>
                  <a:pt x="82" y="358"/>
                  <a:pt x="82" y="357"/>
                  <a:pt x="82" y="357"/>
                </a:cubicBezTo>
                <a:cubicBezTo>
                  <a:pt x="82" y="358"/>
                  <a:pt x="82" y="357"/>
                  <a:pt x="82" y="358"/>
                </a:cubicBezTo>
                <a:cubicBezTo>
                  <a:pt x="82" y="357"/>
                  <a:pt x="82" y="354"/>
                  <a:pt x="81" y="354"/>
                </a:cubicBezTo>
                <a:cubicBezTo>
                  <a:pt x="81" y="358"/>
                  <a:pt x="81" y="356"/>
                  <a:pt x="81" y="360"/>
                </a:cubicBezTo>
                <a:cubicBezTo>
                  <a:pt x="81" y="359"/>
                  <a:pt x="81" y="358"/>
                  <a:pt x="80" y="359"/>
                </a:cubicBezTo>
                <a:cubicBezTo>
                  <a:pt x="81" y="358"/>
                  <a:pt x="80" y="355"/>
                  <a:pt x="81" y="355"/>
                </a:cubicBezTo>
                <a:cubicBezTo>
                  <a:pt x="80" y="352"/>
                  <a:pt x="80" y="352"/>
                  <a:pt x="80" y="352"/>
                </a:cubicBezTo>
                <a:cubicBezTo>
                  <a:pt x="80" y="351"/>
                  <a:pt x="81" y="353"/>
                  <a:pt x="81" y="351"/>
                </a:cubicBezTo>
                <a:cubicBezTo>
                  <a:pt x="80" y="351"/>
                  <a:pt x="80" y="353"/>
                  <a:pt x="80" y="352"/>
                </a:cubicBezTo>
                <a:cubicBezTo>
                  <a:pt x="80" y="354"/>
                  <a:pt x="80" y="358"/>
                  <a:pt x="80" y="359"/>
                </a:cubicBezTo>
                <a:cubicBezTo>
                  <a:pt x="80" y="357"/>
                  <a:pt x="79" y="355"/>
                  <a:pt x="80" y="354"/>
                </a:cubicBezTo>
                <a:cubicBezTo>
                  <a:pt x="79" y="361"/>
                  <a:pt x="79" y="361"/>
                  <a:pt x="79" y="361"/>
                </a:cubicBezTo>
                <a:cubicBezTo>
                  <a:pt x="79" y="361"/>
                  <a:pt x="79" y="358"/>
                  <a:pt x="79" y="359"/>
                </a:cubicBezTo>
                <a:cubicBezTo>
                  <a:pt x="79" y="360"/>
                  <a:pt x="79" y="361"/>
                  <a:pt x="79" y="361"/>
                </a:cubicBezTo>
                <a:cubicBezTo>
                  <a:pt x="79" y="361"/>
                  <a:pt x="79" y="362"/>
                  <a:pt x="79" y="359"/>
                </a:cubicBezTo>
                <a:cubicBezTo>
                  <a:pt x="79" y="357"/>
                  <a:pt x="79" y="358"/>
                  <a:pt x="79" y="357"/>
                </a:cubicBezTo>
                <a:cubicBezTo>
                  <a:pt x="79" y="357"/>
                  <a:pt x="78" y="358"/>
                  <a:pt x="78" y="358"/>
                </a:cubicBezTo>
                <a:cubicBezTo>
                  <a:pt x="78" y="358"/>
                  <a:pt x="78" y="358"/>
                  <a:pt x="78" y="358"/>
                </a:cubicBezTo>
                <a:cubicBezTo>
                  <a:pt x="78" y="357"/>
                  <a:pt x="78" y="359"/>
                  <a:pt x="78" y="361"/>
                </a:cubicBezTo>
                <a:cubicBezTo>
                  <a:pt x="78" y="361"/>
                  <a:pt x="78" y="359"/>
                  <a:pt x="78" y="360"/>
                </a:cubicBezTo>
                <a:cubicBezTo>
                  <a:pt x="78" y="362"/>
                  <a:pt x="78" y="363"/>
                  <a:pt x="78" y="363"/>
                </a:cubicBezTo>
                <a:cubicBezTo>
                  <a:pt x="78" y="362"/>
                  <a:pt x="78" y="361"/>
                  <a:pt x="78" y="360"/>
                </a:cubicBezTo>
                <a:cubicBezTo>
                  <a:pt x="78" y="363"/>
                  <a:pt x="77" y="364"/>
                  <a:pt x="77" y="365"/>
                </a:cubicBezTo>
                <a:cubicBezTo>
                  <a:pt x="77" y="364"/>
                  <a:pt x="77" y="363"/>
                  <a:pt x="77" y="363"/>
                </a:cubicBezTo>
                <a:cubicBezTo>
                  <a:pt x="77" y="361"/>
                  <a:pt x="77" y="366"/>
                  <a:pt x="77" y="363"/>
                </a:cubicBezTo>
                <a:cubicBezTo>
                  <a:pt x="77" y="363"/>
                  <a:pt x="77" y="365"/>
                  <a:pt x="77" y="365"/>
                </a:cubicBezTo>
                <a:cubicBezTo>
                  <a:pt x="76" y="364"/>
                  <a:pt x="76" y="362"/>
                  <a:pt x="76" y="363"/>
                </a:cubicBezTo>
                <a:cubicBezTo>
                  <a:pt x="76" y="361"/>
                  <a:pt x="76" y="363"/>
                  <a:pt x="76" y="364"/>
                </a:cubicBezTo>
                <a:cubicBezTo>
                  <a:pt x="76" y="364"/>
                  <a:pt x="76" y="364"/>
                  <a:pt x="76" y="363"/>
                </a:cubicBezTo>
                <a:cubicBezTo>
                  <a:pt x="76" y="364"/>
                  <a:pt x="75" y="366"/>
                  <a:pt x="75" y="364"/>
                </a:cubicBezTo>
                <a:cubicBezTo>
                  <a:pt x="75" y="365"/>
                  <a:pt x="75" y="368"/>
                  <a:pt x="75" y="367"/>
                </a:cubicBezTo>
                <a:cubicBezTo>
                  <a:pt x="75" y="365"/>
                  <a:pt x="75" y="365"/>
                  <a:pt x="75" y="365"/>
                </a:cubicBezTo>
                <a:cubicBezTo>
                  <a:pt x="75" y="365"/>
                  <a:pt x="75" y="365"/>
                  <a:pt x="75" y="365"/>
                </a:cubicBezTo>
                <a:cubicBezTo>
                  <a:pt x="75" y="365"/>
                  <a:pt x="75" y="365"/>
                  <a:pt x="75" y="365"/>
                </a:cubicBezTo>
                <a:cubicBezTo>
                  <a:pt x="75" y="365"/>
                  <a:pt x="75" y="365"/>
                  <a:pt x="75" y="364"/>
                </a:cubicBezTo>
                <a:cubicBezTo>
                  <a:pt x="75" y="364"/>
                  <a:pt x="75" y="364"/>
                  <a:pt x="75" y="364"/>
                </a:cubicBezTo>
                <a:cubicBezTo>
                  <a:pt x="75" y="364"/>
                  <a:pt x="75" y="364"/>
                  <a:pt x="75" y="364"/>
                </a:cubicBezTo>
                <a:cubicBezTo>
                  <a:pt x="75" y="364"/>
                  <a:pt x="75" y="364"/>
                  <a:pt x="75" y="364"/>
                </a:cubicBezTo>
                <a:cubicBezTo>
                  <a:pt x="75" y="364"/>
                  <a:pt x="75" y="364"/>
                  <a:pt x="75" y="364"/>
                </a:cubicBezTo>
                <a:cubicBezTo>
                  <a:pt x="75" y="364"/>
                  <a:pt x="75" y="364"/>
                  <a:pt x="75" y="364"/>
                </a:cubicBezTo>
                <a:cubicBezTo>
                  <a:pt x="75" y="365"/>
                  <a:pt x="74" y="366"/>
                  <a:pt x="74" y="364"/>
                </a:cubicBezTo>
                <a:cubicBezTo>
                  <a:pt x="74" y="365"/>
                  <a:pt x="75" y="361"/>
                  <a:pt x="74" y="362"/>
                </a:cubicBezTo>
                <a:cubicBezTo>
                  <a:pt x="74" y="362"/>
                  <a:pt x="74" y="363"/>
                  <a:pt x="74" y="363"/>
                </a:cubicBezTo>
                <a:cubicBezTo>
                  <a:pt x="74" y="364"/>
                  <a:pt x="74" y="364"/>
                  <a:pt x="74" y="364"/>
                </a:cubicBezTo>
                <a:cubicBezTo>
                  <a:pt x="74" y="366"/>
                  <a:pt x="74" y="364"/>
                  <a:pt x="74" y="366"/>
                </a:cubicBezTo>
                <a:cubicBezTo>
                  <a:pt x="74" y="365"/>
                  <a:pt x="74" y="367"/>
                  <a:pt x="74" y="364"/>
                </a:cubicBezTo>
                <a:cubicBezTo>
                  <a:pt x="74" y="361"/>
                  <a:pt x="74" y="361"/>
                  <a:pt x="74" y="361"/>
                </a:cubicBezTo>
                <a:cubicBezTo>
                  <a:pt x="74" y="361"/>
                  <a:pt x="74" y="364"/>
                  <a:pt x="74" y="365"/>
                </a:cubicBezTo>
                <a:cubicBezTo>
                  <a:pt x="73" y="365"/>
                  <a:pt x="73" y="364"/>
                  <a:pt x="73" y="364"/>
                </a:cubicBezTo>
                <a:cubicBezTo>
                  <a:pt x="73" y="368"/>
                  <a:pt x="73" y="364"/>
                  <a:pt x="73" y="367"/>
                </a:cubicBezTo>
                <a:cubicBezTo>
                  <a:pt x="73" y="365"/>
                  <a:pt x="73" y="367"/>
                  <a:pt x="73" y="364"/>
                </a:cubicBezTo>
                <a:cubicBezTo>
                  <a:pt x="72" y="365"/>
                  <a:pt x="72" y="367"/>
                  <a:pt x="72" y="366"/>
                </a:cubicBezTo>
                <a:cubicBezTo>
                  <a:pt x="72" y="366"/>
                  <a:pt x="72" y="365"/>
                  <a:pt x="72" y="365"/>
                </a:cubicBezTo>
                <a:cubicBezTo>
                  <a:pt x="72" y="363"/>
                  <a:pt x="72" y="364"/>
                  <a:pt x="72" y="365"/>
                </a:cubicBezTo>
                <a:cubicBezTo>
                  <a:pt x="72" y="364"/>
                  <a:pt x="72" y="363"/>
                  <a:pt x="72" y="361"/>
                </a:cubicBezTo>
                <a:cubicBezTo>
                  <a:pt x="72" y="362"/>
                  <a:pt x="72" y="365"/>
                  <a:pt x="72" y="366"/>
                </a:cubicBezTo>
                <a:cubicBezTo>
                  <a:pt x="71" y="362"/>
                  <a:pt x="71" y="369"/>
                  <a:pt x="71" y="365"/>
                </a:cubicBezTo>
                <a:cubicBezTo>
                  <a:pt x="71" y="364"/>
                  <a:pt x="71" y="363"/>
                  <a:pt x="71" y="362"/>
                </a:cubicBezTo>
                <a:cubicBezTo>
                  <a:pt x="71" y="358"/>
                  <a:pt x="71" y="365"/>
                  <a:pt x="71" y="363"/>
                </a:cubicBezTo>
                <a:cubicBezTo>
                  <a:pt x="71" y="366"/>
                  <a:pt x="71" y="366"/>
                  <a:pt x="71" y="366"/>
                </a:cubicBezTo>
                <a:cubicBezTo>
                  <a:pt x="71" y="364"/>
                  <a:pt x="70" y="368"/>
                  <a:pt x="70" y="365"/>
                </a:cubicBezTo>
                <a:cubicBezTo>
                  <a:pt x="70" y="366"/>
                  <a:pt x="70" y="364"/>
                  <a:pt x="70" y="367"/>
                </a:cubicBezTo>
                <a:cubicBezTo>
                  <a:pt x="70" y="364"/>
                  <a:pt x="69" y="369"/>
                  <a:pt x="69" y="363"/>
                </a:cubicBezTo>
                <a:cubicBezTo>
                  <a:pt x="69" y="363"/>
                  <a:pt x="69" y="363"/>
                  <a:pt x="69" y="365"/>
                </a:cubicBezTo>
                <a:cubicBezTo>
                  <a:pt x="69" y="366"/>
                  <a:pt x="69" y="363"/>
                  <a:pt x="69" y="364"/>
                </a:cubicBezTo>
                <a:cubicBezTo>
                  <a:pt x="69" y="365"/>
                  <a:pt x="69" y="366"/>
                  <a:pt x="69" y="366"/>
                </a:cubicBezTo>
                <a:cubicBezTo>
                  <a:pt x="69" y="365"/>
                  <a:pt x="69" y="365"/>
                  <a:pt x="69" y="362"/>
                </a:cubicBezTo>
                <a:cubicBezTo>
                  <a:pt x="69" y="360"/>
                  <a:pt x="69" y="368"/>
                  <a:pt x="69" y="367"/>
                </a:cubicBezTo>
                <a:cubicBezTo>
                  <a:pt x="69" y="365"/>
                  <a:pt x="69" y="365"/>
                  <a:pt x="68" y="365"/>
                </a:cubicBezTo>
                <a:cubicBezTo>
                  <a:pt x="68" y="367"/>
                  <a:pt x="68" y="367"/>
                  <a:pt x="68" y="367"/>
                </a:cubicBezTo>
                <a:cubicBezTo>
                  <a:pt x="68" y="367"/>
                  <a:pt x="68" y="364"/>
                  <a:pt x="68" y="362"/>
                </a:cubicBezTo>
                <a:cubicBezTo>
                  <a:pt x="68" y="362"/>
                  <a:pt x="68" y="362"/>
                  <a:pt x="68" y="364"/>
                </a:cubicBezTo>
                <a:cubicBezTo>
                  <a:pt x="68" y="361"/>
                  <a:pt x="68" y="361"/>
                  <a:pt x="68" y="361"/>
                </a:cubicBezTo>
                <a:cubicBezTo>
                  <a:pt x="68" y="363"/>
                  <a:pt x="68" y="362"/>
                  <a:pt x="68" y="363"/>
                </a:cubicBezTo>
                <a:cubicBezTo>
                  <a:pt x="68" y="362"/>
                  <a:pt x="68" y="362"/>
                  <a:pt x="68" y="362"/>
                </a:cubicBezTo>
                <a:cubicBezTo>
                  <a:pt x="68" y="361"/>
                  <a:pt x="68" y="362"/>
                  <a:pt x="67" y="362"/>
                </a:cubicBezTo>
                <a:cubicBezTo>
                  <a:pt x="67" y="364"/>
                  <a:pt x="68" y="364"/>
                  <a:pt x="68" y="365"/>
                </a:cubicBezTo>
                <a:cubicBezTo>
                  <a:pt x="68" y="366"/>
                  <a:pt x="68" y="365"/>
                  <a:pt x="67" y="367"/>
                </a:cubicBezTo>
                <a:cubicBezTo>
                  <a:pt x="67" y="364"/>
                  <a:pt x="67" y="365"/>
                  <a:pt x="67" y="365"/>
                </a:cubicBezTo>
                <a:cubicBezTo>
                  <a:pt x="67" y="364"/>
                  <a:pt x="67" y="367"/>
                  <a:pt x="67" y="367"/>
                </a:cubicBezTo>
                <a:cubicBezTo>
                  <a:pt x="67" y="366"/>
                  <a:pt x="67" y="367"/>
                  <a:pt x="67" y="365"/>
                </a:cubicBezTo>
                <a:cubicBezTo>
                  <a:pt x="67" y="364"/>
                  <a:pt x="67" y="366"/>
                  <a:pt x="67" y="365"/>
                </a:cubicBezTo>
                <a:cubicBezTo>
                  <a:pt x="67" y="364"/>
                  <a:pt x="67" y="362"/>
                  <a:pt x="67" y="363"/>
                </a:cubicBezTo>
                <a:cubicBezTo>
                  <a:pt x="67" y="365"/>
                  <a:pt x="67" y="368"/>
                  <a:pt x="67" y="367"/>
                </a:cubicBezTo>
                <a:cubicBezTo>
                  <a:pt x="67" y="366"/>
                  <a:pt x="67" y="365"/>
                  <a:pt x="67" y="364"/>
                </a:cubicBezTo>
                <a:cubicBezTo>
                  <a:pt x="67" y="363"/>
                  <a:pt x="67" y="363"/>
                  <a:pt x="67" y="363"/>
                </a:cubicBezTo>
                <a:cubicBezTo>
                  <a:pt x="67" y="365"/>
                  <a:pt x="67" y="365"/>
                  <a:pt x="67" y="365"/>
                </a:cubicBezTo>
                <a:cubicBezTo>
                  <a:pt x="67" y="365"/>
                  <a:pt x="67" y="364"/>
                  <a:pt x="67" y="364"/>
                </a:cubicBezTo>
                <a:cubicBezTo>
                  <a:pt x="67" y="366"/>
                  <a:pt x="66" y="365"/>
                  <a:pt x="66" y="367"/>
                </a:cubicBezTo>
                <a:cubicBezTo>
                  <a:pt x="66" y="368"/>
                  <a:pt x="66" y="366"/>
                  <a:pt x="66" y="366"/>
                </a:cubicBezTo>
                <a:cubicBezTo>
                  <a:pt x="66" y="365"/>
                  <a:pt x="66" y="365"/>
                  <a:pt x="66" y="365"/>
                </a:cubicBezTo>
                <a:cubicBezTo>
                  <a:pt x="66" y="364"/>
                  <a:pt x="66" y="365"/>
                  <a:pt x="66" y="367"/>
                </a:cubicBezTo>
                <a:cubicBezTo>
                  <a:pt x="66" y="366"/>
                  <a:pt x="66" y="366"/>
                  <a:pt x="66" y="366"/>
                </a:cubicBezTo>
                <a:cubicBezTo>
                  <a:pt x="66" y="366"/>
                  <a:pt x="66" y="366"/>
                  <a:pt x="66" y="367"/>
                </a:cubicBezTo>
                <a:cubicBezTo>
                  <a:pt x="65" y="366"/>
                  <a:pt x="65" y="359"/>
                  <a:pt x="65" y="362"/>
                </a:cubicBezTo>
                <a:cubicBezTo>
                  <a:pt x="65" y="362"/>
                  <a:pt x="65" y="366"/>
                  <a:pt x="65" y="367"/>
                </a:cubicBezTo>
                <a:cubicBezTo>
                  <a:pt x="65" y="366"/>
                  <a:pt x="65" y="369"/>
                  <a:pt x="64" y="366"/>
                </a:cubicBezTo>
                <a:cubicBezTo>
                  <a:pt x="64" y="367"/>
                  <a:pt x="64" y="368"/>
                  <a:pt x="64" y="368"/>
                </a:cubicBezTo>
                <a:cubicBezTo>
                  <a:pt x="64" y="367"/>
                  <a:pt x="64" y="371"/>
                  <a:pt x="63" y="366"/>
                </a:cubicBezTo>
                <a:cubicBezTo>
                  <a:pt x="63" y="365"/>
                  <a:pt x="63" y="364"/>
                  <a:pt x="63" y="363"/>
                </a:cubicBezTo>
                <a:cubicBezTo>
                  <a:pt x="63" y="365"/>
                  <a:pt x="63" y="361"/>
                  <a:pt x="63" y="364"/>
                </a:cubicBezTo>
                <a:cubicBezTo>
                  <a:pt x="63" y="366"/>
                  <a:pt x="63" y="367"/>
                  <a:pt x="63" y="368"/>
                </a:cubicBezTo>
                <a:cubicBezTo>
                  <a:pt x="63" y="369"/>
                  <a:pt x="63" y="369"/>
                  <a:pt x="62" y="367"/>
                </a:cubicBezTo>
                <a:cubicBezTo>
                  <a:pt x="63" y="368"/>
                  <a:pt x="63" y="369"/>
                  <a:pt x="62" y="369"/>
                </a:cubicBezTo>
                <a:cubicBezTo>
                  <a:pt x="62" y="366"/>
                  <a:pt x="62" y="366"/>
                  <a:pt x="62" y="367"/>
                </a:cubicBezTo>
                <a:cubicBezTo>
                  <a:pt x="62" y="369"/>
                  <a:pt x="62" y="369"/>
                  <a:pt x="62" y="369"/>
                </a:cubicBezTo>
                <a:cubicBezTo>
                  <a:pt x="62" y="367"/>
                  <a:pt x="62" y="367"/>
                  <a:pt x="62" y="367"/>
                </a:cubicBezTo>
                <a:cubicBezTo>
                  <a:pt x="62" y="367"/>
                  <a:pt x="62" y="371"/>
                  <a:pt x="62" y="369"/>
                </a:cubicBezTo>
                <a:cubicBezTo>
                  <a:pt x="62" y="367"/>
                  <a:pt x="62" y="367"/>
                  <a:pt x="62" y="367"/>
                </a:cubicBezTo>
                <a:cubicBezTo>
                  <a:pt x="62" y="368"/>
                  <a:pt x="62" y="371"/>
                  <a:pt x="61" y="369"/>
                </a:cubicBezTo>
                <a:cubicBezTo>
                  <a:pt x="61" y="367"/>
                  <a:pt x="61" y="367"/>
                  <a:pt x="61" y="367"/>
                </a:cubicBezTo>
                <a:cubicBezTo>
                  <a:pt x="61" y="367"/>
                  <a:pt x="61" y="369"/>
                  <a:pt x="61" y="369"/>
                </a:cubicBezTo>
                <a:cubicBezTo>
                  <a:pt x="61" y="368"/>
                  <a:pt x="61" y="368"/>
                  <a:pt x="61" y="365"/>
                </a:cubicBezTo>
                <a:cubicBezTo>
                  <a:pt x="60" y="371"/>
                  <a:pt x="60" y="371"/>
                  <a:pt x="59" y="371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59" y="368"/>
                  <a:pt x="59" y="372"/>
                  <a:pt x="59" y="371"/>
                </a:cubicBezTo>
                <a:cubicBezTo>
                  <a:pt x="59" y="369"/>
                  <a:pt x="59" y="368"/>
                  <a:pt x="59" y="366"/>
                </a:cubicBezTo>
                <a:cubicBezTo>
                  <a:pt x="59" y="365"/>
                  <a:pt x="59" y="369"/>
                  <a:pt x="59" y="369"/>
                </a:cubicBezTo>
                <a:cubicBezTo>
                  <a:pt x="59" y="371"/>
                  <a:pt x="59" y="368"/>
                  <a:pt x="59" y="371"/>
                </a:cubicBezTo>
                <a:cubicBezTo>
                  <a:pt x="59" y="371"/>
                  <a:pt x="59" y="369"/>
                  <a:pt x="59" y="372"/>
                </a:cubicBezTo>
                <a:cubicBezTo>
                  <a:pt x="59" y="371"/>
                  <a:pt x="59" y="369"/>
                  <a:pt x="59" y="368"/>
                </a:cubicBezTo>
                <a:cubicBezTo>
                  <a:pt x="58" y="369"/>
                  <a:pt x="58" y="369"/>
                  <a:pt x="58" y="369"/>
                </a:cubicBezTo>
                <a:cubicBezTo>
                  <a:pt x="58" y="366"/>
                  <a:pt x="59" y="363"/>
                  <a:pt x="59" y="359"/>
                </a:cubicBezTo>
                <a:cubicBezTo>
                  <a:pt x="59" y="360"/>
                  <a:pt x="59" y="360"/>
                  <a:pt x="59" y="360"/>
                </a:cubicBezTo>
                <a:cubicBezTo>
                  <a:pt x="58" y="357"/>
                  <a:pt x="59" y="356"/>
                  <a:pt x="59" y="355"/>
                </a:cubicBezTo>
                <a:cubicBezTo>
                  <a:pt x="58" y="357"/>
                  <a:pt x="58" y="361"/>
                  <a:pt x="58" y="362"/>
                </a:cubicBezTo>
                <a:cubicBezTo>
                  <a:pt x="58" y="363"/>
                  <a:pt x="58" y="369"/>
                  <a:pt x="58" y="368"/>
                </a:cubicBezTo>
                <a:cubicBezTo>
                  <a:pt x="58" y="367"/>
                  <a:pt x="58" y="368"/>
                  <a:pt x="58" y="366"/>
                </a:cubicBezTo>
                <a:cubicBezTo>
                  <a:pt x="58" y="363"/>
                  <a:pt x="58" y="367"/>
                  <a:pt x="58" y="366"/>
                </a:cubicBezTo>
                <a:cubicBezTo>
                  <a:pt x="58" y="367"/>
                  <a:pt x="58" y="370"/>
                  <a:pt x="58" y="370"/>
                </a:cubicBezTo>
                <a:cubicBezTo>
                  <a:pt x="58" y="369"/>
                  <a:pt x="58" y="368"/>
                  <a:pt x="58" y="368"/>
                </a:cubicBezTo>
                <a:cubicBezTo>
                  <a:pt x="58" y="369"/>
                  <a:pt x="58" y="370"/>
                  <a:pt x="58" y="371"/>
                </a:cubicBezTo>
                <a:cubicBezTo>
                  <a:pt x="58" y="375"/>
                  <a:pt x="58" y="370"/>
                  <a:pt x="57" y="373"/>
                </a:cubicBezTo>
                <a:cubicBezTo>
                  <a:pt x="57" y="371"/>
                  <a:pt x="58" y="367"/>
                  <a:pt x="57" y="366"/>
                </a:cubicBezTo>
                <a:cubicBezTo>
                  <a:pt x="57" y="369"/>
                  <a:pt x="57" y="369"/>
                  <a:pt x="57" y="373"/>
                </a:cubicBezTo>
                <a:cubicBezTo>
                  <a:pt x="57" y="372"/>
                  <a:pt x="57" y="370"/>
                  <a:pt x="57" y="369"/>
                </a:cubicBezTo>
                <a:cubicBezTo>
                  <a:pt x="57" y="367"/>
                  <a:pt x="57" y="373"/>
                  <a:pt x="57" y="369"/>
                </a:cubicBezTo>
                <a:cubicBezTo>
                  <a:pt x="57" y="371"/>
                  <a:pt x="57" y="371"/>
                  <a:pt x="57" y="371"/>
                </a:cubicBezTo>
                <a:cubicBezTo>
                  <a:pt x="57" y="370"/>
                  <a:pt x="57" y="370"/>
                  <a:pt x="57" y="368"/>
                </a:cubicBezTo>
                <a:cubicBezTo>
                  <a:pt x="57" y="368"/>
                  <a:pt x="56" y="372"/>
                  <a:pt x="56" y="368"/>
                </a:cubicBezTo>
                <a:cubicBezTo>
                  <a:pt x="56" y="368"/>
                  <a:pt x="56" y="368"/>
                  <a:pt x="56" y="371"/>
                </a:cubicBezTo>
                <a:cubicBezTo>
                  <a:pt x="56" y="372"/>
                  <a:pt x="56" y="369"/>
                  <a:pt x="56" y="372"/>
                </a:cubicBezTo>
                <a:cubicBezTo>
                  <a:pt x="56" y="369"/>
                  <a:pt x="56" y="373"/>
                  <a:pt x="56" y="374"/>
                </a:cubicBezTo>
                <a:cubicBezTo>
                  <a:pt x="56" y="372"/>
                  <a:pt x="56" y="372"/>
                  <a:pt x="56" y="372"/>
                </a:cubicBezTo>
                <a:cubicBezTo>
                  <a:pt x="56" y="373"/>
                  <a:pt x="56" y="373"/>
                  <a:pt x="56" y="374"/>
                </a:cubicBezTo>
                <a:cubicBezTo>
                  <a:pt x="56" y="373"/>
                  <a:pt x="56" y="372"/>
                  <a:pt x="56" y="372"/>
                </a:cubicBezTo>
                <a:cubicBezTo>
                  <a:pt x="56" y="374"/>
                  <a:pt x="56" y="374"/>
                  <a:pt x="56" y="374"/>
                </a:cubicBezTo>
                <a:cubicBezTo>
                  <a:pt x="56" y="375"/>
                  <a:pt x="56" y="370"/>
                  <a:pt x="56" y="371"/>
                </a:cubicBezTo>
                <a:cubicBezTo>
                  <a:pt x="56" y="369"/>
                  <a:pt x="56" y="369"/>
                  <a:pt x="56" y="369"/>
                </a:cubicBezTo>
                <a:cubicBezTo>
                  <a:pt x="56" y="369"/>
                  <a:pt x="56" y="367"/>
                  <a:pt x="56" y="368"/>
                </a:cubicBezTo>
                <a:cubicBezTo>
                  <a:pt x="56" y="370"/>
                  <a:pt x="56" y="373"/>
                  <a:pt x="56" y="374"/>
                </a:cubicBezTo>
                <a:cubicBezTo>
                  <a:pt x="55" y="375"/>
                  <a:pt x="55" y="372"/>
                  <a:pt x="55" y="374"/>
                </a:cubicBezTo>
                <a:cubicBezTo>
                  <a:pt x="56" y="372"/>
                  <a:pt x="56" y="372"/>
                  <a:pt x="56" y="372"/>
                </a:cubicBezTo>
                <a:cubicBezTo>
                  <a:pt x="56" y="371"/>
                  <a:pt x="55" y="368"/>
                  <a:pt x="55" y="368"/>
                </a:cubicBezTo>
                <a:cubicBezTo>
                  <a:pt x="55" y="369"/>
                  <a:pt x="55" y="372"/>
                  <a:pt x="55" y="373"/>
                </a:cubicBezTo>
                <a:cubicBezTo>
                  <a:pt x="55" y="373"/>
                  <a:pt x="55" y="372"/>
                  <a:pt x="55" y="370"/>
                </a:cubicBezTo>
                <a:cubicBezTo>
                  <a:pt x="55" y="371"/>
                  <a:pt x="55" y="372"/>
                  <a:pt x="55" y="374"/>
                </a:cubicBezTo>
                <a:cubicBezTo>
                  <a:pt x="55" y="372"/>
                  <a:pt x="55" y="370"/>
                  <a:pt x="55" y="368"/>
                </a:cubicBezTo>
                <a:cubicBezTo>
                  <a:pt x="55" y="365"/>
                  <a:pt x="55" y="365"/>
                  <a:pt x="55" y="365"/>
                </a:cubicBezTo>
                <a:cubicBezTo>
                  <a:pt x="55" y="365"/>
                  <a:pt x="55" y="365"/>
                  <a:pt x="55" y="365"/>
                </a:cubicBezTo>
                <a:cubicBezTo>
                  <a:pt x="55" y="362"/>
                  <a:pt x="55" y="363"/>
                  <a:pt x="55" y="360"/>
                </a:cubicBezTo>
                <a:cubicBezTo>
                  <a:pt x="55" y="360"/>
                  <a:pt x="55" y="360"/>
                  <a:pt x="54" y="361"/>
                </a:cubicBezTo>
                <a:cubicBezTo>
                  <a:pt x="55" y="366"/>
                  <a:pt x="54" y="368"/>
                  <a:pt x="54" y="372"/>
                </a:cubicBezTo>
                <a:cubicBezTo>
                  <a:pt x="54" y="373"/>
                  <a:pt x="54" y="362"/>
                  <a:pt x="54" y="368"/>
                </a:cubicBezTo>
                <a:cubicBezTo>
                  <a:pt x="54" y="369"/>
                  <a:pt x="54" y="371"/>
                  <a:pt x="54" y="371"/>
                </a:cubicBezTo>
                <a:cubicBezTo>
                  <a:pt x="54" y="372"/>
                  <a:pt x="54" y="375"/>
                  <a:pt x="54" y="374"/>
                </a:cubicBezTo>
                <a:cubicBezTo>
                  <a:pt x="54" y="372"/>
                  <a:pt x="53" y="369"/>
                  <a:pt x="54" y="367"/>
                </a:cubicBezTo>
                <a:cubicBezTo>
                  <a:pt x="54" y="368"/>
                  <a:pt x="54" y="368"/>
                  <a:pt x="54" y="368"/>
                </a:cubicBezTo>
                <a:cubicBezTo>
                  <a:pt x="54" y="366"/>
                  <a:pt x="54" y="363"/>
                  <a:pt x="54" y="363"/>
                </a:cubicBezTo>
                <a:cubicBezTo>
                  <a:pt x="54" y="364"/>
                  <a:pt x="53" y="364"/>
                  <a:pt x="53" y="366"/>
                </a:cubicBezTo>
                <a:cubicBezTo>
                  <a:pt x="53" y="368"/>
                  <a:pt x="54" y="366"/>
                  <a:pt x="54" y="368"/>
                </a:cubicBezTo>
                <a:cubicBezTo>
                  <a:pt x="53" y="369"/>
                  <a:pt x="53" y="365"/>
                  <a:pt x="53" y="370"/>
                </a:cubicBezTo>
                <a:cubicBezTo>
                  <a:pt x="53" y="369"/>
                  <a:pt x="53" y="372"/>
                  <a:pt x="53" y="374"/>
                </a:cubicBezTo>
                <a:cubicBezTo>
                  <a:pt x="53" y="375"/>
                  <a:pt x="53" y="375"/>
                  <a:pt x="53" y="375"/>
                </a:cubicBezTo>
                <a:cubicBezTo>
                  <a:pt x="53" y="373"/>
                  <a:pt x="53" y="373"/>
                  <a:pt x="53" y="373"/>
                </a:cubicBezTo>
                <a:cubicBezTo>
                  <a:pt x="53" y="372"/>
                  <a:pt x="53" y="376"/>
                  <a:pt x="53" y="375"/>
                </a:cubicBezTo>
                <a:cubicBezTo>
                  <a:pt x="53" y="372"/>
                  <a:pt x="53" y="372"/>
                  <a:pt x="53" y="372"/>
                </a:cubicBezTo>
                <a:cubicBezTo>
                  <a:pt x="53" y="369"/>
                  <a:pt x="53" y="373"/>
                  <a:pt x="53" y="369"/>
                </a:cubicBezTo>
                <a:cubicBezTo>
                  <a:pt x="53" y="369"/>
                  <a:pt x="53" y="371"/>
                  <a:pt x="53" y="370"/>
                </a:cubicBezTo>
                <a:cubicBezTo>
                  <a:pt x="53" y="369"/>
                  <a:pt x="53" y="369"/>
                  <a:pt x="53" y="369"/>
                </a:cubicBezTo>
                <a:cubicBezTo>
                  <a:pt x="53" y="369"/>
                  <a:pt x="53" y="363"/>
                  <a:pt x="53" y="366"/>
                </a:cubicBezTo>
                <a:cubicBezTo>
                  <a:pt x="52" y="368"/>
                  <a:pt x="53" y="368"/>
                  <a:pt x="53" y="370"/>
                </a:cubicBezTo>
                <a:cubicBezTo>
                  <a:pt x="52" y="370"/>
                  <a:pt x="52" y="372"/>
                  <a:pt x="52" y="372"/>
                </a:cubicBezTo>
                <a:cubicBezTo>
                  <a:pt x="52" y="369"/>
                  <a:pt x="52" y="372"/>
                  <a:pt x="52" y="369"/>
                </a:cubicBezTo>
                <a:cubicBezTo>
                  <a:pt x="52" y="370"/>
                  <a:pt x="52" y="370"/>
                  <a:pt x="52" y="367"/>
                </a:cubicBezTo>
                <a:cubicBezTo>
                  <a:pt x="52" y="363"/>
                  <a:pt x="53" y="368"/>
                  <a:pt x="53" y="364"/>
                </a:cubicBezTo>
                <a:cubicBezTo>
                  <a:pt x="53" y="364"/>
                  <a:pt x="53" y="360"/>
                  <a:pt x="52" y="357"/>
                </a:cubicBezTo>
                <a:cubicBezTo>
                  <a:pt x="52" y="357"/>
                  <a:pt x="52" y="358"/>
                  <a:pt x="52" y="359"/>
                </a:cubicBezTo>
                <a:cubicBezTo>
                  <a:pt x="52" y="361"/>
                  <a:pt x="52" y="361"/>
                  <a:pt x="52" y="363"/>
                </a:cubicBezTo>
                <a:cubicBezTo>
                  <a:pt x="52" y="363"/>
                  <a:pt x="52" y="364"/>
                  <a:pt x="52" y="366"/>
                </a:cubicBezTo>
                <a:cubicBezTo>
                  <a:pt x="52" y="365"/>
                  <a:pt x="52" y="363"/>
                  <a:pt x="52" y="363"/>
                </a:cubicBezTo>
                <a:cubicBezTo>
                  <a:pt x="52" y="363"/>
                  <a:pt x="51" y="363"/>
                  <a:pt x="51" y="362"/>
                </a:cubicBezTo>
                <a:cubicBezTo>
                  <a:pt x="51" y="366"/>
                  <a:pt x="51" y="364"/>
                  <a:pt x="51" y="365"/>
                </a:cubicBezTo>
                <a:cubicBezTo>
                  <a:pt x="51" y="364"/>
                  <a:pt x="51" y="363"/>
                  <a:pt x="51" y="361"/>
                </a:cubicBezTo>
                <a:cubicBezTo>
                  <a:pt x="51" y="363"/>
                  <a:pt x="51" y="359"/>
                  <a:pt x="51" y="359"/>
                </a:cubicBezTo>
                <a:cubicBezTo>
                  <a:pt x="51" y="361"/>
                  <a:pt x="50" y="362"/>
                  <a:pt x="50" y="363"/>
                </a:cubicBezTo>
                <a:cubicBezTo>
                  <a:pt x="50" y="360"/>
                  <a:pt x="50" y="363"/>
                  <a:pt x="49" y="363"/>
                </a:cubicBezTo>
                <a:cubicBezTo>
                  <a:pt x="49" y="361"/>
                  <a:pt x="49" y="358"/>
                  <a:pt x="49" y="357"/>
                </a:cubicBezTo>
                <a:cubicBezTo>
                  <a:pt x="49" y="358"/>
                  <a:pt x="49" y="361"/>
                  <a:pt x="49" y="360"/>
                </a:cubicBezTo>
                <a:cubicBezTo>
                  <a:pt x="49" y="359"/>
                  <a:pt x="49" y="359"/>
                  <a:pt x="49" y="359"/>
                </a:cubicBezTo>
                <a:cubicBezTo>
                  <a:pt x="49" y="360"/>
                  <a:pt x="49" y="357"/>
                  <a:pt x="49" y="361"/>
                </a:cubicBezTo>
                <a:cubicBezTo>
                  <a:pt x="49" y="358"/>
                  <a:pt x="49" y="358"/>
                  <a:pt x="49" y="358"/>
                </a:cubicBezTo>
                <a:cubicBezTo>
                  <a:pt x="49" y="357"/>
                  <a:pt x="49" y="358"/>
                  <a:pt x="49" y="359"/>
                </a:cubicBezTo>
                <a:cubicBezTo>
                  <a:pt x="49" y="358"/>
                  <a:pt x="49" y="356"/>
                  <a:pt x="49" y="356"/>
                </a:cubicBezTo>
                <a:cubicBezTo>
                  <a:pt x="48" y="353"/>
                  <a:pt x="48" y="356"/>
                  <a:pt x="48" y="356"/>
                </a:cubicBezTo>
                <a:cubicBezTo>
                  <a:pt x="48" y="358"/>
                  <a:pt x="48" y="358"/>
                  <a:pt x="48" y="358"/>
                </a:cubicBezTo>
                <a:cubicBezTo>
                  <a:pt x="48" y="360"/>
                  <a:pt x="48" y="358"/>
                  <a:pt x="48" y="359"/>
                </a:cubicBezTo>
                <a:cubicBezTo>
                  <a:pt x="48" y="356"/>
                  <a:pt x="48" y="356"/>
                  <a:pt x="48" y="356"/>
                </a:cubicBezTo>
                <a:cubicBezTo>
                  <a:pt x="48" y="358"/>
                  <a:pt x="48" y="358"/>
                  <a:pt x="48" y="358"/>
                </a:cubicBezTo>
                <a:cubicBezTo>
                  <a:pt x="48" y="356"/>
                  <a:pt x="47" y="355"/>
                  <a:pt x="47" y="356"/>
                </a:cubicBezTo>
                <a:cubicBezTo>
                  <a:pt x="48" y="351"/>
                  <a:pt x="48" y="351"/>
                  <a:pt x="48" y="351"/>
                </a:cubicBezTo>
                <a:cubicBezTo>
                  <a:pt x="48" y="352"/>
                  <a:pt x="48" y="353"/>
                  <a:pt x="48" y="356"/>
                </a:cubicBezTo>
                <a:close/>
                <a:moveTo>
                  <a:pt x="75" y="363"/>
                </a:moveTo>
                <a:cubicBezTo>
                  <a:pt x="75" y="363"/>
                  <a:pt x="75" y="363"/>
                  <a:pt x="75" y="363"/>
                </a:cubicBezTo>
                <a:cubicBezTo>
                  <a:pt x="75" y="363"/>
                  <a:pt x="75" y="363"/>
                  <a:pt x="75" y="363"/>
                </a:cubicBezTo>
                <a:close/>
                <a:moveTo>
                  <a:pt x="77" y="365"/>
                </a:moveTo>
                <a:cubicBezTo>
                  <a:pt x="77" y="365"/>
                  <a:pt x="77" y="365"/>
                  <a:pt x="77" y="365"/>
                </a:cubicBezTo>
                <a:cubicBezTo>
                  <a:pt x="77" y="365"/>
                  <a:pt x="77" y="365"/>
                  <a:pt x="77" y="365"/>
                </a:cubicBezTo>
                <a:close/>
                <a:moveTo>
                  <a:pt x="75" y="364"/>
                </a:moveTo>
                <a:cubicBezTo>
                  <a:pt x="75" y="364"/>
                  <a:pt x="75" y="364"/>
                  <a:pt x="75" y="364"/>
                </a:cubicBezTo>
                <a:cubicBezTo>
                  <a:pt x="75" y="364"/>
                  <a:pt x="75" y="364"/>
                  <a:pt x="75" y="364"/>
                </a:cubicBezTo>
                <a:cubicBezTo>
                  <a:pt x="75" y="364"/>
                  <a:pt x="75" y="364"/>
                  <a:pt x="75" y="364"/>
                </a:cubicBezTo>
                <a:close/>
                <a:moveTo>
                  <a:pt x="51" y="372"/>
                </a:moveTo>
                <a:cubicBezTo>
                  <a:pt x="51" y="370"/>
                  <a:pt x="51" y="367"/>
                  <a:pt x="51" y="366"/>
                </a:cubicBezTo>
                <a:cubicBezTo>
                  <a:pt x="51" y="366"/>
                  <a:pt x="51" y="366"/>
                  <a:pt x="51" y="366"/>
                </a:cubicBezTo>
                <a:cubicBezTo>
                  <a:pt x="51" y="367"/>
                  <a:pt x="51" y="367"/>
                  <a:pt x="51" y="368"/>
                </a:cubicBezTo>
                <a:cubicBezTo>
                  <a:pt x="51" y="368"/>
                  <a:pt x="51" y="371"/>
                  <a:pt x="51" y="369"/>
                </a:cubicBezTo>
                <a:cubicBezTo>
                  <a:pt x="51" y="370"/>
                  <a:pt x="51" y="371"/>
                  <a:pt x="51" y="372"/>
                </a:cubicBezTo>
                <a:close/>
                <a:moveTo>
                  <a:pt x="51" y="369"/>
                </a:moveTo>
                <a:cubicBezTo>
                  <a:pt x="51" y="369"/>
                  <a:pt x="51" y="368"/>
                  <a:pt x="51" y="368"/>
                </a:cubicBezTo>
                <a:cubicBezTo>
                  <a:pt x="51" y="368"/>
                  <a:pt x="51" y="368"/>
                  <a:pt x="51" y="369"/>
                </a:cubicBezTo>
                <a:close/>
                <a:moveTo>
                  <a:pt x="54" y="371"/>
                </a:moveTo>
                <a:cubicBezTo>
                  <a:pt x="54" y="371"/>
                  <a:pt x="54" y="371"/>
                  <a:pt x="54" y="371"/>
                </a:cubicBezTo>
                <a:cubicBezTo>
                  <a:pt x="54" y="372"/>
                  <a:pt x="54" y="372"/>
                  <a:pt x="54" y="371"/>
                </a:cubicBezTo>
                <a:close/>
                <a:moveTo>
                  <a:pt x="47" y="349"/>
                </a:moveTo>
                <a:cubicBezTo>
                  <a:pt x="47" y="354"/>
                  <a:pt x="47" y="354"/>
                  <a:pt x="47" y="354"/>
                </a:cubicBezTo>
                <a:cubicBezTo>
                  <a:pt x="47" y="352"/>
                  <a:pt x="47" y="351"/>
                  <a:pt x="47" y="349"/>
                </a:cubicBezTo>
                <a:close/>
                <a:moveTo>
                  <a:pt x="51" y="366"/>
                </a:moveTo>
                <a:cubicBezTo>
                  <a:pt x="51" y="366"/>
                  <a:pt x="51" y="367"/>
                  <a:pt x="51" y="367"/>
                </a:cubicBezTo>
                <a:cubicBezTo>
                  <a:pt x="51" y="368"/>
                  <a:pt x="51" y="367"/>
                  <a:pt x="51" y="366"/>
                </a:cubicBezTo>
                <a:cubicBezTo>
                  <a:pt x="51" y="366"/>
                  <a:pt x="51" y="365"/>
                  <a:pt x="51" y="366"/>
                </a:cubicBezTo>
                <a:close/>
                <a:moveTo>
                  <a:pt x="52" y="367"/>
                </a:moveTo>
                <a:cubicBezTo>
                  <a:pt x="51" y="369"/>
                  <a:pt x="51" y="369"/>
                  <a:pt x="51" y="369"/>
                </a:cubicBezTo>
                <a:cubicBezTo>
                  <a:pt x="51" y="369"/>
                  <a:pt x="52" y="368"/>
                  <a:pt x="52" y="367"/>
                </a:cubicBezTo>
                <a:close/>
                <a:moveTo>
                  <a:pt x="52" y="374"/>
                </a:moveTo>
                <a:cubicBezTo>
                  <a:pt x="53" y="374"/>
                  <a:pt x="53" y="373"/>
                  <a:pt x="53" y="372"/>
                </a:cubicBezTo>
                <a:lnTo>
                  <a:pt x="52" y="374"/>
                </a:lnTo>
                <a:close/>
                <a:moveTo>
                  <a:pt x="53" y="370"/>
                </a:moveTo>
                <a:cubicBezTo>
                  <a:pt x="53" y="370"/>
                  <a:pt x="53" y="369"/>
                  <a:pt x="53" y="369"/>
                </a:cubicBezTo>
                <a:cubicBezTo>
                  <a:pt x="53" y="371"/>
                  <a:pt x="53" y="370"/>
                  <a:pt x="53" y="370"/>
                </a:cubicBezTo>
                <a:close/>
                <a:moveTo>
                  <a:pt x="55" y="373"/>
                </a:moveTo>
                <a:cubicBezTo>
                  <a:pt x="55" y="372"/>
                  <a:pt x="54" y="373"/>
                  <a:pt x="54" y="373"/>
                </a:cubicBezTo>
                <a:cubicBezTo>
                  <a:pt x="54" y="375"/>
                  <a:pt x="55" y="372"/>
                  <a:pt x="55" y="373"/>
                </a:cubicBezTo>
                <a:close/>
                <a:moveTo>
                  <a:pt x="55" y="371"/>
                </a:moveTo>
                <a:cubicBezTo>
                  <a:pt x="55" y="373"/>
                  <a:pt x="55" y="373"/>
                  <a:pt x="55" y="373"/>
                </a:cubicBezTo>
                <a:cubicBezTo>
                  <a:pt x="55" y="373"/>
                  <a:pt x="55" y="372"/>
                  <a:pt x="55" y="371"/>
                </a:cubicBezTo>
                <a:cubicBezTo>
                  <a:pt x="55" y="371"/>
                  <a:pt x="55" y="371"/>
                  <a:pt x="55" y="371"/>
                </a:cubicBezTo>
                <a:close/>
                <a:moveTo>
                  <a:pt x="71" y="365"/>
                </a:moveTo>
                <a:cubicBezTo>
                  <a:pt x="71" y="365"/>
                  <a:pt x="71" y="365"/>
                  <a:pt x="71" y="365"/>
                </a:cubicBezTo>
                <a:cubicBezTo>
                  <a:pt x="71" y="366"/>
                  <a:pt x="71" y="366"/>
                  <a:pt x="71" y="366"/>
                </a:cubicBezTo>
                <a:lnTo>
                  <a:pt x="71" y="365"/>
                </a:lnTo>
                <a:close/>
                <a:moveTo>
                  <a:pt x="78" y="367"/>
                </a:moveTo>
                <a:cubicBezTo>
                  <a:pt x="78" y="367"/>
                  <a:pt x="78" y="364"/>
                  <a:pt x="78" y="365"/>
                </a:cubicBezTo>
                <a:cubicBezTo>
                  <a:pt x="78" y="365"/>
                  <a:pt x="78" y="367"/>
                  <a:pt x="78" y="367"/>
                </a:cubicBezTo>
                <a:close/>
                <a:moveTo>
                  <a:pt x="81" y="358"/>
                </a:moveTo>
                <a:cubicBezTo>
                  <a:pt x="81" y="356"/>
                  <a:pt x="81" y="356"/>
                  <a:pt x="81" y="356"/>
                </a:cubicBezTo>
                <a:cubicBezTo>
                  <a:pt x="81" y="358"/>
                  <a:pt x="81" y="358"/>
                  <a:pt x="81" y="358"/>
                </a:cubicBezTo>
                <a:close/>
                <a:moveTo>
                  <a:pt x="594" y="351"/>
                </a:moveTo>
                <a:cubicBezTo>
                  <a:pt x="595" y="352"/>
                  <a:pt x="594" y="350"/>
                  <a:pt x="595" y="350"/>
                </a:cubicBezTo>
                <a:cubicBezTo>
                  <a:pt x="594" y="349"/>
                  <a:pt x="594" y="350"/>
                  <a:pt x="594" y="351"/>
                </a:cubicBezTo>
                <a:close/>
                <a:moveTo>
                  <a:pt x="619" y="339"/>
                </a:moveTo>
                <a:cubicBezTo>
                  <a:pt x="619" y="339"/>
                  <a:pt x="619" y="339"/>
                  <a:pt x="619" y="340"/>
                </a:cubicBezTo>
                <a:cubicBezTo>
                  <a:pt x="619" y="340"/>
                  <a:pt x="619" y="340"/>
                  <a:pt x="619" y="340"/>
                </a:cubicBezTo>
                <a:cubicBezTo>
                  <a:pt x="619" y="340"/>
                  <a:pt x="619" y="340"/>
                  <a:pt x="619" y="339"/>
                </a:cubicBezTo>
                <a:close/>
                <a:moveTo>
                  <a:pt x="610" y="340"/>
                </a:moveTo>
                <a:cubicBezTo>
                  <a:pt x="610" y="340"/>
                  <a:pt x="610" y="340"/>
                  <a:pt x="610" y="340"/>
                </a:cubicBezTo>
                <a:cubicBezTo>
                  <a:pt x="610" y="340"/>
                  <a:pt x="610" y="340"/>
                  <a:pt x="611" y="340"/>
                </a:cubicBezTo>
                <a:lnTo>
                  <a:pt x="610" y="340"/>
                </a:lnTo>
                <a:close/>
                <a:moveTo>
                  <a:pt x="625" y="365"/>
                </a:moveTo>
                <a:cubicBezTo>
                  <a:pt x="625" y="365"/>
                  <a:pt x="625" y="365"/>
                  <a:pt x="625" y="365"/>
                </a:cubicBezTo>
                <a:cubicBezTo>
                  <a:pt x="625" y="365"/>
                  <a:pt x="625" y="365"/>
                  <a:pt x="625" y="365"/>
                </a:cubicBezTo>
                <a:close/>
                <a:moveTo>
                  <a:pt x="602" y="371"/>
                </a:moveTo>
                <a:cubicBezTo>
                  <a:pt x="601" y="371"/>
                  <a:pt x="601" y="371"/>
                  <a:pt x="601" y="371"/>
                </a:cubicBezTo>
                <a:cubicBezTo>
                  <a:pt x="601" y="372"/>
                  <a:pt x="601" y="372"/>
                  <a:pt x="602" y="371"/>
                </a:cubicBezTo>
                <a:close/>
                <a:moveTo>
                  <a:pt x="622" y="364"/>
                </a:moveTo>
                <a:cubicBezTo>
                  <a:pt x="622" y="364"/>
                  <a:pt x="622" y="364"/>
                  <a:pt x="622" y="364"/>
                </a:cubicBezTo>
                <a:cubicBezTo>
                  <a:pt x="622" y="364"/>
                  <a:pt x="622" y="364"/>
                  <a:pt x="622" y="364"/>
                </a:cubicBezTo>
                <a:close/>
                <a:moveTo>
                  <a:pt x="609" y="341"/>
                </a:moveTo>
                <a:cubicBezTo>
                  <a:pt x="608" y="345"/>
                  <a:pt x="608" y="345"/>
                  <a:pt x="608" y="345"/>
                </a:cubicBezTo>
                <a:cubicBezTo>
                  <a:pt x="609" y="346"/>
                  <a:pt x="609" y="344"/>
                  <a:pt x="609" y="341"/>
                </a:cubicBezTo>
                <a:cubicBezTo>
                  <a:pt x="609" y="342"/>
                  <a:pt x="609" y="339"/>
                  <a:pt x="609" y="342"/>
                </a:cubicBezTo>
                <a:cubicBezTo>
                  <a:pt x="610" y="343"/>
                  <a:pt x="610" y="340"/>
                  <a:pt x="610" y="340"/>
                </a:cubicBezTo>
                <a:cubicBezTo>
                  <a:pt x="610" y="341"/>
                  <a:pt x="610" y="341"/>
                  <a:pt x="610" y="340"/>
                </a:cubicBezTo>
                <a:cubicBezTo>
                  <a:pt x="610" y="341"/>
                  <a:pt x="610" y="342"/>
                  <a:pt x="610" y="343"/>
                </a:cubicBezTo>
                <a:cubicBezTo>
                  <a:pt x="611" y="342"/>
                  <a:pt x="611" y="344"/>
                  <a:pt x="611" y="339"/>
                </a:cubicBezTo>
                <a:cubicBezTo>
                  <a:pt x="611" y="342"/>
                  <a:pt x="612" y="337"/>
                  <a:pt x="612" y="341"/>
                </a:cubicBezTo>
                <a:cubicBezTo>
                  <a:pt x="612" y="339"/>
                  <a:pt x="612" y="339"/>
                  <a:pt x="612" y="338"/>
                </a:cubicBezTo>
                <a:cubicBezTo>
                  <a:pt x="612" y="338"/>
                  <a:pt x="613" y="341"/>
                  <a:pt x="613" y="339"/>
                </a:cubicBezTo>
                <a:cubicBezTo>
                  <a:pt x="613" y="339"/>
                  <a:pt x="613" y="341"/>
                  <a:pt x="613" y="341"/>
                </a:cubicBezTo>
                <a:cubicBezTo>
                  <a:pt x="613" y="340"/>
                  <a:pt x="613" y="339"/>
                  <a:pt x="613" y="338"/>
                </a:cubicBezTo>
                <a:cubicBezTo>
                  <a:pt x="614" y="336"/>
                  <a:pt x="614" y="341"/>
                  <a:pt x="615" y="340"/>
                </a:cubicBezTo>
                <a:cubicBezTo>
                  <a:pt x="615" y="338"/>
                  <a:pt x="616" y="339"/>
                  <a:pt x="617" y="339"/>
                </a:cubicBezTo>
                <a:cubicBezTo>
                  <a:pt x="617" y="340"/>
                  <a:pt x="617" y="340"/>
                  <a:pt x="617" y="340"/>
                </a:cubicBezTo>
                <a:cubicBezTo>
                  <a:pt x="617" y="336"/>
                  <a:pt x="618" y="343"/>
                  <a:pt x="618" y="338"/>
                </a:cubicBezTo>
                <a:cubicBezTo>
                  <a:pt x="618" y="339"/>
                  <a:pt x="618" y="338"/>
                  <a:pt x="618" y="340"/>
                </a:cubicBezTo>
                <a:cubicBezTo>
                  <a:pt x="618" y="338"/>
                  <a:pt x="619" y="342"/>
                  <a:pt x="619" y="340"/>
                </a:cubicBezTo>
                <a:cubicBezTo>
                  <a:pt x="619" y="342"/>
                  <a:pt x="619" y="339"/>
                  <a:pt x="620" y="341"/>
                </a:cubicBezTo>
                <a:cubicBezTo>
                  <a:pt x="620" y="341"/>
                  <a:pt x="620" y="342"/>
                  <a:pt x="620" y="343"/>
                </a:cubicBezTo>
                <a:cubicBezTo>
                  <a:pt x="620" y="344"/>
                  <a:pt x="620" y="339"/>
                  <a:pt x="620" y="343"/>
                </a:cubicBezTo>
                <a:cubicBezTo>
                  <a:pt x="620" y="343"/>
                  <a:pt x="620" y="341"/>
                  <a:pt x="620" y="341"/>
                </a:cubicBezTo>
                <a:cubicBezTo>
                  <a:pt x="621" y="343"/>
                  <a:pt x="622" y="340"/>
                  <a:pt x="622" y="339"/>
                </a:cubicBezTo>
                <a:cubicBezTo>
                  <a:pt x="623" y="341"/>
                  <a:pt x="622" y="346"/>
                  <a:pt x="623" y="343"/>
                </a:cubicBezTo>
                <a:cubicBezTo>
                  <a:pt x="623" y="344"/>
                  <a:pt x="623" y="341"/>
                  <a:pt x="623" y="342"/>
                </a:cubicBezTo>
                <a:cubicBezTo>
                  <a:pt x="623" y="341"/>
                  <a:pt x="623" y="347"/>
                  <a:pt x="623" y="345"/>
                </a:cubicBezTo>
                <a:cubicBezTo>
                  <a:pt x="623" y="342"/>
                  <a:pt x="623" y="343"/>
                  <a:pt x="623" y="342"/>
                </a:cubicBezTo>
                <a:cubicBezTo>
                  <a:pt x="623" y="343"/>
                  <a:pt x="624" y="346"/>
                  <a:pt x="624" y="344"/>
                </a:cubicBezTo>
                <a:cubicBezTo>
                  <a:pt x="624" y="345"/>
                  <a:pt x="624" y="345"/>
                  <a:pt x="624" y="345"/>
                </a:cubicBezTo>
                <a:cubicBezTo>
                  <a:pt x="624" y="341"/>
                  <a:pt x="624" y="343"/>
                  <a:pt x="625" y="339"/>
                </a:cubicBezTo>
                <a:cubicBezTo>
                  <a:pt x="626" y="338"/>
                  <a:pt x="628" y="335"/>
                  <a:pt x="629" y="335"/>
                </a:cubicBezTo>
                <a:cubicBezTo>
                  <a:pt x="631" y="335"/>
                  <a:pt x="633" y="333"/>
                  <a:pt x="634" y="336"/>
                </a:cubicBezTo>
                <a:cubicBezTo>
                  <a:pt x="635" y="340"/>
                  <a:pt x="635" y="340"/>
                  <a:pt x="635" y="338"/>
                </a:cubicBezTo>
                <a:cubicBezTo>
                  <a:pt x="635" y="339"/>
                  <a:pt x="635" y="339"/>
                  <a:pt x="635" y="339"/>
                </a:cubicBezTo>
                <a:cubicBezTo>
                  <a:pt x="635" y="336"/>
                  <a:pt x="635" y="339"/>
                  <a:pt x="635" y="336"/>
                </a:cubicBezTo>
                <a:cubicBezTo>
                  <a:pt x="636" y="337"/>
                  <a:pt x="637" y="336"/>
                  <a:pt x="637" y="336"/>
                </a:cubicBezTo>
                <a:cubicBezTo>
                  <a:pt x="637" y="336"/>
                  <a:pt x="637" y="339"/>
                  <a:pt x="637" y="339"/>
                </a:cubicBezTo>
                <a:cubicBezTo>
                  <a:pt x="637" y="337"/>
                  <a:pt x="637" y="337"/>
                  <a:pt x="637" y="337"/>
                </a:cubicBezTo>
                <a:cubicBezTo>
                  <a:pt x="637" y="337"/>
                  <a:pt x="637" y="337"/>
                  <a:pt x="637" y="337"/>
                </a:cubicBezTo>
                <a:cubicBezTo>
                  <a:pt x="637" y="337"/>
                  <a:pt x="637" y="335"/>
                  <a:pt x="637" y="334"/>
                </a:cubicBezTo>
                <a:cubicBezTo>
                  <a:pt x="639" y="332"/>
                  <a:pt x="640" y="338"/>
                  <a:pt x="642" y="337"/>
                </a:cubicBezTo>
                <a:cubicBezTo>
                  <a:pt x="642" y="338"/>
                  <a:pt x="643" y="337"/>
                  <a:pt x="643" y="337"/>
                </a:cubicBezTo>
                <a:cubicBezTo>
                  <a:pt x="644" y="341"/>
                  <a:pt x="645" y="344"/>
                  <a:pt x="646" y="341"/>
                </a:cubicBezTo>
                <a:cubicBezTo>
                  <a:pt x="646" y="341"/>
                  <a:pt x="646" y="349"/>
                  <a:pt x="646" y="351"/>
                </a:cubicBezTo>
                <a:cubicBezTo>
                  <a:pt x="645" y="359"/>
                  <a:pt x="644" y="351"/>
                  <a:pt x="644" y="356"/>
                </a:cubicBezTo>
                <a:cubicBezTo>
                  <a:pt x="644" y="356"/>
                  <a:pt x="644" y="352"/>
                  <a:pt x="644" y="353"/>
                </a:cubicBezTo>
                <a:cubicBezTo>
                  <a:pt x="643" y="359"/>
                  <a:pt x="642" y="355"/>
                  <a:pt x="641" y="351"/>
                </a:cubicBezTo>
                <a:cubicBezTo>
                  <a:pt x="641" y="350"/>
                  <a:pt x="641" y="350"/>
                  <a:pt x="641" y="350"/>
                </a:cubicBezTo>
                <a:cubicBezTo>
                  <a:pt x="641" y="349"/>
                  <a:pt x="641" y="353"/>
                  <a:pt x="641" y="352"/>
                </a:cubicBezTo>
                <a:cubicBezTo>
                  <a:pt x="641" y="351"/>
                  <a:pt x="641" y="351"/>
                  <a:pt x="641" y="350"/>
                </a:cubicBezTo>
                <a:cubicBezTo>
                  <a:pt x="641" y="352"/>
                  <a:pt x="640" y="351"/>
                  <a:pt x="640" y="353"/>
                </a:cubicBezTo>
                <a:cubicBezTo>
                  <a:pt x="640" y="352"/>
                  <a:pt x="640" y="350"/>
                  <a:pt x="640" y="349"/>
                </a:cubicBezTo>
                <a:cubicBezTo>
                  <a:pt x="640" y="352"/>
                  <a:pt x="640" y="352"/>
                  <a:pt x="640" y="352"/>
                </a:cubicBezTo>
                <a:cubicBezTo>
                  <a:pt x="640" y="358"/>
                  <a:pt x="639" y="351"/>
                  <a:pt x="639" y="354"/>
                </a:cubicBezTo>
                <a:cubicBezTo>
                  <a:pt x="639" y="353"/>
                  <a:pt x="639" y="353"/>
                  <a:pt x="639" y="353"/>
                </a:cubicBezTo>
                <a:cubicBezTo>
                  <a:pt x="639" y="356"/>
                  <a:pt x="638" y="356"/>
                  <a:pt x="637" y="357"/>
                </a:cubicBezTo>
                <a:cubicBezTo>
                  <a:pt x="637" y="356"/>
                  <a:pt x="637" y="355"/>
                  <a:pt x="637" y="353"/>
                </a:cubicBezTo>
                <a:cubicBezTo>
                  <a:pt x="637" y="356"/>
                  <a:pt x="637" y="357"/>
                  <a:pt x="637" y="357"/>
                </a:cubicBezTo>
                <a:cubicBezTo>
                  <a:pt x="637" y="355"/>
                  <a:pt x="637" y="360"/>
                  <a:pt x="636" y="358"/>
                </a:cubicBezTo>
                <a:cubicBezTo>
                  <a:pt x="636" y="358"/>
                  <a:pt x="636" y="358"/>
                  <a:pt x="636" y="358"/>
                </a:cubicBezTo>
                <a:cubicBezTo>
                  <a:pt x="636" y="361"/>
                  <a:pt x="636" y="356"/>
                  <a:pt x="636" y="360"/>
                </a:cubicBezTo>
                <a:cubicBezTo>
                  <a:pt x="636" y="357"/>
                  <a:pt x="636" y="357"/>
                  <a:pt x="636" y="357"/>
                </a:cubicBezTo>
                <a:cubicBezTo>
                  <a:pt x="636" y="361"/>
                  <a:pt x="636" y="355"/>
                  <a:pt x="636" y="357"/>
                </a:cubicBezTo>
                <a:cubicBezTo>
                  <a:pt x="636" y="358"/>
                  <a:pt x="636" y="358"/>
                  <a:pt x="636" y="358"/>
                </a:cubicBezTo>
                <a:cubicBezTo>
                  <a:pt x="636" y="359"/>
                  <a:pt x="635" y="357"/>
                  <a:pt x="635" y="358"/>
                </a:cubicBezTo>
                <a:cubicBezTo>
                  <a:pt x="635" y="357"/>
                  <a:pt x="635" y="357"/>
                  <a:pt x="635" y="357"/>
                </a:cubicBezTo>
                <a:cubicBezTo>
                  <a:pt x="635" y="358"/>
                  <a:pt x="635" y="356"/>
                  <a:pt x="635" y="359"/>
                </a:cubicBezTo>
                <a:cubicBezTo>
                  <a:pt x="635" y="357"/>
                  <a:pt x="635" y="358"/>
                  <a:pt x="635" y="355"/>
                </a:cubicBezTo>
                <a:cubicBezTo>
                  <a:pt x="634" y="358"/>
                  <a:pt x="633" y="357"/>
                  <a:pt x="633" y="357"/>
                </a:cubicBezTo>
                <a:cubicBezTo>
                  <a:pt x="633" y="356"/>
                  <a:pt x="632" y="356"/>
                  <a:pt x="632" y="354"/>
                </a:cubicBezTo>
                <a:cubicBezTo>
                  <a:pt x="632" y="355"/>
                  <a:pt x="632" y="355"/>
                  <a:pt x="632" y="357"/>
                </a:cubicBezTo>
                <a:cubicBezTo>
                  <a:pt x="632" y="357"/>
                  <a:pt x="632" y="355"/>
                  <a:pt x="632" y="355"/>
                </a:cubicBezTo>
                <a:cubicBezTo>
                  <a:pt x="632" y="354"/>
                  <a:pt x="632" y="358"/>
                  <a:pt x="632" y="357"/>
                </a:cubicBezTo>
                <a:cubicBezTo>
                  <a:pt x="632" y="356"/>
                  <a:pt x="632" y="355"/>
                  <a:pt x="632" y="354"/>
                </a:cubicBezTo>
                <a:cubicBezTo>
                  <a:pt x="632" y="356"/>
                  <a:pt x="631" y="356"/>
                  <a:pt x="631" y="357"/>
                </a:cubicBezTo>
                <a:cubicBezTo>
                  <a:pt x="631" y="356"/>
                  <a:pt x="631" y="356"/>
                  <a:pt x="631" y="355"/>
                </a:cubicBezTo>
                <a:cubicBezTo>
                  <a:pt x="631" y="358"/>
                  <a:pt x="631" y="354"/>
                  <a:pt x="631" y="356"/>
                </a:cubicBezTo>
                <a:cubicBezTo>
                  <a:pt x="631" y="354"/>
                  <a:pt x="631" y="354"/>
                  <a:pt x="631" y="354"/>
                </a:cubicBezTo>
                <a:cubicBezTo>
                  <a:pt x="631" y="352"/>
                  <a:pt x="631" y="358"/>
                  <a:pt x="631" y="357"/>
                </a:cubicBezTo>
                <a:cubicBezTo>
                  <a:pt x="631" y="355"/>
                  <a:pt x="631" y="355"/>
                  <a:pt x="631" y="355"/>
                </a:cubicBezTo>
                <a:cubicBezTo>
                  <a:pt x="630" y="358"/>
                  <a:pt x="630" y="357"/>
                  <a:pt x="630" y="358"/>
                </a:cubicBezTo>
                <a:cubicBezTo>
                  <a:pt x="630" y="358"/>
                  <a:pt x="630" y="357"/>
                  <a:pt x="630" y="357"/>
                </a:cubicBezTo>
                <a:cubicBezTo>
                  <a:pt x="630" y="358"/>
                  <a:pt x="629" y="357"/>
                  <a:pt x="629" y="358"/>
                </a:cubicBezTo>
                <a:cubicBezTo>
                  <a:pt x="629" y="357"/>
                  <a:pt x="629" y="354"/>
                  <a:pt x="629" y="354"/>
                </a:cubicBezTo>
                <a:cubicBezTo>
                  <a:pt x="629" y="358"/>
                  <a:pt x="629" y="356"/>
                  <a:pt x="629" y="360"/>
                </a:cubicBezTo>
                <a:cubicBezTo>
                  <a:pt x="628" y="359"/>
                  <a:pt x="628" y="358"/>
                  <a:pt x="628" y="359"/>
                </a:cubicBezTo>
                <a:cubicBezTo>
                  <a:pt x="628" y="358"/>
                  <a:pt x="628" y="355"/>
                  <a:pt x="628" y="355"/>
                </a:cubicBezTo>
                <a:cubicBezTo>
                  <a:pt x="628" y="352"/>
                  <a:pt x="628" y="352"/>
                  <a:pt x="628" y="352"/>
                </a:cubicBezTo>
                <a:cubicBezTo>
                  <a:pt x="628" y="351"/>
                  <a:pt x="628" y="353"/>
                  <a:pt x="628" y="351"/>
                </a:cubicBezTo>
                <a:cubicBezTo>
                  <a:pt x="628" y="351"/>
                  <a:pt x="628" y="353"/>
                  <a:pt x="628" y="352"/>
                </a:cubicBezTo>
                <a:cubicBezTo>
                  <a:pt x="628" y="354"/>
                  <a:pt x="627" y="358"/>
                  <a:pt x="627" y="359"/>
                </a:cubicBezTo>
                <a:cubicBezTo>
                  <a:pt x="627" y="357"/>
                  <a:pt x="627" y="355"/>
                  <a:pt x="627" y="354"/>
                </a:cubicBezTo>
                <a:cubicBezTo>
                  <a:pt x="627" y="361"/>
                  <a:pt x="627" y="361"/>
                  <a:pt x="627" y="361"/>
                </a:cubicBezTo>
                <a:cubicBezTo>
                  <a:pt x="627" y="361"/>
                  <a:pt x="627" y="358"/>
                  <a:pt x="627" y="359"/>
                </a:cubicBezTo>
                <a:cubicBezTo>
                  <a:pt x="627" y="360"/>
                  <a:pt x="627" y="361"/>
                  <a:pt x="627" y="361"/>
                </a:cubicBezTo>
                <a:cubicBezTo>
                  <a:pt x="627" y="361"/>
                  <a:pt x="626" y="362"/>
                  <a:pt x="626" y="359"/>
                </a:cubicBezTo>
                <a:cubicBezTo>
                  <a:pt x="626" y="357"/>
                  <a:pt x="626" y="358"/>
                  <a:pt x="626" y="357"/>
                </a:cubicBezTo>
                <a:cubicBezTo>
                  <a:pt x="626" y="357"/>
                  <a:pt x="626" y="358"/>
                  <a:pt x="626" y="358"/>
                </a:cubicBezTo>
                <a:cubicBezTo>
                  <a:pt x="626" y="358"/>
                  <a:pt x="626" y="358"/>
                  <a:pt x="626" y="358"/>
                </a:cubicBezTo>
                <a:cubicBezTo>
                  <a:pt x="626" y="357"/>
                  <a:pt x="626" y="359"/>
                  <a:pt x="626" y="361"/>
                </a:cubicBezTo>
                <a:cubicBezTo>
                  <a:pt x="626" y="361"/>
                  <a:pt x="626" y="359"/>
                  <a:pt x="626" y="360"/>
                </a:cubicBezTo>
                <a:cubicBezTo>
                  <a:pt x="626" y="362"/>
                  <a:pt x="626" y="363"/>
                  <a:pt x="625" y="363"/>
                </a:cubicBezTo>
                <a:cubicBezTo>
                  <a:pt x="625" y="362"/>
                  <a:pt x="625" y="361"/>
                  <a:pt x="625" y="360"/>
                </a:cubicBezTo>
                <a:cubicBezTo>
                  <a:pt x="625" y="363"/>
                  <a:pt x="625" y="364"/>
                  <a:pt x="625" y="365"/>
                </a:cubicBezTo>
                <a:cubicBezTo>
                  <a:pt x="625" y="364"/>
                  <a:pt x="625" y="363"/>
                  <a:pt x="625" y="363"/>
                </a:cubicBezTo>
                <a:cubicBezTo>
                  <a:pt x="625" y="361"/>
                  <a:pt x="624" y="366"/>
                  <a:pt x="624" y="363"/>
                </a:cubicBezTo>
                <a:cubicBezTo>
                  <a:pt x="624" y="363"/>
                  <a:pt x="624" y="365"/>
                  <a:pt x="624" y="365"/>
                </a:cubicBezTo>
                <a:cubicBezTo>
                  <a:pt x="624" y="364"/>
                  <a:pt x="624" y="362"/>
                  <a:pt x="624" y="363"/>
                </a:cubicBezTo>
                <a:cubicBezTo>
                  <a:pt x="624" y="361"/>
                  <a:pt x="624" y="363"/>
                  <a:pt x="624" y="364"/>
                </a:cubicBezTo>
                <a:cubicBezTo>
                  <a:pt x="624" y="364"/>
                  <a:pt x="624" y="364"/>
                  <a:pt x="624" y="363"/>
                </a:cubicBezTo>
                <a:cubicBezTo>
                  <a:pt x="623" y="364"/>
                  <a:pt x="623" y="366"/>
                  <a:pt x="623" y="364"/>
                </a:cubicBezTo>
                <a:cubicBezTo>
                  <a:pt x="623" y="365"/>
                  <a:pt x="623" y="368"/>
                  <a:pt x="622" y="367"/>
                </a:cubicBezTo>
                <a:cubicBezTo>
                  <a:pt x="622" y="365"/>
                  <a:pt x="622" y="365"/>
                  <a:pt x="622" y="365"/>
                </a:cubicBezTo>
                <a:cubicBezTo>
                  <a:pt x="622" y="365"/>
                  <a:pt x="622" y="365"/>
                  <a:pt x="622" y="365"/>
                </a:cubicBezTo>
                <a:cubicBezTo>
                  <a:pt x="622" y="365"/>
                  <a:pt x="622" y="365"/>
                  <a:pt x="622" y="365"/>
                </a:cubicBezTo>
                <a:cubicBezTo>
                  <a:pt x="622" y="365"/>
                  <a:pt x="622" y="365"/>
                  <a:pt x="622" y="364"/>
                </a:cubicBezTo>
                <a:cubicBezTo>
                  <a:pt x="622" y="364"/>
                  <a:pt x="622" y="364"/>
                  <a:pt x="622" y="364"/>
                </a:cubicBezTo>
                <a:cubicBezTo>
                  <a:pt x="622" y="364"/>
                  <a:pt x="622" y="364"/>
                  <a:pt x="622" y="364"/>
                </a:cubicBezTo>
                <a:cubicBezTo>
                  <a:pt x="622" y="364"/>
                  <a:pt x="622" y="364"/>
                  <a:pt x="622" y="364"/>
                </a:cubicBezTo>
                <a:cubicBezTo>
                  <a:pt x="622" y="364"/>
                  <a:pt x="622" y="364"/>
                  <a:pt x="622" y="364"/>
                </a:cubicBezTo>
                <a:cubicBezTo>
                  <a:pt x="622" y="364"/>
                  <a:pt x="622" y="364"/>
                  <a:pt x="622" y="364"/>
                </a:cubicBezTo>
                <a:cubicBezTo>
                  <a:pt x="622" y="365"/>
                  <a:pt x="622" y="366"/>
                  <a:pt x="622" y="364"/>
                </a:cubicBezTo>
                <a:cubicBezTo>
                  <a:pt x="622" y="365"/>
                  <a:pt x="622" y="361"/>
                  <a:pt x="622" y="362"/>
                </a:cubicBezTo>
                <a:cubicBezTo>
                  <a:pt x="622" y="362"/>
                  <a:pt x="622" y="363"/>
                  <a:pt x="622" y="363"/>
                </a:cubicBezTo>
                <a:cubicBezTo>
                  <a:pt x="622" y="364"/>
                  <a:pt x="622" y="364"/>
                  <a:pt x="622" y="364"/>
                </a:cubicBezTo>
                <a:cubicBezTo>
                  <a:pt x="622" y="366"/>
                  <a:pt x="621" y="364"/>
                  <a:pt x="622" y="366"/>
                </a:cubicBezTo>
                <a:cubicBezTo>
                  <a:pt x="622" y="365"/>
                  <a:pt x="621" y="367"/>
                  <a:pt x="621" y="364"/>
                </a:cubicBezTo>
                <a:cubicBezTo>
                  <a:pt x="621" y="361"/>
                  <a:pt x="621" y="361"/>
                  <a:pt x="621" y="361"/>
                </a:cubicBezTo>
                <a:cubicBezTo>
                  <a:pt x="621" y="361"/>
                  <a:pt x="621" y="364"/>
                  <a:pt x="621" y="365"/>
                </a:cubicBezTo>
                <a:cubicBezTo>
                  <a:pt x="621" y="365"/>
                  <a:pt x="621" y="364"/>
                  <a:pt x="621" y="364"/>
                </a:cubicBezTo>
                <a:cubicBezTo>
                  <a:pt x="621" y="368"/>
                  <a:pt x="621" y="364"/>
                  <a:pt x="621" y="367"/>
                </a:cubicBezTo>
                <a:cubicBezTo>
                  <a:pt x="621" y="365"/>
                  <a:pt x="620" y="367"/>
                  <a:pt x="620" y="364"/>
                </a:cubicBezTo>
                <a:cubicBezTo>
                  <a:pt x="620" y="365"/>
                  <a:pt x="620" y="367"/>
                  <a:pt x="620" y="366"/>
                </a:cubicBezTo>
                <a:cubicBezTo>
                  <a:pt x="620" y="366"/>
                  <a:pt x="620" y="365"/>
                  <a:pt x="620" y="365"/>
                </a:cubicBezTo>
                <a:cubicBezTo>
                  <a:pt x="620" y="363"/>
                  <a:pt x="620" y="364"/>
                  <a:pt x="620" y="365"/>
                </a:cubicBezTo>
                <a:cubicBezTo>
                  <a:pt x="620" y="364"/>
                  <a:pt x="619" y="363"/>
                  <a:pt x="619" y="361"/>
                </a:cubicBezTo>
                <a:cubicBezTo>
                  <a:pt x="619" y="362"/>
                  <a:pt x="619" y="365"/>
                  <a:pt x="619" y="366"/>
                </a:cubicBezTo>
                <a:cubicBezTo>
                  <a:pt x="619" y="362"/>
                  <a:pt x="619" y="369"/>
                  <a:pt x="619" y="365"/>
                </a:cubicBezTo>
                <a:cubicBezTo>
                  <a:pt x="619" y="364"/>
                  <a:pt x="619" y="363"/>
                  <a:pt x="619" y="362"/>
                </a:cubicBezTo>
                <a:cubicBezTo>
                  <a:pt x="619" y="358"/>
                  <a:pt x="618" y="365"/>
                  <a:pt x="618" y="363"/>
                </a:cubicBezTo>
                <a:cubicBezTo>
                  <a:pt x="618" y="366"/>
                  <a:pt x="618" y="366"/>
                  <a:pt x="618" y="366"/>
                </a:cubicBezTo>
                <a:cubicBezTo>
                  <a:pt x="618" y="364"/>
                  <a:pt x="618" y="368"/>
                  <a:pt x="618" y="365"/>
                </a:cubicBezTo>
                <a:cubicBezTo>
                  <a:pt x="618" y="366"/>
                  <a:pt x="618" y="364"/>
                  <a:pt x="618" y="367"/>
                </a:cubicBezTo>
                <a:cubicBezTo>
                  <a:pt x="617" y="364"/>
                  <a:pt x="617" y="369"/>
                  <a:pt x="617" y="363"/>
                </a:cubicBezTo>
                <a:cubicBezTo>
                  <a:pt x="617" y="363"/>
                  <a:pt x="617" y="363"/>
                  <a:pt x="617" y="365"/>
                </a:cubicBezTo>
                <a:cubicBezTo>
                  <a:pt x="617" y="366"/>
                  <a:pt x="617" y="363"/>
                  <a:pt x="617" y="364"/>
                </a:cubicBezTo>
                <a:cubicBezTo>
                  <a:pt x="617" y="365"/>
                  <a:pt x="617" y="366"/>
                  <a:pt x="617" y="366"/>
                </a:cubicBezTo>
                <a:cubicBezTo>
                  <a:pt x="617" y="365"/>
                  <a:pt x="617" y="365"/>
                  <a:pt x="617" y="362"/>
                </a:cubicBezTo>
                <a:cubicBezTo>
                  <a:pt x="616" y="360"/>
                  <a:pt x="616" y="368"/>
                  <a:pt x="616" y="367"/>
                </a:cubicBezTo>
                <a:cubicBezTo>
                  <a:pt x="616" y="365"/>
                  <a:pt x="616" y="365"/>
                  <a:pt x="616" y="365"/>
                </a:cubicBezTo>
                <a:cubicBezTo>
                  <a:pt x="616" y="367"/>
                  <a:pt x="616" y="367"/>
                  <a:pt x="616" y="367"/>
                </a:cubicBezTo>
                <a:cubicBezTo>
                  <a:pt x="616" y="367"/>
                  <a:pt x="616" y="364"/>
                  <a:pt x="616" y="362"/>
                </a:cubicBezTo>
                <a:cubicBezTo>
                  <a:pt x="616" y="362"/>
                  <a:pt x="615" y="362"/>
                  <a:pt x="615" y="364"/>
                </a:cubicBezTo>
                <a:cubicBezTo>
                  <a:pt x="615" y="361"/>
                  <a:pt x="615" y="361"/>
                  <a:pt x="615" y="361"/>
                </a:cubicBezTo>
                <a:cubicBezTo>
                  <a:pt x="615" y="363"/>
                  <a:pt x="615" y="362"/>
                  <a:pt x="615" y="363"/>
                </a:cubicBezTo>
                <a:cubicBezTo>
                  <a:pt x="615" y="362"/>
                  <a:pt x="615" y="362"/>
                  <a:pt x="615" y="362"/>
                </a:cubicBezTo>
                <a:cubicBezTo>
                  <a:pt x="615" y="361"/>
                  <a:pt x="615" y="362"/>
                  <a:pt x="615" y="362"/>
                </a:cubicBezTo>
                <a:cubicBezTo>
                  <a:pt x="615" y="364"/>
                  <a:pt x="615" y="364"/>
                  <a:pt x="615" y="365"/>
                </a:cubicBezTo>
                <a:cubicBezTo>
                  <a:pt x="615" y="366"/>
                  <a:pt x="615" y="365"/>
                  <a:pt x="615" y="367"/>
                </a:cubicBezTo>
                <a:cubicBezTo>
                  <a:pt x="615" y="364"/>
                  <a:pt x="615" y="365"/>
                  <a:pt x="615" y="365"/>
                </a:cubicBezTo>
                <a:cubicBezTo>
                  <a:pt x="615" y="364"/>
                  <a:pt x="615" y="367"/>
                  <a:pt x="615" y="367"/>
                </a:cubicBezTo>
                <a:cubicBezTo>
                  <a:pt x="615" y="366"/>
                  <a:pt x="614" y="367"/>
                  <a:pt x="615" y="365"/>
                </a:cubicBezTo>
                <a:cubicBezTo>
                  <a:pt x="615" y="364"/>
                  <a:pt x="615" y="366"/>
                  <a:pt x="615" y="365"/>
                </a:cubicBezTo>
                <a:cubicBezTo>
                  <a:pt x="615" y="364"/>
                  <a:pt x="615" y="362"/>
                  <a:pt x="614" y="363"/>
                </a:cubicBezTo>
                <a:cubicBezTo>
                  <a:pt x="614" y="365"/>
                  <a:pt x="615" y="368"/>
                  <a:pt x="614" y="367"/>
                </a:cubicBezTo>
                <a:cubicBezTo>
                  <a:pt x="614" y="366"/>
                  <a:pt x="614" y="365"/>
                  <a:pt x="614" y="364"/>
                </a:cubicBezTo>
                <a:cubicBezTo>
                  <a:pt x="614" y="363"/>
                  <a:pt x="614" y="363"/>
                  <a:pt x="614" y="363"/>
                </a:cubicBezTo>
                <a:cubicBezTo>
                  <a:pt x="614" y="365"/>
                  <a:pt x="614" y="365"/>
                  <a:pt x="614" y="365"/>
                </a:cubicBezTo>
                <a:cubicBezTo>
                  <a:pt x="614" y="365"/>
                  <a:pt x="614" y="364"/>
                  <a:pt x="614" y="364"/>
                </a:cubicBezTo>
                <a:cubicBezTo>
                  <a:pt x="614" y="366"/>
                  <a:pt x="614" y="365"/>
                  <a:pt x="614" y="367"/>
                </a:cubicBezTo>
                <a:cubicBezTo>
                  <a:pt x="614" y="368"/>
                  <a:pt x="614" y="366"/>
                  <a:pt x="614" y="366"/>
                </a:cubicBezTo>
                <a:cubicBezTo>
                  <a:pt x="614" y="365"/>
                  <a:pt x="614" y="365"/>
                  <a:pt x="614" y="365"/>
                </a:cubicBezTo>
                <a:cubicBezTo>
                  <a:pt x="614" y="364"/>
                  <a:pt x="613" y="365"/>
                  <a:pt x="613" y="367"/>
                </a:cubicBezTo>
                <a:cubicBezTo>
                  <a:pt x="613" y="366"/>
                  <a:pt x="613" y="366"/>
                  <a:pt x="613" y="366"/>
                </a:cubicBezTo>
                <a:cubicBezTo>
                  <a:pt x="613" y="366"/>
                  <a:pt x="613" y="366"/>
                  <a:pt x="613" y="367"/>
                </a:cubicBezTo>
                <a:cubicBezTo>
                  <a:pt x="613" y="366"/>
                  <a:pt x="613" y="359"/>
                  <a:pt x="613" y="362"/>
                </a:cubicBezTo>
                <a:cubicBezTo>
                  <a:pt x="613" y="362"/>
                  <a:pt x="613" y="366"/>
                  <a:pt x="613" y="367"/>
                </a:cubicBezTo>
                <a:cubicBezTo>
                  <a:pt x="612" y="366"/>
                  <a:pt x="612" y="369"/>
                  <a:pt x="612" y="366"/>
                </a:cubicBezTo>
                <a:cubicBezTo>
                  <a:pt x="612" y="367"/>
                  <a:pt x="612" y="368"/>
                  <a:pt x="612" y="368"/>
                </a:cubicBezTo>
                <a:cubicBezTo>
                  <a:pt x="611" y="367"/>
                  <a:pt x="611" y="371"/>
                  <a:pt x="611" y="366"/>
                </a:cubicBezTo>
                <a:cubicBezTo>
                  <a:pt x="611" y="365"/>
                  <a:pt x="611" y="364"/>
                  <a:pt x="611" y="363"/>
                </a:cubicBezTo>
                <a:cubicBezTo>
                  <a:pt x="611" y="365"/>
                  <a:pt x="611" y="361"/>
                  <a:pt x="611" y="364"/>
                </a:cubicBezTo>
                <a:cubicBezTo>
                  <a:pt x="611" y="366"/>
                  <a:pt x="611" y="367"/>
                  <a:pt x="611" y="368"/>
                </a:cubicBezTo>
                <a:cubicBezTo>
                  <a:pt x="611" y="369"/>
                  <a:pt x="610" y="369"/>
                  <a:pt x="610" y="367"/>
                </a:cubicBezTo>
                <a:cubicBezTo>
                  <a:pt x="610" y="368"/>
                  <a:pt x="610" y="369"/>
                  <a:pt x="610" y="369"/>
                </a:cubicBezTo>
                <a:cubicBezTo>
                  <a:pt x="610" y="366"/>
                  <a:pt x="610" y="366"/>
                  <a:pt x="610" y="367"/>
                </a:cubicBezTo>
                <a:cubicBezTo>
                  <a:pt x="610" y="369"/>
                  <a:pt x="610" y="369"/>
                  <a:pt x="610" y="369"/>
                </a:cubicBezTo>
                <a:cubicBezTo>
                  <a:pt x="610" y="367"/>
                  <a:pt x="610" y="367"/>
                  <a:pt x="610" y="367"/>
                </a:cubicBezTo>
                <a:cubicBezTo>
                  <a:pt x="610" y="367"/>
                  <a:pt x="610" y="371"/>
                  <a:pt x="609" y="369"/>
                </a:cubicBezTo>
                <a:cubicBezTo>
                  <a:pt x="609" y="367"/>
                  <a:pt x="609" y="367"/>
                  <a:pt x="609" y="367"/>
                </a:cubicBezTo>
                <a:cubicBezTo>
                  <a:pt x="609" y="368"/>
                  <a:pt x="609" y="371"/>
                  <a:pt x="609" y="369"/>
                </a:cubicBezTo>
                <a:cubicBezTo>
                  <a:pt x="609" y="367"/>
                  <a:pt x="609" y="367"/>
                  <a:pt x="609" y="367"/>
                </a:cubicBezTo>
                <a:cubicBezTo>
                  <a:pt x="609" y="367"/>
                  <a:pt x="609" y="369"/>
                  <a:pt x="609" y="369"/>
                </a:cubicBezTo>
                <a:cubicBezTo>
                  <a:pt x="609" y="368"/>
                  <a:pt x="608" y="368"/>
                  <a:pt x="608" y="365"/>
                </a:cubicBezTo>
                <a:cubicBezTo>
                  <a:pt x="608" y="371"/>
                  <a:pt x="607" y="371"/>
                  <a:pt x="607" y="371"/>
                </a:cubicBezTo>
                <a:cubicBezTo>
                  <a:pt x="607" y="369"/>
                  <a:pt x="607" y="369"/>
                  <a:pt x="607" y="369"/>
                </a:cubicBezTo>
                <a:cubicBezTo>
                  <a:pt x="607" y="368"/>
                  <a:pt x="607" y="372"/>
                  <a:pt x="607" y="371"/>
                </a:cubicBezTo>
                <a:cubicBezTo>
                  <a:pt x="607" y="369"/>
                  <a:pt x="607" y="368"/>
                  <a:pt x="607" y="366"/>
                </a:cubicBezTo>
                <a:cubicBezTo>
                  <a:pt x="607" y="365"/>
                  <a:pt x="606" y="369"/>
                  <a:pt x="606" y="369"/>
                </a:cubicBezTo>
                <a:cubicBezTo>
                  <a:pt x="606" y="371"/>
                  <a:pt x="606" y="368"/>
                  <a:pt x="606" y="371"/>
                </a:cubicBezTo>
                <a:cubicBezTo>
                  <a:pt x="606" y="371"/>
                  <a:pt x="606" y="369"/>
                  <a:pt x="606" y="372"/>
                </a:cubicBezTo>
                <a:cubicBezTo>
                  <a:pt x="606" y="371"/>
                  <a:pt x="606" y="369"/>
                  <a:pt x="606" y="368"/>
                </a:cubicBezTo>
                <a:cubicBezTo>
                  <a:pt x="606" y="369"/>
                  <a:pt x="606" y="369"/>
                  <a:pt x="606" y="369"/>
                </a:cubicBezTo>
                <a:cubicBezTo>
                  <a:pt x="606" y="366"/>
                  <a:pt x="606" y="363"/>
                  <a:pt x="606" y="359"/>
                </a:cubicBezTo>
                <a:cubicBezTo>
                  <a:pt x="606" y="360"/>
                  <a:pt x="606" y="360"/>
                  <a:pt x="606" y="360"/>
                </a:cubicBezTo>
                <a:cubicBezTo>
                  <a:pt x="606" y="357"/>
                  <a:pt x="606" y="356"/>
                  <a:pt x="606" y="355"/>
                </a:cubicBezTo>
                <a:cubicBezTo>
                  <a:pt x="606" y="357"/>
                  <a:pt x="606" y="361"/>
                  <a:pt x="606" y="362"/>
                </a:cubicBezTo>
                <a:cubicBezTo>
                  <a:pt x="606" y="363"/>
                  <a:pt x="606" y="369"/>
                  <a:pt x="606" y="368"/>
                </a:cubicBezTo>
                <a:cubicBezTo>
                  <a:pt x="606" y="367"/>
                  <a:pt x="606" y="368"/>
                  <a:pt x="606" y="366"/>
                </a:cubicBezTo>
                <a:cubicBezTo>
                  <a:pt x="606" y="363"/>
                  <a:pt x="606" y="367"/>
                  <a:pt x="605" y="366"/>
                </a:cubicBezTo>
                <a:cubicBezTo>
                  <a:pt x="606" y="367"/>
                  <a:pt x="605" y="370"/>
                  <a:pt x="605" y="370"/>
                </a:cubicBezTo>
                <a:cubicBezTo>
                  <a:pt x="605" y="369"/>
                  <a:pt x="606" y="368"/>
                  <a:pt x="605" y="368"/>
                </a:cubicBezTo>
                <a:cubicBezTo>
                  <a:pt x="605" y="369"/>
                  <a:pt x="605" y="370"/>
                  <a:pt x="605" y="371"/>
                </a:cubicBezTo>
                <a:cubicBezTo>
                  <a:pt x="605" y="375"/>
                  <a:pt x="605" y="370"/>
                  <a:pt x="605" y="373"/>
                </a:cubicBezTo>
                <a:cubicBezTo>
                  <a:pt x="605" y="371"/>
                  <a:pt x="605" y="367"/>
                  <a:pt x="605" y="366"/>
                </a:cubicBezTo>
                <a:cubicBezTo>
                  <a:pt x="605" y="369"/>
                  <a:pt x="605" y="369"/>
                  <a:pt x="605" y="373"/>
                </a:cubicBezTo>
                <a:cubicBezTo>
                  <a:pt x="605" y="372"/>
                  <a:pt x="605" y="370"/>
                  <a:pt x="605" y="369"/>
                </a:cubicBezTo>
                <a:cubicBezTo>
                  <a:pt x="605" y="367"/>
                  <a:pt x="605" y="373"/>
                  <a:pt x="604" y="369"/>
                </a:cubicBezTo>
                <a:cubicBezTo>
                  <a:pt x="604" y="371"/>
                  <a:pt x="604" y="371"/>
                  <a:pt x="604" y="371"/>
                </a:cubicBezTo>
                <a:cubicBezTo>
                  <a:pt x="604" y="370"/>
                  <a:pt x="604" y="370"/>
                  <a:pt x="604" y="368"/>
                </a:cubicBezTo>
                <a:cubicBezTo>
                  <a:pt x="604" y="368"/>
                  <a:pt x="604" y="372"/>
                  <a:pt x="604" y="368"/>
                </a:cubicBezTo>
                <a:cubicBezTo>
                  <a:pt x="604" y="368"/>
                  <a:pt x="604" y="368"/>
                  <a:pt x="604" y="371"/>
                </a:cubicBezTo>
                <a:cubicBezTo>
                  <a:pt x="604" y="372"/>
                  <a:pt x="604" y="369"/>
                  <a:pt x="604" y="372"/>
                </a:cubicBezTo>
                <a:cubicBezTo>
                  <a:pt x="604" y="369"/>
                  <a:pt x="604" y="373"/>
                  <a:pt x="604" y="374"/>
                </a:cubicBezTo>
                <a:cubicBezTo>
                  <a:pt x="604" y="372"/>
                  <a:pt x="604" y="372"/>
                  <a:pt x="604" y="372"/>
                </a:cubicBezTo>
                <a:cubicBezTo>
                  <a:pt x="604" y="373"/>
                  <a:pt x="604" y="373"/>
                  <a:pt x="604" y="374"/>
                </a:cubicBezTo>
                <a:cubicBezTo>
                  <a:pt x="604" y="373"/>
                  <a:pt x="604" y="372"/>
                  <a:pt x="604" y="372"/>
                </a:cubicBezTo>
                <a:cubicBezTo>
                  <a:pt x="604" y="374"/>
                  <a:pt x="604" y="374"/>
                  <a:pt x="604" y="374"/>
                </a:cubicBezTo>
                <a:cubicBezTo>
                  <a:pt x="603" y="375"/>
                  <a:pt x="603" y="370"/>
                  <a:pt x="603" y="371"/>
                </a:cubicBezTo>
                <a:cubicBezTo>
                  <a:pt x="603" y="369"/>
                  <a:pt x="603" y="369"/>
                  <a:pt x="603" y="369"/>
                </a:cubicBezTo>
                <a:cubicBezTo>
                  <a:pt x="603" y="369"/>
                  <a:pt x="603" y="367"/>
                  <a:pt x="603" y="368"/>
                </a:cubicBezTo>
                <a:cubicBezTo>
                  <a:pt x="603" y="370"/>
                  <a:pt x="603" y="373"/>
                  <a:pt x="603" y="374"/>
                </a:cubicBezTo>
                <a:cubicBezTo>
                  <a:pt x="603" y="375"/>
                  <a:pt x="603" y="372"/>
                  <a:pt x="603" y="374"/>
                </a:cubicBezTo>
                <a:cubicBezTo>
                  <a:pt x="603" y="372"/>
                  <a:pt x="603" y="372"/>
                  <a:pt x="603" y="372"/>
                </a:cubicBezTo>
                <a:cubicBezTo>
                  <a:pt x="603" y="371"/>
                  <a:pt x="603" y="368"/>
                  <a:pt x="603" y="368"/>
                </a:cubicBezTo>
                <a:cubicBezTo>
                  <a:pt x="603" y="369"/>
                  <a:pt x="603" y="372"/>
                  <a:pt x="603" y="373"/>
                </a:cubicBezTo>
                <a:cubicBezTo>
                  <a:pt x="603" y="373"/>
                  <a:pt x="603" y="372"/>
                  <a:pt x="603" y="370"/>
                </a:cubicBezTo>
                <a:cubicBezTo>
                  <a:pt x="602" y="371"/>
                  <a:pt x="603" y="372"/>
                  <a:pt x="603" y="374"/>
                </a:cubicBezTo>
                <a:cubicBezTo>
                  <a:pt x="602" y="372"/>
                  <a:pt x="602" y="370"/>
                  <a:pt x="602" y="368"/>
                </a:cubicBezTo>
                <a:cubicBezTo>
                  <a:pt x="602" y="365"/>
                  <a:pt x="602" y="365"/>
                  <a:pt x="602" y="365"/>
                </a:cubicBezTo>
                <a:cubicBezTo>
                  <a:pt x="602" y="365"/>
                  <a:pt x="602" y="365"/>
                  <a:pt x="602" y="365"/>
                </a:cubicBezTo>
                <a:cubicBezTo>
                  <a:pt x="602" y="362"/>
                  <a:pt x="602" y="363"/>
                  <a:pt x="602" y="360"/>
                </a:cubicBezTo>
                <a:cubicBezTo>
                  <a:pt x="602" y="360"/>
                  <a:pt x="602" y="360"/>
                  <a:pt x="602" y="361"/>
                </a:cubicBezTo>
                <a:cubicBezTo>
                  <a:pt x="602" y="366"/>
                  <a:pt x="602" y="368"/>
                  <a:pt x="602" y="372"/>
                </a:cubicBezTo>
                <a:cubicBezTo>
                  <a:pt x="602" y="373"/>
                  <a:pt x="602" y="362"/>
                  <a:pt x="601" y="368"/>
                </a:cubicBezTo>
                <a:cubicBezTo>
                  <a:pt x="601" y="369"/>
                  <a:pt x="601" y="371"/>
                  <a:pt x="601" y="371"/>
                </a:cubicBezTo>
                <a:cubicBezTo>
                  <a:pt x="601" y="372"/>
                  <a:pt x="601" y="375"/>
                  <a:pt x="601" y="374"/>
                </a:cubicBezTo>
                <a:cubicBezTo>
                  <a:pt x="601" y="372"/>
                  <a:pt x="601" y="369"/>
                  <a:pt x="601" y="367"/>
                </a:cubicBezTo>
                <a:cubicBezTo>
                  <a:pt x="601" y="368"/>
                  <a:pt x="601" y="368"/>
                  <a:pt x="601" y="368"/>
                </a:cubicBezTo>
                <a:cubicBezTo>
                  <a:pt x="601" y="366"/>
                  <a:pt x="601" y="363"/>
                  <a:pt x="601" y="363"/>
                </a:cubicBezTo>
                <a:cubicBezTo>
                  <a:pt x="601" y="364"/>
                  <a:pt x="601" y="364"/>
                  <a:pt x="601" y="366"/>
                </a:cubicBezTo>
                <a:cubicBezTo>
                  <a:pt x="601" y="368"/>
                  <a:pt x="601" y="366"/>
                  <a:pt x="601" y="368"/>
                </a:cubicBezTo>
                <a:cubicBezTo>
                  <a:pt x="601" y="369"/>
                  <a:pt x="601" y="365"/>
                  <a:pt x="601" y="370"/>
                </a:cubicBezTo>
                <a:cubicBezTo>
                  <a:pt x="601" y="369"/>
                  <a:pt x="601" y="372"/>
                  <a:pt x="601" y="374"/>
                </a:cubicBezTo>
                <a:cubicBezTo>
                  <a:pt x="601" y="375"/>
                  <a:pt x="601" y="375"/>
                  <a:pt x="601" y="375"/>
                </a:cubicBezTo>
                <a:cubicBezTo>
                  <a:pt x="601" y="373"/>
                  <a:pt x="601" y="373"/>
                  <a:pt x="601" y="373"/>
                </a:cubicBezTo>
                <a:cubicBezTo>
                  <a:pt x="601" y="372"/>
                  <a:pt x="601" y="376"/>
                  <a:pt x="601" y="375"/>
                </a:cubicBezTo>
                <a:cubicBezTo>
                  <a:pt x="600" y="372"/>
                  <a:pt x="600" y="372"/>
                  <a:pt x="600" y="372"/>
                </a:cubicBezTo>
                <a:cubicBezTo>
                  <a:pt x="600" y="369"/>
                  <a:pt x="601" y="373"/>
                  <a:pt x="601" y="369"/>
                </a:cubicBezTo>
                <a:cubicBezTo>
                  <a:pt x="601" y="369"/>
                  <a:pt x="600" y="371"/>
                  <a:pt x="600" y="370"/>
                </a:cubicBezTo>
                <a:cubicBezTo>
                  <a:pt x="600" y="369"/>
                  <a:pt x="600" y="369"/>
                  <a:pt x="600" y="369"/>
                </a:cubicBezTo>
                <a:cubicBezTo>
                  <a:pt x="600" y="369"/>
                  <a:pt x="600" y="363"/>
                  <a:pt x="600" y="366"/>
                </a:cubicBezTo>
                <a:cubicBezTo>
                  <a:pt x="600" y="368"/>
                  <a:pt x="600" y="368"/>
                  <a:pt x="600" y="370"/>
                </a:cubicBezTo>
                <a:cubicBezTo>
                  <a:pt x="600" y="370"/>
                  <a:pt x="600" y="372"/>
                  <a:pt x="600" y="372"/>
                </a:cubicBezTo>
                <a:cubicBezTo>
                  <a:pt x="600" y="369"/>
                  <a:pt x="599" y="372"/>
                  <a:pt x="600" y="369"/>
                </a:cubicBezTo>
                <a:cubicBezTo>
                  <a:pt x="600" y="370"/>
                  <a:pt x="600" y="370"/>
                  <a:pt x="600" y="367"/>
                </a:cubicBezTo>
                <a:cubicBezTo>
                  <a:pt x="600" y="363"/>
                  <a:pt x="600" y="368"/>
                  <a:pt x="600" y="364"/>
                </a:cubicBezTo>
                <a:cubicBezTo>
                  <a:pt x="600" y="364"/>
                  <a:pt x="600" y="360"/>
                  <a:pt x="600" y="357"/>
                </a:cubicBezTo>
                <a:cubicBezTo>
                  <a:pt x="600" y="357"/>
                  <a:pt x="600" y="358"/>
                  <a:pt x="600" y="359"/>
                </a:cubicBezTo>
                <a:cubicBezTo>
                  <a:pt x="600" y="361"/>
                  <a:pt x="600" y="361"/>
                  <a:pt x="600" y="363"/>
                </a:cubicBezTo>
                <a:cubicBezTo>
                  <a:pt x="600" y="363"/>
                  <a:pt x="600" y="364"/>
                  <a:pt x="599" y="366"/>
                </a:cubicBezTo>
                <a:cubicBezTo>
                  <a:pt x="599" y="365"/>
                  <a:pt x="599" y="363"/>
                  <a:pt x="599" y="363"/>
                </a:cubicBezTo>
                <a:cubicBezTo>
                  <a:pt x="599" y="363"/>
                  <a:pt x="599" y="363"/>
                  <a:pt x="599" y="362"/>
                </a:cubicBezTo>
                <a:cubicBezTo>
                  <a:pt x="599" y="366"/>
                  <a:pt x="599" y="364"/>
                  <a:pt x="598" y="365"/>
                </a:cubicBezTo>
                <a:cubicBezTo>
                  <a:pt x="598" y="364"/>
                  <a:pt x="598" y="363"/>
                  <a:pt x="598" y="361"/>
                </a:cubicBezTo>
                <a:cubicBezTo>
                  <a:pt x="598" y="363"/>
                  <a:pt x="598" y="359"/>
                  <a:pt x="598" y="359"/>
                </a:cubicBezTo>
                <a:cubicBezTo>
                  <a:pt x="598" y="361"/>
                  <a:pt x="598" y="362"/>
                  <a:pt x="598" y="363"/>
                </a:cubicBezTo>
                <a:cubicBezTo>
                  <a:pt x="597" y="360"/>
                  <a:pt x="597" y="363"/>
                  <a:pt x="597" y="363"/>
                </a:cubicBezTo>
                <a:cubicBezTo>
                  <a:pt x="597" y="361"/>
                  <a:pt x="597" y="358"/>
                  <a:pt x="597" y="357"/>
                </a:cubicBezTo>
                <a:cubicBezTo>
                  <a:pt x="597" y="358"/>
                  <a:pt x="597" y="361"/>
                  <a:pt x="597" y="360"/>
                </a:cubicBezTo>
                <a:cubicBezTo>
                  <a:pt x="597" y="359"/>
                  <a:pt x="597" y="359"/>
                  <a:pt x="597" y="359"/>
                </a:cubicBezTo>
                <a:cubicBezTo>
                  <a:pt x="597" y="360"/>
                  <a:pt x="596" y="357"/>
                  <a:pt x="596" y="361"/>
                </a:cubicBezTo>
                <a:cubicBezTo>
                  <a:pt x="596" y="358"/>
                  <a:pt x="596" y="358"/>
                  <a:pt x="596" y="358"/>
                </a:cubicBezTo>
                <a:cubicBezTo>
                  <a:pt x="596" y="357"/>
                  <a:pt x="596" y="358"/>
                  <a:pt x="596" y="359"/>
                </a:cubicBezTo>
                <a:cubicBezTo>
                  <a:pt x="596" y="358"/>
                  <a:pt x="596" y="356"/>
                  <a:pt x="596" y="356"/>
                </a:cubicBezTo>
                <a:cubicBezTo>
                  <a:pt x="596" y="353"/>
                  <a:pt x="596" y="356"/>
                  <a:pt x="596" y="356"/>
                </a:cubicBezTo>
                <a:cubicBezTo>
                  <a:pt x="596" y="358"/>
                  <a:pt x="596" y="358"/>
                  <a:pt x="596" y="358"/>
                </a:cubicBezTo>
                <a:cubicBezTo>
                  <a:pt x="596" y="360"/>
                  <a:pt x="595" y="358"/>
                  <a:pt x="595" y="359"/>
                </a:cubicBezTo>
                <a:cubicBezTo>
                  <a:pt x="595" y="356"/>
                  <a:pt x="595" y="356"/>
                  <a:pt x="595" y="356"/>
                </a:cubicBezTo>
                <a:cubicBezTo>
                  <a:pt x="595" y="358"/>
                  <a:pt x="595" y="358"/>
                  <a:pt x="595" y="358"/>
                </a:cubicBezTo>
                <a:cubicBezTo>
                  <a:pt x="595" y="356"/>
                  <a:pt x="595" y="355"/>
                  <a:pt x="595" y="356"/>
                </a:cubicBezTo>
                <a:cubicBezTo>
                  <a:pt x="595" y="351"/>
                  <a:pt x="595" y="351"/>
                  <a:pt x="595" y="351"/>
                </a:cubicBezTo>
                <a:cubicBezTo>
                  <a:pt x="595" y="352"/>
                  <a:pt x="595" y="353"/>
                  <a:pt x="595" y="356"/>
                </a:cubicBezTo>
                <a:cubicBezTo>
                  <a:pt x="595" y="357"/>
                  <a:pt x="596" y="357"/>
                  <a:pt x="596" y="355"/>
                </a:cubicBezTo>
                <a:cubicBezTo>
                  <a:pt x="595" y="355"/>
                  <a:pt x="595" y="355"/>
                  <a:pt x="595" y="356"/>
                </a:cubicBezTo>
                <a:cubicBezTo>
                  <a:pt x="595" y="353"/>
                  <a:pt x="595" y="353"/>
                  <a:pt x="596" y="351"/>
                </a:cubicBezTo>
                <a:cubicBezTo>
                  <a:pt x="596" y="351"/>
                  <a:pt x="595" y="351"/>
                  <a:pt x="595" y="351"/>
                </a:cubicBezTo>
                <a:cubicBezTo>
                  <a:pt x="596" y="350"/>
                  <a:pt x="596" y="349"/>
                  <a:pt x="596" y="349"/>
                </a:cubicBezTo>
                <a:cubicBezTo>
                  <a:pt x="596" y="351"/>
                  <a:pt x="596" y="351"/>
                  <a:pt x="596" y="352"/>
                </a:cubicBezTo>
                <a:cubicBezTo>
                  <a:pt x="596" y="349"/>
                  <a:pt x="596" y="349"/>
                  <a:pt x="596" y="349"/>
                </a:cubicBezTo>
                <a:cubicBezTo>
                  <a:pt x="596" y="352"/>
                  <a:pt x="596" y="347"/>
                  <a:pt x="597" y="348"/>
                </a:cubicBezTo>
                <a:cubicBezTo>
                  <a:pt x="597" y="351"/>
                  <a:pt x="596" y="353"/>
                  <a:pt x="596" y="354"/>
                </a:cubicBezTo>
                <a:cubicBezTo>
                  <a:pt x="596" y="355"/>
                  <a:pt x="596" y="354"/>
                  <a:pt x="597" y="355"/>
                </a:cubicBezTo>
                <a:cubicBezTo>
                  <a:pt x="597" y="353"/>
                  <a:pt x="597" y="350"/>
                  <a:pt x="597" y="349"/>
                </a:cubicBezTo>
                <a:cubicBezTo>
                  <a:pt x="597" y="351"/>
                  <a:pt x="597" y="351"/>
                  <a:pt x="597" y="351"/>
                </a:cubicBezTo>
                <a:cubicBezTo>
                  <a:pt x="597" y="350"/>
                  <a:pt x="597" y="347"/>
                  <a:pt x="597" y="348"/>
                </a:cubicBezTo>
                <a:cubicBezTo>
                  <a:pt x="598" y="349"/>
                  <a:pt x="598" y="349"/>
                  <a:pt x="598" y="349"/>
                </a:cubicBezTo>
                <a:cubicBezTo>
                  <a:pt x="598" y="351"/>
                  <a:pt x="598" y="351"/>
                  <a:pt x="598" y="351"/>
                </a:cubicBezTo>
                <a:cubicBezTo>
                  <a:pt x="598" y="347"/>
                  <a:pt x="599" y="349"/>
                  <a:pt x="599" y="348"/>
                </a:cubicBezTo>
                <a:cubicBezTo>
                  <a:pt x="599" y="349"/>
                  <a:pt x="600" y="346"/>
                  <a:pt x="600" y="349"/>
                </a:cubicBezTo>
                <a:cubicBezTo>
                  <a:pt x="600" y="348"/>
                  <a:pt x="601" y="346"/>
                  <a:pt x="601" y="347"/>
                </a:cubicBezTo>
                <a:cubicBezTo>
                  <a:pt x="601" y="350"/>
                  <a:pt x="601" y="350"/>
                  <a:pt x="601" y="350"/>
                </a:cubicBezTo>
                <a:cubicBezTo>
                  <a:pt x="601" y="348"/>
                  <a:pt x="601" y="351"/>
                  <a:pt x="601" y="351"/>
                </a:cubicBezTo>
                <a:cubicBezTo>
                  <a:pt x="601" y="349"/>
                  <a:pt x="602" y="348"/>
                  <a:pt x="602" y="346"/>
                </a:cubicBezTo>
                <a:cubicBezTo>
                  <a:pt x="602" y="348"/>
                  <a:pt x="602" y="346"/>
                  <a:pt x="602" y="344"/>
                </a:cubicBezTo>
                <a:cubicBezTo>
                  <a:pt x="602" y="346"/>
                  <a:pt x="602" y="346"/>
                  <a:pt x="602" y="346"/>
                </a:cubicBezTo>
                <a:cubicBezTo>
                  <a:pt x="603" y="342"/>
                  <a:pt x="603" y="345"/>
                  <a:pt x="603" y="346"/>
                </a:cubicBezTo>
                <a:cubicBezTo>
                  <a:pt x="603" y="347"/>
                  <a:pt x="603" y="349"/>
                  <a:pt x="603" y="348"/>
                </a:cubicBezTo>
                <a:cubicBezTo>
                  <a:pt x="604" y="345"/>
                  <a:pt x="604" y="346"/>
                  <a:pt x="604" y="344"/>
                </a:cubicBezTo>
                <a:cubicBezTo>
                  <a:pt x="604" y="344"/>
                  <a:pt x="604" y="344"/>
                  <a:pt x="605" y="346"/>
                </a:cubicBezTo>
                <a:cubicBezTo>
                  <a:pt x="605" y="341"/>
                  <a:pt x="606" y="344"/>
                  <a:pt x="606" y="341"/>
                </a:cubicBezTo>
                <a:cubicBezTo>
                  <a:pt x="607" y="344"/>
                  <a:pt x="607" y="344"/>
                  <a:pt x="607" y="344"/>
                </a:cubicBezTo>
                <a:cubicBezTo>
                  <a:pt x="607" y="339"/>
                  <a:pt x="608" y="343"/>
                  <a:pt x="609" y="341"/>
                </a:cubicBezTo>
                <a:close/>
                <a:moveTo>
                  <a:pt x="623" y="363"/>
                </a:moveTo>
                <a:cubicBezTo>
                  <a:pt x="623" y="363"/>
                  <a:pt x="623" y="363"/>
                  <a:pt x="623" y="363"/>
                </a:cubicBezTo>
                <a:cubicBezTo>
                  <a:pt x="623" y="363"/>
                  <a:pt x="623" y="363"/>
                  <a:pt x="623" y="363"/>
                </a:cubicBezTo>
                <a:close/>
                <a:moveTo>
                  <a:pt x="595" y="351"/>
                </a:moveTo>
                <a:cubicBezTo>
                  <a:pt x="595" y="351"/>
                  <a:pt x="595" y="351"/>
                  <a:pt x="595" y="351"/>
                </a:cubicBezTo>
                <a:cubicBezTo>
                  <a:pt x="595" y="351"/>
                  <a:pt x="595" y="351"/>
                  <a:pt x="595" y="351"/>
                </a:cubicBezTo>
                <a:close/>
                <a:moveTo>
                  <a:pt x="598" y="369"/>
                </a:moveTo>
                <a:cubicBezTo>
                  <a:pt x="598" y="369"/>
                  <a:pt x="598" y="368"/>
                  <a:pt x="598" y="368"/>
                </a:cubicBezTo>
                <a:cubicBezTo>
                  <a:pt x="598" y="368"/>
                  <a:pt x="598" y="368"/>
                  <a:pt x="598" y="369"/>
                </a:cubicBezTo>
                <a:close/>
                <a:moveTo>
                  <a:pt x="599" y="372"/>
                </a:moveTo>
                <a:cubicBezTo>
                  <a:pt x="599" y="370"/>
                  <a:pt x="599" y="367"/>
                  <a:pt x="599" y="366"/>
                </a:cubicBezTo>
                <a:cubicBezTo>
                  <a:pt x="598" y="366"/>
                  <a:pt x="598" y="366"/>
                  <a:pt x="598" y="366"/>
                </a:cubicBezTo>
                <a:cubicBezTo>
                  <a:pt x="598" y="367"/>
                  <a:pt x="598" y="367"/>
                  <a:pt x="598" y="368"/>
                </a:cubicBezTo>
                <a:cubicBezTo>
                  <a:pt x="599" y="368"/>
                  <a:pt x="599" y="371"/>
                  <a:pt x="599" y="369"/>
                </a:cubicBezTo>
                <a:cubicBezTo>
                  <a:pt x="599" y="370"/>
                  <a:pt x="599" y="371"/>
                  <a:pt x="599" y="372"/>
                </a:cubicBezTo>
                <a:close/>
                <a:moveTo>
                  <a:pt x="595" y="349"/>
                </a:moveTo>
                <a:cubicBezTo>
                  <a:pt x="595" y="354"/>
                  <a:pt x="595" y="354"/>
                  <a:pt x="595" y="354"/>
                </a:cubicBezTo>
                <a:cubicBezTo>
                  <a:pt x="595" y="352"/>
                  <a:pt x="595" y="351"/>
                  <a:pt x="595" y="349"/>
                </a:cubicBezTo>
                <a:close/>
                <a:moveTo>
                  <a:pt x="598" y="366"/>
                </a:moveTo>
                <a:cubicBezTo>
                  <a:pt x="598" y="366"/>
                  <a:pt x="598" y="367"/>
                  <a:pt x="598" y="367"/>
                </a:cubicBezTo>
                <a:cubicBezTo>
                  <a:pt x="598" y="368"/>
                  <a:pt x="598" y="367"/>
                  <a:pt x="598" y="366"/>
                </a:cubicBezTo>
                <a:cubicBezTo>
                  <a:pt x="598" y="366"/>
                  <a:pt x="598" y="365"/>
                  <a:pt x="598" y="366"/>
                </a:cubicBezTo>
                <a:close/>
                <a:moveTo>
                  <a:pt x="599" y="367"/>
                </a:moveTo>
                <a:cubicBezTo>
                  <a:pt x="599" y="369"/>
                  <a:pt x="599" y="369"/>
                  <a:pt x="599" y="369"/>
                </a:cubicBezTo>
                <a:cubicBezTo>
                  <a:pt x="599" y="369"/>
                  <a:pt x="599" y="368"/>
                  <a:pt x="599" y="367"/>
                </a:cubicBezTo>
                <a:close/>
                <a:moveTo>
                  <a:pt x="600" y="372"/>
                </a:moveTo>
                <a:cubicBezTo>
                  <a:pt x="600" y="374"/>
                  <a:pt x="600" y="374"/>
                  <a:pt x="600" y="374"/>
                </a:cubicBezTo>
                <a:cubicBezTo>
                  <a:pt x="600" y="374"/>
                  <a:pt x="600" y="373"/>
                  <a:pt x="600" y="372"/>
                </a:cubicBezTo>
                <a:close/>
                <a:moveTo>
                  <a:pt x="600" y="370"/>
                </a:moveTo>
                <a:cubicBezTo>
                  <a:pt x="600" y="370"/>
                  <a:pt x="600" y="369"/>
                  <a:pt x="600" y="369"/>
                </a:cubicBezTo>
                <a:cubicBezTo>
                  <a:pt x="600" y="371"/>
                  <a:pt x="600" y="370"/>
                  <a:pt x="600" y="370"/>
                </a:cubicBezTo>
                <a:close/>
                <a:moveTo>
                  <a:pt x="602" y="373"/>
                </a:moveTo>
                <a:cubicBezTo>
                  <a:pt x="602" y="372"/>
                  <a:pt x="602" y="373"/>
                  <a:pt x="602" y="373"/>
                </a:cubicBezTo>
                <a:cubicBezTo>
                  <a:pt x="602" y="375"/>
                  <a:pt x="602" y="372"/>
                  <a:pt x="602" y="373"/>
                </a:cubicBezTo>
                <a:close/>
                <a:moveTo>
                  <a:pt x="603" y="371"/>
                </a:moveTo>
                <a:cubicBezTo>
                  <a:pt x="603" y="371"/>
                  <a:pt x="603" y="371"/>
                  <a:pt x="603" y="371"/>
                </a:cubicBezTo>
                <a:cubicBezTo>
                  <a:pt x="603" y="373"/>
                  <a:pt x="603" y="373"/>
                  <a:pt x="603" y="373"/>
                </a:cubicBezTo>
                <a:cubicBezTo>
                  <a:pt x="603" y="373"/>
                  <a:pt x="603" y="372"/>
                  <a:pt x="603" y="371"/>
                </a:cubicBezTo>
                <a:close/>
                <a:moveTo>
                  <a:pt x="618" y="365"/>
                </a:moveTo>
                <a:cubicBezTo>
                  <a:pt x="618" y="366"/>
                  <a:pt x="618" y="366"/>
                  <a:pt x="618" y="366"/>
                </a:cubicBezTo>
                <a:cubicBezTo>
                  <a:pt x="618" y="365"/>
                  <a:pt x="618" y="365"/>
                  <a:pt x="618" y="365"/>
                </a:cubicBezTo>
                <a:close/>
                <a:moveTo>
                  <a:pt x="625" y="367"/>
                </a:moveTo>
                <a:cubicBezTo>
                  <a:pt x="625" y="367"/>
                  <a:pt x="625" y="364"/>
                  <a:pt x="625" y="365"/>
                </a:cubicBezTo>
                <a:cubicBezTo>
                  <a:pt x="625" y="365"/>
                  <a:pt x="625" y="367"/>
                  <a:pt x="625" y="367"/>
                </a:cubicBezTo>
                <a:close/>
                <a:moveTo>
                  <a:pt x="629" y="358"/>
                </a:moveTo>
                <a:cubicBezTo>
                  <a:pt x="629" y="356"/>
                  <a:pt x="629" y="356"/>
                  <a:pt x="629" y="356"/>
                </a:cubicBezTo>
                <a:cubicBezTo>
                  <a:pt x="629" y="358"/>
                  <a:pt x="629" y="358"/>
                  <a:pt x="629" y="358"/>
                </a:cubicBezTo>
                <a:close/>
                <a:moveTo>
                  <a:pt x="469" y="139"/>
                </a:moveTo>
                <a:cubicBezTo>
                  <a:pt x="470" y="139"/>
                  <a:pt x="469" y="139"/>
                  <a:pt x="469" y="139"/>
                </a:cubicBezTo>
                <a:cubicBezTo>
                  <a:pt x="468" y="138"/>
                  <a:pt x="469" y="139"/>
                  <a:pt x="469" y="139"/>
                </a:cubicBezTo>
                <a:close/>
                <a:moveTo>
                  <a:pt x="472" y="122"/>
                </a:moveTo>
                <a:cubicBezTo>
                  <a:pt x="472" y="122"/>
                  <a:pt x="472" y="122"/>
                  <a:pt x="472" y="122"/>
                </a:cubicBezTo>
                <a:cubicBezTo>
                  <a:pt x="472" y="122"/>
                  <a:pt x="472" y="122"/>
                  <a:pt x="472" y="122"/>
                </a:cubicBezTo>
                <a:close/>
                <a:moveTo>
                  <a:pt x="470" y="138"/>
                </a:moveTo>
                <a:cubicBezTo>
                  <a:pt x="470" y="138"/>
                  <a:pt x="470" y="138"/>
                  <a:pt x="470" y="138"/>
                </a:cubicBezTo>
                <a:cubicBezTo>
                  <a:pt x="470" y="138"/>
                  <a:pt x="470" y="138"/>
                  <a:pt x="470" y="138"/>
                </a:cubicBezTo>
                <a:close/>
                <a:moveTo>
                  <a:pt x="471" y="138"/>
                </a:moveTo>
                <a:cubicBezTo>
                  <a:pt x="471" y="138"/>
                  <a:pt x="470" y="137"/>
                  <a:pt x="469" y="136"/>
                </a:cubicBezTo>
                <a:cubicBezTo>
                  <a:pt x="469" y="136"/>
                  <a:pt x="471" y="138"/>
                  <a:pt x="469" y="137"/>
                </a:cubicBezTo>
                <a:cubicBezTo>
                  <a:pt x="469" y="137"/>
                  <a:pt x="469" y="137"/>
                  <a:pt x="470" y="138"/>
                </a:cubicBezTo>
                <a:cubicBezTo>
                  <a:pt x="470" y="138"/>
                  <a:pt x="470" y="138"/>
                  <a:pt x="469" y="137"/>
                </a:cubicBezTo>
                <a:cubicBezTo>
                  <a:pt x="469" y="138"/>
                  <a:pt x="469" y="138"/>
                  <a:pt x="470" y="138"/>
                </a:cubicBezTo>
                <a:cubicBezTo>
                  <a:pt x="470" y="138"/>
                  <a:pt x="470" y="138"/>
                  <a:pt x="470" y="138"/>
                </a:cubicBezTo>
                <a:cubicBezTo>
                  <a:pt x="471" y="138"/>
                  <a:pt x="470" y="139"/>
                  <a:pt x="472" y="139"/>
                </a:cubicBezTo>
                <a:cubicBezTo>
                  <a:pt x="471" y="139"/>
                  <a:pt x="471" y="139"/>
                  <a:pt x="471" y="139"/>
                </a:cubicBezTo>
                <a:cubicBezTo>
                  <a:pt x="472" y="139"/>
                  <a:pt x="472" y="140"/>
                  <a:pt x="472" y="139"/>
                </a:cubicBezTo>
                <a:cubicBezTo>
                  <a:pt x="471" y="139"/>
                  <a:pt x="470" y="138"/>
                  <a:pt x="470" y="138"/>
                </a:cubicBezTo>
                <a:cubicBezTo>
                  <a:pt x="472" y="140"/>
                  <a:pt x="472" y="140"/>
                  <a:pt x="472" y="140"/>
                </a:cubicBezTo>
                <a:cubicBezTo>
                  <a:pt x="471" y="139"/>
                  <a:pt x="472" y="139"/>
                  <a:pt x="473" y="140"/>
                </a:cubicBezTo>
                <a:cubicBezTo>
                  <a:pt x="472" y="140"/>
                  <a:pt x="472" y="140"/>
                  <a:pt x="472" y="140"/>
                </a:cubicBezTo>
                <a:cubicBezTo>
                  <a:pt x="473" y="140"/>
                  <a:pt x="473" y="140"/>
                  <a:pt x="473" y="140"/>
                </a:cubicBezTo>
                <a:cubicBezTo>
                  <a:pt x="473" y="140"/>
                  <a:pt x="474" y="140"/>
                  <a:pt x="473" y="139"/>
                </a:cubicBezTo>
                <a:cubicBezTo>
                  <a:pt x="472" y="139"/>
                  <a:pt x="472" y="139"/>
                  <a:pt x="472" y="139"/>
                </a:cubicBezTo>
                <a:cubicBezTo>
                  <a:pt x="472" y="139"/>
                  <a:pt x="471" y="138"/>
                  <a:pt x="472" y="138"/>
                </a:cubicBezTo>
                <a:cubicBezTo>
                  <a:pt x="473" y="139"/>
                  <a:pt x="473" y="139"/>
                  <a:pt x="473" y="139"/>
                </a:cubicBezTo>
                <a:cubicBezTo>
                  <a:pt x="473" y="139"/>
                  <a:pt x="473" y="139"/>
                  <a:pt x="473" y="139"/>
                </a:cubicBezTo>
                <a:cubicBezTo>
                  <a:pt x="475" y="140"/>
                  <a:pt x="475" y="140"/>
                  <a:pt x="475" y="140"/>
                </a:cubicBezTo>
                <a:cubicBezTo>
                  <a:pt x="473" y="139"/>
                  <a:pt x="474" y="139"/>
                  <a:pt x="474" y="139"/>
                </a:cubicBezTo>
                <a:cubicBezTo>
                  <a:pt x="474" y="139"/>
                  <a:pt x="474" y="139"/>
                  <a:pt x="474" y="139"/>
                </a:cubicBezTo>
                <a:cubicBezTo>
                  <a:pt x="475" y="139"/>
                  <a:pt x="473" y="139"/>
                  <a:pt x="473" y="138"/>
                </a:cubicBezTo>
                <a:cubicBezTo>
                  <a:pt x="474" y="138"/>
                  <a:pt x="475" y="139"/>
                  <a:pt x="476" y="140"/>
                </a:cubicBezTo>
                <a:cubicBezTo>
                  <a:pt x="476" y="139"/>
                  <a:pt x="475" y="138"/>
                  <a:pt x="476" y="139"/>
                </a:cubicBezTo>
                <a:cubicBezTo>
                  <a:pt x="476" y="138"/>
                  <a:pt x="475" y="138"/>
                  <a:pt x="475" y="137"/>
                </a:cubicBezTo>
                <a:cubicBezTo>
                  <a:pt x="475" y="137"/>
                  <a:pt x="476" y="138"/>
                  <a:pt x="476" y="138"/>
                </a:cubicBezTo>
                <a:cubicBezTo>
                  <a:pt x="476" y="138"/>
                  <a:pt x="477" y="138"/>
                  <a:pt x="477" y="139"/>
                </a:cubicBezTo>
                <a:cubicBezTo>
                  <a:pt x="477" y="138"/>
                  <a:pt x="478" y="138"/>
                  <a:pt x="476" y="138"/>
                </a:cubicBezTo>
                <a:cubicBezTo>
                  <a:pt x="477" y="138"/>
                  <a:pt x="477" y="138"/>
                  <a:pt x="477" y="137"/>
                </a:cubicBezTo>
                <a:cubicBezTo>
                  <a:pt x="477" y="137"/>
                  <a:pt x="478" y="138"/>
                  <a:pt x="478" y="138"/>
                </a:cubicBezTo>
                <a:cubicBezTo>
                  <a:pt x="477" y="137"/>
                  <a:pt x="477" y="137"/>
                  <a:pt x="477" y="137"/>
                </a:cubicBezTo>
                <a:cubicBezTo>
                  <a:pt x="476" y="136"/>
                  <a:pt x="476" y="136"/>
                  <a:pt x="475" y="136"/>
                </a:cubicBezTo>
                <a:cubicBezTo>
                  <a:pt x="475" y="136"/>
                  <a:pt x="475" y="135"/>
                  <a:pt x="475" y="135"/>
                </a:cubicBezTo>
                <a:cubicBezTo>
                  <a:pt x="476" y="136"/>
                  <a:pt x="477" y="137"/>
                  <a:pt x="478" y="137"/>
                </a:cubicBezTo>
                <a:cubicBezTo>
                  <a:pt x="479" y="138"/>
                  <a:pt x="477" y="137"/>
                  <a:pt x="479" y="138"/>
                </a:cubicBezTo>
                <a:cubicBezTo>
                  <a:pt x="480" y="138"/>
                  <a:pt x="480" y="139"/>
                  <a:pt x="479" y="138"/>
                </a:cubicBezTo>
                <a:cubicBezTo>
                  <a:pt x="481" y="139"/>
                  <a:pt x="480" y="138"/>
                  <a:pt x="481" y="139"/>
                </a:cubicBezTo>
                <a:cubicBezTo>
                  <a:pt x="481" y="139"/>
                  <a:pt x="480" y="139"/>
                  <a:pt x="480" y="138"/>
                </a:cubicBezTo>
                <a:cubicBezTo>
                  <a:pt x="479" y="138"/>
                  <a:pt x="479" y="138"/>
                  <a:pt x="479" y="137"/>
                </a:cubicBezTo>
                <a:cubicBezTo>
                  <a:pt x="477" y="136"/>
                  <a:pt x="480" y="138"/>
                  <a:pt x="480" y="138"/>
                </a:cubicBezTo>
                <a:cubicBezTo>
                  <a:pt x="480" y="138"/>
                  <a:pt x="480" y="138"/>
                  <a:pt x="480" y="138"/>
                </a:cubicBezTo>
                <a:cubicBezTo>
                  <a:pt x="481" y="138"/>
                  <a:pt x="480" y="138"/>
                  <a:pt x="480" y="138"/>
                </a:cubicBezTo>
                <a:cubicBezTo>
                  <a:pt x="482" y="139"/>
                  <a:pt x="480" y="138"/>
                  <a:pt x="481" y="139"/>
                </a:cubicBezTo>
                <a:cubicBezTo>
                  <a:pt x="483" y="139"/>
                  <a:pt x="483" y="139"/>
                  <a:pt x="483" y="139"/>
                </a:cubicBezTo>
                <a:cubicBezTo>
                  <a:pt x="483" y="139"/>
                  <a:pt x="481" y="138"/>
                  <a:pt x="482" y="138"/>
                </a:cubicBezTo>
                <a:cubicBezTo>
                  <a:pt x="483" y="139"/>
                  <a:pt x="483" y="139"/>
                  <a:pt x="483" y="139"/>
                </a:cubicBezTo>
                <a:cubicBezTo>
                  <a:pt x="482" y="138"/>
                  <a:pt x="482" y="138"/>
                  <a:pt x="482" y="138"/>
                </a:cubicBezTo>
                <a:cubicBezTo>
                  <a:pt x="481" y="138"/>
                  <a:pt x="480" y="137"/>
                  <a:pt x="480" y="138"/>
                </a:cubicBezTo>
                <a:cubicBezTo>
                  <a:pt x="479" y="137"/>
                  <a:pt x="480" y="137"/>
                  <a:pt x="480" y="137"/>
                </a:cubicBezTo>
                <a:cubicBezTo>
                  <a:pt x="479" y="136"/>
                  <a:pt x="480" y="137"/>
                  <a:pt x="479" y="137"/>
                </a:cubicBezTo>
                <a:cubicBezTo>
                  <a:pt x="478" y="136"/>
                  <a:pt x="478" y="136"/>
                  <a:pt x="478" y="136"/>
                </a:cubicBezTo>
                <a:cubicBezTo>
                  <a:pt x="478" y="136"/>
                  <a:pt x="479" y="136"/>
                  <a:pt x="480" y="137"/>
                </a:cubicBezTo>
                <a:cubicBezTo>
                  <a:pt x="480" y="137"/>
                  <a:pt x="480" y="137"/>
                  <a:pt x="479" y="137"/>
                </a:cubicBezTo>
                <a:cubicBezTo>
                  <a:pt x="480" y="137"/>
                  <a:pt x="482" y="138"/>
                  <a:pt x="482" y="138"/>
                </a:cubicBezTo>
                <a:cubicBezTo>
                  <a:pt x="483" y="138"/>
                  <a:pt x="482" y="138"/>
                  <a:pt x="482" y="137"/>
                </a:cubicBezTo>
                <a:cubicBezTo>
                  <a:pt x="481" y="137"/>
                  <a:pt x="480" y="137"/>
                  <a:pt x="480" y="137"/>
                </a:cubicBezTo>
                <a:cubicBezTo>
                  <a:pt x="477" y="135"/>
                  <a:pt x="482" y="138"/>
                  <a:pt x="482" y="137"/>
                </a:cubicBezTo>
                <a:cubicBezTo>
                  <a:pt x="480" y="136"/>
                  <a:pt x="479" y="136"/>
                  <a:pt x="477" y="135"/>
                </a:cubicBezTo>
                <a:cubicBezTo>
                  <a:pt x="477" y="134"/>
                  <a:pt x="477" y="134"/>
                  <a:pt x="477" y="134"/>
                </a:cubicBezTo>
                <a:cubicBezTo>
                  <a:pt x="478" y="135"/>
                  <a:pt x="478" y="135"/>
                  <a:pt x="479" y="135"/>
                </a:cubicBezTo>
                <a:cubicBezTo>
                  <a:pt x="479" y="135"/>
                  <a:pt x="479" y="135"/>
                  <a:pt x="479" y="135"/>
                </a:cubicBezTo>
                <a:cubicBezTo>
                  <a:pt x="481" y="136"/>
                  <a:pt x="481" y="136"/>
                  <a:pt x="481" y="136"/>
                </a:cubicBezTo>
                <a:cubicBezTo>
                  <a:pt x="481" y="136"/>
                  <a:pt x="482" y="137"/>
                  <a:pt x="483" y="137"/>
                </a:cubicBezTo>
                <a:cubicBezTo>
                  <a:pt x="483" y="137"/>
                  <a:pt x="482" y="136"/>
                  <a:pt x="482" y="136"/>
                </a:cubicBezTo>
                <a:cubicBezTo>
                  <a:pt x="482" y="137"/>
                  <a:pt x="483" y="137"/>
                  <a:pt x="483" y="137"/>
                </a:cubicBezTo>
                <a:cubicBezTo>
                  <a:pt x="482" y="137"/>
                  <a:pt x="481" y="136"/>
                  <a:pt x="481" y="135"/>
                </a:cubicBezTo>
                <a:cubicBezTo>
                  <a:pt x="481" y="135"/>
                  <a:pt x="482" y="136"/>
                  <a:pt x="482" y="136"/>
                </a:cubicBezTo>
                <a:cubicBezTo>
                  <a:pt x="483" y="137"/>
                  <a:pt x="483" y="137"/>
                  <a:pt x="483" y="137"/>
                </a:cubicBezTo>
                <a:cubicBezTo>
                  <a:pt x="482" y="136"/>
                  <a:pt x="484" y="137"/>
                  <a:pt x="483" y="137"/>
                </a:cubicBezTo>
                <a:cubicBezTo>
                  <a:pt x="483" y="136"/>
                  <a:pt x="482" y="136"/>
                  <a:pt x="481" y="135"/>
                </a:cubicBezTo>
                <a:cubicBezTo>
                  <a:pt x="481" y="135"/>
                  <a:pt x="482" y="135"/>
                  <a:pt x="481" y="135"/>
                </a:cubicBezTo>
                <a:cubicBezTo>
                  <a:pt x="482" y="136"/>
                  <a:pt x="482" y="136"/>
                  <a:pt x="482" y="136"/>
                </a:cubicBezTo>
                <a:cubicBezTo>
                  <a:pt x="482" y="135"/>
                  <a:pt x="484" y="137"/>
                  <a:pt x="484" y="136"/>
                </a:cubicBezTo>
                <a:cubicBezTo>
                  <a:pt x="483" y="136"/>
                  <a:pt x="483" y="136"/>
                  <a:pt x="483" y="136"/>
                </a:cubicBezTo>
                <a:cubicBezTo>
                  <a:pt x="483" y="136"/>
                  <a:pt x="483" y="136"/>
                  <a:pt x="484" y="136"/>
                </a:cubicBezTo>
                <a:cubicBezTo>
                  <a:pt x="483" y="136"/>
                  <a:pt x="483" y="136"/>
                  <a:pt x="483" y="136"/>
                </a:cubicBezTo>
                <a:cubicBezTo>
                  <a:pt x="484" y="136"/>
                  <a:pt x="484" y="136"/>
                  <a:pt x="484" y="136"/>
                </a:cubicBezTo>
                <a:cubicBezTo>
                  <a:pt x="483" y="136"/>
                  <a:pt x="482" y="135"/>
                  <a:pt x="483" y="135"/>
                </a:cubicBezTo>
                <a:cubicBezTo>
                  <a:pt x="482" y="135"/>
                  <a:pt x="483" y="135"/>
                  <a:pt x="482" y="135"/>
                </a:cubicBezTo>
                <a:cubicBezTo>
                  <a:pt x="481" y="135"/>
                  <a:pt x="481" y="135"/>
                  <a:pt x="481" y="134"/>
                </a:cubicBezTo>
                <a:cubicBezTo>
                  <a:pt x="483" y="135"/>
                  <a:pt x="481" y="134"/>
                  <a:pt x="481" y="134"/>
                </a:cubicBezTo>
                <a:cubicBezTo>
                  <a:pt x="482" y="134"/>
                  <a:pt x="482" y="135"/>
                  <a:pt x="483" y="135"/>
                </a:cubicBezTo>
                <a:cubicBezTo>
                  <a:pt x="482" y="134"/>
                  <a:pt x="482" y="134"/>
                  <a:pt x="482" y="134"/>
                </a:cubicBezTo>
                <a:cubicBezTo>
                  <a:pt x="484" y="135"/>
                  <a:pt x="481" y="134"/>
                  <a:pt x="482" y="134"/>
                </a:cubicBezTo>
                <a:cubicBezTo>
                  <a:pt x="483" y="134"/>
                  <a:pt x="483" y="135"/>
                  <a:pt x="484" y="135"/>
                </a:cubicBezTo>
                <a:cubicBezTo>
                  <a:pt x="482" y="134"/>
                  <a:pt x="482" y="134"/>
                  <a:pt x="481" y="133"/>
                </a:cubicBezTo>
                <a:cubicBezTo>
                  <a:pt x="481" y="133"/>
                  <a:pt x="483" y="134"/>
                  <a:pt x="484" y="135"/>
                </a:cubicBezTo>
                <a:cubicBezTo>
                  <a:pt x="483" y="134"/>
                  <a:pt x="485" y="135"/>
                  <a:pt x="483" y="134"/>
                </a:cubicBezTo>
                <a:cubicBezTo>
                  <a:pt x="483" y="134"/>
                  <a:pt x="482" y="134"/>
                  <a:pt x="482" y="133"/>
                </a:cubicBezTo>
                <a:cubicBezTo>
                  <a:pt x="482" y="133"/>
                  <a:pt x="482" y="134"/>
                  <a:pt x="483" y="134"/>
                </a:cubicBezTo>
                <a:cubicBezTo>
                  <a:pt x="483" y="134"/>
                  <a:pt x="482" y="133"/>
                  <a:pt x="481" y="133"/>
                </a:cubicBezTo>
                <a:cubicBezTo>
                  <a:pt x="481" y="133"/>
                  <a:pt x="480" y="132"/>
                  <a:pt x="481" y="132"/>
                </a:cubicBezTo>
                <a:cubicBezTo>
                  <a:pt x="482" y="133"/>
                  <a:pt x="481" y="133"/>
                  <a:pt x="482" y="133"/>
                </a:cubicBezTo>
                <a:cubicBezTo>
                  <a:pt x="482" y="133"/>
                  <a:pt x="480" y="132"/>
                  <a:pt x="479" y="131"/>
                </a:cubicBezTo>
                <a:cubicBezTo>
                  <a:pt x="479" y="131"/>
                  <a:pt x="477" y="130"/>
                  <a:pt x="476" y="130"/>
                </a:cubicBezTo>
                <a:cubicBezTo>
                  <a:pt x="477" y="130"/>
                  <a:pt x="477" y="130"/>
                  <a:pt x="478" y="131"/>
                </a:cubicBezTo>
                <a:cubicBezTo>
                  <a:pt x="478" y="130"/>
                  <a:pt x="478" y="130"/>
                  <a:pt x="478" y="130"/>
                </a:cubicBezTo>
                <a:cubicBezTo>
                  <a:pt x="480" y="131"/>
                  <a:pt x="481" y="132"/>
                  <a:pt x="483" y="133"/>
                </a:cubicBezTo>
                <a:cubicBezTo>
                  <a:pt x="482" y="132"/>
                  <a:pt x="482" y="132"/>
                  <a:pt x="482" y="132"/>
                </a:cubicBezTo>
                <a:cubicBezTo>
                  <a:pt x="484" y="133"/>
                  <a:pt x="484" y="133"/>
                  <a:pt x="484" y="133"/>
                </a:cubicBezTo>
                <a:cubicBezTo>
                  <a:pt x="483" y="133"/>
                  <a:pt x="484" y="133"/>
                  <a:pt x="483" y="133"/>
                </a:cubicBezTo>
                <a:cubicBezTo>
                  <a:pt x="482" y="132"/>
                  <a:pt x="484" y="133"/>
                  <a:pt x="483" y="133"/>
                </a:cubicBezTo>
                <a:cubicBezTo>
                  <a:pt x="483" y="132"/>
                  <a:pt x="481" y="131"/>
                  <a:pt x="482" y="132"/>
                </a:cubicBezTo>
                <a:cubicBezTo>
                  <a:pt x="484" y="133"/>
                  <a:pt x="484" y="133"/>
                  <a:pt x="484" y="133"/>
                </a:cubicBezTo>
                <a:cubicBezTo>
                  <a:pt x="484" y="133"/>
                  <a:pt x="482" y="132"/>
                  <a:pt x="483" y="132"/>
                </a:cubicBezTo>
                <a:cubicBezTo>
                  <a:pt x="484" y="133"/>
                  <a:pt x="484" y="133"/>
                  <a:pt x="484" y="133"/>
                </a:cubicBezTo>
                <a:cubicBezTo>
                  <a:pt x="484" y="132"/>
                  <a:pt x="484" y="132"/>
                  <a:pt x="482" y="130"/>
                </a:cubicBezTo>
                <a:cubicBezTo>
                  <a:pt x="483" y="130"/>
                  <a:pt x="483" y="130"/>
                  <a:pt x="484" y="131"/>
                </a:cubicBezTo>
                <a:cubicBezTo>
                  <a:pt x="484" y="130"/>
                  <a:pt x="483" y="130"/>
                  <a:pt x="483" y="130"/>
                </a:cubicBezTo>
                <a:cubicBezTo>
                  <a:pt x="484" y="130"/>
                  <a:pt x="484" y="130"/>
                  <a:pt x="484" y="130"/>
                </a:cubicBezTo>
                <a:cubicBezTo>
                  <a:pt x="485" y="131"/>
                  <a:pt x="484" y="130"/>
                  <a:pt x="483" y="129"/>
                </a:cubicBezTo>
                <a:cubicBezTo>
                  <a:pt x="484" y="130"/>
                  <a:pt x="484" y="130"/>
                  <a:pt x="484" y="130"/>
                </a:cubicBezTo>
                <a:cubicBezTo>
                  <a:pt x="485" y="130"/>
                  <a:pt x="483" y="129"/>
                  <a:pt x="483" y="129"/>
                </a:cubicBezTo>
                <a:cubicBezTo>
                  <a:pt x="484" y="130"/>
                  <a:pt x="484" y="130"/>
                  <a:pt x="484" y="130"/>
                </a:cubicBezTo>
                <a:cubicBezTo>
                  <a:pt x="483" y="129"/>
                  <a:pt x="483" y="129"/>
                  <a:pt x="483" y="129"/>
                </a:cubicBezTo>
                <a:cubicBezTo>
                  <a:pt x="483" y="129"/>
                  <a:pt x="483" y="129"/>
                  <a:pt x="484" y="129"/>
                </a:cubicBezTo>
                <a:cubicBezTo>
                  <a:pt x="484" y="129"/>
                  <a:pt x="484" y="129"/>
                  <a:pt x="484" y="129"/>
                </a:cubicBezTo>
                <a:cubicBezTo>
                  <a:pt x="484" y="129"/>
                  <a:pt x="485" y="129"/>
                  <a:pt x="484" y="128"/>
                </a:cubicBezTo>
                <a:cubicBezTo>
                  <a:pt x="484" y="128"/>
                  <a:pt x="483" y="128"/>
                  <a:pt x="483" y="128"/>
                </a:cubicBezTo>
                <a:cubicBezTo>
                  <a:pt x="481" y="127"/>
                  <a:pt x="483" y="128"/>
                  <a:pt x="482" y="127"/>
                </a:cubicBezTo>
                <a:cubicBezTo>
                  <a:pt x="484" y="128"/>
                  <a:pt x="484" y="128"/>
                  <a:pt x="484" y="128"/>
                </a:cubicBezTo>
                <a:cubicBezTo>
                  <a:pt x="486" y="129"/>
                  <a:pt x="484" y="128"/>
                  <a:pt x="485" y="128"/>
                </a:cubicBezTo>
                <a:cubicBezTo>
                  <a:pt x="484" y="127"/>
                  <a:pt x="484" y="127"/>
                  <a:pt x="484" y="127"/>
                </a:cubicBezTo>
                <a:cubicBezTo>
                  <a:pt x="486" y="128"/>
                  <a:pt x="484" y="126"/>
                  <a:pt x="485" y="127"/>
                </a:cubicBezTo>
                <a:cubicBezTo>
                  <a:pt x="484" y="126"/>
                  <a:pt x="483" y="125"/>
                  <a:pt x="483" y="125"/>
                </a:cubicBezTo>
                <a:cubicBezTo>
                  <a:pt x="482" y="124"/>
                  <a:pt x="484" y="126"/>
                  <a:pt x="485" y="126"/>
                </a:cubicBezTo>
                <a:cubicBezTo>
                  <a:pt x="485" y="126"/>
                  <a:pt x="484" y="126"/>
                  <a:pt x="485" y="126"/>
                </a:cubicBezTo>
                <a:cubicBezTo>
                  <a:pt x="485" y="126"/>
                  <a:pt x="485" y="126"/>
                  <a:pt x="485" y="126"/>
                </a:cubicBezTo>
                <a:cubicBezTo>
                  <a:pt x="484" y="125"/>
                  <a:pt x="484" y="125"/>
                  <a:pt x="484" y="125"/>
                </a:cubicBezTo>
                <a:cubicBezTo>
                  <a:pt x="485" y="125"/>
                  <a:pt x="485" y="125"/>
                  <a:pt x="485" y="125"/>
                </a:cubicBezTo>
                <a:cubicBezTo>
                  <a:pt x="485" y="125"/>
                  <a:pt x="486" y="126"/>
                  <a:pt x="485" y="126"/>
                </a:cubicBezTo>
                <a:cubicBezTo>
                  <a:pt x="484" y="125"/>
                  <a:pt x="485" y="125"/>
                  <a:pt x="484" y="125"/>
                </a:cubicBezTo>
                <a:cubicBezTo>
                  <a:pt x="485" y="125"/>
                  <a:pt x="485" y="125"/>
                  <a:pt x="485" y="125"/>
                </a:cubicBezTo>
                <a:cubicBezTo>
                  <a:pt x="484" y="124"/>
                  <a:pt x="484" y="124"/>
                  <a:pt x="484" y="124"/>
                </a:cubicBezTo>
                <a:cubicBezTo>
                  <a:pt x="484" y="124"/>
                  <a:pt x="484" y="124"/>
                  <a:pt x="484" y="124"/>
                </a:cubicBezTo>
                <a:cubicBezTo>
                  <a:pt x="485" y="125"/>
                  <a:pt x="485" y="125"/>
                  <a:pt x="485" y="125"/>
                </a:cubicBezTo>
                <a:cubicBezTo>
                  <a:pt x="486" y="125"/>
                  <a:pt x="484" y="125"/>
                  <a:pt x="484" y="124"/>
                </a:cubicBezTo>
                <a:cubicBezTo>
                  <a:pt x="483" y="124"/>
                  <a:pt x="484" y="124"/>
                  <a:pt x="485" y="124"/>
                </a:cubicBezTo>
                <a:cubicBezTo>
                  <a:pt x="485" y="125"/>
                  <a:pt x="484" y="124"/>
                  <a:pt x="485" y="124"/>
                </a:cubicBezTo>
                <a:cubicBezTo>
                  <a:pt x="485" y="125"/>
                  <a:pt x="485" y="125"/>
                  <a:pt x="486" y="125"/>
                </a:cubicBezTo>
                <a:cubicBezTo>
                  <a:pt x="486" y="125"/>
                  <a:pt x="484" y="124"/>
                  <a:pt x="485" y="124"/>
                </a:cubicBezTo>
                <a:cubicBezTo>
                  <a:pt x="485" y="124"/>
                  <a:pt x="485" y="124"/>
                  <a:pt x="486" y="124"/>
                </a:cubicBezTo>
                <a:cubicBezTo>
                  <a:pt x="485" y="124"/>
                  <a:pt x="485" y="124"/>
                  <a:pt x="485" y="124"/>
                </a:cubicBezTo>
                <a:cubicBezTo>
                  <a:pt x="485" y="124"/>
                  <a:pt x="484" y="124"/>
                  <a:pt x="484" y="123"/>
                </a:cubicBezTo>
                <a:cubicBezTo>
                  <a:pt x="484" y="123"/>
                  <a:pt x="483" y="123"/>
                  <a:pt x="484" y="123"/>
                </a:cubicBezTo>
                <a:cubicBezTo>
                  <a:pt x="484" y="123"/>
                  <a:pt x="484" y="123"/>
                  <a:pt x="484" y="123"/>
                </a:cubicBezTo>
                <a:cubicBezTo>
                  <a:pt x="484" y="123"/>
                  <a:pt x="484" y="123"/>
                  <a:pt x="483" y="123"/>
                </a:cubicBezTo>
                <a:cubicBezTo>
                  <a:pt x="485" y="123"/>
                  <a:pt x="485" y="123"/>
                  <a:pt x="485" y="123"/>
                </a:cubicBezTo>
                <a:cubicBezTo>
                  <a:pt x="484" y="123"/>
                  <a:pt x="484" y="123"/>
                  <a:pt x="484" y="123"/>
                </a:cubicBezTo>
                <a:cubicBezTo>
                  <a:pt x="485" y="123"/>
                  <a:pt x="486" y="124"/>
                  <a:pt x="486" y="124"/>
                </a:cubicBezTo>
                <a:cubicBezTo>
                  <a:pt x="485" y="123"/>
                  <a:pt x="485" y="123"/>
                  <a:pt x="485" y="123"/>
                </a:cubicBezTo>
                <a:cubicBezTo>
                  <a:pt x="485" y="123"/>
                  <a:pt x="485" y="123"/>
                  <a:pt x="486" y="123"/>
                </a:cubicBezTo>
                <a:cubicBezTo>
                  <a:pt x="487" y="124"/>
                  <a:pt x="483" y="122"/>
                  <a:pt x="484" y="122"/>
                </a:cubicBezTo>
                <a:cubicBezTo>
                  <a:pt x="486" y="123"/>
                  <a:pt x="486" y="123"/>
                  <a:pt x="486" y="123"/>
                </a:cubicBezTo>
                <a:cubicBezTo>
                  <a:pt x="486" y="123"/>
                  <a:pt x="485" y="122"/>
                  <a:pt x="485" y="122"/>
                </a:cubicBezTo>
                <a:cubicBezTo>
                  <a:pt x="485" y="122"/>
                  <a:pt x="486" y="123"/>
                  <a:pt x="485" y="123"/>
                </a:cubicBezTo>
                <a:cubicBezTo>
                  <a:pt x="485" y="122"/>
                  <a:pt x="485" y="122"/>
                  <a:pt x="485" y="122"/>
                </a:cubicBezTo>
                <a:cubicBezTo>
                  <a:pt x="488" y="123"/>
                  <a:pt x="486" y="122"/>
                  <a:pt x="487" y="122"/>
                </a:cubicBezTo>
                <a:cubicBezTo>
                  <a:pt x="486" y="121"/>
                  <a:pt x="487" y="122"/>
                  <a:pt x="486" y="121"/>
                </a:cubicBezTo>
                <a:cubicBezTo>
                  <a:pt x="488" y="122"/>
                  <a:pt x="486" y="121"/>
                  <a:pt x="487" y="121"/>
                </a:cubicBezTo>
                <a:cubicBezTo>
                  <a:pt x="485" y="121"/>
                  <a:pt x="485" y="121"/>
                  <a:pt x="485" y="121"/>
                </a:cubicBezTo>
                <a:cubicBezTo>
                  <a:pt x="486" y="121"/>
                  <a:pt x="483" y="119"/>
                  <a:pt x="485" y="120"/>
                </a:cubicBezTo>
                <a:cubicBezTo>
                  <a:pt x="486" y="120"/>
                  <a:pt x="486" y="121"/>
                  <a:pt x="487" y="121"/>
                </a:cubicBezTo>
                <a:cubicBezTo>
                  <a:pt x="488" y="122"/>
                  <a:pt x="485" y="120"/>
                  <a:pt x="487" y="121"/>
                </a:cubicBezTo>
                <a:cubicBezTo>
                  <a:pt x="487" y="120"/>
                  <a:pt x="486" y="120"/>
                  <a:pt x="485" y="119"/>
                </a:cubicBezTo>
                <a:cubicBezTo>
                  <a:pt x="486" y="120"/>
                  <a:pt x="487" y="120"/>
                  <a:pt x="487" y="120"/>
                </a:cubicBezTo>
                <a:cubicBezTo>
                  <a:pt x="487" y="120"/>
                  <a:pt x="486" y="120"/>
                  <a:pt x="487" y="120"/>
                </a:cubicBezTo>
                <a:cubicBezTo>
                  <a:pt x="487" y="120"/>
                  <a:pt x="487" y="120"/>
                  <a:pt x="488" y="120"/>
                </a:cubicBezTo>
                <a:cubicBezTo>
                  <a:pt x="488" y="120"/>
                  <a:pt x="487" y="120"/>
                  <a:pt x="487" y="119"/>
                </a:cubicBezTo>
                <a:cubicBezTo>
                  <a:pt x="488" y="120"/>
                  <a:pt x="488" y="119"/>
                  <a:pt x="488" y="119"/>
                </a:cubicBezTo>
                <a:cubicBezTo>
                  <a:pt x="487" y="119"/>
                  <a:pt x="489" y="120"/>
                  <a:pt x="487" y="119"/>
                </a:cubicBezTo>
                <a:cubicBezTo>
                  <a:pt x="488" y="119"/>
                  <a:pt x="488" y="119"/>
                  <a:pt x="488" y="119"/>
                </a:cubicBezTo>
                <a:cubicBezTo>
                  <a:pt x="487" y="118"/>
                  <a:pt x="486" y="118"/>
                  <a:pt x="486" y="118"/>
                </a:cubicBezTo>
                <a:cubicBezTo>
                  <a:pt x="487" y="118"/>
                  <a:pt x="487" y="118"/>
                  <a:pt x="487" y="118"/>
                </a:cubicBezTo>
                <a:cubicBezTo>
                  <a:pt x="489" y="119"/>
                  <a:pt x="488" y="118"/>
                  <a:pt x="488" y="119"/>
                </a:cubicBezTo>
                <a:cubicBezTo>
                  <a:pt x="487" y="118"/>
                  <a:pt x="489" y="119"/>
                  <a:pt x="488" y="118"/>
                </a:cubicBezTo>
                <a:cubicBezTo>
                  <a:pt x="487" y="118"/>
                  <a:pt x="487" y="118"/>
                  <a:pt x="487" y="118"/>
                </a:cubicBezTo>
                <a:cubicBezTo>
                  <a:pt x="487" y="117"/>
                  <a:pt x="487" y="117"/>
                  <a:pt x="487" y="117"/>
                </a:cubicBezTo>
                <a:cubicBezTo>
                  <a:pt x="487" y="117"/>
                  <a:pt x="488" y="118"/>
                  <a:pt x="488" y="118"/>
                </a:cubicBezTo>
                <a:cubicBezTo>
                  <a:pt x="489" y="118"/>
                  <a:pt x="488" y="118"/>
                  <a:pt x="488" y="118"/>
                </a:cubicBezTo>
                <a:cubicBezTo>
                  <a:pt x="488" y="118"/>
                  <a:pt x="488" y="118"/>
                  <a:pt x="488" y="117"/>
                </a:cubicBezTo>
                <a:cubicBezTo>
                  <a:pt x="488" y="117"/>
                  <a:pt x="488" y="118"/>
                  <a:pt x="488" y="118"/>
                </a:cubicBezTo>
                <a:cubicBezTo>
                  <a:pt x="488" y="117"/>
                  <a:pt x="488" y="117"/>
                  <a:pt x="488" y="117"/>
                </a:cubicBezTo>
                <a:cubicBezTo>
                  <a:pt x="488" y="117"/>
                  <a:pt x="488" y="117"/>
                  <a:pt x="488" y="117"/>
                </a:cubicBezTo>
                <a:cubicBezTo>
                  <a:pt x="488" y="117"/>
                  <a:pt x="488" y="118"/>
                  <a:pt x="488" y="118"/>
                </a:cubicBezTo>
                <a:cubicBezTo>
                  <a:pt x="488" y="118"/>
                  <a:pt x="488" y="118"/>
                  <a:pt x="488" y="118"/>
                </a:cubicBezTo>
                <a:cubicBezTo>
                  <a:pt x="488" y="118"/>
                  <a:pt x="488" y="118"/>
                  <a:pt x="488" y="118"/>
                </a:cubicBezTo>
                <a:cubicBezTo>
                  <a:pt x="488" y="117"/>
                  <a:pt x="488" y="117"/>
                  <a:pt x="489" y="118"/>
                </a:cubicBezTo>
                <a:cubicBezTo>
                  <a:pt x="489" y="118"/>
                  <a:pt x="489" y="118"/>
                  <a:pt x="489" y="118"/>
                </a:cubicBezTo>
                <a:cubicBezTo>
                  <a:pt x="490" y="118"/>
                  <a:pt x="489" y="117"/>
                  <a:pt x="488" y="117"/>
                </a:cubicBezTo>
                <a:cubicBezTo>
                  <a:pt x="489" y="117"/>
                  <a:pt x="488" y="116"/>
                  <a:pt x="488" y="116"/>
                </a:cubicBezTo>
                <a:cubicBezTo>
                  <a:pt x="488" y="116"/>
                  <a:pt x="489" y="116"/>
                  <a:pt x="488" y="116"/>
                </a:cubicBezTo>
                <a:cubicBezTo>
                  <a:pt x="488" y="116"/>
                  <a:pt x="487" y="115"/>
                  <a:pt x="488" y="116"/>
                </a:cubicBezTo>
                <a:cubicBezTo>
                  <a:pt x="488" y="115"/>
                  <a:pt x="489" y="116"/>
                  <a:pt x="489" y="116"/>
                </a:cubicBezTo>
                <a:cubicBezTo>
                  <a:pt x="489" y="116"/>
                  <a:pt x="488" y="115"/>
                  <a:pt x="488" y="116"/>
                </a:cubicBezTo>
                <a:cubicBezTo>
                  <a:pt x="490" y="116"/>
                  <a:pt x="487" y="115"/>
                  <a:pt x="488" y="115"/>
                </a:cubicBezTo>
                <a:cubicBezTo>
                  <a:pt x="489" y="115"/>
                  <a:pt x="489" y="115"/>
                  <a:pt x="489" y="115"/>
                </a:cubicBezTo>
                <a:cubicBezTo>
                  <a:pt x="489" y="115"/>
                  <a:pt x="489" y="115"/>
                  <a:pt x="488" y="114"/>
                </a:cubicBezTo>
                <a:cubicBezTo>
                  <a:pt x="489" y="114"/>
                  <a:pt x="489" y="114"/>
                  <a:pt x="489" y="114"/>
                </a:cubicBezTo>
                <a:cubicBezTo>
                  <a:pt x="489" y="114"/>
                  <a:pt x="489" y="114"/>
                  <a:pt x="488" y="113"/>
                </a:cubicBezTo>
                <a:cubicBezTo>
                  <a:pt x="487" y="113"/>
                  <a:pt x="488" y="114"/>
                  <a:pt x="488" y="114"/>
                </a:cubicBezTo>
                <a:cubicBezTo>
                  <a:pt x="487" y="113"/>
                  <a:pt x="486" y="113"/>
                  <a:pt x="487" y="113"/>
                </a:cubicBezTo>
                <a:cubicBezTo>
                  <a:pt x="487" y="113"/>
                  <a:pt x="487" y="113"/>
                  <a:pt x="487" y="113"/>
                </a:cubicBezTo>
                <a:cubicBezTo>
                  <a:pt x="487" y="113"/>
                  <a:pt x="486" y="112"/>
                  <a:pt x="486" y="112"/>
                </a:cubicBezTo>
                <a:cubicBezTo>
                  <a:pt x="487" y="112"/>
                  <a:pt x="487" y="113"/>
                  <a:pt x="487" y="113"/>
                </a:cubicBezTo>
                <a:cubicBezTo>
                  <a:pt x="489" y="114"/>
                  <a:pt x="488" y="113"/>
                  <a:pt x="489" y="113"/>
                </a:cubicBezTo>
                <a:cubicBezTo>
                  <a:pt x="488" y="112"/>
                  <a:pt x="488" y="112"/>
                  <a:pt x="488" y="112"/>
                </a:cubicBezTo>
                <a:cubicBezTo>
                  <a:pt x="487" y="112"/>
                  <a:pt x="489" y="113"/>
                  <a:pt x="489" y="113"/>
                </a:cubicBezTo>
                <a:cubicBezTo>
                  <a:pt x="486" y="111"/>
                  <a:pt x="486" y="111"/>
                  <a:pt x="486" y="111"/>
                </a:cubicBezTo>
                <a:cubicBezTo>
                  <a:pt x="486" y="111"/>
                  <a:pt x="487" y="112"/>
                  <a:pt x="488" y="112"/>
                </a:cubicBezTo>
                <a:cubicBezTo>
                  <a:pt x="488" y="112"/>
                  <a:pt x="486" y="111"/>
                  <a:pt x="485" y="110"/>
                </a:cubicBezTo>
                <a:cubicBezTo>
                  <a:pt x="485" y="110"/>
                  <a:pt x="485" y="109"/>
                  <a:pt x="485" y="109"/>
                </a:cubicBezTo>
                <a:cubicBezTo>
                  <a:pt x="486" y="110"/>
                  <a:pt x="485" y="109"/>
                  <a:pt x="485" y="110"/>
                </a:cubicBezTo>
                <a:cubicBezTo>
                  <a:pt x="486" y="110"/>
                  <a:pt x="486" y="110"/>
                  <a:pt x="486" y="110"/>
                </a:cubicBezTo>
                <a:cubicBezTo>
                  <a:pt x="486" y="110"/>
                  <a:pt x="488" y="111"/>
                  <a:pt x="488" y="111"/>
                </a:cubicBezTo>
                <a:cubicBezTo>
                  <a:pt x="488" y="111"/>
                  <a:pt x="489" y="111"/>
                  <a:pt x="489" y="111"/>
                </a:cubicBezTo>
                <a:cubicBezTo>
                  <a:pt x="487" y="110"/>
                  <a:pt x="488" y="110"/>
                  <a:pt x="487" y="109"/>
                </a:cubicBezTo>
                <a:cubicBezTo>
                  <a:pt x="487" y="109"/>
                  <a:pt x="488" y="110"/>
                  <a:pt x="488" y="110"/>
                </a:cubicBezTo>
                <a:cubicBezTo>
                  <a:pt x="488" y="109"/>
                  <a:pt x="488" y="109"/>
                  <a:pt x="488" y="109"/>
                </a:cubicBezTo>
                <a:cubicBezTo>
                  <a:pt x="489" y="109"/>
                  <a:pt x="489" y="109"/>
                  <a:pt x="489" y="109"/>
                </a:cubicBezTo>
                <a:cubicBezTo>
                  <a:pt x="488" y="109"/>
                  <a:pt x="489" y="109"/>
                  <a:pt x="488" y="108"/>
                </a:cubicBezTo>
                <a:cubicBezTo>
                  <a:pt x="488" y="108"/>
                  <a:pt x="488" y="108"/>
                  <a:pt x="488" y="108"/>
                </a:cubicBezTo>
                <a:cubicBezTo>
                  <a:pt x="489" y="109"/>
                  <a:pt x="486" y="107"/>
                  <a:pt x="488" y="108"/>
                </a:cubicBezTo>
                <a:cubicBezTo>
                  <a:pt x="488" y="108"/>
                  <a:pt x="488" y="108"/>
                  <a:pt x="488" y="108"/>
                </a:cubicBezTo>
                <a:cubicBezTo>
                  <a:pt x="488" y="108"/>
                  <a:pt x="489" y="108"/>
                  <a:pt x="488" y="107"/>
                </a:cubicBezTo>
                <a:cubicBezTo>
                  <a:pt x="488" y="108"/>
                  <a:pt x="489" y="108"/>
                  <a:pt x="489" y="108"/>
                </a:cubicBezTo>
                <a:cubicBezTo>
                  <a:pt x="489" y="108"/>
                  <a:pt x="489" y="107"/>
                  <a:pt x="488" y="107"/>
                </a:cubicBezTo>
                <a:cubicBezTo>
                  <a:pt x="489" y="108"/>
                  <a:pt x="489" y="108"/>
                  <a:pt x="489" y="108"/>
                </a:cubicBezTo>
                <a:cubicBezTo>
                  <a:pt x="490" y="108"/>
                  <a:pt x="488" y="107"/>
                  <a:pt x="488" y="107"/>
                </a:cubicBezTo>
                <a:cubicBezTo>
                  <a:pt x="488" y="107"/>
                  <a:pt x="489" y="107"/>
                  <a:pt x="489" y="107"/>
                </a:cubicBezTo>
                <a:cubicBezTo>
                  <a:pt x="488" y="107"/>
                  <a:pt x="489" y="107"/>
                  <a:pt x="488" y="106"/>
                </a:cubicBezTo>
                <a:cubicBezTo>
                  <a:pt x="489" y="107"/>
                  <a:pt x="489" y="107"/>
                  <a:pt x="490" y="107"/>
                </a:cubicBezTo>
                <a:cubicBezTo>
                  <a:pt x="490" y="106"/>
                  <a:pt x="491" y="105"/>
                  <a:pt x="490" y="104"/>
                </a:cubicBezTo>
                <a:cubicBezTo>
                  <a:pt x="491" y="105"/>
                  <a:pt x="491" y="105"/>
                  <a:pt x="492" y="105"/>
                </a:cubicBezTo>
                <a:cubicBezTo>
                  <a:pt x="490" y="105"/>
                  <a:pt x="491" y="105"/>
                  <a:pt x="491" y="104"/>
                </a:cubicBezTo>
                <a:cubicBezTo>
                  <a:pt x="491" y="105"/>
                  <a:pt x="491" y="105"/>
                  <a:pt x="491" y="105"/>
                </a:cubicBezTo>
                <a:cubicBezTo>
                  <a:pt x="491" y="104"/>
                  <a:pt x="492" y="105"/>
                  <a:pt x="492" y="104"/>
                </a:cubicBezTo>
                <a:cubicBezTo>
                  <a:pt x="491" y="104"/>
                  <a:pt x="491" y="104"/>
                  <a:pt x="491" y="104"/>
                </a:cubicBezTo>
                <a:cubicBezTo>
                  <a:pt x="490" y="104"/>
                  <a:pt x="493" y="105"/>
                  <a:pt x="491" y="104"/>
                </a:cubicBezTo>
                <a:cubicBezTo>
                  <a:pt x="492" y="104"/>
                  <a:pt x="492" y="104"/>
                  <a:pt x="492" y="104"/>
                </a:cubicBezTo>
                <a:cubicBezTo>
                  <a:pt x="491" y="103"/>
                  <a:pt x="493" y="104"/>
                  <a:pt x="492" y="104"/>
                </a:cubicBezTo>
                <a:cubicBezTo>
                  <a:pt x="492" y="104"/>
                  <a:pt x="492" y="104"/>
                  <a:pt x="492" y="104"/>
                </a:cubicBezTo>
                <a:cubicBezTo>
                  <a:pt x="493" y="104"/>
                  <a:pt x="491" y="103"/>
                  <a:pt x="492" y="103"/>
                </a:cubicBezTo>
                <a:cubicBezTo>
                  <a:pt x="492" y="103"/>
                  <a:pt x="491" y="103"/>
                  <a:pt x="490" y="102"/>
                </a:cubicBezTo>
                <a:cubicBezTo>
                  <a:pt x="492" y="103"/>
                  <a:pt x="492" y="103"/>
                  <a:pt x="492" y="103"/>
                </a:cubicBezTo>
                <a:cubicBezTo>
                  <a:pt x="491" y="102"/>
                  <a:pt x="492" y="101"/>
                  <a:pt x="491" y="100"/>
                </a:cubicBezTo>
                <a:cubicBezTo>
                  <a:pt x="491" y="100"/>
                  <a:pt x="491" y="100"/>
                  <a:pt x="491" y="100"/>
                </a:cubicBezTo>
                <a:cubicBezTo>
                  <a:pt x="490" y="99"/>
                  <a:pt x="493" y="101"/>
                  <a:pt x="491" y="99"/>
                </a:cubicBezTo>
                <a:cubicBezTo>
                  <a:pt x="490" y="98"/>
                  <a:pt x="490" y="98"/>
                  <a:pt x="490" y="98"/>
                </a:cubicBezTo>
                <a:cubicBezTo>
                  <a:pt x="491" y="99"/>
                  <a:pt x="491" y="99"/>
                  <a:pt x="491" y="99"/>
                </a:cubicBezTo>
                <a:cubicBezTo>
                  <a:pt x="491" y="99"/>
                  <a:pt x="491" y="99"/>
                  <a:pt x="490" y="98"/>
                </a:cubicBezTo>
                <a:cubicBezTo>
                  <a:pt x="491" y="98"/>
                  <a:pt x="491" y="98"/>
                  <a:pt x="491" y="99"/>
                </a:cubicBezTo>
                <a:cubicBezTo>
                  <a:pt x="492" y="99"/>
                  <a:pt x="490" y="97"/>
                  <a:pt x="490" y="98"/>
                </a:cubicBezTo>
                <a:cubicBezTo>
                  <a:pt x="491" y="98"/>
                  <a:pt x="491" y="98"/>
                  <a:pt x="491" y="98"/>
                </a:cubicBezTo>
                <a:cubicBezTo>
                  <a:pt x="493" y="98"/>
                  <a:pt x="495" y="98"/>
                  <a:pt x="493" y="96"/>
                </a:cubicBezTo>
                <a:cubicBezTo>
                  <a:pt x="493" y="96"/>
                  <a:pt x="494" y="97"/>
                  <a:pt x="494" y="97"/>
                </a:cubicBezTo>
                <a:cubicBezTo>
                  <a:pt x="493" y="95"/>
                  <a:pt x="496" y="96"/>
                  <a:pt x="493" y="94"/>
                </a:cubicBezTo>
                <a:cubicBezTo>
                  <a:pt x="493" y="93"/>
                  <a:pt x="489" y="91"/>
                  <a:pt x="489" y="91"/>
                </a:cubicBezTo>
                <a:cubicBezTo>
                  <a:pt x="490" y="93"/>
                  <a:pt x="488" y="93"/>
                  <a:pt x="486" y="93"/>
                </a:cubicBezTo>
                <a:cubicBezTo>
                  <a:pt x="486" y="93"/>
                  <a:pt x="486" y="94"/>
                  <a:pt x="485" y="94"/>
                </a:cubicBezTo>
                <a:cubicBezTo>
                  <a:pt x="485" y="95"/>
                  <a:pt x="481" y="95"/>
                  <a:pt x="482" y="97"/>
                </a:cubicBezTo>
                <a:cubicBezTo>
                  <a:pt x="482" y="97"/>
                  <a:pt x="483" y="98"/>
                  <a:pt x="483" y="98"/>
                </a:cubicBezTo>
                <a:cubicBezTo>
                  <a:pt x="483" y="98"/>
                  <a:pt x="483" y="98"/>
                  <a:pt x="483" y="98"/>
                </a:cubicBezTo>
                <a:cubicBezTo>
                  <a:pt x="484" y="98"/>
                  <a:pt x="484" y="98"/>
                  <a:pt x="484" y="98"/>
                </a:cubicBezTo>
                <a:cubicBezTo>
                  <a:pt x="484" y="99"/>
                  <a:pt x="482" y="98"/>
                  <a:pt x="482" y="98"/>
                </a:cubicBezTo>
                <a:cubicBezTo>
                  <a:pt x="482" y="98"/>
                  <a:pt x="482" y="99"/>
                  <a:pt x="482" y="99"/>
                </a:cubicBezTo>
                <a:cubicBezTo>
                  <a:pt x="483" y="100"/>
                  <a:pt x="482" y="100"/>
                  <a:pt x="483" y="100"/>
                </a:cubicBezTo>
                <a:cubicBezTo>
                  <a:pt x="482" y="100"/>
                  <a:pt x="482" y="100"/>
                  <a:pt x="482" y="100"/>
                </a:cubicBezTo>
                <a:cubicBezTo>
                  <a:pt x="483" y="101"/>
                  <a:pt x="483" y="101"/>
                  <a:pt x="481" y="100"/>
                </a:cubicBezTo>
                <a:cubicBezTo>
                  <a:pt x="479" y="101"/>
                  <a:pt x="479" y="103"/>
                  <a:pt x="478" y="104"/>
                </a:cubicBezTo>
                <a:cubicBezTo>
                  <a:pt x="478" y="106"/>
                  <a:pt x="478" y="108"/>
                  <a:pt x="478" y="109"/>
                </a:cubicBezTo>
                <a:cubicBezTo>
                  <a:pt x="480" y="111"/>
                  <a:pt x="479" y="111"/>
                  <a:pt x="480" y="112"/>
                </a:cubicBezTo>
                <a:cubicBezTo>
                  <a:pt x="480" y="111"/>
                  <a:pt x="480" y="111"/>
                  <a:pt x="480" y="111"/>
                </a:cubicBezTo>
                <a:cubicBezTo>
                  <a:pt x="480" y="112"/>
                  <a:pt x="479" y="112"/>
                  <a:pt x="478" y="111"/>
                </a:cubicBezTo>
                <a:cubicBezTo>
                  <a:pt x="479" y="112"/>
                  <a:pt x="479" y="112"/>
                  <a:pt x="480" y="112"/>
                </a:cubicBezTo>
                <a:cubicBezTo>
                  <a:pt x="481" y="113"/>
                  <a:pt x="478" y="112"/>
                  <a:pt x="478" y="112"/>
                </a:cubicBezTo>
                <a:cubicBezTo>
                  <a:pt x="478" y="112"/>
                  <a:pt x="479" y="112"/>
                  <a:pt x="479" y="112"/>
                </a:cubicBezTo>
                <a:cubicBezTo>
                  <a:pt x="480" y="113"/>
                  <a:pt x="478" y="112"/>
                  <a:pt x="477" y="112"/>
                </a:cubicBezTo>
                <a:cubicBezTo>
                  <a:pt x="477" y="112"/>
                  <a:pt x="478" y="114"/>
                  <a:pt x="477" y="114"/>
                </a:cubicBezTo>
                <a:cubicBezTo>
                  <a:pt x="477" y="114"/>
                  <a:pt x="478" y="114"/>
                  <a:pt x="478" y="114"/>
                </a:cubicBezTo>
                <a:cubicBezTo>
                  <a:pt x="476" y="113"/>
                  <a:pt x="478" y="115"/>
                  <a:pt x="477" y="115"/>
                </a:cubicBezTo>
                <a:cubicBezTo>
                  <a:pt x="477" y="114"/>
                  <a:pt x="477" y="114"/>
                  <a:pt x="476" y="114"/>
                </a:cubicBezTo>
                <a:cubicBezTo>
                  <a:pt x="475" y="114"/>
                  <a:pt x="477" y="115"/>
                  <a:pt x="476" y="115"/>
                </a:cubicBezTo>
                <a:cubicBezTo>
                  <a:pt x="476" y="115"/>
                  <a:pt x="474" y="115"/>
                  <a:pt x="475" y="116"/>
                </a:cubicBezTo>
                <a:cubicBezTo>
                  <a:pt x="475" y="115"/>
                  <a:pt x="475" y="115"/>
                  <a:pt x="474" y="115"/>
                </a:cubicBezTo>
                <a:cubicBezTo>
                  <a:pt x="477" y="117"/>
                  <a:pt x="473" y="115"/>
                  <a:pt x="475" y="116"/>
                </a:cubicBezTo>
                <a:cubicBezTo>
                  <a:pt x="474" y="116"/>
                  <a:pt x="474" y="116"/>
                  <a:pt x="474" y="116"/>
                </a:cubicBezTo>
                <a:cubicBezTo>
                  <a:pt x="474" y="117"/>
                  <a:pt x="473" y="117"/>
                  <a:pt x="474" y="119"/>
                </a:cubicBezTo>
                <a:cubicBezTo>
                  <a:pt x="474" y="119"/>
                  <a:pt x="471" y="119"/>
                  <a:pt x="472" y="120"/>
                </a:cubicBezTo>
                <a:cubicBezTo>
                  <a:pt x="473" y="120"/>
                  <a:pt x="473" y="120"/>
                  <a:pt x="473" y="120"/>
                </a:cubicBezTo>
                <a:cubicBezTo>
                  <a:pt x="473" y="120"/>
                  <a:pt x="473" y="120"/>
                  <a:pt x="472" y="120"/>
                </a:cubicBezTo>
                <a:cubicBezTo>
                  <a:pt x="473" y="120"/>
                  <a:pt x="472" y="120"/>
                  <a:pt x="472" y="120"/>
                </a:cubicBezTo>
                <a:cubicBezTo>
                  <a:pt x="472" y="121"/>
                  <a:pt x="472" y="121"/>
                  <a:pt x="473" y="121"/>
                </a:cubicBezTo>
                <a:cubicBezTo>
                  <a:pt x="471" y="120"/>
                  <a:pt x="473" y="122"/>
                  <a:pt x="471" y="122"/>
                </a:cubicBezTo>
                <a:cubicBezTo>
                  <a:pt x="474" y="123"/>
                  <a:pt x="473" y="122"/>
                  <a:pt x="473" y="123"/>
                </a:cubicBezTo>
                <a:cubicBezTo>
                  <a:pt x="473" y="123"/>
                  <a:pt x="472" y="123"/>
                  <a:pt x="472" y="122"/>
                </a:cubicBezTo>
                <a:cubicBezTo>
                  <a:pt x="472" y="123"/>
                  <a:pt x="472" y="123"/>
                  <a:pt x="471" y="123"/>
                </a:cubicBezTo>
                <a:cubicBezTo>
                  <a:pt x="471" y="123"/>
                  <a:pt x="473" y="124"/>
                  <a:pt x="472" y="124"/>
                </a:cubicBezTo>
                <a:cubicBezTo>
                  <a:pt x="471" y="123"/>
                  <a:pt x="472" y="124"/>
                  <a:pt x="471" y="124"/>
                </a:cubicBezTo>
                <a:cubicBezTo>
                  <a:pt x="473" y="124"/>
                  <a:pt x="473" y="125"/>
                  <a:pt x="473" y="125"/>
                </a:cubicBezTo>
                <a:cubicBezTo>
                  <a:pt x="471" y="124"/>
                  <a:pt x="471" y="124"/>
                  <a:pt x="471" y="124"/>
                </a:cubicBezTo>
                <a:cubicBezTo>
                  <a:pt x="472" y="125"/>
                  <a:pt x="470" y="125"/>
                  <a:pt x="471" y="127"/>
                </a:cubicBezTo>
                <a:cubicBezTo>
                  <a:pt x="470" y="126"/>
                  <a:pt x="470" y="126"/>
                  <a:pt x="470" y="126"/>
                </a:cubicBezTo>
                <a:cubicBezTo>
                  <a:pt x="471" y="127"/>
                  <a:pt x="470" y="127"/>
                  <a:pt x="471" y="129"/>
                </a:cubicBezTo>
                <a:cubicBezTo>
                  <a:pt x="471" y="129"/>
                  <a:pt x="470" y="129"/>
                  <a:pt x="470" y="129"/>
                </a:cubicBezTo>
                <a:cubicBezTo>
                  <a:pt x="471" y="130"/>
                  <a:pt x="471" y="130"/>
                  <a:pt x="472" y="130"/>
                </a:cubicBezTo>
                <a:cubicBezTo>
                  <a:pt x="472" y="131"/>
                  <a:pt x="471" y="130"/>
                  <a:pt x="471" y="130"/>
                </a:cubicBezTo>
                <a:cubicBezTo>
                  <a:pt x="471" y="130"/>
                  <a:pt x="469" y="130"/>
                  <a:pt x="471" y="131"/>
                </a:cubicBezTo>
                <a:cubicBezTo>
                  <a:pt x="470" y="130"/>
                  <a:pt x="470" y="130"/>
                  <a:pt x="470" y="130"/>
                </a:cubicBezTo>
                <a:cubicBezTo>
                  <a:pt x="471" y="131"/>
                  <a:pt x="471" y="132"/>
                  <a:pt x="470" y="132"/>
                </a:cubicBezTo>
                <a:cubicBezTo>
                  <a:pt x="471" y="132"/>
                  <a:pt x="471" y="132"/>
                  <a:pt x="472" y="133"/>
                </a:cubicBezTo>
                <a:cubicBezTo>
                  <a:pt x="472" y="133"/>
                  <a:pt x="471" y="132"/>
                  <a:pt x="472" y="133"/>
                </a:cubicBezTo>
                <a:cubicBezTo>
                  <a:pt x="470" y="132"/>
                  <a:pt x="470" y="132"/>
                  <a:pt x="470" y="132"/>
                </a:cubicBezTo>
                <a:cubicBezTo>
                  <a:pt x="470" y="132"/>
                  <a:pt x="470" y="133"/>
                  <a:pt x="471" y="134"/>
                </a:cubicBezTo>
                <a:cubicBezTo>
                  <a:pt x="469" y="133"/>
                  <a:pt x="471" y="134"/>
                  <a:pt x="470" y="134"/>
                </a:cubicBezTo>
                <a:cubicBezTo>
                  <a:pt x="470" y="135"/>
                  <a:pt x="469" y="135"/>
                  <a:pt x="471" y="136"/>
                </a:cubicBezTo>
                <a:cubicBezTo>
                  <a:pt x="470" y="135"/>
                  <a:pt x="470" y="135"/>
                  <a:pt x="470" y="135"/>
                </a:cubicBezTo>
                <a:cubicBezTo>
                  <a:pt x="470" y="135"/>
                  <a:pt x="470" y="136"/>
                  <a:pt x="469" y="136"/>
                </a:cubicBezTo>
                <a:cubicBezTo>
                  <a:pt x="469" y="136"/>
                  <a:pt x="470" y="136"/>
                  <a:pt x="470" y="137"/>
                </a:cubicBezTo>
                <a:cubicBezTo>
                  <a:pt x="470" y="136"/>
                  <a:pt x="470" y="136"/>
                  <a:pt x="470" y="136"/>
                </a:cubicBezTo>
                <a:cubicBezTo>
                  <a:pt x="470" y="137"/>
                  <a:pt x="471" y="138"/>
                  <a:pt x="472" y="138"/>
                </a:cubicBezTo>
                <a:cubicBezTo>
                  <a:pt x="472" y="138"/>
                  <a:pt x="472" y="138"/>
                  <a:pt x="471" y="138"/>
                </a:cubicBezTo>
                <a:close/>
                <a:moveTo>
                  <a:pt x="478" y="139"/>
                </a:moveTo>
                <a:cubicBezTo>
                  <a:pt x="478" y="139"/>
                  <a:pt x="478" y="139"/>
                  <a:pt x="478" y="139"/>
                </a:cubicBezTo>
                <a:cubicBezTo>
                  <a:pt x="478" y="139"/>
                  <a:pt x="478" y="139"/>
                  <a:pt x="479" y="139"/>
                </a:cubicBezTo>
                <a:cubicBezTo>
                  <a:pt x="479" y="139"/>
                  <a:pt x="480" y="140"/>
                  <a:pt x="479" y="139"/>
                </a:cubicBezTo>
                <a:cubicBezTo>
                  <a:pt x="480" y="140"/>
                  <a:pt x="480" y="140"/>
                  <a:pt x="480" y="140"/>
                </a:cubicBezTo>
                <a:cubicBezTo>
                  <a:pt x="480" y="139"/>
                  <a:pt x="478" y="139"/>
                  <a:pt x="478" y="139"/>
                </a:cubicBezTo>
                <a:close/>
                <a:moveTo>
                  <a:pt x="479" y="140"/>
                </a:moveTo>
                <a:cubicBezTo>
                  <a:pt x="479" y="140"/>
                  <a:pt x="479" y="139"/>
                  <a:pt x="479" y="139"/>
                </a:cubicBezTo>
                <a:cubicBezTo>
                  <a:pt x="479" y="139"/>
                  <a:pt x="479" y="139"/>
                  <a:pt x="479" y="140"/>
                </a:cubicBezTo>
                <a:close/>
                <a:moveTo>
                  <a:pt x="476" y="115"/>
                </a:moveTo>
                <a:cubicBezTo>
                  <a:pt x="476" y="115"/>
                  <a:pt x="476" y="115"/>
                  <a:pt x="476" y="115"/>
                </a:cubicBezTo>
                <a:cubicBezTo>
                  <a:pt x="475" y="115"/>
                  <a:pt x="475" y="115"/>
                  <a:pt x="475" y="115"/>
                </a:cubicBezTo>
                <a:lnTo>
                  <a:pt x="476" y="115"/>
                </a:lnTo>
                <a:close/>
                <a:moveTo>
                  <a:pt x="488" y="118"/>
                </a:moveTo>
                <a:cubicBezTo>
                  <a:pt x="488" y="118"/>
                  <a:pt x="488" y="118"/>
                  <a:pt x="488" y="118"/>
                </a:cubicBezTo>
                <a:cubicBezTo>
                  <a:pt x="488" y="118"/>
                  <a:pt x="488" y="118"/>
                  <a:pt x="488" y="118"/>
                </a:cubicBezTo>
                <a:cubicBezTo>
                  <a:pt x="488" y="118"/>
                  <a:pt x="488" y="118"/>
                  <a:pt x="488" y="118"/>
                </a:cubicBezTo>
                <a:close/>
                <a:moveTo>
                  <a:pt x="489" y="115"/>
                </a:moveTo>
                <a:cubicBezTo>
                  <a:pt x="489" y="115"/>
                  <a:pt x="489" y="115"/>
                  <a:pt x="489" y="115"/>
                </a:cubicBezTo>
                <a:cubicBezTo>
                  <a:pt x="490" y="116"/>
                  <a:pt x="490" y="116"/>
                  <a:pt x="489" y="115"/>
                </a:cubicBezTo>
                <a:close/>
                <a:moveTo>
                  <a:pt x="471" y="139"/>
                </a:moveTo>
                <a:cubicBezTo>
                  <a:pt x="470" y="139"/>
                  <a:pt x="469" y="139"/>
                  <a:pt x="469" y="138"/>
                </a:cubicBezTo>
                <a:lnTo>
                  <a:pt x="471" y="139"/>
                </a:lnTo>
                <a:close/>
                <a:moveTo>
                  <a:pt x="478" y="139"/>
                </a:moveTo>
                <a:cubicBezTo>
                  <a:pt x="478" y="139"/>
                  <a:pt x="478" y="139"/>
                  <a:pt x="478" y="139"/>
                </a:cubicBezTo>
                <a:cubicBezTo>
                  <a:pt x="479" y="139"/>
                  <a:pt x="478" y="139"/>
                  <a:pt x="478" y="139"/>
                </a:cubicBezTo>
                <a:cubicBezTo>
                  <a:pt x="478" y="139"/>
                  <a:pt x="477" y="139"/>
                  <a:pt x="478" y="139"/>
                </a:cubicBezTo>
                <a:close/>
                <a:moveTo>
                  <a:pt x="478" y="138"/>
                </a:moveTo>
                <a:cubicBezTo>
                  <a:pt x="479" y="139"/>
                  <a:pt x="479" y="139"/>
                  <a:pt x="479" y="139"/>
                </a:cubicBezTo>
                <a:cubicBezTo>
                  <a:pt x="479" y="139"/>
                  <a:pt x="479" y="139"/>
                  <a:pt x="478" y="138"/>
                </a:cubicBezTo>
                <a:close/>
                <a:moveTo>
                  <a:pt x="482" y="139"/>
                </a:moveTo>
                <a:cubicBezTo>
                  <a:pt x="482" y="139"/>
                  <a:pt x="482" y="139"/>
                  <a:pt x="481" y="139"/>
                </a:cubicBezTo>
                <a:lnTo>
                  <a:pt x="482" y="139"/>
                </a:lnTo>
                <a:close/>
                <a:moveTo>
                  <a:pt x="480" y="138"/>
                </a:moveTo>
                <a:cubicBezTo>
                  <a:pt x="481" y="139"/>
                  <a:pt x="480" y="138"/>
                  <a:pt x="481" y="138"/>
                </a:cubicBezTo>
                <a:cubicBezTo>
                  <a:pt x="480" y="138"/>
                  <a:pt x="480" y="138"/>
                  <a:pt x="480" y="138"/>
                </a:cubicBezTo>
                <a:close/>
                <a:moveTo>
                  <a:pt x="483" y="137"/>
                </a:moveTo>
                <a:cubicBezTo>
                  <a:pt x="483" y="138"/>
                  <a:pt x="482" y="137"/>
                  <a:pt x="483" y="137"/>
                </a:cubicBezTo>
                <a:cubicBezTo>
                  <a:pt x="482" y="137"/>
                  <a:pt x="483" y="137"/>
                  <a:pt x="483" y="137"/>
                </a:cubicBezTo>
                <a:close/>
                <a:moveTo>
                  <a:pt x="483" y="137"/>
                </a:moveTo>
                <a:cubicBezTo>
                  <a:pt x="483" y="136"/>
                  <a:pt x="482" y="136"/>
                  <a:pt x="482" y="136"/>
                </a:cubicBezTo>
                <a:cubicBezTo>
                  <a:pt x="482" y="136"/>
                  <a:pt x="482" y="136"/>
                  <a:pt x="482" y="136"/>
                </a:cubicBezTo>
                <a:lnTo>
                  <a:pt x="483" y="137"/>
                </a:lnTo>
                <a:close/>
                <a:moveTo>
                  <a:pt x="487" y="121"/>
                </a:moveTo>
                <a:cubicBezTo>
                  <a:pt x="487" y="121"/>
                  <a:pt x="487" y="121"/>
                  <a:pt x="487" y="121"/>
                </a:cubicBezTo>
                <a:cubicBezTo>
                  <a:pt x="486" y="121"/>
                  <a:pt x="486" y="121"/>
                  <a:pt x="486" y="121"/>
                </a:cubicBezTo>
                <a:lnTo>
                  <a:pt x="487" y="121"/>
                </a:lnTo>
                <a:close/>
                <a:moveTo>
                  <a:pt x="490" y="115"/>
                </a:moveTo>
                <a:cubicBezTo>
                  <a:pt x="490" y="115"/>
                  <a:pt x="491" y="116"/>
                  <a:pt x="491" y="115"/>
                </a:cubicBezTo>
                <a:cubicBezTo>
                  <a:pt x="490" y="115"/>
                  <a:pt x="490" y="115"/>
                  <a:pt x="490" y="115"/>
                </a:cubicBezTo>
                <a:close/>
                <a:moveTo>
                  <a:pt x="489" y="110"/>
                </a:moveTo>
                <a:cubicBezTo>
                  <a:pt x="488" y="110"/>
                  <a:pt x="488" y="110"/>
                  <a:pt x="488" y="110"/>
                </a:cubicBezTo>
                <a:cubicBezTo>
                  <a:pt x="487" y="110"/>
                  <a:pt x="487" y="110"/>
                  <a:pt x="487" y="110"/>
                </a:cubicBezTo>
                <a:lnTo>
                  <a:pt x="489" y="110"/>
                </a:lnTo>
                <a:close/>
                <a:moveTo>
                  <a:pt x="199" y="609"/>
                </a:moveTo>
                <a:cubicBezTo>
                  <a:pt x="200" y="609"/>
                  <a:pt x="199" y="609"/>
                  <a:pt x="199" y="609"/>
                </a:cubicBezTo>
                <a:cubicBezTo>
                  <a:pt x="198" y="609"/>
                  <a:pt x="198" y="609"/>
                  <a:pt x="199" y="609"/>
                </a:cubicBezTo>
                <a:close/>
                <a:moveTo>
                  <a:pt x="208" y="609"/>
                </a:moveTo>
                <a:cubicBezTo>
                  <a:pt x="208" y="609"/>
                  <a:pt x="208" y="609"/>
                  <a:pt x="208" y="609"/>
                </a:cubicBezTo>
                <a:cubicBezTo>
                  <a:pt x="208" y="609"/>
                  <a:pt x="208" y="610"/>
                  <a:pt x="208" y="610"/>
                </a:cubicBezTo>
                <a:cubicBezTo>
                  <a:pt x="209" y="610"/>
                  <a:pt x="210" y="610"/>
                  <a:pt x="209" y="610"/>
                </a:cubicBezTo>
                <a:cubicBezTo>
                  <a:pt x="209" y="610"/>
                  <a:pt x="210" y="610"/>
                  <a:pt x="210" y="610"/>
                </a:cubicBezTo>
                <a:cubicBezTo>
                  <a:pt x="209" y="610"/>
                  <a:pt x="208" y="609"/>
                  <a:pt x="208" y="609"/>
                </a:cubicBezTo>
                <a:close/>
                <a:moveTo>
                  <a:pt x="209" y="610"/>
                </a:moveTo>
                <a:cubicBezTo>
                  <a:pt x="209" y="610"/>
                  <a:pt x="209" y="610"/>
                  <a:pt x="208" y="610"/>
                </a:cubicBezTo>
                <a:cubicBezTo>
                  <a:pt x="208" y="610"/>
                  <a:pt x="208" y="610"/>
                  <a:pt x="209" y="610"/>
                </a:cubicBezTo>
                <a:close/>
                <a:moveTo>
                  <a:pt x="200" y="609"/>
                </a:moveTo>
                <a:cubicBezTo>
                  <a:pt x="199" y="608"/>
                  <a:pt x="199" y="608"/>
                  <a:pt x="199" y="608"/>
                </a:cubicBezTo>
                <a:cubicBezTo>
                  <a:pt x="199" y="608"/>
                  <a:pt x="199" y="608"/>
                  <a:pt x="200" y="609"/>
                </a:cubicBezTo>
                <a:close/>
                <a:moveTo>
                  <a:pt x="205" y="585"/>
                </a:moveTo>
                <a:cubicBezTo>
                  <a:pt x="205" y="585"/>
                  <a:pt x="205" y="585"/>
                  <a:pt x="205" y="585"/>
                </a:cubicBezTo>
                <a:cubicBezTo>
                  <a:pt x="205" y="585"/>
                  <a:pt x="205" y="585"/>
                  <a:pt x="205" y="585"/>
                </a:cubicBezTo>
                <a:close/>
                <a:moveTo>
                  <a:pt x="218" y="588"/>
                </a:moveTo>
                <a:cubicBezTo>
                  <a:pt x="218" y="588"/>
                  <a:pt x="218" y="588"/>
                  <a:pt x="218" y="588"/>
                </a:cubicBezTo>
                <a:cubicBezTo>
                  <a:pt x="218" y="588"/>
                  <a:pt x="218" y="588"/>
                  <a:pt x="218" y="588"/>
                </a:cubicBezTo>
                <a:cubicBezTo>
                  <a:pt x="218" y="588"/>
                  <a:pt x="218" y="588"/>
                  <a:pt x="218" y="588"/>
                </a:cubicBezTo>
                <a:close/>
                <a:moveTo>
                  <a:pt x="223" y="564"/>
                </a:moveTo>
                <a:cubicBezTo>
                  <a:pt x="223" y="563"/>
                  <a:pt x="219" y="561"/>
                  <a:pt x="219" y="561"/>
                </a:cubicBezTo>
                <a:cubicBezTo>
                  <a:pt x="220" y="563"/>
                  <a:pt x="218" y="563"/>
                  <a:pt x="215" y="563"/>
                </a:cubicBezTo>
                <a:cubicBezTo>
                  <a:pt x="215" y="564"/>
                  <a:pt x="216" y="564"/>
                  <a:pt x="215" y="564"/>
                </a:cubicBezTo>
                <a:cubicBezTo>
                  <a:pt x="215" y="566"/>
                  <a:pt x="211" y="566"/>
                  <a:pt x="212" y="568"/>
                </a:cubicBezTo>
                <a:cubicBezTo>
                  <a:pt x="212" y="568"/>
                  <a:pt x="213" y="568"/>
                  <a:pt x="213" y="568"/>
                </a:cubicBezTo>
                <a:cubicBezTo>
                  <a:pt x="213" y="568"/>
                  <a:pt x="213" y="568"/>
                  <a:pt x="213" y="568"/>
                </a:cubicBezTo>
                <a:cubicBezTo>
                  <a:pt x="213" y="569"/>
                  <a:pt x="213" y="569"/>
                  <a:pt x="213" y="569"/>
                </a:cubicBezTo>
                <a:cubicBezTo>
                  <a:pt x="213" y="569"/>
                  <a:pt x="212" y="568"/>
                  <a:pt x="212" y="568"/>
                </a:cubicBezTo>
                <a:cubicBezTo>
                  <a:pt x="212" y="569"/>
                  <a:pt x="212" y="569"/>
                  <a:pt x="211" y="570"/>
                </a:cubicBezTo>
                <a:cubicBezTo>
                  <a:pt x="213" y="571"/>
                  <a:pt x="211" y="570"/>
                  <a:pt x="213" y="571"/>
                </a:cubicBezTo>
                <a:cubicBezTo>
                  <a:pt x="212" y="571"/>
                  <a:pt x="212" y="571"/>
                  <a:pt x="212" y="571"/>
                </a:cubicBezTo>
                <a:cubicBezTo>
                  <a:pt x="213" y="571"/>
                  <a:pt x="213" y="571"/>
                  <a:pt x="211" y="571"/>
                </a:cubicBezTo>
                <a:cubicBezTo>
                  <a:pt x="209" y="572"/>
                  <a:pt x="209" y="573"/>
                  <a:pt x="208" y="575"/>
                </a:cubicBezTo>
                <a:cubicBezTo>
                  <a:pt x="208" y="576"/>
                  <a:pt x="208" y="578"/>
                  <a:pt x="208" y="580"/>
                </a:cubicBezTo>
                <a:cubicBezTo>
                  <a:pt x="210" y="581"/>
                  <a:pt x="208" y="581"/>
                  <a:pt x="210" y="582"/>
                </a:cubicBezTo>
                <a:cubicBezTo>
                  <a:pt x="209" y="582"/>
                  <a:pt x="209" y="582"/>
                  <a:pt x="209" y="582"/>
                </a:cubicBezTo>
                <a:cubicBezTo>
                  <a:pt x="210" y="582"/>
                  <a:pt x="209" y="582"/>
                  <a:pt x="208" y="582"/>
                </a:cubicBezTo>
                <a:cubicBezTo>
                  <a:pt x="209" y="582"/>
                  <a:pt x="208" y="582"/>
                  <a:pt x="210" y="583"/>
                </a:cubicBezTo>
                <a:cubicBezTo>
                  <a:pt x="211" y="583"/>
                  <a:pt x="208" y="582"/>
                  <a:pt x="208" y="582"/>
                </a:cubicBezTo>
                <a:cubicBezTo>
                  <a:pt x="208" y="582"/>
                  <a:pt x="209" y="583"/>
                  <a:pt x="209" y="583"/>
                </a:cubicBezTo>
                <a:cubicBezTo>
                  <a:pt x="210" y="584"/>
                  <a:pt x="208" y="582"/>
                  <a:pt x="206" y="582"/>
                </a:cubicBezTo>
                <a:cubicBezTo>
                  <a:pt x="207" y="583"/>
                  <a:pt x="208" y="584"/>
                  <a:pt x="206" y="584"/>
                </a:cubicBezTo>
                <a:cubicBezTo>
                  <a:pt x="206" y="584"/>
                  <a:pt x="207" y="585"/>
                  <a:pt x="207" y="585"/>
                </a:cubicBezTo>
                <a:cubicBezTo>
                  <a:pt x="205" y="584"/>
                  <a:pt x="208" y="585"/>
                  <a:pt x="207" y="585"/>
                </a:cubicBezTo>
                <a:cubicBezTo>
                  <a:pt x="207" y="585"/>
                  <a:pt x="206" y="585"/>
                  <a:pt x="206" y="585"/>
                </a:cubicBezTo>
                <a:cubicBezTo>
                  <a:pt x="205" y="584"/>
                  <a:pt x="206" y="585"/>
                  <a:pt x="205" y="585"/>
                </a:cubicBezTo>
                <a:cubicBezTo>
                  <a:pt x="206" y="586"/>
                  <a:pt x="204" y="585"/>
                  <a:pt x="205" y="586"/>
                </a:cubicBezTo>
                <a:cubicBezTo>
                  <a:pt x="204" y="585"/>
                  <a:pt x="204" y="586"/>
                  <a:pt x="204" y="586"/>
                </a:cubicBezTo>
                <a:cubicBezTo>
                  <a:pt x="206" y="587"/>
                  <a:pt x="203" y="586"/>
                  <a:pt x="204" y="587"/>
                </a:cubicBezTo>
                <a:cubicBezTo>
                  <a:pt x="204" y="586"/>
                  <a:pt x="204" y="586"/>
                  <a:pt x="204" y="586"/>
                </a:cubicBezTo>
                <a:cubicBezTo>
                  <a:pt x="204" y="587"/>
                  <a:pt x="203" y="588"/>
                  <a:pt x="204" y="589"/>
                </a:cubicBezTo>
                <a:cubicBezTo>
                  <a:pt x="204" y="590"/>
                  <a:pt x="201" y="589"/>
                  <a:pt x="202" y="590"/>
                </a:cubicBezTo>
                <a:cubicBezTo>
                  <a:pt x="202" y="590"/>
                  <a:pt x="203" y="590"/>
                  <a:pt x="203" y="591"/>
                </a:cubicBezTo>
                <a:cubicBezTo>
                  <a:pt x="203" y="591"/>
                  <a:pt x="202" y="590"/>
                  <a:pt x="202" y="590"/>
                </a:cubicBezTo>
                <a:cubicBezTo>
                  <a:pt x="203" y="591"/>
                  <a:pt x="202" y="590"/>
                  <a:pt x="201" y="591"/>
                </a:cubicBezTo>
                <a:cubicBezTo>
                  <a:pt x="202" y="591"/>
                  <a:pt x="202" y="591"/>
                  <a:pt x="202" y="591"/>
                </a:cubicBezTo>
                <a:cubicBezTo>
                  <a:pt x="201" y="591"/>
                  <a:pt x="203" y="592"/>
                  <a:pt x="201" y="592"/>
                </a:cubicBezTo>
                <a:cubicBezTo>
                  <a:pt x="203" y="593"/>
                  <a:pt x="202" y="593"/>
                  <a:pt x="203" y="593"/>
                </a:cubicBezTo>
                <a:cubicBezTo>
                  <a:pt x="203" y="593"/>
                  <a:pt x="202" y="593"/>
                  <a:pt x="202" y="593"/>
                </a:cubicBezTo>
                <a:cubicBezTo>
                  <a:pt x="202" y="593"/>
                  <a:pt x="202" y="593"/>
                  <a:pt x="201" y="593"/>
                </a:cubicBezTo>
                <a:cubicBezTo>
                  <a:pt x="201" y="593"/>
                  <a:pt x="202" y="594"/>
                  <a:pt x="202" y="594"/>
                </a:cubicBezTo>
                <a:cubicBezTo>
                  <a:pt x="200" y="593"/>
                  <a:pt x="202" y="594"/>
                  <a:pt x="201" y="594"/>
                </a:cubicBezTo>
                <a:cubicBezTo>
                  <a:pt x="202" y="595"/>
                  <a:pt x="203" y="596"/>
                  <a:pt x="203" y="595"/>
                </a:cubicBezTo>
                <a:cubicBezTo>
                  <a:pt x="201" y="594"/>
                  <a:pt x="201" y="594"/>
                  <a:pt x="201" y="594"/>
                </a:cubicBezTo>
                <a:cubicBezTo>
                  <a:pt x="202" y="596"/>
                  <a:pt x="199" y="595"/>
                  <a:pt x="201" y="597"/>
                </a:cubicBezTo>
                <a:cubicBezTo>
                  <a:pt x="200" y="596"/>
                  <a:pt x="200" y="596"/>
                  <a:pt x="200" y="596"/>
                </a:cubicBezTo>
                <a:cubicBezTo>
                  <a:pt x="201" y="598"/>
                  <a:pt x="200" y="598"/>
                  <a:pt x="201" y="599"/>
                </a:cubicBezTo>
                <a:cubicBezTo>
                  <a:pt x="201" y="599"/>
                  <a:pt x="200" y="599"/>
                  <a:pt x="200" y="599"/>
                </a:cubicBezTo>
                <a:cubicBezTo>
                  <a:pt x="201" y="600"/>
                  <a:pt x="201" y="600"/>
                  <a:pt x="202" y="601"/>
                </a:cubicBezTo>
                <a:cubicBezTo>
                  <a:pt x="202" y="601"/>
                  <a:pt x="201" y="601"/>
                  <a:pt x="201" y="600"/>
                </a:cubicBezTo>
                <a:cubicBezTo>
                  <a:pt x="200" y="601"/>
                  <a:pt x="199" y="600"/>
                  <a:pt x="200" y="601"/>
                </a:cubicBezTo>
                <a:cubicBezTo>
                  <a:pt x="200" y="601"/>
                  <a:pt x="200" y="601"/>
                  <a:pt x="200" y="601"/>
                </a:cubicBezTo>
                <a:cubicBezTo>
                  <a:pt x="200" y="601"/>
                  <a:pt x="201" y="602"/>
                  <a:pt x="200" y="602"/>
                </a:cubicBezTo>
                <a:cubicBezTo>
                  <a:pt x="201" y="602"/>
                  <a:pt x="201" y="603"/>
                  <a:pt x="202" y="603"/>
                </a:cubicBezTo>
                <a:cubicBezTo>
                  <a:pt x="202" y="603"/>
                  <a:pt x="201" y="602"/>
                  <a:pt x="202" y="603"/>
                </a:cubicBezTo>
                <a:cubicBezTo>
                  <a:pt x="200" y="602"/>
                  <a:pt x="200" y="602"/>
                  <a:pt x="200" y="602"/>
                </a:cubicBezTo>
                <a:cubicBezTo>
                  <a:pt x="200" y="603"/>
                  <a:pt x="200" y="603"/>
                  <a:pt x="201" y="604"/>
                </a:cubicBezTo>
                <a:cubicBezTo>
                  <a:pt x="199" y="604"/>
                  <a:pt x="200" y="605"/>
                  <a:pt x="199" y="605"/>
                </a:cubicBezTo>
                <a:cubicBezTo>
                  <a:pt x="200" y="605"/>
                  <a:pt x="199" y="605"/>
                  <a:pt x="201" y="606"/>
                </a:cubicBezTo>
                <a:cubicBezTo>
                  <a:pt x="200" y="606"/>
                  <a:pt x="200" y="606"/>
                  <a:pt x="200" y="606"/>
                </a:cubicBezTo>
                <a:cubicBezTo>
                  <a:pt x="200" y="606"/>
                  <a:pt x="199" y="606"/>
                  <a:pt x="199" y="606"/>
                </a:cubicBezTo>
                <a:cubicBezTo>
                  <a:pt x="199" y="606"/>
                  <a:pt x="200" y="607"/>
                  <a:pt x="200" y="607"/>
                </a:cubicBezTo>
                <a:cubicBezTo>
                  <a:pt x="199" y="607"/>
                  <a:pt x="199" y="607"/>
                  <a:pt x="199" y="607"/>
                </a:cubicBezTo>
                <a:cubicBezTo>
                  <a:pt x="200" y="607"/>
                  <a:pt x="201" y="608"/>
                  <a:pt x="202" y="608"/>
                </a:cubicBezTo>
                <a:cubicBezTo>
                  <a:pt x="201" y="608"/>
                  <a:pt x="202" y="609"/>
                  <a:pt x="201" y="608"/>
                </a:cubicBezTo>
                <a:cubicBezTo>
                  <a:pt x="201" y="608"/>
                  <a:pt x="200" y="607"/>
                  <a:pt x="199" y="607"/>
                </a:cubicBezTo>
                <a:cubicBezTo>
                  <a:pt x="198" y="607"/>
                  <a:pt x="200" y="608"/>
                  <a:pt x="199" y="608"/>
                </a:cubicBezTo>
                <a:cubicBezTo>
                  <a:pt x="199" y="608"/>
                  <a:pt x="199" y="608"/>
                  <a:pt x="200" y="608"/>
                </a:cubicBezTo>
                <a:cubicBezTo>
                  <a:pt x="200" y="608"/>
                  <a:pt x="199" y="608"/>
                  <a:pt x="199" y="608"/>
                </a:cubicBezTo>
                <a:cubicBezTo>
                  <a:pt x="199" y="608"/>
                  <a:pt x="199" y="608"/>
                  <a:pt x="199" y="608"/>
                </a:cubicBezTo>
                <a:cubicBezTo>
                  <a:pt x="199" y="608"/>
                  <a:pt x="200" y="608"/>
                  <a:pt x="200" y="608"/>
                </a:cubicBezTo>
                <a:cubicBezTo>
                  <a:pt x="200" y="609"/>
                  <a:pt x="200" y="609"/>
                  <a:pt x="202" y="610"/>
                </a:cubicBezTo>
                <a:cubicBezTo>
                  <a:pt x="201" y="609"/>
                  <a:pt x="201" y="609"/>
                  <a:pt x="201" y="609"/>
                </a:cubicBezTo>
                <a:cubicBezTo>
                  <a:pt x="202" y="610"/>
                  <a:pt x="202" y="610"/>
                  <a:pt x="201" y="610"/>
                </a:cubicBezTo>
                <a:cubicBezTo>
                  <a:pt x="200" y="609"/>
                  <a:pt x="200" y="609"/>
                  <a:pt x="199" y="609"/>
                </a:cubicBezTo>
                <a:cubicBezTo>
                  <a:pt x="202" y="610"/>
                  <a:pt x="202" y="610"/>
                  <a:pt x="202" y="610"/>
                </a:cubicBezTo>
                <a:cubicBezTo>
                  <a:pt x="201" y="610"/>
                  <a:pt x="201" y="610"/>
                  <a:pt x="202" y="610"/>
                </a:cubicBezTo>
                <a:cubicBezTo>
                  <a:pt x="202" y="610"/>
                  <a:pt x="202" y="610"/>
                  <a:pt x="202" y="610"/>
                </a:cubicBezTo>
                <a:cubicBezTo>
                  <a:pt x="203" y="610"/>
                  <a:pt x="203" y="610"/>
                  <a:pt x="203" y="610"/>
                </a:cubicBezTo>
                <a:cubicBezTo>
                  <a:pt x="203" y="610"/>
                  <a:pt x="204" y="610"/>
                  <a:pt x="203" y="610"/>
                </a:cubicBezTo>
                <a:cubicBezTo>
                  <a:pt x="202" y="609"/>
                  <a:pt x="202" y="609"/>
                  <a:pt x="202" y="609"/>
                </a:cubicBezTo>
                <a:cubicBezTo>
                  <a:pt x="202" y="609"/>
                  <a:pt x="201" y="608"/>
                  <a:pt x="202" y="609"/>
                </a:cubicBezTo>
                <a:cubicBezTo>
                  <a:pt x="203" y="610"/>
                  <a:pt x="203" y="610"/>
                  <a:pt x="203" y="610"/>
                </a:cubicBezTo>
                <a:cubicBezTo>
                  <a:pt x="203" y="609"/>
                  <a:pt x="203" y="609"/>
                  <a:pt x="203" y="609"/>
                </a:cubicBezTo>
                <a:cubicBezTo>
                  <a:pt x="205" y="610"/>
                  <a:pt x="205" y="610"/>
                  <a:pt x="205" y="610"/>
                </a:cubicBezTo>
                <a:cubicBezTo>
                  <a:pt x="202" y="609"/>
                  <a:pt x="204" y="609"/>
                  <a:pt x="204" y="609"/>
                </a:cubicBezTo>
                <a:cubicBezTo>
                  <a:pt x="204" y="609"/>
                  <a:pt x="204" y="609"/>
                  <a:pt x="204" y="609"/>
                </a:cubicBezTo>
                <a:cubicBezTo>
                  <a:pt x="205" y="610"/>
                  <a:pt x="203" y="609"/>
                  <a:pt x="203" y="609"/>
                </a:cubicBezTo>
                <a:cubicBezTo>
                  <a:pt x="203" y="609"/>
                  <a:pt x="205" y="610"/>
                  <a:pt x="206" y="610"/>
                </a:cubicBezTo>
                <a:cubicBezTo>
                  <a:pt x="206" y="610"/>
                  <a:pt x="204" y="609"/>
                  <a:pt x="206" y="609"/>
                </a:cubicBezTo>
                <a:cubicBezTo>
                  <a:pt x="206" y="609"/>
                  <a:pt x="205" y="608"/>
                  <a:pt x="204" y="608"/>
                </a:cubicBezTo>
                <a:cubicBezTo>
                  <a:pt x="205" y="608"/>
                  <a:pt x="206" y="609"/>
                  <a:pt x="206" y="608"/>
                </a:cubicBezTo>
                <a:cubicBezTo>
                  <a:pt x="206" y="608"/>
                  <a:pt x="207" y="609"/>
                  <a:pt x="207" y="609"/>
                </a:cubicBezTo>
                <a:cubicBezTo>
                  <a:pt x="207" y="609"/>
                  <a:pt x="208" y="609"/>
                  <a:pt x="206" y="608"/>
                </a:cubicBezTo>
                <a:cubicBezTo>
                  <a:pt x="206" y="608"/>
                  <a:pt x="207" y="608"/>
                  <a:pt x="206" y="608"/>
                </a:cubicBezTo>
                <a:cubicBezTo>
                  <a:pt x="207" y="608"/>
                  <a:pt x="208" y="608"/>
                  <a:pt x="208" y="608"/>
                </a:cubicBezTo>
                <a:cubicBezTo>
                  <a:pt x="207" y="608"/>
                  <a:pt x="207" y="607"/>
                  <a:pt x="207" y="607"/>
                </a:cubicBezTo>
                <a:cubicBezTo>
                  <a:pt x="206" y="607"/>
                  <a:pt x="206" y="607"/>
                  <a:pt x="205" y="606"/>
                </a:cubicBezTo>
                <a:cubicBezTo>
                  <a:pt x="205" y="606"/>
                  <a:pt x="204" y="606"/>
                  <a:pt x="204" y="606"/>
                </a:cubicBezTo>
                <a:cubicBezTo>
                  <a:pt x="206" y="606"/>
                  <a:pt x="207" y="607"/>
                  <a:pt x="207" y="607"/>
                </a:cubicBezTo>
                <a:cubicBezTo>
                  <a:pt x="209" y="608"/>
                  <a:pt x="207" y="607"/>
                  <a:pt x="209" y="608"/>
                </a:cubicBezTo>
                <a:cubicBezTo>
                  <a:pt x="210" y="609"/>
                  <a:pt x="210" y="609"/>
                  <a:pt x="209" y="609"/>
                </a:cubicBezTo>
                <a:cubicBezTo>
                  <a:pt x="211" y="610"/>
                  <a:pt x="209" y="609"/>
                  <a:pt x="211" y="610"/>
                </a:cubicBezTo>
                <a:cubicBezTo>
                  <a:pt x="211" y="609"/>
                  <a:pt x="210" y="609"/>
                  <a:pt x="210" y="609"/>
                </a:cubicBezTo>
                <a:cubicBezTo>
                  <a:pt x="209" y="608"/>
                  <a:pt x="209" y="608"/>
                  <a:pt x="209" y="608"/>
                </a:cubicBezTo>
                <a:cubicBezTo>
                  <a:pt x="207" y="607"/>
                  <a:pt x="210" y="608"/>
                  <a:pt x="210" y="608"/>
                </a:cubicBezTo>
                <a:cubicBezTo>
                  <a:pt x="210" y="608"/>
                  <a:pt x="210" y="608"/>
                  <a:pt x="210" y="608"/>
                </a:cubicBezTo>
                <a:cubicBezTo>
                  <a:pt x="211" y="609"/>
                  <a:pt x="210" y="608"/>
                  <a:pt x="210" y="608"/>
                </a:cubicBezTo>
                <a:cubicBezTo>
                  <a:pt x="212" y="609"/>
                  <a:pt x="210" y="608"/>
                  <a:pt x="211" y="609"/>
                </a:cubicBezTo>
                <a:cubicBezTo>
                  <a:pt x="213" y="610"/>
                  <a:pt x="213" y="610"/>
                  <a:pt x="213" y="610"/>
                </a:cubicBezTo>
                <a:cubicBezTo>
                  <a:pt x="213" y="609"/>
                  <a:pt x="211" y="609"/>
                  <a:pt x="212" y="609"/>
                </a:cubicBezTo>
                <a:cubicBezTo>
                  <a:pt x="212" y="609"/>
                  <a:pt x="212" y="609"/>
                  <a:pt x="212" y="609"/>
                </a:cubicBezTo>
                <a:cubicBezTo>
                  <a:pt x="212" y="609"/>
                  <a:pt x="212" y="609"/>
                  <a:pt x="212" y="609"/>
                </a:cubicBezTo>
                <a:cubicBezTo>
                  <a:pt x="211" y="608"/>
                  <a:pt x="210" y="608"/>
                  <a:pt x="210" y="608"/>
                </a:cubicBezTo>
                <a:cubicBezTo>
                  <a:pt x="208" y="607"/>
                  <a:pt x="210" y="608"/>
                  <a:pt x="210" y="607"/>
                </a:cubicBezTo>
                <a:cubicBezTo>
                  <a:pt x="209" y="607"/>
                  <a:pt x="210" y="608"/>
                  <a:pt x="209" y="607"/>
                </a:cubicBezTo>
                <a:cubicBezTo>
                  <a:pt x="208" y="606"/>
                  <a:pt x="208" y="606"/>
                  <a:pt x="208" y="606"/>
                </a:cubicBezTo>
                <a:cubicBezTo>
                  <a:pt x="208" y="606"/>
                  <a:pt x="209" y="607"/>
                  <a:pt x="210" y="607"/>
                </a:cubicBezTo>
                <a:cubicBezTo>
                  <a:pt x="210" y="607"/>
                  <a:pt x="210" y="607"/>
                  <a:pt x="209" y="607"/>
                </a:cubicBezTo>
                <a:cubicBezTo>
                  <a:pt x="210" y="608"/>
                  <a:pt x="212" y="608"/>
                  <a:pt x="212" y="609"/>
                </a:cubicBezTo>
                <a:cubicBezTo>
                  <a:pt x="213" y="609"/>
                  <a:pt x="212" y="608"/>
                  <a:pt x="211" y="608"/>
                </a:cubicBezTo>
                <a:cubicBezTo>
                  <a:pt x="211" y="608"/>
                  <a:pt x="210" y="607"/>
                  <a:pt x="210" y="607"/>
                </a:cubicBezTo>
                <a:cubicBezTo>
                  <a:pt x="207" y="605"/>
                  <a:pt x="212" y="608"/>
                  <a:pt x="212" y="608"/>
                </a:cubicBezTo>
                <a:cubicBezTo>
                  <a:pt x="210" y="607"/>
                  <a:pt x="209" y="606"/>
                  <a:pt x="207" y="605"/>
                </a:cubicBezTo>
                <a:cubicBezTo>
                  <a:pt x="207" y="605"/>
                  <a:pt x="206" y="604"/>
                  <a:pt x="207" y="605"/>
                </a:cubicBezTo>
                <a:cubicBezTo>
                  <a:pt x="208" y="605"/>
                  <a:pt x="208" y="605"/>
                  <a:pt x="209" y="606"/>
                </a:cubicBezTo>
                <a:cubicBezTo>
                  <a:pt x="209" y="606"/>
                  <a:pt x="209" y="606"/>
                  <a:pt x="209" y="606"/>
                </a:cubicBezTo>
                <a:cubicBezTo>
                  <a:pt x="210" y="606"/>
                  <a:pt x="210" y="606"/>
                  <a:pt x="210" y="606"/>
                </a:cubicBezTo>
                <a:cubicBezTo>
                  <a:pt x="211" y="607"/>
                  <a:pt x="212" y="607"/>
                  <a:pt x="213" y="607"/>
                </a:cubicBezTo>
                <a:cubicBezTo>
                  <a:pt x="212" y="607"/>
                  <a:pt x="212" y="607"/>
                  <a:pt x="211" y="607"/>
                </a:cubicBezTo>
                <a:cubicBezTo>
                  <a:pt x="212" y="607"/>
                  <a:pt x="213" y="607"/>
                  <a:pt x="213" y="607"/>
                </a:cubicBezTo>
                <a:cubicBezTo>
                  <a:pt x="212" y="607"/>
                  <a:pt x="211" y="606"/>
                  <a:pt x="211" y="606"/>
                </a:cubicBezTo>
                <a:cubicBezTo>
                  <a:pt x="211" y="606"/>
                  <a:pt x="212" y="606"/>
                  <a:pt x="212" y="606"/>
                </a:cubicBezTo>
                <a:cubicBezTo>
                  <a:pt x="213" y="607"/>
                  <a:pt x="213" y="607"/>
                  <a:pt x="213" y="607"/>
                </a:cubicBezTo>
                <a:cubicBezTo>
                  <a:pt x="212" y="607"/>
                  <a:pt x="214" y="607"/>
                  <a:pt x="213" y="607"/>
                </a:cubicBezTo>
                <a:cubicBezTo>
                  <a:pt x="213" y="607"/>
                  <a:pt x="212" y="606"/>
                  <a:pt x="211" y="605"/>
                </a:cubicBezTo>
                <a:cubicBezTo>
                  <a:pt x="210" y="605"/>
                  <a:pt x="211" y="606"/>
                  <a:pt x="211" y="606"/>
                </a:cubicBezTo>
                <a:cubicBezTo>
                  <a:pt x="212" y="606"/>
                  <a:pt x="212" y="606"/>
                  <a:pt x="212" y="606"/>
                </a:cubicBezTo>
                <a:cubicBezTo>
                  <a:pt x="212" y="606"/>
                  <a:pt x="214" y="607"/>
                  <a:pt x="213" y="607"/>
                </a:cubicBezTo>
                <a:cubicBezTo>
                  <a:pt x="212" y="606"/>
                  <a:pt x="212" y="606"/>
                  <a:pt x="212" y="606"/>
                </a:cubicBezTo>
                <a:cubicBezTo>
                  <a:pt x="213" y="606"/>
                  <a:pt x="213" y="606"/>
                  <a:pt x="213" y="607"/>
                </a:cubicBezTo>
                <a:cubicBezTo>
                  <a:pt x="213" y="606"/>
                  <a:pt x="213" y="606"/>
                  <a:pt x="213" y="606"/>
                </a:cubicBezTo>
                <a:cubicBezTo>
                  <a:pt x="213" y="606"/>
                  <a:pt x="213" y="606"/>
                  <a:pt x="213" y="606"/>
                </a:cubicBezTo>
                <a:cubicBezTo>
                  <a:pt x="213" y="606"/>
                  <a:pt x="212" y="605"/>
                  <a:pt x="213" y="606"/>
                </a:cubicBezTo>
                <a:cubicBezTo>
                  <a:pt x="211" y="605"/>
                  <a:pt x="213" y="606"/>
                  <a:pt x="212" y="606"/>
                </a:cubicBezTo>
                <a:cubicBezTo>
                  <a:pt x="211" y="605"/>
                  <a:pt x="211" y="605"/>
                  <a:pt x="211" y="605"/>
                </a:cubicBezTo>
                <a:cubicBezTo>
                  <a:pt x="213" y="606"/>
                  <a:pt x="211" y="605"/>
                  <a:pt x="211" y="605"/>
                </a:cubicBezTo>
                <a:cubicBezTo>
                  <a:pt x="212" y="605"/>
                  <a:pt x="212" y="605"/>
                  <a:pt x="213" y="605"/>
                </a:cubicBezTo>
                <a:cubicBezTo>
                  <a:pt x="211" y="604"/>
                  <a:pt x="211" y="604"/>
                  <a:pt x="211" y="604"/>
                </a:cubicBezTo>
                <a:cubicBezTo>
                  <a:pt x="214" y="606"/>
                  <a:pt x="211" y="604"/>
                  <a:pt x="212" y="604"/>
                </a:cubicBezTo>
                <a:cubicBezTo>
                  <a:pt x="212" y="605"/>
                  <a:pt x="213" y="605"/>
                  <a:pt x="214" y="605"/>
                </a:cubicBezTo>
                <a:cubicBezTo>
                  <a:pt x="212" y="605"/>
                  <a:pt x="212" y="604"/>
                  <a:pt x="211" y="604"/>
                </a:cubicBezTo>
                <a:cubicBezTo>
                  <a:pt x="211" y="604"/>
                  <a:pt x="213" y="605"/>
                  <a:pt x="214" y="605"/>
                </a:cubicBezTo>
                <a:cubicBezTo>
                  <a:pt x="213" y="604"/>
                  <a:pt x="215" y="605"/>
                  <a:pt x="213" y="604"/>
                </a:cubicBezTo>
                <a:cubicBezTo>
                  <a:pt x="213" y="604"/>
                  <a:pt x="212" y="604"/>
                  <a:pt x="211" y="604"/>
                </a:cubicBezTo>
                <a:cubicBezTo>
                  <a:pt x="212" y="603"/>
                  <a:pt x="212" y="604"/>
                  <a:pt x="213" y="604"/>
                </a:cubicBezTo>
                <a:cubicBezTo>
                  <a:pt x="213" y="604"/>
                  <a:pt x="211" y="603"/>
                  <a:pt x="211" y="603"/>
                </a:cubicBezTo>
                <a:cubicBezTo>
                  <a:pt x="211" y="603"/>
                  <a:pt x="210" y="602"/>
                  <a:pt x="211" y="603"/>
                </a:cubicBezTo>
                <a:cubicBezTo>
                  <a:pt x="212" y="603"/>
                  <a:pt x="211" y="603"/>
                  <a:pt x="212" y="603"/>
                </a:cubicBezTo>
                <a:cubicBezTo>
                  <a:pt x="212" y="603"/>
                  <a:pt x="209" y="602"/>
                  <a:pt x="209" y="602"/>
                </a:cubicBezTo>
                <a:cubicBezTo>
                  <a:pt x="209" y="601"/>
                  <a:pt x="207" y="600"/>
                  <a:pt x="206" y="600"/>
                </a:cubicBezTo>
                <a:cubicBezTo>
                  <a:pt x="207" y="600"/>
                  <a:pt x="207" y="600"/>
                  <a:pt x="208" y="601"/>
                </a:cubicBezTo>
                <a:cubicBezTo>
                  <a:pt x="208" y="601"/>
                  <a:pt x="208" y="601"/>
                  <a:pt x="208" y="601"/>
                </a:cubicBezTo>
                <a:cubicBezTo>
                  <a:pt x="210" y="602"/>
                  <a:pt x="211" y="603"/>
                  <a:pt x="212" y="603"/>
                </a:cubicBezTo>
                <a:cubicBezTo>
                  <a:pt x="212" y="603"/>
                  <a:pt x="212" y="603"/>
                  <a:pt x="212" y="603"/>
                </a:cubicBezTo>
                <a:cubicBezTo>
                  <a:pt x="214" y="604"/>
                  <a:pt x="214" y="604"/>
                  <a:pt x="214" y="604"/>
                </a:cubicBezTo>
                <a:cubicBezTo>
                  <a:pt x="212" y="603"/>
                  <a:pt x="213" y="603"/>
                  <a:pt x="213" y="603"/>
                </a:cubicBezTo>
                <a:cubicBezTo>
                  <a:pt x="212" y="603"/>
                  <a:pt x="213" y="603"/>
                  <a:pt x="213" y="603"/>
                </a:cubicBezTo>
                <a:cubicBezTo>
                  <a:pt x="212" y="603"/>
                  <a:pt x="211" y="602"/>
                  <a:pt x="211" y="602"/>
                </a:cubicBezTo>
                <a:cubicBezTo>
                  <a:pt x="213" y="603"/>
                  <a:pt x="213" y="603"/>
                  <a:pt x="213" y="603"/>
                </a:cubicBezTo>
                <a:cubicBezTo>
                  <a:pt x="214" y="603"/>
                  <a:pt x="212" y="602"/>
                  <a:pt x="213" y="603"/>
                </a:cubicBezTo>
                <a:cubicBezTo>
                  <a:pt x="213" y="603"/>
                  <a:pt x="213" y="603"/>
                  <a:pt x="213" y="603"/>
                </a:cubicBezTo>
                <a:cubicBezTo>
                  <a:pt x="214" y="603"/>
                  <a:pt x="214" y="602"/>
                  <a:pt x="212" y="600"/>
                </a:cubicBezTo>
                <a:cubicBezTo>
                  <a:pt x="213" y="601"/>
                  <a:pt x="213" y="601"/>
                  <a:pt x="214" y="601"/>
                </a:cubicBezTo>
                <a:cubicBezTo>
                  <a:pt x="213" y="601"/>
                  <a:pt x="213" y="600"/>
                  <a:pt x="213" y="600"/>
                </a:cubicBezTo>
                <a:cubicBezTo>
                  <a:pt x="214" y="601"/>
                  <a:pt x="214" y="601"/>
                  <a:pt x="214" y="601"/>
                </a:cubicBezTo>
                <a:cubicBezTo>
                  <a:pt x="215" y="601"/>
                  <a:pt x="214" y="600"/>
                  <a:pt x="213" y="600"/>
                </a:cubicBezTo>
                <a:cubicBezTo>
                  <a:pt x="214" y="600"/>
                  <a:pt x="214" y="600"/>
                  <a:pt x="214" y="600"/>
                </a:cubicBezTo>
                <a:cubicBezTo>
                  <a:pt x="215" y="600"/>
                  <a:pt x="213" y="600"/>
                  <a:pt x="213" y="600"/>
                </a:cubicBezTo>
                <a:cubicBezTo>
                  <a:pt x="214" y="600"/>
                  <a:pt x="214" y="600"/>
                  <a:pt x="214" y="600"/>
                </a:cubicBezTo>
                <a:cubicBezTo>
                  <a:pt x="213" y="599"/>
                  <a:pt x="213" y="599"/>
                  <a:pt x="213" y="599"/>
                </a:cubicBezTo>
                <a:cubicBezTo>
                  <a:pt x="213" y="599"/>
                  <a:pt x="213" y="599"/>
                  <a:pt x="214" y="600"/>
                </a:cubicBezTo>
                <a:cubicBezTo>
                  <a:pt x="213" y="599"/>
                  <a:pt x="213" y="599"/>
                  <a:pt x="213" y="599"/>
                </a:cubicBezTo>
                <a:cubicBezTo>
                  <a:pt x="214" y="600"/>
                  <a:pt x="214" y="599"/>
                  <a:pt x="214" y="599"/>
                </a:cubicBezTo>
                <a:cubicBezTo>
                  <a:pt x="214" y="599"/>
                  <a:pt x="213" y="599"/>
                  <a:pt x="212" y="598"/>
                </a:cubicBezTo>
                <a:cubicBezTo>
                  <a:pt x="211" y="597"/>
                  <a:pt x="213" y="598"/>
                  <a:pt x="212" y="598"/>
                </a:cubicBezTo>
                <a:cubicBezTo>
                  <a:pt x="213" y="598"/>
                  <a:pt x="213" y="598"/>
                  <a:pt x="213" y="598"/>
                </a:cubicBezTo>
                <a:cubicBezTo>
                  <a:pt x="215" y="599"/>
                  <a:pt x="214" y="598"/>
                  <a:pt x="215" y="598"/>
                </a:cubicBezTo>
                <a:cubicBezTo>
                  <a:pt x="214" y="597"/>
                  <a:pt x="214" y="597"/>
                  <a:pt x="214" y="597"/>
                </a:cubicBezTo>
                <a:cubicBezTo>
                  <a:pt x="215" y="598"/>
                  <a:pt x="214" y="597"/>
                  <a:pt x="215" y="597"/>
                </a:cubicBezTo>
                <a:cubicBezTo>
                  <a:pt x="214" y="597"/>
                  <a:pt x="212" y="596"/>
                  <a:pt x="212" y="596"/>
                </a:cubicBezTo>
                <a:cubicBezTo>
                  <a:pt x="211" y="595"/>
                  <a:pt x="214" y="596"/>
                  <a:pt x="215" y="597"/>
                </a:cubicBezTo>
                <a:cubicBezTo>
                  <a:pt x="214" y="596"/>
                  <a:pt x="214" y="596"/>
                  <a:pt x="214" y="596"/>
                </a:cubicBezTo>
                <a:cubicBezTo>
                  <a:pt x="215" y="596"/>
                  <a:pt x="215" y="596"/>
                  <a:pt x="215" y="596"/>
                </a:cubicBezTo>
                <a:cubicBezTo>
                  <a:pt x="214" y="596"/>
                  <a:pt x="214" y="596"/>
                  <a:pt x="214" y="596"/>
                </a:cubicBezTo>
                <a:cubicBezTo>
                  <a:pt x="214" y="596"/>
                  <a:pt x="214" y="596"/>
                  <a:pt x="214" y="596"/>
                </a:cubicBezTo>
                <a:cubicBezTo>
                  <a:pt x="215" y="596"/>
                  <a:pt x="215" y="596"/>
                  <a:pt x="215" y="596"/>
                </a:cubicBezTo>
                <a:cubicBezTo>
                  <a:pt x="214" y="595"/>
                  <a:pt x="215" y="595"/>
                  <a:pt x="214" y="595"/>
                </a:cubicBezTo>
                <a:cubicBezTo>
                  <a:pt x="214" y="595"/>
                  <a:pt x="214" y="595"/>
                  <a:pt x="214" y="595"/>
                </a:cubicBezTo>
                <a:cubicBezTo>
                  <a:pt x="213" y="595"/>
                  <a:pt x="213" y="595"/>
                  <a:pt x="213" y="595"/>
                </a:cubicBezTo>
                <a:cubicBezTo>
                  <a:pt x="214" y="595"/>
                  <a:pt x="214" y="595"/>
                  <a:pt x="214" y="595"/>
                </a:cubicBezTo>
                <a:cubicBezTo>
                  <a:pt x="215" y="595"/>
                  <a:pt x="215" y="595"/>
                  <a:pt x="215" y="595"/>
                </a:cubicBezTo>
                <a:cubicBezTo>
                  <a:pt x="216" y="596"/>
                  <a:pt x="214" y="595"/>
                  <a:pt x="214" y="595"/>
                </a:cubicBezTo>
                <a:cubicBezTo>
                  <a:pt x="213" y="594"/>
                  <a:pt x="214" y="595"/>
                  <a:pt x="215" y="595"/>
                </a:cubicBezTo>
                <a:cubicBezTo>
                  <a:pt x="215" y="595"/>
                  <a:pt x="214" y="595"/>
                  <a:pt x="214" y="595"/>
                </a:cubicBezTo>
                <a:cubicBezTo>
                  <a:pt x="215" y="595"/>
                  <a:pt x="215" y="595"/>
                  <a:pt x="215" y="595"/>
                </a:cubicBezTo>
                <a:cubicBezTo>
                  <a:pt x="215" y="595"/>
                  <a:pt x="214" y="595"/>
                  <a:pt x="214" y="595"/>
                </a:cubicBezTo>
                <a:cubicBezTo>
                  <a:pt x="215" y="595"/>
                  <a:pt x="214" y="594"/>
                  <a:pt x="215" y="595"/>
                </a:cubicBezTo>
                <a:cubicBezTo>
                  <a:pt x="215" y="594"/>
                  <a:pt x="215" y="594"/>
                  <a:pt x="215" y="594"/>
                </a:cubicBezTo>
                <a:cubicBezTo>
                  <a:pt x="214" y="594"/>
                  <a:pt x="214" y="594"/>
                  <a:pt x="213" y="594"/>
                </a:cubicBezTo>
                <a:cubicBezTo>
                  <a:pt x="213" y="594"/>
                  <a:pt x="213" y="593"/>
                  <a:pt x="214" y="594"/>
                </a:cubicBezTo>
                <a:cubicBezTo>
                  <a:pt x="214" y="594"/>
                  <a:pt x="214" y="594"/>
                  <a:pt x="214" y="594"/>
                </a:cubicBezTo>
                <a:cubicBezTo>
                  <a:pt x="214" y="594"/>
                  <a:pt x="214" y="594"/>
                  <a:pt x="213" y="593"/>
                </a:cubicBezTo>
                <a:cubicBezTo>
                  <a:pt x="214" y="594"/>
                  <a:pt x="214" y="594"/>
                  <a:pt x="214" y="594"/>
                </a:cubicBezTo>
                <a:cubicBezTo>
                  <a:pt x="214" y="593"/>
                  <a:pt x="214" y="593"/>
                  <a:pt x="214" y="593"/>
                </a:cubicBezTo>
                <a:cubicBezTo>
                  <a:pt x="215" y="594"/>
                  <a:pt x="216" y="594"/>
                  <a:pt x="216" y="594"/>
                </a:cubicBezTo>
                <a:cubicBezTo>
                  <a:pt x="215" y="594"/>
                  <a:pt x="215" y="594"/>
                  <a:pt x="215" y="594"/>
                </a:cubicBezTo>
                <a:cubicBezTo>
                  <a:pt x="215" y="593"/>
                  <a:pt x="215" y="594"/>
                  <a:pt x="216" y="594"/>
                </a:cubicBezTo>
                <a:cubicBezTo>
                  <a:pt x="217" y="594"/>
                  <a:pt x="213" y="592"/>
                  <a:pt x="214" y="592"/>
                </a:cubicBezTo>
                <a:cubicBezTo>
                  <a:pt x="215" y="593"/>
                  <a:pt x="216" y="593"/>
                  <a:pt x="216" y="593"/>
                </a:cubicBezTo>
                <a:cubicBezTo>
                  <a:pt x="216" y="593"/>
                  <a:pt x="215" y="593"/>
                  <a:pt x="215" y="593"/>
                </a:cubicBezTo>
                <a:cubicBezTo>
                  <a:pt x="215" y="592"/>
                  <a:pt x="216" y="593"/>
                  <a:pt x="215" y="593"/>
                </a:cubicBezTo>
                <a:cubicBezTo>
                  <a:pt x="214" y="593"/>
                  <a:pt x="215" y="593"/>
                  <a:pt x="215" y="592"/>
                </a:cubicBezTo>
                <a:cubicBezTo>
                  <a:pt x="217" y="594"/>
                  <a:pt x="216" y="592"/>
                  <a:pt x="217" y="592"/>
                </a:cubicBezTo>
                <a:cubicBezTo>
                  <a:pt x="215" y="592"/>
                  <a:pt x="217" y="592"/>
                  <a:pt x="216" y="592"/>
                </a:cubicBezTo>
                <a:cubicBezTo>
                  <a:pt x="218" y="593"/>
                  <a:pt x="216" y="591"/>
                  <a:pt x="217" y="592"/>
                </a:cubicBezTo>
                <a:cubicBezTo>
                  <a:pt x="215" y="591"/>
                  <a:pt x="215" y="591"/>
                  <a:pt x="215" y="591"/>
                </a:cubicBezTo>
                <a:cubicBezTo>
                  <a:pt x="216" y="591"/>
                  <a:pt x="213" y="590"/>
                  <a:pt x="215" y="590"/>
                </a:cubicBezTo>
                <a:cubicBezTo>
                  <a:pt x="216" y="591"/>
                  <a:pt x="216" y="591"/>
                  <a:pt x="216" y="591"/>
                </a:cubicBezTo>
                <a:cubicBezTo>
                  <a:pt x="218" y="592"/>
                  <a:pt x="215" y="590"/>
                  <a:pt x="217" y="591"/>
                </a:cubicBezTo>
                <a:cubicBezTo>
                  <a:pt x="217" y="591"/>
                  <a:pt x="215" y="590"/>
                  <a:pt x="215" y="590"/>
                </a:cubicBezTo>
                <a:cubicBezTo>
                  <a:pt x="216" y="590"/>
                  <a:pt x="217" y="590"/>
                  <a:pt x="217" y="590"/>
                </a:cubicBezTo>
                <a:cubicBezTo>
                  <a:pt x="217" y="590"/>
                  <a:pt x="216" y="590"/>
                  <a:pt x="217" y="590"/>
                </a:cubicBezTo>
                <a:cubicBezTo>
                  <a:pt x="217" y="590"/>
                  <a:pt x="217" y="590"/>
                  <a:pt x="217" y="591"/>
                </a:cubicBezTo>
                <a:cubicBezTo>
                  <a:pt x="218" y="591"/>
                  <a:pt x="217" y="590"/>
                  <a:pt x="217" y="590"/>
                </a:cubicBezTo>
                <a:cubicBezTo>
                  <a:pt x="218" y="590"/>
                  <a:pt x="217" y="590"/>
                  <a:pt x="218" y="590"/>
                </a:cubicBezTo>
                <a:cubicBezTo>
                  <a:pt x="217" y="589"/>
                  <a:pt x="219" y="590"/>
                  <a:pt x="217" y="589"/>
                </a:cubicBezTo>
                <a:cubicBezTo>
                  <a:pt x="218" y="589"/>
                  <a:pt x="218" y="589"/>
                  <a:pt x="218" y="589"/>
                </a:cubicBezTo>
                <a:cubicBezTo>
                  <a:pt x="217" y="589"/>
                  <a:pt x="216" y="588"/>
                  <a:pt x="216" y="588"/>
                </a:cubicBezTo>
                <a:cubicBezTo>
                  <a:pt x="217" y="589"/>
                  <a:pt x="217" y="589"/>
                  <a:pt x="217" y="589"/>
                </a:cubicBezTo>
                <a:cubicBezTo>
                  <a:pt x="219" y="590"/>
                  <a:pt x="218" y="589"/>
                  <a:pt x="218" y="589"/>
                </a:cubicBezTo>
                <a:cubicBezTo>
                  <a:pt x="217" y="589"/>
                  <a:pt x="218" y="589"/>
                  <a:pt x="217" y="588"/>
                </a:cubicBezTo>
                <a:cubicBezTo>
                  <a:pt x="217" y="588"/>
                  <a:pt x="217" y="588"/>
                  <a:pt x="217" y="588"/>
                </a:cubicBezTo>
                <a:cubicBezTo>
                  <a:pt x="216" y="588"/>
                  <a:pt x="216" y="588"/>
                  <a:pt x="216" y="588"/>
                </a:cubicBezTo>
                <a:cubicBezTo>
                  <a:pt x="216" y="587"/>
                  <a:pt x="218" y="588"/>
                  <a:pt x="218" y="588"/>
                </a:cubicBezTo>
                <a:cubicBezTo>
                  <a:pt x="218" y="588"/>
                  <a:pt x="218" y="588"/>
                  <a:pt x="218" y="588"/>
                </a:cubicBezTo>
                <a:cubicBezTo>
                  <a:pt x="218" y="588"/>
                  <a:pt x="218" y="588"/>
                  <a:pt x="217" y="588"/>
                </a:cubicBezTo>
                <a:cubicBezTo>
                  <a:pt x="218" y="588"/>
                  <a:pt x="218" y="588"/>
                  <a:pt x="218" y="588"/>
                </a:cubicBezTo>
                <a:cubicBezTo>
                  <a:pt x="218" y="588"/>
                  <a:pt x="218" y="588"/>
                  <a:pt x="218" y="588"/>
                </a:cubicBezTo>
                <a:cubicBezTo>
                  <a:pt x="218" y="588"/>
                  <a:pt x="218" y="588"/>
                  <a:pt x="218" y="588"/>
                </a:cubicBezTo>
                <a:cubicBezTo>
                  <a:pt x="218" y="588"/>
                  <a:pt x="218" y="588"/>
                  <a:pt x="218" y="588"/>
                </a:cubicBezTo>
                <a:cubicBezTo>
                  <a:pt x="218" y="588"/>
                  <a:pt x="218" y="588"/>
                  <a:pt x="218" y="588"/>
                </a:cubicBezTo>
                <a:cubicBezTo>
                  <a:pt x="218" y="588"/>
                  <a:pt x="218" y="588"/>
                  <a:pt x="218" y="588"/>
                </a:cubicBezTo>
                <a:cubicBezTo>
                  <a:pt x="218" y="588"/>
                  <a:pt x="218" y="588"/>
                  <a:pt x="218" y="588"/>
                </a:cubicBezTo>
                <a:cubicBezTo>
                  <a:pt x="219" y="588"/>
                  <a:pt x="219" y="588"/>
                  <a:pt x="219" y="588"/>
                </a:cubicBezTo>
                <a:cubicBezTo>
                  <a:pt x="219" y="588"/>
                  <a:pt x="218" y="588"/>
                  <a:pt x="218" y="587"/>
                </a:cubicBezTo>
                <a:cubicBezTo>
                  <a:pt x="219" y="588"/>
                  <a:pt x="218" y="587"/>
                  <a:pt x="218" y="586"/>
                </a:cubicBezTo>
                <a:cubicBezTo>
                  <a:pt x="218" y="586"/>
                  <a:pt x="219" y="587"/>
                  <a:pt x="218" y="587"/>
                </a:cubicBezTo>
                <a:cubicBezTo>
                  <a:pt x="218" y="586"/>
                  <a:pt x="217" y="586"/>
                  <a:pt x="218" y="586"/>
                </a:cubicBezTo>
                <a:cubicBezTo>
                  <a:pt x="217" y="586"/>
                  <a:pt x="219" y="586"/>
                  <a:pt x="219" y="586"/>
                </a:cubicBezTo>
                <a:cubicBezTo>
                  <a:pt x="219" y="586"/>
                  <a:pt x="218" y="586"/>
                  <a:pt x="218" y="586"/>
                </a:cubicBezTo>
                <a:cubicBezTo>
                  <a:pt x="219" y="587"/>
                  <a:pt x="217" y="585"/>
                  <a:pt x="218" y="585"/>
                </a:cubicBezTo>
                <a:cubicBezTo>
                  <a:pt x="218" y="585"/>
                  <a:pt x="219" y="586"/>
                  <a:pt x="219" y="586"/>
                </a:cubicBezTo>
                <a:cubicBezTo>
                  <a:pt x="219" y="585"/>
                  <a:pt x="218" y="585"/>
                  <a:pt x="217" y="584"/>
                </a:cubicBezTo>
                <a:cubicBezTo>
                  <a:pt x="218" y="585"/>
                  <a:pt x="218" y="585"/>
                  <a:pt x="218" y="585"/>
                </a:cubicBezTo>
                <a:cubicBezTo>
                  <a:pt x="219" y="585"/>
                  <a:pt x="218" y="584"/>
                  <a:pt x="217" y="584"/>
                </a:cubicBezTo>
                <a:cubicBezTo>
                  <a:pt x="217" y="584"/>
                  <a:pt x="218" y="584"/>
                  <a:pt x="218" y="584"/>
                </a:cubicBezTo>
                <a:cubicBezTo>
                  <a:pt x="217" y="584"/>
                  <a:pt x="216" y="583"/>
                  <a:pt x="217" y="583"/>
                </a:cubicBezTo>
                <a:cubicBezTo>
                  <a:pt x="217" y="583"/>
                  <a:pt x="217" y="583"/>
                  <a:pt x="217" y="583"/>
                </a:cubicBezTo>
                <a:cubicBezTo>
                  <a:pt x="217" y="583"/>
                  <a:pt x="216" y="583"/>
                  <a:pt x="216" y="583"/>
                </a:cubicBezTo>
                <a:cubicBezTo>
                  <a:pt x="217" y="583"/>
                  <a:pt x="217" y="583"/>
                  <a:pt x="217" y="583"/>
                </a:cubicBezTo>
                <a:cubicBezTo>
                  <a:pt x="219" y="584"/>
                  <a:pt x="218" y="583"/>
                  <a:pt x="218" y="583"/>
                </a:cubicBezTo>
                <a:cubicBezTo>
                  <a:pt x="218" y="583"/>
                  <a:pt x="218" y="583"/>
                  <a:pt x="218" y="583"/>
                </a:cubicBezTo>
                <a:cubicBezTo>
                  <a:pt x="217" y="583"/>
                  <a:pt x="218" y="583"/>
                  <a:pt x="218" y="583"/>
                </a:cubicBezTo>
                <a:cubicBezTo>
                  <a:pt x="216" y="581"/>
                  <a:pt x="216" y="581"/>
                  <a:pt x="216" y="581"/>
                </a:cubicBezTo>
                <a:cubicBezTo>
                  <a:pt x="216" y="581"/>
                  <a:pt x="217" y="582"/>
                  <a:pt x="218" y="582"/>
                </a:cubicBezTo>
                <a:cubicBezTo>
                  <a:pt x="217" y="582"/>
                  <a:pt x="216" y="581"/>
                  <a:pt x="215" y="580"/>
                </a:cubicBezTo>
                <a:cubicBezTo>
                  <a:pt x="215" y="580"/>
                  <a:pt x="215" y="580"/>
                  <a:pt x="215" y="580"/>
                </a:cubicBezTo>
                <a:cubicBezTo>
                  <a:pt x="215" y="580"/>
                  <a:pt x="215" y="580"/>
                  <a:pt x="215" y="580"/>
                </a:cubicBezTo>
                <a:cubicBezTo>
                  <a:pt x="216" y="580"/>
                  <a:pt x="216" y="580"/>
                  <a:pt x="216" y="580"/>
                </a:cubicBezTo>
                <a:cubicBezTo>
                  <a:pt x="216" y="581"/>
                  <a:pt x="218" y="581"/>
                  <a:pt x="218" y="582"/>
                </a:cubicBezTo>
                <a:cubicBezTo>
                  <a:pt x="218" y="581"/>
                  <a:pt x="218" y="581"/>
                  <a:pt x="219" y="581"/>
                </a:cubicBezTo>
                <a:cubicBezTo>
                  <a:pt x="217" y="580"/>
                  <a:pt x="218" y="581"/>
                  <a:pt x="217" y="580"/>
                </a:cubicBezTo>
                <a:cubicBezTo>
                  <a:pt x="216" y="579"/>
                  <a:pt x="218" y="580"/>
                  <a:pt x="218" y="580"/>
                </a:cubicBezTo>
                <a:cubicBezTo>
                  <a:pt x="218" y="580"/>
                  <a:pt x="218" y="580"/>
                  <a:pt x="218" y="580"/>
                </a:cubicBezTo>
                <a:cubicBezTo>
                  <a:pt x="219" y="580"/>
                  <a:pt x="219" y="580"/>
                  <a:pt x="219" y="580"/>
                </a:cubicBezTo>
                <a:cubicBezTo>
                  <a:pt x="218" y="579"/>
                  <a:pt x="219" y="579"/>
                  <a:pt x="217" y="578"/>
                </a:cubicBezTo>
                <a:cubicBezTo>
                  <a:pt x="218" y="579"/>
                  <a:pt x="218" y="579"/>
                  <a:pt x="218" y="579"/>
                </a:cubicBezTo>
                <a:cubicBezTo>
                  <a:pt x="219" y="579"/>
                  <a:pt x="216" y="578"/>
                  <a:pt x="217" y="578"/>
                </a:cubicBezTo>
                <a:cubicBezTo>
                  <a:pt x="218" y="578"/>
                  <a:pt x="218" y="578"/>
                  <a:pt x="218" y="578"/>
                </a:cubicBezTo>
                <a:cubicBezTo>
                  <a:pt x="217" y="578"/>
                  <a:pt x="219" y="579"/>
                  <a:pt x="218" y="578"/>
                </a:cubicBezTo>
                <a:cubicBezTo>
                  <a:pt x="218" y="578"/>
                  <a:pt x="218" y="578"/>
                  <a:pt x="219" y="578"/>
                </a:cubicBezTo>
                <a:cubicBezTo>
                  <a:pt x="218" y="578"/>
                  <a:pt x="219" y="578"/>
                  <a:pt x="218" y="577"/>
                </a:cubicBezTo>
                <a:cubicBezTo>
                  <a:pt x="219" y="578"/>
                  <a:pt x="219" y="578"/>
                  <a:pt x="219" y="578"/>
                </a:cubicBezTo>
                <a:cubicBezTo>
                  <a:pt x="220" y="578"/>
                  <a:pt x="218" y="577"/>
                  <a:pt x="218" y="577"/>
                </a:cubicBezTo>
                <a:cubicBezTo>
                  <a:pt x="218" y="577"/>
                  <a:pt x="219" y="577"/>
                  <a:pt x="219" y="578"/>
                </a:cubicBezTo>
                <a:cubicBezTo>
                  <a:pt x="218" y="577"/>
                  <a:pt x="218" y="577"/>
                  <a:pt x="218" y="577"/>
                </a:cubicBezTo>
                <a:cubicBezTo>
                  <a:pt x="219" y="577"/>
                  <a:pt x="219" y="577"/>
                  <a:pt x="219" y="577"/>
                </a:cubicBezTo>
                <a:cubicBezTo>
                  <a:pt x="220" y="576"/>
                  <a:pt x="221" y="576"/>
                  <a:pt x="219" y="574"/>
                </a:cubicBezTo>
                <a:cubicBezTo>
                  <a:pt x="221" y="575"/>
                  <a:pt x="220" y="575"/>
                  <a:pt x="222" y="576"/>
                </a:cubicBezTo>
                <a:cubicBezTo>
                  <a:pt x="220" y="575"/>
                  <a:pt x="221" y="575"/>
                  <a:pt x="221" y="575"/>
                </a:cubicBezTo>
                <a:cubicBezTo>
                  <a:pt x="221" y="575"/>
                  <a:pt x="221" y="575"/>
                  <a:pt x="221" y="575"/>
                </a:cubicBezTo>
                <a:cubicBezTo>
                  <a:pt x="221" y="575"/>
                  <a:pt x="222" y="575"/>
                  <a:pt x="221" y="575"/>
                </a:cubicBezTo>
                <a:cubicBezTo>
                  <a:pt x="221" y="575"/>
                  <a:pt x="221" y="575"/>
                  <a:pt x="221" y="575"/>
                </a:cubicBezTo>
                <a:cubicBezTo>
                  <a:pt x="220" y="574"/>
                  <a:pt x="223" y="575"/>
                  <a:pt x="221" y="574"/>
                </a:cubicBezTo>
                <a:cubicBezTo>
                  <a:pt x="222" y="575"/>
                  <a:pt x="222" y="575"/>
                  <a:pt x="222" y="575"/>
                </a:cubicBezTo>
                <a:cubicBezTo>
                  <a:pt x="221" y="574"/>
                  <a:pt x="223" y="575"/>
                  <a:pt x="222" y="574"/>
                </a:cubicBezTo>
                <a:cubicBezTo>
                  <a:pt x="222" y="574"/>
                  <a:pt x="222" y="574"/>
                  <a:pt x="222" y="574"/>
                </a:cubicBezTo>
                <a:cubicBezTo>
                  <a:pt x="223" y="574"/>
                  <a:pt x="220" y="573"/>
                  <a:pt x="222" y="574"/>
                </a:cubicBezTo>
                <a:cubicBezTo>
                  <a:pt x="221" y="573"/>
                  <a:pt x="221" y="573"/>
                  <a:pt x="220" y="572"/>
                </a:cubicBezTo>
                <a:cubicBezTo>
                  <a:pt x="222" y="573"/>
                  <a:pt x="222" y="573"/>
                  <a:pt x="222" y="573"/>
                </a:cubicBezTo>
                <a:cubicBezTo>
                  <a:pt x="221" y="572"/>
                  <a:pt x="222" y="572"/>
                  <a:pt x="221" y="570"/>
                </a:cubicBezTo>
                <a:cubicBezTo>
                  <a:pt x="221" y="571"/>
                  <a:pt x="221" y="571"/>
                  <a:pt x="221" y="571"/>
                </a:cubicBezTo>
                <a:cubicBezTo>
                  <a:pt x="220" y="570"/>
                  <a:pt x="223" y="571"/>
                  <a:pt x="221" y="569"/>
                </a:cubicBezTo>
                <a:cubicBezTo>
                  <a:pt x="219" y="569"/>
                  <a:pt x="219" y="569"/>
                  <a:pt x="219" y="569"/>
                </a:cubicBezTo>
                <a:cubicBezTo>
                  <a:pt x="221" y="569"/>
                  <a:pt x="221" y="569"/>
                  <a:pt x="221" y="569"/>
                </a:cubicBezTo>
                <a:cubicBezTo>
                  <a:pt x="220" y="569"/>
                  <a:pt x="221" y="569"/>
                  <a:pt x="220" y="568"/>
                </a:cubicBezTo>
                <a:cubicBezTo>
                  <a:pt x="221" y="569"/>
                  <a:pt x="221" y="569"/>
                  <a:pt x="221" y="569"/>
                </a:cubicBezTo>
                <a:cubicBezTo>
                  <a:pt x="221" y="569"/>
                  <a:pt x="220" y="568"/>
                  <a:pt x="220" y="568"/>
                </a:cubicBezTo>
                <a:cubicBezTo>
                  <a:pt x="221" y="568"/>
                  <a:pt x="221" y="568"/>
                  <a:pt x="221" y="568"/>
                </a:cubicBezTo>
                <a:cubicBezTo>
                  <a:pt x="223" y="569"/>
                  <a:pt x="225" y="568"/>
                  <a:pt x="223" y="567"/>
                </a:cubicBezTo>
                <a:cubicBezTo>
                  <a:pt x="222" y="566"/>
                  <a:pt x="224" y="567"/>
                  <a:pt x="224" y="567"/>
                </a:cubicBezTo>
                <a:cubicBezTo>
                  <a:pt x="222" y="565"/>
                  <a:pt x="226" y="566"/>
                  <a:pt x="223" y="564"/>
                </a:cubicBezTo>
                <a:close/>
                <a:moveTo>
                  <a:pt x="201" y="593"/>
                </a:moveTo>
                <a:cubicBezTo>
                  <a:pt x="202" y="593"/>
                  <a:pt x="202" y="593"/>
                  <a:pt x="202" y="593"/>
                </a:cubicBezTo>
                <a:cubicBezTo>
                  <a:pt x="202" y="593"/>
                  <a:pt x="202" y="593"/>
                  <a:pt x="202" y="593"/>
                </a:cubicBezTo>
                <a:lnTo>
                  <a:pt x="201" y="593"/>
                </a:lnTo>
                <a:close/>
                <a:moveTo>
                  <a:pt x="219" y="586"/>
                </a:moveTo>
                <a:cubicBezTo>
                  <a:pt x="219" y="586"/>
                  <a:pt x="219" y="586"/>
                  <a:pt x="219" y="586"/>
                </a:cubicBezTo>
                <a:cubicBezTo>
                  <a:pt x="219" y="586"/>
                  <a:pt x="219" y="586"/>
                  <a:pt x="219" y="586"/>
                </a:cubicBezTo>
                <a:close/>
                <a:moveTo>
                  <a:pt x="198" y="609"/>
                </a:moveTo>
                <a:cubicBezTo>
                  <a:pt x="201" y="610"/>
                  <a:pt x="201" y="610"/>
                  <a:pt x="201" y="610"/>
                </a:cubicBezTo>
                <a:cubicBezTo>
                  <a:pt x="200" y="609"/>
                  <a:pt x="199" y="609"/>
                  <a:pt x="198" y="609"/>
                </a:cubicBezTo>
                <a:close/>
                <a:moveTo>
                  <a:pt x="207" y="609"/>
                </a:moveTo>
                <a:cubicBezTo>
                  <a:pt x="208" y="609"/>
                  <a:pt x="208" y="610"/>
                  <a:pt x="208" y="610"/>
                </a:cubicBezTo>
                <a:cubicBezTo>
                  <a:pt x="208" y="610"/>
                  <a:pt x="208" y="609"/>
                  <a:pt x="208" y="609"/>
                </a:cubicBezTo>
                <a:cubicBezTo>
                  <a:pt x="208" y="609"/>
                  <a:pt x="207" y="609"/>
                  <a:pt x="207" y="609"/>
                </a:cubicBezTo>
                <a:close/>
                <a:moveTo>
                  <a:pt x="208" y="609"/>
                </a:moveTo>
                <a:cubicBezTo>
                  <a:pt x="209" y="610"/>
                  <a:pt x="209" y="610"/>
                  <a:pt x="209" y="610"/>
                </a:cubicBezTo>
                <a:cubicBezTo>
                  <a:pt x="209" y="609"/>
                  <a:pt x="209" y="609"/>
                  <a:pt x="208" y="609"/>
                </a:cubicBezTo>
                <a:close/>
                <a:moveTo>
                  <a:pt x="212" y="610"/>
                </a:moveTo>
                <a:cubicBezTo>
                  <a:pt x="212" y="610"/>
                  <a:pt x="212" y="609"/>
                  <a:pt x="211" y="609"/>
                </a:cubicBezTo>
                <a:lnTo>
                  <a:pt x="212" y="610"/>
                </a:lnTo>
                <a:close/>
                <a:moveTo>
                  <a:pt x="210" y="608"/>
                </a:moveTo>
                <a:cubicBezTo>
                  <a:pt x="211" y="609"/>
                  <a:pt x="210" y="608"/>
                  <a:pt x="210" y="609"/>
                </a:cubicBezTo>
                <a:cubicBezTo>
                  <a:pt x="210" y="609"/>
                  <a:pt x="210" y="608"/>
                  <a:pt x="210" y="608"/>
                </a:cubicBezTo>
                <a:close/>
                <a:moveTo>
                  <a:pt x="212" y="608"/>
                </a:moveTo>
                <a:cubicBezTo>
                  <a:pt x="213" y="608"/>
                  <a:pt x="212" y="607"/>
                  <a:pt x="213" y="608"/>
                </a:cubicBezTo>
                <a:cubicBezTo>
                  <a:pt x="212" y="607"/>
                  <a:pt x="212" y="608"/>
                  <a:pt x="212" y="608"/>
                </a:cubicBezTo>
                <a:close/>
                <a:moveTo>
                  <a:pt x="213" y="607"/>
                </a:moveTo>
                <a:cubicBezTo>
                  <a:pt x="213" y="607"/>
                  <a:pt x="212" y="607"/>
                  <a:pt x="212" y="606"/>
                </a:cubicBezTo>
                <a:cubicBezTo>
                  <a:pt x="212" y="607"/>
                  <a:pt x="212" y="607"/>
                  <a:pt x="212" y="607"/>
                </a:cubicBezTo>
                <a:lnTo>
                  <a:pt x="213" y="607"/>
                </a:lnTo>
                <a:close/>
                <a:moveTo>
                  <a:pt x="217" y="592"/>
                </a:moveTo>
                <a:cubicBezTo>
                  <a:pt x="216" y="592"/>
                  <a:pt x="216" y="592"/>
                  <a:pt x="216" y="592"/>
                </a:cubicBezTo>
                <a:cubicBezTo>
                  <a:pt x="216" y="591"/>
                  <a:pt x="216" y="591"/>
                  <a:pt x="216" y="591"/>
                </a:cubicBezTo>
                <a:lnTo>
                  <a:pt x="217" y="592"/>
                </a:lnTo>
                <a:close/>
                <a:moveTo>
                  <a:pt x="220" y="585"/>
                </a:moveTo>
                <a:cubicBezTo>
                  <a:pt x="220" y="585"/>
                  <a:pt x="220" y="586"/>
                  <a:pt x="220" y="586"/>
                </a:cubicBezTo>
                <a:cubicBezTo>
                  <a:pt x="220" y="586"/>
                  <a:pt x="219" y="585"/>
                  <a:pt x="220" y="585"/>
                </a:cubicBezTo>
                <a:close/>
                <a:moveTo>
                  <a:pt x="218" y="581"/>
                </a:moveTo>
                <a:cubicBezTo>
                  <a:pt x="218" y="581"/>
                  <a:pt x="218" y="581"/>
                  <a:pt x="218" y="581"/>
                </a:cubicBezTo>
                <a:cubicBezTo>
                  <a:pt x="217" y="580"/>
                  <a:pt x="217" y="580"/>
                  <a:pt x="217" y="580"/>
                </a:cubicBezTo>
                <a:lnTo>
                  <a:pt x="218" y="581"/>
                </a:lnTo>
                <a:close/>
                <a:moveTo>
                  <a:pt x="88" y="504"/>
                </a:moveTo>
                <a:cubicBezTo>
                  <a:pt x="89" y="504"/>
                  <a:pt x="88" y="503"/>
                  <a:pt x="88" y="503"/>
                </a:cubicBezTo>
                <a:cubicBezTo>
                  <a:pt x="88" y="503"/>
                  <a:pt x="88" y="503"/>
                  <a:pt x="88" y="504"/>
                </a:cubicBezTo>
                <a:close/>
                <a:moveTo>
                  <a:pt x="98" y="490"/>
                </a:moveTo>
                <a:cubicBezTo>
                  <a:pt x="98" y="490"/>
                  <a:pt x="98" y="490"/>
                  <a:pt x="98" y="490"/>
                </a:cubicBezTo>
                <a:cubicBezTo>
                  <a:pt x="98" y="490"/>
                  <a:pt x="98" y="490"/>
                  <a:pt x="98" y="490"/>
                </a:cubicBezTo>
                <a:close/>
                <a:moveTo>
                  <a:pt x="105" y="485"/>
                </a:moveTo>
                <a:cubicBezTo>
                  <a:pt x="105" y="485"/>
                  <a:pt x="105" y="485"/>
                  <a:pt x="105" y="485"/>
                </a:cubicBezTo>
                <a:cubicBezTo>
                  <a:pt x="105" y="485"/>
                  <a:pt x="105" y="485"/>
                  <a:pt x="105" y="485"/>
                </a:cubicBezTo>
                <a:cubicBezTo>
                  <a:pt x="105" y="485"/>
                  <a:pt x="105" y="485"/>
                  <a:pt x="105" y="485"/>
                </a:cubicBezTo>
                <a:close/>
                <a:moveTo>
                  <a:pt x="115" y="493"/>
                </a:moveTo>
                <a:cubicBezTo>
                  <a:pt x="115" y="493"/>
                  <a:pt x="115" y="493"/>
                  <a:pt x="115" y="493"/>
                </a:cubicBezTo>
                <a:cubicBezTo>
                  <a:pt x="115" y="493"/>
                  <a:pt x="115" y="493"/>
                  <a:pt x="115" y="493"/>
                </a:cubicBezTo>
                <a:cubicBezTo>
                  <a:pt x="115" y="493"/>
                  <a:pt x="115" y="493"/>
                  <a:pt x="115" y="493"/>
                </a:cubicBezTo>
                <a:close/>
                <a:moveTo>
                  <a:pt x="130" y="474"/>
                </a:moveTo>
                <a:cubicBezTo>
                  <a:pt x="130" y="473"/>
                  <a:pt x="128" y="469"/>
                  <a:pt x="128" y="469"/>
                </a:cubicBezTo>
                <a:cubicBezTo>
                  <a:pt x="128" y="471"/>
                  <a:pt x="126" y="470"/>
                  <a:pt x="124" y="469"/>
                </a:cubicBezTo>
                <a:cubicBezTo>
                  <a:pt x="123" y="470"/>
                  <a:pt x="123" y="471"/>
                  <a:pt x="123" y="470"/>
                </a:cubicBezTo>
                <a:cubicBezTo>
                  <a:pt x="122" y="472"/>
                  <a:pt x="119" y="470"/>
                  <a:pt x="118" y="472"/>
                </a:cubicBezTo>
                <a:cubicBezTo>
                  <a:pt x="119" y="472"/>
                  <a:pt x="119" y="473"/>
                  <a:pt x="119" y="473"/>
                </a:cubicBezTo>
                <a:cubicBezTo>
                  <a:pt x="119" y="473"/>
                  <a:pt x="119" y="473"/>
                  <a:pt x="119" y="473"/>
                </a:cubicBezTo>
                <a:cubicBezTo>
                  <a:pt x="119" y="474"/>
                  <a:pt x="119" y="474"/>
                  <a:pt x="119" y="474"/>
                </a:cubicBezTo>
                <a:cubicBezTo>
                  <a:pt x="119" y="474"/>
                  <a:pt x="119" y="473"/>
                  <a:pt x="118" y="473"/>
                </a:cubicBezTo>
                <a:cubicBezTo>
                  <a:pt x="118" y="473"/>
                  <a:pt x="118" y="474"/>
                  <a:pt x="117" y="474"/>
                </a:cubicBezTo>
                <a:cubicBezTo>
                  <a:pt x="118" y="475"/>
                  <a:pt x="117" y="474"/>
                  <a:pt x="118" y="475"/>
                </a:cubicBezTo>
                <a:cubicBezTo>
                  <a:pt x="117" y="475"/>
                  <a:pt x="117" y="475"/>
                  <a:pt x="117" y="475"/>
                </a:cubicBezTo>
                <a:cubicBezTo>
                  <a:pt x="118" y="476"/>
                  <a:pt x="118" y="476"/>
                  <a:pt x="116" y="474"/>
                </a:cubicBezTo>
                <a:cubicBezTo>
                  <a:pt x="114" y="474"/>
                  <a:pt x="114" y="476"/>
                  <a:pt x="112" y="477"/>
                </a:cubicBezTo>
                <a:cubicBezTo>
                  <a:pt x="111" y="478"/>
                  <a:pt x="110" y="480"/>
                  <a:pt x="109" y="481"/>
                </a:cubicBezTo>
                <a:cubicBezTo>
                  <a:pt x="110" y="483"/>
                  <a:pt x="110" y="482"/>
                  <a:pt x="111" y="484"/>
                </a:cubicBezTo>
                <a:cubicBezTo>
                  <a:pt x="110" y="484"/>
                  <a:pt x="110" y="484"/>
                  <a:pt x="110" y="484"/>
                </a:cubicBezTo>
                <a:cubicBezTo>
                  <a:pt x="111" y="485"/>
                  <a:pt x="110" y="484"/>
                  <a:pt x="109" y="483"/>
                </a:cubicBezTo>
                <a:cubicBezTo>
                  <a:pt x="109" y="484"/>
                  <a:pt x="109" y="483"/>
                  <a:pt x="110" y="484"/>
                </a:cubicBezTo>
                <a:cubicBezTo>
                  <a:pt x="110" y="485"/>
                  <a:pt x="109" y="483"/>
                  <a:pt x="109" y="484"/>
                </a:cubicBezTo>
                <a:cubicBezTo>
                  <a:pt x="108" y="483"/>
                  <a:pt x="109" y="484"/>
                  <a:pt x="109" y="484"/>
                </a:cubicBezTo>
                <a:cubicBezTo>
                  <a:pt x="110" y="486"/>
                  <a:pt x="109" y="483"/>
                  <a:pt x="107" y="482"/>
                </a:cubicBezTo>
                <a:cubicBezTo>
                  <a:pt x="107" y="483"/>
                  <a:pt x="107" y="485"/>
                  <a:pt x="106" y="485"/>
                </a:cubicBezTo>
                <a:cubicBezTo>
                  <a:pt x="106" y="485"/>
                  <a:pt x="107" y="485"/>
                  <a:pt x="107" y="486"/>
                </a:cubicBezTo>
                <a:cubicBezTo>
                  <a:pt x="105" y="484"/>
                  <a:pt x="107" y="486"/>
                  <a:pt x="106" y="485"/>
                </a:cubicBezTo>
                <a:cubicBezTo>
                  <a:pt x="106" y="485"/>
                  <a:pt x="106" y="485"/>
                  <a:pt x="106" y="485"/>
                </a:cubicBezTo>
                <a:cubicBezTo>
                  <a:pt x="105" y="484"/>
                  <a:pt x="106" y="485"/>
                  <a:pt x="105" y="485"/>
                </a:cubicBezTo>
                <a:cubicBezTo>
                  <a:pt x="105" y="486"/>
                  <a:pt x="104" y="484"/>
                  <a:pt x="104" y="485"/>
                </a:cubicBezTo>
                <a:cubicBezTo>
                  <a:pt x="104" y="485"/>
                  <a:pt x="104" y="485"/>
                  <a:pt x="104" y="485"/>
                </a:cubicBezTo>
                <a:cubicBezTo>
                  <a:pt x="105" y="487"/>
                  <a:pt x="103" y="484"/>
                  <a:pt x="103" y="486"/>
                </a:cubicBezTo>
                <a:cubicBezTo>
                  <a:pt x="103" y="485"/>
                  <a:pt x="103" y="485"/>
                  <a:pt x="103" y="485"/>
                </a:cubicBezTo>
                <a:cubicBezTo>
                  <a:pt x="103" y="486"/>
                  <a:pt x="102" y="486"/>
                  <a:pt x="102" y="488"/>
                </a:cubicBezTo>
                <a:cubicBezTo>
                  <a:pt x="101" y="488"/>
                  <a:pt x="100" y="486"/>
                  <a:pt x="100" y="488"/>
                </a:cubicBezTo>
                <a:cubicBezTo>
                  <a:pt x="101" y="489"/>
                  <a:pt x="101" y="489"/>
                  <a:pt x="101" y="489"/>
                </a:cubicBezTo>
                <a:cubicBezTo>
                  <a:pt x="100" y="489"/>
                  <a:pt x="100" y="488"/>
                  <a:pt x="100" y="488"/>
                </a:cubicBezTo>
                <a:cubicBezTo>
                  <a:pt x="100" y="489"/>
                  <a:pt x="99" y="488"/>
                  <a:pt x="99" y="488"/>
                </a:cubicBezTo>
                <a:cubicBezTo>
                  <a:pt x="99" y="489"/>
                  <a:pt x="99" y="489"/>
                  <a:pt x="100" y="489"/>
                </a:cubicBezTo>
                <a:cubicBezTo>
                  <a:pt x="98" y="488"/>
                  <a:pt x="99" y="490"/>
                  <a:pt x="98" y="489"/>
                </a:cubicBezTo>
                <a:cubicBezTo>
                  <a:pt x="100" y="491"/>
                  <a:pt x="99" y="490"/>
                  <a:pt x="99" y="491"/>
                </a:cubicBezTo>
                <a:cubicBezTo>
                  <a:pt x="99" y="491"/>
                  <a:pt x="99" y="490"/>
                  <a:pt x="98" y="490"/>
                </a:cubicBezTo>
                <a:cubicBezTo>
                  <a:pt x="98" y="490"/>
                  <a:pt x="98" y="491"/>
                  <a:pt x="98" y="490"/>
                </a:cubicBezTo>
                <a:cubicBezTo>
                  <a:pt x="98" y="490"/>
                  <a:pt x="98" y="492"/>
                  <a:pt x="98" y="491"/>
                </a:cubicBezTo>
                <a:cubicBezTo>
                  <a:pt x="97" y="490"/>
                  <a:pt x="98" y="492"/>
                  <a:pt x="97" y="491"/>
                </a:cubicBezTo>
                <a:cubicBezTo>
                  <a:pt x="98" y="492"/>
                  <a:pt x="98" y="493"/>
                  <a:pt x="98" y="493"/>
                </a:cubicBezTo>
                <a:cubicBezTo>
                  <a:pt x="97" y="491"/>
                  <a:pt x="97" y="491"/>
                  <a:pt x="97" y="491"/>
                </a:cubicBezTo>
                <a:cubicBezTo>
                  <a:pt x="97" y="493"/>
                  <a:pt x="95" y="491"/>
                  <a:pt x="96" y="494"/>
                </a:cubicBezTo>
                <a:cubicBezTo>
                  <a:pt x="95" y="493"/>
                  <a:pt x="95" y="493"/>
                  <a:pt x="95" y="493"/>
                </a:cubicBezTo>
                <a:cubicBezTo>
                  <a:pt x="96" y="494"/>
                  <a:pt x="94" y="493"/>
                  <a:pt x="95" y="496"/>
                </a:cubicBezTo>
                <a:cubicBezTo>
                  <a:pt x="94" y="495"/>
                  <a:pt x="94" y="495"/>
                  <a:pt x="94" y="495"/>
                </a:cubicBezTo>
                <a:cubicBezTo>
                  <a:pt x="94" y="496"/>
                  <a:pt x="94" y="496"/>
                  <a:pt x="95" y="497"/>
                </a:cubicBezTo>
                <a:cubicBezTo>
                  <a:pt x="95" y="498"/>
                  <a:pt x="94" y="497"/>
                  <a:pt x="94" y="497"/>
                </a:cubicBezTo>
                <a:cubicBezTo>
                  <a:pt x="94" y="496"/>
                  <a:pt x="93" y="495"/>
                  <a:pt x="93" y="497"/>
                </a:cubicBezTo>
                <a:cubicBezTo>
                  <a:pt x="93" y="496"/>
                  <a:pt x="93" y="496"/>
                  <a:pt x="93" y="496"/>
                </a:cubicBezTo>
                <a:cubicBezTo>
                  <a:pt x="93" y="497"/>
                  <a:pt x="94" y="498"/>
                  <a:pt x="93" y="498"/>
                </a:cubicBezTo>
                <a:cubicBezTo>
                  <a:pt x="93" y="498"/>
                  <a:pt x="93" y="499"/>
                  <a:pt x="94" y="500"/>
                </a:cubicBezTo>
                <a:cubicBezTo>
                  <a:pt x="94" y="500"/>
                  <a:pt x="93" y="498"/>
                  <a:pt x="93" y="499"/>
                </a:cubicBezTo>
                <a:cubicBezTo>
                  <a:pt x="93" y="498"/>
                  <a:pt x="93" y="498"/>
                  <a:pt x="93" y="498"/>
                </a:cubicBezTo>
                <a:cubicBezTo>
                  <a:pt x="92" y="498"/>
                  <a:pt x="92" y="499"/>
                  <a:pt x="92" y="500"/>
                </a:cubicBezTo>
                <a:cubicBezTo>
                  <a:pt x="91" y="499"/>
                  <a:pt x="92" y="500"/>
                  <a:pt x="91" y="500"/>
                </a:cubicBezTo>
                <a:cubicBezTo>
                  <a:pt x="91" y="501"/>
                  <a:pt x="90" y="500"/>
                  <a:pt x="91" y="501"/>
                </a:cubicBezTo>
                <a:cubicBezTo>
                  <a:pt x="91" y="501"/>
                  <a:pt x="91" y="501"/>
                  <a:pt x="91" y="501"/>
                </a:cubicBezTo>
                <a:cubicBezTo>
                  <a:pt x="91" y="501"/>
                  <a:pt x="90" y="501"/>
                  <a:pt x="90" y="501"/>
                </a:cubicBezTo>
                <a:cubicBezTo>
                  <a:pt x="89" y="501"/>
                  <a:pt x="90" y="502"/>
                  <a:pt x="90" y="502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0" y="502"/>
                  <a:pt x="91" y="503"/>
                  <a:pt x="91" y="504"/>
                </a:cubicBezTo>
                <a:cubicBezTo>
                  <a:pt x="91" y="504"/>
                  <a:pt x="91" y="504"/>
                  <a:pt x="91" y="504"/>
                </a:cubicBezTo>
                <a:cubicBezTo>
                  <a:pt x="91" y="503"/>
                  <a:pt x="90" y="502"/>
                  <a:pt x="89" y="501"/>
                </a:cubicBezTo>
                <a:cubicBezTo>
                  <a:pt x="89" y="501"/>
                  <a:pt x="90" y="503"/>
                  <a:pt x="89" y="502"/>
                </a:cubicBezTo>
                <a:cubicBezTo>
                  <a:pt x="89" y="502"/>
                  <a:pt x="89" y="502"/>
                  <a:pt x="90" y="503"/>
                </a:cubicBezTo>
                <a:cubicBezTo>
                  <a:pt x="90" y="503"/>
                  <a:pt x="89" y="503"/>
                  <a:pt x="89" y="502"/>
                </a:cubicBezTo>
                <a:cubicBezTo>
                  <a:pt x="89" y="502"/>
                  <a:pt x="89" y="502"/>
                  <a:pt x="89" y="503"/>
                </a:cubicBezTo>
                <a:cubicBezTo>
                  <a:pt x="89" y="503"/>
                  <a:pt x="89" y="503"/>
                  <a:pt x="89" y="503"/>
                </a:cubicBezTo>
                <a:cubicBezTo>
                  <a:pt x="90" y="504"/>
                  <a:pt x="90" y="504"/>
                  <a:pt x="91" y="505"/>
                </a:cubicBezTo>
                <a:cubicBezTo>
                  <a:pt x="90" y="505"/>
                  <a:pt x="90" y="504"/>
                  <a:pt x="90" y="505"/>
                </a:cubicBezTo>
                <a:cubicBezTo>
                  <a:pt x="91" y="505"/>
                  <a:pt x="91" y="506"/>
                  <a:pt x="90" y="505"/>
                </a:cubicBezTo>
                <a:cubicBezTo>
                  <a:pt x="90" y="504"/>
                  <a:pt x="89" y="504"/>
                  <a:pt x="89" y="503"/>
                </a:cubicBezTo>
                <a:cubicBezTo>
                  <a:pt x="90" y="505"/>
                  <a:pt x="90" y="505"/>
                  <a:pt x="90" y="505"/>
                </a:cubicBezTo>
                <a:cubicBezTo>
                  <a:pt x="90" y="505"/>
                  <a:pt x="90" y="505"/>
                  <a:pt x="91" y="506"/>
                </a:cubicBezTo>
                <a:cubicBezTo>
                  <a:pt x="91" y="505"/>
                  <a:pt x="91" y="505"/>
                  <a:pt x="91" y="505"/>
                </a:cubicBezTo>
                <a:cubicBezTo>
                  <a:pt x="91" y="506"/>
                  <a:pt x="91" y="506"/>
                  <a:pt x="91" y="506"/>
                </a:cubicBezTo>
                <a:cubicBezTo>
                  <a:pt x="91" y="506"/>
                  <a:pt x="92" y="507"/>
                  <a:pt x="92" y="506"/>
                </a:cubicBezTo>
                <a:cubicBezTo>
                  <a:pt x="91" y="505"/>
                  <a:pt x="91" y="505"/>
                  <a:pt x="91" y="505"/>
                </a:cubicBezTo>
                <a:cubicBezTo>
                  <a:pt x="91" y="505"/>
                  <a:pt x="90" y="504"/>
                  <a:pt x="91" y="505"/>
                </a:cubicBezTo>
                <a:cubicBezTo>
                  <a:pt x="92" y="506"/>
                  <a:pt x="92" y="506"/>
                  <a:pt x="92" y="506"/>
                </a:cubicBezTo>
                <a:cubicBezTo>
                  <a:pt x="92" y="506"/>
                  <a:pt x="92" y="505"/>
                  <a:pt x="92" y="505"/>
                </a:cubicBezTo>
                <a:cubicBezTo>
                  <a:pt x="93" y="507"/>
                  <a:pt x="93" y="507"/>
                  <a:pt x="93" y="507"/>
                </a:cubicBezTo>
                <a:cubicBezTo>
                  <a:pt x="91" y="505"/>
                  <a:pt x="93" y="506"/>
                  <a:pt x="92" y="506"/>
                </a:cubicBezTo>
                <a:cubicBezTo>
                  <a:pt x="93" y="506"/>
                  <a:pt x="93" y="506"/>
                  <a:pt x="93" y="506"/>
                </a:cubicBezTo>
                <a:cubicBezTo>
                  <a:pt x="93" y="506"/>
                  <a:pt x="92" y="505"/>
                  <a:pt x="92" y="505"/>
                </a:cubicBezTo>
                <a:cubicBezTo>
                  <a:pt x="92" y="505"/>
                  <a:pt x="93" y="507"/>
                  <a:pt x="94" y="507"/>
                </a:cubicBezTo>
                <a:cubicBezTo>
                  <a:pt x="94" y="507"/>
                  <a:pt x="93" y="506"/>
                  <a:pt x="94" y="507"/>
                </a:cubicBezTo>
                <a:cubicBezTo>
                  <a:pt x="94" y="506"/>
                  <a:pt x="94" y="506"/>
                  <a:pt x="94" y="505"/>
                </a:cubicBezTo>
                <a:cubicBezTo>
                  <a:pt x="94" y="505"/>
                  <a:pt x="95" y="506"/>
                  <a:pt x="95" y="506"/>
                </a:cubicBezTo>
                <a:cubicBezTo>
                  <a:pt x="95" y="506"/>
                  <a:pt x="95" y="507"/>
                  <a:pt x="96" y="507"/>
                </a:cubicBezTo>
                <a:cubicBezTo>
                  <a:pt x="95" y="507"/>
                  <a:pt x="96" y="507"/>
                  <a:pt x="95" y="506"/>
                </a:cubicBezTo>
                <a:cubicBezTo>
                  <a:pt x="95" y="506"/>
                  <a:pt x="96" y="506"/>
                  <a:pt x="96" y="505"/>
                </a:cubicBezTo>
                <a:cubicBezTo>
                  <a:pt x="96" y="506"/>
                  <a:pt x="96" y="507"/>
                  <a:pt x="97" y="507"/>
                </a:cubicBezTo>
                <a:cubicBezTo>
                  <a:pt x="96" y="506"/>
                  <a:pt x="96" y="505"/>
                  <a:pt x="96" y="505"/>
                </a:cubicBezTo>
                <a:cubicBezTo>
                  <a:pt x="96" y="504"/>
                  <a:pt x="96" y="505"/>
                  <a:pt x="95" y="504"/>
                </a:cubicBezTo>
                <a:cubicBezTo>
                  <a:pt x="95" y="503"/>
                  <a:pt x="95" y="503"/>
                  <a:pt x="95" y="503"/>
                </a:cubicBezTo>
                <a:cubicBezTo>
                  <a:pt x="96" y="504"/>
                  <a:pt x="97" y="506"/>
                  <a:pt x="97" y="505"/>
                </a:cubicBezTo>
                <a:cubicBezTo>
                  <a:pt x="98" y="507"/>
                  <a:pt x="96" y="505"/>
                  <a:pt x="98" y="507"/>
                </a:cubicBezTo>
                <a:cubicBezTo>
                  <a:pt x="98" y="508"/>
                  <a:pt x="98" y="509"/>
                  <a:pt x="98" y="508"/>
                </a:cubicBezTo>
                <a:cubicBezTo>
                  <a:pt x="98" y="509"/>
                  <a:pt x="98" y="508"/>
                  <a:pt x="99" y="509"/>
                </a:cubicBezTo>
                <a:cubicBezTo>
                  <a:pt x="99" y="509"/>
                  <a:pt x="98" y="508"/>
                  <a:pt x="98" y="508"/>
                </a:cubicBezTo>
                <a:cubicBezTo>
                  <a:pt x="98" y="507"/>
                  <a:pt x="98" y="507"/>
                  <a:pt x="97" y="507"/>
                </a:cubicBezTo>
                <a:cubicBezTo>
                  <a:pt x="97" y="505"/>
                  <a:pt x="98" y="507"/>
                  <a:pt x="99" y="507"/>
                </a:cubicBezTo>
                <a:cubicBezTo>
                  <a:pt x="99" y="508"/>
                  <a:pt x="99" y="508"/>
                  <a:pt x="99" y="508"/>
                </a:cubicBezTo>
                <a:cubicBezTo>
                  <a:pt x="99" y="508"/>
                  <a:pt x="99" y="507"/>
                  <a:pt x="99" y="507"/>
                </a:cubicBezTo>
                <a:cubicBezTo>
                  <a:pt x="100" y="509"/>
                  <a:pt x="99" y="508"/>
                  <a:pt x="99" y="509"/>
                </a:cubicBezTo>
                <a:cubicBezTo>
                  <a:pt x="100" y="510"/>
                  <a:pt x="100" y="510"/>
                  <a:pt x="100" y="510"/>
                </a:cubicBezTo>
                <a:cubicBezTo>
                  <a:pt x="101" y="510"/>
                  <a:pt x="99" y="509"/>
                  <a:pt x="100" y="509"/>
                </a:cubicBezTo>
                <a:cubicBezTo>
                  <a:pt x="100" y="510"/>
                  <a:pt x="100" y="510"/>
                  <a:pt x="100" y="510"/>
                </a:cubicBezTo>
                <a:cubicBezTo>
                  <a:pt x="100" y="509"/>
                  <a:pt x="100" y="509"/>
                  <a:pt x="100" y="509"/>
                </a:cubicBezTo>
                <a:cubicBezTo>
                  <a:pt x="100" y="508"/>
                  <a:pt x="99" y="507"/>
                  <a:pt x="99" y="508"/>
                </a:cubicBezTo>
                <a:cubicBezTo>
                  <a:pt x="98" y="506"/>
                  <a:pt x="99" y="507"/>
                  <a:pt x="99" y="507"/>
                </a:cubicBezTo>
                <a:cubicBezTo>
                  <a:pt x="98" y="506"/>
                  <a:pt x="99" y="507"/>
                  <a:pt x="98" y="506"/>
                </a:cubicBezTo>
                <a:cubicBezTo>
                  <a:pt x="97" y="505"/>
                  <a:pt x="98" y="505"/>
                  <a:pt x="97" y="505"/>
                </a:cubicBezTo>
                <a:cubicBezTo>
                  <a:pt x="98" y="505"/>
                  <a:pt x="98" y="506"/>
                  <a:pt x="99" y="506"/>
                </a:cubicBezTo>
                <a:cubicBezTo>
                  <a:pt x="99" y="507"/>
                  <a:pt x="99" y="507"/>
                  <a:pt x="99" y="506"/>
                </a:cubicBezTo>
                <a:cubicBezTo>
                  <a:pt x="99" y="507"/>
                  <a:pt x="100" y="508"/>
                  <a:pt x="100" y="509"/>
                </a:cubicBezTo>
                <a:cubicBezTo>
                  <a:pt x="101" y="510"/>
                  <a:pt x="100" y="508"/>
                  <a:pt x="100" y="508"/>
                </a:cubicBezTo>
                <a:cubicBezTo>
                  <a:pt x="100" y="508"/>
                  <a:pt x="99" y="507"/>
                  <a:pt x="99" y="507"/>
                </a:cubicBezTo>
                <a:cubicBezTo>
                  <a:pt x="97" y="504"/>
                  <a:pt x="101" y="508"/>
                  <a:pt x="100" y="508"/>
                </a:cubicBezTo>
                <a:cubicBezTo>
                  <a:pt x="99" y="506"/>
                  <a:pt x="99" y="505"/>
                  <a:pt x="98" y="503"/>
                </a:cubicBezTo>
                <a:cubicBezTo>
                  <a:pt x="97" y="503"/>
                  <a:pt x="97" y="503"/>
                  <a:pt x="97" y="503"/>
                </a:cubicBezTo>
                <a:cubicBezTo>
                  <a:pt x="98" y="504"/>
                  <a:pt x="98" y="504"/>
                  <a:pt x="99" y="505"/>
                </a:cubicBezTo>
                <a:cubicBezTo>
                  <a:pt x="99" y="505"/>
                  <a:pt x="99" y="505"/>
                  <a:pt x="99" y="505"/>
                </a:cubicBezTo>
                <a:cubicBezTo>
                  <a:pt x="100" y="506"/>
                  <a:pt x="100" y="506"/>
                  <a:pt x="100" y="506"/>
                </a:cubicBezTo>
                <a:cubicBezTo>
                  <a:pt x="100" y="507"/>
                  <a:pt x="101" y="508"/>
                  <a:pt x="102" y="508"/>
                </a:cubicBezTo>
                <a:cubicBezTo>
                  <a:pt x="101" y="508"/>
                  <a:pt x="101" y="507"/>
                  <a:pt x="101" y="507"/>
                </a:cubicBezTo>
                <a:cubicBezTo>
                  <a:pt x="101" y="507"/>
                  <a:pt x="101" y="508"/>
                  <a:pt x="102" y="508"/>
                </a:cubicBezTo>
                <a:cubicBezTo>
                  <a:pt x="101" y="507"/>
                  <a:pt x="100" y="506"/>
                  <a:pt x="100" y="506"/>
                </a:cubicBezTo>
                <a:cubicBezTo>
                  <a:pt x="100" y="506"/>
                  <a:pt x="101" y="507"/>
                  <a:pt x="101" y="507"/>
                </a:cubicBezTo>
                <a:cubicBezTo>
                  <a:pt x="102" y="508"/>
                  <a:pt x="102" y="508"/>
                  <a:pt x="102" y="508"/>
                </a:cubicBezTo>
                <a:cubicBezTo>
                  <a:pt x="101" y="507"/>
                  <a:pt x="102" y="508"/>
                  <a:pt x="102" y="508"/>
                </a:cubicBezTo>
                <a:cubicBezTo>
                  <a:pt x="102" y="507"/>
                  <a:pt x="101" y="506"/>
                  <a:pt x="100" y="505"/>
                </a:cubicBezTo>
                <a:cubicBezTo>
                  <a:pt x="100" y="505"/>
                  <a:pt x="101" y="506"/>
                  <a:pt x="101" y="506"/>
                </a:cubicBezTo>
                <a:cubicBezTo>
                  <a:pt x="101" y="507"/>
                  <a:pt x="101" y="507"/>
                  <a:pt x="101" y="507"/>
                </a:cubicBezTo>
                <a:cubicBezTo>
                  <a:pt x="101" y="506"/>
                  <a:pt x="103" y="508"/>
                  <a:pt x="102" y="508"/>
                </a:cubicBezTo>
                <a:cubicBezTo>
                  <a:pt x="102" y="507"/>
                  <a:pt x="102" y="507"/>
                  <a:pt x="102" y="507"/>
                </a:cubicBezTo>
                <a:cubicBezTo>
                  <a:pt x="102" y="507"/>
                  <a:pt x="102" y="507"/>
                  <a:pt x="103" y="508"/>
                </a:cubicBezTo>
                <a:cubicBezTo>
                  <a:pt x="102" y="507"/>
                  <a:pt x="102" y="507"/>
                  <a:pt x="102" y="507"/>
                </a:cubicBezTo>
                <a:cubicBezTo>
                  <a:pt x="103" y="507"/>
                  <a:pt x="103" y="507"/>
                  <a:pt x="103" y="507"/>
                </a:cubicBezTo>
                <a:cubicBezTo>
                  <a:pt x="102" y="507"/>
                  <a:pt x="102" y="506"/>
                  <a:pt x="102" y="507"/>
                </a:cubicBezTo>
                <a:cubicBezTo>
                  <a:pt x="101" y="505"/>
                  <a:pt x="102" y="507"/>
                  <a:pt x="102" y="506"/>
                </a:cubicBezTo>
                <a:cubicBezTo>
                  <a:pt x="101" y="505"/>
                  <a:pt x="101" y="505"/>
                  <a:pt x="101" y="505"/>
                </a:cubicBezTo>
                <a:cubicBezTo>
                  <a:pt x="102" y="507"/>
                  <a:pt x="101" y="505"/>
                  <a:pt x="101" y="505"/>
                </a:cubicBezTo>
                <a:cubicBezTo>
                  <a:pt x="102" y="505"/>
                  <a:pt x="102" y="506"/>
                  <a:pt x="102" y="506"/>
                </a:cubicBezTo>
                <a:cubicBezTo>
                  <a:pt x="102" y="505"/>
                  <a:pt x="102" y="505"/>
                  <a:pt x="102" y="505"/>
                </a:cubicBezTo>
                <a:cubicBezTo>
                  <a:pt x="103" y="507"/>
                  <a:pt x="101" y="504"/>
                  <a:pt x="102" y="505"/>
                </a:cubicBezTo>
                <a:cubicBezTo>
                  <a:pt x="102" y="506"/>
                  <a:pt x="103" y="506"/>
                  <a:pt x="103" y="507"/>
                </a:cubicBezTo>
                <a:cubicBezTo>
                  <a:pt x="102" y="505"/>
                  <a:pt x="102" y="505"/>
                  <a:pt x="101" y="504"/>
                </a:cubicBezTo>
                <a:cubicBezTo>
                  <a:pt x="102" y="504"/>
                  <a:pt x="103" y="506"/>
                  <a:pt x="103" y="507"/>
                </a:cubicBezTo>
                <a:cubicBezTo>
                  <a:pt x="103" y="505"/>
                  <a:pt x="104" y="507"/>
                  <a:pt x="103" y="506"/>
                </a:cubicBezTo>
                <a:cubicBezTo>
                  <a:pt x="103" y="505"/>
                  <a:pt x="102" y="505"/>
                  <a:pt x="102" y="504"/>
                </a:cubicBezTo>
                <a:cubicBezTo>
                  <a:pt x="102" y="504"/>
                  <a:pt x="102" y="505"/>
                  <a:pt x="103" y="505"/>
                </a:cubicBezTo>
                <a:cubicBezTo>
                  <a:pt x="103" y="505"/>
                  <a:pt x="102" y="504"/>
                  <a:pt x="102" y="503"/>
                </a:cubicBezTo>
                <a:cubicBezTo>
                  <a:pt x="102" y="504"/>
                  <a:pt x="101" y="502"/>
                  <a:pt x="102" y="503"/>
                </a:cubicBezTo>
                <a:cubicBezTo>
                  <a:pt x="103" y="504"/>
                  <a:pt x="102" y="504"/>
                  <a:pt x="103" y="504"/>
                </a:cubicBezTo>
                <a:cubicBezTo>
                  <a:pt x="103" y="504"/>
                  <a:pt x="101" y="502"/>
                  <a:pt x="101" y="501"/>
                </a:cubicBezTo>
                <a:cubicBezTo>
                  <a:pt x="101" y="501"/>
                  <a:pt x="99" y="499"/>
                  <a:pt x="99" y="499"/>
                </a:cubicBezTo>
                <a:cubicBezTo>
                  <a:pt x="100" y="499"/>
                  <a:pt x="99" y="499"/>
                  <a:pt x="100" y="500"/>
                </a:cubicBezTo>
                <a:cubicBezTo>
                  <a:pt x="100" y="500"/>
                  <a:pt x="100" y="500"/>
                  <a:pt x="100" y="500"/>
                </a:cubicBezTo>
                <a:cubicBezTo>
                  <a:pt x="102" y="502"/>
                  <a:pt x="102" y="503"/>
                  <a:pt x="103" y="504"/>
                </a:cubicBezTo>
                <a:cubicBezTo>
                  <a:pt x="103" y="504"/>
                  <a:pt x="103" y="504"/>
                  <a:pt x="103" y="504"/>
                </a:cubicBezTo>
                <a:cubicBezTo>
                  <a:pt x="103" y="504"/>
                  <a:pt x="104" y="505"/>
                  <a:pt x="104" y="505"/>
                </a:cubicBezTo>
                <a:cubicBezTo>
                  <a:pt x="103" y="504"/>
                  <a:pt x="104" y="505"/>
                  <a:pt x="104" y="505"/>
                </a:cubicBezTo>
                <a:cubicBezTo>
                  <a:pt x="103" y="504"/>
                  <a:pt x="104" y="505"/>
                  <a:pt x="103" y="504"/>
                </a:cubicBezTo>
                <a:cubicBezTo>
                  <a:pt x="103" y="504"/>
                  <a:pt x="102" y="502"/>
                  <a:pt x="103" y="503"/>
                </a:cubicBezTo>
                <a:cubicBezTo>
                  <a:pt x="104" y="505"/>
                  <a:pt x="104" y="505"/>
                  <a:pt x="104" y="505"/>
                </a:cubicBezTo>
                <a:cubicBezTo>
                  <a:pt x="105" y="505"/>
                  <a:pt x="103" y="503"/>
                  <a:pt x="104" y="504"/>
                </a:cubicBezTo>
                <a:cubicBezTo>
                  <a:pt x="104" y="504"/>
                  <a:pt x="104" y="504"/>
                  <a:pt x="104" y="504"/>
                </a:cubicBezTo>
                <a:cubicBezTo>
                  <a:pt x="105" y="504"/>
                  <a:pt x="105" y="504"/>
                  <a:pt x="104" y="501"/>
                </a:cubicBezTo>
                <a:cubicBezTo>
                  <a:pt x="105" y="502"/>
                  <a:pt x="105" y="502"/>
                  <a:pt x="105" y="503"/>
                </a:cubicBezTo>
                <a:cubicBezTo>
                  <a:pt x="105" y="502"/>
                  <a:pt x="105" y="502"/>
                  <a:pt x="105" y="502"/>
                </a:cubicBezTo>
                <a:cubicBezTo>
                  <a:pt x="106" y="503"/>
                  <a:pt x="106" y="503"/>
                  <a:pt x="106" y="503"/>
                </a:cubicBezTo>
                <a:cubicBezTo>
                  <a:pt x="106" y="503"/>
                  <a:pt x="106" y="502"/>
                  <a:pt x="105" y="501"/>
                </a:cubicBezTo>
                <a:cubicBezTo>
                  <a:pt x="106" y="502"/>
                  <a:pt x="106" y="502"/>
                  <a:pt x="106" y="502"/>
                </a:cubicBezTo>
                <a:cubicBezTo>
                  <a:pt x="106" y="503"/>
                  <a:pt x="105" y="501"/>
                  <a:pt x="105" y="501"/>
                </a:cubicBezTo>
                <a:cubicBezTo>
                  <a:pt x="106" y="502"/>
                  <a:pt x="106" y="502"/>
                  <a:pt x="106" y="502"/>
                </a:cubicBezTo>
                <a:cubicBezTo>
                  <a:pt x="105" y="501"/>
                  <a:pt x="105" y="501"/>
                  <a:pt x="105" y="501"/>
                </a:cubicBezTo>
                <a:cubicBezTo>
                  <a:pt x="105" y="501"/>
                  <a:pt x="105" y="501"/>
                  <a:pt x="106" y="502"/>
                </a:cubicBezTo>
                <a:cubicBezTo>
                  <a:pt x="106" y="501"/>
                  <a:pt x="106" y="501"/>
                  <a:pt x="106" y="501"/>
                </a:cubicBezTo>
                <a:cubicBezTo>
                  <a:pt x="106" y="502"/>
                  <a:pt x="107" y="502"/>
                  <a:pt x="107" y="501"/>
                </a:cubicBezTo>
                <a:cubicBezTo>
                  <a:pt x="106" y="501"/>
                  <a:pt x="106" y="500"/>
                  <a:pt x="105" y="500"/>
                </a:cubicBezTo>
                <a:cubicBezTo>
                  <a:pt x="104" y="498"/>
                  <a:pt x="106" y="500"/>
                  <a:pt x="105" y="499"/>
                </a:cubicBezTo>
                <a:cubicBezTo>
                  <a:pt x="106" y="500"/>
                  <a:pt x="106" y="500"/>
                  <a:pt x="106" y="500"/>
                </a:cubicBezTo>
                <a:cubicBezTo>
                  <a:pt x="108" y="502"/>
                  <a:pt x="107" y="500"/>
                  <a:pt x="108" y="500"/>
                </a:cubicBezTo>
                <a:cubicBezTo>
                  <a:pt x="107" y="500"/>
                  <a:pt x="107" y="500"/>
                  <a:pt x="107" y="500"/>
                </a:cubicBezTo>
                <a:cubicBezTo>
                  <a:pt x="108" y="501"/>
                  <a:pt x="107" y="499"/>
                  <a:pt x="108" y="500"/>
                </a:cubicBezTo>
                <a:cubicBezTo>
                  <a:pt x="108" y="499"/>
                  <a:pt x="107" y="498"/>
                  <a:pt x="107" y="497"/>
                </a:cubicBezTo>
                <a:cubicBezTo>
                  <a:pt x="106" y="496"/>
                  <a:pt x="108" y="499"/>
                  <a:pt x="108" y="499"/>
                </a:cubicBezTo>
                <a:cubicBezTo>
                  <a:pt x="108" y="499"/>
                  <a:pt x="108" y="499"/>
                  <a:pt x="108" y="499"/>
                </a:cubicBezTo>
                <a:cubicBezTo>
                  <a:pt x="108" y="499"/>
                  <a:pt x="108" y="499"/>
                  <a:pt x="108" y="499"/>
                </a:cubicBezTo>
                <a:cubicBezTo>
                  <a:pt x="108" y="498"/>
                  <a:pt x="108" y="498"/>
                  <a:pt x="108" y="498"/>
                </a:cubicBezTo>
                <a:cubicBezTo>
                  <a:pt x="108" y="498"/>
                  <a:pt x="108" y="498"/>
                  <a:pt x="108" y="498"/>
                </a:cubicBezTo>
                <a:cubicBezTo>
                  <a:pt x="108" y="498"/>
                  <a:pt x="109" y="499"/>
                  <a:pt x="109" y="499"/>
                </a:cubicBezTo>
                <a:cubicBezTo>
                  <a:pt x="108" y="498"/>
                  <a:pt x="109" y="498"/>
                  <a:pt x="108" y="497"/>
                </a:cubicBezTo>
                <a:cubicBezTo>
                  <a:pt x="109" y="498"/>
                  <a:pt x="109" y="498"/>
                  <a:pt x="109" y="498"/>
                </a:cubicBezTo>
                <a:cubicBezTo>
                  <a:pt x="108" y="497"/>
                  <a:pt x="108" y="497"/>
                  <a:pt x="108" y="497"/>
                </a:cubicBezTo>
                <a:cubicBezTo>
                  <a:pt x="109" y="497"/>
                  <a:pt x="109" y="497"/>
                  <a:pt x="109" y="497"/>
                </a:cubicBezTo>
                <a:cubicBezTo>
                  <a:pt x="109" y="498"/>
                  <a:pt x="109" y="498"/>
                  <a:pt x="109" y="498"/>
                </a:cubicBezTo>
                <a:cubicBezTo>
                  <a:pt x="110" y="499"/>
                  <a:pt x="109" y="498"/>
                  <a:pt x="108" y="497"/>
                </a:cubicBezTo>
                <a:cubicBezTo>
                  <a:pt x="108" y="496"/>
                  <a:pt x="109" y="497"/>
                  <a:pt x="109" y="498"/>
                </a:cubicBezTo>
                <a:cubicBezTo>
                  <a:pt x="109" y="498"/>
                  <a:pt x="109" y="497"/>
                  <a:pt x="109" y="498"/>
                </a:cubicBezTo>
                <a:cubicBezTo>
                  <a:pt x="109" y="498"/>
                  <a:pt x="109" y="498"/>
                  <a:pt x="109" y="498"/>
                </a:cubicBezTo>
                <a:cubicBezTo>
                  <a:pt x="109" y="498"/>
                  <a:pt x="109" y="497"/>
                  <a:pt x="109" y="497"/>
                </a:cubicBezTo>
                <a:cubicBezTo>
                  <a:pt x="109" y="497"/>
                  <a:pt x="109" y="497"/>
                  <a:pt x="110" y="498"/>
                </a:cubicBezTo>
                <a:cubicBezTo>
                  <a:pt x="109" y="497"/>
                  <a:pt x="110" y="498"/>
                  <a:pt x="109" y="497"/>
                </a:cubicBezTo>
                <a:cubicBezTo>
                  <a:pt x="109" y="497"/>
                  <a:pt x="109" y="497"/>
                  <a:pt x="108" y="496"/>
                </a:cubicBezTo>
                <a:cubicBezTo>
                  <a:pt x="108" y="496"/>
                  <a:pt x="108" y="496"/>
                  <a:pt x="109" y="496"/>
                </a:cubicBezTo>
                <a:cubicBezTo>
                  <a:pt x="109" y="496"/>
                  <a:pt x="109" y="496"/>
                  <a:pt x="109" y="496"/>
                </a:cubicBezTo>
                <a:cubicBezTo>
                  <a:pt x="109" y="496"/>
                  <a:pt x="109" y="496"/>
                  <a:pt x="108" y="495"/>
                </a:cubicBezTo>
                <a:cubicBezTo>
                  <a:pt x="109" y="497"/>
                  <a:pt x="109" y="497"/>
                  <a:pt x="109" y="497"/>
                </a:cubicBezTo>
                <a:cubicBezTo>
                  <a:pt x="109" y="496"/>
                  <a:pt x="109" y="496"/>
                  <a:pt x="109" y="496"/>
                </a:cubicBezTo>
                <a:cubicBezTo>
                  <a:pt x="109" y="497"/>
                  <a:pt x="110" y="498"/>
                  <a:pt x="111" y="498"/>
                </a:cubicBezTo>
                <a:cubicBezTo>
                  <a:pt x="110" y="497"/>
                  <a:pt x="110" y="497"/>
                  <a:pt x="110" y="497"/>
                </a:cubicBezTo>
                <a:cubicBezTo>
                  <a:pt x="110" y="497"/>
                  <a:pt x="110" y="497"/>
                  <a:pt x="111" y="497"/>
                </a:cubicBezTo>
                <a:cubicBezTo>
                  <a:pt x="111" y="498"/>
                  <a:pt x="109" y="495"/>
                  <a:pt x="110" y="495"/>
                </a:cubicBezTo>
                <a:cubicBezTo>
                  <a:pt x="110" y="496"/>
                  <a:pt x="111" y="496"/>
                  <a:pt x="111" y="497"/>
                </a:cubicBezTo>
                <a:cubicBezTo>
                  <a:pt x="110" y="496"/>
                  <a:pt x="110" y="496"/>
                  <a:pt x="110" y="496"/>
                </a:cubicBezTo>
                <a:cubicBezTo>
                  <a:pt x="110" y="496"/>
                  <a:pt x="111" y="497"/>
                  <a:pt x="110" y="496"/>
                </a:cubicBezTo>
                <a:cubicBezTo>
                  <a:pt x="110" y="496"/>
                  <a:pt x="110" y="496"/>
                  <a:pt x="110" y="495"/>
                </a:cubicBezTo>
                <a:cubicBezTo>
                  <a:pt x="112" y="498"/>
                  <a:pt x="111" y="496"/>
                  <a:pt x="112" y="497"/>
                </a:cubicBezTo>
                <a:cubicBezTo>
                  <a:pt x="111" y="495"/>
                  <a:pt x="112" y="496"/>
                  <a:pt x="112" y="496"/>
                </a:cubicBezTo>
                <a:cubicBezTo>
                  <a:pt x="113" y="497"/>
                  <a:pt x="112" y="495"/>
                  <a:pt x="112" y="496"/>
                </a:cubicBezTo>
                <a:cubicBezTo>
                  <a:pt x="111" y="495"/>
                  <a:pt x="111" y="495"/>
                  <a:pt x="111" y="495"/>
                </a:cubicBezTo>
                <a:cubicBezTo>
                  <a:pt x="112" y="495"/>
                  <a:pt x="110" y="492"/>
                  <a:pt x="111" y="494"/>
                </a:cubicBezTo>
                <a:cubicBezTo>
                  <a:pt x="112" y="494"/>
                  <a:pt x="112" y="495"/>
                  <a:pt x="112" y="495"/>
                </a:cubicBezTo>
                <a:cubicBezTo>
                  <a:pt x="113" y="497"/>
                  <a:pt x="112" y="494"/>
                  <a:pt x="113" y="495"/>
                </a:cubicBezTo>
                <a:cubicBezTo>
                  <a:pt x="113" y="495"/>
                  <a:pt x="112" y="494"/>
                  <a:pt x="112" y="493"/>
                </a:cubicBezTo>
                <a:cubicBezTo>
                  <a:pt x="112" y="494"/>
                  <a:pt x="113" y="494"/>
                  <a:pt x="113" y="495"/>
                </a:cubicBezTo>
                <a:cubicBezTo>
                  <a:pt x="113" y="494"/>
                  <a:pt x="113" y="494"/>
                  <a:pt x="113" y="494"/>
                </a:cubicBezTo>
                <a:cubicBezTo>
                  <a:pt x="113" y="495"/>
                  <a:pt x="113" y="495"/>
                  <a:pt x="113" y="495"/>
                </a:cubicBezTo>
                <a:cubicBezTo>
                  <a:pt x="114" y="495"/>
                  <a:pt x="113" y="495"/>
                  <a:pt x="113" y="494"/>
                </a:cubicBezTo>
                <a:cubicBezTo>
                  <a:pt x="114" y="495"/>
                  <a:pt x="114" y="494"/>
                  <a:pt x="114" y="495"/>
                </a:cubicBezTo>
                <a:cubicBezTo>
                  <a:pt x="113" y="493"/>
                  <a:pt x="115" y="495"/>
                  <a:pt x="114" y="493"/>
                </a:cubicBezTo>
                <a:cubicBezTo>
                  <a:pt x="114" y="494"/>
                  <a:pt x="114" y="494"/>
                  <a:pt x="114" y="494"/>
                </a:cubicBezTo>
                <a:cubicBezTo>
                  <a:pt x="114" y="493"/>
                  <a:pt x="113" y="492"/>
                  <a:pt x="113" y="492"/>
                </a:cubicBezTo>
                <a:cubicBezTo>
                  <a:pt x="114" y="493"/>
                  <a:pt x="114" y="493"/>
                  <a:pt x="114" y="493"/>
                </a:cubicBezTo>
                <a:cubicBezTo>
                  <a:pt x="115" y="495"/>
                  <a:pt x="114" y="493"/>
                  <a:pt x="115" y="494"/>
                </a:cubicBezTo>
                <a:cubicBezTo>
                  <a:pt x="114" y="493"/>
                  <a:pt x="115" y="494"/>
                  <a:pt x="114" y="493"/>
                </a:cubicBezTo>
                <a:cubicBezTo>
                  <a:pt x="114" y="493"/>
                  <a:pt x="114" y="493"/>
                  <a:pt x="114" y="493"/>
                </a:cubicBezTo>
                <a:cubicBezTo>
                  <a:pt x="114" y="492"/>
                  <a:pt x="114" y="492"/>
                  <a:pt x="114" y="492"/>
                </a:cubicBezTo>
                <a:cubicBezTo>
                  <a:pt x="114" y="492"/>
                  <a:pt x="115" y="493"/>
                  <a:pt x="115" y="493"/>
                </a:cubicBezTo>
                <a:cubicBezTo>
                  <a:pt x="115" y="494"/>
                  <a:pt x="115" y="493"/>
                  <a:pt x="115" y="493"/>
                </a:cubicBezTo>
                <a:cubicBezTo>
                  <a:pt x="115" y="493"/>
                  <a:pt x="115" y="493"/>
                  <a:pt x="115" y="493"/>
                </a:cubicBezTo>
                <a:cubicBezTo>
                  <a:pt x="115" y="493"/>
                  <a:pt x="115" y="493"/>
                  <a:pt x="115" y="493"/>
                </a:cubicBezTo>
                <a:cubicBezTo>
                  <a:pt x="115" y="493"/>
                  <a:pt x="115" y="493"/>
                  <a:pt x="115" y="493"/>
                </a:cubicBezTo>
                <a:cubicBezTo>
                  <a:pt x="115" y="493"/>
                  <a:pt x="115" y="493"/>
                  <a:pt x="115" y="493"/>
                </a:cubicBezTo>
                <a:cubicBezTo>
                  <a:pt x="115" y="493"/>
                  <a:pt x="115" y="493"/>
                  <a:pt x="115" y="493"/>
                </a:cubicBezTo>
                <a:cubicBezTo>
                  <a:pt x="115" y="493"/>
                  <a:pt x="115" y="493"/>
                  <a:pt x="115" y="493"/>
                </a:cubicBezTo>
                <a:cubicBezTo>
                  <a:pt x="115" y="493"/>
                  <a:pt x="115" y="493"/>
                  <a:pt x="115" y="493"/>
                </a:cubicBezTo>
                <a:cubicBezTo>
                  <a:pt x="115" y="493"/>
                  <a:pt x="115" y="493"/>
                  <a:pt x="115" y="493"/>
                </a:cubicBezTo>
                <a:cubicBezTo>
                  <a:pt x="116" y="494"/>
                  <a:pt x="116" y="494"/>
                  <a:pt x="116" y="494"/>
                </a:cubicBezTo>
                <a:cubicBezTo>
                  <a:pt x="116" y="494"/>
                  <a:pt x="115" y="493"/>
                  <a:pt x="115" y="492"/>
                </a:cubicBezTo>
                <a:cubicBezTo>
                  <a:pt x="116" y="493"/>
                  <a:pt x="116" y="492"/>
                  <a:pt x="116" y="491"/>
                </a:cubicBezTo>
                <a:cubicBezTo>
                  <a:pt x="116" y="491"/>
                  <a:pt x="116" y="492"/>
                  <a:pt x="116" y="492"/>
                </a:cubicBezTo>
                <a:cubicBezTo>
                  <a:pt x="116" y="492"/>
                  <a:pt x="115" y="491"/>
                  <a:pt x="116" y="491"/>
                </a:cubicBezTo>
                <a:cubicBezTo>
                  <a:pt x="116" y="491"/>
                  <a:pt x="116" y="492"/>
                  <a:pt x="116" y="492"/>
                </a:cubicBezTo>
                <a:cubicBezTo>
                  <a:pt x="117" y="492"/>
                  <a:pt x="116" y="491"/>
                  <a:pt x="116" y="491"/>
                </a:cubicBezTo>
                <a:cubicBezTo>
                  <a:pt x="117" y="492"/>
                  <a:pt x="116" y="490"/>
                  <a:pt x="117" y="491"/>
                </a:cubicBezTo>
                <a:cubicBezTo>
                  <a:pt x="117" y="491"/>
                  <a:pt x="117" y="491"/>
                  <a:pt x="117" y="491"/>
                </a:cubicBezTo>
                <a:cubicBezTo>
                  <a:pt x="117" y="491"/>
                  <a:pt x="117" y="490"/>
                  <a:pt x="116" y="489"/>
                </a:cubicBezTo>
                <a:cubicBezTo>
                  <a:pt x="117" y="490"/>
                  <a:pt x="117" y="490"/>
                  <a:pt x="117" y="490"/>
                </a:cubicBezTo>
                <a:cubicBezTo>
                  <a:pt x="117" y="490"/>
                  <a:pt x="117" y="490"/>
                  <a:pt x="117" y="489"/>
                </a:cubicBezTo>
                <a:cubicBezTo>
                  <a:pt x="116" y="489"/>
                  <a:pt x="116" y="488"/>
                  <a:pt x="116" y="488"/>
                </a:cubicBezTo>
                <a:cubicBezTo>
                  <a:pt x="116" y="488"/>
                  <a:pt x="116" y="488"/>
                  <a:pt x="116" y="488"/>
                </a:cubicBezTo>
                <a:cubicBezTo>
                  <a:pt x="116" y="488"/>
                  <a:pt x="116" y="488"/>
                  <a:pt x="116" y="487"/>
                </a:cubicBezTo>
                <a:cubicBezTo>
                  <a:pt x="116" y="488"/>
                  <a:pt x="116" y="488"/>
                  <a:pt x="116" y="488"/>
                </a:cubicBezTo>
                <a:cubicBezTo>
                  <a:pt x="117" y="490"/>
                  <a:pt x="117" y="489"/>
                  <a:pt x="117" y="489"/>
                </a:cubicBezTo>
                <a:cubicBezTo>
                  <a:pt x="117" y="488"/>
                  <a:pt x="117" y="488"/>
                  <a:pt x="117" y="488"/>
                </a:cubicBezTo>
                <a:cubicBezTo>
                  <a:pt x="117" y="488"/>
                  <a:pt x="118" y="489"/>
                  <a:pt x="118" y="489"/>
                </a:cubicBezTo>
                <a:cubicBezTo>
                  <a:pt x="116" y="486"/>
                  <a:pt x="116" y="486"/>
                  <a:pt x="116" y="486"/>
                </a:cubicBezTo>
                <a:cubicBezTo>
                  <a:pt x="116" y="486"/>
                  <a:pt x="117" y="487"/>
                  <a:pt x="117" y="488"/>
                </a:cubicBezTo>
                <a:cubicBezTo>
                  <a:pt x="117" y="487"/>
                  <a:pt x="116" y="486"/>
                  <a:pt x="116" y="485"/>
                </a:cubicBezTo>
                <a:cubicBezTo>
                  <a:pt x="116" y="485"/>
                  <a:pt x="116" y="484"/>
                  <a:pt x="116" y="484"/>
                </a:cubicBezTo>
                <a:cubicBezTo>
                  <a:pt x="116" y="485"/>
                  <a:pt x="116" y="484"/>
                  <a:pt x="116" y="485"/>
                </a:cubicBezTo>
                <a:cubicBezTo>
                  <a:pt x="117" y="485"/>
                  <a:pt x="117" y="485"/>
                  <a:pt x="117" y="485"/>
                </a:cubicBezTo>
                <a:cubicBezTo>
                  <a:pt x="117" y="486"/>
                  <a:pt x="118" y="487"/>
                  <a:pt x="118" y="487"/>
                </a:cubicBezTo>
                <a:cubicBezTo>
                  <a:pt x="118" y="487"/>
                  <a:pt x="118" y="487"/>
                  <a:pt x="119" y="487"/>
                </a:cubicBezTo>
                <a:cubicBezTo>
                  <a:pt x="117" y="486"/>
                  <a:pt x="118" y="486"/>
                  <a:pt x="117" y="485"/>
                </a:cubicBezTo>
                <a:cubicBezTo>
                  <a:pt x="117" y="484"/>
                  <a:pt x="118" y="486"/>
                  <a:pt x="119" y="486"/>
                </a:cubicBezTo>
                <a:cubicBezTo>
                  <a:pt x="118" y="485"/>
                  <a:pt x="119" y="486"/>
                  <a:pt x="119" y="485"/>
                </a:cubicBezTo>
                <a:cubicBezTo>
                  <a:pt x="119" y="486"/>
                  <a:pt x="119" y="486"/>
                  <a:pt x="119" y="486"/>
                </a:cubicBezTo>
                <a:cubicBezTo>
                  <a:pt x="119" y="485"/>
                  <a:pt x="120" y="485"/>
                  <a:pt x="119" y="484"/>
                </a:cubicBezTo>
                <a:cubicBezTo>
                  <a:pt x="119" y="485"/>
                  <a:pt x="119" y="485"/>
                  <a:pt x="119" y="485"/>
                </a:cubicBezTo>
                <a:cubicBezTo>
                  <a:pt x="120" y="485"/>
                  <a:pt x="118" y="483"/>
                  <a:pt x="119" y="484"/>
                </a:cubicBezTo>
                <a:cubicBezTo>
                  <a:pt x="119" y="484"/>
                  <a:pt x="119" y="484"/>
                  <a:pt x="119" y="484"/>
                </a:cubicBezTo>
                <a:cubicBezTo>
                  <a:pt x="119" y="484"/>
                  <a:pt x="120" y="485"/>
                  <a:pt x="119" y="484"/>
                </a:cubicBezTo>
                <a:cubicBezTo>
                  <a:pt x="120" y="484"/>
                  <a:pt x="120" y="484"/>
                  <a:pt x="120" y="484"/>
                </a:cubicBezTo>
                <a:cubicBezTo>
                  <a:pt x="120" y="484"/>
                  <a:pt x="120" y="484"/>
                  <a:pt x="119" y="483"/>
                </a:cubicBezTo>
                <a:cubicBezTo>
                  <a:pt x="120" y="484"/>
                  <a:pt x="120" y="484"/>
                  <a:pt x="120" y="484"/>
                </a:cubicBezTo>
                <a:cubicBezTo>
                  <a:pt x="121" y="485"/>
                  <a:pt x="119" y="483"/>
                  <a:pt x="120" y="483"/>
                </a:cubicBezTo>
                <a:cubicBezTo>
                  <a:pt x="120" y="483"/>
                  <a:pt x="121" y="484"/>
                  <a:pt x="121" y="484"/>
                </a:cubicBezTo>
                <a:cubicBezTo>
                  <a:pt x="120" y="483"/>
                  <a:pt x="120" y="483"/>
                  <a:pt x="120" y="483"/>
                </a:cubicBezTo>
                <a:cubicBezTo>
                  <a:pt x="121" y="484"/>
                  <a:pt x="121" y="484"/>
                  <a:pt x="121" y="484"/>
                </a:cubicBezTo>
                <a:cubicBezTo>
                  <a:pt x="122" y="483"/>
                  <a:pt x="123" y="483"/>
                  <a:pt x="122" y="481"/>
                </a:cubicBezTo>
                <a:cubicBezTo>
                  <a:pt x="124" y="483"/>
                  <a:pt x="123" y="482"/>
                  <a:pt x="124" y="483"/>
                </a:cubicBezTo>
                <a:cubicBezTo>
                  <a:pt x="123" y="482"/>
                  <a:pt x="124" y="483"/>
                  <a:pt x="123" y="482"/>
                </a:cubicBezTo>
                <a:cubicBezTo>
                  <a:pt x="124" y="482"/>
                  <a:pt x="124" y="482"/>
                  <a:pt x="124" y="482"/>
                </a:cubicBezTo>
                <a:cubicBezTo>
                  <a:pt x="123" y="482"/>
                  <a:pt x="124" y="483"/>
                  <a:pt x="124" y="482"/>
                </a:cubicBezTo>
                <a:cubicBezTo>
                  <a:pt x="124" y="482"/>
                  <a:pt x="124" y="482"/>
                  <a:pt x="124" y="482"/>
                </a:cubicBezTo>
                <a:cubicBezTo>
                  <a:pt x="123" y="481"/>
                  <a:pt x="125" y="484"/>
                  <a:pt x="124" y="482"/>
                </a:cubicBezTo>
                <a:cubicBezTo>
                  <a:pt x="125" y="483"/>
                  <a:pt x="125" y="483"/>
                  <a:pt x="125" y="483"/>
                </a:cubicBezTo>
                <a:cubicBezTo>
                  <a:pt x="124" y="481"/>
                  <a:pt x="125" y="483"/>
                  <a:pt x="124" y="482"/>
                </a:cubicBezTo>
                <a:cubicBezTo>
                  <a:pt x="125" y="482"/>
                  <a:pt x="125" y="482"/>
                  <a:pt x="125" y="482"/>
                </a:cubicBezTo>
                <a:cubicBezTo>
                  <a:pt x="125" y="483"/>
                  <a:pt x="124" y="480"/>
                  <a:pt x="125" y="481"/>
                </a:cubicBezTo>
                <a:cubicBezTo>
                  <a:pt x="125" y="481"/>
                  <a:pt x="125" y="481"/>
                  <a:pt x="124" y="480"/>
                </a:cubicBezTo>
                <a:cubicBezTo>
                  <a:pt x="125" y="481"/>
                  <a:pt x="125" y="481"/>
                  <a:pt x="125" y="481"/>
                </a:cubicBezTo>
                <a:cubicBezTo>
                  <a:pt x="125" y="480"/>
                  <a:pt x="126" y="480"/>
                  <a:pt x="125" y="478"/>
                </a:cubicBezTo>
                <a:cubicBezTo>
                  <a:pt x="126" y="479"/>
                  <a:pt x="126" y="479"/>
                  <a:pt x="126" y="479"/>
                </a:cubicBezTo>
                <a:cubicBezTo>
                  <a:pt x="125" y="477"/>
                  <a:pt x="127" y="480"/>
                  <a:pt x="126" y="477"/>
                </a:cubicBezTo>
                <a:cubicBezTo>
                  <a:pt x="125" y="476"/>
                  <a:pt x="125" y="476"/>
                  <a:pt x="125" y="476"/>
                </a:cubicBezTo>
                <a:cubicBezTo>
                  <a:pt x="126" y="477"/>
                  <a:pt x="126" y="477"/>
                  <a:pt x="126" y="477"/>
                </a:cubicBezTo>
                <a:cubicBezTo>
                  <a:pt x="126" y="477"/>
                  <a:pt x="126" y="477"/>
                  <a:pt x="126" y="476"/>
                </a:cubicBezTo>
                <a:cubicBezTo>
                  <a:pt x="126" y="477"/>
                  <a:pt x="126" y="477"/>
                  <a:pt x="126" y="477"/>
                </a:cubicBezTo>
                <a:cubicBezTo>
                  <a:pt x="126" y="477"/>
                  <a:pt x="125" y="476"/>
                  <a:pt x="126" y="476"/>
                </a:cubicBezTo>
                <a:cubicBezTo>
                  <a:pt x="126" y="476"/>
                  <a:pt x="126" y="476"/>
                  <a:pt x="126" y="476"/>
                </a:cubicBezTo>
                <a:cubicBezTo>
                  <a:pt x="128" y="478"/>
                  <a:pt x="130" y="478"/>
                  <a:pt x="129" y="476"/>
                </a:cubicBezTo>
                <a:cubicBezTo>
                  <a:pt x="129" y="475"/>
                  <a:pt x="130" y="477"/>
                  <a:pt x="130" y="477"/>
                </a:cubicBezTo>
                <a:cubicBezTo>
                  <a:pt x="129" y="474"/>
                  <a:pt x="132" y="477"/>
                  <a:pt x="130" y="474"/>
                </a:cubicBezTo>
                <a:close/>
                <a:moveTo>
                  <a:pt x="97" y="509"/>
                </a:moveTo>
                <a:cubicBezTo>
                  <a:pt x="97" y="509"/>
                  <a:pt x="97" y="508"/>
                  <a:pt x="97" y="508"/>
                </a:cubicBezTo>
                <a:cubicBezTo>
                  <a:pt x="97" y="508"/>
                  <a:pt x="97" y="508"/>
                  <a:pt x="97" y="509"/>
                </a:cubicBezTo>
                <a:close/>
                <a:moveTo>
                  <a:pt x="117" y="491"/>
                </a:moveTo>
                <a:cubicBezTo>
                  <a:pt x="117" y="491"/>
                  <a:pt x="117" y="492"/>
                  <a:pt x="117" y="492"/>
                </a:cubicBezTo>
                <a:cubicBezTo>
                  <a:pt x="117" y="492"/>
                  <a:pt x="117" y="492"/>
                  <a:pt x="117" y="491"/>
                </a:cubicBezTo>
                <a:close/>
                <a:moveTo>
                  <a:pt x="117" y="489"/>
                </a:moveTo>
                <a:cubicBezTo>
                  <a:pt x="117" y="489"/>
                  <a:pt x="117" y="489"/>
                  <a:pt x="117" y="489"/>
                </a:cubicBezTo>
                <a:cubicBezTo>
                  <a:pt x="117" y="489"/>
                  <a:pt x="117" y="489"/>
                  <a:pt x="117" y="489"/>
                </a:cubicBezTo>
                <a:cubicBezTo>
                  <a:pt x="117" y="489"/>
                  <a:pt x="117" y="489"/>
                  <a:pt x="117" y="489"/>
                </a:cubicBezTo>
                <a:close/>
                <a:moveTo>
                  <a:pt x="89" y="503"/>
                </a:moveTo>
                <a:cubicBezTo>
                  <a:pt x="89" y="503"/>
                  <a:pt x="89" y="503"/>
                  <a:pt x="89" y="503"/>
                </a:cubicBezTo>
                <a:cubicBezTo>
                  <a:pt x="89" y="503"/>
                  <a:pt x="89" y="503"/>
                  <a:pt x="89" y="503"/>
                </a:cubicBezTo>
                <a:close/>
                <a:moveTo>
                  <a:pt x="96" y="508"/>
                </a:moveTo>
                <a:cubicBezTo>
                  <a:pt x="96" y="507"/>
                  <a:pt x="96" y="507"/>
                  <a:pt x="96" y="507"/>
                </a:cubicBezTo>
                <a:cubicBezTo>
                  <a:pt x="96" y="508"/>
                  <a:pt x="96" y="508"/>
                  <a:pt x="97" y="508"/>
                </a:cubicBezTo>
                <a:cubicBezTo>
                  <a:pt x="97" y="508"/>
                  <a:pt x="97" y="509"/>
                  <a:pt x="97" y="509"/>
                </a:cubicBezTo>
                <a:cubicBezTo>
                  <a:pt x="97" y="509"/>
                  <a:pt x="98" y="510"/>
                  <a:pt x="98" y="510"/>
                </a:cubicBezTo>
                <a:cubicBezTo>
                  <a:pt x="97" y="509"/>
                  <a:pt x="96" y="508"/>
                  <a:pt x="96" y="508"/>
                </a:cubicBezTo>
                <a:close/>
                <a:moveTo>
                  <a:pt x="117" y="489"/>
                </a:moveTo>
                <a:cubicBezTo>
                  <a:pt x="117" y="489"/>
                  <a:pt x="117" y="489"/>
                  <a:pt x="116" y="489"/>
                </a:cubicBezTo>
                <a:cubicBezTo>
                  <a:pt x="116" y="489"/>
                  <a:pt x="116" y="489"/>
                  <a:pt x="117" y="489"/>
                </a:cubicBezTo>
                <a:close/>
                <a:moveTo>
                  <a:pt x="88" y="503"/>
                </a:moveTo>
                <a:cubicBezTo>
                  <a:pt x="90" y="505"/>
                  <a:pt x="90" y="505"/>
                  <a:pt x="90" y="505"/>
                </a:cubicBezTo>
                <a:cubicBezTo>
                  <a:pt x="89" y="504"/>
                  <a:pt x="89" y="503"/>
                  <a:pt x="88" y="503"/>
                </a:cubicBezTo>
                <a:close/>
                <a:moveTo>
                  <a:pt x="96" y="507"/>
                </a:moveTo>
                <a:cubicBezTo>
                  <a:pt x="96" y="508"/>
                  <a:pt x="96" y="508"/>
                  <a:pt x="96" y="508"/>
                </a:cubicBezTo>
                <a:cubicBezTo>
                  <a:pt x="96" y="508"/>
                  <a:pt x="96" y="508"/>
                  <a:pt x="96" y="508"/>
                </a:cubicBezTo>
                <a:cubicBezTo>
                  <a:pt x="96" y="508"/>
                  <a:pt x="96" y="507"/>
                  <a:pt x="96" y="507"/>
                </a:cubicBezTo>
                <a:close/>
                <a:moveTo>
                  <a:pt x="97" y="508"/>
                </a:moveTo>
                <a:cubicBezTo>
                  <a:pt x="97" y="508"/>
                  <a:pt x="97" y="508"/>
                  <a:pt x="97" y="507"/>
                </a:cubicBezTo>
                <a:lnTo>
                  <a:pt x="97" y="508"/>
                </a:lnTo>
                <a:close/>
                <a:moveTo>
                  <a:pt x="100" y="510"/>
                </a:moveTo>
                <a:cubicBezTo>
                  <a:pt x="100" y="510"/>
                  <a:pt x="100" y="509"/>
                  <a:pt x="99" y="509"/>
                </a:cubicBezTo>
                <a:lnTo>
                  <a:pt x="100" y="510"/>
                </a:lnTo>
                <a:close/>
                <a:moveTo>
                  <a:pt x="98" y="508"/>
                </a:moveTo>
                <a:cubicBezTo>
                  <a:pt x="99" y="509"/>
                  <a:pt x="98" y="508"/>
                  <a:pt x="99" y="508"/>
                </a:cubicBezTo>
                <a:cubicBezTo>
                  <a:pt x="99" y="508"/>
                  <a:pt x="98" y="508"/>
                  <a:pt x="98" y="508"/>
                </a:cubicBezTo>
                <a:close/>
                <a:moveTo>
                  <a:pt x="101" y="508"/>
                </a:moveTo>
                <a:cubicBezTo>
                  <a:pt x="102" y="509"/>
                  <a:pt x="101" y="508"/>
                  <a:pt x="101" y="508"/>
                </a:cubicBezTo>
                <a:cubicBezTo>
                  <a:pt x="101" y="508"/>
                  <a:pt x="101" y="508"/>
                  <a:pt x="101" y="508"/>
                </a:cubicBezTo>
                <a:close/>
                <a:moveTo>
                  <a:pt x="102" y="508"/>
                </a:moveTo>
                <a:cubicBezTo>
                  <a:pt x="102" y="508"/>
                  <a:pt x="101" y="507"/>
                  <a:pt x="101" y="507"/>
                </a:cubicBezTo>
                <a:cubicBezTo>
                  <a:pt x="101" y="507"/>
                  <a:pt x="101" y="507"/>
                  <a:pt x="101" y="507"/>
                </a:cubicBezTo>
                <a:lnTo>
                  <a:pt x="102" y="508"/>
                </a:lnTo>
                <a:close/>
                <a:moveTo>
                  <a:pt x="112" y="495"/>
                </a:moveTo>
                <a:cubicBezTo>
                  <a:pt x="112" y="496"/>
                  <a:pt x="112" y="496"/>
                  <a:pt x="112" y="496"/>
                </a:cubicBezTo>
                <a:cubicBezTo>
                  <a:pt x="112" y="495"/>
                  <a:pt x="112" y="495"/>
                  <a:pt x="112" y="495"/>
                </a:cubicBezTo>
                <a:close/>
                <a:moveTo>
                  <a:pt x="118" y="491"/>
                </a:moveTo>
                <a:cubicBezTo>
                  <a:pt x="118" y="491"/>
                  <a:pt x="118" y="492"/>
                  <a:pt x="118" y="492"/>
                </a:cubicBezTo>
                <a:cubicBezTo>
                  <a:pt x="118" y="492"/>
                  <a:pt x="117" y="491"/>
                  <a:pt x="118" y="491"/>
                </a:cubicBezTo>
                <a:close/>
                <a:moveTo>
                  <a:pt x="119" y="486"/>
                </a:moveTo>
                <a:cubicBezTo>
                  <a:pt x="118" y="485"/>
                  <a:pt x="118" y="485"/>
                  <a:pt x="118" y="485"/>
                </a:cubicBezTo>
                <a:cubicBezTo>
                  <a:pt x="119" y="486"/>
                  <a:pt x="119" y="486"/>
                  <a:pt x="119" y="486"/>
                </a:cubicBezTo>
                <a:close/>
                <a:moveTo>
                  <a:pt x="561" y="231"/>
                </a:moveTo>
                <a:cubicBezTo>
                  <a:pt x="562" y="231"/>
                  <a:pt x="561" y="231"/>
                  <a:pt x="561" y="230"/>
                </a:cubicBezTo>
                <a:cubicBezTo>
                  <a:pt x="561" y="230"/>
                  <a:pt x="561" y="230"/>
                  <a:pt x="561" y="231"/>
                </a:cubicBezTo>
                <a:close/>
                <a:moveTo>
                  <a:pt x="588" y="220"/>
                </a:moveTo>
                <a:cubicBezTo>
                  <a:pt x="588" y="220"/>
                  <a:pt x="588" y="220"/>
                  <a:pt x="588" y="220"/>
                </a:cubicBezTo>
                <a:cubicBezTo>
                  <a:pt x="588" y="220"/>
                  <a:pt x="588" y="220"/>
                  <a:pt x="588" y="220"/>
                </a:cubicBezTo>
                <a:cubicBezTo>
                  <a:pt x="588" y="220"/>
                  <a:pt x="588" y="220"/>
                  <a:pt x="588" y="220"/>
                </a:cubicBezTo>
                <a:close/>
                <a:moveTo>
                  <a:pt x="562" y="230"/>
                </a:moveTo>
                <a:cubicBezTo>
                  <a:pt x="562" y="230"/>
                  <a:pt x="562" y="230"/>
                  <a:pt x="562" y="230"/>
                </a:cubicBezTo>
                <a:cubicBezTo>
                  <a:pt x="562" y="230"/>
                  <a:pt x="562" y="230"/>
                  <a:pt x="562" y="230"/>
                </a:cubicBezTo>
                <a:close/>
                <a:moveTo>
                  <a:pt x="569" y="235"/>
                </a:moveTo>
                <a:cubicBezTo>
                  <a:pt x="569" y="235"/>
                  <a:pt x="569" y="235"/>
                  <a:pt x="569" y="235"/>
                </a:cubicBezTo>
                <a:cubicBezTo>
                  <a:pt x="569" y="235"/>
                  <a:pt x="569" y="235"/>
                  <a:pt x="570" y="236"/>
                </a:cubicBezTo>
                <a:cubicBezTo>
                  <a:pt x="570" y="236"/>
                  <a:pt x="570" y="237"/>
                  <a:pt x="570" y="236"/>
                </a:cubicBezTo>
                <a:cubicBezTo>
                  <a:pt x="570" y="236"/>
                  <a:pt x="571" y="237"/>
                  <a:pt x="571" y="237"/>
                </a:cubicBezTo>
                <a:cubicBezTo>
                  <a:pt x="570" y="236"/>
                  <a:pt x="570" y="235"/>
                  <a:pt x="569" y="235"/>
                </a:cubicBezTo>
                <a:close/>
                <a:moveTo>
                  <a:pt x="562" y="230"/>
                </a:moveTo>
                <a:cubicBezTo>
                  <a:pt x="562" y="230"/>
                  <a:pt x="562" y="230"/>
                  <a:pt x="562" y="230"/>
                </a:cubicBezTo>
                <a:cubicBezTo>
                  <a:pt x="563" y="231"/>
                  <a:pt x="563" y="231"/>
                  <a:pt x="564" y="232"/>
                </a:cubicBezTo>
                <a:cubicBezTo>
                  <a:pt x="563" y="232"/>
                  <a:pt x="563" y="232"/>
                  <a:pt x="563" y="232"/>
                </a:cubicBezTo>
                <a:cubicBezTo>
                  <a:pt x="564" y="233"/>
                  <a:pt x="564" y="233"/>
                  <a:pt x="563" y="232"/>
                </a:cubicBezTo>
                <a:cubicBezTo>
                  <a:pt x="563" y="231"/>
                  <a:pt x="563" y="231"/>
                  <a:pt x="562" y="230"/>
                </a:cubicBezTo>
                <a:cubicBezTo>
                  <a:pt x="563" y="233"/>
                  <a:pt x="563" y="233"/>
                  <a:pt x="563" y="233"/>
                </a:cubicBezTo>
                <a:cubicBezTo>
                  <a:pt x="563" y="232"/>
                  <a:pt x="563" y="232"/>
                  <a:pt x="564" y="233"/>
                </a:cubicBezTo>
                <a:cubicBezTo>
                  <a:pt x="564" y="233"/>
                  <a:pt x="564" y="233"/>
                  <a:pt x="564" y="233"/>
                </a:cubicBezTo>
                <a:cubicBezTo>
                  <a:pt x="564" y="233"/>
                  <a:pt x="564" y="233"/>
                  <a:pt x="564" y="233"/>
                </a:cubicBezTo>
                <a:cubicBezTo>
                  <a:pt x="564" y="233"/>
                  <a:pt x="565" y="234"/>
                  <a:pt x="565" y="233"/>
                </a:cubicBezTo>
                <a:cubicBezTo>
                  <a:pt x="564" y="232"/>
                  <a:pt x="564" y="232"/>
                  <a:pt x="564" y="232"/>
                </a:cubicBezTo>
                <a:cubicBezTo>
                  <a:pt x="564" y="232"/>
                  <a:pt x="563" y="231"/>
                  <a:pt x="564" y="232"/>
                </a:cubicBezTo>
                <a:cubicBezTo>
                  <a:pt x="565" y="233"/>
                  <a:pt x="565" y="233"/>
                  <a:pt x="565" y="233"/>
                </a:cubicBezTo>
                <a:cubicBezTo>
                  <a:pt x="565" y="233"/>
                  <a:pt x="565" y="232"/>
                  <a:pt x="565" y="233"/>
                </a:cubicBezTo>
                <a:cubicBezTo>
                  <a:pt x="566" y="234"/>
                  <a:pt x="566" y="234"/>
                  <a:pt x="566" y="234"/>
                </a:cubicBezTo>
                <a:cubicBezTo>
                  <a:pt x="565" y="232"/>
                  <a:pt x="566" y="233"/>
                  <a:pt x="566" y="233"/>
                </a:cubicBezTo>
                <a:cubicBezTo>
                  <a:pt x="566" y="233"/>
                  <a:pt x="566" y="233"/>
                  <a:pt x="566" y="233"/>
                </a:cubicBezTo>
                <a:cubicBezTo>
                  <a:pt x="566" y="234"/>
                  <a:pt x="565" y="232"/>
                  <a:pt x="565" y="232"/>
                </a:cubicBezTo>
                <a:cubicBezTo>
                  <a:pt x="565" y="232"/>
                  <a:pt x="566" y="234"/>
                  <a:pt x="567" y="234"/>
                </a:cubicBezTo>
                <a:cubicBezTo>
                  <a:pt x="567" y="234"/>
                  <a:pt x="567" y="233"/>
                  <a:pt x="568" y="234"/>
                </a:cubicBezTo>
                <a:cubicBezTo>
                  <a:pt x="568" y="233"/>
                  <a:pt x="567" y="233"/>
                  <a:pt x="567" y="232"/>
                </a:cubicBezTo>
                <a:cubicBezTo>
                  <a:pt x="567" y="232"/>
                  <a:pt x="568" y="234"/>
                  <a:pt x="568" y="233"/>
                </a:cubicBezTo>
                <a:cubicBezTo>
                  <a:pt x="568" y="233"/>
                  <a:pt x="569" y="234"/>
                  <a:pt x="569" y="234"/>
                </a:cubicBezTo>
                <a:cubicBezTo>
                  <a:pt x="568" y="234"/>
                  <a:pt x="569" y="234"/>
                  <a:pt x="568" y="233"/>
                </a:cubicBezTo>
                <a:cubicBezTo>
                  <a:pt x="569" y="233"/>
                  <a:pt x="569" y="233"/>
                  <a:pt x="569" y="233"/>
                </a:cubicBezTo>
                <a:cubicBezTo>
                  <a:pt x="569" y="233"/>
                  <a:pt x="570" y="234"/>
                  <a:pt x="570" y="234"/>
                </a:cubicBezTo>
                <a:cubicBezTo>
                  <a:pt x="569" y="233"/>
                  <a:pt x="569" y="233"/>
                  <a:pt x="570" y="233"/>
                </a:cubicBezTo>
                <a:cubicBezTo>
                  <a:pt x="569" y="232"/>
                  <a:pt x="569" y="232"/>
                  <a:pt x="568" y="231"/>
                </a:cubicBezTo>
                <a:cubicBezTo>
                  <a:pt x="568" y="231"/>
                  <a:pt x="568" y="230"/>
                  <a:pt x="568" y="230"/>
                </a:cubicBezTo>
                <a:cubicBezTo>
                  <a:pt x="569" y="231"/>
                  <a:pt x="570" y="233"/>
                  <a:pt x="570" y="233"/>
                </a:cubicBezTo>
                <a:cubicBezTo>
                  <a:pt x="571" y="234"/>
                  <a:pt x="569" y="233"/>
                  <a:pt x="571" y="234"/>
                </a:cubicBezTo>
                <a:cubicBezTo>
                  <a:pt x="571" y="236"/>
                  <a:pt x="571" y="236"/>
                  <a:pt x="571" y="235"/>
                </a:cubicBezTo>
                <a:cubicBezTo>
                  <a:pt x="571" y="237"/>
                  <a:pt x="571" y="235"/>
                  <a:pt x="572" y="237"/>
                </a:cubicBezTo>
                <a:cubicBezTo>
                  <a:pt x="572" y="236"/>
                  <a:pt x="571" y="236"/>
                  <a:pt x="571" y="235"/>
                </a:cubicBezTo>
                <a:cubicBezTo>
                  <a:pt x="571" y="235"/>
                  <a:pt x="571" y="235"/>
                  <a:pt x="571" y="234"/>
                </a:cubicBezTo>
                <a:cubicBezTo>
                  <a:pt x="570" y="232"/>
                  <a:pt x="571" y="235"/>
                  <a:pt x="572" y="235"/>
                </a:cubicBezTo>
                <a:cubicBezTo>
                  <a:pt x="572" y="235"/>
                  <a:pt x="572" y="235"/>
                  <a:pt x="572" y="235"/>
                </a:cubicBezTo>
                <a:cubicBezTo>
                  <a:pt x="572" y="236"/>
                  <a:pt x="572" y="235"/>
                  <a:pt x="572" y="235"/>
                </a:cubicBezTo>
                <a:cubicBezTo>
                  <a:pt x="573" y="236"/>
                  <a:pt x="572" y="235"/>
                  <a:pt x="572" y="236"/>
                </a:cubicBezTo>
                <a:cubicBezTo>
                  <a:pt x="573" y="237"/>
                  <a:pt x="573" y="237"/>
                  <a:pt x="573" y="237"/>
                </a:cubicBezTo>
                <a:cubicBezTo>
                  <a:pt x="574" y="237"/>
                  <a:pt x="572" y="236"/>
                  <a:pt x="573" y="236"/>
                </a:cubicBezTo>
                <a:cubicBezTo>
                  <a:pt x="573" y="237"/>
                  <a:pt x="573" y="237"/>
                  <a:pt x="573" y="237"/>
                </a:cubicBezTo>
                <a:cubicBezTo>
                  <a:pt x="573" y="236"/>
                  <a:pt x="573" y="236"/>
                  <a:pt x="573" y="236"/>
                </a:cubicBezTo>
                <a:cubicBezTo>
                  <a:pt x="573" y="236"/>
                  <a:pt x="572" y="235"/>
                  <a:pt x="572" y="235"/>
                </a:cubicBezTo>
                <a:cubicBezTo>
                  <a:pt x="571" y="233"/>
                  <a:pt x="572" y="235"/>
                  <a:pt x="572" y="234"/>
                </a:cubicBezTo>
                <a:cubicBezTo>
                  <a:pt x="571" y="233"/>
                  <a:pt x="572" y="234"/>
                  <a:pt x="571" y="233"/>
                </a:cubicBezTo>
                <a:cubicBezTo>
                  <a:pt x="571" y="232"/>
                  <a:pt x="571" y="232"/>
                  <a:pt x="571" y="232"/>
                </a:cubicBezTo>
                <a:cubicBezTo>
                  <a:pt x="571" y="232"/>
                  <a:pt x="571" y="233"/>
                  <a:pt x="572" y="234"/>
                </a:cubicBezTo>
                <a:cubicBezTo>
                  <a:pt x="572" y="234"/>
                  <a:pt x="572" y="234"/>
                  <a:pt x="572" y="234"/>
                </a:cubicBezTo>
                <a:cubicBezTo>
                  <a:pt x="572" y="235"/>
                  <a:pt x="573" y="236"/>
                  <a:pt x="573" y="236"/>
                </a:cubicBezTo>
                <a:cubicBezTo>
                  <a:pt x="574" y="237"/>
                  <a:pt x="573" y="236"/>
                  <a:pt x="573" y="235"/>
                </a:cubicBezTo>
                <a:cubicBezTo>
                  <a:pt x="573" y="235"/>
                  <a:pt x="572" y="234"/>
                  <a:pt x="572" y="234"/>
                </a:cubicBezTo>
                <a:cubicBezTo>
                  <a:pt x="570" y="231"/>
                  <a:pt x="574" y="236"/>
                  <a:pt x="574" y="235"/>
                </a:cubicBezTo>
                <a:cubicBezTo>
                  <a:pt x="572" y="233"/>
                  <a:pt x="572" y="233"/>
                  <a:pt x="571" y="231"/>
                </a:cubicBezTo>
                <a:cubicBezTo>
                  <a:pt x="571" y="230"/>
                  <a:pt x="570" y="230"/>
                  <a:pt x="570" y="230"/>
                </a:cubicBezTo>
                <a:cubicBezTo>
                  <a:pt x="571" y="231"/>
                  <a:pt x="571" y="231"/>
                  <a:pt x="572" y="232"/>
                </a:cubicBezTo>
                <a:cubicBezTo>
                  <a:pt x="572" y="232"/>
                  <a:pt x="572" y="232"/>
                  <a:pt x="572" y="232"/>
                </a:cubicBezTo>
                <a:cubicBezTo>
                  <a:pt x="573" y="234"/>
                  <a:pt x="573" y="234"/>
                  <a:pt x="573" y="234"/>
                </a:cubicBezTo>
                <a:cubicBezTo>
                  <a:pt x="573" y="234"/>
                  <a:pt x="574" y="235"/>
                  <a:pt x="575" y="236"/>
                </a:cubicBezTo>
                <a:cubicBezTo>
                  <a:pt x="574" y="235"/>
                  <a:pt x="574" y="234"/>
                  <a:pt x="574" y="234"/>
                </a:cubicBezTo>
                <a:cubicBezTo>
                  <a:pt x="574" y="235"/>
                  <a:pt x="575" y="235"/>
                  <a:pt x="575" y="235"/>
                </a:cubicBezTo>
                <a:cubicBezTo>
                  <a:pt x="574" y="235"/>
                  <a:pt x="573" y="233"/>
                  <a:pt x="573" y="233"/>
                </a:cubicBezTo>
                <a:cubicBezTo>
                  <a:pt x="573" y="233"/>
                  <a:pt x="574" y="234"/>
                  <a:pt x="574" y="234"/>
                </a:cubicBezTo>
                <a:cubicBezTo>
                  <a:pt x="575" y="235"/>
                  <a:pt x="575" y="235"/>
                  <a:pt x="575" y="235"/>
                </a:cubicBezTo>
                <a:cubicBezTo>
                  <a:pt x="575" y="235"/>
                  <a:pt x="575" y="236"/>
                  <a:pt x="575" y="235"/>
                </a:cubicBezTo>
                <a:cubicBezTo>
                  <a:pt x="575" y="235"/>
                  <a:pt x="574" y="234"/>
                  <a:pt x="574" y="233"/>
                </a:cubicBezTo>
                <a:cubicBezTo>
                  <a:pt x="573" y="232"/>
                  <a:pt x="574" y="233"/>
                  <a:pt x="574" y="233"/>
                </a:cubicBezTo>
                <a:cubicBezTo>
                  <a:pt x="574" y="234"/>
                  <a:pt x="574" y="234"/>
                  <a:pt x="574" y="234"/>
                </a:cubicBezTo>
                <a:cubicBezTo>
                  <a:pt x="574" y="234"/>
                  <a:pt x="576" y="236"/>
                  <a:pt x="576" y="235"/>
                </a:cubicBezTo>
                <a:cubicBezTo>
                  <a:pt x="575" y="234"/>
                  <a:pt x="575" y="234"/>
                  <a:pt x="575" y="234"/>
                </a:cubicBezTo>
                <a:cubicBezTo>
                  <a:pt x="575" y="234"/>
                  <a:pt x="575" y="235"/>
                  <a:pt x="576" y="235"/>
                </a:cubicBezTo>
                <a:cubicBezTo>
                  <a:pt x="575" y="234"/>
                  <a:pt x="575" y="235"/>
                  <a:pt x="575" y="234"/>
                </a:cubicBezTo>
                <a:cubicBezTo>
                  <a:pt x="576" y="235"/>
                  <a:pt x="576" y="235"/>
                  <a:pt x="576" y="235"/>
                </a:cubicBezTo>
                <a:cubicBezTo>
                  <a:pt x="575" y="234"/>
                  <a:pt x="575" y="233"/>
                  <a:pt x="576" y="234"/>
                </a:cubicBezTo>
                <a:cubicBezTo>
                  <a:pt x="574" y="233"/>
                  <a:pt x="575" y="234"/>
                  <a:pt x="575" y="234"/>
                </a:cubicBezTo>
                <a:cubicBezTo>
                  <a:pt x="574" y="233"/>
                  <a:pt x="574" y="232"/>
                  <a:pt x="574" y="232"/>
                </a:cubicBezTo>
                <a:cubicBezTo>
                  <a:pt x="575" y="234"/>
                  <a:pt x="574" y="232"/>
                  <a:pt x="575" y="232"/>
                </a:cubicBezTo>
                <a:cubicBezTo>
                  <a:pt x="575" y="233"/>
                  <a:pt x="575" y="233"/>
                  <a:pt x="575" y="233"/>
                </a:cubicBezTo>
                <a:cubicBezTo>
                  <a:pt x="575" y="232"/>
                  <a:pt x="575" y="232"/>
                  <a:pt x="575" y="232"/>
                </a:cubicBezTo>
                <a:cubicBezTo>
                  <a:pt x="576" y="234"/>
                  <a:pt x="575" y="232"/>
                  <a:pt x="575" y="232"/>
                </a:cubicBezTo>
                <a:cubicBezTo>
                  <a:pt x="576" y="233"/>
                  <a:pt x="576" y="234"/>
                  <a:pt x="576" y="234"/>
                </a:cubicBezTo>
                <a:cubicBezTo>
                  <a:pt x="575" y="233"/>
                  <a:pt x="575" y="232"/>
                  <a:pt x="574" y="231"/>
                </a:cubicBezTo>
                <a:cubicBezTo>
                  <a:pt x="575" y="231"/>
                  <a:pt x="576" y="233"/>
                  <a:pt x="577" y="234"/>
                </a:cubicBezTo>
                <a:cubicBezTo>
                  <a:pt x="576" y="233"/>
                  <a:pt x="577" y="235"/>
                  <a:pt x="576" y="233"/>
                </a:cubicBezTo>
                <a:cubicBezTo>
                  <a:pt x="576" y="233"/>
                  <a:pt x="576" y="232"/>
                  <a:pt x="575" y="231"/>
                </a:cubicBezTo>
                <a:cubicBezTo>
                  <a:pt x="575" y="231"/>
                  <a:pt x="576" y="232"/>
                  <a:pt x="576" y="233"/>
                </a:cubicBezTo>
                <a:cubicBezTo>
                  <a:pt x="576" y="232"/>
                  <a:pt x="575" y="231"/>
                  <a:pt x="575" y="231"/>
                </a:cubicBezTo>
                <a:cubicBezTo>
                  <a:pt x="575" y="231"/>
                  <a:pt x="574" y="229"/>
                  <a:pt x="575" y="230"/>
                </a:cubicBezTo>
                <a:cubicBezTo>
                  <a:pt x="576" y="231"/>
                  <a:pt x="575" y="231"/>
                  <a:pt x="576" y="232"/>
                </a:cubicBezTo>
                <a:cubicBezTo>
                  <a:pt x="576" y="232"/>
                  <a:pt x="574" y="229"/>
                  <a:pt x="574" y="229"/>
                </a:cubicBezTo>
                <a:cubicBezTo>
                  <a:pt x="574" y="228"/>
                  <a:pt x="573" y="227"/>
                  <a:pt x="572" y="226"/>
                </a:cubicBezTo>
                <a:cubicBezTo>
                  <a:pt x="573" y="226"/>
                  <a:pt x="573" y="227"/>
                  <a:pt x="574" y="228"/>
                </a:cubicBezTo>
                <a:cubicBezTo>
                  <a:pt x="574" y="227"/>
                  <a:pt x="574" y="227"/>
                  <a:pt x="574" y="227"/>
                </a:cubicBezTo>
                <a:cubicBezTo>
                  <a:pt x="575" y="229"/>
                  <a:pt x="575" y="230"/>
                  <a:pt x="576" y="232"/>
                </a:cubicBezTo>
                <a:cubicBezTo>
                  <a:pt x="576" y="231"/>
                  <a:pt x="576" y="231"/>
                  <a:pt x="576" y="231"/>
                </a:cubicBezTo>
                <a:cubicBezTo>
                  <a:pt x="576" y="231"/>
                  <a:pt x="577" y="232"/>
                  <a:pt x="577" y="233"/>
                </a:cubicBezTo>
                <a:cubicBezTo>
                  <a:pt x="576" y="232"/>
                  <a:pt x="577" y="232"/>
                  <a:pt x="577" y="232"/>
                </a:cubicBezTo>
                <a:cubicBezTo>
                  <a:pt x="576" y="231"/>
                  <a:pt x="577" y="232"/>
                  <a:pt x="577" y="232"/>
                </a:cubicBezTo>
                <a:cubicBezTo>
                  <a:pt x="576" y="231"/>
                  <a:pt x="575" y="230"/>
                  <a:pt x="576" y="230"/>
                </a:cubicBezTo>
                <a:cubicBezTo>
                  <a:pt x="577" y="232"/>
                  <a:pt x="577" y="232"/>
                  <a:pt x="577" y="232"/>
                </a:cubicBezTo>
                <a:cubicBezTo>
                  <a:pt x="578" y="232"/>
                  <a:pt x="577" y="231"/>
                  <a:pt x="577" y="231"/>
                </a:cubicBezTo>
                <a:cubicBezTo>
                  <a:pt x="577" y="232"/>
                  <a:pt x="577" y="232"/>
                  <a:pt x="577" y="232"/>
                </a:cubicBezTo>
                <a:cubicBezTo>
                  <a:pt x="578" y="232"/>
                  <a:pt x="578" y="231"/>
                  <a:pt x="577" y="229"/>
                </a:cubicBezTo>
                <a:cubicBezTo>
                  <a:pt x="578" y="230"/>
                  <a:pt x="578" y="230"/>
                  <a:pt x="579" y="230"/>
                </a:cubicBezTo>
                <a:cubicBezTo>
                  <a:pt x="578" y="230"/>
                  <a:pt x="578" y="229"/>
                  <a:pt x="578" y="229"/>
                </a:cubicBezTo>
                <a:cubicBezTo>
                  <a:pt x="579" y="230"/>
                  <a:pt x="579" y="230"/>
                  <a:pt x="579" y="230"/>
                </a:cubicBezTo>
                <a:cubicBezTo>
                  <a:pt x="579" y="231"/>
                  <a:pt x="579" y="230"/>
                  <a:pt x="578" y="229"/>
                </a:cubicBezTo>
                <a:cubicBezTo>
                  <a:pt x="579" y="230"/>
                  <a:pt x="579" y="230"/>
                  <a:pt x="579" y="230"/>
                </a:cubicBezTo>
                <a:cubicBezTo>
                  <a:pt x="580" y="230"/>
                  <a:pt x="579" y="229"/>
                  <a:pt x="579" y="229"/>
                </a:cubicBezTo>
                <a:cubicBezTo>
                  <a:pt x="579" y="229"/>
                  <a:pt x="579" y="229"/>
                  <a:pt x="579" y="229"/>
                </a:cubicBezTo>
                <a:cubicBezTo>
                  <a:pt x="579" y="229"/>
                  <a:pt x="579" y="229"/>
                  <a:pt x="579" y="229"/>
                </a:cubicBezTo>
                <a:cubicBezTo>
                  <a:pt x="578" y="228"/>
                  <a:pt x="579" y="228"/>
                  <a:pt x="580" y="229"/>
                </a:cubicBezTo>
                <a:cubicBezTo>
                  <a:pt x="579" y="229"/>
                  <a:pt x="579" y="229"/>
                  <a:pt x="579" y="229"/>
                </a:cubicBezTo>
                <a:cubicBezTo>
                  <a:pt x="580" y="229"/>
                  <a:pt x="580" y="229"/>
                  <a:pt x="580" y="229"/>
                </a:cubicBezTo>
                <a:cubicBezTo>
                  <a:pt x="579" y="228"/>
                  <a:pt x="579" y="228"/>
                  <a:pt x="579" y="227"/>
                </a:cubicBezTo>
                <a:cubicBezTo>
                  <a:pt x="578" y="226"/>
                  <a:pt x="579" y="227"/>
                  <a:pt x="578" y="226"/>
                </a:cubicBezTo>
                <a:cubicBezTo>
                  <a:pt x="579" y="228"/>
                  <a:pt x="579" y="228"/>
                  <a:pt x="579" y="228"/>
                </a:cubicBezTo>
                <a:cubicBezTo>
                  <a:pt x="581" y="229"/>
                  <a:pt x="580" y="228"/>
                  <a:pt x="581" y="228"/>
                </a:cubicBezTo>
                <a:cubicBezTo>
                  <a:pt x="580" y="227"/>
                  <a:pt x="580" y="227"/>
                  <a:pt x="580" y="227"/>
                </a:cubicBezTo>
                <a:cubicBezTo>
                  <a:pt x="581" y="228"/>
                  <a:pt x="581" y="227"/>
                  <a:pt x="581" y="227"/>
                </a:cubicBezTo>
                <a:cubicBezTo>
                  <a:pt x="581" y="227"/>
                  <a:pt x="580" y="225"/>
                  <a:pt x="580" y="225"/>
                </a:cubicBezTo>
                <a:cubicBezTo>
                  <a:pt x="579" y="224"/>
                  <a:pt x="581" y="226"/>
                  <a:pt x="582" y="227"/>
                </a:cubicBezTo>
                <a:cubicBezTo>
                  <a:pt x="581" y="226"/>
                  <a:pt x="581" y="226"/>
                  <a:pt x="581" y="226"/>
                </a:cubicBezTo>
                <a:cubicBezTo>
                  <a:pt x="582" y="226"/>
                  <a:pt x="582" y="226"/>
                  <a:pt x="582" y="226"/>
                </a:cubicBezTo>
                <a:cubicBezTo>
                  <a:pt x="581" y="226"/>
                  <a:pt x="581" y="225"/>
                  <a:pt x="582" y="226"/>
                </a:cubicBezTo>
                <a:cubicBezTo>
                  <a:pt x="582" y="226"/>
                  <a:pt x="582" y="226"/>
                  <a:pt x="582" y="226"/>
                </a:cubicBezTo>
                <a:cubicBezTo>
                  <a:pt x="582" y="226"/>
                  <a:pt x="582" y="227"/>
                  <a:pt x="582" y="226"/>
                </a:cubicBezTo>
                <a:cubicBezTo>
                  <a:pt x="582" y="225"/>
                  <a:pt x="582" y="226"/>
                  <a:pt x="582" y="225"/>
                </a:cubicBezTo>
                <a:cubicBezTo>
                  <a:pt x="582" y="225"/>
                  <a:pt x="582" y="225"/>
                  <a:pt x="582" y="225"/>
                </a:cubicBezTo>
                <a:cubicBezTo>
                  <a:pt x="581" y="224"/>
                  <a:pt x="581" y="224"/>
                  <a:pt x="581" y="224"/>
                </a:cubicBezTo>
                <a:cubicBezTo>
                  <a:pt x="582" y="225"/>
                  <a:pt x="582" y="225"/>
                  <a:pt x="582" y="225"/>
                </a:cubicBezTo>
                <a:cubicBezTo>
                  <a:pt x="582" y="226"/>
                  <a:pt x="582" y="226"/>
                  <a:pt x="582" y="226"/>
                </a:cubicBezTo>
                <a:cubicBezTo>
                  <a:pt x="583" y="226"/>
                  <a:pt x="582" y="225"/>
                  <a:pt x="582" y="225"/>
                </a:cubicBezTo>
                <a:cubicBezTo>
                  <a:pt x="581" y="224"/>
                  <a:pt x="582" y="225"/>
                  <a:pt x="582" y="225"/>
                </a:cubicBezTo>
                <a:cubicBezTo>
                  <a:pt x="582" y="226"/>
                  <a:pt x="582" y="225"/>
                  <a:pt x="582" y="225"/>
                </a:cubicBezTo>
                <a:cubicBezTo>
                  <a:pt x="583" y="226"/>
                  <a:pt x="582" y="225"/>
                  <a:pt x="583" y="226"/>
                </a:cubicBezTo>
                <a:cubicBezTo>
                  <a:pt x="583" y="226"/>
                  <a:pt x="582" y="225"/>
                  <a:pt x="582" y="225"/>
                </a:cubicBezTo>
                <a:cubicBezTo>
                  <a:pt x="582" y="225"/>
                  <a:pt x="582" y="225"/>
                  <a:pt x="583" y="226"/>
                </a:cubicBezTo>
                <a:cubicBezTo>
                  <a:pt x="583" y="225"/>
                  <a:pt x="583" y="225"/>
                  <a:pt x="583" y="225"/>
                </a:cubicBezTo>
                <a:cubicBezTo>
                  <a:pt x="582" y="224"/>
                  <a:pt x="582" y="224"/>
                  <a:pt x="582" y="224"/>
                </a:cubicBezTo>
                <a:cubicBezTo>
                  <a:pt x="582" y="224"/>
                  <a:pt x="582" y="223"/>
                  <a:pt x="582" y="224"/>
                </a:cubicBezTo>
                <a:cubicBezTo>
                  <a:pt x="582" y="224"/>
                  <a:pt x="582" y="224"/>
                  <a:pt x="582" y="224"/>
                </a:cubicBezTo>
                <a:cubicBezTo>
                  <a:pt x="582" y="224"/>
                  <a:pt x="582" y="224"/>
                  <a:pt x="582" y="223"/>
                </a:cubicBezTo>
                <a:cubicBezTo>
                  <a:pt x="583" y="224"/>
                  <a:pt x="583" y="224"/>
                  <a:pt x="583" y="224"/>
                </a:cubicBezTo>
                <a:cubicBezTo>
                  <a:pt x="582" y="223"/>
                  <a:pt x="582" y="223"/>
                  <a:pt x="582" y="223"/>
                </a:cubicBezTo>
                <a:cubicBezTo>
                  <a:pt x="583" y="224"/>
                  <a:pt x="584" y="225"/>
                  <a:pt x="584" y="225"/>
                </a:cubicBezTo>
                <a:cubicBezTo>
                  <a:pt x="583" y="224"/>
                  <a:pt x="583" y="224"/>
                  <a:pt x="583" y="224"/>
                </a:cubicBezTo>
                <a:cubicBezTo>
                  <a:pt x="583" y="224"/>
                  <a:pt x="583" y="224"/>
                  <a:pt x="584" y="225"/>
                </a:cubicBezTo>
                <a:cubicBezTo>
                  <a:pt x="584" y="225"/>
                  <a:pt x="582" y="222"/>
                  <a:pt x="583" y="223"/>
                </a:cubicBezTo>
                <a:cubicBezTo>
                  <a:pt x="584" y="224"/>
                  <a:pt x="584" y="224"/>
                  <a:pt x="584" y="224"/>
                </a:cubicBezTo>
                <a:cubicBezTo>
                  <a:pt x="584" y="224"/>
                  <a:pt x="584" y="224"/>
                  <a:pt x="584" y="224"/>
                </a:cubicBezTo>
                <a:cubicBezTo>
                  <a:pt x="583" y="223"/>
                  <a:pt x="584" y="224"/>
                  <a:pt x="584" y="224"/>
                </a:cubicBezTo>
                <a:cubicBezTo>
                  <a:pt x="583" y="223"/>
                  <a:pt x="583" y="223"/>
                  <a:pt x="583" y="223"/>
                </a:cubicBezTo>
                <a:cubicBezTo>
                  <a:pt x="585" y="225"/>
                  <a:pt x="584" y="223"/>
                  <a:pt x="585" y="224"/>
                </a:cubicBezTo>
                <a:cubicBezTo>
                  <a:pt x="584" y="223"/>
                  <a:pt x="585" y="224"/>
                  <a:pt x="585" y="223"/>
                </a:cubicBezTo>
                <a:cubicBezTo>
                  <a:pt x="586" y="225"/>
                  <a:pt x="585" y="223"/>
                  <a:pt x="586" y="224"/>
                </a:cubicBezTo>
                <a:cubicBezTo>
                  <a:pt x="585" y="222"/>
                  <a:pt x="585" y="222"/>
                  <a:pt x="585" y="222"/>
                </a:cubicBezTo>
                <a:cubicBezTo>
                  <a:pt x="585" y="223"/>
                  <a:pt x="583" y="220"/>
                  <a:pt x="585" y="221"/>
                </a:cubicBezTo>
                <a:cubicBezTo>
                  <a:pt x="585" y="222"/>
                  <a:pt x="585" y="223"/>
                  <a:pt x="586" y="223"/>
                </a:cubicBezTo>
                <a:cubicBezTo>
                  <a:pt x="587" y="224"/>
                  <a:pt x="585" y="221"/>
                  <a:pt x="586" y="223"/>
                </a:cubicBezTo>
                <a:cubicBezTo>
                  <a:pt x="586" y="222"/>
                  <a:pt x="585" y="221"/>
                  <a:pt x="585" y="221"/>
                </a:cubicBezTo>
                <a:cubicBezTo>
                  <a:pt x="585" y="221"/>
                  <a:pt x="586" y="222"/>
                  <a:pt x="586" y="222"/>
                </a:cubicBezTo>
                <a:cubicBezTo>
                  <a:pt x="586" y="222"/>
                  <a:pt x="586" y="221"/>
                  <a:pt x="586" y="222"/>
                </a:cubicBezTo>
                <a:cubicBezTo>
                  <a:pt x="587" y="222"/>
                  <a:pt x="587" y="222"/>
                  <a:pt x="587" y="223"/>
                </a:cubicBezTo>
                <a:cubicBezTo>
                  <a:pt x="587" y="223"/>
                  <a:pt x="587" y="222"/>
                  <a:pt x="587" y="222"/>
                </a:cubicBezTo>
                <a:cubicBezTo>
                  <a:pt x="587" y="223"/>
                  <a:pt x="587" y="222"/>
                  <a:pt x="588" y="222"/>
                </a:cubicBezTo>
                <a:cubicBezTo>
                  <a:pt x="587" y="221"/>
                  <a:pt x="588" y="223"/>
                  <a:pt x="587" y="221"/>
                </a:cubicBezTo>
                <a:cubicBezTo>
                  <a:pt x="588" y="222"/>
                  <a:pt x="588" y="222"/>
                  <a:pt x="588" y="222"/>
                </a:cubicBezTo>
                <a:cubicBezTo>
                  <a:pt x="587" y="221"/>
                  <a:pt x="587" y="220"/>
                  <a:pt x="587" y="220"/>
                </a:cubicBezTo>
                <a:cubicBezTo>
                  <a:pt x="587" y="221"/>
                  <a:pt x="587" y="221"/>
                  <a:pt x="587" y="221"/>
                </a:cubicBezTo>
                <a:cubicBezTo>
                  <a:pt x="588" y="222"/>
                  <a:pt x="588" y="221"/>
                  <a:pt x="588" y="222"/>
                </a:cubicBezTo>
                <a:cubicBezTo>
                  <a:pt x="588" y="221"/>
                  <a:pt x="588" y="222"/>
                  <a:pt x="588" y="221"/>
                </a:cubicBezTo>
                <a:cubicBezTo>
                  <a:pt x="588" y="220"/>
                  <a:pt x="588" y="220"/>
                  <a:pt x="588" y="220"/>
                </a:cubicBezTo>
                <a:cubicBezTo>
                  <a:pt x="588" y="220"/>
                  <a:pt x="587" y="220"/>
                  <a:pt x="587" y="219"/>
                </a:cubicBezTo>
                <a:cubicBezTo>
                  <a:pt x="587" y="219"/>
                  <a:pt x="588" y="221"/>
                  <a:pt x="588" y="221"/>
                </a:cubicBezTo>
                <a:cubicBezTo>
                  <a:pt x="589" y="221"/>
                  <a:pt x="588" y="221"/>
                  <a:pt x="588" y="220"/>
                </a:cubicBezTo>
                <a:cubicBezTo>
                  <a:pt x="588" y="221"/>
                  <a:pt x="588" y="220"/>
                  <a:pt x="588" y="220"/>
                </a:cubicBezTo>
                <a:cubicBezTo>
                  <a:pt x="588" y="220"/>
                  <a:pt x="588" y="220"/>
                  <a:pt x="588" y="220"/>
                </a:cubicBezTo>
                <a:cubicBezTo>
                  <a:pt x="588" y="220"/>
                  <a:pt x="588" y="220"/>
                  <a:pt x="588" y="220"/>
                </a:cubicBezTo>
                <a:cubicBezTo>
                  <a:pt x="588" y="220"/>
                  <a:pt x="588" y="220"/>
                  <a:pt x="588" y="220"/>
                </a:cubicBezTo>
                <a:cubicBezTo>
                  <a:pt x="588" y="220"/>
                  <a:pt x="588" y="220"/>
                  <a:pt x="588" y="220"/>
                </a:cubicBezTo>
                <a:cubicBezTo>
                  <a:pt x="588" y="221"/>
                  <a:pt x="588" y="221"/>
                  <a:pt x="589" y="221"/>
                </a:cubicBezTo>
                <a:cubicBezTo>
                  <a:pt x="589" y="221"/>
                  <a:pt x="589" y="221"/>
                  <a:pt x="589" y="221"/>
                </a:cubicBezTo>
                <a:cubicBezTo>
                  <a:pt x="589" y="221"/>
                  <a:pt x="589" y="221"/>
                  <a:pt x="589" y="221"/>
                </a:cubicBezTo>
                <a:cubicBezTo>
                  <a:pt x="589" y="222"/>
                  <a:pt x="589" y="222"/>
                  <a:pt x="589" y="222"/>
                </a:cubicBezTo>
                <a:cubicBezTo>
                  <a:pt x="589" y="222"/>
                  <a:pt x="589" y="221"/>
                  <a:pt x="589" y="220"/>
                </a:cubicBezTo>
                <a:cubicBezTo>
                  <a:pt x="589" y="221"/>
                  <a:pt x="589" y="220"/>
                  <a:pt x="589" y="219"/>
                </a:cubicBezTo>
                <a:cubicBezTo>
                  <a:pt x="589" y="219"/>
                  <a:pt x="590" y="220"/>
                  <a:pt x="589" y="219"/>
                </a:cubicBezTo>
                <a:cubicBezTo>
                  <a:pt x="589" y="219"/>
                  <a:pt x="589" y="218"/>
                  <a:pt x="589" y="219"/>
                </a:cubicBezTo>
                <a:cubicBezTo>
                  <a:pt x="589" y="218"/>
                  <a:pt x="590" y="219"/>
                  <a:pt x="590" y="220"/>
                </a:cubicBezTo>
                <a:cubicBezTo>
                  <a:pt x="590" y="220"/>
                  <a:pt x="589" y="219"/>
                  <a:pt x="589" y="219"/>
                </a:cubicBezTo>
                <a:cubicBezTo>
                  <a:pt x="590" y="220"/>
                  <a:pt x="589" y="218"/>
                  <a:pt x="590" y="218"/>
                </a:cubicBezTo>
                <a:cubicBezTo>
                  <a:pt x="590" y="218"/>
                  <a:pt x="590" y="219"/>
                  <a:pt x="591" y="219"/>
                </a:cubicBezTo>
                <a:cubicBezTo>
                  <a:pt x="590" y="219"/>
                  <a:pt x="590" y="218"/>
                  <a:pt x="590" y="217"/>
                </a:cubicBezTo>
                <a:cubicBezTo>
                  <a:pt x="590" y="218"/>
                  <a:pt x="590" y="218"/>
                  <a:pt x="590" y="218"/>
                </a:cubicBezTo>
                <a:cubicBezTo>
                  <a:pt x="591" y="218"/>
                  <a:pt x="590" y="218"/>
                  <a:pt x="590" y="217"/>
                </a:cubicBezTo>
                <a:cubicBezTo>
                  <a:pt x="590" y="216"/>
                  <a:pt x="589" y="215"/>
                  <a:pt x="589" y="216"/>
                </a:cubicBezTo>
                <a:cubicBezTo>
                  <a:pt x="590" y="216"/>
                  <a:pt x="590" y="216"/>
                  <a:pt x="590" y="216"/>
                </a:cubicBezTo>
                <a:cubicBezTo>
                  <a:pt x="590" y="216"/>
                  <a:pt x="589" y="215"/>
                  <a:pt x="589" y="215"/>
                </a:cubicBezTo>
                <a:cubicBezTo>
                  <a:pt x="590" y="216"/>
                  <a:pt x="590" y="215"/>
                  <a:pt x="590" y="216"/>
                </a:cubicBezTo>
                <a:cubicBezTo>
                  <a:pt x="591" y="217"/>
                  <a:pt x="591" y="217"/>
                  <a:pt x="591" y="217"/>
                </a:cubicBezTo>
                <a:cubicBezTo>
                  <a:pt x="590" y="216"/>
                  <a:pt x="590" y="216"/>
                  <a:pt x="590" y="216"/>
                </a:cubicBezTo>
                <a:cubicBezTo>
                  <a:pt x="590" y="215"/>
                  <a:pt x="591" y="217"/>
                  <a:pt x="591" y="216"/>
                </a:cubicBezTo>
                <a:cubicBezTo>
                  <a:pt x="589" y="213"/>
                  <a:pt x="589" y="213"/>
                  <a:pt x="589" y="213"/>
                </a:cubicBezTo>
                <a:cubicBezTo>
                  <a:pt x="590" y="214"/>
                  <a:pt x="590" y="215"/>
                  <a:pt x="591" y="215"/>
                </a:cubicBezTo>
                <a:cubicBezTo>
                  <a:pt x="591" y="215"/>
                  <a:pt x="590" y="213"/>
                  <a:pt x="589" y="212"/>
                </a:cubicBezTo>
                <a:cubicBezTo>
                  <a:pt x="590" y="212"/>
                  <a:pt x="589" y="212"/>
                  <a:pt x="589" y="212"/>
                </a:cubicBezTo>
                <a:cubicBezTo>
                  <a:pt x="590" y="212"/>
                  <a:pt x="589" y="212"/>
                  <a:pt x="590" y="212"/>
                </a:cubicBezTo>
                <a:cubicBezTo>
                  <a:pt x="590" y="213"/>
                  <a:pt x="590" y="213"/>
                  <a:pt x="590" y="213"/>
                </a:cubicBezTo>
                <a:cubicBezTo>
                  <a:pt x="590" y="213"/>
                  <a:pt x="591" y="214"/>
                  <a:pt x="592" y="215"/>
                </a:cubicBezTo>
                <a:cubicBezTo>
                  <a:pt x="591" y="214"/>
                  <a:pt x="592" y="215"/>
                  <a:pt x="592" y="215"/>
                </a:cubicBezTo>
                <a:cubicBezTo>
                  <a:pt x="591" y="213"/>
                  <a:pt x="592" y="214"/>
                  <a:pt x="591" y="213"/>
                </a:cubicBezTo>
                <a:cubicBezTo>
                  <a:pt x="591" y="212"/>
                  <a:pt x="592" y="214"/>
                  <a:pt x="592" y="214"/>
                </a:cubicBezTo>
                <a:cubicBezTo>
                  <a:pt x="592" y="213"/>
                  <a:pt x="593" y="214"/>
                  <a:pt x="593" y="213"/>
                </a:cubicBezTo>
                <a:cubicBezTo>
                  <a:pt x="593" y="214"/>
                  <a:pt x="593" y="214"/>
                  <a:pt x="593" y="214"/>
                </a:cubicBezTo>
                <a:cubicBezTo>
                  <a:pt x="593" y="213"/>
                  <a:pt x="593" y="213"/>
                  <a:pt x="592" y="212"/>
                </a:cubicBezTo>
                <a:cubicBezTo>
                  <a:pt x="593" y="213"/>
                  <a:pt x="593" y="213"/>
                  <a:pt x="593" y="213"/>
                </a:cubicBezTo>
                <a:cubicBezTo>
                  <a:pt x="594" y="213"/>
                  <a:pt x="592" y="211"/>
                  <a:pt x="593" y="211"/>
                </a:cubicBezTo>
                <a:cubicBezTo>
                  <a:pt x="593" y="212"/>
                  <a:pt x="593" y="212"/>
                  <a:pt x="593" y="212"/>
                </a:cubicBezTo>
                <a:cubicBezTo>
                  <a:pt x="593" y="211"/>
                  <a:pt x="594" y="213"/>
                  <a:pt x="593" y="211"/>
                </a:cubicBezTo>
                <a:cubicBezTo>
                  <a:pt x="594" y="212"/>
                  <a:pt x="594" y="212"/>
                  <a:pt x="594" y="212"/>
                </a:cubicBezTo>
                <a:cubicBezTo>
                  <a:pt x="593" y="212"/>
                  <a:pt x="594" y="212"/>
                  <a:pt x="593" y="211"/>
                </a:cubicBezTo>
                <a:cubicBezTo>
                  <a:pt x="594" y="212"/>
                  <a:pt x="594" y="212"/>
                  <a:pt x="594" y="212"/>
                </a:cubicBezTo>
                <a:cubicBezTo>
                  <a:pt x="594" y="213"/>
                  <a:pt x="593" y="211"/>
                  <a:pt x="594" y="211"/>
                </a:cubicBezTo>
                <a:cubicBezTo>
                  <a:pt x="594" y="211"/>
                  <a:pt x="594" y="212"/>
                  <a:pt x="594" y="212"/>
                </a:cubicBezTo>
                <a:cubicBezTo>
                  <a:pt x="594" y="211"/>
                  <a:pt x="594" y="211"/>
                  <a:pt x="594" y="211"/>
                </a:cubicBezTo>
                <a:cubicBezTo>
                  <a:pt x="595" y="212"/>
                  <a:pt x="595" y="212"/>
                  <a:pt x="595" y="212"/>
                </a:cubicBezTo>
                <a:cubicBezTo>
                  <a:pt x="596" y="211"/>
                  <a:pt x="596" y="211"/>
                  <a:pt x="596" y="209"/>
                </a:cubicBezTo>
                <a:cubicBezTo>
                  <a:pt x="597" y="211"/>
                  <a:pt x="597" y="210"/>
                  <a:pt x="597" y="211"/>
                </a:cubicBezTo>
                <a:cubicBezTo>
                  <a:pt x="597" y="210"/>
                  <a:pt x="597" y="211"/>
                  <a:pt x="597" y="210"/>
                </a:cubicBezTo>
                <a:cubicBezTo>
                  <a:pt x="597" y="210"/>
                  <a:pt x="597" y="210"/>
                  <a:pt x="597" y="210"/>
                </a:cubicBezTo>
                <a:cubicBezTo>
                  <a:pt x="597" y="210"/>
                  <a:pt x="598" y="211"/>
                  <a:pt x="598" y="210"/>
                </a:cubicBezTo>
                <a:cubicBezTo>
                  <a:pt x="597" y="210"/>
                  <a:pt x="597" y="210"/>
                  <a:pt x="597" y="210"/>
                </a:cubicBezTo>
                <a:cubicBezTo>
                  <a:pt x="597" y="209"/>
                  <a:pt x="599" y="211"/>
                  <a:pt x="598" y="210"/>
                </a:cubicBezTo>
                <a:cubicBezTo>
                  <a:pt x="598" y="211"/>
                  <a:pt x="598" y="211"/>
                  <a:pt x="598" y="211"/>
                </a:cubicBezTo>
                <a:cubicBezTo>
                  <a:pt x="597" y="209"/>
                  <a:pt x="599" y="211"/>
                  <a:pt x="598" y="210"/>
                </a:cubicBezTo>
                <a:cubicBezTo>
                  <a:pt x="598" y="210"/>
                  <a:pt x="598" y="210"/>
                  <a:pt x="598" y="210"/>
                </a:cubicBezTo>
                <a:cubicBezTo>
                  <a:pt x="599" y="210"/>
                  <a:pt x="598" y="208"/>
                  <a:pt x="598" y="209"/>
                </a:cubicBezTo>
                <a:cubicBezTo>
                  <a:pt x="598" y="209"/>
                  <a:pt x="598" y="209"/>
                  <a:pt x="598" y="207"/>
                </a:cubicBezTo>
                <a:cubicBezTo>
                  <a:pt x="599" y="209"/>
                  <a:pt x="599" y="209"/>
                  <a:pt x="599" y="209"/>
                </a:cubicBezTo>
                <a:cubicBezTo>
                  <a:pt x="599" y="208"/>
                  <a:pt x="600" y="208"/>
                  <a:pt x="599" y="206"/>
                </a:cubicBezTo>
                <a:cubicBezTo>
                  <a:pt x="599" y="207"/>
                  <a:pt x="599" y="207"/>
                  <a:pt x="599" y="207"/>
                </a:cubicBezTo>
                <a:cubicBezTo>
                  <a:pt x="599" y="205"/>
                  <a:pt x="601" y="208"/>
                  <a:pt x="599" y="205"/>
                </a:cubicBezTo>
                <a:cubicBezTo>
                  <a:pt x="599" y="204"/>
                  <a:pt x="599" y="204"/>
                  <a:pt x="599" y="204"/>
                </a:cubicBezTo>
                <a:cubicBezTo>
                  <a:pt x="599" y="204"/>
                  <a:pt x="600" y="205"/>
                  <a:pt x="600" y="205"/>
                </a:cubicBezTo>
                <a:cubicBezTo>
                  <a:pt x="599" y="205"/>
                  <a:pt x="600" y="205"/>
                  <a:pt x="599" y="204"/>
                </a:cubicBezTo>
                <a:cubicBezTo>
                  <a:pt x="600" y="205"/>
                  <a:pt x="600" y="205"/>
                  <a:pt x="600" y="205"/>
                </a:cubicBezTo>
                <a:cubicBezTo>
                  <a:pt x="600" y="205"/>
                  <a:pt x="599" y="203"/>
                  <a:pt x="600" y="204"/>
                </a:cubicBezTo>
                <a:cubicBezTo>
                  <a:pt x="600" y="204"/>
                  <a:pt x="600" y="204"/>
                  <a:pt x="600" y="204"/>
                </a:cubicBezTo>
                <a:cubicBezTo>
                  <a:pt x="602" y="205"/>
                  <a:pt x="604" y="206"/>
                  <a:pt x="603" y="204"/>
                </a:cubicBezTo>
                <a:cubicBezTo>
                  <a:pt x="603" y="203"/>
                  <a:pt x="604" y="205"/>
                  <a:pt x="604" y="205"/>
                </a:cubicBezTo>
                <a:cubicBezTo>
                  <a:pt x="603" y="202"/>
                  <a:pt x="606" y="205"/>
                  <a:pt x="604" y="202"/>
                </a:cubicBezTo>
                <a:cubicBezTo>
                  <a:pt x="604" y="201"/>
                  <a:pt x="602" y="197"/>
                  <a:pt x="602" y="197"/>
                </a:cubicBezTo>
                <a:cubicBezTo>
                  <a:pt x="602" y="199"/>
                  <a:pt x="600" y="198"/>
                  <a:pt x="598" y="197"/>
                </a:cubicBezTo>
                <a:cubicBezTo>
                  <a:pt x="598" y="198"/>
                  <a:pt x="597" y="198"/>
                  <a:pt x="597" y="198"/>
                </a:cubicBezTo>
                <a:cubicBezTo>
                  <a:pt x="596" y="199"/>
                  <a:pt x="593" y="198"/>
                  <a:pt x="592" y="200"/>
                </a:cubicBezTo>
                <a:cubicBezTo>
                  <a:pt x="593" y="200"/>
                  <a:pt x="593" y="201"/>
                  <a:pt x="593" y="201"/>
                </a:cubicBezTo>
                <a:cubicBezTo>
                  <a:pt x="593" y="200"/>
                  <a:pt x="593" y="200"/>
                  <a:pt x="593" y="200"/>
                </a:cubicBezTo>
                <a:cubicBezTo>
                  <a:pt x="593" y="201"/>
                  <a:pt x="593" y="201"/>
                  <a:pt x="593" y="201"/>
                </a:cubicBezTo>
                <a:cubicBezTo>
                  <a:pt x="593" y="202"/>
                  <a:pt x="592" y="200"/>
                  <a:pt x="592" y="200"/>
                </a:cubicBezTo>
                <a:cubicBezTo>
                  <a:pt x="592" y="201"/>
                  <a:pt x="592" y="201"/>
                  <a:pt x="591" y="201"/>
                </a:cubicBezTo>
                <a:cubicBezTo>
                  <a:pt x="592" y="203"/>
                  <a:pt x="591" y="202"/>
                  <a:pt x="592" y="203"/>
                </a:cubicBezTo>
                <a:cubicBezTo>
                  <a:pt x="591" y="202"/>
                  <a:pt x="591" y="202"/>
                  <a:pt x="591" y="202"/>
                </a:cubicBezTo>
                <a:cubicBezTo>
                  <a:pt x="592" y="203"/>
                  <a:pt x="592" y="203"/>
                  <a:pt x="590" y="202"/>
                </a:cubicBezTo>
                <a:cubicBezTo>
                  <a:pt x="588" y="202"/>
                  <a:pt x="587" y="204"/>
                  <a:pt x="586" y="204"/>
                </a:cubicBezTo>
                <a:cubicBezTo>
                  <a:pt x="585" y="205"/>
                  <a:pt x="584" y="207"/>
                  <a:pt x="583" y="209"/>
                </a:cubicBezTo>
                <a:cubicBezTo>
                  <a:pt x="584" y="211"/>
                  <a:pt x="583" y="210"/>
                  <a:pt x="584" y="212"/>
                </a:cubicBezTo>
                <a:cubicBezTo>
                  <a:pt x="584" y="211"/>
                  <a:pt x="584" y="211"/>
                  <a:pt x="584" y="211"/>
                </a:cubicBezTo>
                <a:cubicBezTo>
                  <a:pt x="584" y="212"/>
                  <a:pt x="583" y="211"/>
                  <a:pt x="583" y="211"/>
                </a:cubicBezTo>
                <a:cubicBezTo>
                  <a:pt x="583" y="211"/>
                  <a:pt x="583" y="211"/>
                  <a:pt x="583" y="212"/>
                </a:cubicBezTo>
                <a:cubicBezTo>
                  <a:pt x="584" y="213"/>
                  <a:pt x="582" y="210"/>
                  <a:pt x="582" y="211"/>
                </a:cubicBezTo>
                <a:cubicBezTo>
                  <a:pt x="582" y="211"/>
                  <a:pt x="583" y="212"/>
                  <a:pt x="583" y="211"/>
                </a:cubicBezTo>
                <a:cubicBezTo>
                  <a:pt x="583" y="213"/>
                  <a:pt x="582" y="211"/>
                  <a:pt x="581" y="210"/>
                </a:cubicBezTo>
                <a:cubicBezTo>
                  <a:pt x="581" y="211"/>
                  <a:pt x="581" y="212"/>
                  <a:pt x="580" y="212"/>
                </a:cubicBezTo>
                <a:cubicBezTo>
                  <a:pt x="580" y="212"/>
                  <a:pt x="581" y="213"/>
                  <a:pt x="580" y="213"/>
                </a:cubicBezTo>
                <a:cubicBezTo>
                  <a:pt x="579" y="211"/>
                  <a:pt x="581" y="214"/>
                  <a:pt x="580" y="213"/>
                </a:cubicBezTo>
                <a:cubicBezTo>
                  <a:pt x="580" y="212"/>
                  <a:pt x="580" y="212"/>
                  <a:pt x="580" y="212"/>
                </a:cubicBezTo>
                <a:cubicBezTo>
                  <a:pt x="579" y="212"/>
                  <a:pt x="579" y="213"/>
                  <a:pt x="579" y="212"/>
                </a:cubicBezTo>
                <a:cubicBezTo>
                  <a:pt x="579" y="213"/>
                  <a:pt x="577" y="212"/>
                  <a:pt x="578" y="213"/>
                </a:cubicBezTo>
                <a:cubicBezTo>
                  <a:pt x="578" y="212"/>
                  <a:pt x="578" y="212"/>
                  <a:pt x="577" y="212"/>
                </a:cubicBezTo>
                <a:cubicBezTo>
                  <a:pt x="579" y="214"/>
                  <a:pt x="576" y="212"/>
                  <a:pt x="577" y="213"/>
                </a:cubicBezTo>
                <a:cubicBezTo>
                  <a:pt x="577" y="213"/>
                  <a:pt x="577" y="213"/>
                  <a:pt x="577" y="213"/>
                </a:cubicBezTo>
                <a:cubicBezTo>
                  <a:pt x="576" y="213"/>
                  <a:pt x="575" y="213"/>
                  <a:pt x="575" y="215"/>
                </a:cubicBezTo>
                <a:cubicBezTo>
                  <a:pt x="575" y="215"/>
                  <a:pt x="573" y="214"/>
                  <a:pt x="573" y="215"/>
                </a:cubicBezTo>
                <a:cubicBezTo>
                  <a:pt x="574" y="216"/>
                  <a:pt x="574" y="216"/>
                  <a:pt x="574" y="216"/>
                </a:cubicBezTo>
                <a:cubicBezTo>
                  <a:pt x="574" y="216"/>
                  <a:pt x="574" y="215"/>
                  <a:pt x="573" y="215"/>
                </a:cubicBezTo>
                <a:cubicBezTo>
                  <a:pt x="574" y="216"/>
                  <a:pt x="573" y="215"/>
                  <a:pt x="572" y="215"/>
                </a:cubicBezTo>
                <a:cubicBezTo>
                  <a:pt x="573" y="216"/>
                  <a:pt x="573" y="216"/>
                  <a:pt x="573" y="216"/>
                </a:cubicBezTo>
                <a:cubicBezTo>
                  <a:pt x="572" y="215"/>
                  <a:pt x="573" y="217"/>
                  <a:pt x="572" y="217"/>
                </a:cubicBezTo>
                <a:cubicBezTo>
                  <a:pt x="573" y="218"/>
                  <a:pt x="572" y="218"/>
                  <a:pt x="572" y="218"/>
                </a:cubicBezTo>
                <a:cubicBezTo>
                  <a:pt x="572" y="218"/>
                  <a:pt x="572" y="218"/>
                  <a:pt x="572" y="217"/>
                </a:cubicBezTo>
                <a:cubicBezTo>
                  <a:pt x="572" y="218"/>
                  <a:pt x="572" y="218"/>
                  <a:pt x="571" y="217"/>
                </a:cubicBezTo>
                <a:cubicBezTo>
                  <a:pt x="571" y="218"/>
                  <a:pt x="572" y="219"/>
                  <a:pt x="571" y="219"/>
                </a:cubicBezTo>
                <a:cubicBezTo>
                  <a:pt x="570" y="217"/>
                  <a:pt x="571" y="219"/>
                  <a:pt x="571" y="218"/>
                </a:cubicBezTo>
                <a:cubicBezTo>
                  <a:pt x="571" y="220"/>
                  <a:pt x="572" y="221"/>
                  <a:pt x="571" y="220"/>
                </a:cubicBezTo>
                <a:cubicBezTo>
                  <a:pt x="570" y="219"/>
                  <a:pt x="570" y="219"/>
                  <a:pt x="570" y="219"/>
                </a:cubicBezTo>
                <a:cubicBezTo>
                  <a:pt x="570" y="220"/>
                  <a:pt x="569" y="218"/>
                  <a:pt x="569" y="221"/>
                </a:cubicBezTo>
                <a:cubicBezTo>
                  <a:pt x="569" y="220"/>
                  <a:pt x="569" y="220"/>
                  <a:pt x="569" y="220"/>
                </a:cubicBezTo>
                <a:cubicBezTo>
                  <a:pt x="569" y="221"/>
                  <a:pt x="568" y="221"/>
                  <a:pt x="568" y="223"/>
                </a:cubicBezTo>
                <a:cubicBezTo>
                  <a:pt x="568" y="222"/>
                  <a:pt x="567" y="222"/>
                  <a:pt x="567" y="222"/>
                </a:cubicBezTo>
                <a:cubicBezTo>
                  <a:pt x="568" y="223"/>
                  <a:pt x="567" y="223"/>
                  <a:pt x="568" y="225"/>
                </a:cubicBezTo>
                <a:cubicBezTo>
                  <a:pt x="568" y="225"/>
                  <a:pt x="568" y="224"/>
                  <a:pt x="567" y="224"/>
                </a:cubicBezTo>
                <a:cubicBezTo>
                  <a:pt x="567" y="224"/>
                  <a:pt x="566" y="222"/>
                  <a:pt x="567" y="224"/>
                </a:cubicBezTo>
                <a:cubicBezTo>
                  <a:pt x="566" y="223"/>
                  <a:pt x="566" y="223"/>
                  <a:pt x="566" y="223"/>
                </a:cubicBezTo>
                <a:cubicBezTo>
                  <a:pt x="567" y="224"/>
                  <a:pt x="567" y="225"/>
                  <a:pt x="566" y="225"/>
                </a:cubicBezTo>
                <a:cubicBezTo>
                  <a:pt x="567" y="225"/>
                  <a:pt x="566" y="226"/>
                  <a:pt x="567" y="227"/>
                </a:cubicBezTo>
                <a:cubicBezTo>
                  <a:pt x="567" y="227"/>
                  <a:pt x="566" y="225"/>
                  <a:pt x="567" y="226"/>
                </a:cubicBezTo>
                <a:cubicBezTo>
                  <a:pt x="566" y="225"/>
                  <a:pt x="566" y="225"/>
                  <a:pt x="566" y="225"/>
                </a:cubicBezTo>
                <a:cubicBezTo>
                  <a:pt x="565" y="225"/>
                  <a:pt x="565" y="226"/>
                  <a:pt x="565" y="227"/>
                </a:cubicBezTo>
                <a:cubicBezTo>
                  <a:pt x="564" y="226"/>
                  <a:pt x="565" y="227"/>
                  <a:pt x="564" y="227"/>
                </a:cubicBezTo>
                <a:cubicBezTo>
                  <a:pt x="564" y="228"/>
                  <a:pt x="563" y="227"/>
                  <a:pt x="565" y="229"/>
                </a:cubicBezTo>
                <a:cubicBezTo>
                  <a:pt x="564" y="228"/>
                  <a:pt x="564" y="228"/>
                  <a:pt x="564" y="228"/>
                </a:cubicBezTo>
                <a:cubicBezTo>
                  <a:pt x="564" y="228"/>
                  <a:pt x="563" y="228"/>
                  <a:pt x="563" y="228"/>
                </a:cubicBezTo>
                <a:cubicBezTo>
                  <a:pt x="563" y="228"/>
                  <a:pt x="563" y="229"/>
                  <a:pt x="564" y="229"/>
                </a:cubicBezTo>
                <a:cubicBezTo>
                  <a:pt x="563" y="229"/>
                  <a:pt x="563" y="229"/>
                  <a:pt x="563" y="229"/>
                </a:cubicBezTo>
                <a:cubicBezTo>
                  <a:pt x="563" y="229"/>
                  <a:pt x="564" y="230"/>
                  <a:pt x="564" y="231"/>
                </a:cubicBezTo>
                <a:cubicBezTo>
                  <a:pt x="564" y="231"/>
                  <a:pt x="564" y="231"/>
                  <a:pt x="564" y="231"/>
                </a:cubicBezTo>
                <a:cubicBezTo>
                  <a:pt x="564" y="230"/>
                  <a:pt x="563" y="229"/>
                  <a:pt x="563" y="228"/>
                </a:cubicBezTo>
                <a:cubicBezTo>
                  <a:pt x="562" y="228"/>
                  <a:pt x="563" y="230"/>
                  <a:pt x="562" y="229"/>
                </a:cubicBezTo>
                <a:cubicBezTo>
                  <a:pt x="562" y="229"/>
                  <a:pt x="562" y="229"/>
                  <a:pt x="563" y="230"/>
                </a:cubicBezTo>
                <a:cubicBezTo>
                  <a:pt x="563" y="230"/>
                  <a:pt x="562" y="230"/>
                  <a:pt x="562" y="229"/>
                </a:cubicBezTo>
                <a:cubicBezTo>
                  <a:pt x="562" y="229"/>
                  <a:pt x="562" y="230"/>
                  <a:pt x="562" y="230"/>
                </a:cubicBezTo>
                <a:close/>
                <a:moveTo>
                  <a:pt x="570" y="236"/>
                </a:moveTo>
                <a:cubicBezTo>
                  <a:pt x="570" y="236"/>
                  <a:pt x="570" y="236"/>
                  <a:pt x="570" y="236"/>
                </a:cubicBezTo>
                <a:cubicBezTo>
                  <a:pt x="570" y="235"/>
                  <a:pt x="570" y="236"/>
                  <a:pt x="570" y="236"/>
                </a:cubicBezTo>
                <a:close/>
                <a:moveTo>
                  <a:pt x="572" y="217"/>
                </a:moveTo>
                <a:cubicBezTo>
                  <a:pt x="572" y="217"/>
                  <a:pt x="572" y="217"/>
                  <a:pt x="572" y="217"/>
                </a:cubicBezTo>
                <a:cubicBezTo>
                  <a:pt x="572" y="217"/>
                  <a:pt x="572" y="217"/>
                  <a:pt x="572" y="217"/>
                </a:cubicBezTo>
                <a:close/>
                <a:moveTo>
                  <a:pt x="591" y="219"/>
                </a:moveTo>
                <a:cubicBezTo>
                  <a:pt x="591" y="219"/>
                  <a:pt x="591" y="219"/>
                  <a:pt x="591" y="219"/>
                </a:cubicBezTo>
                <a:cubicBezTo>
                  <a:pt x="591" y="219"/>
                  <a:pt x="591" y="219"/>
                  <a:pt x="591" y="219"/>
                </a:cubicBezTo>
                <a:close/>
                <a:moveTo>
                  <a:pt x="590" y="217"/>
                </a:moveTo>
                <a:cubicBezTo>
                  <a:pt x="590" y="217"/>
                  <a:pt x="590" y="217"/>
                  <a:pt x="590" y="217"/>
                </a:cubicBezTo>
                <a:cubicBezTo>
                  <a:pt x="590" y="217"/>
                  <a:pt x="590" y="217"/>
                  <a:pt x="590" y="217"/>
                </a:cubicBezTo>
                <a:cubicBezTo>
                  <a:pt x="590" y="217"/>
                  <a:pt x="590" y="217"/>
                  <a:pt x="590" y="217"/>
                </a:cubicBezTo>
                <a:close/>
                <a:moveTo>
                  <a:pt x="590" y="217"/>
                </a:moveTo>
                <a:cubicBezTo>
                  <a:pt x="590" y="217"/>
                  <a:pt x="590" y="217"/>
                  <a:pt x="590" y="217"/>
                </a:cubicBezTo>
                <a:cubicBezTo>
                  <a:pt x="590" y="216"/>
                  <a:pt x="590" y="217"/>
                  <a:pt x="590" y="217"/>
                </a:cubicBezTo>
                <a:close/>
                <a:moveTo>
                  <a:pt x="579" y="212"/>
                </a:moveTo>
                <a:cubicBezTo>
                  <a:pt x="579" y="212"/>
                  <a:pt x="579" y="212"/>
                  <a:pt x="579" y="212"/>
                </a:cubicBezTo>
                <a:cubicBezTo>
                  <a:pt x="579" y="212"/>
                  <a:pt x="579" y="212"/>
                  <a:pt x="578" y="212"/>
                </a:cubicBezTo>
                <a:lnTo>
                  <a:pt x="579" y="212"/>
                </a:lnTo>
                <a:close/>
                <a:moveTo>
                  <a:pt x="563" y="232"/>
                </a:moveTo>
                <a:cubicBezTo>
                  <a:pt x="562" y="231"/>
                  <a:pt x="562" y="231"/>
                  <a:pt x="561" y="230"/>
                </a:cubicBezTo>
                <a:lnTo>
                  <a:pt x="563" y="232"/>
                </a:lnTo>
                <a:close/>
                <a:moveTo>
                  <a:pt x="569" y="235"/>
                </a:moveTo>
                <a:cubicBezTo>
                  <a:pt x="569" y="235"/>
                  <a:pt x="569" y="235"/>
                  <a:pt x="569" y="235"/>
                </a:cubicBezTo>
                <a:cubicBezTo>
                  <a:pt x="569" y="236"/>
                  <a:pt x="569" y="235"/>
                  <a:pt x="569" y="235"/>
                </a:cubicBezTo>
                <a:cubicBezTo>
                  <a:pt x="569" y="235"/>
                  <a:pt x="569" y="234"/>
                  <a:pt x="569" y="235"/>
                </a:cubicBezTo>
                <a:close/>
                <a:moveTo>
                  <a:pt x="570" y="236"/>
                </a:moveTo>
                <a:cubicBezTo>
                  <a:pt x="570" y="236"/>
                  <a:pt x="570" y="235"/>
                  <a:pt x="570" y="234"/>
                </a:cubicBezTo>
                <a:lnTo>
                  <a:pt x="570" y="236"/>
                </a:lnTo>
                <a:close/>
                <a:moveTo>
                  <a:pt x="573" y="237"/>
                </a:moveTo>
                <a:cubicBezTo>
                  <a:pt x="573" y="237"/>
                  <a:pt x="573" y="237"/>
                  <a:pt x="572" y="236"/>
                </a:cubicBezTo>
                <a:lnTo>
                  <a:pt x="573" y="237"/>
                </a:lnTo>
                <a:close/>
                <a:moveTo>
                  <a:pt x="571" y="235"/>
                </a:moveTo>
                <a:cubicBezTo>
                  <a:pt x="572" y="236"/>
                  <a:pt x="572" y="235"/>
                  <a:pt x="572" y="236"/>
                </a:cubicBezTo>
                <a:cubicBezTo>
                  <a:pt x="572" y="235"/>
                  <a:pt x="571" y="235"/>
                  <a:pt x="571" y="235"/>
                </a:cubicBezTo>
                <a:close/>
                <a:moveTo>
                  <a:pt x="574" y="236"/>
                </a:moveTo>
                <a:cubicBezTo>
                  <a:pt x="575" y="237"/>
                  <a:pt x="574" y="235"/>
                  <a:pt x="574" y="236"/>
                </a:cubicBezTo>
                <a:cubicBezTo>
                  <a:pt x="574" y="235"/>
                  <a:pt x="574" y="236"/>
                  <a:pt x="574" y="236"/>
                </a:cubicBezTo>
                <a:close/>
                <a:moveTo>
                  <a:pt x="575" y="235"/>
                </a:moveTo>
                <a:cubicBezTo>
                  <a:pt x="575" y="235"/>
                  <a:pt x="574" y="234"/>
                  <a:pt x="574" y="234"/>
                </a:cubicBezTo>
                <a:cubicBezTo>
                  <a:pt x="574" y="234"/>
                  <a:pt x="574" y="234"/>
                  <a:pt x="574" y="234"/>
                </a:cubicBezTo>
                <a:lnTo>
                  <a:pt x="575" y="235"/>
                </a:lnTo>
                <a:close/>
                <a:moveTo>
                  <a:pt x="585" y="223"/>
                </a:moveTo>
                <a:cubicBezTo>
                  <a:pt x="586" y="223"/>
                  <a:pt x="586" y="223"/>
                  <a:pt x="586" y="223"/>
                </a:cubicBezTo>
                <a:cubicBezTo>
                  <a:pt x="585" y="223"/>
                  <a:pt x="585" y="223"/>
                  <a:pt x="585" y="223"/>
                </a:cubicBezTo>
                <a:close/>
                <a:moveTo>
                  <a:pt x="592" y="220"/>
                </a:moveTo>
                <a:cubicBezTo>
                  <a:pt x="592" y="220"/>
                  <a:pt x="591" y="219"/>
                  <a:pt x="591" y="219"/>
                </a:cubicBezTo>
                <a:cubicBezTo>
                  <a:pt x="591" y="219"/>
                  <a:pt x="592" y="220"/>
                  <a:pt x="592" y="220"/>
                </a:cubicBezTo>
                <a:close/>
                <a:moveTo>
                  <a:pt x="592" y="214"/>
                </a:moveTo>
                <a:cubicBezTo>
                  <a:pt x="591" y="213"/>
                  <a:pt x="591" y="213"/>
                  <a:pt x="591" y="213"/>
                </a:cubicBezTo>
                <a:cubicBezTo>
                  <a:pt x="592" y="214"/>
                  <a:pt x="592" y="214"/>
                  <a:pt x="592" y="214"/>
                </a:cubicBezTo>
                <a:close/>
                <a:moveTo>
                  <a:pt x="91" y="199"/>
                </a:moveTo>
                <a:cubicBezTo>
                  <a:pt x="90" y="200"/>
                  <a:pt x="91" y="199"/>
                  <a:pt x="91" y="199"/>
                </a:cubicBezTo>
                <a:cubicBezTo>
                  <a:pt x="91" y="198"/>
                  <a:pt x="91" y="199"/>
                  <a:pt x="91" y="199"/>
                </a:cubicBezTo>
                <a:close/>
                <a:moveTo>
                  <a:pt x="91" y="200"/>
                </a:moveTo>
                <a:cubicBezTo>
                  <a:pt x="91" y="200"/>
                  <a:pt x="91" y="200"/>
                  <a:pt x="92" y="200"/>
                </a:cubicBezTo>
                <a:cubicBezTo>
                  <a:pt x="92" y="200"/>
                  <a:pt x="92" y="200"/>
                  <a:pt x="91" y="200"/>
                </a:cubicBezTo>
                <a:close/>
                <a:moveTo>
                  <a:pt x="90" y="204"/>
                </a:moveTo>
                <a:cubicBezTo>
                  <a:pt x="90" y="204"/>
                  <a:pt x="90" y="204"/>
                  <a:pt x="90" y="204"/>
                </a:cubicBezTo>
                <a:cubicBezTo>
                  <a:pt x="90" y="205"/>
                  <a:pt x="91" y="203"/>
                  <a:pt x="91" y="203"/>
                </a:cubicBezTo>
                <a:cubicBezTo>
                  <a:pt x="91" y="204"/>
                  <a:pt x="90" y="205"/>
                  <a:pt x="89" y="206"/>
                </a:cubicBezTo>
                <a:cubicBezTo>
                  <a:pt x="89" y="206"/>
                  <a:pt x="90" y="205"/>
                  <a:pt x="90" y="206"/>
                </a:cubicBezTo>
                <a:cubicBezTo>
                  <a:pt x="90" y="206"/>
                  <a:pt x="91" y="206"/>
                  <a:pt x="91" y="205"/>
                </a:cubicBezTo>
                <a:cubicBezTo>
                  <a:pt x="92" y="205"/>
                  <a:pt x="90" y="207"/>
                  <a:pt x="91" y="206"/>
                </a:cubicBezTo>
                <a:cubicBezTo>
                  <a:pt x="91" y="206"/>
                  <a:pt x="90" y="207"/>
                  <a:pt x="90" y="208"/>
                </a:cubicBezTo>
                <a:cubicBezTo>
                  <a:pt x="90" y="207"/>
                  <a:pt x="90" y="208"/>
                  <a:pt x="91" y="206"/>
                </a:cubicBezTo>
                <a:cubicBezTo>
                  <a:pt x="91" y="207"/>
                  <a:pt x="91" y="207"/>
                  <a:pt x="91" y="207"/>
                </a:cubicBezTo>
                <a:cubicBezTo>
                  <a:pt x="91" y="207"/>
                  <a:pt x="91" y="208"/>
                  <a:pt x="90" y="208"/>
                </a:cubicBezTo>
                <a:cubicBezTo>
                  <a:pt x="91" y="208"/>
                  <a:pt x="92" y="207"/>
                  <a:pt x="92" y="208"/>
                </a:cubicBezTo>
                <a:cubicBezTo>
                  <a:pt x="92" y="207"/>
                  <a:pt x="92" y="207"/>
                  <a:pt x="93" y="206"/>
                </a:cubicBezTo>
                <a:cubicBezTo>
                  <a:pt x="93" y="205"/>
                  <a:pt x="93" y="205"/>
                  <a:pt x="93" y="205"/>
                </a:cubicBezTo>
                <a:cubicBezTo>
                  <a:pt x="93" y="206"/>
                  <a:pt x="92" y="208"/>
                  <a:pt x="92" y="208"/>
                </a:cubicBezTo>
                <a:cubicBezTo>
                  <a:pt x="91" y="209"/>
                  <a:pt x="92" y="208"/>
                  <a:pt x="91" y="209"/>
                </a:cubicBezTo>
                <a:cubicBezTo>
                  <a:pt x="90" y="210"/>
                  <a:pt x="89" y="210"/>
                  <a:pt x="90" y="209"/>
                </a:cubicBezTo>
                <a:cubicBezTo>
                  <a:pt x="89" y="211"/>
                  <a:pt x="90" y="210"/>
                  <a:pt x="89" y="211"/>
                </a:cubicBezTo>
                <a:cubicBezTo>
                  <a:pt x="89" y="211"/>
                  <a:pt x="90" y="210"/>
                  <a:pt x="90" y="210"/>
                </a:cubicBezTo>
                <a:cubicBezTo>
                  <a:pt x="90" y="210"/>
                  <a:pt x="90" y="209"/>
                  <a:pt x="91" y="209"/>
                </a:cubicBezTo>
                <a:cubicBezTo>
                  <a:pt x="92" y="208"/>
                  <a:pt x="90" y="210"/>
                  <a:pt x="90" y="210"/>
                </a:cubicBezTo>
                <a:cubicBezTo>
                  <a:pt x="90" y="210"/>
                  <a:pt x="90" y="210"/>
                  <a:pt x="90" y="210"/>
                </a:cubicBezTo>
                <a:cubicBezTo>
                  <a:pt x="90" y="211"/>
                  <a:pt x="90" y="210"/>
                  <a:pt x="91" y="210"/>
                </a:cubicBezTo>
                <a:cubicBezTo>
                  <a:pt x="89" y="212"/>
                  <a:pt x="90" y="210"/>
                  <a:pt x="89" y="211"/>
                </a:cubicBezTo>
                <a:cubicBezTo>
                  <a:pt x="89" y="213"/>
                  <a:pt x="89" y="213"/>
                  <a:pt x="89" y="213"/>
                </a:cubicBezTo>
                <a:cubicBezTo>
                  <a:pt x="89" y="213"/>
                  <a:pt x="90" y="211"/>
                  <a:pt x="90" y="212"/>
                </a:cubicBezTo>
                <a:cubicBezTo>
                  <a:pt x="89" y="213"/>
                  <a:pt x="89" y="213"/>
                  <a:pt x="89" y="213"/>
                </a:cubicBezTo>
                <a:cubicBezTo>
                  <a:pt x="89" y="212"/>
                  <a:pt x="89" y="212"/>
                  <a:pt x="89" y="212"/>
                </a:cubicBezTo>
                <a:cubicBezTo>
                  <a:pt x="90" y="212"/>
                  <a:pt x="91" y="211"/>
                  <a:pt x="90" y="211"/>
                </a:cubicBezTo>
                <a:cubicBezTo>
                  <a:pt x="92" y="209"/>
                  <a:pt x="91" y="210"/>
                  <a:pt x="91" y="210"/>
                </a:cubicBezTo>
                <a:cubicBezTo>
                  <a:pt x="92" y="209"/>
                  <a:pt x="91" y="210"/>
                  <a:pt x="92" y="209"/>
                </a:cubicBezTo>
                <a:cubicBezTo>
                  <a:pt x="92" y="208"/>
                  <a:pt x="92" y="208"/>
                  <a:pt x="93" y="208"/>
                </a:cubicBezTo>
                <a:cubicBezTo>
                  <a:pt x="93" y="208"/>
                  <a:pt x="92" y="209"/>
                  <a:pt x="92" y="210"/>
                </a:cubicBezTo>
                <a:cubicBezTo>
                  <a:pt x="91" y="210"/>
                  <a:pt x="91" y="210"/>
                  <a:pt x="92" y="210"/>
                </a:cubicBezTo>
                <a:cubicBezTo>
                  <a:pt x="91" y="211"/>
                  <a:pt x="90" y="212"/>
                  <a:pt x="90" y="213"/>
                </a:cubicBezTo>
                <a:cubicBezTo>
                  <a:pt x="89" y="213"/>
                  <a:pt x="90" y="212"/>
                  <a:pt x="90" y="212"/>
                </a:cubicBezTo>
                <a:cubicBezTo>
                  <a:pt x="90" y="212"/>
                  <a:pt x="91" y="211"/>
                  <a:pt x="91" y="210"/>
                </a:cubicBezTo>
                <a:cubicBezTo>
                  <a:pt x="94" y="208"/>
                  <a:pt x="90" y="212"/>
                  <a:pt x="91" y="212"/>
                </a:cubicBezTo>
                <a:cubicBezTo>
                  <a:pt x="92" y="210"/>
                  <a:pt x="93" y="210"/>
                  <a:pt x="94" y="208"/>
                </a:cubicBezTo>
                <a:cubicBezTo>
                  <a:pt x="94" y="208"/>
                  <a:pt x="94" y="207"/>
                  <a:pt x="94" y="207"/>
                </a:cubicBezTo>
                <a:cubicBezTo>
                  <a:pt x="94" y="209"/>
                  <a:pt x="94" y="208"/>
                  <a:pt x="93" y="209"/>
                </a:cubicBezTo>
                <a:cubicBezTo>
                  <a:pt x="93" y="210"/>
                  <a:pt x="93" y="210"/>
                  <a:pt x="93" y="210"/>
                </a:cubicBezTo>
                <a:cubicBezTo>
                  <a:pt x="92" y="211"/>
                  <a:pt x="92" y="211"/>
                  <a:pt x="92" y="211"/>
                </a:cubicBezTo>
                <a:cubicBezTo>
                  <a:pt x="91" y="212"/>
                  <a:pt x="91" y="213"/>
                  <a:pt x="91" y="213"/>
                </a:cubicBezTo>
                <a:cubicBezTo>
                  <a:pt x="91" y="213"/>
                  <a:pt x="91" y="212"/>
                  <a:pt x="92" y="212"/>
                </a:cubicBezTo>
                <a:cubicBezTo>
                  <a:pt x="91" y="212"/>
                  <a:pt x="91" y="213"/>
                  <a:pt x="91" y="213"/>
                </a:cubicBezTo>
                <a:cubicBezTo>
                  <a:pt x="91" y="213"/>
                  <a:pt x="92" y="211"/>
                  <a:pt x="93" y="211"/>
                </a:cubicBezTo>
                <a:cubicBezTo>
                  <a:pt x="93" y="211"/>
                  <a:pt x="92" y="212"/>
                  <a:pt x="92" y="213"/>
                </a:cubicBezTo>
                <a:cubicBezTo>
                  <a:pt x="91" y="214"/>
                  <a:pt x="91" y="214"/>
                  <a:pt x="91" y="214"/>
                </a:cubicBezTo>
                <a:cubicBezTo>
                  <a:pt x="92" y="213"/>
                  <a:pt x="91" y="214"/>
                  <a:pt x="91" y="214"/>
                </a:cubicBezTo>
                <a:cubicBezTo>
                  <a:pt x="92" y="213"/>
                  <a:pt x="92" y="212"/>
                  <a:pt x="93" y="211"/>
                </a:cubicBezTo>
                <a:cubicBezTo>
                  <a:pt x="93" y="211"/>
                  <a:pt x="93" y="212"/>
                  <a:pt x="93" y="212"/>
                </a:cubicBezTo>
                <a:cubicBezTo>
                  <a:pt x="92" y="213"/>
                  <a:pt x="92" y="213"/>
                  <a:pt x="92" y="213"/>
                </a:cubicBezTo>
                <a:cubicBezTo>
                  <a:pt x="92" y="212"/>
                  <a:pt x="91" y="214"/>
                  <a:pt x="91" y="214"/>
                </a:cubicBezTo>
                <a:cubicBezTo>
                  <a:pt x="92" y="213"/>
                  <a:pt x="92" y="213"/>
                  <a:pt x="92" y="213"/>
                </a:cubicBezTo>
                <a:cubicBezTo>
                  <a:pt x="91" y="214"/>
                  <a:pt x="91" y="214"/>
                  <a:pt x="91" y="214"/>
                </a:cubicBezTo>
                <a:cubicBezTo>
                  <a:pt x="92" y="213"/>
                  <a:pt x="92" y="214"/>
                  <a:pt x="92" y="213"/>
                </a:cubicBezTo>
                <a:cubicBezTo>
                  <a:pt x="92" y="214"/>
                  <a:pt x="92" y="214"/>
                  <a:pt x="92" y="214"/>
                </a:cubicBezTo>
                <a:cubicBezTo>
                  <a:pt x="92" y="214"/>
                  <a:pt x="93" y="212"/>
                  <a:pt x="92" y="214"/>
                </a:cubicBezTo>
                <a:cubicBezTo>
                  <a:pt x="93" y="212"/>
                  <a:pt x="92" y="214"/>
                  <a:pt x="93" y="213"/>
                </a:cubicBezTo>
                <a:cubicBezTo>
                  <a:pt x="93" y="212"/>
                  <a:pt x="93" y="212"/>
                  <a:pt x="94" y="212"/>
                </a:cubicBezTo>
                <a:cubicBezTo>
                  <a:pt x="92" y="213"/>
                  <a:pt x="94" y="212"/>
                  <a:pt x="94" y="212"/>
                </a:cubicBezTo>
                <a:cubicBezTo>
                  <a:pt x="93" y="213"/>
                  <a:pt x="93" y="213"/>
                  <a:pt x="93" y="213"/>
                </a:cubicBezTo>
                <a:cubicBezTo>
                  <a:pt x="94" y="212"/>
                  <a:pt x="94" y="212"/>
                  <a:pt x="94" y="212"/>
                </a:cubicBezTo>
                <a:cubicBezTo>
                  <a:pt x="92" y="214"/>
                  <a:pt x="94" y="212"/>
                  <a:pt x="94" y="213"/>
                </a:cubicBezTo>
                <a:cubicBezTo>
                  <a:pt x="93" y="213"/>
                  <a:pt x="93" y="214"/>
                  <a:pt x="93" y="214"/>
                </a:cubicBezTo>
                <a:cubicBezTo>
                  <a:pt x="94" y="213"/>
                  <a:pt x="94" y="213"/>
                  <a:pt x="95" y="211"/>
                </a:cubicBezTo>
                <a:cubicBezTo>
                  <a:pt x="95" y="212"/>
                  <a:pt x="93" y="213"/>
                  <a:pt x="93" y="214"/>
                </a:cubicBezTo>
                <a:cubicBezTo>
                  <a:pt x="94" y="213"/>
                  <a:pt x="92" y="215"/>
                  <a:pt x="94" y="214"/>
                </a:cubicBezTo>
                <a:cubicBezTo>
                  <a:pt x="94" y="213"/>
                  <a:pt x="94" y="213"/>
                  <a:pt x="95" y="212"/>
                </a:cubicBezTo>
                <a:cubicBezTo>
                  <a:pt x="95" y="213"/>
                  <a:pt x="94" y="213"/>
                  <a:pt x="94" y="214"/>
                </a:cubicBezTo>
                <a:cubicBezTo>
                  <a:pt x="94" y="213"/>
                  <a:pt x="95" y="212"/>
                  <a:pt x="95" y="212"/>
                </a:cubicBezTo>
                <a:cubicBezTo>
                  <a:pt x="95" y="212"/>
                  <a:pt x="96" y="211"/>
                  <a:pt x="96" y="212"/>
                </a:cubicBezTo>
                <a:cubicBezTo>
                  <a:pt x="95" y="213"/>
                  <a:pt x="95" y="212"/>
                  <a:pt x="95" y="213"/>
                </a:cubicBezTo>
                <a:cubicBezTo>
                  <a:pt x="95" y="213"/>
                  <a:pt x="97" y="211"/>
                  <a:pt x="97" y="210"/>
                </a:cubicBezTo>
                <a:cubicBezTo>
                  <a:pt x="97" y="210"/>
                  <a:pt x="98" y="208"/>
                  <a:pt x="99" y="208"/>
                </a:cubicBezTo>
                <a:cubicBezTo>
                  <a:pt x="99" y="208"/>
                  <a:pt x="98" y="208"/>
                  <a:pt x="98" y="209"/>
                </a:cubicBezTo>
                <a:cubicBezTo>
                  <a:pt x="98" y="209"/>
                  <a:pt x="98" y="209"/>
                  <a:pt x="98" y="209"/>
                </a:cubicBezTo>
                <a:cubicBezTo>
                  <a:pt x="97" y="211"/>
                  <a:pt x="96" y="212"/>
                  <a:pt x="95" y="213"/>
                </a:cubicBezTo>
                <a:cubicBezTo>
                  <a:pt x="95" y="213"/>
                  <a:pt x="95" y="213"/>
                  <a:pt x="95" y="213"/>
                </a:cubicBezTo>
                <a:cubicBezTo>
                  <a:pt x="94" y="215"/>
                  <a:pt x="94" y="215"/>
                  <a:pt x="94" y="215"/>
                </a:cubicBezTo>
                <a:cubicBezTo>
                  <a:pt x="95" y="213"/>
                  <a:pt x="95" y="214"/>
                  <a:pt x="95" y="214"/>
                </a:cubicBezTo>
                <a:cubicBezTo>
                  <a:pt x="95" y="213"/>
                  <a:pt x="95" y="214"/>
                  <a:pt x="95" y="214"/>
                </a:cubicBezTo>
                <a:cubicBezTo>
                  <a:pt x="95" y="213"/>
                  <a:pt x="97" y="212"/>
                  <a:pt x="96" y="213"/>
                </a:cubicBezTo>
                <a:cubicBezTo>
                  <a:pt x="95" y="214"/>
                  <a:pt x="95" y="214"/>
                  <a:pt x="95" y="214"/>
                </a:cubicBezTo>
                <a:cubicBezTo>
                  <a:pt x="95" y="215"/>
                  <a:pt x="96" y="213"/>
                  <a:pt x="95" y="214"/>
                </a:cubicBezTo>
                <a:cubicBezTo>
                  <a:pt x="95" y="214"/>
                  <a:pt x="95" y="214"/>
                  <a:pt x="95" y="214"/>
                </a:cubicBezTo>
                <a:cubicBezTo>
                  <a:pt x="95" y="215"/>
                  <a:pt x="96" y="215"/>
                  <a:pt x="98" y="213"/>
                </a:cubicBezTo>
                <a:cubicBezTo>
                  <a:pt x="97" y="214"/>
                  <a:pt x="97" y="214"/>
                  <a:pt x="97" y="215"/>
                </a:cubicBezTo>
                <a:cubicBezTo>
                  <a:pt x="97" y="215"/>
                  <a:pt x="98" y="214"/>
                  <a:pt x="98" y="214"/>
                </a:cubicBezTo>
                <a:cubicBezTo>
                  <a:pt x="97" y="215"/>
                  <a:pt x="97" y="215"/>
                  <a:pt x="97" y="215"/>
                </a:cubicBezTo>
                <a:cubicBezTo>
                  <a:pt x="97" y="216"/>
                  <a:pt x="98" y="215"/>
                  <a:pt x="98" y="214"/>
                </a:cubicBezTo>
                <a:cubicBezTo>
                  <a:pt x="98" y="215"/>
                  <a:pt x="98" y="215"/>
                  <a:pt x="98" y="215"/>
                </a:cubicBezTo>
                <a:cubicBezTo>
                  <a:pt x="97" y="216"/>
                  <a:pt x="98" y="215"/>
                  <a:pt x="98" y="214"/>
                </a:cubicBezTo>
                <a:cubicBezTo>
                  <a:pt x="98" y="215"/>
                  <a:pt x="98" y="215"/>
                  <a:pt x="98" y="215"/>
                </a:cubicBezTo>
                <a:cubicBezTo>
                  <a:pt x="99" y="214"/>
                  <a:pt x="99" y="214"/>
                  <a:pt x="99" y="214"/>
                </a:cubicBezTo>
                <a:cubicBezTo>
                  <a:pt x="99" y="214"/>
                  <a:pt x="99" y="214"/>
                  <a:pt x="98" y="216"/>
                </a:cubicBezTo>
                <a:cubicBezTo>
                  <a:pt x="99" y="215"/>
                  <a:pt x="99" y="215"/>
                  <a:pt x="99" y="215"/>
                </a:cubicBezTo>
                <a:cubicBezTo>
                  <a:pt x="98" y="216"/>
                  <a:pt x="99" y="216"/>
                  <a:pt x="99" y="216"/>
                </a:cubicBezTo>
                <a:cubicBezTo>
                  <a:pt x="99" y="215"/>
                  <a:pt x="99" y="215"/>
                  <a:pt x="100" y="214"/>
                </a:cubicBezTo>
                <a:cubicBezTo>
                  <a:pt x="101" y="213"/>
                  <a:pt x="100" y="214"/>
                  <a:pt x="100" y="214"/>
                </a:cubicBezTo>
                <a:cubicBezTo>
                  <a:pt x="99" y="215"/>
                  <a:pt x="99" y="215"/>
                  <a:pt x="99" y="215"/>
                </a:cubicBezTo>
                <a:cubicBezTo>
                  <a:pt x="99" y="217"/>
                  <a:pt x="100" y="216"/>
                  <a:pt x="100" y="216"/>
                </a:cubicBezTo>
                <a:cubicBezTo>
                  <a:pt x="101" y="215"/>
                  <a:pt x="101" y="215"/>
                  <a:pt x="101" y="215"/>
                </a:cubicBezTo>
                <a:cubicBezTo>
                  <a:pt x="100" y="217"/>
                  <a:pt x="101" y="216"/>
                  <a:pt x="101" y="216"/>
                </a:cubicBezTo>
                <a:cubicBezTo>
                  <a:pt x="101" y="216"/>
                  <a:pt x="102" y="214"/>
                  <a:pt x="102" y="214"/>
                </a:cubicBezTo>
                <a:cubicBezTo>
                  <a:pt x="103" y="213"/>
                  <a:pt x="101" y="216"/>
                  <a:pt x="101" y="217"/>
                </a:cubicBezTo>
                <a:cubicBezTo>
                  <a:pt x="101" y="216"/>
                  <a:pt x="102" y="216"/>
                  <a:pt x="102" y="216"/>
                </a:cubicBezTo>
                <a:cubicBezTo>
                  <a:pt x="102" y="216"/>
                  <a:pt x="102" y="216"/>
                  <a:pt x="102" y="216"/>
                </a:cubicBezTo>
                <a:cubicBezTo>
                  <a:pt x="102" y="216"/>
                  <a:pt x="102" y="216"/>
                  <a:pt x="102" y="216"/>
                </a:cubicBezTo>
                <a:cubicBezTo>
                  <a:pt x="102" y="216"/>
                  <a:pt x="102" y="216"/>
                  <a:pt x="102" y="216"/>
                </a:cubicBezTo>
                <a:cubicBezTo>
                  <a:pt x="102" y="216"/>
                  <a:pt x="102" y="217"/>
                  <a:pt x="102" y="217"/>
                </a:cubicBezTo>
                <a:cubicBezTo>
                  <a:pt x="103" y="216"/>
                  <a:pt x="102" y="217"/>
                  <a:pt x="103" y="216"/>
                </a:cubicBezTo>
                <a:cubicBezTo>
                  <a:pt x="103" y="216"/>
                  <a:pt x="103" y="216"/>
                  <a:pt x="103" y="216"/>
                </a:cubicBezTo>
                <a:cubicBezTo>
                  <a:pt x="103" y="216"/>
                  <a:pt x="103" y="216"/>
                  <a:pt x="103" y="216"/>
                </a:cubicBezTo>
                <a:cubicBezTo>
                  <a:pt x="103" y="216"/>
                  <a:pt x="103" y="216"/>
                  <a:pt x="103" y="216"/>
                </a:cubicBezTo>
                <a:cubicBezTo>
                  <a:pt x="102" y="217"/>
                  <a:pt x="102" y="217"/>
                  <a:pt x="102" y="217"/>
                </a:cubicBezTo>
                <a:cubicBezTo>
                  <a:pt x="102" y="218"/>
                  <a:pt x="103" y="216"/>
                  <a:pt x="103" y="216"/>
                </a:cubicBezTo>
                <a:cubicBezTo>
                  <a:pt x="104" y="215"/>
                  <a:pt x="103" y="216"/>
                  <a:pt x="103" y="217"/>
                </a:cubicBezTo>
                <a:cubicBezTo>
                  <a:pt x="103" y="217"/>
                  <a:pt x="103" y="216"/>
                  <a:pt x="103" y="216"/>
                </a:cubicBezTo>
                <a:cubicBezTo>
                  <a:pt x="102" y="217"/>
                  <a:pt x="103" y="217"/>
                  <a:pt x="102" y="217"/>
                </a:cubicBezTo>
                <a:cubicBezTo>
                  <a:pt x="102" y="217"/>
                  <a:pt x="103" y="216"/>
                  <a:pt x="103" y="217"/>
                </a:cubicBezTo>
                <a:cubicBezTo>
                  <a:pt x="103" y="217"/>
                  <a:pt x="104" y="216"/>
                  <a:pt x="103" y="217"/>
                </a:cubicBezTo>
                <a:cubicBezTo>
                  <a:pt x="103" y="217"/>
                  <a:pt x="103" y="217"/>
                  <a:pt x="104" y="217"/>
                </a:cubicBezTo>
                <a:cubicBezTo>
                  <a:pt x="104" y="216"/>
                  <a:pt x="104" y="216"/>
                  <a:pt x="104" y="216"/>
                </a:cubicBezTo>
                <a:cubicBezTo>
                  <a:pt x="104" y="215"/>
                  <a:pt x="105" y="215"/>
                  <a:pt x="104" y="216"/>
                </a:cubicBezTo>
                <a:cubicBezTo>
                  <a:pt x="104" y="216"/>
                  <a:pt x="104" y="216"/>
                  <a:pt x="104" y="216"/>
                </a:cubicBezTo>
                <a:cubicBezTo>
                  <a:pt x="104" y="216"/>
                  <a:pt x="104" y="216"/>
                  <a:pt x="105" y="215"/>
                </a:cubicBezTo>
                <a:cubicBezTo>
                  <a:pt x="104" y="216"/>
                  <a:pt x="104" y="216"/>
                  <a:pt x="104" y="216"/>
                </a:cubicBezTo>
                <a:cubicBezTo>
                  <a:pt x="105" y="216"/>
                  <a:pt x="105" y="216"/>
                  <a:pt x="105" y="216"/>
                </a:cubicBezTo>
                <a:cubicBezTo>
                  <a:pt x="104" y="217"/>
                  <a:pt x="103" y="218"/>
                  <a:pt x="103" y="218"/>
                </a:cubicBezTo>
                <a:cubicBezTo>
                  <a:pt x="104" y="217"/>
                  <a:pt x="104" y="217"/>
                  <a:pt x="104" y="217"/>
                </a:cubicBezTo>
                <a:cubicBezTo>
                  <a:pt x="104" y="217"/>
                  <a:pt x="104" y="217"/>
                  <a:pt x="104" y="218"/>
                </a:cubicBezTo>
                <a:cubicBezTo>
                  <a:pt x="104" y="219"/>
                  <a:pt x="106" y="215"/>
                  <a:pt x="105" y="216"/>
                </a:cubicBezTo>
                <a:cubicBezTo>
                  <a:pt x="105" y="218"/>
                  <a:pt x="105" y="218"/>
                  <a:pt x="104" y="218"/>
                </a:cubicBezTo>
                <a:cubicBezTo>
                  <a:pt x="105" y="218"/>
                  <a:pt x="105" y="218"/>
                  <a:pt x="105" y="218"/>
                </a:cubicBezTo>
                <a:cubicBezTo>
                  <a:pt x="105" y="217"/>
                  <a:pt x="104" y="218"/>
                  <a:pt x="105" y="217"/>
                </a:cubicBezTo>
                <a:cubicBezTo>
                  <a:pt x="105" y="217"/>
                  <a:pt x="105" y="217"/>
                  <a:pt x="105" y="217"/>
                </a:cubicBezTo>
                <a:cubicBezTo>
                  <a:pt x="104" y="219"/>
                  <a:pt x="106" y="218"/>
                  <a:pt x="105" y="219"/>
                </a:cubicBezTo>
                <a:cubicBezTo>
                  <a:pt x="106" y="218"/>
                  <a:pt x="105" y="219"/>
                  <a:pt x="106" y="218"/>
                </a:cubicBezTo>
                <a:cubicBezTo>
                  <a:pt x="105" y="220"/>
                  <a:pt x="106" y="218"/>
                  <a:pt x="106" y="219"/>
                </a:cubicBezTo>
                <a:cubicBezTo>
                  <a:pt x="107" y="218"/>
                  <a:pt x="107" y="218"/>
                  <a:pt x="107" y="218"/>
                </a:cubicBezTo>
                <a:cubicBezTo>
                  <a:pt x="106" y="219"/>
                  <a:pt x="108" y="216"/>
                  <a:pt x="107" y="218"/>
                </a:cubicBezTo>
                <a:cubicBezTo>
                  <a:pt x="107" y="218"/>
                  <a:pt x="106" y="219"/>
                  <a:pt x="106" y="219"/>
                </a:cubicBezTo>
                <a:cubicBezTo>
                  <a:pt x="105" y="220"/>
                  <a:pt x="107" y="218"/>
                  <a:pt x="106" y="220"/>
                </a:cubicBezTo>
                <a:cubicBezTo>
                  <a:pt x="107" y="219"/>
                  <a:pt x="107" y="218"/>
                  <a:pt x="108" y="218"/>
                </a:cubicBezTo>
                <a:cubicBezTo>
                  <a:pt x="108" y="218"/>
                  <a:pt x="107" y="219"/>
                  <a:pt x="107" y="219"/>
                </a:cubicBezTo>
                <a:cubicBezTo>
                  <a:pt x="107" y="219"/>
                  <a:pt x="108" y="219"/>
                  <a:pt x="107" y="219"/>
                </a:cubicBezTo>
                <a:cubicBezTo>
                  <a:pt x="107" y="220"/>
                  <a:pt x="107" y="220"/>
                  <a:pt x="107" y="220"/>
                </a:cubicBezTo>
                <a:cubicBezTo>
                  <a:pt x="107" y="220"/>
                  <a:pt x="107" y="220"/>
                  <a:pt x="108" y="219"/>
                </a:cubicBezTo>
                <a:cubicBezTo>
                  <a:pt x="107" y="220"/>
                  <a:pt x="108" y="220"/>
                  <a:pt x="107" y="221"/>
                </a:cubicBezTo>
                <a:cubicBezTo>
                  <a:pt x="108" y="219"/>
                  <a:pt x="107" y="221"/>
                  <a:pt x="108" y="220"/>
                </a:cubicBezTo>
                <a:cubicBezTo>
                  <a:pt x="108" y="220"/>
                  <a:pt x="108" y="220"/>
                  <a:pt x="108" y="220"/>
                </a:cubicBezTo>
                <a:cubicBezTo>
                  <a:pt x="109" y="220"/>
                  <a:pt x="109" y="219"/>
                  <a:pt x="110" y="219"/>
                </a:cubicBezTo>
                <a:cubicBezTo>
                  <a:pt x="109" y="220"/>
                  <a:pt x="109" y="220"/>
                  <a:pt x="109" y="220"/>
                </a:cubicBezTo>
                <a:cubicBezTo>
                  <a:pt x="108" y="221"/>
                  <a:pt x="109" y="220"/>
                  <a:pt x="108" y="221"/>
                </a:cubicBezTo>
                <a:cubicBezTo>
                  <a:pt x="109" y="220"/>
                  <a:pt x="108" y="221"/>
                  <a:pt x="109" y="220"/>
                </a:cubicBezTo>
                <a:cubicBezTo>
                  <a:pt x="109" y="220"/>
                  <a:pt x="109" y="220"/>
                  <a:pt x="109" y="220"/>
                </a:cubicBezTo>
                <a:cubicBezTo>
                  <a:pt x="110" y="220"/>
                  <a:pt x="110" y="219"/>
                  <a:pt x="110" y="219"/>
                </a:cubicBezTo>
                <a:cubicBezTo>
                  <a:pt x="110" y="219"/>
                  <a:pt x="109" y="221"/>
                  <a:pt x="109" y="220"/>
                </a:cubicBezTo>
                <a:cubicBezTo>
                  <a:pt x="109" y="221"/>
                  <a:pt x="109" y="221"/>
                  <a:pt x="109" y="221"/>
                </a:cubicBezTo>
                <a:cubicBezTo>
                  <a:pt x="109" y="221"/>
                  <a:pt x="109" y="221"/>
                  <a:pt x="110" y="220"/>
                </a:cubicBezTo>
                <a:cubicBezTo>
                  <a:pt x="109" y="220"/>
                  <a:pt x="109" y="221"/>
                  <a:pt x="109" y="221"/>
                </a:cubicBezTo>
                <a:cubicBezTo>
                  <a:pt x="109" y="221"/>
                  <a:pt x="110" y="220"/>
                  <a:pt x="110" y="220"/>
                </a:cubicBezTo>
                <a:cubicBezTo>
                  <a:pt x="110" y="221"/>
                  <a:pt x="110" y="221"/>
                  <a:pt x="110" y="221"/>
                </a:cubicBezTo>
                <a:cubicBezTo>
                  <a:pt x="109" y="221"/>
                  <a:pt x="109" y="221"/>
                  <a:pt x="109" y="221"/>
                </a:cubicBezTo>
                <a:cubicBezTo>
                  <a:pt x="109" y="221"/>
                  <a:pt x="109" y="221"/>
                  <a:pt x="109" y="221"/>
                </a:cubicBezTo>
                <a:cubicBezTo>
                  <a:pt x="109" y="221"/>
                  <a:pt x="109" y="221"/>
                  <a:pt x="109" y="221"/>
                </a:cubicBezTo>
                <a:cubicBezTo>
                  <a:pt x="109" y="221"/>
                  <a:pt x="109" y="221"/>
                  <a:pt x="109" y="221"/>
                </a:cubicBezTo>
                <a:cubicBezTo>
                  <a:pt x="109" y="222"/>
                  <a:pt x="109" y="222"/>
                  <a:pt x="109" y="222"/>
                </a:cubicBezTo>
                <a:cubicBezTo>
                  <a:pt x="109" y="222"/>
                  <a:pt x="110" y="221"/>
                  <a:pt x="110" y="221"/>
                </a:cubicBezTo>
                <a:cubicBezTo>
                  <a:pt x="109" y="222"/>
                  <a:pt x="111" y="221"/>
                  <a:pt x="111" y="221"/>
                </a:cubicBezTo>
                <a:cubicBezTo>
                  <a:pt x="111" y="221"/>
                  <a:pt x="110" y="222"/>
                  <a:pt x="111" y="221"/>
                </a:cubicBezTo>
                <a:cubicBezTo>
                  <a:pt x="111" y="221"/>
                  <a:pt x="112" y="220"/>
                  <a:pt x="111" y="221"/>
                </a:cubicBezTo>
                <a:cubicBezTo>
                  <a:pt x="111" y="221"/>
                  <a:pt x="111" y="222"/>
                  <a:pt x="111" y="222"/>
                </a:cubicBezTo>
                <a:cubicBezTo>
                  <a:pt x="111" y="222"/>
                  <a:pt x="111" y="221"/>
                  <a:pt x="111" y="221"/>
                </a:cubicBezTo>
                <a:cubicBezTo>
                  <a:pt x="111" y="222"/>
                  <a:pt x="112" y="220"/>
                  <a:pt x="112" y="221"/>
                </a:cubicBezTo>
                <a:cubicBezTo>
                  <a:pt x="112" y="221"/>
                  <a:pt x="112" y="222"/>
                  <a:pt x="111" y="222"/>
                </a:cubicBezTo>
                <a:cubicBezTo>
                  <a:pt x="112" y="222"/>
                  <a:pt x="112" y="222"/>
                  <a:pt x="113" y="221"/>
                </a:cubicBezTo>
                <a:cubicBezTo>
                  <a:pt x="112" y="222"/>
                  <a:pt x="112" y="222"/>
                  <a:pt x="112" y="222"/>
                </a:cubicBezTo>
                <a:cubicBezTo>
                  <a:pt x="113" y="222"/>
                  <a:pt x="113" y="222"/>
                  <a:pt x="113" y="221"/>
                </a:cubicBezTo>
                <a:cubicBezTo>
                  <a:pt x="114" y="220"/>
                  <a:pt x="113" y="221"/>
                  <a:pt x="113" y="221"/>
                </a:cubicBezTo>
                <a:cubicBezTo>
                  <a:pt x="114" y="220"/>
                  <a:pt x="114" y="220"/>
                  <a:pt x="114" y="220"/>
                </a:cubicBezTo>
                <a:cubicBezTo>
                  <a:pt x="114" y="220"/>
                  <a:pt x="114" y="220"/>
                  <a:pt x="114" y="220"/>
                </a:cubicBezTo>
                <a:cubicBezTo>
                  <a:pt x="114" y="220"/>
                  <a:pt x="115" y="220"/>
                  <a:pt x="115" y="220"/>
                </a:cubicBezTo>
                <a:cubicBezTo>
                  <a:pt x="114" y="220"/>
                  <a:pt x="115" y="220"/>
                  <a:pt x="114" y="221"/>
                </a:cubicBezTo>
                <a:cubicBezTo>
                  <a:pt x="113" y="222"/>
                  <a:pt x="114" y="222"/>
                  <a:pt x="114" y="222"/>
                </a:cubicBezTo>
                <a:cubicBezTo>
                  <a:pt x="114" y="221"/>
                  <a:pt x="114" y="221"/>
                  <a:pt x="114" y="221"/>
                </a:cubicBezTo>
                <a:cubicBezTo>
                  <a:pt x="115" y="221"/>
                  <a:pt x="114" y="222"/>
                  <a:pt x="114" y="222"/>
                </a:cubicBezTo>
                <a:cubicBezTo>
                  <a:pt x="116" y="219"/>
                  <a:pt x="116" y="219"/>
                  <a:pt x="116" y="219"/>
                </a:cubicBezTo>
                <a:cubicBezTo>
                  <a:pt x="116" y="219"/>
                  <a:pt x="115" y="221"/>
                  <a:pt x="115" y="221"/>
                </a:cubicBezTo>
                <a:cubicBezTo>
                  <a:pt x="115" y="221"/>
                  <a:pt x="117" y="219"/>
                  <a:pt x="117" y="219"/>
                </a:cubicBezTo>
                <a:cubicBezTo>
                  <a:pt x="117" y="219"/>
                  <a:pt x="118" y="218"/>
                  <a:pt x="118" y="218"/>
                </a:cubicBezTo>
                <a:cubicBezTo>
                  <a:pt x="117" y="219"/>
                  <a:pt x="118" y="218"/>
                  <a:pt x="117" y="219"/>
                </a:cubicBezTo>
                <a:cubicBezTo>
                  <a:pt x="117" y="220"/>
                  <a:pt x="117" y="220"/>
                  <a:pt x="117" y="220"/>
                </a:cubicBezTo>
                <a:cubicBezTo>
                  <a:pt x="117" y="220"/>
                  <a:pt x="116" y="221"/>
                  <a:pt x="116" y="222"/>
                </a:cubicBezTo>
                <a:cubicBezTo>
                  <a:pt x="116" y="221"/>
                  <a:pt x="116" y="222"/>
                  <a:pt x="116" y="222"/>
                </a:cubicBezTo>
                <a:cubicBezTo>
                  <a:pt x="117" y="221"/>
                  <a:pt x="117" y="222"/>
                  <a:pt x="118" y="220"/>
                </a:cubicBezTo>
                <a:cubicBezTo>
                  <a:pt x="118" y="220"/>
                  <a:pt x="117" y="222"/>
                  <a:pt x="117" y="222"/>
                </a:cubicBezTo>
                <a:cubicBezTo>
                  <a:pt x="117" y="222"/>
                  <a:pt x="117" y="222"/>
                  <a:pt x="118" y="222"/>
                </a:cubicBezTo>
                <a:cubicBezTo>
                  <a:pt x="117" y="222"/>
                  <a:pt x="117" y="222"/>
                  <a:pt x="117" y="222"/>
                </a:cubicBezTo>
                <a:cubicBezTo>
                  <a:pt x="118" y="222"/>
                  <a:pt x="118" y="223"/>
                  <a:pt x="119" y="221"/>
                </a:cubicBezTo>
                <a:cubicBezTo>
                  <a:pt x="118" y="222"/>
                  <a:pt x="118" y="222"/>
                  <a:pt x="118" y="222"/>
                </a:cubicBezTo>
                <a:cubicBezTo>
                  <a:pt x="118" y="223"/>
                  <a:pt x="120" y="220"/>
                  <a:pt x="119" y="221"/>
                </a:cubicBezTo>
                <a:cubicBezTo>
                  <a:pt x="119" y="222"/>
                  <a:pt x="119" y="222"/>
                  <a:pt x="119" y="222"/>
                </a:cubicBezTo>
                <a:cubicBezTo>
                  <a:pt x="119" y="221"/>
                  <a:pt x="118" y="223"/>
                  <a:pt x="119" y="222"/>
                </a:cubicBezTo>
                <a:cubicBezTo>
                  <a:pt x="119" y="222"/>
                  <a:pt x="119" y="222"/>
                  <a:pt x="119" y="223"/>
                </a:cubicBezTo>
                <a:cubicBezTo>
                  <a:pt x="119" y="222"/>
                  <a:pt x="119" y="223"/>
                  <a:pt x="120" y="222"/>
                </a:cubicBezTo>
                <a:cubicBezTo>
                  <a:pt x="119" y="223"/>
                  <a:pt x="119" y="223"/>
                  <a:pt x="119" y="223"/>
                </a:cubicBezTo>
                <a:cubicBezTo>
                  <a:pt x="119" y="224"/>
                  <a:pt x="120" y="222"/>
                  <a:pt x="120" y="222"/>
                </a:cubicBezTo>
                <a:cubicBezTo>
                  <a:pt x="120" y="222"/>
                  <a:pt x="120" y="223"/>
                  <a:pt x="120" y="223"/>
                </a:cubicBezTo>
                <a:cubicBezTo>
                  <a:pt x="120" y="222"/>
                  <a:pt x="120" y="223"/>
                  <a:pt x="120" y="222"/>
                </a:cubicBezTo>
                <a:cubicBezTo>
                  <a:pt x="120" y="224"/>
                  <a:pt x="120" y="224"/>
                  <a:pt x="120" y="224"/>
                </a:cubicBezTo>
                <a:cubicBezTo>
                  <a:pt x="120" y="224"/>
                  <a:pt x="121" y="225"/>
                  <a:pt x="123" y="224"/>
                </a:cubicBezTo>
                <a:cubicBezTo>
                  <a:pt x="122" y="225"/>
                  <a:pt x="122" y="225"/>
                  <a:pt x="121" y="226"/>
                </a:cubicBezTo>
                <a:cubicBezTo>
                  <a:pt x="122" y="225"/>
                  <a:pt x="121" y="226"/>
                  <a:pt x="122" y="225"/>
                </a:cubicBezTo>
                <a:cubicBezTo>
                  <a:pt x="122" y="225"/>
                  <a:pt x="122" y="225"/>
                  <a:pt x="122" y="225"/>
                </a:cubicBezTo>
                <a:cubicBezTo>
                  <a:pt x="122" y="225"/>
                  <a:pt x="122" y="226"/>
                  <a:pt x="122" y="226"/>
                </a:cubicBezTo>
                <a:cubicBezTo>
                  <a:pt x="122" y="225"/>
                  <a:pt x="122" y="225"/>
                  <a:pt x="122" y="225"/>
                </a:cubicBezTo>
                <a:cubicBezTo>
                  <a:pt x="123" y="225"/>
                  <a:pt x="121" y="227"/>
                  <a:pt x="122" y="226"/>
                </a:cubicBezTo>
                <a:cubicBezTo>
                  <a:pt x="122" y="227"/>
                  <a:pt x="122" y="227"/>
                  <a:pt x="122" y="227"/>
                </a:cubicBezTo>
                <a:cubicBezTo>
                  <a:pt x="123" y="225"/>
                  <a:pt x="122" y="227"/>
                  <a:pt x="123" y="226"/>
                </a:cubicBezTo>
                <a:cubicBezTo>
                  <a:pt x="122" y="226"/>
                  <a:pt x="122" y="226"/>
                  <a:pt x="122" y="226"/>
                </a:cubicBezTo>
                <a:cubicBezTo>
                  <a:pt x="122" y="227"/>
                  <a:pt x="124" y="225"/>
                  <a:pt x="123" y="226"/>
                </a:cubicBezTo>
                <a:cubicBezTo>
                  <a:pt x="123" y="226"/>
                  <a:pt x="124" y="226"/>
                  <a:pt x="125" y="225"/>
                </a:cubicBezTo>
                <a:cubicBezTo>
                  <a:pt x="124" y="226"/>
                  <a:pt x="124" y="226"/>
                  <a:pt x="124" y="226"/>
                </a:cubicBezTo>
                <a:cubicBezTo>
                  <a:pt x="124" y="226"/>
                  <a:pt x="125" y="227"/>
                  <a:pt x="126" y="225"/>
                </a:cubicBezTo>
                <a:cubicBezTo>
                  <a:pt x="126" y="226"/>
                  <a:pt x="126" y="226"/>
                  <a:pt x="126" y="226"/>
                </a:cubicBezTo>
                <a:cubicBezTo>
                  <a:pt x="127" y="225"/>
                  <a:pt x="125" y="228"/>
                  <a:pt x="127" y="226"/>
                </a:cubicBezTo>
                <a:cubicBezTo>
                  <a:pt x="128" y="225"/>
                  <a:pt x="128" y="225"/>
                  <a:pt x="128" y="225"/>
                </a:cubicBezTo>
                <a:cubicBezTo>
                  <a:pt x="127" y="226"/>
                  <a:pt x="127" y="226"/>
                  <a:pt x="127" y="226"/>
                </a:cubicBezTo>
                <a:cubicBezTo>
                  <a:pt x="128" y="225"/>
                  <a:pt x="128" y="226"/>
                  <a:pt x="128" y="225"/>
                </a:cubicBezTo>
                <a:cubicBezTo>
                  <a:pt x="128" y="226"/>
                  <a:pt x="128" y="226"/>
                  <a:pt x="128" y="226"/>
                </a:cubicBezTo>
                <a:cubicBezTo>
                  <a:pt x="128" y="226"/>
                  <a:pt x="129" y="225"/>
                  <a:pt x="129" y="225"/>
                </a:cubicBezTo>
                <a:cubicBezTo>
                  <a:pt x="129" y="226"/>
                  <a:pt x="129" y="226"/>
                  <a:pt x="129" y="226"/>
                </a:cubicBezTo>
                <a:cubicBezTo>
                  <a:pt x="128" y="228"/>
                  <a:pt x="128" y="230"/>
                  <a:pt x="130" y="228"/>
                </a:cubicBezTo>
                <a:cubicBezTo>
                  <a:pt x="130" y="228"/>
                  <a:pt x="129" y="229"/>
                  <a:pt x="129" y="229"/>
                </a:cubicBezTo>
                <a:cubicBezTo>
                  <a:pt x="131" y="228"/>
                  <a:pt x="130" y="231"/>
                  <a:pt x="132" y="229"/>
                </a:cubicBezTo>
                <a:cubicBezTo>
                  <a:pt x="133" y="228"/>
                  <a:pt x="136" y="225"/>
                  <a:pt x="136" y="225"/>
                </a:cubicBezTo>
                <a:cubicBezTo>
                  <a:pt x="134" y="226"/>
                  <a:pt x="134" y="224"/>
                  <a:pt x="134" y="221"/>
                </a:cubicBezTo>
                <a:cubicBezTo>
                  <a:pt x="134" y="221"/>
                  <a:pt x="133" y="221"/>
                  <a:pt x="133" y="221"/>
                </a:cubicBezTo>
                <a:cubicBezTo>
                  <a:pt x="132" y="220"/>
                  <a:pt x="132" y="217"/>
                  <a:pt x="130" y="217"/>
                </a:cubicBezTo>
                <a:cubicBezTo>
                  <a:pt x="130" y="217"/>
                  <a:pt x="129" y="218"/>
                  <a:pt x="129" y="218"/>
                </a:cubicBezTo>
                <a:cubicBezTo>
                  <a:pt x="129" y="218"/>
                  <a:pt x="129" y="218"/>
                  <a:pt x="129" y="218"/>
                </a:cubicBezTo>
                <a:cubicBezTo>
                  <a:pt x="129" y="219"/>
                  <a:pt x="129" y="219"/>
                  <a:pt x="129" y="219"/>
                </a:cubicBezTo>
                <a:cubicBezTo>
                  <a:pt x="129" y="219"/>
                  <a:pt x="129" y="218"/>
                  <a:pt x="130" y="217"/>
                </a:cubicBezTo>
                <a:cubicBezTo>
                  <a:pt x="129" y="217"/>
                  <a:pt x="128" y="217"/>
                  <a:pt x="128" y="217"/>
                </a:cubicBezTo>
                <a:cubicBezTo>
                  <a:pt x="127" y="218"/>
                  <a:pt x="128" y="216"/>
                  <a:pt x="127" y="218"/>
                </a:cubicBezTo>
                <a:cubicBezTo>
                  <a:pt x="127" y="217"/>
                  <a:pt x="127" y="217"/>
                  <a:pt x="127" y="217"/>
                </a:cubicBezTo>
                <a:cubicBezTo>
                  <a:pt x="127" y="218"/>
                  <a:pt x="126" y="218"/>
                  <a:pt x="127" y="216"/>
                </a:cubicBezTo>
                <a:cubicBezTo>
                  <a:pt x="127" y="214"/>
                  <a:pt x="125" y="214"/>
                  <a:pt x="124" y="213"/>
                </a:cubicBezTo>
                <a:cubicBezTo>
                  <a:pt x="122" y="212"/>
                  <a:pt x="120" y="212"/>
                  <a:pt x="119" y="211"/>
                </a:cubicBezTo>
                <a:cubicBezTo>
                  <a:pt x="117" y="213"/>
                  <a:pt x="118" y="212"/>
                  <a:pt x="116" y="214"/>
                </a:cubicBezTo>
                <a:cubicBezTo>
                  <a:pt x="117" y="213"/>
                  <a:pt x="117" y="213"/>
                  <a:pt x="117" y="213"/>
                </a:cubicBezTo>
                <a:cubicBezTo>
                  <a:pt x="116" y="214"/>
                  <a:pt x="116" y="213"/>
                  <a:pt x="117" y="212"/>
                </a:cubicBezTo>
                <a:cubicBezTo>
                  <a:pt x="116" y="213"/>
                  <a:pt x="116" y="212"/>
                  <a:pt x="116" y="213"/>
                </a:cubicBezTo>
                <a:cubicBezTo>
                  <a:pt x="115" y="214"/>
                  <a:pt x="117" y="211"/>
                  <a:pt x="116" y="212"/>
                </a:cubicBezTo>
                <a:cubicBezTo>
                  <a:pt x="116" y="211"/>
                  <a:pt x="116" y="213"/>
                  <a:pt x="116" y="212"/>
                </a:cubicBezTo>
                <a:cubicBezTo>
                  <a:pt x="115" y="213"/>
                  <a:pt x="116" y="212"/>
                  <a:pt x="117" y="210"/>
                </a:cubicBezTo>
                <a:cubicBezTo>
                  <a:pt x="116" y="210"/>
                  <a:pt x="114" y="211"/>
                  <a:pt x="114" y="210"/>
                </a:cubicBezTo>
                <a:cubicBezTo>
                  <a:pt x="114" y="210"/>
                  <a:pt x="114" y="211"/>
                  <a:pt x="114" y="211"/>
                </a:cubicBezTo>
                <a:cubicBezTo>
                  <a:pt x="115" y="209"/>
                  <a:pt x="113" y="211"/>
                  <a:pt x="114" y="210"/>
                </a:cubicBezTo>
                <a:cubicBezTo>
                  <a:pt x="114" y="210"/>
                  <a:pt x="114" y="210"/>
                  <a:pt x="114" y="210"/>
                </a:cubicBezTo>
                <a:cubicBezTo>
                  <a:pt x="114" y="209"/>
                  <a:pt x="113" y="210"/>
                  <a:pt x="114" y="209"/>
                </a:cubicBezTo>
                <a:cubicBezTo>
                  <a:pt x="113" y="209"/>
                  <a:pt x="114" y="207"/>
                  <a:pt x="113" y="208"/>
                </a:cubicBezTo>
                <a:cubicBezTo>
                  <a:pt x="114" y="208"/>
                  <a:pt x="113" y="208"/>
                  <a:pt x="113" y="207"/>
                </a:cubicBezTo>
                <a:cubicBezTo>
                  <a:pt x="112" y="209"/>
                  <a:pt x="114" y="206"/>
                  <a:pt x="112" y="208"/>
                </a:cubicBezTo>
                <a:cubicBezTo>
                  <a:pt x="113" y="207"/>
                  <a:pt x="113" y="207"/>
                  <a:pt x="113" y="207"/>
                </a:cubicBezTo>
                <a:cubicBezTo>
                  <a:pt x="112" y="207"/>
                  <a:pt x="111" y="206"/>
                  <a:pt x="110" y="206"/>
                </a:cubicBezTo>
                <a:cubicBezTo>
                  <a:pt x="110" y="206"/>
                  <a:pt x="111" y="204"/>
                  <a:pt x="109" y="205"/>
                </a:cubicBezTo>
                <a:cubicBezTo>
                  <a:pt x="109" y="206"/>
                  <a:pt x="109" y="206"/>
                  <a:pt x="109" y="206"/>
                </a:cubicBezTo>
                <a:cubicBezTo>
                  <a:pt x="109" y="206"/>
                  <a:pt x="109" y="205"/>
                  <a:pt x="109" y="205"/>
                </a:cubicBezTo>
                <a:cubicBezTo>
                  <a:pt x="108" y="206"/>
                  <a:pt x="109" y="204"/>
                  <a:pt x="109" y="204"/>
                </a:cubicBezTo>
                <a:cubicBezTo>
                  <a:pt x="108" y="204"/>
                  <a:pt x="108" y="204"/>
                  <a:pt x="108" y="205"/>
                </a:cubicBezTo>
                <a:cubicBezTo>
                  <a:pt x="109" y="203"/>
                  <a:pt x="107" y="205"/>
                  <a:pt x="107" y="204"/>
                </a:cubicBezTo>
                <a:cubicBezTo>
                  <a:pt x="106" y="206"/>
                  <a:pt x="106" y="205"/>
                  <a:pt x="106" y="205"/>
                </a:cubicBezTo>
                <a:cubicBezTo>
                  <a:pt x="106" y="205"/>
                  <a:pt x="106" y="204"/>
                  <a:pt x="107" y="204"/>
                </a:cubicBezTo>
                <a:cubicBezTo>
                  <a:pt x="106" y="204"/>
                  <a:pt x="106" y="204"/>
                  <a:pt x="106" y="203"/>
                </a:cubicBezTo>
                <a:cubicBezTo>
                  <a:pt x="106" y="204"/>
                  <a:pt x="105" y="205"/>
                  <a:pt x="105" y="204"/>
                </a:cubicBezTo>
                <a:cubicBezTo>
                  <a:pt x="106" y="203"/>
                  <a:pt x="105" y="204"/>
                  <a:pt x="105" y="203"/>
                </a:cubicBezTo>
                <a:cubicBezTo>
                  <a:pt x="104" y="204"/>
                  <a:pt x="104" y="205"/>
                  <a:pt x="104" y="205"/>
                </a:cubicBezTo>
                <a:cubicBezTo>
                  <a:pt x="105" y="203"/>
                  <a:pt x="105" y="203"/>
                  <a:pt x="105" y="203"/>
                </a:cubicBezTo>
                <a:cubicBezTo>
                  <a:pt x="104" y="204"/>
                  <a:pt x="104" y="202"/>
                  <a:pt x="103" y="203"/>
                </a:cubicBezTo>
                <a:cubicBezTo>
                  <a:pt x="103" y="202"/>
                  <a:pt x="103" y="202"/>
                  <a:pt x="103" y="202"/>
                </a:cubicBezTo>
                <a:cubicBezTo>
                  <a:pt x="102" y="203"/>
                  <a:pt x="102" y="201"/>
                  <a:pt x="100" y="203"/>
                </a:cubicBezTo>
                <a:cubicBezTo>
                  <a:pt x="101" y="202"/>
                  <a:pt x="101" y="202"/>
                  <a:pt x="100" y="202"/>
                </a:cubicBezTo>
                <a:cubicBezTo>
                  <a:pt x="100" y="202"/>
                  <a:pt x="100" y="202"/>
                  <a:pt x="99" y="203"/>
                </a:cubicBezTo>
                <a:cubicBezTo>
                  <a:pt x="99" y="203"/>
                  <a:pt x="99" y="203"/>
                  <a:pt x="99" y="202"/>
                </a:cubicBezTo>
                <a:cubicBezTo>
                  <a:pt x="99" y="202"/>
                  <a:pt x="100" y="200"/>
                  <a:pt x="99" y="202"/>
                </a:cubicBezTo>
                <a:cubicBezTo>
                  <a:pt x="99" y="201"/>
                  <a:pt x="99" y="201"/>
                  <a:pt x="99" y="201"/>
                </a:cubicBezTo>
                <a:cubicBezTo>
                  <a:pt x="98" y="202"/>
                  <a:pt x="97" y="202"/>
                  <a:pt x="98" y="201"/>
                </a:cubicBezTo>
                <a:cubicBezTo>
                  <a:pt x="97" y="202"/>
                  <a:pt x="97" y="202"/>
                  <a:pt x="96" y="203"/>
                </a:cubicBezTo>
                <a:cubicBezTo>
                  <a:pt x="96" y="203"/>
                  <a:pt x="97" y="202"/>
                  <a:pt x="97" y="203"/>
                </a:cubicBezTo>
                <a:cubicBezTo>
                  <a:pt x="97" y="202"/>
                  <a:pt x="97" y="202"/>
                  <a:pt x="97" y="202"/>
                </a:cubicBezTo>
                <a:cubicBezTo>
                  <a:pt x="97" y="201"/>
                  <a:pt x="96" y="201"/>
                  <a:pt x="95" y="201"/>
                </a:cubicBezTo>
                <a:cubicBezTo>
                  <a:pt x="96" y="200"/>
                  <a:pt x="95" y="201"/>
                  <a:pt x="95" y="200"/>
                </a:cubicBezTo>
                <a:cubicBezTo>
                  <a:pt x="94" y="201"/>
                  <a:pt x="95" y="200"/>
                  <a:pt x="94" y="201"/>
                </a:cubicBezTo>
                <a:cubicBezTo>
                  <a:pt x="94" y="201"/>
                  <a:pt x="94" y="201"/>
                  <a:pt x="94" y="201"/>
                </a:cubicBezTo>
                <a:cubicBezTo>
                  <a:pt x="94" y="200"/>
                  <a:pt x="94" y="200"/>
                  <a:pt x="94" y="200"/>
                </a:cubicBezTo>
                <a:cubicBezTo>
                  <a:pt x="94" y="199"/>
                  <a:pt x="93" y="200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3" y="200"/>
                  <a:pt x="92" y="202"/>
                  <a:pt x="91" y="202"/>
                </a:cubicBezTo>
                <a:cubicBezTo>
                  <a:pt x="91" y="202"/>
                  <a:pt x="91" y="202"/>
                  <a:pt x="91" y="202"/>
                </a:cubicBezTo>
                <a:cubicBezTo>
                  <a:pt x="92" y="201"/>
                  <a:pt x="92" y="201"/>
                  <a:pt x="93" y="199"/>
                </a:cubicBezTo>
                <a:cubicBezTo>
                  <a:pt x="93" y="199"/>
                  <a:pt x="92" y="201"/>
                  <a:pt x="92" y="200"/>
                </a:cubicBezTo>
                <a:cubicBezTo>
                  <a:pt x="92" y="199"/>
                  <a:pt x="92" y="199"/>
                  <a:pt x="91" y="201"/>
                </a:cubicBezTo>
                <a:cubicBezTo>
                  <a:pt x="92" y="200"/>
                  <a:pt x="92" y="200"/>
                  <a:pt x="92" y="199"/>
                </a:cubicBezTo>
                <a:cubicBezTo>
                  <a:pt x="92" y="199"/>
                  <a:pt x="92" y="199"/>
                  <a:pt x="92" y="200"/>
                </a:cubicBezTo>
                <a:cubicBezTo>
                  <a:pt x="92" y="200"/>
                  <a:pt x="91" y="200"/>
                  <a:pt x="92" y="200"/>
                </a:cubicBezTo>
                <a:cubicBezTo>
                  <a:pt x="91" y="201"/>
                  <a:pt x="91" y="201"/>
                  <a:pt x="90" y="202"/>
                </a:cubicBezTo>
                <a:cubicBezTo>
                  <a:pt x="90" y="202"/>
                  <a:pt x="90" y="201"/>
                  <a:pt x="90" y="202"/>
                </a:cubicBezTo>
                <a:cubicBezTo>
                  <a:pt x="90" y="202"/>
                  <a:pt x="89" y="202"/>
                  <a:pt x="90" y="202"/>
                </a:cubicBezTo>
                <a:cubicBezTo>
                  <a:pt x="90" y="201"/>
                  <a:pt x="91" y="200"/>
                  <a:pt x="91" y="200"/>
                </a:cubicBezTo>
                <a:cubicBezTo>
                  <a:pt x="90" y="202"/>
                  <a:pt x="90" y="202"/>
                  <a:pt x="90" y="202"/>
                </a:cubicBezTo>
                <a:cubicBezTo>
                  <a:pt x="90" y="201"/>
                  <a:pt x="90" y="202"/>
                  <a:pt x="89" y="203"/>
                </a:cubicBezTo>
                <a:cubicBezTo>
                  <a:pt x="90" y="202"/>
                  <a:pt x="90" y="202"/>
                  <a:pt x="90" y="202"/>
                </a:cubicBezTo>
                <a:cubicBezTo>
                  <a:pt x="89" y="203"/>
                  <a:pt x="89" y="203"/>
                  <a:pt x="89" y="203"/>
                </a:cubicBezTo>
                <a:cubicBezTo>
                  <a:pt x="89" y="203"/>
                  <a:pt x="89" y="204"/>
                  <a:pt x="90" y="203"/>
                </a:cubicBezTo>
                <a:cubicBezTo>
                  <a:pt x="90" y="202"/>
                  <a:pt x="90" y="202"/>
                  <a:pt x="90" y="202"/>
                </a:cubicBezTo>
                <a:cubicBezTo>
                  <a:pt x="90" y="202"/>
                  <a:pt x="91" y="201"/>
                  <a:pt x="91" y="202"/>
                </a:cubicBezTo>
                <a:cubicBezTo>
                  <a:pt x="90" y="204"/>
                  <a:pt x="90" y="204"/>
                  <a:pt x="90" y="204"/>
                </a:cubicBezTo>
                <a:cubicBezTo>
                  <a:pt x="90" y="203"/>
                  <a:pt x="90" y="203"/>
                  <a:pt x="90" y="203"/>
                </a:cubicBezTo>
                <a:cubicBezTo>
                  <a:pt x="89" y="205"/>
                  <a:pt x="89" y="205"/>
                  <a:pt x="89" y="205"/>
                </a:cubicBezTo>
                <a:cubicBezTo>
                  <a:pt x="90" y="203"/>
                  <a:pt x="90" y="204"/>
                  <a:pt x="90" y="204"/>
                </a:cubicBezTo>
                <a:close/>
                <a:moveTo>
                  <a:pt x="109" y="221"/>
                </a:moveTo>
                <a:cubicBezTo>
                  <a:pt x="109" y="221"/>
                  <a:pt x="109" y="221"/>
                  <a:pt x="109" y="221"/>
                </a:cubicBezTo>
                <a:cubicBezTo>
                  <a:pt x="109" y="221"/>
                  <a:pt x="109" y="221"/>
                  <a:pt x="109" y="221"/>
                </a:cubicBezTo>
                <a:cubicBezTo>
                  <a:pt x="109" y="221"/>
                  <a:pt x="109" y="221"/>
                  <a:pt x="109" y="221"/>
                </a:cubicBezTo>
                <a:close/>
                <a:moveTo>
                  <a:pt x="89" y="209"/>
                </a:moveTo>
                <a:cubicBezTo>
                  <a:pt x="89" y="209"/>
                  <a:pt x="89" y="209"/>
                  <a:pt x="89" y="209"/>
                </a:cubicBezTo>
                <a:cubicBezTo>
                  <a:pt x="89" y="209"/>
                  <a:pt x="89" y="209"/>
                  <a:pt x="89" y="209"/>
                </a:cubicBezTo>
                <a:close/>
                <a:moveTo>
                  <a:pt x="90" y="208"/>
                </a:moveTo>
                <a:cubicBezTo>
                  <a:pt x="90" y="208"/>
                  <a:pt x="90" y="208"/>
                  <a:pt x="90" y="208"/>
                </a:cubicBezTo>
                <a:cubicBezTo>
                  <a:pt x="89" y="208"/>
                  <a:pt x="89" y="208"/>
                  <a:pt x="89" y="209"/>
                </a:cubicBezTo>
                <a:cubicBezTo>
                  <a:pt x="89" y="209"/>
                  <a:pt x="88" y="210"/>
                  <a:pt x="89" y="209"/>
                </a:cubicBezTo>
                <a:cubicBezTo>
                  <a:pt x="89" y="210"/>
                  <a:pt x="88" y="210"/>
                  <a:pt x="88" y="210"/>
                </a:cubicBezTo>
                <a:cubicBezTo>
                  <a:pt x="89" y="210"/>
                  <a:pt x="89" y="208"/>
                  <a:pt x="90" y="208"/>
                </a:cubicBezTo>
                <a:close/>
                <a:moveTo>
                  <a:pt x="107" y="204"/>
                </a:moveTo>
                <a:cubicBezTo>
                  <a:pt x="107" y="204"/>
                  <a:pt x="107" y="204"/>
                  <a:pt x="107" y="204"/>
                </a:cubicBezTo>
                <a:cubicBezTo>
                  <a:pt x="107" y="204"/>
                  <a:pt x="107" y="204"/>
                  <a:pt x="107" y="204"/>
                </a:cubicBezTo>
                <a:close/>
                <a:moveTo>
                  <a:pt x="111" y="222"/>
                </a:moveTo>
                <a:cubicBezTo>
                  <a:pt x="111" y="222"/>
                  <a:pt x="111" y="222"/>
                  <a:pt x="111" y="222"/>
                </a:cubicBezTo>
                <a:cubicBezTo>
                  <a:pt x="111" y="223"/>
                  <a:pt x="111" y="222"/>
                  <a:pt x="111" y="222"/>
                </a:cubicBezTo>
                <a:close/>
                <a:moveTo>
                  <a:pt x="114" y="209"/>
                </a:moveTo>
                <a:cubicBezTo>
                  <a:pt x="114" y="209"/>
                  <a:pt x="114" y="209"/>
                  <a:pt x="114" y="208"/>
                </a:cubicBezTo>
                <a:cubicBezTo>
                  <a:pt x="114" y="209"/>
                  <a:pt x="114" y="209"/>
                  <a:pt x="114" y="209"/>
                </a:cubicBezTo>
                <a:cubicBezTo>
                  <a:pt x="114" y="209"/>
                  <a:pt x="114" y="209"/>
                  <a:pt x="114" y="209"/>
                </a:cubicBezTo>
                <a:close/>
                <a:moveTo>
                  <a:pt x="91" y="199"/>
                </a:moveTo>
                <a:cubicBezTo>
                  <a:pt x="90" y="201"/>
                  <a:pt x="90" y="201"/>
                  <a:pt x="90" y="201"/>
                </a:cubicBezTo>
                <a:cubicBezTo>
                  <a:pt x="91" y="200"/>
                  <a:pt x="91" y="200"/>
                  <a:pt x="91" y="199"/>
                </a:cubicBezTo>
                <a:close/>
                <a:moveTo>
                  <a:pt x="89" y="208"/>
                </a:moveTo>
                <a:cubicBezTo>
                  <a:pt x="89" y="208"/>
                  <a:pt x="90" y="207"/>
                  <a:pt x="90" y="208"/>
                </a:cubicBezTo>
                <a:cubicBezTo>
                  <a:pt x="89" y="208"/>
                  <a:pt x="89" y="208"/>
                  <a:pt x="89" y="208"/>
                </a:cubicBezTo>
                <a:cubicBezTo>
                  <a:pt x="89" y="208"/>
                  <a:pt x="89" y="208"/>
                  <a:pt x="89" y="208"/>
                </a:cubicBezTo>
                <a:close/>
                <a:moveTo>
                  <a:pt x="89" y="209"/>
                </a:moveTo>
                <a:cubicBezTo>
                  <a:pt x="89" y="209"/>
                  <a:pt x="90" y="209"/>
                  <a:pt x="90" y="208"/>
                </a:cubicBezTo>
                <a:lnTo>
                  <a:pt x="89" y="209"/>
                </a:lnTo>
                <a:close/>
                <a:moveTo>
                  <a:pt x="89" y="212"/>
                </a:moveTo>
                <a:cubicBezTo>
                  <a:pt x="89" y="212"/>
                  <a:pt x="89" y="212"/>
                  <a:pt x="89" y="211"/>
                </a:cubicBezTo>
                <a:lnTo>
                  <a:pt x="89" y="212"/>
                </a:lnTo>
                <a:close/>
                <a:moveTo>
                  <a:pt x="90" y="210"/>
                </a:moveTo>
                <a:cubicBezTo>
                  <a:pt x="89" y="211"/>
                  <a:pt x="90" y="210"/>
                  <a:pt x="90" y="211"/>
                </a:cubicBezTo>
                <a:cubicBezTo>
                  <a:pt x="90" y="210"/>
                  <a:pt x="90" y="210"/>
                  <a:pt x="90" y="210"/>
                </a:cubicBezTo>
                <a:close/>
                <a:moveTo>
                  <a:pt x="90" y="213"/>
                </a:moveTo>
                <a:cubicBezTo>
                  <a:pt x="90" y="214"/>
                  <a:pt x="91" y="212"/>
                  <a:pt x="90" y="213"/>
                </a:cubicBezTo>
                <a:cubicBezTo>
                  <a:pt x="91" y="212"/>
                  <a:pt x="90" y="213"/>
                  <a:pt x="90" y="213"/>
                </a:cubicBezTo>
                <a:close/>
                <a:moveTo>
                  <a:pt x="92" y="212"/>
                </a:moveTo>
                <a:cubicBezTo>
                  <a:pt x="91" y="213"/>
                  <a:pt x="91" y="213"/>
                  <a:pt x="91" y="213"/>
                </a:cubicBezTo>
                <a:cubicBezTo>
                  <a:pt x="91" y="213"/>
                  <a:pt x="92" y="213"/>
                  <a:pt x="92" y="212"/>
                </a:cubicBezTo>
                <a:close/>
                <a:moveTo>
                  <a:pt x="106" y="219"/>
                </a:moveTo>
                <a:cubicBezTo>
                  <a:pt x="106" y="219"/>
                  <a:pt x="106" y="219"/>
                  <a:pt x="106" y="219"/>
                </a:cubicBezTo>
                <a:cubicBezTo>
                  <a:pt x="106" y="219"/>
                  <a:pt x="106" y="219"/>
                  <a:pt x="106" y="219"/>
                </a:cubicBezTo>
                <a:close/>
                <a:moveTo>
                  <a:pt x="111" y="223"/>
                </a:moveTo>
                <a:cubicBezTo>
                  <a:pt x="111" y="223"/>
                  <a:pt x="112" y="222"/>
                  <a:pt x="112" y="223"/>
                </a:cubicBezTo>
                <a:cubicBezTo>
                  <a:pt x="112" y="223"/>
                  <a:pt x="111" y="223"/>
                  <a:pt x="111" y="223"/>
                </a:cubicBezTo>
                <a:close/>
                <a:moveTo>
                  <a:pt x="117" y="222"/>
                </a:moveTo>
                <a:cubicBezTo>
                  <a:pt x="117" y="222"/>
                  <a:pt x="117" y="222"/>
                  <a:pt x="117" y="222"/>
                </a:cubicBezTo>
                <a:cubicBezTo>
                  <a:pt x="117" y="221"/>
                  <a:pt x="117" y="221"/>
                  <a:pt x="117" y="221"/>
                </a:cubicBezTo>
                <a:lnTo>
                  <a:pt x="117" y="222"/>
                </a:lnTo>
                <a:close/>
                <a:moveTo>
                  <a:pt x="563" y="473"/>
                </a:moveTo>
                <a:cubicBezTo>
                  <a:pt x="563" y="474"/>
                  <a:pt x="563" y="473"/>
                  <a:pt x="563" y="473"/>
                </a:cubicBezTo>
                <a:cubicBezTo>
                  <a:pt x="563" y="472"/>
                  <a:pt x="563" y="473"/>
                  <a:pt x="563" y="473"/>
                </a:cubicBezTo>
                <a:close/>
                <a:moveTo>
                  <a:pt x="604" y="503"/>
                </a:moveTo>
                <a:cubicBezTo>
                  <a:pt x="605" y="503"/>
                  <a:pt x="608" y="500"/>
                  <a:pt x="608" y="500"/>
                </a:cubicBezTo>
                <a:cubicBezTo>
                  <a:pt x="606" y="500"/>
                  <a:pt x="606" y="498"/>
                  <a:pt x="606" y="496"/>
                </a:cubicBezTo>
                <a:cubicBezTo>
                  <a:pt x="606" y="496"/>
                  <a:pt x="605" y="496"/>
                  <a:pt x="605" y="495"/>
                </a:cubicBezTo>
                <a:cubicBezTo>
                  <a:pt x="604" y="495"/>
                  <a:pt x="605" y="491"/>
                  <a:pt x="602" y="492"/>
                </a:cubicBezTo>
                <a:cubicBezTo>
                  <a:pt x="602" y="492"/>
                  <a:pt x="602" y="493"/>
                  <a:pt x="602" y="493"/>
                </a:cubicBezTo>
                <a:cubicBezTo>
                  <a:pt x="602" y="492"/>
                  <a:pt x="602" y="492"/>
                  <a:pt x="602" y="492"/>
                </a:cubicBezTo>
                <a:cubicBezTo>
                  <a:pt x="601" y="493"/>
                  <a:pt x="601" y="493"/>
                  <a:pt x="601" y="493"/>
                </a:cubicBezTo>
                <a:cubicBezTo>
                  <a:pt x="601" y="493"/>
                  <a:pt x="602" y="492"/>
                  <a:pt x="602" y="492"/>
                </a:cubicBezTo>
                <a:cubicBezTo>
                  <a:pt x="601" y="492"/>
                  <a:pt x="601" y="492"/>
                  <a:pt x="600" y="491"/>
                </a:cubicBezTo>
                <a:cubicBezTo>
                  <a:pt x="599" y="492"/>
                  <a:pt x="600" y="491"/>
                  <a:pt x="599" y="492"/>
                </a:cubicBezTo>
                <a:cubicBezTo>
                  <a:pt x="600" y="492"/>
                  <a:pt x="600" y="492"/>
                  <a:pt x="600" y="492"/>
                </a:cubicBezTo>
                <a:cubicBezTo>
                  <a:pt x="599" y="492"/>
                  <a:pt x="599" y="492"/>
                  <a:pt x="600" y="490"/>
                </a:cubicBezTo>
                <a:cubicBezTo>
                  <a:pt x="599" y="488"/>
                  <a:pt x="597" y="488"/>
                  <a:pt x="596" y="487"/>
                </a:cubicBezTo>
                <a:cubicBezTo>
                  <a:pt x="595" y="486"/>
                  <a:pt x="593" y="486"/>
                  <a:pt x="591" y="486"/>
                </a:cubicBezTo>
                <a:cubicBezTo>
                  <a:pt x="589" y="488"/>
                  <a:pt x="590" y="487"/>
                  <a:pt x="588" y="488"/>
                </a:cubicBezTo>
                <a:cubicBezTo>
                  <a:pt x="589" y="487"/>
                  <a:pt x="589" y="487"/>
                  <a:pt x="589" y="487"/>
                </a:cubicBezTo>
                <a:cubicBezTo>
                  <a:pt x="588" y="488"/>
                  <a:pt x="589" y="487"/>
                  <a:pt x="589" y="486"/>
                </a:cubicBezTo>
                <a:cubicBezTo>
                  <a:pt x="588" y="487"/>
                  <a:pt x="589" y="486"/>
                  <a:pt x="588" y="487"/>
                </a:cubicBezTo>
                <a:cubicBezTo>
                  <a:pt x="587" y="488"/>
                  <a:pt x="589" y="486"/>
                  <a:pt x="588" y="486"/>
                </a:cubicBezTo>
                <a:cubicBezTo>
                  <a:pt x="589" y="486"/>
                  <a:pt x="588" y="487"/>
                  <a:pt x="588" y="486"/>
                </a:cubicBezTo>
                <a:cubicBezTo>
                  <a:pt x="587" y="488"/>
                  <a:pt x="589" y="486"/>
                  <a:pt x="589" y="484"/>
                </a:cubicBezTo>
                <a:cubicBezTo>
                  <a:pt x="588" y="484"/>
                  <a:pt x="587" y="485"/>
                  <a:pt x="587" y="484"/>
                </a:cubicBezTo>
                <a:cubicBezTo>
                  <a:pt x="587" y="484"/>
                  <a:pt x="586" y="485"/>
                  <a:pt x="586" y="485"/>
                </a:cubicBezTo>
                <a:cubicBezTo>
                  <a:pt x="587" y="483"/>
                  <a:pt x="585" y="485"/>
                  <a:pt x="586" y="484"/>
                </a:cubicBezTo>
                <a:cubicBezTo>
                  <a:pt x="586" y="484"/>
                  <a:pt x="586" y="484"/>
                  <a:pt x="586" y="484"/>
                </a:cubicBezTo>
                <a:cubicBezTo>
                  <a:pt x="587" y="483"/>
                  <a:pt x="586" y="484"/>
                  <a:pt x="586" y="483"/>
                </a:cubicBezTo>
                <a:cubicBezTo>
                  <a:pt x="585" y="484"/>
                  <a:pt x="586" y="482"/>
                  <a:pt x="585" y="483"/>
                </a:cubicBezTo>
                <a:cubicBezTo>
                  <a:pt x="586" y="482"/>
                  <a:pt x="585" y="482"/>
                  <a:pt x="586" y="482"/>
                </a:cubicBezTo>
                <a:cubicBezTo>
                  <a:pt x="584" y="484"/>
                  <a:pt x="586" y="480"/>
                  <a:pt x="585" y="482"/>
                </a:cubicBezTo>
                <a:cubicBezTo>
                  <a:pt x="585" y="481"/>
                  <a:pt x="585" y="481"/>
                  <a:pt x="585" y="481"/>
                </a:cubicBezTo>
                <a:cubicBezTo>
                  <a:pt x="584" y="481"/>
                  <a:pt x="584" y="480"/>
                  <a:pt x="582" y="481"/>
                </a:cubicBezTo>
                <a:cubicBezTo>
                  <a:pt x="582" y="481"/>
                  <a:pt x="583" y="478"/>
                  <a:pt x="582" y="479"/>
                </a:cubicBezTo>
                <a:cubicBezTo>
                  <a:pt x="581" y="480"/>
                  <a:pt x="581" y="480"/>
                  <a:pt x="581" y="480"/>
                </a:cubicBezTo>
                <a:cubicBezTo>
                  <a:pt x="581" y="480"/>
                  <a:pt x="581" y="479"/>
                  <a:pt x="582" y="479"/>
                </a:cubicBezTo>
                <a:cubicBezTo>
                  <a:pt x="581" y="480"/>
                  <a:pt x="581" y="478"/>
                  <a:pt x="581" y="478"/>
                </a:cubicBezTo>
                <a:cubicBezTo>
                  <a:pt x="581" y="479"/>
                  <a:pt x="580" y="479"/>
                  <a:pt x="580" y="479"/>
                </a:cubicBezTo>
                <a:cubicBezTo>
                  <a:pt x="581" y="477"/>
                  <a:pt x="579" y="479"/>
                  <a:pt x="580" y="478"/>
                </a:cubicBezTo>
                <a:cubicBezTo>
                  <a:pt x="578" y="480"/>
                  <a:pt x="579" y="479"/>
                  <a:pt x="578" y="479"/>
                </a:cubicBezTo>
                <a:cubicBezTo>
                  <a:pt x="578" y="479"/>
                  <a:pt x="579" y="479"/>
                  <a:pt x="579" y="478"/>
                </a:cubicBezTo>
                <a:cubicBezTo>
                  <a:pt x="579" y="478"/>
                  <a:pt x="578" y="478"/>
                  <a:pt x="579" y="478"/>
                </a:cubicBezTo>
                <a:cubicBezTo>
                  <a:pt x="578" y="478"/>
                  <a:pt x="577" y="479"/>
                  <a:pt x="578" y="478"/>
                </a:cubicBezTo>
                <a:cubicBezTo>
                  <a:pt x="578" y="477"/>
                  <a:pt x="577" y="478"/>
                  <a:pt x="577" y="477"/>
                </a:cubicBezTo>
                <a:cubicBezTo>
                  <a:pt x="577" y="479"/>
                  <a:pt x="576" y="479"/>
                  <a:pt x="576" y="479"/>
                </a:cubicBezTo>
                <a:cubicBezTo>
                  <a:pt x="577" y="477"/>
                  <a:pt x="577" y="477"/>
                  <a:pt x="577" y="477"/>
                </a:cubicBezTo>
                <a:cubicBezTo>
                  <a:pt x="576" y="478"/>
                  <a:pt x="577" y="476"/>
                  <a:pt x="575" y="477"/>
                </a:cubicBezTo>
                <a:cubicBezTo>
                  <a:pt x="575" y="476"/>
                  <a:pt x="575" y="476"/>
                  <a:pt x="575" y="476"/>
                </a:cubicBezTo>
                <a:cubicBezTo>
                  <a:pt x="574" y="477"/>
                  <a:pt x="574" y="475"/>
                  <a:pt x="573" y="477"/>
                </a:cubicBezTo>
                <a:cubicBezTo>
                  <a:pt x="573" y="476"/>
                  <a:pt x="573" y="476"/>
                  <a:pt x="573" y="476"/>
                </a:cubicBezTo>
                <a:cubicBezTo>
                  <a:pt x="572" y="476"/>
                  <a:pt x="572" y="476"/>
                  <a:pt x="571" y="477"/>
                </a:cubicBezTo>
                <a:cubicBezTo>
                  <a:pt x="571" y="477"/>
                  <a:pt x="571" y="477"/>
                  <a:pt x="571" y="476"/>
                </a:cubicBezTo>
                <a:cubicBezTo>
                  <a:pt x="571" y="476"/>
                  <a:pt x="572" y="474"/>
                  <a:pt x="571" y="476"/>
                </a:cubicBezTo>
                <a:cubicBezTo>
                  <a:pt x="571" y="475"/>
                  <a:pt x="571" y="475"/>
                  <a:pt x="571" y="475"/>
                </a:cubicBezTo>
                <a:cubicBezTo>
                  <a:pt x="571" y="476"/>
                  <a:pt x="570" y="476"/>
                  <a:pt x="570" y="475"/>
                </a:cubicBezTo>
                <a:cubicBezTo>
                  <a:pt x="569" y="476"/>
                  <a:pt x="569" y="476"/>
                  <a:pt x="569" y="477"/>
                </a:cubicBezTo>
                <a:cubicBezTo>
                  <a:pt x="568" y="477"/>
                  <a:pt x="569" y="476"/>
                  <a:pt x="569" y="477"/>
                </a:cubicBezTo>
                <a:cubicBezTo>
                  <a:pt x="570" y="475"/>
                  <a:pt x="570" y="475"/>
                  <a:pt x="570" y="475"/>
                </a:cubicBezTo>
                <a:cubicBezTo>
                  <a:pt x="569" y="475"/>
                  <a:pt x="569" y="475"/>
                  <a:pt x="568" y="475"/>
                </a:cubicBezTo>
                <a:cubicBezTo>
                  <a:pt x="568" y="474"/>
                  <a:pt x="567" y="475"/>
                  <a:pt x="567" y="474"/>
                </a:cubicBezTo>
                <a:cubicBezTo>
                  <a:pt x="567" y="475"/>
                  <a:pt x="567" y="474"/>
                  <a:pt x="566" y="475"/>
                </a:cubicBezTo>
                <a:cubicBezTo>
                  <a:pt x="566" y="474"/>
                  <a:pt x="566" y="474"/>
                  <a:pt x="566" y="474"/>
                </a:cubicBezTo>
                <a:cubicBezTo>
                  <a:pt x="566" y="474"/>
                  <a:pt x="566" y="474"/>
                  <a:pt x="566" y="473"/>
                </a:cubicBezTo>
                <a:cubicBezTo>
                  <a:pt x="566" y="473"/>
                  <a:pt x="565" y="474"/>
                  <a:pt x="565" y="475"/>
                </a:cubicBezTo>
                <a:cubicBezTo>
                  <a:pt x="565" y="474"/>
                  <a:pt x="565" y="474"/>
                  <a:pt x="565" y="474"/>
                </a:cubicBezTo>
                <a:cubicBezTo>
                  <a:pt x="565" y="474"/>
                  <a:pt x="564" y="475"/>
                  <a:pt x="563" y="476"/>
                </a:cubicBezTo>
                <a:cubicBezTo>
                  <a:pt x="564" y="476"/>
                  <a:pt x="563" y="476"/>
                  <a:pt x="563" y="476"/>
                </a:cubicBezTo>
                <a:cubicBezTo>
                  <a:pt x="564" y="475"/>
                  <a:pt x="565" y="474"/>
                  <a:pt x="565" y="473"/>
                </a:cubicBezTo>
                <a:cubicBezTo>
                  <a:pt x="565" y="473"/>
                  <a:pt x="564" y="475"/>
                  <a:pt x="565" y="473"/>
                </a:cubicBezTo>
                <a:cubicBezTo>
                  <a:pt x="565" y="473"/>
                  <a:pt x="564" y="473"/>
                  <a:pt x="564" y="474"/>
                </a:cubicBezTo>
                <a:cubicBezTo>
                  <a:pt x="564" y="474"/>
                  <a:pt x="564" y="474"/>
                  <a:pt x="564" y="473"/>
                </a:cubicBezTo>
                <a:cubicBezTo>
                  <a:pt x="564" y="473"/>
                  <a:pt x="564" y="473"/>
                  <a:pt x="564" y="474"/>
                </a:cubicBezTo>
                <a:cubicBezTo>
                  <a:pt x="564" y="474"/>
                  <a:pt x="564" y="474"/>
                  <a:pt x="564" y="474"/>
                </a:cubicBezTo>
                <a:cubicBezTo>
                  <a:pt x="563" y="475"/>
                  <a:pt x="563" y="474"/>
                  <a:pt x="562" y="476"/>
                </a:cubicBezTo>
                <a:cubicBezTo>
                  <a:pt x="562" y="475"/>
                  <a:pt x="563" y="475"/>
                  <a:pt x="563" y="475"/>
                </a:cubicBezTo>
                <a:cubicBezTo>
                  <a:pt x="562" y="476"/>
                  <a:pt x="562" y="476"/>
                  <a:pt x="562" y="475"/>
                </a:cubicBezTo>
                <a:cubicBezTo>
                  <a:pt x="563" y="475"/>
                  <a:pt x="563" y="474"/>
                  <a:pt x="564" y="474"/>
                </a:cubicBezTo>
                <a:cubicBezTo>
                  <a:pt x="562" y="476"/>
                  <a:pt x="562" y="476"/>
                  <a:pt x="562" y="476"/>
                </a:cubicBezTo>
                <a:cubicBezTo>
                  <a:pt x="562" y="475"/>
                  <a:pt x="562" y="475"/>
                  <a:pt x="561" y="476"/>
                </a:cubicBezTo>
                <a:cubicBezTo>
                  <a:pt x="562" y="476"/>
                  <a:pt x="562" y="476"/>
                  <a:pt x="562" y="476"/>
                </a:cubicBezTo>
                <a:cubicBezTo>
                  <a:pt x="561" y="477"/>
                  <a:pt x="561" y="477"/>
                  <a:pt x="561" y="477"/>
                </a:cubicBezTo>
                <a:cubicBezTo>
                  <a:pt x="562" y="477"/>
                  <a:pt x="561" y="478"/>
                  <a:pt x="562" y="477"/>
                </a:cubicBezTo>
                <a:cubicBezTo>
                  <a:pt x="562" y="476"/>
                  <a:pt x="562" y="476"/>
                  <a:pt x="562" y="476"/>
                </a:cubicBezTo>
                <a:cubicBezTo>
                  <a:pt x="563" y="476"/>
                  <a:pt x="563" y="475"/>
                  <a:pt x="563" y="476"/>
                </a:cubicBezTo>
                <a:cubicBezTo>
                  <a:pt x="562" y="477"/>
                  <a:pt x="562" y="477"/>
                  <a:pt x="562" y="477"/>
                </a:cubicBezTo>
                <a:cubicBezTo>
                  <a:pt x="562" y="477"/>
                  <a:pt x="562" y="477"/>
                  <a:pt x="562" y="477"/>
                </a:cubicBezTo>
                <a:cubicBezTo>
                  <a:pt x="561" y="478"/>
                  <a:pt x="561" y="478"/>
                  <a:pt x="561" y="478"/>
                </a:cubicBezTo>
                <a:cubicBezTo>
                  <a:pt x="563" y="477"/>
                  <a:pt x="562" y="478"/>
                  <a:pt x="562" y="478"/>
                </a:cubicBezTo>
                <a:cubicBezTo>
                  <a:pt x="562" y="478"/>
                  <a:pt x="562" y="478"/>
                  <a:pt x="562" y="478"/>
                </a:cubicBezTo>
                <a:cubicBezTo>
                  <a:pt x="562" y="479"/>
                  <a:pt x="563" y="477"/>
                  <a:pt x="563" y="477"/>
                </a:cubicBezTo>
                <a:cubicBezTo>
                  <a:pt x="563" y="477"/>
                  <a:pt x="562" y="479"/>
                  <a:pt x="561" y="479"/>
                </a:cubicBezTo>
                <a:cubicBezTo>
                  <a:pt x="562" y="480"/>
                  <a:pt x="563" y="479"/>
                  <a:pt x="562" y="480"/>
                </a:cubicBezTo>
                <a:cubicBezTo>
                  <a:pt x="562" y="480"/>
                  <a:pt x="563" y="479"/>
                  <a:pt x="564" y="479"/>
                </a:cubicBezTo>
                <a:cubicBezTo>
                  <a:pt x="564" y="479"/>
                  <a:pt x="562" y="480"/>
                  <a:pt x="563" y="480"/>
                </a:cubicBezTo>
                <a:cubicBezTo>
                  <a:pt x="563" y="480"/>
                  <a:pt x="562" y="481"/>
                  <a:pt x="562" y="481"/>
                </a:cubicBezTo>
                <a:cubicBezTo>
                  <a:pt x="562" y="481"/>
                  <a:pt x="562" y="482"/>
                  <a:pt x="563" y="480"/>
                </a:cubicBezTo>
                <a:cubicBezTo>
                  <a:pt x="563" y="481"/>
                  <a:pt x="563" y="481"/>
                  <a:pt x="564" y="481"/>
                </a:cubicBezTo>
                <a:cubicBezTo>
                  <a:pt x="563" y="481"/>
                  <a:pt x="563" y="482"/>
                  <a:pt x="562" y="482"/>
                </a:cubicBezTo>
                <a:cubicBezTo>
                  <a:pt x="563" y="481"/>
                  <a:pt x="564" y="481"/>
                  <a:pt x="564" y="481"/>
                </a:cubicBezTo>
                <a:cubicBezTo>
                  <a:pt x="564" y="480"/>
                  <a:pt x="564" y="480"/>
                  <a:pt x="565" y="479"/>
                </a:cubicBezTo>
                <a:cubicBezTo>
                  <a:pt x="565" y="479"/>
                  <a:pt x="566" y="479"/>
                  <a:pt x="566" y="479"/>
                </a:cubicBezTo>
                <a:cubicBezTo>
                  <a:pt x="565" y="480"/>
                  <a:pt x="564" y="482"/>
                  <a:pt x="564" y="482"/>
                </a:cubicBezTo>
                <a:cubicBezTo>
                  <a:pt x="563" y="483"/>
                  <a:pt x="564" y="481"/>
                  <a:pt x="563" y="483"/>
                </a:cubicBezTo>
                <a:cubicBezTo>
                  <a:pt x="562" y="484"/>
                  <a:pt x="561" y="484"/>
                  <a:pt x="562" y="483"/>
                </a:cubicBezTo>
                <a:cubicBezTo>
                  <a:pt x="561" y="485"/>
                  <a:pt x="562" y="483"/>
                  <a:pt x="561" y="485"/>
                </a:cubicBezTo>
                <a:cubicBezTo>
                  <a:pt x="561" y="485"/>
                  <a:pt x="562" y="484"/>
                  <a:pt x="562" y="484"/>
                </a:cubicBezTo>
                <a:cubicBezTo>
                  <a:pt x="562" y="483"/>
                  <a:pt x="562" y="483"/>
                  <a:pt x="563" y="483"/>
                </a:cubicBezTo>
                <a:cubicBezTo>
                  <a:pt x="564" y="481"/>
                  <a:pt x="562" y="484"/>
                  <a:pt x="562" y="484"/>
                </a:cubicBezTo>
                <a:cubicBezTo>
                  <a:pt x="562" y="484"/>
                  <a:pt x="562" y="484"/>
                  <a:pt x="562" y="484"/>
                </a:cubicBezTo>
                <a:cubicBezTo>
                  <a:pt x="562" y="485"/>
                  <a:pt x="563" y="484"/>
                  <a:pt x="563" y="484"/>
                </a:cubicBezTo>
                <a:cubicBezTo>
                  <a:pt x="561" y="486"/>
                  <a:pt x="562" y="484"/>
                  <a:pt x="561" y="485"/>
                </a:cubicBezTo>
                <a:cubicBezTo>
                  <a:pt x="561" y="487"/>
                  <a:pt x="561" y="487"/>
                  <a:pt x="561" y="487"/>
                </a:cubicBezTo>
                <a:cubicBezTo>
                  <a:pt x="561" y="487"/>
                  <a:pt x="562" y="485"/>
                  <a:pt x="562" y="486"/>
                </a:cubicBezTo>
                <a:cubicBezTo>
                  <a:pt x="561" y="486"/>
                  <a:pt x="561" y="486"/>
                  <a:pt x="561" y="486"/>
                </a:cubicBezTo>
                <a:cubicBezTo>
                  <a:pt x="562" y="486"/>
                  <a:pt x="562" y="486"/>
                  <a:pt x="562" y="486"/>
                </a:cubicBezTo>
                <a:cubicBezTo>
                  <a:pt x="562" y="485"/>
                  <a:pt x="563" y="484"/>
                  <a:pt x="563" y="484"/>
                </a:cubicBezTo>
                <a:cubicBezTo>
                  <a:pt x="564" y="483"/>
                  <a:pt x="563" y="484"/>
                  <a:pt x="563" y="484"/>
                </a:cubicBezTo>
                <a:cubicBezTo>
                  <a:pt x="564" y="483"/>
                  <a:pt x="563" y="484"/>
                  <a:pt x="564" y="483"/>
                </a:cubicBezTo>
                <a:cubicBezTo>
                  <a:pt x="564" y="482"/>
                  <a:pt x="565" y="482"/>
                  <a:pt x="565" y="482"/>
                </a:cubicBezTo>
                <a:cubicBezTo>
                  <a:pt x="565" y="482"/>
                  <a:pt x="564" y="483"/>
                  <a:pt x="564" y="484"/>
                </a:cubicBezTo>
                <a:cubicBezTo>
                  <a:pt x="563" y="484"/>
                  <a:pt x="563" y="484"/>
                  <a:pt x="564" y="484"/>
                </a:cubicBezTo>
                <a:cubicBezTo>
                  <a:pt x="563" y="485"/>
                  <a:pt x="562" y="486"/>
                  <a:pt x="562" y="486"/>
                </a:cubicBezTo>
                <a:cubicBezTo>
                  <a:pt x="561" y="487"/>
                  <a:pt x="562" y="486"/>
                  <a:pt x="563" y="486"/>
                </a:cubicBezTo>
                <a:cubicBezTo>
                  <a:pt x="563" y="485"/>
                  <a:pt x="563" y="485"/>
                  <a:pt x="563" y="484"/>
                </a:cubicBezTo>
                <a:cubicBezTo>
                  <a:pt x="566" y="482"/>
                  <a:pt x="562" y="486"/>
                  <a:pt x="563" y="486"/>
                </a:cubicBezTo>
                <a:cubicBezTo>
                  <a:pt x="564" y="484"/>
                  <a:pt x="565" y="484"/>
                  <a:pt x="566" y="482"/>
                </a:cubicBezTo>
                <a:cubicBezTo>
                  <a:pt x="566" y="481"/>
                  <a:pt x="567" y="481"/>
                  <a:pt x="567" y="481"/>
                </a:cubicBezTo>
                <a:cubicBezTo>
                  <a:pt x="566" y="482"/>
                  <a:pt x="566" y="482"/>
                  <a:pt x="565" y="483"/>
                </a:cubicBezTo>
                <a:cubicBezTo>
                  <a:pt x="565" y="483"/>
                  <a:pt x="565" y="483"/>
                  <a:pt x="565" y="483"/>
                </a:cubicBezTo>
                <a:cubicBezTo>
                  <a:pt x="564" y="485"/>
                  <a:pt x="564" y="485"/>
                  <a:pt x="564" y="485"/>
                </a:cubicBezTo>
                <a:cubicBezTo>
                  <a:pt x="564" y="486"/>
                  <a:pt x="563" y="487"/>
                  <a:pt x="563" y="487"/>
                </a:cubicBezTo>
                <a:cubicBezTo>
                  <a:pt x="563" y="487"/>
                  <a:pt x="564" y="486"/>
                  <a:pt x="564" y="486"/>
                </a:cubicBezTo>
                <a:cubicBezTo>
                  <a:pt x="563" y="486"/>
                  <a:pt x="563" y="487"/>
                  <a:pt x="563" y="487"/>
                </a:cubicBezTo>
                <a:cubicBezTo>
                  <a:pt x="563" y="486"/>
                  <a:pt x="564" y="485"/>
                  <a:pt x="565" y="485"/>
                </a:cubicBezTo>
                <a:cubicBezTo>
                  <a:pt x="565" y="485"/>
                  <a:pt x="564" y="486"/>
                  <a:pt x="564" y="487"/>
                </a:cubicBezTo>
                <a:cubicBezTo>
                  <a:pt x="563" y="487"/>
                  <a:pt x="563" y="487"/>
                  <a:pt x="563" y="487"/>
                </a:cubicBezTo>
                <a:cubicBezTo>
                  <a:pt x="564" y="487"/>
                  <a:pt x="563" y="488"/>
                  <a:pt x="563" y="488"/>
                </a:cubicBezTo>
                <a:cubicBezTo>
                  <a:pt x="564" y="487"/>
                  <a:pt x="564" y="486"/>
                  <a:pt x="565" y="485"/>
                </a:cubicBezTo>
                <a:cubicBezTo>
                  <a:pt x="565" y="485"/>
                  <a:pt x="565" y="486"/>
                  <a:pt x="565" y="486"/>
                </a:cubicBezTo>
                <a:cubicBezTo>
                  <a:pt x="564" y="486"/>
                  <a:pt x="564" y="486"/>
                  <a:pt x="564" y="486"/>
                </a:cubicBezTo>
                <a:cubicBezTo>
                  <a:pt x="565" y="486"/>
                  <a:pt x="563" y="488"/>
                  <a:pt x="563" y="488"/>
                </a:cubicBezTo>
                <a:cubicBezTo>
                  <a:pt x="564" y="487"/>
                  <a:pt x="564" y="487"/>
                  <a:pt x="564" y="487"/>
                </a:cubicBezTo>
                <a:cubicBezTo>
                  <a:pt x="564" y="488"/>
                  <a:pt x="564" y="488"/>
                  <a:pt x="564" y="488"/>
                </a:cubicBezTo>
                <a:cubicBezTo>
                  <a:pt x="564" y="487"/>
                  <a:pt x="564" y="487"/>
                  <a:pt x="564" y="487"/>
                </a:cubicBezTo>
                <a:cubicBezTo>
                  <a:pt x="564" y="488"/>
                  <a:pt x="564" y="488"/>
                  <a:pt x="564" y="488"/>
                </a:cubicBezTo>
                <a:cubicBezTo>
                  <a:pt x="564" y="488"/>
                  <a:pt x="565" y="486"/>
                  <a:pt x="564" y="487"/>
                </a:cubicBezTo>
                <a:cubicBezTo>
                  <a:pt x="565" y="486"/>
                  <a:pt x="564" y="487"/>
                  <a:pt x="565" y="487"/>
                </a:cubicBezTo>
                <a:cubicBezTo>
                  <a:pt x="565" y="486"/>
                  <a:pt x="566" y="486"/>
                  <a:pt x="566" y="486"/>
                </a:cubicBezTo>
                <a:cubicBezTo>
                  <a:pt x="565" y="487"/>
                  <a:pt x="566" y="486"/>
                  <a:pt x="566" y="486"/>
                </a:cubicBezTo>
                <a:cubicBezTo>
                  <a:pt x="565" y="487"/>
                  <a:pt x="565" y="487"/>
                  <a:pt x="565" y="487"/>
                </a:cubicBezTo>
                <a:cubicBezTo>
                  <a:pt x="566" y="486"/>
                  <a:pt x="566" y="486"/>
                  <a:pt x="566" y="486"/>
                </a:cubicBezTo>
                <a:cubicBezTo>
                  <a:pt x="564" y="488"/>
                  <a:pt x="566" y="486"/>
                  <a:pt x="566" y="486"/>
                </a:cubicBezTo>
                <a:cubicBezTo>
                  <a:pt x="566" y="487"/>
                  <a:pt x="565" y="488"/>
                  <a:pt x="565" y="488"/>
                </a:cubicBezTo>
                <a:cubicBezTo>
                  <a:pt x="566" y="487"/>
                  <a:pt x="566" y="486"/>
                  <a:pt x="567" y="485"/>
                </a:cubicBezTo>
                <a:cubicBezTo>
                  <a:pt x="567" y="486"/>
                  <a:pt x="566" y="487"/>
                  <a:pt x="565" y="488"/>
                </a:cubicBezTo>
                <a:cubicBezTo>
                  <a:pt x="566" y="487"/>
                  <a:pt x="565" y="489"/>
                  <a:pt x="566" y="488"/>
                </a:cubicBezTo>
                <a:cubicBezTo>
                  <a:pt x="566" y="487"/>
                  <a:pt x="566" y="487"/>
                  <a:pt x="567" y="486"/>
                </a:cubicBezTo>
                <a:cubicBezTo>
                  <a:pt x="567" y="486"/>
                  <a:pt x="566" y="487"/>
                  <a:pt x="566" y="487"/>
                </a:cubicBezTo>
                <a:cubicBezTo>
                  <a:pt x="566" y="487"/>
                  <a:pt x="567" y="486"/>
                  <a:pt x="567" y="486"/>
                </a:cubicBezTo>
                <a:cubicBezTo>
                  <a:pt x="567" y="486"/>
                  <a:pt x="568" y="485"/>
                  <a:pt x="568" y="486"/>
                </a:cubicBezTo>
                <a:cubicBezTo>
                  <a:pt x="567" y="487"/>
                  <a:pt x="567" y="486"/>
                  <a:pt x="567" y="487"/>
                </a:cubicBezTo>
                <a:cubicBezTo>
                  <a:pt x="567" y="487"/>
                  <a:pt x="569" y="485"/>
                  <a:pt x="569" y="484"/>
                </a:cubicBezTo>
                <a:cubicBezTo>
                  <a:pt x="569" y="484"/>
                  <a:pt x="571" y="482"/>
                  <a:pt x="571" y="482"/>
                </a:cubicBezTo>
                <a:cubicBezTo>
                  <a:pt x="571" y="482"/>
                  <a:pt x="571" y="482"/>
                  <a:pt x="570" y="483"/>
                </a:cubicBezTo>
                <a:cubicBezTo>
                  <a:pt x="570" y="483"/>
                  <a:pt x="570" y="483"/>
                  <a:pt x="570" y="483"/>
                </a:cubicBezTo>
                <a:cubicBezTo>
                  <a:pt x="569" y="485"/>
                  <a:pt x="568" y="486"/>
                  <a:pt x="567" y="487"/>
                </a:cubicBezTo>
                <a:cubicBezTo>
                  <a:pt x="568" y="487"/>
                  <a:pt x="568" y="487"/>
                  <a:pt x="568" y="487"/>
                </a:cubicBezTo>
                <a:cubicBezTo>
                  <a:pt x="566" y="488"/>
                  <a:pt x="566" y="488"/>
                  <a:pt x="566" y="488"/>
                </a:cubicBezTo>
                <a:cubicBezTo>
                  <a:pt x="567" y="487"/>
                  <a:pt x="567" y="488"/>
                  <a:pt x="567" y="488"/>
                </a:cubicBezTo>
                <a:cubicBezTo>
                  <a:pt x="568" y="487"/>
                  <a:pt x="567" y="488"/>
                  <a:pt x="567" y="488"/>
                </a:cubicBezTo>
                <a:cubicBezTo>
                  <a:pt x="567" y="487"/>
                  <a:pt x="569" y="486"/>
                  <a:pt x="568" y="487"/>
                </a:cubicBezTo>
                <a:cubicBezTo>
                  <a:pt x="567" y="488"/>
                  <a:pt x="567" y="488"/>
                  <a:pt x="567" y="488"/>
                </a:cubicBezTo>
                <a:cubicBezTo>
                  <a:pt x="567" y="489"/>
                  <a:pt x="568" y="487"/>
                  <a:pt x="568" y="488"/>
                </a:cubicBezTo>
                <a:cubicBezTo>
                  <a:pt x="567" y="488"/>
                  <a:pt x="567" y="488"/>
                  <a:pt x="567" y="488"/>
                </a:cubicBezTo>
                <a:cubicBezTo>
                  <a:pt x="567" y="489"/>
                  <a:pt x="568" y="489"/>
                  <a:pt x="570" y="487"/>
                </a:cubicBezTo>
                <a:cubicBezTo>
                  <a:pt x="569" y="488"/>
                  <a:pt x="569" y="488"/>
                  <a:pt x="569" y="489"/>
                </a:cubicBezTo>
                <a:cubicBezTo>
                  <a:pt x="569" y="489"/>
                  <a:pt x="570" y="488"/>
                  <a:pt x="570" y="488"/>
                </a:cubicBezTo>
                <a:cubicBezTo>
                  <a:pt x="569" y="489"/>
                  <a:pt x="569" y="489"/>
                  <a:pt x="569" y="489"/>
                </a:cubicBezTo>
                <a:cubicBezTo>
                  <a:pt x="569" y="490"/>
                  <a:pt x="570" y="489"/>
                  <a:pt x="570" y="488"/>
                </a:cubicBezTo>
                <a:cubicBezTo>
                  <a:pt x="570" y="489"/>
                  <a:pt x="570" y="489"/>
                  <a:pt x="570" y="489"/>
                </a:cubicBezTo>
                <a:cubicBezTo>
                  <a:pt x="569" y="490"/>
                  <a:pt x="570" y="489"/>
                  <a:pt x="571" y="488"/>
                </a:cubicBezTo>
                <a:cubicBezTo>
                  <a:pt x="570" y="489"/>
                  <a:pt x="570" y="489"/>
                  <a:pt x="570" y="489"/>
                </a:cubicBezTo>
                <a:cubicBezTo>
                  <a:pt x="571" y="488"/>
                  <a:pt x="571" y="488"/>
                  <a:pt x="571" y="488"/>
                </a:cubicBezTo>
                <a:cubicBezTo>
                  <a:pt x="571" y="488"/>
                  <a:pt x="571" y="488"/>
                  <a:pt x="570" y="490"/>
                </a:cubicBezTo>
                <a:cubicBezTo>
                  <a:pt x="571" y="489"/>
                  <a:pt x="571" y="489"/>
                  <a:pt x="571" y="489"/>
                </a:cubicBezTo>
                <a:cubicBezTo>
                  <a:pt x="570" y="490"/>
                  <a:pt x="571" y="490"/>
                  <a:pt x="571" y="490"/>
                </a:cubicBezTo>
                <a:cubicBezTo>
                  <a:pt x="571" y="489"/>
                  <a:pt x="572" y="489"/>
                  <a:pt x="572" y="488"/>
                </a:cubicBezTo>
                <a:cubicBezTo>
                  <a:pt x="573" y="487"/>
                  <a:pt x="572" y="488"/>
                  <a:pt x="573" y="488"/>
                </a:cubicBezTo>
                <a:cubicBezTo>
                  <a:pt x="572" y="489"/>
                  <a:pt x="572" y="489"/>
                  <a:pt x="572" y="489"/>
                </a:cubicBezTo>
                <a:cubicBezTo>
                  <a:pt x="571" y="491"/>
                  <a:pt x="572" y="490"/>
                  <a:pt x="572" y="490"/>
                </a:cubicBezTo>
                <a:cubicBezTo>
                  <a:pt x="573" y="490"/>
                  <a:pt x="573" y="490"/>
                  <a:pt x="573" y="490"/>
                </a:cubicBezTo>
                <a:cubicBezTo>
                  <a:pt x="572" y="491"/>
                  <a:pt x="573" y="490"/>
                  <a:pt x="573" y="490"/>
                </a:cubicBezTo>
                <a:cubicBezTo>
                  <a:pt x="573" y="490"/>
                  <a:pt x="574" y="488"/>
                  <a:pt x="575" y="488"/>
                </a:cubicBezTo>
                <a:cubicBezTo>
                  <a:pt x="575" y="487"/>
                  <a:pt x="574" y="490"/>
                  <a:pt x="573" y="491"/>
                </a:cubicBezTo>
                <a:cubicBezTo>
                  <a:pt x="574" y="490"/>
                  <a:pt x="574" y="490"/>
                  <a:pt x="574" y="490"/>
                </a:cubicBezTo>
                <a:cubicBezTo>
                  <a:pt x="574" y="490"/>
                  <a:pt x="574" y="490"/>
                  <a:pt x="574" y="490"/>
                </a:cubicBezTo>
                <a:cubicBezTo>
                  <a:pt x="574" y="490"/>
                  <a:pt x="574" y="490"/>
                  <a:pt x="574" y="490"/>
                </a:cubicBezTo>
                <a:cubicBezTo>
                  <a:pt x="574" y="490"/>
                  <a:pt x="574" y="490"/>
                  <a:pt x="574" y="490"/>
                </a:cubicBezTo>
                <a:cubicBezTo>
                  <a:pt x="574" y="490"/>
                  <a:pt x="574" y="491"/>
                  <a:pt x="574" y="491"/>
                </a:cubicBezTo>
                <a:cubicBezTo>
                  <a:pt x="575" y="490"/>
                  <a:pt x="574" y="491"/>
                  <a:pt x="575" y="490"/>
                </a:cubicBezTo>
                <a:cubicBezTo>
                  <a:pt x="575" y="490"/>
                  <a:pt x="575" y="490"/>
                  <a:pt x="575" y="490"/>
                </a:cubicBezTo>
                <a:cubicBezTo>
                  <a:pt x="575" y="490"/>
                  <a:pt x="575" y="490"/>
                  <a:pt x="575" y="490"/>
                </a:cubicBezTo>
                <a:cubicBezTo>
                  <a:pt x="575" y="490"/>
                  <a:pt x="575" y="490"/>
                  <a:pt x="575" y="490"/>
                </a:cubicBezTo>
                <a:cubicBezTo>
                  <a:pt x="574" y="491"/>
                  <a:pt x="574" y="491"/>
                  <a:pt x="574" y="491"/>
                </a:cubicBezTo>
                <a:cubicBezTo>
                  <a:pt x="574" y="492"/>
                  <a:pt x="575" y="490"/>
                  <a:pt x="575" y="490"/>
                </a:cubicBezTo>
                <a:cubicBezTo>
                  <a:pt x="576" y="489"/>
                  <a:pt x="575" y="490"/>
                  <a:pt x="575" y="491"/>
                </a:cubicBezTo>
                <a:cubicBezTo>
                  <a:pt x="575" y="491"/>
                  <a:pt x="575" y="490"/>
                  <a:pt x="575" y="491"/>
                </a:cubicBezTo>
                <a:cubicBezTo>
                  <a:pt x="575" y="491"/>
                  <a:pt x="575" y="491"/>
                  <a:pt x="575" y="491"/>
                </a:cubicBezTo>
                <a:cubicBezTo>
                  <a:pt x="575" y="491"/>
                  <a:pt x="575" y="490"/>
                  <a:pt x="575" y="491"/>
                </a:cubicBezTo>
                <a:cubicBezTo>
                  <a:pt x="575" y="491"/>
                  <a:pt x="576" y="491"/>
                  <a:pt x="575" y="492"/>
                </a:cubicBezTo>
                <a:cubicBezTo>
                  <a:pt x="575" y="491"/>
                  <a:pt x="575" y="491"/>
                  <a:pt x="576" y="491"/>
                </a:cubicBezTo>
                <a:cubicBezTo>
                  <a:pt x="576" y="491"/>
                  <a:pt x="576" y="490"/>
                  <a:pt x="576" y="490"/>
                </a:cubicBezTo>
                <a:cubicBezTo>
                  <a:pt x="576" y="490"/>
                  <a:pt x="577" y="489"/>
                  <a:pt x="576" y="490"/>
                </a:cubicBezTo>
                <a:cubicBezTo>
                  <a:pt x="576" y="490"/>
                  <a:pt x="576" y="490"/>
                  <a:pt x="576" y="490"/>
                </a:cubicBezTo>
                <a:cubicBezTo>
                  <a:pt x="576" y="490"/>
                  <a:pt x="576" y="490"/>
                  <a:pt x="577" y="489"/>
                </a:cubicBezTo>
                <a:cubicBezTo>
                  <a:pt x="576" y="491"/>
                  <a:pt x="576" y="491"/>
                  <a:pt x="576" y="491"/>
                </a:cubicBezTo>
                <a:cubicBezTo>
                  <a:pt x="577" y="490"/>
                  <a:pt x="577" y="490"/>
                  <a:pt x="577" y="490"/>
                </a:cubicBezTo>
                <a:cubicBezTo>
                  <a:pt x="576" y="491"/>
                  <a:pt x="575" y="492"/>
                  <a:pt x="575" y="492"/>
                </a:cubicBezTo>
                <a:cubicBezTo>
                  <a:pt x="576" y="491"/>
                  <a:pt x="576" y="491"/>
                  <a:pt x="576" y="491"/>
                </a:cubicBezTo>
                <a:cubicBezTo>
                  <a:pt x="576" y="491"/>
                  <a:pt x="576" y="492"/>
                  <a:pt x="576" y="492"/>
                </a:cubicBezTo>
                <a:cubicBezTo>
                  <a:pt x="576" y="493"/>
                  <a:pt x="578" y="490"/>
                  <a:pt x="578" y="491"/>
                </a:cubicBezTo>
                <a:cubicBezTo>
                  <a:pt x="577" y="492"/>
                  <a:pt x="577" y="492"/>
                  <a:pt x="577" y="492"/>
                </a:cubicBezTo>
                <a:cubicBezTo>
                  <a:pt x="577" y="492"/>
                  <a:pt x="577" y="492"/>
                  <a:pt x="577" y="492"/>
                </a:cubicBezTo>
                <a:cubicBezTo>
                  <a:pt x="577" y="491"/>
                  <a:pt x="576" y="492"/>
                  <a:pt x="577" y="492"/>
                </a:cubicBezTo>
                <a:cubicBezTo>
                  <a:pt x="577" y="491"/>
                  <a:pt x="577" y="491"/>
                  <a:pt x="578" y="491"/>
                </a:cubicBezTo>
                <a:cubicBezTo>
                  <a:pt x="576" y="494"/>
                  <a:pt x="578" y="492"/>
                  <a:pt x="577" y="493"/>
                </a:cubicBezTo>
                <a:cubicBezTo>
                  <a:pt x="578" y="492"/>
                  <a:pt x="577" y="493"/>
                  <a:pt x="578" y="493"/>
                </a:cubicBezTo>
                <a:cubicBezTo>
                  <a:pt x="577" y="494"/>
                  <a:pt x="578" y="492"/>
                  <a:pt x="578" y="493"/>
                </a:cubicBezTo>
                <a:cubicBezTo>
                  <a:pt x="579" y="492"/>
                  <a:pt x="579" y="492"/>
                  <a:pt x="579" y="492"/>
                </a:cubicBezTo>
                <a:cubicBezTo>
                  <a:pt x="578" y="493"/>
                  <a:pt x="580" y="490"/>
                  <a:pt x="579" y="492"/>
                </a:cubicBezTo>
                <a:cubicBezTo>
                  <a:pt x="579" y="492"/>
                  <a:pt x="579" y="493"/>
                  <a:pt x="578" y="493"/>
                </a:cubicBezTo>
                <a:cubicBezTo>
                  <a:pt x="577" y="495"/>
                  <a:pt x="580" y="492"/>
                  <a:pt x="578" y="494"/>
                </a:cubicBezTo>
                <a:cubicBezTo>
                  <a:pt x="579" y="493"/>
                  <a:pt x="580" y="492"/>
                  <a:pt x="580" y="492"/>
                </a:cubicBezTo>
                <a:cubicBezTo>
                  <a:pt x="580" y="492"/>
                  <a:pt x="579" y="493"/>
                  <a:pt x="579" y="494"/>
                </a:cubicBezTo>
                <a:cubicBezTo>
                  <a:pt x="579" y="493"/>
                  <a:pt x="580" y="493"/>
                  <a:pt x="579" y="493"/>
                </a:cubicBezTo>
                <a:cubicBezTo>
                  <a:pt x="579" y="494"/>
                  <a:pt x="579" y="494"/>
                  <a:pt x="579" y="494"/>
                </a:cubicBezTo>
                <a:cubicBezTo>
                  <a:pt x="579" y="494"/>
                  <a:pt x="579" y="494"/>
                  <a:pt x="580" y="494"/>
                </a:cubicBezTo>
                <a:cubicBezTo>
                  <a:pt x="579" y="495"/>
                  <a:pt x="580" y="494"/>
                  <a:pt x="580" y="495"/>
                </a:cubicBezTo>
                <a:cubicBezTo>
                  <a:pt x="581" y="494"/>
                  <a:pt x="579" y="496"/>
                  <a:pt x="581" y="494"/>
                </a:cubicBezTo>
                <a:cubicBezTo>
                  <a:pt x="580" y="494"/>
                  <a:pt x="580" y="494"/>
                  <a:pt x="580" y="494"/>
                </a:cubicBezTo>
                <a:cubicBezTo>
                  <a:pt x="581" y="494"/>
                  <a:pt x="582" y="493"/>
                  <a:pt x="582" y="493"/>
                </a:cubicBezTo>
                <a:cubicBezTo>
                  <a:pt x="581" y="494"/>
                  <a:pt x="581" y="494"/>
                  <a:pt x="581" y="494"/>
                </a:cubicBezTo>
                <a:cubicBezTo>
                  <a:pt x="580" y="495"/>
                  <a:pt x="581" y="494"/>
                  <a:pt x="580" y="495"/>
                </a:cubicBezTo>
                <a:cubicBezTo>
                  <a:pt x="581" y="494"/>
                  <a:pt x="580" y="495"/>
                  <a:pt x="581" y="494"/>
                </a:cubicBezTo>
                <a:cubicBezTo>
                  <a:pt x="581" y="494"/>
                  <a:pt x="581" y="494"/>
                  <a:pt x="581" y="494"/>
                </a:cubicBezTo>
                <a:cubicBezTo>
                  <a:pt x="582" y="494"/>
                  <a:pt x="582" y="494"/>
                  <a:pt x="582" y="494"/>
                </a:cubicBezTo>
                <a:cubicBezTo>
                  <a:pt x="582" y="494"/>
                  <a:pt x="581" y="495"/>
                  <a:pt x="581" y="495"/>
                </a:cubicBezTo>
                <a:cubicBezTo>
                  <a:pt x="581" y="495"/>
                  <a:pt x="581" y="495"/>
                  <a:pt x="581" y="495"/>
                </a:cubicBezTo>
                <a:cubicBezTo>
                  <a:pt x="581" y="495"/>
                  <a:pt x="581" y="495"/>
                  <a:pt x="582" y="495"/>
                </a:cubicBezTo>
                <a:cubicBezTo>
                  <a:pt x="582" y="495"/>
                  <a:pt x="582" y="495"/>
                  <a:pt x="582" y="495"/>
                </a:cubicBezTo>
                <a:cubicBezTo>
                  <a:pt x="582" y="495"/>
                  <a:pt x="582" y="495"/>
                  <a:pt x="582" y="495"/>
                </a:cubicBezTo>
                <a:cubicBezTo>
                  <a:pt x="582" y="495"/>
                  <a:pt x="582" y="495"/>
                  <a:pt x="582" y="495"/>
                </a:cubicBezTo>
                <a:cubicBezTo>
                  <a:pt x="582" y="495"/>
                  <a:pt x="582" y="495"/>
                  <a:pt x="581" y="495"/>
                </a:cubicBezTo>
                <a:cubicBezTo>
                  <a:pt x="581" y="495"/>
                  <a:pt x="581" y="495"/>
                  <a:pt x="581" y="495"/>
                </a:cubicBezTo>
                <a:cubicBezTo>
                  <a:pt x="581" y="495"/>
                  <a:pt x="581" y="495"/>
                  <a:pt x="581" y="495"/>
                </a:cubicBezTo>
                <a:cubicBezTo>
                  <a:pt x="582" y="495"/>
                  <a:pt x="582" y="495"/>
                  <a:pt x="581" y="495"/>
                </a:cubicBezTo>
                <a:cubicBezTo>
                  <a:pt x="581" y="496"/>
                  <a:pt x="581" y="496"/>
                  <a:pt x="581" y="496"/>
                </a:cubicBezTo>
                <a:cubicBezTo>
                  <a:pt x="581" y="496"/>
                  <a:pt x="582" y="495"/>
                  <a:pt x="582" y="495"/>
                </a:cubicBezTo>
                <a:cubicBezTo>
                  <a:pt x="582" y="496"/>
                  <a:pt x="583" y="495"/>
                  <a:pt x="583" y="495"/>
                </a:cubicBezTo>
                <a:cubicBezTo>
                  <a:pt x="583" y="495"/>
                  <a:pt x="582" y="496"/>
                  <a:pt x="583" y="495"/>
                </a:cubicBezTo>
                <a:cubicBezTo>
                  <a:pt x="583" y="495"/>
                  <a:pt x="584" y="495"/>
                  <a:pt x="583" y="495"/>
                </a:cubicBezTo>
                <a:cubicBezTo>
                  <a:pt x="584" y="495"/>
                  <a:pt x="583" y="496"/>
                  <a:pt x="583" y="496"/>
                </a:cubicBezTo>
                <a:cubicBezTo>
                  <a:pt x="583" y="496"/>
                  <a:pt x="584" y="495"/>
                  <a:pt x="583" y="495"/>
                </a:cubicBezTo>
                <a:cubicBezTo>
                  <a:pt x="583" y="497"/>
                  <a:pt x="584" y="495"/>
                  <a:pt x="584" y="496"/>
                </a:cubicBezTo>
                <a:cubicBezTo>
                  <a:pt x="584" y="496"/>
                  <a:pt x="584" y="496"/>
                  <a:pt x="583" y="496"/>
                </a:cubicBezTo>
                <a:cubicBezTo>
                  <a:pt x="584" y="496"/>
                  <a:pt x="584" y="496"/>
                  <a:pt x="585" y="495"/>
                </a:cubicBezTo>
                <a:cubicBezTo>
                  <a:pt x="585" y="496"/>
                  <a:pt x="585" y="496"/>
                  <a:pt x="585" y="496"/>
                </a:cubicBezTo>
                <a:cubicBezTo>
                  <a:pt x="585" y="496"/>
                  <a:pt x="585" y="496"/>
                  <a:pt x="586" y="495"/>
                </a:cubicBezTo>
                <a:cubicBezTo>
                  <a:pt x="586" y="495"/>
                  <a:pt x="585" y="496"/>
                  <a:pt x="585" y="496"/>
                </a:cubicBezTo>
                <a:cubicBezTo>
                  <a:pt x="586" y="495"/>
                  <a:pt x="586" y="494"/>
                  <a:pt x="586" y="494"/>
                </a:cubicBezTo>
                <a:cubicBezTo>
                  <a:pt x="586" y="494"/>
                  <a:pt x="586" y="494"/>
                  <a:pt x="586" y="494"/>
                </a:cubicBezTo>
                <a:cubicBezTo>
                  <a:pt x="586" y="495"/>
                  <a:pt x="587" y="494"/>
                  <a:pt x="587" y="494"/>
                </a:cubicBezTo>
                <a:cubicBezTo>
                  <a:pt x="587" y="495"/>
                  <a:pt x="587" y="494"/>
                  <a:pt x="586" y="495"/>
                </a:cubicBezTo>
                <a:cubicBezTo>
                  <a:pt x="585" y="496"/>
                  <a:pt x="586" y="496"/>
                  <a:pt x="586" y="496"/>
                </a:cubicBezTo>
                <a:cubicBezTo>
                  <a:pt x="587" y="495"/>
                  <a:pt x="587" y="495"/>
                  <a:pt x="587" y="495"/>
                </a:cubicBezTo>
                <a:cubicBezTo>
                  <a:pt x="587" y="495"/>
                  <a:pt x="586" y="496"/>
                  <a:pt x="586" y="496"/>
                </a:cubicBezTo>
                <a:cubicBezTo>
                  <a:pt x="588" y="494"/>
                  <a:pt x="588" y="494"/>
                  <a:pt x="588" y="494"/>
                </a:cubicBezTo>
                <a:cubicBezTo>
                  <a:pt x="588" y="494"/>
                  <a:pt x="588" y="495"/>
                  <a:pt x="587" y="495"/>
                </a:cubicBezTo>
                <a:cubicBezTo>
                  <a:pt x="587" y="495"/>
                  <a:pt x="589" y="494"/>
                  <a:pt x="589" y="493"/>
                </a:cubicBezTo>
                <a:cubicBezTo>
                  <a:pt x="589" y="493"/>
                  <a:pt x="590" y="493"/>
                  <a:pt x="590" y="493"/>
                </a:cubicBezTo>
                <a:cubicBezTo>
                  <a:pt x="590" y="494"/>
                  <a:pt x="590" y="493"/>
                  <a:pt x="590" y="493"/>
                </a:cubicBezTo>
                <a:cubicBezTo>
                  <a:pt x="589" y="494"/>
                  <a:pt x="589" y="494"/>
                  <a:pt x="589" y="494"/>
                </a:cubicBezTo>
                <a:cubicBezTo>
                  <a:pt x="589" y="494"/>
                  <a:pt x="588" y="496"/>
                  <a:pt x="588" y="496"/>
                </a:cubicBezTo>
                <a:cubicBezTo>
                  <a:pt x="588" y="496"/>
                  <a:pt x="588" y="496"/>
                  <a:pt x="588" y="497"/>
                </a:cubicBezTo>
                <a:cubicBezTo>
                  <a:pt x="589" y="495"/>
                  <a:pt x="589" y="496"/>
                  <a:pt x="590" y="495"/>
                </a:cubicBezTo>
                <a:cubicBezTo>
                  <a:pt x="590" y="495"/>
                  <a:pt x="589" y="496"/>
                  <a:pt x="589" y="496"/>
                </a:cubicBezTo>
                <a:cubicBezTo>
                  <a:pt x="590" y="496"/>
                  <a:pt x="589" y="496"/>
                  <a:pt x="590" y="496"/>
                </a:cubicBezTo>
                <a:cubicBezTo>
                  <a:pt x="589" y="497"/>
                  <a:pt x="589" y="497"/>
                  <a:pt x="589" y="497"/>
                </a:cubicBezTo>
                <a:cubicBezTo>
                  <a:pt x="590" y="496"/>
                  <a:pt x="590" y="497"/>
                  <a:pt x="591" y="496"/>
                </a:cubicBezTo>
                <a:cubicBezTo>
                  <a:pt x="590" y="497"/>
                  <a:pt x="590" y="497"/>
                  <a:pt x="590" y="497"/>
                </a:cubicBezTo>
                <a:cubicBezTo>
                  <a:pt x="590" y="497"/>
                  <a:pt x="592" y="495"/>
                  <a:pt x="591" y="496"/>
                </a:cubicBezTo>
                <a:cubicBezTo>
                  <a:pt x="591" y="496"/>
                  <a:pt x="591" y="496"/>
                  <a:pt x="591" y="496"/>
                </a:cubicBezTo>
                <a:cubicBezTo>
                  <a:pt x="591" y="496"/>
                  <a:pt x="591" y="497"/>
                  <a:pt x="592" y="496"/>
                </a:cubicBezTo>
                <a:cubicBezTo>
                  <a:pt x="591" y="497"/>
                  <a:pt x="591" y="497"/>
                  <a:pt x="591" y="497"/>
                </a:cubicBezTo>
                <a:cubicBezTo>
                  <a:pt x="591" y="497"/>
                  <a:pt x="591" y="497"/>
                  <a:pt x="592" y="496"/>
                </a:cubicBezTo>
                <a:cubicBezTo>
                  <a:pt x="591" y="497"/>
                  <a:pt x="591" y="497"/>
                  <a:pt x="591" y="497"/>
                </a:cubicBezTo>
                <a:cubicBezTo>
                  <a:pt x="591" y="498"/>
                  <a:pt x="592" y="496"/>
                  <a:pt x="592" y="497"/>
                </a:cubicBezTo>
                <a:cubicBezTo>
                  <a:pt x="592" y="497"/>
                  <a:pt x="592" y="497"/>
                  <a:pt x="592" y="497"/>
                </a:cubicBezTo>
                <a:cubicBezTo>
                  <a:pt x="592" y="497"/>
                  <a:pt x="592" y="497"/>
                  <a:pt x="593" y="497"/>
                </a:cubicBezTo>
                <a:cubicBezTo>
                  <a:pt x="592" y="498"/>
                  <a:pt x="592" y="498"/>
                  <a:pt x="592" y="498"/>
                </a:cubicBezTo>
                <a:cubicBezTo>
                  <a:pt x="593" y="498"/>
                  <a:pt x="593" y="499"/>
                  <a:pt x="595" y="498"/>
                </a:cubicBezTo>
                <a:cubicBezTo>
                  <a:pt x="594" y="500"/>
                  <a:pt x="594" y="499"/>
                  <a:pt x="593" y="500"/>
                </a:cubicBezTo>
                <a:cubicBezTo>
                  <a:pt x="594" y="499"/>
                  <a:pt x="594" y="500"/>
                  <a:pt x="594" y="500"/>
                </a:cubicBezTo>
                <a:cubicBezTo>
                  <a:pt x="594" y="500"/>
                  <a:pt x="594" y="500"/>
                  <a:pt x="594" y="500"/>
                </a:cubicBezTo>
                <a:cubicBezTo>
                  <a:pt x="594" y="500"/>
                  <a:pt x="594" y="501"/>
                  <a:pt x="594" y="500"/>
                </a:cubicBezTo>
                <a:cubicBezTo>
                  <a:pt x="594" y="500"/>
                  <a:pt x="594" y="500"/>
                  <a:pt x="594" y="500"/>
                </a:cubicBezTo>
                <a:cubicBezTo>
                  <a:pt x="595" y="499"/>
                  <a:pt x="593" y="502"/>
                  <a:pt x="595" y="500"/>
                </a:cubicBezTo>
                <a:cubicBezTo>
                  <a:pt x="594" y="501"/>
                  <a:pt x="594" y="501"/>
                  <a:pt x="594" y="501"/>
                </a:cubicBezTo>
                <a:cubicBezTo>
                  <a:pt x="595" y="500"/>
                  <a:pt x="594" y="502"/>
                  <a:pt x="595" y="500"/>
                </a:cubicBezTo>
                <a:cubicBezTo>
                  <a:pt x="595" y="501"/>
                  <a:pt x="595" y="501"/>
                  <a:pt x="595" y="501"/>
                </a:cubicBezTo>
                <a:cubicBezTo>
                  <a:pt x="594" y="501"/>
                  <a:pt x="596" y="499"/>
                  <a:pt x="595" y="501"/>
                </a:cubicBezTo>
                <a:cubicBezTo>
                  <a:pt x="596" y="500"/>
                  <a:pt x="596" y="500"/>
                  <a:pt x="597" y="499"/>
                </a:cubicBezTo>
                <a:cubicBezTo>
                  <a:pt x="596" y="501"/>
                  <a:pt x="596" y="501"/>
                  <a:pt x="596" y="501"/>
                </a:cubicBezTo>
                <a:cubicBezTo>
                  <a:pt x="597" y="501"/>
                  <a:pt x="597" y="501"/>
                  <a:pt x="599" y="500"/>
                </a:cubicBezTo>
                <a:cubicBezTo>
                  <a:pt x="598" y="501"/>
                  <a:pt x="598" y="501"/>
                  <a:pt x="598" y="501"/>
                </a:cubicBezTo>
                <a:cubicBezTo>
                  <a:pt x="599" y="500"/>
                  <a:pt x="598" y="502"/>
                  <a:pt x="600" y="500"/>
                </a:cubicBezTo>
                <a:cubicBezTo>
                  <a:pt x="600" y="499"/>
                  <a:pt x="600" y="499"/>
                  <a:pt x="600" y="499"/>
                </a:cubicBezTo>
                <a:cubicBezTo>
                  <a:pt x="600" y="501"/>
                  <a:pt x="600" y="501"/>
                  <a:pt x="600" y="501"/>
                </a:cubicBezTo>
                <a:cubicBezTo>
                  <a:pt x="600" y="500"/>
                  <a:pt x="600" y="501"/>
                  <a:pt x="601" y="500"/>
                </a:cubicBezTo>
                <a:cubicBezTo>
                  <a:pt x="600" y="500"/>
                  <a:pt x="600" y="500"/>
                  <a:pt x="600" y="501"/>
                </a:cubicBezTo>
                <a:cubicBezTo>
                  <a:pt x="600" y="501"/>
                  <a:pt x="601" y="500"/>
                  <a:pt x="601" y="500"/>
                </a:cubicBezTo>
                <a:cubicBezTo>
                  <a:pt x="601" y="500"/>
                  <a:pt x="601" y="500"/>
                  <a:pt x="601" y="500"/>
                </a:cubicBezTo>
                <a:cubicBezTo>
                  <a:pt x="600" y="503"/>
                  <a:pt x="600" y="505"/>
                  <a:pt x="602" y="503"/>
                </a:cubicBezTo>
                <a:cubicBezTo>
                  <a:pt x="603" y="502"/>
                  <a:pt x="601" y="504"/>
                  <a:pt x="601" y="504"/>
                </a:cubicBezTo>
                <a:cubicBezTo>
                  <a:pt x="603" y="503"/>
                  <a:pt x="602" y="506"/>
                  <a:pt x="604" y="503"/>
                </a:cubicBezTo>
                <a:close/>
                <a:moveTo>
                  <a:pt x="562" y="482"/>
                </a:moveTo>
                <a:cubicBezTo>
                  <a:pt x="562" y="482"/>
                  <a:pt x="562" y="482"/>
                  <a:pt x="562" y="482"/>
                </a:cubicBezTo>
                <a:cubicBezTo>
                  <a:pt x="562" y="482"/>
                  <a:pt x="561" y="482"/>
                  <a:pt x="561" y="482"/>
                </a:cubicBezTo>
                <a:cubicBezTo>
                  <a:pt x="561" y="483"/>
                  <a:pt x="560" y="484"/>
                  <a:pt x="561" y="483"/>
                </a:cubicBezTo>
                <a:cubicBezTo>
                  <a:pt x="561" y="483"/>
                  <a:pt x="560" y="484"/>
                  <a:pt x="560" y="484"/>
                </a:cubicBezTo>
                <a:cubicBezTo>
                  <a:pt x="561" y="483"/>
                  <a:pt x="562" y="482"/>
                  <a:pt x="562" y="482"/>
                </a:cubicBezTo>
                <a:close/>
                <a:moveTo>
                  <a:pt x="581" y="495"/>
                </a:moveTo>
                <a:cubicBezTo>
                  <a:pt x="581" y="495"/>
                  <a:pt x="581" y="495"/>
                  <a:pt x="581" y="495"/>
                </a:cubicBezTo>
                <a:cubicBezTo>
                  <a:pt x="581" y="495"/>
                  <a:pt x="581" y="495"/>
                  <a:pt x="582" y="495"/>
                </a:cubicBezTo>
                <a:cubicBezTo>
                  <a:pt x="581" y="495"/>
                  <a:pt x="581" y="495"/>
                  <a:pt x="581" y="495"/>
                </a:cubicBezTo>
                <a:close/>
                <a:moveTo>
                  <a:pt x="579" y="478"/>
                </a:moveTo>
                <a:cubicBezTo>
                  <a:pt x="579" y="478"/>
                  <a:pt x="579" y="478"/>
                  <a:pt x="579" y="478"/>
                </a:cubicBezTo>
                <a:cubicBezTo>
                  <a:pt x="579" y="478"/>
                  <a:pt x="579" y="478"/>
                  <a:pt x="579" y="478"/>
                </a:cubicBezTo>
                <a:close/>
                <a:moveTo>
                  <a:pt x="561" y="483"/>
                </a:moveTo>
                <a:cubicBezTo>
                  <a:pt x="561" y="483"/>
                  <a:pt x="561" y="483"/>
                  <a:pt x="561" y="482"/>
                </a:cubicBezTo>
                <a:cubicBezTo>
                  <a:pt x="561" y="482"/>
                  <a:pt x="561" y="482"/>
                  <a:pt x="561" y="483"/>
                </a:cubicBezTo>
                <a:close/>
                <a:moveTo>
                  <a:pt x="586" y="483"/>
                </a:moveTo>
                <a:cubicBezTo>
                  <a:pt x="586" y="483"/>
                  <a:pt x="586" y="483"/>
                  <a:pt x="586" y="483"/>
                </a:cubicBezTo>
                <a:cubicBezTo>
                  <a:pt x="586" y="483"/>
                  <a:pt x="586" y="483"/>
                  <a:pt x="586" y="483"/>
                </a:cubicBezTo>
                <a:close/>
                <a:moveTo>
                  <a:pt x="583" y="496"/>
                </a:moveTo>
                <a:cubicBezTo>
                  <a:pt x="583" y="497"/>
                  <a:pt x="583" y="497"/>
                  <a:pt x="583" y="497"/>
                </a:cubicBezTo>
                <a:cubicBezTo>
                  <a:pt x="583" y="497"/>
                  <a:pt x="583" y="497"/>
                  <a:pt x="583" y="496"/>
                </a:cubicBezTo>
                <a:close/>
                <a:moveTo>
                  <a:pt x="564" y="474"/>
                </a:moveTo>
                <a:cubicBezTo>
                  <a:pt x="564" y="474"/>
                  <a:pt x="564" y="474"/>
                  <a:pt x="564" y="474"/>
                </a:cubicBezTo>
                <a:cubicBezTo>
                  <a:pt x="564" y="474"/>
                  <a:pt x="564" y="474"/>
                  <a:pt x="564" y="474"/>
                </a:cubicBezTo>
                <a:close/>
                <a:moveTo>
                  <a:pt x="564" y="473"/>
                </a:moveTo>
                <a:cubicBezTo>
                  <a:pt x="562" y="475"/>
                  <a:pt x="562" y="475"/>
                  <a:pt x="562" y="475"/>
                </a:cubicBezTo>
                <a:cubicBezTo>
                  <a:pt x="563" y="474"/>
                  <a:pt x="563" y="473"/>
                  <a:pt x="564" y="473"/>
                </a:cubicBezTo>
                <a:close/>
                <a:moveTo>
                  <a:pt x="562" y="482"/>
                </a:moveTo>
                <a:cubicBezTo>
                  <a:pt x="562" y="482"/>
                  <a:pt x="562" y="481"/>
                  <a:pt x="562" y="481"/>
                </a:cubicBezTo>
                <a:cubicBezTo>
                  <a:pt x="562" y="482"/>
                  <a:pt x="561" y="482"/>
                  <a:pt x="561" y="482"/>
                </a:cubicBezTo>
                <a:cubicBezTo>
                  <a:pt x="561" y="482"/>
                  <a:pt x="561" y="482"/>
                  <a:pt x="562" y="482"/>
                </a:cubicBezTo>
                <a:close/>
                <a:moveTo>
                  <a:pt x="561" y="483"/>
                </a:moveTo>
                <a:cubicBezTo>
                  <a:pt x="561" y="483"/>
                  <a:pt x="562" y="483"/>
                  <a:pt x="562" y="482"/>
                </a:cubicBezTo>
                <a:lnTo>
                  <a:pt x="561" y="483"/>
                </a:lnTo>
                <a:close/>
                <a:moveTo>
                  <a:pt x="561" y="486"/>
                </a:moveTo>
                <a:cubicBezTo>
                  <a:pt x="561" y="486"/>
                  <a:pt x="561" y="486"/>
                  <a:pt x="561" y="485"/>
                </a:cubicBezTo>
                <a:lnTo>
                  <a:pt x="561" y="486"/>
                </a:lnTo>
                <a:close/>
                <a:moveTo>
                  <a:pt x="562" y="484"/>
                </a:moveTo>
                <a:cubicBezTo>
                  <a:pt x="561" y="485"/>
                  <a:pt x="562" y="484"/>
                  <a:pt x="562" y="485"/>
                </a:cubicBezTo>
                <a:cubicBezTo>
                  <a:pt x="562" y="484"/>
                  <a:pt x="562" y="484"/>
                  <a:pt x="562" y="484"/>
                </a:cubicBezTo>
                <a:close/>
                <a:moveTo>
                  <a:pt x="562" y="487"/>
                </a:moveTo>
                <a:cubicBezTo>
                  <a:pt x="562" y="487"/>
                  <a:pt x="563" y="486"/>
                  <a:pt x="563" y="487"/>
                </a:cubicBezTo>
                <a:cubicBezTo>
                  <a:pt x="563" y="486"/>
                  <a:pt x="563" y="487"/>
                  <a:pt x="562" y="487"/>
                </a:cubicBezTo>
                <a:close/>
                <a:moveTo>
                  <a:pt x="564" y="486"/>
                </a:moveTo>
                <a:cubicBezTo>
                  <a:pt x="563" y="487"/>
                  <a:pt x="563" y="487"/>
                  <a:pt x="563" y="487"/>
                </a:cubicBezTo>
                <a:cubicBezTo>
                  <a:pt x="563" y="487"/>
                  <a:pt x="564" y="487"/>
                  <a:pt x="564" y="486"/>
                </a:cubicBezTo>
                <a:close/>
                <a:moveTo>
                  <a:pt x="578" y="493"/>
                </a:moveTo>
                <a:cubicBezTo>
                  <a:pt x="578" y="493"/>
                  <a:pt x="578" y="493"/>
                  <a:pt x="578" y="493"/>
                </a:cubicBezTo>
                <a:cubicBezTo>
                  <a:pt x="578" y="493"/>
                  <a:pt x="578" y="493"/>
                  <a:pt x="578" y="493"/>
                </a:cubicBezTo>
                <a:close/>
                <a:moveTo>
                  <a:pt x="584" y="497"/>
                </a:moveTo>
                <a:cubicBezTo>
                  <a:pt x="584" y="497"/>
                  <a:pt x="583" y="498"/>
                  <a:pt x="583" y="498"/>
                </a:cubicBezTo>
                <a:cubicBezTo>
                  <a:pt x="583" y="498"/>
                  <a:pt x="584" y="497"/>
                  <a:pt x="584" y="497"/>
                </a:cubicBezTo>
                <a:close/>
                <a:moveTo>
                  <a:pt x="589" y="496"/>
                </a:moveTo>
                <a:cubicBezTo>
                  <a:pt x="590" y="495"/>
                  <a:pt x="590" y="495"/>
                  <a:pt x="590" y="495"/>
                </a:cubicBezTo>
                <a:cubicBezTo>
                  <a:pt x="589" y="496"/>
                  <a:pt x="589" y="496"/>
                  <a:pt x="589" y="496"/>
                </a:cubicBezTo>
                <a:close/>
                <a:moveTo>
                  <a:pt x="472" y="565"/>
                </a:moveTo>
                <a:cubicBezTo>
                  <a:pt x="471" y="566"/>
                  <a:pt x="472" y="565"/>
                  <a:pt x="472" y="565"/>
                </a:cubicBezTo>
                <a:cubicBezTo>
                  <a:pt x="473" y="565"/>
                  <a:pt x="472" y="565"/>
                  <a:pt x="472" y="565"/>
                </a:cubicBezTo>
                <a:close/>
                <a:moveTo>
                  <a:pt x="465" y="576"/>
                </a:moveTo>
                <a:cubicBezTo>
                  <a:pt x="465" y="577"/>
                  <a:pt x="465" y="577"/>
                  <a:pt x="465" y="577"/>
                </a:cubicBezTo>
                <a:cubicBezTo>
                  <a:pt x="465" y="577"/>
                  <a:pt x="465" y="577"/>
                  <a:pt x="465" y="577"/>
                </a:cubicBezTo>
                <a:cubicBezTo>
                  <a:pt x="466" y="576"/>
                  <a:pt x="467" y="576"/>
                  <a:pt x="467" y="576"/>
                </a:cubicBezTo>
                <a:cubicBezTo>
                  <a:pt x="469" y="575"/>
                  <a:pt x="467" y="576"/>
                  <a:pt x="468" y="575"/>
                </a:cubicBezTo>
                <a:cubicBezTo>
                  <a:pt x="469" y="575"/>
                  <a:pt x="467" y="575"/>
                  <a:pt x="468" y="575"/>
                </a:cubicBezTo>
                <a:cubicBezTo>
                  <a:pt x="469" y="574"/>
                  <a:pt x="470" y="574"/>
                  <a:pt x="470" y="574"/>
                </a:cubicBezTo>
                <a:cubicBezTo>
                  <a:pt x="470" y="575"/>
                  <a:pt x="469" y="575"/>
                  <a:pt x="468" y="576"/>
                </a:cubicBezTo>
                <a:cubicBezTo>
                  <a:pt x="468" y="576"/>
                  <a:pt x="468" y="576"/>
                  <a:pt x="468" y="575"/>
                </a:cubicBezTo>
                <a:cubicBezTo>
                  <a:pt x="467" y="576"/>
                  <a:pt x="466" y="577"/>
                  <a:pt x="465" y="577"/>
                </a:cubicBezTo>
                <a:cubicBezTo>
                  <a:pt x="465" y="577"/>
                  <a:pt x="466" y="577"/>
                  <a:pt x="466" y="577"/>
                </a:cubicBezTo>
                <a:cubicBezTo>
                  <a:pt x="466" y="576"/>
                  <a:pt x="467" y="576"/>
                  <a:pt x="468" y="576"/>
                </a:cubicBezTo>
                <a:cubicBezTo>
                  <a:pt x="471" y="574"/>
                  <a:pt x="466" y="577"/>
                  <a:pt x="466" y="577"/>
                </a:cubicBezTo>
                <a:cubicBezTo>
                  <a:pt x="468" y="576"/>
                  <a:pt x="469" y="576"/>
                  <a:pt x="471" y="575"/>
                </a:cubicBezTo>
                <a:cubicBezTo>
                  <a:pt x="471" y="574"/>
                  <a:pt x="472" y="574"/>
                  <a:pt x="472" y="574"/>
                </a:cubicBezTo>
                <a:cubicBezTo>
                  <a:pt x="470" y="575"/>
                  <a:pt x="471" y="575"/>
                  <a:pt x="470" y="576"/>
                </a:cubicBezTo>
                <a:cubicBezTo>
                  <a:pt x="470" y="576"/>
                  <a:pt x="470" y="576"/>
                  <a:pt x="470" y="576"/>
                </a:cubicBezTo>
                <a:cubicBezTo>
                  <a:pt x="468" y="576"/>
                  <a:pt x="468" y="576"/>
                  <a:pt x="468" y="576"/>
                </a:cubicBezTo>
                <a:cubicBezTo>
                  <a:pt x="466" y="578"/>
                  <a:pt x="466" y="578"/>
                  <a:pt x="466" y="578"/>
                </a:cubicBezTo>
                <a:cubicBezTo>
                  <a:pt x="466" y="578"/>
                  <a:pt x="467" y="577"/>
                  <a:pt x="467" y="577"/>
                </a:cubicBezTo>
                <a:cubicBezTo>
                  <a:pt x="467" y="578"/>
                  <a:pt x="466" y="578"/>
                  <a:pt x="466" y="578"/>
                </a:cubicBezTo>
                <a:cubicBezTo>
                  <a:pt x="467" y="578"/>
                  <a:pt x="468" y="577"/>
                  <a:pt x="468" y="577"/>
                </a:cubicBezTo>
                <a:cubicBezTo>
                  <a:pt x="469" y="577"/>
                  <a:pt x="467" y="578"/>
                  <a:pt x="467" y="578"/>
                </a:cubicBezTo>
                <a:cubicBezTo>
                  <a:pt x="466" y="579"/>
                  <a:pt x="466" y="579"/>
                  <a:pt x="466" y="579"/>
                </a:cubicBezTo>
                <a:cubicBezTo>
                  <a:pt x="467" y="578"/>
                  <a:pt x="466" y="579"/>
                  <a:pt x="466" y="579"/>
                </a:cubicBezTo>
                <a:cubicBezTo>
                  <a:pt x="467" y="578"/>
                  <a:pt x="468" y="578"/>
                  <a:pt x="469" y="577"/>
                </a:cubicBezTo>
                <a:cubicBezTo>
                  <a:pt x="469" y="577"/>
                  <a:pt x="468" y="578"/>
                  <a:pt x="468" y="578"/>
                </a:cubicBezTo>
                <a:cubicBezTo>
                  <a:pt x="467" y="578"/>
                  <a:pt x="467" y="578"/>
                  <a:pt x="467" y="578"/>
                </a:cubicBezTo>
                <a:cubicBezTo>
                  <a:pt x="468" y="578"/>
                  <a:pt x="466" y="579"/>
                  <a:pt x="466" y="579"/>
                </a:cubicBezTo>
                <a:cubicBezTo>
                  <a:pt x="467" y="579"/>
                  <a:pt x="467" y="579"/>
                  <a:pt x="467" y="579"/>
                </a:cubicBezTo>
                <a:cubicBezTo>
                  <a:pt x="467" y="579"/>
                  <a:pt x="467" y="579"/>
                  <a:pt x="466" y="579"/>
                </a:cubicBezTo>
                <a:cubicBezTo>
                  <a:pt x="467" y="579"/>
                  <a:pt x="467" y="579"/>
                  <a:pt x="467" y="579"/>
                </a:cubicBezTo>
                <a:cubicBezTo>
                  <a:pt x="466" y="579"/>
                  <a:pt x="466" y="579"/>
                  <a:pt x="466" y="579"/>
                </a:cubicBezTo>
                <a:cubicBezTo>
                  <a:pt x="467" y="579"/>
                  <a:pt x="468" y="578"/>
                  <a:pt x="467" y="579"/>
                </a:cubicBezTo>
                <a:cubicBezTo>
                  <a:pt x="469" y="578"/>
                  <a:pt x="467" y="579"/>
                  <a:pt x="468" y="579"/>
                </a:cubicBezTo>
                <a:cubicBezTo>
                  <a:pt x="469" y="578"/>
                  <a:pt x="469" y="578"/>
                  <a:pt x="469" y="578"/>
                </a:cubicBezTo>
                <a:cubicBezTo>
                  <a:pt x="467" y="579"/>
                  <a:pt x="469" y="578"/>
                  <a:pt x="469" y="578"/>
                </a:cubicBezTo>
                <a:cubicBezTo>
                  <a:pt x="469" y="579"/>
                  <a:pt x="468" y="579"/>
                  <a:pt x="468" y="579"/>
                </a:cubicBezTo>
                <a:cubicBezTo>
                  <a:pt x="469" y="579"/>
                  <a:pt x="469" y="579"/>
                  <a:pt x="469" y="579"/>
                </a:cubicBezTo>
                <a:cubicBezTo>
                  <a:pt x="467" y="580"/>
                  <a:pt x="470" y="578"/>
                  <a:pt x="469" y="579"/>
                </a:cubicBezTo>
                <a:cubicBezTo>
                  <a:pt x="468" y="579"/>
                  <a:pt x="468" y="580"/>
                  <a:pt x="467" y="580"/>
                </a:cubicBezTo>
                <a:cubicBezTo>
                  <a:pt x="469" y="579"/>
                  <a:pt x="469" y="579"/>
                  <a:pt x="470" y="578"/>
                </a:cubicBezTo>
                <a:cubicBezTo>
                  <a:pt x="470" y="579"/>
                  <a:pt x="468" y="579"/>
                  <a:pt x="467" y="580"/>
                </a:cubicBezTo>
                <a:cubicBezTo>
                  <a:pt x="469" y="580"/>
                  <a:pt x="467" y="581"/>
                  <a:pt x="468" y="580"/>
                </a:cubicBezTo>
                <a:cubicBezTo>
                  <a:pt x="469" y="580"/>
                  <a:pt x="469" y="579"/>
                  <a:pt x="470" y="579"/>
                </a:cubicBezTo>
                <a:cubicBezTo>
                  <a:pt x="470" y="579"/>
                  <a:pt x="469" y="579"/>
                  <a:pt x="469" y="580"/>
                </a:cubicBezTo>
                <a:cubicBezTo>
                  <a:pt x="469" y="580"/>
                  <a:pt x="470" y="579"/>
                  <a:pt x="471" y="579"/>
                </a:cubicBezTo>
                <a:cubicBezTo>
                  <a:pt x="470" y="579"/>
                  <a:pt x="472" y="578"/>
                  <a:pt x="471" y="579"/>
                </a:cubicBezTo>
                <a:cubicBezTo>
                  <a:pt x="470" y="580"/>
                  <a:pt x="470" y="579"/>
                  <a:pt x="470" y="580"/>
                </a:cubicBezTo>
                <a:cubicBezTo>
                  <a:pt x="470" y="580"/>
                  <a:pt x="472" y="578"/>
                  <a:pt x="473" y="578"/>
                </a:cubicBezTo>
                <a:cubicBezTo>
                  <a:pt x="473" y="578"/>
                  <a:pt x="475" y="577"/>
                  <a:pt x="476" y="577"/>
                </a:cubicBezTo>
                <a:cubicBezTo>
                  <a:pt x="475" y="577"/>
                  <a:pt x="475" y="577"/>
                  <a:pt x="474" y="578"/>
                </a:cubicBezTo>
                <a:cubicBezTo>
                  <a:pt x="474" y="578"/>
                  <a:pt x="474" y="578"/>
                  <a:pt x="474" y="578"/>
                </a:cubicBezTo>
                <a:cubicBezTo>
                  <a:pt x="472" y="579"/>
                  <a:pt x="471" y="579"/>
                  <a:pt x="470" y="580"/>
                </a:cubicBezTo>
                <a:cubicBezTo>
                  <a:pt x="470" y="580"/>
                  <a:pt x="470" y="580"/>
                  <a:pt x="470" y="580"/>
                </a:cubicBezTo>
                <a:cubicBezTo>
                  <a:pt x="470" y="580"/>
                  <a:pt x="469" y="581"/>
                  <a:pt x="468" y="581"/>
                </a:cubicBezTo>
                <a:cubicBezTo>
                  <a:pt x="470" y="580"/>
                  <a:pt x="469" y="581"/>
                  <a:pt x="469" y="581"/>
                </a:cubicBezTo>
                <a:cubicBezTo>
                  <a:pt x="470" y="580"/>
                  <a:pt x="469" y="581"/>
                  <a:pt x="470" y="580"/>
                </a:cubicBezTo>
                <a:cubicBezTo>
                  <a:pt x="470" y="580"/>
                  <a:pt x="472" y="579"/>
                  <a:pt x="471" y="580"/>
                </a:cubicBezTo>
                <a:cubicBezTo>
                  <a:pt x="469" y="581"/>
                  <a:pt x="469" y="581"/>
                  <a:pt x="469" y="581"/>
                </a:cubicBezTo>
                <a:cubicBezTo>
                  <a:pt x="469" y="581"/>
                  <a:pt x="470" y="580"/>
                  <a:pt x="470" y="581"/>
                </a:cubicBezTo>
                <a:cubicBezTo>
                  <a:pt x="469" y="581"/>
                  <a:pt x="469" y="581"/>
                  <a:pt x="469" y="581"/>
                </a:cubicBezTo>
                <a:cubicBezTo>
                  <a:pt x="469" y="582"/>
                  <a:pt x="470" y="582"/>
                  <a:pt x="473" y="581"/>
                </a:cubicBezTo>
                <a:cubicBezTo>
                  <a:pt x="472" y="582"/>
                  <a:pt x="471" y="582"/>
                  <a:pt x="471" y="583"/>
                </a:cubicBezTo>
                <a:cubicBezTo>
                  <a:pt x="471" y="582"/>
                  <a:pt x="472" y="582"/>
                  <a:pt x="472" y="582"/>
                </a:cubicBezTo>
                <a:cubicBezTo>
                  <a:pt x="471" y="583"/>
                  <a:pt x="471" y="583"/>
                  <a:pt x="471" y="583"/>
                </a:cubicBezTo>
                <a:cubicBezTo>
                  <a:pt x="470" y="583"/>
                  <a:pt x="472" y="583"/>
                  <a:pt x="472" y="583"/>
                </a:cubicBezTo>
                <a:cubicBezTo>
                  <a:pt x="471" y="583"/>
                  <a:pt x="471" y="583"/>
                  <a:pt x="471" y="583"/>
                </a:cubicBezTo>
                <a:cubicBezTo>
                  <a:pt x="471" y="584"/>
                  <a:pt x="472" y="583"/>
                  <a:pt x="472" y="583"/>
                </a:cubicBezTo>
                <a:cubicBezTo>
                  <a:pt x="472" y="583"/>
                  <a:pt x="472" y="583"/>
                  <a:pt x="472" y="583"/>
                </a:cubicBezTo>
                <a:cubicBezTo>
                  <a:pt x="473" y="583"/>
                  <a:pt x="473" y="583"/>
                  <a:pt x="473" y="583"/>
                </a:cubicBezTo>
                <a:cubicBezTo>
                  <a:pt x="473" y="583"/>
                  <a:pt x="473" y="583"/>
                  <a:pt x="472" y="584"/>
                </a:cubicBezTo>
                <a:cubicBezTo>
                  <a:pt x="472" y="583"/>
                  <a:pt x="472" y="583"/>
                  <a:pt x="472" y="583"/>
                </a:cubicBezTo>
                <a:cubicBezTo>
                  <a:pt x="472" y="584"/>
                  <a:pt x="472" y="584"/>
                  <a:pt x="473" y="584"/>
                </a:cubicBezTo>
                <a:cubicBezTo>
                  <a:pt x="473" y="584"/>
                  <a:pt x="473" y="583"/>
                  <a:pt x="474" y="583"/>
                </a:cubicBezTo>
                <a:cubicBezTo>
                  <a:pt x="475" y="582"/>
                  <a:pt x="474" y="583"/>
                  <a:pt x="475" y="583"/>
                </a:cubicBezTo>
                <a:cubicBezTo>
                  <a:pt x="473" y="584"/>
                  <a:pt x="473" y="584"/>
                  <a:pt x="473" y="584"/>
                </a:cubicBezTo>
                <a:cubicBezTo>
                  <a:pt x="472" y="585"/>
                  <a:pt x="473" y="584"/>
                  <a:pt x="473" y="585"/>
                </a:cubicBezTo>
                <a:cubicBezTo>
                  <a:pt x="474" y="585"/>
                  <a:pt x="474" y="585"/>
                  <a:pt x="474" y="585"/>
                </a:cubicBezTo>
                <a:cubicBezTo>
                  <a:pt x="473" y="586"/>
                  <a:pt x="474" y="585"/>
                  <a:pt x="474" y="586"/>
                </a:cubicBezTo>
                <a:cubicBezTo>
                  <a:pt x="474" y="585"/>
                  <a:pt x="476" y="584"/>
                  <a:pt x="476" y="584"/>
                </a:cubicBezTo>
                <a:cubicBezTo>
                  <a:pt x="477" y="584"/>
                  <a:pt x="475" y="585"/>
                  <a:pt x="474" y="586"/>
                </a:cubicBezTo>
                <a:cubicBezTo>
                  <a:pt x="474" y="586"/>
                  <a:pt x="475" y="586"/>
                  <a:pt x="475" y="586"/>
                </a:cubicBezTo>
                <a:cubicBezTo>
                  <a:pt x="474" y="586"/>
                  <a:pt x="474" y="586"/>
                  <a:pt x="474" y="586"/>
                </a:cubicBezTo>
                <a:cubicBezTo>
                  <a:pt x="475" y="586"/>
                  <a:pt x="476" y="586"/>
                  <a:pt x="475" y="586"/>
                </a:cubicBezTo>
                <a:cubicBezTo>
                  <a:pt x="475" y="586"/>
                  <a:pt x="475" y="586"/>
                  <a:pt x="475" y="586"/>
                </a:cubicBezTo>
                <a:cubicBezTo>
                  <a:pt x="475" y="586"/>
                  <a:pt x="474" y="587"/>
                  <a:pt x="474" y="587"/>
                </a:cubicBezTo>
                <a:cubicBezTo>
                  <a:pt x="475" y="586"/>
                  <a:pt x="475" y="587"/>
                  <a:pt x="476" y="586"/>
                </a:cubicBezTo>
                <a:cubicBezTo>
                  <a:pt x="475" y="586"/>
                  <a:pt x="475" y="586"/>
                  <a:pt x="475" y="586"/>
                </a:cubicBezTo>
                <a:cubicBezTo>
                  <a:pt x="476" y="586"/>
                  <a:pt x="476" y="586"/>
                  <a:pt x="476" y="586"/>
                </a:cubicBezTo>
                <a:cubicBezTo>
                  <a:pt x="476" y="586"/>
                  <a:pt x="476" y="586"/>
                  <a:pt x="476" y="586"/>
                </a:cubicBezTo>
                <a:cubicBezTo>
                  <a:pt x="475" y="587"/>
                  <a:pt x="475" y="587"/>
                  <a:pt x="475" y="587"/>
                </a:cubicBezTo>
                <a:cubicBezTo>
                  <a:pt x="474" y="587"/>
                  <a:pt x="476" y="586"/>
                  <a:pt x="476" y="586"/>
                </a:cubicBezTo>
                <a:cubicBezTo>
                  <a:pt x="477" y="586"/>
                  <a:pt x="476" y="586"/>
                  <a:pt x="476" y="587"/>
                </a:cubicBezTo>
                <a:cubicBezTo>
                  <a:pt x="475" y="587"/>
                  <a:pt x="476" y="586"/>
                  <a:pt x="476" y="587"/>
                </a:cubicBezTo>
                <a:cubicBezTo>
                  <a:pt x="475" y="587"/>
                  <a:pt x="475" y="587"/>
                  <a:pt x="475" y="587"/>
                </a:cubicBezTo>
                <a:cubicBezTo>
                  <a:pt x="475" y="587"/>
                  <a:pt x="476" y="586"/>
                  <a:pt x="476" y="587"/>
                </a:cubicBezTo>
                <a:cubicBezTo>
                  <a:pt x="476" y="587"/>
                  <a:pt x="476" y="587"/>
                  <a:pt x="475" y="587"/>
                </a:cubicBezTo>
                <a:cubicBezTo>
                  <a:pt x="476" y="587"/>
                  <a:pt x="476" y="587"/>
                  <a:pt x="476" y="587"/>
                </a:cubicBezTo>
                <a:cubicBezTo>
                  <a:pt x="476" y="587"/>
                  <a:pt x="477" y="587"/>
                  <a:pt x="477" y="586"/>
                </a:cubicBezTo>
                <a:cubicBezTo>
                  <a:pt x="477" y="586"/>
                  <a:pt x="478" y="586"/>
                  <a:pt x="477" y="586"/>
                </a:cubicBezTo>
                <a:cubicBezTo>
                  <a:pt x="477" y="587"/>
                  <a:pt x="477" y="587"/>
                  <a:pt x="477" y="587"/>
                </a:cubicBezTo>
                <a:cubicBezTo>
                  <a:pt x="477" y="586"/>
                  <a:pt x="477" y="587"/>
                  <a:pt x="478" y="586"/>
                </a:cubicBezTo>
                <a:cubicBezTo>
                  <a:pt x="477" y="587"/>
                  <a:pt x="477" y="587"/>
                  <a:pt x="477" y="587"/>
                </a:cubicBezTo>
                <a:cubicBezTo>
                  <a:pt x="477" y="587"/>
                  <a:pt x="477" y="587"/>
                  <a:pt x="478" y="587"/>
                </a:cubicBezTo>
                <a:cubicBezTo>
                  <a:pt x="477" y="587"/>
                  <a:pt x="475" y="588"/>
                  <a:pt x="475" y="588"/>
                </a:cubicBezTo>
                <a:cubicBezTo>
                  <a:pt x="476" y="588"/>
                  <a:pt x="476" y="588"/>
                  <a:pt x="476" y="588"/>
                </a:cubicBezTo>
                <a:cubicBezTo>
                  <a:pt x="477" y="588"/>
                  <a:pt x="476" y="588"/>
                  <a:pt x="476" y="588"/>
                </a:cubicBezTo>
                <a:cubicBezTo>
                  <a:pt x="475" y="589"/>
                  <a:pt x="479" y="587"/>
                  <a:pt x="478" y="588"/>
                </a:cubicBezTo>
                <a:cubicBezTo>
                  <a:pt x="477" y="588"/>
                  <a:pt x="477" y="588"/>
                  <a:pt x="476" y="589"/>
                </a:cubicBezTo>
                <a:cubicBezTo>
                  <a:pt x="477" y="589"/>
                  <a:pt x="477" y="588"/>
                  <a:pt x="477" y="588"/>
                </a:cubicBezTo>
                <a:cubicBezTo>
                  <a:pt x="478" y="588"/>
                  <a:pt x="476" y="589"/>
                  <a:pt x="477" y="588"/>
                </a:cubicBezTo>
                <a:cubicBezTo>
                  <a:pt x="478" y="588"/>
                  <a:pt x="477" y="588"/>
                  <a:pt x="478" y="588"/>
                </a:cubicBezTo>
                <a:cubicBezTo>
                  <a:pt x="475" y="590"/>
                  <a:pt x="477" y="589"/>
                  <a:pt x="476" y="590"/>
                </a:cubicBezTo>
                <a:cubicBezTo>
                  <a:pt x="478" y="589"/>
                  <a:pt x="477" y="590"/>
                  <a:pt x="477" y="590"/>
                </a:cubicBezTo>
                <a:cubicBezTo>
                  <a:pt x="476" y="590"/>
                  <a:pt x="478" y="590"/>
                  <a:pt x="477" y="590"/>
                </a:cubicBezTo>
                <a:cubicBezTo>
                  <a:pt x="478" y="589"/>
                  <a:pt x="478" y="589"/>
                  <a:pt x="478" y="589"/>
                </a:cubicBezTo>
                <a:cubicBezTo>
                  <a:pt x="478" y="590"/>
                  <a:pt x="481" y="588"/>
                  <a:pt x="479" y="589"/>
                </a:cubicBezTo>
                <a:cubicBezTo>
                  <a:pt x="479" y="590"/>
                  <a:pt x="478" y="590"/>
                  <a:pt x="478" y="590"/>
                </a:cubicBezTo>
                <a:cubicBezTo>
                  <a:pt x="476" y="591"/>
                  <a:pt x="479" y="590"/>
                  <a:pt x="478" y="591"/>
                </a:cubicBezTo>
                <a:cubicBezTo>
                  <a:pt x="478" y="591"/>
                  <a:pt x="479" y="590"/>
                  <a:pt x="480" y="590"/>
                </a:cubicBezTo>
                <a:cubicBezTo>
                  <a:pt x="479" y="590"/>
                  <a:pt x="478" y="591"/>
                  <a:pt x="478" y="591"/>
                </a:cubicBezTo>
                <a:cubicBezTo>
                  <a:pt x="479" y="591"/>
                  <a:pt x="479" y="591"/>
                  <a:pt x="479" y="591"/>
                </a:cubicBezTo>
                <a:cubicBezTo>
                  <a:pt x="478" y="591"/>
                  <a:pt x="478" y="591"/>
                  <a:pt x="478" y="591"/>
                </a:cubicBezTo>
                <a:cubicBezTo>
                  <a:pt x="478" y="592"/>
                  <a:pt x="478" y="591"/>
                  <a:pt x="479" y="591"/>
                </a:cubicBezTo>
                <a:cubicBezTo>
                  <a:pt x="478" y="592"/>
                  <a:pt x="479" y="592"/>
                  <a:pt x="478" y="592"/>
                </a:cubicBezTo>
                <a:cubicBezTo>
                  <a:pt x="479" y="592"/>
                  <a:pt x="478" y="593"/>
                  <a:pt x="479" y="592"/>
                </a:cubicBezTo>
                <a:cubicBezTo>
                  <a:pt x="479" y="592"/>
                  <a:pt x="479" y="592"/>
                  <a:pt x="479" y="592"/>
                </a:cubicBezTo>
                <a:cubicBezTo>
                  <a:pt x="479" y="592"/>
                  <a:pt x="481" y="591"/>
                  <a:pt x="481" y="592"/>
                </a:cubicBezTo>
                <a:cubicBezTo>
                  <a:pt x="480" y="592"/>
                  <a:pt x="480" y="592"/>
                  <a:pt x="480" y="592"/>
                </a:cubicBezTo>
                <a:cubicBezTo>
                  <a:pt x="478" y="593"/>
                  <a:pt x="479" y="593"/>
                  <a:pt x="479" y="593"/>
                </a:cubicBezTo>
                <a:cubicBezTo>
                  <a:pt x="480" y="592"/>
                  <a:pt x="479" y="593"/>
                  <a:pt x="480" y="593"/>
                </a:cubicBezTo>
                <a:cubicBezTo>
                  <a:pt x="480" y="592"/>
                  <a:pt x="480" y="592"/>
                  <a:pt x="480" y="592"/>
                </a:cubicBezTo>
                <a:cubicBezTo>
                  <a:pt x="480" y="592"/>
                  <a:pt x="481" y="592"/>
                  <a:pt x="481" y="592"/>
                </a:cubicBezTo>
                <a:cubicBezTo>
                  <a:pt x="481" y="592"/>
                  <a:pt x="480" y="593"/>
                  <a:pt x="480" y="593"/>
                </a:cubicBezTo>
                <a:cubicBezTo>
                  <a:pt x="479" y="593"/>
                  <a:pt x="479" y="593"/>
                  <a:pt x="480" y="593"/>
                </a:cubicBezTo>
                <a:cubicBezTo>
                  <a:pt x="480" y="593"/>
                  <a:pt x="480" y="593"/>
                  <a:pt x="480" y="593"/>
                </a:cubicBezTo>
                <a:cubicBezTo>
                  <a:pt x="480" y="593"/>
                  <a:pt x="480" y="593"/>
                  <a:pt x="480" y="593"/>
                </a:cubicBezTo>
                <a:cubicBezTo>
                  <a:pt x="480" y="593"/>
                  <a:pt x="480" y="593"/>
                  <a:pt x="480" y="593"/>
                </a:cubicBezTo>
                <a:cubicBezTo>
                  <a:pt x="480" y="593"/>
                  <a:pt x="480" y="593"/>
                  <a:pt x="480" y="593"/>
                </a:cubicBezTo>
                <a:cubicBezTo>
                  <a:pt x="480" y="593"/>
                  <a:pt x="480" y="593"/>
                  <a:pt x="480" y="593"/>
                </a:cubicBezTo>
                <a:cubicBezTo>
                  <a:pt x="480" y="593"/>
                  <a:pt x="480" y="593"/>
                  <a:pt x="480" y="593"/>
                </a:cubicBezTo>
                <a:cubicBezTo>
                  <a:pt x="480" y="593"/>
                  <a:pt x="480" y="593"/>
                  <a:pt x="480" y="593"/>
                </a:cubicBezTo>
                <a:cubicBezTo>
                  <a:pt x="480" y="593"/>
                  <a:pt x="480" y="593"/>
                  <a:pt x="480" y="594"/>
                </a:cubicBezTo>
                <a:cubicBezTo>
                  <a:pt x="479" y="594"/>
                  <a:pt x="479" y="594"/>
                  <a:pt x="479" y="594"/>
                </a:cubicBezTo>
                <a:cubicBezTo>
                  <a:pt x="479" y="594"/>
                  <a:pt x="480" y="594"/>
                  <a:pt x="480" y="594"/>
                </a:cubicBezTo>
                <a:cubicBezTo>
                  <a:pt x="479" y="594"/>
                  <a:pt x="481" y="594"/>
                  <a:pt x="481" y="594"/>
                </a:cubicBezTo>
                <a:cubicBezTo>
                  <a:pt x="481" y="594"/>
                  <a:pt x="480" y="594"/>
                  <a:pt x="481" y="594"/>
                </a:cubicBezTo>
                <a:cubicBezTo>
                  <a:pt x="481" y="594"/>
                  <a:pt x="482" y="594"/>
                  <a:pt x="481" y="594"/>
                </a:cubicBezTo>
                <a:cubicBezTo>
                  <a:pt x="482" y="594"/>
                  <a:pt x="481" y="595"/>
                  <a:pt x="481" y="595"/>
                </a:cubicBezTo>
                <a:cubicBezTo>
                  <a:pt x="480" y="595"/>
                  <a:pt x="482" y="594"/>
                  <a:pt x="481" y="594"/>
                </a:cubicBezTo>
                <a:cubicBezTo>
                  <a:pt x="480" y="595"/>
                  <a:pt x="483" y="594"/>
                  <a:pt x="482" y="595"/>
                </a:cubicBezTo>
                <a:cubicBezTo>
                  <a:pt x="482" y="595"/>
                  <a:pt x="481" y="595"/>
                  <a:pt x="481" y="596"/>
                </a:cubicBezTo>
                <a:cubicBezTo>
                  <a:pt x="482" y="595"/>
                  <a:pt x="482" y="595"/>
                  <a:pt x="483" y="595"/>
                </a:cubicBezTo>
                <a:cubicBezTo>
                  <a:pt x="482" y="595"/>
                  <a:pt x="482" y="595"/>
                  <a:pt x="482" y="595"/>
                </a:cubicBezTo>
                <a:cubicBezTo>
                  <a:pt x="482" y="596"/>
                  <a:pt x="483" y="596"/>
                  <a:pt x="483" y="595"/>
                </a:cubicBezTo>
                <a:cubicBezTo>
                  <a:pt x="484" y="595"/>
                  <a:pt x="485" y="594"/>
                  <a:pt x="485" y="595"/>
                </a:cubicBezTo>
                <a:cubicBezTo>
                  <a:pt x="484" y="595"/>
                  <a:pt x="484" y="595"/>
                  <a:pt x="484" y="595"/>
                </a:cubicBezTo>
                <a:cubicBezTo>
                  <a:pt x="485" y="595"/>
                  <a:pt x="485" y="595"/>
                  <a:pt x="485" y="595"/>
                </a:cubicBezTo>
                <a:cubicBezTo>
                  <a:pt x="485" y="595"/>
                  <a:pt x="485" y="595"/>
                  <a:pt x="484" y="595"/>
                </a:cubicBezTo>
                <a:cubicBezTo>
                  <a:pt x="483" y="596"/>
                  <a:pt x="483" y="596"/>
                  <a:pt x="483" y="596"/>
                </a:cubicBezTo>
                <a:cubicBezTo>
                  <a:pt x="484" y="596"/>
                  <a:pt x="484" y="596"/>
                  <a:pt x="484" y="596"/>
                </a:cubicBezTo>
                <a:cubicBezTo>
                  <a:pt x="485" y="596"/>
                  <a:pt x="483" y="596"/>
                  <a:pt x="484" y="596"/>
                </a:cubicBezTo>
                <a:cubicBezTo>
                  <a:pt x="487" y="595"/>
                  <a:pt x="487" y="595"/>
                  <a:pt x="487" y="595"/>
                </a:cubicBezTo>
                <a:cubicBezTo>
                  <a:pt x="486" y="595"/>
                  <a:pt x="485" y="596"/>
                  <a:pt x="485" y="596"/>
                </a:cubicBezTo>
                <a:cubicBezTo>
                  <a:pt x="485" y="596"/>
                  <a:pt x="487" y="595"/>
                  <a:pt x="488" y="595"/>
                </a:cubicBezTo>
                <a:cubicBezTo>
                  <a:pt x="488" y="595"/>
                  <a:pt x="488" y="595"/>
                  <a:pt x="489" y="595"/>
                </a:cubicBezTo>
                <a:cubicBezTo>
                  <a:pt x="488" y="595"/>
                  <a:pt x="489" y="595"/>
                  <a:pt x="488" y="595"/>
                </a:cubicBezTo>
                <a:cubicBezTo>
                  <a:pt x="487" y="596"/>
                  <a:pt x="487" y="596"/>
                  <a:pt x="487" y="596"/>
                </a:cubicBezTo>
                <a:cubicBezTo>
                  <a:pt x="487" y="596"/>
                  <a:pt x="486" y="597"/>
                  <a:pt x="485" y="597"/>
                </a:cubicBezTo>
                <a:cubicBezTo>
                  <a:pt x="486" y="597"/>
                  <a:pt x="485" y="597"/>
                  <a:pt x="485" y="598"/>
                </a:cubicBezTo>
                <a:cubicBezTo>
                  <a:pt x="487" y="597"/>
                  <a:pt x="486" y="597"/>
                  <a:pt x="488" y="597"/>
                </a:cubicBezTo>
                <a:cubicBezTo>
                  <a:pt x="488" y="597"/>
                  <a:pt x="486" y="597"/>
                  <a:pt x="486" y="598"/>
                </a:cubicBezTo>
                <a:cubicBezTo>
                  <a:pt x="487" y="598"/>
                  <a:pt x="486" y="598"/>
                  <a:pt x="487" y="598"/>
                </a:cubicBezTo>
                <a:cubicBezTo>
                  <a:pt x="486" y="598"/>
                  <a:pt x="486" y="598"/>
                  <a:pt x="486" y="598"/>
                </a:cubicBezTo>
                <a:cubicBezTo>
                  <a:pt x="487" y="598"/>
                  <a:pt x="487" y="599"/>
                  <a:pt x="488" y="598"/>
                </a:cubicBezTo>
                <a:cubicBezTo>
                  <a:pt x="487" y="599"/>
                  <a:pt x="487" y="599"/>
                  <a:pt x="487" y="599"/>
                </a:cubicBezTo>
                <a:cubicBezTo>
                  <a:pt x="487" y="599"/>
                  <a:pt x="489" y="597"/>
                  <a:pt x="489" y="598"/>
                </a:cubicBezTo>
                <a:cubicBezTo>
                  <a:pt x="488" y="599"/>
                  <a:pt x="488" y="599"/>
                  <a:pt x="488" y="599"/>
                </a:cubicBezTo>
                <a:cubicBezTo>
                  <a:pt x="489" y="598"/>
                  <a:pt x="487" y="599"/>
                  <a:pt x="488" y="599"/>
                </a:cubicBezTo>
                <a:cubicBezTo>
                  <a:pt x="488" y="599"/>
                  <a:pt x="488" y="599"/>
                  <a:pt x="488" y="599"/>
                </a:cubicBezTo>
                <a:cubicBezTo>
                  <a:pt x="488" y="599"/>
                  <a:pt x="488" y="599"/>
                  <a:pt x="489" y="599"/>
                </a:cubicBezTo>
                <a:cubicBezTo>
                  <a:pt x="488" y="600"/>
                  <a:pt x="488" y="600"/>
                  <a:pt x="488" y="600"/>
                </a:cubicBezTo>
                <a:cubicBezTo>
                  <a:pt x="487" y="600"/>
                  <a:pt x="489" y="599"/>
                  <a:pt x="489" y="599"/>
                </a:cubicBezTo>
                <a:cubicBezTo>
                  <a:pt x="489" y="599"/>
                  <a:pt x="488" y="600"/>
                  <a:pt x="488" y="600"/>
                </a:cubicBezTo>
                <a:cubicBezTo>
                  <a:pt x="489" y="600"/>
                  <a:pt x="489" y="600"/>
                  <a:pt x="489" y="600"/>
                </a:cubicBezTo>
                <a:cubicBezTo>
                  <a:pt x="488" y="600"/>
                  <a:pt x="488" y="600"/>
                  <a:pt x="488" y="600"/>
                </a:cubicBezTo>
                <a:cubicBezTo>
                  <a:pt x="489" y="601"/>
                  <a:pt x="489" y="602"/>
                  <a:pt x="490" y="602"/>
                </a:cubicBezTo>
                <a:cubicBezTo>
                  <a:pt x="489" y="603"/>
                  <a:pt x="489" y="602"/>
                  <a:pt x="488" y="603"/>
                </a:cubicBezTo>
                <a:cubicBezTo>
                  <a:pt x="490" y="602"/>
                  <a:pt x="489" y="603"/>
                  <a:pt x="489" y="603"/>
                </a:cubicBezTo>
                <a:cubicBezTo>
                  <a:pt x="489" y="603"/>
                  <a:pt x="489" y="603"/>
                  <a:pt x="489" y="603"/>
                </a:cubicBezTo>
                <a:cubicBezTo>
                  <a:pt x="490" y="603"/>
                  <a:pt x="489" y="604"/>
                  <a:pt x="489" y="603"/>
                </a:cubicBezTo>
                <a:cubicBezTo>
                  <a:pt x="490" y="603"/>
                  <a:pt x="490" y="603"/>
                  <a:pt x="490" y="603"/>
                </a:cubicBezTo>
                <a:cubicBezTo>
                  <a:pt x="490" y="603"/>
                  <a:pt x="488" y="604"/>
                  <a:pt x="490" y="603"/>
                </a:cubicBezTo>
                <a:cubicBezTo>
                  <a:pt x="489" y="604"/>
                  <a:pt x="489" y="604"/>
                  <a:pt x="489" y="604"/>
                </a:cubicBezTo>
                <a:cubicBezTo>
                  <a:pt x="490" y="603"/>
                  <a:pt x="488" y="605"/>
                  <a:pt x="490" y="604"/>
                </a:cubicBezTo>
                <a:cubicBezTo>
                  <a:pt x="489" y="604"/>
                  <a:pt x="489" y="604"/>
                  <a:pt x="489" y="604"/>
                </a:cubicBezTo>
                <a:cubicBezTo>
                  <a:pt x="489" y="605"/>
                  <a:pt x="491" y="604"/>
                  <a:pt x="490" y="604"/>
                </a:cubicBezTo>
                <a:cubicBezTo>
                  <a:pt x="490" y="604"/>
                  <a:pt x="491" y="604"/>
                  <a:pt x="492" y="604"/>
                </a:cubicBezTo>
                <a:cubicBezTo>
                  <a:pt x="491" y="605"/>
                  <a:pt x="491" y="605"/>
                  <a:pt x="491" y="605"/>
                </a:cubicBezTo>
                <a:cubicBezTo>
                  <a:pt x="491" y="605"/>
                  <a:pt x="491" y="606"/>
                  <a:pt x="493" y="605"/>
                </a:cubicBezTo>
                <a:cubicBezTo>
                  <a:pt x="493" y="605"/>
                  <a:pt x="493" y="605"/>
                  <a:pt x="493" y="605"/>
                </a:cubicBezTo>
                <a:cubicBezTo>
                  <a:pt x="494" y="605"/>
                  <a:pt x="492" y="607"/>
                  <a:pt x="494" y="606"/>
                </a:cubicBezTo>
                <a:cubicBezTo>
                  <a:pt x="495" y="605"/>
                  <a:pt x="495" y="605"/>
                  <a:pt x="495" y="605"/>
                </a:cubicBezTo>
                <a:cubicBezTo>
                  <a:pt x="495" y="605"/>
                  <a:pt x="494" y="606"/>
                  <a:pt x="494" y="606"/>
                </a:cubicBezTo>
                <a:cubicBezTo>
                  <a:pt x="495" y="606"/>
                  <a:pt x="494" y="606"/>
                  <a:pt x="495" y="606"/>
                </a:cubicBezTo>
                <a:cubicBezTo>
                  <a:pt x="494" y="606"/>
                  <a:pt x="494" y="606"/>
                  <a:pt x="494" y="606"/>
                </a:cubicBezTo>
                <a:cubicBezTo>
                  <a:pt x="494" y="607"/>
                  <a:pt x="496" y="606"/>
                  <a:pt x="496" y="606"/>
                </a:cubicBezTo>
                <a:cubicBezTo>
                  <a:pt x="495" y="606"/>
                  <a:pt x="495" y="606"/>
                  <a:pt x="495" y="606"/>
                </a:cubicBezTo>
                <a:cubicBezTo>
                  <a:pt x="494" y="608"/>
                  <a:pt x="493" y="610"/>
                  <a:pt x="496" y="609"/>
                </a:cubicBezTo>
                <a:cubicBezTo>
                  <a:pt x="496" y="609"/>
                  <a:pt x="494" y="610"/>
                  <a:pt x="494" y="610"/>
                </a:cubicBezTo>
                <a:cubicBezTo>
                  <a:pt x="497" y="609"/>
                  <a:pt x="494" y="612"/>
                  <a:pt x="497" y="611"/>
                </a:cubicBezTo>
                <a:cubicBezTo>
                  <a:pt x="498" y="611"/>
                  <a:pt x="502" y="609"/>
                  <a:pt x="502" y="609"/>
                </a:cubicBezTo>
                <a:cubicBezTo>
                  <a:pt x="500" y="608"/>
                  <a:pt x="501" y="607"/>
                  <a:pt x="502" y="605"/>
                </a:cubicBezTo>
                <a:cubicBezTo>
                  <a:pt x="502" y="604"/>
                  <a:pt x="501" y="604"/>
                  <a:pt x="501" y="604"/>
                </a:cubicBezTo>
                <a:cubicBezTo>
                  <a:pt x="500" y="602"/>
                  <a:pt x="502" y="600"/>
                  <a:pt x="500" y="599"/>
                </a:cubicBezTo>
                <a:cubicBezTo>
                  <a:pt x="500" y="599"/>
                  <a:pt x="499" y="600"/>
                  <a:pt x="499" y="600"/>
                </a:cubicBezTo>
                <a:cubicBezTo>
                  <a:pt x="499" y="599"/>
                  <a:pt x="499" y="599"/>
                  <a:pt x="499" y="599"/>
                </a:cubicBezTo>
                <a:cubicBezTo>
                  <a:pt x="498" y="600"/>
                  <a:pt x="498" y="600"/>
                  <a:pt x="498" y="600"/>
                </a:cubicBezTo>
                <a:cubicBezTo>
                  <a:pt x="498" y="600"/>
                  <a:pt x="499" y="599"/>
                  <a:pt x="500" y="599"/>
                </a:cubicBezTo>
                <a:cubicBezTo>
                  <a:pt x="499" y="599"/>
                  <a:pt x="499" y="598"/>
                  <a:pt x="499" y="598"/>
                </a:cubicBezTo>
                <a:cubicBezTo>
                  <a:pt x="497" y="598"/>
                  <a:pt x="498" y="597"/>
                  <a:pt x="497" y="598"/>
                </a:cubicBezTo>
                <a:cubicBezTo>
                  <a:pt x="498" y="598"/>
                  <a:pt x="498" y="598"/>
                  <a:pt x="498" y="598"/>
                </a:cubicBezTo>
                <a:cubicBezTo>
                  <a:pt x="497" y="598"/>
                  <a:pt x="497" y="598"/>
                  <a:pt x="498" y="597"/>
                </a:cubicBezTo>
                <a:cubicBezTo>
                  <a:pt x="498" y="595"/>
                  <a:pt x="497" y="594"/>
                  <a:pt x="496" y="592"/>
                </a:cubicBezTo>
                <a:cubicBezTo>
                  <a:pt x="495" y="591"/>
                  <a:pt x="493" y="590"/>
                  <a:pt x="492" y="589"/>
                </a:cubicBezTo>
                <a:cubicBezTo>
                  <a:pt x="490" y="590"/>
                  <a:pt x="491" y="589"/>
                  <a:pt x="489" y="590"/>
                </a:cubicBezTo>
                <a:cubicBezTo>
                  <a:pt x="489" y="589"/>
                  <a:pt x="489" y="589"/>
                  <a:pt x="489" y="589"/>
                </a:cubicBezTo>
                <a:cubicBezTo>
                  <a:pt x="488" y="590"/>
                  <a:pt x="490" y="589"/>
                  <a:pt x="490" y="588"/>
                </a:cubicBezTo>
                <a:cubicBezTo>
                  <a:pt x="489" y="589"/>
                  <a:pt x="490" y="588"/>
                  <a:pt x="489" y="589"/>
                </a:cubicBezTo>
                <a:cubicBezTo>
                  <a:pt x="488" y="590"/>
                  <a:pt x="490" y="588"/>
                  <a:pt x="490" y="588"/>
                </a:cubicBezTo>
                <a:cubicBezTo>
                  <a:pt x="490" y="588"/>
                  <a:pt x="489" y="589"/>
                  <a:pt x="489" y="588"/>
                </a:cubicBezTo>
                <a:cubicBezTo>
                  <a:pt x="488" y="589"/>
                  <a:pt x="490" y="588"/>
                  <a:pt x="491" y="587"/>
                </a:cubicBezTo>
                <a:cubicBezTo>
                  <a:pt x="490" y="586"/>
                  <a:pt x="488" y="586"/>
                  <a:pt x="489" y="585"/>
                </a:cubicBezTo>
                <a:cubicBezTo>
                  <a:pt x="489" y="585"/>
                  <a:pt x="488" y="586"/>
                  <a:pt x="488" y="586"/>
                </a:cubicBezTo>
                <a:cubicBezTo>
                  <a:pt x="490" y="585"/>
                  <a:pt x="487" y="586"/>
                  <a:pt x="488" y="586"/>
                </a:cubicBezTo>
                <a:cubicBezTo>
                  <a:pt x="488" y="585"/>
                  <a:pt x="489" y="585"/>
                  <a:pt x="489" y="585"/>
                </a:cubicBezTo>
                <a:cubicBezTo>
                  <a:pt x="489" y="584"/>
                  <a:pt x="488" y="585"/>
                  <a:pt x="489" y="584"/>
                </a:cubicBezTo>
                <a:cubicBezTo>
                  <a:pt x="488" y="584"/>
                  <a:pt x="489" y="583"/>
                  <a:pt x="488" y="583"/>
                </a:cubicBezTo>
                <a:cubicBezTo>
                  <a:pt x="489" y="583"/>
                  <a:pt x="489" y="583"/>
                  <a:pt x="489" y="583"/>
                </a:cubicBezTo>
                <a:cubicBezTo>
                  <a:pt x="487" y="584"/>
                  <a:pt x="490" y="582"/>
                  <a:pt x="488" y="582"/>
                </a:cubicBezTo>
                <a:cubicBezTo>
                  <a:pt x="488" y="582"/>
                  <a:pt x="488" y="582"/>
                  <a:pt x="488" y="582"/>
                </a:cubicBezTo>
                <a:cubicBezTo>
                  <a:pt x="488" y="582"/>
                  <a:pt x="488" y="581"/>
                  <a:pt x="486" y="581"/>
                </a:cubicBezTo>
                <a:cubicBezTo>
                  <a:pt x="486" y="580"/>
                  <a:pt x="488" y="579"/>
                  <a:pt x="487" y="579"/>
                </a:cubicBezTo>
                <a:cubicBezTo>
                  <a:pt x="485" y="579"/>
                  <a:pt x="485" y="579"/>
                  <a:pt x="485" y="579"/>
                </a:cubicBezTo>
                <a:cubicBezTo>
                  <a:pt x="485" y="579"/>
                  <a:pt x="486" y="579"/>
                  <a:pt x="486" y="579"/>
                </a:cubicBezTo>
                <a:cubicBezTo>
                  <a:pt x="485" y="579"/>
                  <a:pt x="486" y="578"/>
                  <a:pt x="486" y="578"/>
                </a:cubicBezTo>
                <a:cubicBezTo>
                  <a:pt x="486" y="578"/>
                  <a:pt x="486" y="578"/>
                  <a:pt x="485" y="578"/>
                </a:cubicBezTo>
                <a:cubicBezTo>
                  <a:pt x="486" y="577"/>
                  <a:pt x="484" y="578"/>
                  <a:pt x="485" y="577"/>
                </a:cubicBezTo>
                <a:cubicBezTo>
                  <a:pt x="483" y="578"/>
                  <a:pt x="484" y="577"/>
                  <a:pt x="483" y="577"/>
                </a:cubicBezTo>
                <a:cubicBezTo>
                  <a:pt x="483" y="577"/>
                  <a:pt x="484" y="577"/>
                  <a:pt x="484" y="577"/>
                </a:cubicBezTo>
                <a:cubicBezTo>
                  <a:pt x="484" y="577"/>
                  <a:pt x="484" y="577"/>
                  <a:pt x="484" y="576"/>
                </a:cubicBezTo>
                <a:cubicBezTo>
                  <a:pt x="484" y="576"/>
                  <a:pt x="483" y="577"/>
                  <a:pt x="483" y="576"/>
                </a:cubicBezTo>
                <a:cubicBezTo>
                  <a:pt x="484" y="575"/>
                  <a:pt x="483" y="576"/>
                  <a:pt x="483" y="576"/>
                </a:cubicBezTo>
                <a:cubicBezTo>
                  <a:pt x="482" y="576"/>
                  <a:pt x="481" y="577"/>
                  <a:pt x="482" y="576"/>
                </a:cubicBezTo>
                <a:cubicBezTo>
                  <a:pt x="483" y="575"/>
                  <a:pt x="483" y="575"/>
                  <a:pt x="483" y="575"/>
                </a:cubicBezTo>
                <a:cubicBezTo>
                  <a:pt x="482" y="575"/>
                  <a:pt x="483" y="574"/>
                  <a:pt x="481" y="574"/>
                </a:cubicBezTo>
                <a:cubicBezTo>
                  <a:pt x="482" y="574"/>
                  <a:pt x="482" y="574"/>
                  <a:pt x="482" y="574"/>
                </a:cubicBezTo>
                <a:cubicBezTo>
                  <a:pt x="480" y="574"/>
                  <a:pt x="481" y="572"/>
                  <a:pt x="479" y="573"/>
                </a:cubicBezTo>
                <a:cubicBezTo>
                  <a:pt x="480" y="572"/>
                  <a:pt x="480" y="572"/>
                  <a:pt x="480" y="572"/>
                </a:cubicBezTo>
                <a:cubicBezTo>
                  <a:pt x="479" y="572"/>
                  <a:pt x="479" y="572"/>
                  <a:pt x="477" y="573"/>
                </a:cubicBezTo>
                <a:cubicBezTo>
                  <a:pt x="477" y="573"/>
                  <a:pt x="478" y="572"/>
                  <a:pt x="478" y="572"/>
                </a:cubicBezTo>
                <a:cubicBezTo>
                  <a:pt x="478" y="572"/>
                  <a:pt x="480" y="571"/>
                  <a:pt x="478" y="571"/>
                </a:cubicBezTo>
                <a:cubicBezTo>
                  <a:pt x="479" y="571"/>
                  <a:pt x="479" y="571"/>
                  <a:pt x="479" y="571"/>
                </a:cubicBezTo>
                <a:cubicBezTo>
                  <a:pt x="478" y="571"/>
                  <a:pt x="477" y="571"/>
                  <a:pt x="477" y="571"/>
                </a:cubicBezTo>
                <a:cubicBezTo>
                  <a:pt x="477" y="571"/>
                  <a:pt x="476" y="571"/>
                  <a:pt x="475" y="571"/>
                </a:cubicBezTo>
                <a:cubicBezTo>
                  <a:pt x="475" y="571"/>
                  <a:pt x="477" y="571"/>
                  <a:pt x="476" y="571"/>
                </a:cubicBezTo>
                <a:cubicBezTo>
                  <a:pt x="477" y="570"/>
                  <a:pt x="477" y="570"/>
                  <a:pt x="477" y="570"/>
                </a:cubicBezTo>
                <a:cubicBezTo>
                  <a:pt x="477" y="570"/>
                  <a:pt x="476" y="570"/>
                  <a:pt x="475" y="570"/>
                </a:cubicBezTo>
                <a:cubicBezTo>
                  <a:pt x="477" y="569"/>
                  <a:pt x="475" y="569"/>
                  <a:pt x="475" y="568"/>
                </a:cubicBezTo>
                <a:cubicBezTo>
                  <a:pt x="475" y="569"/>
                  <a:pt x="476" y="568"/>
                  <a:pt x="474" y="569"/>
                </a:cubicBezTo>
                <a:cubicBezTo>
                  <a:pt x="475" y="568"/>
                  <a:pt x="475" y="568"/>
                  <a:pt x="475" y="568"/>
                </a:cubicBezTo>
                <a:cubicBezTo>
                  <a:pt x="474" y="568"/>
                  <a:pt x="474" y="568"/>
                  <a:pt x="475" y="567"/>
                </a:cubicBezTo>
                <a:cubicBezTo>
                  <a:pt x="475" y="567"/>
                  <a:pt x="473" y="567"/>
                  <a:pt x="473" y="568"/>
                </a:cubicBezTo>
                <a:cubicBezTo>
                  <a:pt x="474" y="567"/>
                  <a:pt x="474" y="567"/>
                  <a:pt x="474" y="567"/>
                </a:cubicBezTo>
                <a:cubicBezTo>
                  <a:pt x="473" y="567"/>
                  <a:pt x="472" y="568"/>
                  <a:pt x="471" y="568"/>
                </a:cubicBezTo>
                <a:cubicBezTo>
                  <a:pt x="471" y="568"/>
                  <a:pt x="471" y="568"/>
                  <a:pt x="471" y="568"/>
                </a:cubicBezTo>
                <a:cubicBezTo>
                  <a:pt x="472" y="568"/>
                  <a:pt x="473" y="567"/>
                  <a:pt x="474" y="567"/>
                </a:cubicBezTo>
                <a:cubicBezTo>
                  <a:pt x="474" y="566"/>
                  <a:pt x="472" y="567"/>
                  <a:pt x="473" y="566"/>
                </a:cubicBezTo>
                <a:cubicBezTo>
                  <a:pt x="474" y="566"/>
                  <a:pt x="473" y="566"/>
                  <a:pt x="472" y="567"/>
                </a:cubicBezTo>
                <a:cubicBezTo>
                  <a:pt x="472" y="567"/>
                  <a:pt x="473" y="566"/>
                  <a:pt x="473" y="566"/>
                </a:cubicBezTo>
                <a:cubicBezTo>
                  <a:pt x="473" y="566"/>
                  <a:pt x="473" y="566"/>
                  <a:pt x="472" y="566"/>
                </a:cubicBezTo>
                <a:cubicBezTo>
                  <a:pt x="472" y="566"/>
                  <a:pt x="472" y="566"/>
                  <a:pt x="472" y="566"/>
                </a:cubicBezTo>
                <a:cubicBezTo>
                  <a:pt x="471" y="567"/>
                  <a:pt x="471" y="567"/>
                  <a:pt x="470" y="567"/>
                </a:cubicBezTo>
                <a:cubicBezTo>
                  <a:pt x="471" y="567"/>
                  <a:pt x="471" y="567"/>
                  <a:pt x="471" y="567"/>
                </a:cubicBezTo>
                <a:cubicBezTo>
                  <a:pt x="470" y="568"/>
                  <a:pt x="469" y="568"/>
                  <a:pt x="470" y="567"/>
                </a:cubicBezTo>
                <a:cubicBezTo>
                  <a:pt x="471" y="567"/>
                  <a:pt x="472" y="566"/>
                  <a:pt x="472" y="566"/>
                </a:cubicBezTo>
                <a:cubicBezTo>
                  <a:pt x="470" y="567"/>
                  <a:pt x="470" y="567"/>
                  <a:pt x="470" y="567"/>
                </a:cubicBezTo>
                <a:cubicBezTo>
                  <a:pt x="471" y="567"/>
                  <a:pt x="470" y="567"/>
                  <a:pt x="469" y="568"/>
                </a:cubicBezTo>
                <a:cubicBezTo>
                  <a:pt x="470" y="567"/>
                  <a:pt x="470" y="567"/>
                  <a:pt x="470" y="567"/>
                </a:cubicBezTo>
                <a:cubicBezTo>
                  <a:pt x="469" y="568"/>
                  <a:pt x="469" y="568"/>
                  <a:pt x="469" y="568"/>
                </a:cubicBezTo>
                <a:cubicBezTo>
                  <a:pt x="469" y="568"/>
                  <a:pt x="468" y="569"/>
                  <a:pt x="469" y="568"/>
                </a:cubicBezTo>
                <a:cubicBezTo>
                  <a:pt x="470" y="568"/>
                  <a:pt x="470" y="568"/>
                  <a:pt x="470" y="568"/>
                </a:cubicBezTo>
                <a:cubicBezTo>
                  <a:pt x="470" y="568"/>
                  <a:pt x="472" y="567"/>
                  <a:pt x="471" y="568"/>
                </a:cubicBezTo>
                <a:cubicBezTo>
                  <a:pt x="469" y="569"/>
                  <a:pt x="469" y="569"/>
                  <a:pt x="469" y="569"/>
                </a:cubicBezTo>
                <a:cubicBezTo>
                  <a:pt x="469" y="569"/>
                  <a:pt x="470" y="569"/>
                  <a:pt x="470" y="569"/>
                </a:cubicBezTo>
                <a:cubicBezTo>
                  <a:pt x="468" y="569"/>
                  <a:pt x="468" y="569"/>
                  <a:pt x="468" y="569"/>
                </a:cubicBezTo>
                <a:cubicBezTo>
                  <a:pt x="470" y="568"/>
                  <a:pt x="469" y="569"/>
                  <a:pt x="469" y="569"/>
                </a:cubicBezTo>
                <a:cubicBezTo>
                  <a:pt x="469" y="569"/>
                  <a:pt x="469" y="569"/>
                  <a:pt x="469" y="569"/>
                </a:cubicBezTo>
                <a:cubicBezTo>
                  <a:pt x="469" y="570"/>
                  <a:pt x="470" y="569"/>
                  <a:pt x="470" y="569"/>
                </a:cubicBezTo>
                <a:cubicBezTo>
                  <a:pt x="470" y="569"/>
                  <a:pt x="468" y="570"/>
                  <a:pt x="468" y="570"/>
                </a:cubicBezTo>
                <a:cubicBezTo>
                  <a:pt x="468" y="571"/>
                  <a:pt x="469" y="570"/>
                  <a:pt x="468" y="571"/>
                </a:cubicBezTo>
                <a:cubicBezTo>
                  <a:pt x="469" y="571"/>
                  <a:pt x="469" y="571"/>
                  <a:pt x="470" y="571"/>
                </a:cubicBezTo>
                <a:cubicBezTo>
                  <a:pt x="470" y="571"/>
                  <a:pt x="468" y="572"/>
                  <a:pt x="469" y="571"/>
                </a:cubicBezTo>
                <a:cubicBezTo>
                  <a:pt x="469" y="572"/>
                  <a:pt x="468" y="572"/>
                  <a:pt x="468" y="572"/>
                </a:cubicBezTo>
                <a:cubicBezTo>
                  <a:pt x="468" y="572"/>
                  <a:pt x="468" y="573"/>
                  <a:pt x="469" y="572"/>
                </a:cubicBezTo>
                <a:cubicBezTo>
                  <a:pt x="469" y="572"/>
                  <a:pt x="469" y="573"/>
                  <a:pt x="469" y="573"/>
                </a:cubicBezTo>
                <a:cubicBezTo>
                  <a:pt x="469" y="573"/>
                  <a:pt x="468" y="573"/>
                  <a:pt x="468" y="574"/>
                </a:cubicBezTo>
                <a:cubicBezTo>
                  <a:pt x="469" y="573"/>
                  <a:pt x="469" y="573"/>
                  <a:pt x="469" y="573"/>
                </a:cubicBezTo>
                <a:cubicBezTo>
                  <a:pt x="470" y="573"/>
                  <a:pt x="470" y="573"/>
                  <a:pt x="471" y="572"/>
                </a:cubicBezTo>
                <a:cubicBezTo>
                  <a:pt x="471" y="572"/>
                  <a:pt x="472" y="572"/>
                  <a:pt x="472" y="572"/>
                </a:cubicBezTo>
                <a:cubicBezTo>
                  <a:pt x="471" y="573"/>
                  <a:pt x="469" y="573"/>
                  <a:pt x="469" y="574"/>
                </a:cubicBezTo>
                <a:cubicBezTo>
                  <a:pt x="467" y="575"/>
                  <a:pt x="469" y="573"/>
                  <a:pt x="468" y="574"/>
                </a:cubicBezTo>
                <a:cubicBezTo>
                  <a:pt x="466" y="575"/>
                  <a:pt x="466" y="575"/>
                  <a:pt x="467" y="574"/>
                </a:cubicBezTo>
                <a:cubicBezTo>
                  <a:pt x="465" y="575"/>
                  <a:pt x="467" y="574"/>
                  <a:pt x="465" y="575"/>
                </a:cubicBezTo>
                <a:cubicBezTo>
                  <a:pt x="465" y="575"/>
                  <a:pt x="466" y="575"/>
                  <a:pt x="466" y="575"/>
                </a:cubicBezTo>
                <a:cubicBezTo>
                  <a:pt x="467" y="575"/>
                  <a:pt x="467" y="574"/>
                  <a:pt x="468" y="574"/>
                </a:cubicBezTo>
                <a:cubicBezTo>
                  <a:pt x="469" y="574"/>
                  <a:pt x="467" y="575"/>
                  <a:pt x="467" y="575"/>
                </a:cubicBezTo>
                <a:cubicBezTo>
                  <a:pt x="466" y="575"/>
                  <a:pt x="466" y="575"/>
                  <a:pt x="466" y="575"/>
                </a:cubicBezTo>
                <a:cubicBezTo>
                  <a:pt x="466" y="576"/>
                  <a:pt x="467" y="575"/>
                  <a:pt x="467" y="575"/>
                </a:cubicBezTo>
                <a:cubicBezTo>
                  <a:pt x="465" y="576"/>
                  <a:pt x="467" y="575"/>
                  <a:pt x="465" y="576"/>
                </a:cubicBezTo>
                <a:cubicBezTo>
                  <a:pt x="464" y="577"/>
                  <a:pt x="464" y="577"/>
                  <a:pt x="464" y="577"/>
                </a:cubicBezTo>
                <a:cubicBezTo>
                  <a:pt x="464" y="577"/>
                  <a:pt x="466" y="576"/>
                  <a:pt x="465" y="576"/>
                </a:cubicBezTo>
                <a:close/>
                <a:moveTo>
                  <a:pt x="472" y="566"/>
                </a:moveTo>
                <a:cubicBezTo>
                  <a:pt x="472" y="566"/>
                  <a:pt x="472" y="566"/>
                  <a:pt x="472" y="566"/>
                </a:cubicBezTo>
                <a:cubicBezTo>
                  <a:pt x="472" y="566"/>
                  <a:pt x="472" y="566"/>
                  <a:pt x="472" y="566"/>
                </a:cubicBezTo>
                <a:close/>
                <a:moveTo>
                  <a:pt x="483" y="595"/>
                </a:moveTo>
                <a:cubicBezTo>
                  <a:pt x="483" y="595"/>
                  <a:pt x="483" y="595"/>
                  <a:pt x="483" y="595"/>
                </a:cubicBezTo>
                <a:cubicBezTo>
                  <a:pt x="483" y="595"/>
                  <a:pt x="483" y="595"/>
                  <a:pt x="483" y="595"/>
                </a:cubicBezTo>
                <a:cubicBezTo>
                  <a:pt x="483" y="595"/>
                  <a:pt x="483" y="595"/>
                  <a:pt x="483" y="595"/>
                </a:cubicBezTo>
                <a:close/>
                <a:moveTo>
                  <a:pt x="467" y="573"/>
                </a:moveTo>
                <a:cubicBezTo>
                  <a:pt x="467" y="573"/>
                  <a:pt x="467" y="573"/>
                  <a:pt x="467" y="573"/>
                </a:cubicBezTo>
                <a:cubicBezTo>
                  <a:pt x="467" y="573"/>
                  <a:pt x="467" y="573"/>
                  <a:pt x="466" y="573"/>
                </a:cubicBezTo>
                <a:cubicBezTo>
                  <a:pt x="466" y="573"/>
                  <a:pt x="465" y="574"/>
                  <a:pt x="466" y="574"/>
                </a:cubicBezTo>
                <a:cubicBezTo>
                  <a:pt x="466" y="574"/>
                  <a:pt x="465" y="574"/>
                  <a:pt x="465" y="574"/>
                </a:cubicBezTo>
                <a:cubicBezTo>
                  <a:pt x="466" y="574"/>
                  <a:pt x="467" y="573"/>
                  <a:pt x="467" y="573"/>
                </a:cubicBezTo>
                <a:close/>
                <a:moveTo>
                  <a:pt x="466" y="573"/>
                </a:moveTo>
                <a:cubicBezTo>
                  <a:pt x="466" y="573"/>
                  <a:pt x="466" y="573"/>
                  <a:pt x="466" y="573"/>
                </a:cubicBezTo>
                <a:cubicBezTo>
                  <a:pt x="466" y="573"/>
                  <a:pt x="466" y="573"/>
                  <a:pt x="466" y="573"/>
                </a:cubicBezTo>
                <a:close/>
                <a:moveTo>
                  <a:pt x="481" y="596"/>
                </a:moveTo>
                <a:cubicBezTo>
                  <a:pt x="481" y="596"/>
                  <a:pt x="481" y="596"/>
                  <a:pt x="481" y="596"/>
                </a:cubicBezTo>
                <a:cubicBezTo>
                  <a:pt x="481" y="596"/>
                  <a:pt x="481" y="596"/>
                  <a:pt x="481" y="596"/>
                </a:cubicBezTo>
                <a:close/>
                <a:moveTo>
                  <a:pt x="480" y="593"/>
                </a:moveTo>
                <a:cubicBezTo>
                  <a:pt x="480" y="593"/>
                  <a:pt x="480" y="593"/>
                  <a:pt x="480" y="593"/>
                </a:cubicBezTo>
                <a:cubicBezTo>
                  <a:pt x="480" y="593"/>
                  <a:pt x="480" y="593"/>
                  <a:pt x="480" y="593"/>
                </a:cubicBezTo>
                <a:cubicBezTo>
                  <a:pt x="480" y="593"/>
                  <a:pt x="480" y="593"/>
                  <a:pt x="480" y="593"/>
                </a:cubicBezTo>
                <a:close/>
                <a:moveTo>
                  <a:pt x="483" y="595"/>
                </a:moveTo>
                <a:cubicBezTo>
                  <a:pt x="483" y="595"/>
                  <a:pt x="483" y="595"/>
                  <a:pt x="484" y="595"/>
                </a:cubicBezTo>
                <a:cubicBezTo>
                  <a:pt x="484" y="595"/>
                  <a:pt x="483" y="595"/>
                  <a:pt x="483" y="595"/>
                </a:cubicBezTo>
                <a:close/>
                <a:moveTo>
                  <a:pt x="489" y="584"/>
                </a:moveTo>
                <a:cubicBezTo>
                  <a:pt x="489" y="584"/>
                  <a:pt x="489" y="584"/>
                  <a:pt x="489" y="584"/>
                </a:cubicBezTo>
                <a:cubicBezTo>
                  <a:pt x="489" y="584"/>
                  <a:pt x="489" y="584"/>
                  <a:pt x="489" y="584"/>
                </a:cubicBezTo>
                <a:close/>
                <a:moveTo>
                  <a:pt x="485" y="577"/>
                </a:moveTo>
                <a:cubicBezTo>
                  <a:pt x="484" y="577"/>
                  <a:pt x="484" y="577"/>
                  <a:pt x="484" y="577"/>
                </a:cubicBezTo>
                <a:cubicBezTo>
                  <a:pt x="484" y="577"/>
                  <a:pt x="484" y="577"/>
                  <a:pt x="484" y="577"/>
                </a:cubicBezTo>
                <a:lnTo>
                  <a:pt x="485" y="577"/>
                </a:lnTo>
                <a:close/>
                <a:moveTo>
                  <a:pt x="473" y="565"/>
                </a:moveTo>
                <a:cubicBezTo>
                  <a:pt x="471" y="566"/>
                  <a:pt x="471" y="566"/>
                  <a:pt x="471" y="566"/>
                </a:cubicBezTo>
                <a:cubicBezTo>
                  <a:pt x="472" y="566"/>
                  <a:pt x="472" y="566"/>
                  <a:pt x="473" y="565"/>
                </a:cubicBezTo>
                <a:close/>
                <a:moveTo>
                  <a:pt x="467" y="572"/>
                </a:moveTo>
                <a:cubicBezTo>
                  <a:pt x="467" y="573"/>
                  <a:pt x="467" y="573"/>
                  <a:pt x="467" y="573"/>
                </a:cubicBezTo>
                <a:cubicBezTo>
                  <a:pt x="466" y="573"/>
                  <a:pt x="467" y="573"/>
                  <a:pt x="467" y="573"/>
                </a:cubicBezTo>
                <a:cubicBezTo>
                  <a:pt x="467" y="573"/>
                  <a:pt x="468" y="572"/>
                  <a:pt x="467" y="572"/>
                </a:cubicBezTo>
                <a:close/>
                <a:moveTo>
                  <a:pt x="467" y="573"/>
                </a:moveTo>
                <a:cubicBezTo>
                  <a:pt x="466" y="574"/>
                  <a:pt x="466" y="574"/>
                  <a:pt x="466" y="574"/>
                </a:cubicBezTo>
                <a:cubicBezTo>
                  <a:pt x="466" y="574"/>
                  <a:pt x="467" y="574"/>
                  <a:pt x="467" y="573"/>
                </a:cubicBezTo>
                <a:close/>
                <a:moveTo>
                  <a:pt x="465" y="576"/>
                </a:moveTo>
                <a:cubicBezTo>
                  <a:pt x="464" y="576"/>
                  <a:pt x="464" y="576"/>
                  <a:pt x="464" y="576"/>
                </a:cubicBezTo>
                <a:cubicBezTo>
                  <a:pt x="465" y="576"/>
                  <a:pt x="465" y="576"/>
                  <a:pt x="465" y="576"/>
                </a:cubicBezTo>
                <a:close/>
                <a:moveTo>
                  <a:pt x="467" y="575"/>
                </a:moveTo>
                <a:cubicBezTo>
                  <a:pt x="466" y="575"/>
                  <a:pt x="467" y="575"/>
                  <a:pt x="466" y="575"/>
                </a:cubicBezTo>
                <a:cubicBezTo>
                  <a:pt x="466" y="575"/>
                  <a:pt x="467" y="575"/>
                  <a:pt x="467" y="575"/>
                </a:cubicBezTo>
                <a:close/>
                <a:moveTo>
                  <a:pt x="466" y="577"/>
                </a:moveTo>
                <a:cubicBezTo>
                  <a:pt x="465" y="578"/>
                  <a:pt x="466" y="577"/>
                  <a:pt x="466" y="578"/>
                </a:cubicBezTo>
                <a:cubicBezTo>
                  <a:pt x="466" y="577"/>
                  <a:pt x="466" y="577"/>
                  <a:pt x="466" y="577"/>
                </a:cubicBezTo>
                <a:close/>
                <a:moveTo>
                  <a:pt x="466" y="578"/>
                </a:moveTo>
                <a:cubicBezTo>
                  <a:pt x="467" y="578"/>
                  <a:pt x="467" y="578"/>
                  <a:pt x="467" y="578"/>
                </a:cubicBezTo>
                <a:cubicBezTo>
                  <a:pt x="467" y="578"/>
                  <a:pt x="467" y="578"/>
                  <a:pt x="467" y="578"/>
                </a:cubicBezTo>
                <a:lnTo>
                  <a:pt x="466" y="578"/>
                </a:lnTo>
                <a:close/>
                <a:moveTo>
                  <a:pt x="478" y="590"/>
                </a:moveTo>
                <a:cubicBezTo>
                  <a:pt x="477" y="590"/>
                  <a:pt x="477" y="590"/>
                  <a:pt x="477" y="590"/>
                </a:cubicBezTo>
                <a:cubicBezTo>
                  <a:pt x="477" y="590"/>
                  <a:pt x="477" y="590"/>
                  <a:pt x="477" y="590"/>
                </a:cubicBezTo>
                <a:lnTo>
                  <a:pt x="478" y="590"/>
                </a:lnTo>
                <a:close/>
                <a:moveTo>
                  <a:pt x="480" y="597"/>
                </a:moveTo>
                <a:cubicBezTo>
                  <a:pt x="480" y="596"/>
                  <a:pt x="481" y="596"/>
                  <a:pt x="481" y="596"/>
                </a:cubicBezTo>
                <a:cubicBezTo>
                  <a:pt x="481" y="596"/>
                  <a:pt x="480" y="597"/>
                  <a:pt x="480" y="597"/>
                </a:cubicBezTo>
                <a:close/>
                <a:moveTo>
                  <a:pt x="486" y="598"/>
                </a:moveTo>
                <a:cubicBezTo>
                  <a:pt x="487" y="597"/>
                  <a:pt x="487" y="597"/>
                  <a:pt x="487" y="597"/>
                </a:cubicBezTo>
                <a:cubicBezTo>
                  <a:pt x="486" y="598"/>
                  <a:pt x="486" y="598"/>
                  <a:pt x="486" y="598"/>
                </a:cubicBezTo>
                <a:close/>
                <a:moveTo>
                  <a:pt x="200" y="96"/>
                </a:moveTo>
                <a:cubicBezTo>
                  <a:pt x="199" y="96"/>
                  <a:pt x="200" y="96"/>
                  <a:pt x="200" y="96"/>
                </a:cubicBezTo>
                <a:cubicBezTo>
                  <a:pt x="201" y="95"/>
                  <a:pt x="200" y="96"/>
                  <a:pt x="200" y="96"/>
                </a:cubicBezTo>
                <a:close/>
                <a:moveTo>
                  <a:pt x="200" y="97"/>
                </a:moveTo>
                <a:cubicBezTo>
                  <a:pt x="200" y="97"/>
                  <a:pt x="200" y="97"/>
                  <a:pt x="200" y="97"/>
                </a:cubicBezTo>
                <a:cubicBezTo>
                  <a:pt x="200" y="97"/>
                  <a:pt x="200" y="97"/>
                  <a:pt x="200" y="97"/>
                </a:cubicBezTo>
                <a:close/>
                <a:moveTo>
                  <a:pt x="209" y="126"/>
                </a:moveTo>
                <a:cubicBezTo>
                  <a:pt x="209" y="126"/>
                  <a:pt x="209" y="126"/>
                  <a:pt x="209" y="126"/>
                </a:cubicBezTo>
                <a:cubicBezTo>
                  <a:pt x="209" y="126"/>
                  <a:pt x="209" y="126"/>
                  <a:pt x="209" y="126"/>
                </a:cubicBezTo>
                <a:close/>
                <a:moveTo>
                  <a:pt x="217" y="115"/>
                </a:moveTo>
                <a:cubicBezTo>
                  <a:pt x="217" y="115"/>
                  <a:pt x="217" y="115"/>
                  <a:pt x="217" y="115"/>
                </a:cubicBezTo>
                <a:cubicBezTo>
                  <a:pt x="217" y="115"/>
                  <a:pt x="217" y="115"/>
                  <a:pt x="217" y="115"/>
                </a:cubicBezTo>
                <a:close/>
                <a:moveTo>
                  <a:pt x="211" y="126"/>
                </a:moveTo>
                <a:cubicBezTo>
                  <a:pt x="211" y="126"/>
                  <a:pt x="211" y="126"/>
                  <a:pt x="211" y="126"/>
                </a:cubicBezTo>
                <a:cubicBezTo>
                  <a:pt x="211" y="126"/>
                  <a:pt x="211" y="126"/>
                  <a:pt x="211" y="126"/>
                </a:cubicBezTo>
                <a:cubicBezTo>
                  <a:pt x="211" y="126"/>
                  <a:pt x="211" y="126"/>
                  <a:pt x="211" y="126"/>
                </a:cubicBezTo>
                <a:close/>
                <a:moveTo>
                  <a:pt x="208" y="124"/>
                </a:moveTo>
                <a:cubicBezTo>
                  <a:pt x="208" y="124"/>
                  <a:pt x="208" y="124"/>
                  <a:pt x="208" y="124"/>
                </a:cubicBezTo>
                <a:cubicBezTo>
                  <a:pt x="208" y="124"/>
                  <a:pt x="208" y="124"/>
                  <a:pt x="208" y="124"/>
                </a:cubicBezTo>
                <a:cubicBezTo>
                  <a:pt x="208" y="124"/>
                  <a:pt x="208" y="124"/>
                  <a:pt x="208" y="124"/>
                </a:cubicBezTo>
                <a:close/>
                <a:moveTo>
                  <a:pt x="193" y="107"/>
                </a:moveTo>
                <a:cubicBezTo>
                  <a:pt x="193" y="107"/>
                  <a:pt x="193" y="107"/>
                  <a:pt x="193" y="107"/>
                </a:cubicBezTo>
                <a:cubicBezTo>
                  <a:pt x="193" y="107"/>
                  <a:pt x="193" y="107"/>
                  <a:pt x="193" y="107"/>
                </a:cubicBezTo>
                <a:cubicBezTo>
                  <a:pt x="194" y="107"/>
                  <a:pt x="195" y="106"/>
                  <a:pt x="195" y="106"/>
                </a:cubicBezTo>
                <a:cubicBezTo>
                  <a:pt x="197" y="105"/>
                  <a:pt x="195" y="106"/>
                  <a:pt x="196" y="106"/>
                </a:cubicBezTo>
                <a:cubicBezTo>
                  <a:pt x="197" y="105"/>
                  <a:pt x="195" y="106"/>
                  <a:pt x="196" y="105"/>
                </a:cubicBezTo>
                <a:cubicBezTo>
                  <a:pt x="197" y="105"/>
                  <a:pt x="198" y="105"/>
                  <a:pt x="198" y="105"/>
                </a:cubicBezTo>
                <a:cubicBezTo>
                  <a:pt x="198" y="105"/>
                  <a:pt x="197" y="106"/>
                  <a:pt x="196" y="106"/>
                </a:cubicBezTo>
                <a:cubicBezTo>
                  <a:pt x="196" y="106"/>
                  <a:pt x="196" y="106"/>
                  <a:pt x="196" y="106"/>
                </a:cubicBezTo>
                <a:cubicBezTo>
                  <a:pt x="195" y="106"/>
                  <a:pt x="194" y="107"/>
                  <a:pt x="193" y="107"/>
                </a:cubicBezTo>
                <a:cubicBezTo>
                  <a:pt x="193" y="108"/>
                  <a:pt x="194" y="107"/>
                  <a:pt x="194" y="107"/>
                </a:cubicBezTo>
                <a:cubicBezTo>
                  <a:pt x="194" y="107"/>
                  <a:pt x="195" y="107"/>
                  <a:pt x="196" y="106"/>
                </a:cubicBezTo>
                <a:cubicBezTo>
                  <a:pt x="199" y="105"/>
                  <a:pt x="194" y="108"/>
                  <a:pt x="194" y="108"/>
                </a:cubicBezTo>
                <a:cubicBezTo>
                  <a:pt x="196" y="106"/>
                  <a:pt x="197" y="106"/>
                  <a:pt x="199" y="105"/>
                </a:cubicBezTo>
                <a:cubicBezTo>
                  <a:pt x="199" y="105"/>
                  <a:pt x="200" y="105"/>
                  <a:pt x="200" y="105"/>
                </a:cubicBezTo>
                <a:cubicBezTo>
                  <a:pt x="198" y="106"/>
                  <a:pt x="199" y="106"/>
                  <a:pt x="198" y="106"/>
                </a:cubicBezTo>
                <a:cubicBezTo>
                  <a:pt x="198" y="106"/>
                  <a:pt x="198" y="106"/>
                  <a:pt x="198" y="106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4" y="109"/>
                  <a:pt x="194" y="109"/>
                  <a:pt x="194" y="109"/>
                </a:cubicBezTo>
                <a:cubicBezTo>
                  <a:pt x="194" y="108"/>
                  <a:pt x="195" y="108"/>
                  <a:pt x="195" y="108"/>
                </a:cubicBezTo>
                <a:cubicBezTo>
                  <a:pt x="195" y="108"/>
                  <a:pt x="194" y="109"/>
                  <a:pt x="194" y="109"/>
                </a:cubicBezTo>
                <a:cubicBezTo>
                  <a:pt x="195" y="108"/>
                  <a:pt x="196" y="108"/>
                  <a:pt x="196" y="108"/>
                </a:cubicBezTo>
                <a:cubicBezTo>
                  <a:pt x="197" y="108"/>
                  <a:pt x="195" y="108"/>
                  <a:pt x="195" y="109"/>
                </a:cubicBezTo>
                <a:cubicBezTo>
                  <a:pt x="194" y="109"/>
                  <a:pt x="194" y="109"/>
                  <a:pt x="194" y="109"/>
                </a:cubicBezTo>
                <a:cubicBezTo>
                  <a:pt x="195" y="109"/>
                  <a:pt x="194" y="109"/>
                  <a:pt x="194" y="109"/>
                </a:cubicBezTo>
                <a:cubicBezTo>
                  <a:pt x="195" y="109"/>
                  <a:pt x="196" y="108"/>
                  <a:pt x="197" y="108"/>
                </a:cubicBezTo>
                <a:cubicBezTo>
                  <a:pt x="197" y="108"/>
                  <a:pt x="196" y="108"/>
                  <a:pt x="196" y="108"/>
                </a:cubicBezTo>
                <a:cubicBezTo>
                  <a:pt x="196" y="109"/>
                  <a:pt x="196" y="109"/>
                  <a:pt x="196" y="109"/>
                </a:cubicBezTo>
                <a:cubicBezTo>
                  <a:pt x="196" y="109"/>
                  <a:pt x="194" y="110"/>
                  <a:pt x="194" y="110"/>
                </a:cubicBezTo>
                <a:cubicBezTo>
                  <a:pt x="195" y="109"/>
                  <a:pt x="195" y="109"/>
                  <a:pt x="195" y="109"/>
                </a:cubicBezTo>
                <a:cubicBezTo>
                  <a:pt x="195" y="109"/>
                  <a:pt x="195" y="109"/>
                  <a:pt x="194" y="110"/>
                </a:cubicBezTo>
                <a:cubicBezTo>
                  <a:pt x="195" y="109"/>
                  <a:pt x="195" y="109"/>
                  <a:pt x="195" y="109"/>
                </a:cubicBezTo>
                <a:cubicBezTo>
                  <a:pt x="195" y="110"/>
                  <a:pt x="195" y="110"/>
                  <a:pt x="195" y="110"/>
                </a:cubicBezTo>
                <a:cubicBezTo>
                  <a:pt x="195" y="110"/>
                  <a:pt x="196" y="109"/>
                  <a:pt x="195" y="110"/>
                </a:cubicBezTo>
                <a:cubicBezTo>
                  <a:pt x="197" y="109"/>
                  <a:pt x="195" y="110"/>
                  <a:pt x="196" y="109"/>
                </a:cubicBezTo>
                <a:cubicBezTo>
                  <a:pt x="197" y="108"/>
                  <a:pt x="197" y="109"/>
                  <a:pt x="197" y="108"/>
                </a:cubicBezTo>
                <a:cubicBezTo>
                  <a:pt x="195" y="109"/>
                  <a:pt x="197" y="109"/>
                  <a:pt x="197" y="109"/>
                </a:cubicBezTo>
                <a:cubicBezTo>
                  <a:pt x="197" y="109"/>
                  <a:pt x="196" y="109"/>
                  <a:pt x="196" y="110"/>
                </a:cubicBezTo>
                <a:cubicBezTo>
                  <a:pt x="197" y="109"/>
                  <a:pt x="197" y="109"/>
                  <a:pt x="197" y="109"/>
                </a:cubicBezTo>
                <a:cubicBezTo>
                  <a:pt x="195" y="110"/>
                  <a:pt x="198" y="109"/>
                  <a:pt x="197" y="109"/>
                </a:cubicBezTo>
                <a:cubicBezTo>
                  <a:pt x="196" y="110"/>
                  <a:pt x="196" y="110"/>
                  <a:pt x="195" y="110"/>
                </a:cubicBezTo>
                <a:cubicBezTo>
                  <a:pt x="197" y="109"/>
                  <a:pt x="197" y="110"/>
                  <a:pt x="198" y="109"/>
                </a:cubicBezTo>
                <a:cubicBezTo>
                  <a:pt x="198" y="109"/>
                  <a:pt x="196" y="110"/>
                  <a:pt x="195" y="111"/>
                </a:cubicBezTo>
                <a:cubicBezTo>
                  <a:pt x="197" y="110"/>
                  <a:pt x="195" y="111"/>
                  <a:pt x="196" y="110"/>
                </a:cubicBezTo>
                <a:cubicBezTo>
                  <a:pt x="197" y="110"/>
                  <a:pt x="197" y="110"/>
                  <a:pt x="198" y="110"/>
                </a:cubicBezTo>
                <a:cubicBezTo>
                  <a:pt x="198" y="110"/>
                  <a:pt x="197" y="110"/>
                  <a:pt x="197" y="110"/>
                </a:cubicBezTo>
                <a:cubicBezTo>
                  <a:pt x="197" y="110"/>
                  <a:pt x="198" y="110"/>
                  <a:pt x="199" y="109"/>
                </a:cubicBezTo>
                <a:cubicBezTo>
                  <a:pt x="198" y="110"/>
                  <a:pt x="200" y="109"/>
                  <a:pt x="199" y="110"/>
                </a:cubicBezTo>
                <a:cubicBezTo>
                  <a:pt x="198" y="110"/>
                  <a:pt x="198" y="110"/>
                  <a:pt x="198" y="110"/>
                </a:cubicBezTo>
                <a:cubicBezTo>
                  <a:pt x="198" y="110"/>
                  <a:pt x="200" y="109"/>
                  <a:pt x="201" y="109"/>
                </a:cubicBezTo>
                <a:cubicBezTo>
                  <a:pt x="201" y="108"/>
                  <a:pt x="203" y="107"/>
                  <a:pt x="204" y="107"/>
                </a:cubicBezTo>
                <a:cubicBezTo>
                  <a:pt x="203" y="108"/>
                  <a:pt x="203" y="107"/>
                  <a:pt x="202" y="108"/>
                </a:cubicBezTo>
                <a:cubicBezTo>
                  <a:pt x="202" y="108"/>
                  <a:pt x="202" y="108"/>
                  <a:pt x="202" y="108"/>
                </a:cubicBezTo>
                <a:cubicBezTo>
                  <a:pt x="200" y="109"/>
                  <a:pt x="199" y="110"/>
                  <a:pt x="198" y="111"/>
                </a:cubicBezTo>
                <a:cubicBezTo>
                  <a:pt x="198" y="110"/>
                  <a:pt x="198" y="110"/>
                  <a:pt x="198" y="110"/>
                </a:cubicBezTo>
                <a:cubicBezTo>
                  <a:pt x="198" y="111"/>
                  <a:pt x="197" y="111"/>
                  <a:pt x="197" y="111"/>
                </a:cubicBezTo>
                <a:cubicBezTo>
                  <a:pt x="198" y="111"/>
                  <a:pt x="197" y="111"/>
                  <a:pt x="197" y="111"/>
                </a:cubicBezTo>
                <a:cubicBezTo>
                  <a:pt x="198" y="111"/>
                  <a:pt x="197" y="111"/>
                  <a:pt x="198" y="111"/>
                </a:cubicBezTo>
                <a:cubicBezTo>
                  <a:pt x="198" y="111"/>
                  <a:pt x="200" y="110"/>
                  <a:pt x="199" y="110"/>
                </a:cubicBezTo>
                <a:cubicBezTo>
                  <a:pt x="197" y="112"/>
                  <a:pt x="197" y="112"/>
                  <a:pt x="197" y="112"/>
                </a:cubicBezTo>
                <a:cubicBezTo>
                  <a:pt x="197" y="112"/>
                  <a:pt x="198" y="111"/>
                  <a:pt x="198" y="111"/>
                </a:cubicBezTo>
                <a:cubicBezTo>
                  <a:pt x="197" y="112"/>
                  <a:pt x="197" y="112"/>
                  <a:pt x="197" y="112"/>
                </a:cubicBezTo>
                <a:cubicBezTo>
                  <a:pt x="197" y="112"/>
                  <a:pt x="198" y="113"/>
                  <a:pt x="201" y="112"/>
                </a:cubicBezTo>
                <a:cubicBezTo>
                  <a:pt x="200" y="112"/>
                  <a:pt x="200" y="112"/>
                  <a:pt x="199" y="113"/>
                </a:cubicBezTo>
                <a:cubicBezTo>
                  <a:pt x="199" y="113"/>
                  <a:pt x="200" y="113"/>
                  <a:pt x="200" y="112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8" y="114"/>
                  <a:pt x="200" y="113"/>
                  <a:pt x="200" y="113"/>
                </a:cubicBezTo>
                <a:cubicBezTo>
                  <a:pt x="199" y="114"/>
                  <a:pt x="199" y="114"/>
                  <a:pt x="199" y="114"/>
                </a:cubicBezTo>
                <a:cubicBezTo>
                  <a:pt x="199" y="114"/>
                  <a:pt x="200" y="113"/>
                  <a:pt x="200" y="113"/>
                </a:cubicBezTo>
                <a:cubicBezTo>
                  <a:pt x="200" y="114"/>
                  <a:pt x="200" y="114"/>
                  <a:pt x="200" y="114"/>
                </a:cubicBezTo>
                <a:cubicBezTo>
                  <a:pt x="201" y="113"/>
                  <a:pt x="201" y="113"/>
                  <a:pt x="201" y="113"/>
                </a:cubicBezTo>
                <a:cubicBezTo>
                  <a:pt x="201" y="113"/>
                  <a:pt x="201" y="113"/>
                  <a:pt x="200" y="114"/>
                </a:cubicBezTo>
                <a:cubicBezTo>
                  <a:pt x="201" y="114"/>
                  <a:pt x="201" y="114"/>
                  <a:pt x="201" y="114"/>
                </a:cubicBezTo>
                <a:cubicBezTo>
                  <a:pt x="200" y="114"/>
                  <a:pt x="200" y="115"/>
                  <a:pt x="201" y="114"/>
                </a:cubicBezTo>
                <a:cubicBezTo>
                  <a:pt x="201" y="114"/>
                  <a:pt x="201" y="114"/>
                  <a:pt x="202" y="113"/>
                </a:cubicBezTo>
                <a:cubicBezTo>
                  <a:pt x="203" y="113"/>
                  <a:pt x="202" y="114"/>
                  <a:pt x="203" y="113"/>
                </a:cubicBezTo>
                <a:cubicBezTo>
                  <a:pt x="201" y="114"/>
                  <a:pt x="201" y="114"/>
                  <a:pt x="201" y="114"/>
                </a:cubicBezTo>
                <a:cubicBezTo>
                  <a:pt x="200" y="115"/>
                  <a:pt x="201" y="115"/>
                  <a:pt x="201" y="115"/>
                </a:cubicBezTo>
                <a:cubicBezTo>
                  <a:pt x="202" y="115"/>
                  <a:pt x="202" y="115"/>
                  <a:pt x="202" y="115"/>
                </a:cubicBezTo>
                <a:cubicBezTo>
                  <a:pt x="201" y="116"/>
                  <a:pt x="202" y="115"/>
                  <a:pt x="202" y="116"/>
                </a:cubicBezTo>
                <a:cubicBezTo>
                  <a:pt x="202" y="116"/>
                  <a:pt x="204" y="115"/>
                  <a:pt x="204" y="115"/>
                </a:cubicBezTo>
                <a:cubicBezTo>
                  <a:pt x="205" y="114"/>
                  <a:pt x="203" y="116"/>
                  <a:pt x="202" y="116"/>
                </a:cubicBezTo>
                <a:cubicBezTo>
                  <a:pt x="202" y="116"/>
                  <a:pt x="203" y="116"/>
                  <a:pt x="203" y="116"/>
                </a:cubicBezTo>
                <a:cubicBezTo>
                  <a:pt x="202" y="116"/>
                  <a:pt x="202" y="116"/>
                  <a:pt x="202" y="116"/>
                </a:cubicBezTo>
                <a:cubicBezTo>
                  <a:pt x="203" y="116"/>
                  <a:pt x="204" y="116"/>
                  <a:pt x="203" y="116"/>
                </a:cubicBezTo>
                <a:cubicBezTo>
                  <a:pt x="203" y="116"/>
                  <a:pt x="203" y="116"/>
                  <a:pt x="203" y="116"/>
                </a:cubicBezTo>
                <a:cubicBezTo>
                  <a:pt x="203" y="117"/>
                  <a:pt x="202" y="117"/>
                  <a:pt x="202" y="117"/>
                </a:cubicBezTo>
                <a:cubicBezTo>
                  <a:pt x="203" y="117"/>
                  <a:pt x="203" y="117"/>
                  <a:pt x="204" y="117"/>
                </a:cubicBezTo>
                <a:cubicBezTo>
                  <a:pt x="203" y="117"/>
                  <a:pt x="203" y="117"/>
                  <a:pt x="203" y="117"/>
                </a:cubicBezTo>
                <a:cubicBezTo>
                  <a:pt x="204" y="116"/>
                  <a:pt x="204" y="116"/>
                  <a:pt x="204" y="116"/>
                </a:cubicBezTo>
                <a:cubicBezTo>
                  <a:pt x="204" y="117"/>
                  <a:pt x="204" y="117"/>
                  <a:pt x="204" y="117"/>
                </a:cubicBezTo>
                <a:cubicBezTo>
                  <a:pt x="203" y="117"/>
                  <a:pt x="203" y="117"/>
                  <a:pt x="203" y="117"/>
                </a:cubicBezTo>
                <a:cubicBezTo>
                  <a:pt x="202" y="118"/>
                  <a:pt x="204" y="117"/>
                  <a:pt x="204" y="117"/>
                </a:cubicBezTo>
                <a:cubicBezTo>
                  <a:pt x="205" y="116"/>
                  <a:pt x="204" y="117"/>
                  <a:pt x="204" y="117"/>
                </a:cubicBezTo>
                <a:cubicBezTo>
                  <a:pt x="203" y="117"/>
                  <a:pt x="204" y="117"/>
                  <a:pt x="204" y="117"/>
                </a:cubicBezTo>
                <a:cubicBezTo>
                  <a:pt x="203" y="117"/>
                  <a:pt x="203" y="117"/>
                  <a:pt x="203" y="118"/>
                </a:cubicBezTo>
                <a:cubicBezTo>
                  <a:pt x="203" y="118"/>
                  <a:pt x="204" y="117"/>
                  <a:pt x="204" y="117"/>
                </a:cubicBezTo>
                <a:cubicBezTo>
                  <a:pt x="204" y="117"/>
                  <a:pt x="204" y="117"/>
                  <a:pt x="203" y="118"/>
                </a:cubicBezTo>
                <a:cubicBezTo>
                  <a:pt x="204" y="118"/>
                  <a:pt x="204" y="118"/>
                  <a:pt x="204" y="118"/>
                </a:cubicBezTo>
                <a:cubicBezTo>
                  <a:pt x="204" y="117"/>
                  <a:pt x="205" y="117"/>
                  <a:pt x="205" y="117"/>
                </a:cubicBezTo>
                <a:cubicBezTo>
                  <a:pt x="205" y="117"/>
                  <a:pt x="206" y="117"/>
                  <a:pt x="205" y="117"/>
                </a:cubicBezTo>
                <a:cubicBezTo>
                  <a:pt x="205" y="117"/>
                  <a:pt x="205" y="117"/>
                  <a:pt x="205" y="117"/>
                </a:cubicBezTo>
                <a:cubicBezTo>
                  <a:pt x="205" y="117"/>
                  <a:pt x="205" y="117"/>
                  <a:pt x="206" y="117"/>
                </a:cubicBezTo>
                <a:cubicBezTo>
                  <a:pt x="205" y="118"/>
                  <a:pt x="205" y="118"/>
                  <a:pt x="205" y="118"/>
                </a:cubicBezTo>
                <a:cubicBezTo>
                  <a:pt x="205" y="117"/>
                  <a:pt x="205" y="117"/>
                  <a:pt x="206" y="117"/>
                </a:cubicBezTo>
                <a:cubicBezTo>
                  <a:pt x="205" y="118"/>
                  <a:pt x="203" y="118"/>
                  <a:pt x="203" y="119"/>
                </a:cubicBezTo>
                <a:cubicBezTo>
                  <a:pt x="204" y="118"/>
                  <a:pt x="204" y="118"/>
                  <a:pt x="204" y="118"/>
                </a:cubicBezTo>
                <a:cubicBezTo>
                  <a:pt x="205" y="118"/>
                  <a:pt x="204" y="118"/>
                  <a:pt x="204" y="119"/>
                </a:cubicBezTo>
                <a:cubicBezTo>
                  <a:pt x="203" y="119"/>
                  <a:pt x="207" y="117"/>
                  <a:pt x="206" y="118"/>
                </a:cubicBezTo>
                <a:cubicBezTo>
                  <a:pt x="205" y="119"/>
                  <a:pt x="205" y="119"/>
                  <a:pt x="204" y="119"/>
                </a:cubicBezTo>
                <a:cubicBezTo>
                  <a:pt x="205" y="119"/>
                  <a:pt x="205" y="119"/>
                  <a:pt x="205" y="119"/>
                </a:cubicBezTo>
                <a:cubicBezTo>
                  <a:pt x="206" y="119"/>
                  <a:pt x="204" y="119"/>
                  <a:pt x="205" y="119"/>
                </a:cubicBezTo>
                <a:cubicBezTo>
                  <a:pt x="206" y="118"/>
                  <a:pt x="205" y="119"/>
                  <a:pt x="206" y="118"/>
                </a:cubicBezTo>
                <a:cubicBezTo>
                  <a:pt x="203" y="120"/>
                  <a:pt x="205" y="119"/>
                  <a:pt x="204" y="120"/>
                </a:cubicBezTo>
                <a:cubicBezTo>
                  <a:pt x="206" y="120"/>
                  <a:pt x="205" y="120"/>
                  <a:pt x="205" y="120"/>
                </a:cubicBezTo>
                <a:cubicBezTo>
                  <a:pt x="204" y="121"/>
                  <a:pt x="206" y="120"/>
                  <a:pt x="205" y="121"/>
                </a:cubicBezTo>
                <a:cubicBezTo>
                  <a:pt x="206" y="120"/>
                  <a:pt x="206" y="120"/>
                  <a:pt x="206" y="120"/>
                </a:cubicBezTo>
                <a:cubicBezTo>
                  <a:pt x="206" y="121"/>
                  <a:pt x="209" y="119"/>
                  <a:pt x="207" y="120"/>
                </a:cubicBezTo>
                <a:cubicBezTo>
                  <a:pt x="207" y="120"/>
                  <a:pt x="206" y="121"/>
                  <a:pt x="206" y="121"/>
                </a:cubicBezTo>
                <a:cubicBezTo>
                  <a:pt x="204" y="122"/>
                  <a:pt x="207" y="120"/>
                  <a:pt x="206" y="121"/>
                </a:cubicBezTo>
                <a:cubicBezTo>
                  <a:pt x="206" y="121"/>
                  <a:pt x="207" y="120"/>
                  <a:pt x="208" y="120"/>
                </a:cubicBezTo>
                <a:cubicBezTo>
                  <a:pt x="207" y="121"/>
                  <a:pt x="206" y="121"/>
                  <a:pt x="206" y="122"/>
                </a:cubicBezTo>
                <a:cubicBezTo>
                  <a:pt x="207" y="121"/>
                  <a:pt x="207" y="121"/>
                  <a:pt x="207" y="122"/>
                </a:cubicBezTo>
                <a:cubicBezTo>
                  <a:pt x="206" y="122"/>
                  <a:pt x="206" y="122"/>
                  <a:pt x="206" y="122"/>
                </a:cubicBezTo>
                <a:cubicBezTo>
                  <a:pt x="206" y="122"/>
                  <a:pt x="206" y="122"/>
                  <a:pt x="207" y="122"/>
                </a:cubicBezTo>
                <a:cubicBezTo>
                  <a:pt x="206" y="123"/>
                  <a:pt x="207" y="122"/>
                  <a:pt x="206" y="123"/>
                </a:cubicBezTo>
                <a:cubicBezTo>
                  <a:pt x="207" y="122"/>
                  <a:pt x="206" y="124"/>
                  <a:pt x="207" y="123"/>
                </a:cubicBezTo>
                <a:cubicBezTo>
                  <a:pt x="207" y="123"/>
                  <a:pt x="207" y="123"/>
                  <a:pt x="207" y="123"/>
                </a:cubicBezTo>
                <a:cubicBezTo>
                  <a:pt x="207" y="123"/>
                  <a:pt x="209" y="122"/>
                  <a:pt x="209" y="122"/>
                </a:cubicBezTo>
                <a:cubicBezTo>
                  <a:pt x="208" y="123"/>
                  <a:pt x="208" y="123"/>
                  <a:pt x="208" y="123"/>
                </a:cubicBezTo>
                <a:cubicBezTo>
                  <a:pt x="206" y="124"/>
                  <a:pt x="207" y="123"/>
                  <a:pt x="207" y="124"/>
                </a:cubicBezTo>
                <a:cubicBezTo>
                  <a:pt x="208" y="123"/>
                  <a:pt x="207" y="124"/>
                  <a:pt x="208" y="123"/>
                </a:cubicBezTo>
                <a:cubicBezTo>
                  <a:pt x="208" y="123"/>
                  <a:pt x="208" y="123"/>
                  <a:pt x="208" y="123"/>
                </a:cubicBezTo>
                <a:cubicBezTo>
                  <a:pt x="208" y="123"/>
                  <a:pt x="209" y="123"/>
                  <a:pt x="209" y="123"/>
                </a:cubicBezTo>
                <a:cubicBezTo>
                  <a:pt x="209" y="123"/>
                  <a:pt x="208" y="124"/>
                  <a:pt x="208" y="123"/>
                </a:cubicBezTo>
                <a:cubicBezTo>
                  <a:pt x="207" y="124"/>
                  <a:pt x="207" y="124"/>
                  <a:pt x="208" y="124"/>
                </a:cubicBezTo>
                <a:cubicBezTo>
                  <a:pt x="208" y="124"/>
                  <a:pt x="208" y="124"/>
                  <a:pt x="208" y="123"/>
                </a:cubicBezTo>
                <a:cubicBezTo>
                  <a:pt x="208" y="124"/>
                  <a:pt x="208" y="124"/>
                  <a:pt x="208" y="124"/>
                </a:cubicBezTo>
                <a:cubicBezTo>
                  <a:pt x="208" y="124"/>
                  <a:pt x="208" y="124"/>
                  <a:pt x="208" y="124"/>
                </a:cubicBezTo>
                <a:cubicBezTo>
                  <a:pt x="208" y="124"/>
                  <a:pt x="208" y="124"/>
                  <a:pt x="208" y="124"/>
                </a:cubicBezTo>
                <a:cubicBezTo>
                  <a:pt x="208" y="124"/>
                  <a:pt x="208" y="124"/>
                  <a:pt x="208" y="124"/>
                </a:cubicBezTo>
                <a:cubicBezTo>
                  <a:pt x="208" y="124"/>
                  <a:pt x="208" y="124"/>
                  <a:pt x="208" y="124"/>
                </a:cubicBezTo>
                <a:cubicBezTo>
                  <a:pt x="208" y="124"/>
                  <a:pt x="208" y="124"/>
                  <a:pt x="208" y="124"/>
                </a:cubicBezTo>
                <a:cubicBezTo>
                  <a:pt x="208" y="124"/>
                  <a:pt x="208" y="124"/>
                  <a:pt x="208" y="124"/>
                </a:cubicBezTo>
                <a:cubicBezTo>
                  <a:pt x="207" y="125"/>
                  <a:pt x="207" y="125"/>
                  <a:pt x="207" y="125"/>
                </a:cubicBezTo>
                <a:cubicBezTo>
                  <a:pt x="207" y="125"/>
                  <a:pt x="208" y="124"/>
                  <a:pt x="208" y="124"/>
                </a:cubicBezTo>
                <a:cubicBezTo>
                  <a:pt x="207" y="125"/>
                  <a:pt x="209" y="125"/>
                  <a:pt x="209" y="125"/>
                </a:cubicBezTo>
                <a:cubicBezTo>
                  <a:pt x="209" y="125"/>
                  <a:pt x="208" y="125"/>
                  <a:pt x="209" y="125"/>
                </a:cubicBezTo>
                <a:cubicBezTo>
                  <a:pt x="209" y="125"/>
                  <a:pt x="210" y="124"/>
                  <a:pt x="209" y="125"/>
                </a:cubicBezTo>
                <a:cubicBezTo>
                  <a:pt x="210" y="125"/>
                  <a:pt x="209" y="125"/>
                  <a:pt x="209" y="125"/>
                </a:cubicBezTo>
                <a:cubicBezTo>
                  <a:pt x="208" y="125"/>
                  <a:pt x="210" y="125"/>
                  <a:pt x="209" y="125"/>
                </a:cubicBezTo>
                <a:cubicBezTo>
                  <a:pt x="208" y="126"/>
                  <a:pt x="211" y="125"/>
                  <a:pt x="210" y="126"/>
                </a:cubicBezTo>
                <a:cubicBezTo>
                  <a:pt x="210" y="126"/>
                  <a:pt x="209" y="126"/>
                  <a:pt x="209" y="126"/>
                </a:cubicBezTo>
                <a:cubicBezTo>
                  <a:pt x="210" y="126"/>
                  <a:pt x="210" y="126"/>
                  <a:pt x="211" y="125"/>
                </a:cubicBezTo>
                <a:cubicBezTo>
                  <a:pt x="210" y="126"/>
                  <a:pt x="210" y="126"/>
                  <a:pt x="210" y="126"/>
                </a:cubicBezTo>
                <a:cubicBezTo>
                  <a:pt x="210" y="126"/>
                  <a:pt x="211" y="126"/>
                  <a:pt x="211" y="126"/>
                </a:cubicBezTo>
                <a:cubicBezTo>
                  <a:pt x="212" y="125"/>
                  <a:pt x="213" y="125"/>
                  <a:pt x="213" y="125"/>
                </a:cubicBezTo>
                <a:cubicBezTo>
                  <a:pt x="212" y="125"/>
                  <a:pt x="212" y="125"/>
                  <a:pt x="212" y="125"/>
                </a:cubicBezTo>
                <a:cubicBezTo>
                  <a:pt x="213" y="125"/>
                  <a:pt x="213" y="125"/>
                  <a:pt x="213" y="125"/>
                </a:cubicBezTo>
                <a:cubicBezTo>
                  <a:pt x="213" y="126"/>
                  <a:pt x="213" y="125"/>
                  <a:pt x="212" y="126"/>
                </a:cubicBezTo>
                <a:cubicBezTo>
                  <a:pt x="211" y="127"/>
                  <a:pt x="211" y="127"/>
                  <a:pt x="211" y="127"/>
                </a:cubicBezTo>
                <a:cubicBezTo>
                  <a:pt x="212" y="126"/>
                  <a:pt x="212" y="126"/>
                  <a:pt x="212" y="126"/>
                </a:cubicBezTo>
                <a:cubicBezTo>
                  <a:pt x="213" y="126"/>
                  <a:pt x="211" y="127"/>
                  <a:pt x="212" y="127"/>
                </a:cubicBezTo>
                <a:cubicBezTo>
                  <a:pt x="215" y="125"/>
                  <a:pt x="215" y="125"/>
                  <a:pt x="215" y="125"/>
                </a:cubicBezTo>
                <a:cubicBezTo>
                  <a:pt x="214" y="126"/>
                  <a:pt x="213" y="126"/>
                  <a:pt x="213" y="127"/>
                </a:cubicBezTo>
                <a:cubicBezTo>
                  <a:pt x="213" y="127"/>
                  <a:pt x="215" y="126"/>
                  <a:pt x="216" y="125"/>
                </a:cubicBezTo>
                <a:cubicBezTo>
                  <a:pt x="216" y="126"/>
                  <a:pt x="216" y="125"/>
                  <a:pt x="217" y="125"/>
                </a:cubicBezTo>
                <a:cubicBezTo>
                  <a:pt x="216" y="126"/>
                  <a:pt x="217" y="125"/>
                  <a:pt x="216" y="126"/>
                </a:cubicBezTo>
                <a:cubicBezTo>
                  <a:pt x="215" y="126"/>
                  <a:pt x="215" y="126"/>
                  <a:pt x="215" y="126"/>
                </a:cubicBezTo>
                <a:cubicBezTo>
                  <a:pt x="215" y="126"/>
                  <a:pt x="214" y="127"/>
                  <a:pt x="213" y="127"/>
                </a:cubicBezTo>
                <a:cubicBezTo>
                  <a:pt x="214" y="127"/>
                  <a:pt x="213" y="128"/>
                  <a:pt x="213" y="128"/>
                </a:cubicBezTo>
                <a:cubicBezTo>
                  <a:pt x="215" y="127"/>
                  <a:pt x="214" y="128"/>
                  <a:pt x="216" y="127"/>
                </a:cubicBezTo>
                <a:cubicBezTo>
                  <a:pt x="216" y="127"/>
                  <a:pt x="214" y="128"/>
                  <a:pt x="214" y="128"/>
                </a:cubicBezTo>
                <a:cubicBezTo>
                  <a:pt x="215" y="128"/>
                  <a:pt x="214" y="129"/>
                  <a:pt x="215" y="129"/>
                </a:cubicBezTo>
                <a:cubicBezTo>
                  <a:pt x="214" y="129"/>
                  <a:pt x="214" y="129"/>
                  <a:pt x="214" y="129"/>
                </a:cubicBezTo>
                <a:cubicBezTo>
                  <a:pt x="215" y="129"/>
                  <a:pt x="215" y="129"/>
                  <a:pt x="216" y="129"/>
                </a:cubicBezTo>
                <a:cubicBezTo>
                  <a:pt x="215" y="129"/>
                  <a:pt x="215" y="129"/>
                  <a:pt x="215" y="129"/>
                </a:cubicBezTo>
                <a:cubicBezTo>
                  <a:pt x="215" y="130"/>
                  <a:pt x="217" y="128"/>
                  <a:pt x="217" y="129"/>
                </a:cubicBezTo>
                <a:cubicBezTo>
                  <a:pt x="216" y="129"/>
                  <a:pt x="216" y="129"/>
                  <a:pt x="216" y="129"/>
                </a:cubicBezTo>
                <a:cubicBezTo>
                  <a:pt x="217" y="129"/>
                  <a:pt x="215" y="130"/>
                  <a:pt x="216" y="129"/>
                </a:cubicBezTo>
                <a:cubicBezTo>
                  <a:pt x="216" y="130"/>
                  <a:pt x="216" y="130"/>
                  <a:pt x="216" y="130"/>
                </a:cubicBezTo>
                <a:cubicBezTo>
                  <a:pt x="216" y="130"/>
                  <a:pt x="216" y="130"/>
                  <a:pt x="217" y="129"/>
                </a:cubicBezTo>
                <a:cubicBezTo>
                  <a:pt x="216" y="130"/>
                  <a:pt x="216" y="130"/>
                  <a:pt x="216" y="130"/>
                </a:cubicBezTo>
                <a:cubicBezTo>
                  <a:pt x="215" y="131"/>
                  <a:pt x="217" y="129"/>
                  <a:pt x="217" y="130"/>
                </a:cubicBezTo>
                <a:cubicBezTo>
                  <a:pt x="217" y="130"/>
                  <a:pt x="216" y="130"/>
                  <a:pt x="216" y="130"/>
                </a:cubicBezTo>
                <a:cubicBezTo>
                  <a:pt x="217" y="130"/>
                  <a:pt x="217" y="130"/>
                  <a:pt x="217" y="130"/>
                </a:cubicBezTo>
                <a:cubicBezTo>
                  <a:pt x="216" y="131"/>
                  <a:pt x="216" y="131"/>
                  <a:pt x="216" y="131"/>
                </a:cubicBezTo>
                <a:cubicBezTo>
                  <a:pt x="217" y="132"/>
                  <a:pt x="217" y="133"/>
                  <a:pt x="218" y="133"/>
                </a:cubicBezTo>
                <a:cubicBezTo>
                  <a:pt x="217" y="134"/>
                  <a:pt x="217" y="133"/>
                  <a:pt x="216" y="134"/>
                </a:cubicBezTo>
                <a:cubicBezTo>
                  <a:pt x="218" y="133"/>
                  <a:pt x="217" y="134"/>
                  <a:pt x="217" y="133"/>
                </a:cubicBezTo>
                <a:cubicBezTo>
                  <a:pt x="217" y="134"/>
                  <a:pt x="217" y="134"/>
                  <a:pt x="217" y="134"/>
                </a:cubicBezTo>
                <a:cubicBezTo>
                  <a:pt x="218" y="134"/>
                  <a:pt x="217" y="134"/>
                  <a:pt x="217" y="134"/>
                </a:cubicBezTo>
                <a:cubicBezTo>
                  <a:pt x="218" y="134"/>
                  <a:pt x="218" y="134"/>
                  <a:pt x="218" y="134"/>
                </a:cubicBezTo>
                <a:cubicBezTo>
                  <a:pt x="218" y="133"/>
                  <a:pt x="216" y="135"/>
                  <a:pt x="218" y="134"/>
                </a:cubicBezTo>
                <a:cubicBezTo>
                  <a:pt x="217" y="135"/>
                  <a:pt x="217" y="135"/>
                  <a:pt x="217" y="135"/>
                </a:cubicBezTo>
                <a:cubicBezTo>
                  <a:pt x="218" y="134"/>
                  <a:pt x="216" y="135"/>
                  <a:pt x="218" y="134"/>
                </a:cubicBezTo>
                <a:cubicBezTo>
                  <a:pt x="217" y="135"/>
                  <a:pt x="217" y="135"/>
                  <a:pt x="217" y="135"/>
                </a:cubicBezTo>
                <a:cubicBezTo>
                  <a:pt x="217" y="135"/>
                  <a:pt x="219" y="134"/>
                  <a:pt x="218" y="135"/>
                </a:cubicBezTo>
                <a:cubicBezTo>
                  <a:pt x="218" y="135"/>
                  <a:pt x="219" y="135"/>
                  <a:pt x="220" y="134"/>
                </a:cubicBezTo>
                <a:cubicBezTo>
                  <a:pt x="219" y="135"/>
                  <a:pt x="219" y="135"/>
                  <a:pt x="219" y="135"/>
                </a:cubicBezTo>
                <a:cubicBezTo>
                  <a:pt x="219" y="135"/>
                  <a:pt x="219" y="136"/>
                  <a:pt x="221" y="136"/>
                </a:cubicBezTo>
                <a:cubicBezTo>
                  <a:pt x="221" y="136"/>
                  <a:pt x="221" y="136"/>
                  <a:pt x="221" y="136"/>
                </a:cubicBezTo>
                <a:cubicBezTo>
                  <a:pt x="222" y="136"/>
                  <a:pt x="220" y="137"/>
                  <a:pt x="222" y="136"/>
                </a:cubicBezTo>
                <a:cubicBezTo>
                  <a:pt x="223" y="136"/>
                  <a:pt x="223" y="136"/>
                  <a:pt x="223" y="136"/>
                </a:cubicBezTo>
                <a:cubicBezTo>
                  <a:pt x="223" y="136"/>
                  <a:pt x="222" y="136"/>
                  <a:pt x="222" y="137"/>
                </a:cubicBezTo>
                <a:cubicBezTo>
                  <a:pt x="223" y="136"/>
                  <a:pt x="222" y="137"/>
                  <a:pt x="223" y="136"/>
                </a:cubicBezTo>
                <a:cubicBezTo>
                  <a:pt x="222" y="137"/>
                  <a:pt x="222" y="137"/>
                  <a:pt x="222" y="137"/>
                </a:cubicBezTo>
                <a:cubicBezTo>
                  <a:pt x="222" y="137"/>
                  <a:pt x="224" y="136"/>
                  <a:pt x="224" y="137"/>
                </a:cubicBezTo>
                <a:cubicBezTo>
                  <a:pt x="223" y="137"/>
                  <a:pt x="223" y="137"/>
                  <a:pt x="223" y="137"/>
                </a:cubicBezTo>
                <a:cubicBezTo>
                  <a:pt x="222" y="139"/>
                  <a:pt x="221" y="140"/>
                  <a:pt x="224" y="140"/>
                </a:cubicBezTo>
                <a:cubicBezTo>
                  <a:pt x="224" y="139"/>
                  <a:pt x="222" y="140"/>
                  <a:pt x="222" y="140"/>
                </a:cubicBezTo>
                <a:cubicBezTo>
                  <a:pt x="225" y="140"/>
                  <a:pt x="222" y="142"/>
                  <a:pt x="225" y="141"/>
                </a:cubicBezTo>
                <a:cubicBezTo>
                  <a:pt x="226" y="141"/>
                  <a:pt x="230" y="139"/>
                  <a:pt x="230" y="139"/>
                </a:cubicBezTo>
                <a:cubicBezTo>
                  <a:pt x="228" y="139"/>
                  <a:pt x="229" y="137"/>
                  <a:pt x="230" y="135"/>
                </a:cubicBezTo>
                <a:cubicBezTo>
                  <a:pt x="230" y="135"/>
                  <a:pt x="229" y="135"/>
                  <a:pt x="229" y="134"/>
                </a:cubicBezTo>
                <a:cubicBezTo>
                  <a:pt x="228" y="133"/>
                  <a:pt x="230" y="130"/>
                  <a:pt x="228" y="129"/>
                </a:cubicBezTo>
                <a:cubicBezTo>
                  <a:pt x="228" y="130"/>
                  <a:pt x="227" y="130"/>
                  <a:pt x="227" y="130"/>
                </a:cubicBezTo>
                <a:cubicBezTo>
                  <a:pt x="227" y="130"/>
                  <a:pt x="227" y="130"/>
                  <a:pt x="227" y="130"/>
                </a:cubicBezTo>
                <a:cubicBezTo>
                  <a:pt x="226" y="130"/>
                  <a:pt x="226" y="130"/>
                  <a:pt x="226" y="130"/>
                </a:cubicBezTo>
                <a:cubicBezTo>
                  <a:pt x="226" y="130"/>
                  <a:pt x="227" y="130"/>
                  <a:pt x="228" y="130"/>
                </a:cubicBezTo>
                <a:cubicBezTo>
                  <a:pt x="227" y="129"/>
                  <a:pt x="227" y="129"/>
                  <a:pt x="227" y="128"/>
                </a:cubicBezTo>
                <a:cubicBezTo>
                  <a:pt x="225" y="129"/>
                  <a:pt x="226" y="128"/>
                  <a:pt x="225" y="129"/>
                </a:cubicBezTo>
                <a:cubicBezTo>
                  <a:pt x="226" y="128"/>
                  <a:pt x="226" y="128"/>
                  <a:pt x="226" y="128"/>
                </a:cubicBezTo>
                <a:cubicBezTo>
                  <a:pt x="225" y="128"/>
                  <a:pt x="225" y="128"/>
                  <a:pt x="226" y="127"/>
                </a:cubicBezTo>
                <a:cubicBezTo>
                  <a:pt x="226" y="125"/>
                  <a:pt x="225" y="124"/>
                  <a:pt x="224" y="123"/>
                </a:cubicBezTo>
                <a:cubicBezTo>
                  <a:pt x="223" y="121"/>
                  <a:pt x="221" y="121"/>
                  <a:pt x="220" y="119"/>
                </a:cubicBezTo>
                <a:cubicBezTo>
                  <a:pt x="218" y="120"/>
                  <a:pt x="219" y="120"/>
                  <a:pt x="217" y="120"/>
                </a:cubicBezTo>
                <a:cubicBezTo>
                  <a:pt x="218" y="120"/>
                  <a:pt x="218" y="120"/>
                  <a:pt x="218" y="120"/>
                </a:cubicBezTo>
                <a:cubicBezTo>
                  <a:pt x="216" y="120"/>
                  <a:pt x="218" y="120"/>
                  <a:pt x="218" y="119"/>
                </a:cubicBezTo>
                <a:cubicBezTo>
                  <a:pt x="217" y="119"/>
                  <a:pt x="218" y="119"/>
                  <a:pt x="217" y="120"/>
                </a:cubicBezTo>
                <a:cubicBezTo>
                  <a:pt x="216" y="120"/>
                  <a:pt x="218" y="118"/>
                  <a:pt x="218" y="119"/>
                </a:cubicBezTo>
                <a:cubicBezTo>
                  <a:pt x="218" y="118"/>
                  <a:pt x="217" y="119"/>
                  <a:pt x="217" y="119"/>
                </a:cubicBezTo>
                <a:cubicBezTo>
                  <a:pt x="216" y="119"/>
                  <a:pt x="218" y="118"/>
                  <a:pt x="219" y="117"/>
                </a:cubicBezTo>
                <a:cubicBezTo>
                  <a:pt x="218" y="117"/>
                  <a:pt x="216" y="117"/>
                  <a:pt x="217" y="116"/>
                </a:cubicBezTo>
                <a:cubicBezTo>
                  <a:pt x="217" y="116"/>
                  <a:pt x="216" y="117"/>
                  <a:pt x="216" y="116"/>
                </a:cubicBezTo>
                <a:cubicBezTo>
                  <a:pt x="218" y="115"/>
                  <a:pt x="215" y="117"/>
                  <a:pt x="216" y="116"/>
                </a:cubicBezTo>
                <a:cubicBezTo>
                  <a:pt x="216" y="116"/>
                  <a:pt x="217" y="116"/>
                  <a:pt x="217" y="116"/>
                </a:cubicBezTo>
                <a:cubicBezTo>
                  <a:pt x="217" y="115"/>
                  <a:pt x="216" y="115"/>
                  <a:pt x="217" y="115"/>
                </a:cubicBezTo>
                <a:cubicBezTo>
                  <a:pt x="216" y="115"/>
                  <a:pt x="217" y="114"/>
                  <a:pt x="216" y="114"/>
                </a:cubicBezTo>
                <a:cubicBezTo>
                  <a:pt x="217" y="114"/>
                  <a:pt x="217" y="114"/>
                  <a:pt x="217" y="113"/>
                </a:cubicBezTo>
                <a:cubicBezTo>
                  <a:pt x="215" y="114"/>
                  <a:pt x="218" y="112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2"/>
                  <a:pt x="216" y="111"/>
                  <a:pt x="214" y="111"/>
                </a:cubicBezTo>
                <a:cubicBezTo>
                  <a:pt x="214" y="111"/>
                  <a:pt x="216" y="109"/>
                  <a:pt x="215" y="109"/>
                </a:cubicBezTo>
                <a:cubicBezTo>
                  <a:pt x="213" y="110"/>
                  <a:pt x="213" y="110"/>
                  <a:pt x="213" y="110"/>
                </a:cubicBezTo>
                <a:cubicBezTo>
                  <a:pt x="213" y="110"/>
                  <a:pt x="214" y="109"/>
                  <a:pt x="214" y="109"/>
                </a:cubicBezTo>
                <a:cubicBezTo>
                  <a:pt x="213" y="109"/>
                  <a:pt x="214" y="109"/>
                  <a:pt x="214" y="108"/>
                </a:cubicBezTo>
                <a:cubicBezTo>
                  <a:pt x="214" y="108"/>
                  <a:pt x="214" y="108"/>
                  <a:pt x="213" y="109"/>
                </a:cubicBezTo>
                <a:cubicBezTo>
                  <a:pt x="214" y="108"/>
                  <a:pt x="212" y="108"/>
                  <a:pt x="213" y="107"/>
                </a:cubicBezTo>
                <a:cubicBezTo>
                  <a:pt x="211" y="109"/>
                  <a:pt x="212" y="108"/>
                  <a:pt x="211" y="108"/>
                </a:cubicBezTo>
                <a:cubicBezTo>
                  <a:pt x="211" y="108"/>
                  <a:pt x="212" y="108"/>
                  <a:pt x="212" y="107"/>
                </a:cubicBezTo>
                <a:cubicBezTo>
                  <a:pt x="212" y="107"/>
                  <a:pt x="212" y="107"/>
                  <a:pt x="212" y="107"/>
                </a:cubicBezTo>
                <a:cubicBezTo>
                  <a:pt x="212" y="107"/>
                  <a:pt x="211" y="107"/>
                  <a:pt x="211" y="107"/>
                </a:cubicBezTo>
                <a:cubicBezTo>
                  <a:pt x="212" y="106"/>
                  <a:pt x="211" y="106"/>
                  <a:pt x="211" y="106"/>
                </a:cubicBezTo>
                <a:cubicBezTo>
                  <a:pt x="210" y="107"/>
                  <a:pt x="209" y="107"/>
                  <a:pt x="210" y="107"/>
                </a:cubicBezTo>
                <a:cubicBezTo>
                  <a:pt x="211" y="106"/>
                  <a:pt x="211" y="106"/>
                  <a:pt x="211" y="106"/>
                </a:cubicBezTo>
                <a:cubicBezTo>
                  <a:pt x="210" y="106"/>
                  <a:pt x="211" y="104"/>
                  <a:pt x="209" y="105"/>
                </a:cubicBezTo>
                <a:cubicBezTo>
                  <a:pt x="210" y="104"/>
                  <a:pt x="210" y="104"/>
                  <a:pt x="210" y="104"/>
                </a:cubicBezTo>
                <a:cubicBezTo>
                  <a:pt x="208" y="104"/>
                  <a:pt x="209" y="103"/>
                  <a:pt x="207" y="103"/>
                </a:cubicBezTo>
                <a:cubicBezTo>
                  <a:pt x="208" y="103"/>
                  <a:pt x="208" y="103"/>
                  <a:pt x="208" y="102"/>
                </a:cubicBezTo>
                <a:cubicBezTo>
                  <a:pt x="207" y="103"/>
                  <a:pt x="207" y="103"/>
                  <a:pt x="205" y="103"/>
                </a:cubicBezTo>
                <a:cubicBezTo>
                  <a:pt x="205" y="103"/>
                  <a:pt x="206" y="103"/>
                  <a:pt x="206" y="102"/>
                </a:cubicBezTo>
                <a:cubicBezTo>
                  <a:pt x="206" y="102"/>
                  <a:pt x="208" y="101"/>
                  <a:pt x="206" y="102"/>
                </a:cubicBezTo>
                <a:cubicBezTo>
                  <a:pt x="207" y="101"/>
                  <a:pt x="207" y="101"/>
                  <a:pt x="207" y="101"/>
                </a:cubicBezTo>
                <a:cubicBezTo>
                  <a:pt x="206" y="102"/>
                  <a:pt x="205" y="102"/>
                  <a:pt x="205" y="101"/>
                </a:cubicBezTo>
                <a:cubicBezTo>
                  <a:pt x="205" y="101"/>
                  <a:pt x="204" y="101"/>
                  <a:pt x="203" y="102"/>
                </a:cubicBezTo>
                <a:cubicBezTo>
                  <a:pt x="203" y="102"/>
                  <a:pt x="205" y="101"/>
                  <a:pt x="204" y="102"/>
                </a:cubicBezTo>
                <a:cubicBezTo>
                  <a:pt x="205" y="101"/>
                  <a:pt x="205" y="101"/>
                  <a:pt x="205" y="101"/>
                </a:cubicBezTo>
                <a:cubicBezTo>
                  <a:pt x="205" y="100"/>
                  <a:pt x="204" y="100"/>
                  <a:pt x="203" y="100"/>
                </a:cubicBezTo>
                <a:cubicBezTo>
                  <a:pt x="205" y="99"/>
                  <a:pt x="203" y="100"/>
                  <a:pt x="203" y="99"/>
                </a:cubicBezTo>
                <a:cubicBezTo>
                  <a:pt x="203" y="99"/>
                  <a:pt x="204" y="98"/>
                  <a:pt x="202" y="99"/>
                </a:cubicBezTo>
                <a:cubicBezTo>
                  <a:pt x="203" y="99"/>
                  <a:pt x="203" y="99"/>
                  <a:pt x="203" y="99"/>
                </a:cubicBezTo>
                <a:cubicBezTo>
                  <a:pt x="202" y="98"/>
                  <a:pt x="202" y="98"/>
                  <a:pt x="203" y="98"/>
                </a:cubicBezTo>
                <a:cubicBezTo>
                  <a:pt x="203" y="97"/>
                  <a:pt x="201" y="98"/>
                  <a:pt x="201" y="98"/>
                </a:cubicBezTo>
                <a:cubicBezTo>
                  <a:pt x="202" y="98"/>
                  <a:pt x="202" y="98"/>
                  <a:pt x="202" y="98"/>
                </a:cubicBezTo>
                <a:cubicBezTo>
                  <a:pt x="201" y="98"/>
                  <a:pt x="200" y="98"/>
                  <a:pt x="199" y="99"/>
                </a:cubicBezTo>
                <a:cubicBezTo>
                  <a:pt x="199" y="98"/>
                  <a:pt x="199" y="99"/>
                  <a:pt x="199" y="98"/>
                </a:cubicBezTo>
                <a:cubicBezTo>
                  <a:pt x="200" y="98"/>
                  <a:pt x="201" y="98"/>
                  <a:pt x="202" y="97"/>
                </a:cubicBezTo>
                <a:cubicBezTo>
                  <a:pt x="202" y="97"/>
                  <a:pt x="200" y="98"/>
                  <a:pt x="201" y="97"/>
                </a:cubicBezTo>
                <a:cubicBezTo>
                  <a:pt x="202" y="97"/>
                  <a:pt x="201" y="97"/>
                  <a:pt x="200" y="97"/>
                </a:cubicBezTo>
                <a:cubicBezTo>
                  <a:pt x="200" y="97"/>
                  <a:pt x="201" y="97"/>
                  <a:pt x="201" y="97"/>
                </a:cubicBezTo>
                <a:cubicBezTo>
                  <a:pt x="201" y="97"/>
                  <a:pt x="201" y="97"/>
                  <a:pt x="200" y="97"/>
                </a:cubicBezTo>
                <a:cubicBezTo>
                  <a:pt x="200" y="97"/>
                  <a:pt x="200" y="97"/>
                  <a:pt x="200" y="97"/>
                </a:cubicBezTo>
                <a:cubicBezTo>
                  <a:pt x="199" y="97"/>
                  <a:pt x="199" y="97"/>
                  <a:pt x="198" y="98"/>
                </a:cubicBezTo>
                <a:cubicBezTo>
                  <a:pt x="199" y="98"/>
                  <a:pt x="199" y="98"/>
                  <a:pt x="199" y="98"/>
                </a:cubicBezTo>
                <a:cubicBezTo>
                  <a:pt x="198" y="98"/>
                  <a:pt x="197" y="98"/>
                  <a:pt x="198" y="98"/>
                </a:cubicBezTo>
                <a:cubicBezTo>
                  <a:pt x="199" y="97"/>
                  <a:pt x="200" y="97"/>
                  <a:pt x="200" y="97"/>
                </a:cubicBezTo>
                <a:cubicBezTo>
                  <a:pt x="198" y="98"/>
                  <a:pt x="198" y="98"/>
                  <a:pt x="198" y="98"/>
                </a:cubicBezTo>
                <a:cubicBezTo>
                  <a:pt x="199" y="97"/>
                  <a:pt x="198" y="98"/>
                  <a:pt x="197" y="98"/>
                </a:cubicBezTo>
                <a:cubicBezTo>
                  <a:pt x="198" y="98"/>
                  <a:pt x="198" y="98"/>
                  <a:pt x="198" y="98"/>
                </a:cubicBezTo>
                <a:cubicBezTo>
                  <a:pt x="197" y="98"/>
                  <a:pt x="197" y="98"/>
                  <a:pt x="197" y="98"/>
                </a:cubicBezTo>
                <a:cubicBezTo>
                  <a:pt x="197" y="98"/>
                  <a:pt x="196" y="99"/>
                  <a:pt x="197" y="99"/>
                </a:cubicBezTo>
                <a:cubicBezTo>
                  <a:pt x="198" y="98"/>
                  <a:pt x="198" y="98"/>
                  <a:pt x="198" y="98"/>
                </a:cubicBezTo>
                <a:cubicBezTo>
                  <a:pt x="198" y="98"/>
                  <a:pt x="200" y="98"/>
                  <a:pt x="199" y="99"/>
                </a:cubicBezTo>
                <a:cubicBezTo>
                  <a:pt x="197" y="99"/>
                  <a:pt x="197" y="99"/>
                  <a:pt x="197" y="99"/>
                </a:cubicBezTo>
                <a:cubicBezTo>
                  <a:pt x="197" y="99"/>
                  <a:pt x="198" y="99"/>
                  <a:pt x="198" y="99"/>
                </a:cubicBezTo>
                <a:cubicBezTo>
                  <a:pt x="196" y="100"/>
                  <a:pt x="196" y="100"/>
                  <a:pt x="196" y="100"/>
                </a:cubicBezTo>
                <a:cubicBezTo>
                  <a:pt x="198" y="99"/>
                  <a:pt x="197" y="100"/>
                  <a:pt x="197" y="100"/>
                </a:cubicBezTo>
                <a:cubicBezTo>
                  <a:pt x="197" y="100"/>
                  <a:pt x="197" y="100"/>
                  <a:pt x="197" y="100"/>
                </a:cubicBezTo>
                <a:cubicBezTo>
                  <a:pt x="197" y="100"/>
                  <a:pt x="198" y="99"/>
                  <a:pt x="198" y="100"/>
                </a:cubicBezTo>
                <a:cubicBezTo>
                  <a:pt x="198" y="100"/>
                  <a:pt x="196" y="101"/>
                  <a:pt x="196" y="101"/>
                </a:cubicBezTo>
                <a:cubicBezTo>
                  <a:pt x="196" y="101"/>
                  <a:pt x="197" y="101"/>
                  <a:pt x="196" y="102"/>
                </a:cubicBezTo>
                <a:cubicBezTo>
                  <a:pt x="197" y="102"/>
                  <a:pt x="197" y="102"/>
                  <a:pt x="198" y="101"/>
                </a:cubicBezTo>
                <a:cubicBezTo>
                  <a:pt x="198" y="101"/>
                  <a:pt x="196" y="102"/>
                  <a:pt x="197" y="102"/>
                </a:cubicBezTo>
                <a:cubicBezTo>
                  <a:pt x="197" y="102"/>
                  <a:pt x="196" y="103"/>
                  <a:pt x="196" y="103"/>
                </a:cubicBezTo>
                <a:cubicBezTo>
                  <a:pt x="196" y="103"/>
                  <a:pt x="196" y="103"/>
                  <a:pt x="197" y="102"/>
                </a:cubicBezTo>
                <a:cubicBezTo>
                  <a:pt x="197" y="103"/>
                  <a:pt x="197" y="103"/>
                  <a:pt x="197" y="103"/>
                </a:cubicBezTo>
                <a:cubicBezTo>
                  <a:pt x="197" y="103"/>
                  <a:pt x="196" y="104"/>
                  <a:pt x="196" y="104"/>
                </a:cubicBezTo>
                <a:cubicBezTo>
                  <a:pt x="197" y="104"/>
                  <a:pt x="197" y="103"/>
                  <a:pt x="197" y="104"/>
                </a:cubicBezTo>
                <a:cubicBezTo>
                  <a:pt x="198" y="103"/>
                  <a:pt x="198" y="103"/>
                  <a:pt x="199" y="103"/>
                </a:cubicBezTo>
                <a:cubicBezTo>
                  <a:pt x="199" y="103"/>
                  <a:pt x="200" y="102"/>
                  <a:pt x="200" y="102"/>
                </a:cubicBezTo>
                <a:cubicBezTo>
                  <a:pt x="199" y="103"/>
                  <a:pt x="197" y="104"/>
                  <a:pt x="197" y="104"/>
                </a:cubicBezTo>
                <a:cubicBezTo>
                  <a:pt x="195" y="105"/>
                  <a:pt x="197" y="104"/>
                  <a:pt x="196" y="105"/>
                </a:cubicBezTo>
                <a:cubicBezTo>
                  <a:pt x="194" y="105"/>
                  <a:pt x="194" y="105"/>
                  <a:pt x="195" y="105"/>
                </a:cubicBezTo>
                <a:cubicBezTo>
                  <a:pt x="193" y="105"/>
                  <a:pt x="195" y="105"/>
                  <a:pt x="193" y="106"/>
                </a:cubicBezTo>
                <a:cubicBezTo>
                  <a:pt x="193" y="106"/>
                  <a:pt x="194" y="105"/>
                  <a:pt x="194" y="105"/>
                </a:cubicBezTo>
                <a:cubicBezTo>
                  <a:pt x="195" y="105"/>
                  <a:pt x="195" y="105"/>
                  <a:pt x="196" y="105"/>
                </a:cubicBezTo>
                <a:cubicBezTo>
                  <a:pt x="197" y="104"/>
                  <a:pt x="195" y="106"/>
                  <a:pt x="195" y="106"/>
                </a:cubicBezTo>
                <a:cubicBezTo>
                  <a:pt x="194" y="106"/>
                  <a:pt x="194" y="106"/>
                  <a:pt x="194" y="106"/>
                </a:cubicBezTo>
                <a:cubicBezTo>
                  <a:pt x="194" y="106"/>
                  <a:pt x="195" y="106"/>
                  <a:pt x="195" y="106"/>
                </a:cubicBezTo>
                <a:cubicBezTo>
                  <a:pt x="193" y="107"/>
                  <a:pt x="195" y="106"/>
                  <a:pt x="193" y="106"/>
                </a:cubicBezTo>
                <a:cubicBezTo>
                  <a:pt x="192" y="107"/>
                  <a:pt x="192" y="107"/>
                  <a:pt x="192" y="107"/>
                </a:cubicBezTo>
                <a:cubicBezTo>
                  <a:pt x="192" y="108"/>
                  <a:pt x="194" y="106"/>
                  <a:pt x="193" y="107"/>
                </a:cubicBezTo>
                <a:close/>
                <a:moveTo>
                  <a:pt x="211" y="126"/>
                </a:moveTo>
                <a:cubicBezTo>
                  <a:pt x="211" y="126"/>
                  <a:pt x="211" y="126"/>
                  <a:pt x="212" y="126"/>
                </a:cubicBezTo>
                <a:cubicBezTo>
                  <a:pt x="212" y="125"/>
                  <a:pt x="211" y="126"/>
                  <a:pt x="211" y="126"/>
                </a:cubicBezTo>
                <a:close/>
                <a:moveTo>
                  <a:pt x="195" y="103"/>
                </a:moveTo>
                <a:cubicBezTo>
                  <a:pt x="195" y="103"/>
                  <a:pt x="195" y="103"/>
                  <a:pt x="195" y="103"/>
                </a:cubicBezTo>
                <a:cubicBezTo>
                  <a:pt x="195" y="103"/>
                  <a:pt x="195" y="103"/>
                  <a:pt x="194" y="104"/>
                </a:cubicBezTo>
                <a:cubicBezTo>
                  <a:pt x="194" y="104"/>
                  <a:pt x="193" y="104"/>
                  <a:pt x="194" y="104"/>
                </a:cubicBezTo>
                <a:cubicBezTo>
                  <a:pt x="194" y="104"/>
                  <a:pt x="193" y="105"/>
                  <a:pt x="193" y="105"/>
                </a:cubicBezTo>
                <a:cubicBezTo>
                  <a:pt x="194" y="104"/>
                  <a:pt x="195" y="104"/>
                  <a:pt x="195" y="103"/>
                </a:cubicBezTo>
                <a:close/>
                <a:moveTo>
                  <a:pt x="194" y="104"/>
                </a:moveTo>
                <a:cubicBezTo>
                  <a:pt x="194" y="104"/>
                  <a:pt x="194" y="104"/>
                  <a:pt x="194" y="104"/>
                </a:cubicBezTo>
                <a:cubicBezTo>
                  <a:pt x="194" y="104"/>
                  <a:pt x="194" y="104"/>
                  <a:pt x="194" y="104"/>
                </a:cubicBezTo>
                <a:close/>
                <a:moveTo>
                  <a:pt x="213" y="107"/>
                </a:moveTo>
                <a:cubicBezTo>
                  <a:pt x="212" y="107"/>
                  <a:pt x="212" y="107"/>
                  <a:pt x="212" y="107"/>
                </a:cubicBezTo>
                <a:cubicBezTo>
                  <a:pt x="212" y="107"/>
                  <a:pt x="212" y="107"/>
                  <a:pt x="212" y="107"/>
                </a:cubicBezTo>
                <a:lnTo>
                  <a:pt x="213" y="107"/>
                </a:lnTo>
                <a:close/>
                <a:moveTo>
                  <a:pt x="201" y="96"/>
                </a:moveTo>
                <a:cubicBezTo>
                  <a:pt x="199" y="97"/>
                  <a:pt x="199" y="97"/>
                  <a:pt x="199" y="97"/>
                </a:cubicBezTo>
                <a:cubicBezTo>
                  <a:pt x="200" y="97"/>
                  <a:pt x="200" y="96"/>
                  <a:pt x="201" y="96"/>
                </a:cubicBezTo>
                <a:close/>
                <a:moveTo>
                  <a:pt x="195" y="103"/>
                </a:moveTo>
                <a:cubicBezTo>
                  <a:pt x="195" y="103"/>
                  <a:pt x="195" y="103"/>
                  <a:pt x="195" y="103"/>
                </a:cubicBezTo>
                <a:cubicBezTo>
                  <a:pt x="194" y="103"/>
                  <a:pt x="195" y="103"/>
                  <a:pt x="195" y="103"/>
                </a:cubicBezTo>
                <a:cubicBezTo>
                  <a:pt x="195" y="103"/>
                  <a:pt x="196" y="103"/>
                  <a:pt x="195" y="103"/>
                </a:cubicBezTo>
                <a:close/>
                <a:moveTo>
                  <a:pt x="195" y="104"/>
                </a:moveTo>
                <a:cubicBezTo>
                  <a:pt x="194" y="104"/>
                  <a:pt x="194" y="104"/>
                  <a:pt x="194" y="104"/>
                </a:cubicBezTo>
                <a:cubicBezTo>
                  <a:pt x="194" y="104"/>
                  <a:pt x="195" y="104"/>
                  <a:pt x="195" y="104"/>
                </a:cubicBezTo>
                <a:close/>
                <a:moveTo>
                  <a:pt x="193" y="106"/>
                </a:moveTo>
                <a:cubicBezTo>
                  <a:pt x="192" y="106"/>
                  <a:pt x="192" y="106"/>
                  <a:pt x="192" y="106"/>
                </a:cubicBezTo>
                <a:cubicBezTo>
                  <a:pt x="193" y="107"/>
                  <a:pt x="193" y="106"/>
                  <a:pt x="193" y="106"/>
                </a:cubicBezTo>
                <a:close/>
                <a:moveTo>
                  <a:pt x="195" y="105"/>
                </a:moveTo>
                <a:cubicBezTo>
                  <a:pt x="194" y="106"/>
                  <a:pt x="195" y="106"/>
                  <a:pt x="194" y="106"/>
                </a:cubicBezTo>
                <a:cubicBezTo>
                  <a:pt x="194" y="106"/>
                  <a:pt x="195" y="105"/>
                  <a:pt x="195" y="105"/>
                </a:cubicBezTo>
                <a:close/>
                <a:moveTo>
                  <a:pt x="194" y="108"/>
                </a:moveTo>
                <a:cubicBezTo>
                  <a:pt x="193" y="108"/>
                  <a:pt x="194" y="108"/>
                  <a:pt x="194" y="108"/>
                </a:cubicBezTo>
                <a:cubicBezTo>
                  <a:pt x="194" y="108"/>
                  <a:pt x="194" y="108"/>
                  <a:pt x="194" y="108"/>
                </a:cubicBezTo>
                <a:close/>
                <a:moveTo>
                  <a:pt x="194" y="109"/>
                </a:moveTo>
                <a:cubicBezTo>
                  <a:pt x="195" y="109"/>
                  <a:pt x="195" y="108"/>
                  <a:pt x="195" y="108"/>
                </a:cubicBezTo>
                <a:cubicBezTo>
                  <a:pt x="195" y="108"/>
                  <a:pt x="195" y="108"/>
                  <a:pt x="195" y="108"/>
                </a:cubicBezTo>
                <a:lnTo>
                  <a:pt x="194" y="109"/>
                </a:lnTo>
                <a:close/>
                <a:moveTo>
                  <a:pt x="206" y="120"/>
                </a:moveTo>
                <a:cubicBezTo>
                  <a:pt x="205" y="121"/>
                  <a:pt x="205" y="121"/>
                  <a:pt x="205" y="121"/>
                </a:cubicBezTo>
                <a:cubicBezTo>
                  <a:pt x="205" y="121"/>
                  <a:pt x="205" y="121"/>
                  <a:pt x="205" y="121"/>
                </a:cubicBezTo>
                <a:lnTo>
                  <a:pt x="206" y="120"/>
                </a:lnTo>
                <a:close/>
                <a:moveTo>
                  <a:pt x="208" y="127"/>
                </a:moveTo>
                <a:cubicBezTo>
                  <a:pt x="208" y="127"/>
                  <a:pt x="209" y="126"/>
                  <a:pt x="209" y="127"/>
                </a:cubicBezTo>
                <a:cubicBezTo>
                  <a:pt x="209" y="127"/>
                  <a:pt x="208" y="127"/>
                  <a:pt x="208" y="127"/>
                </a:cubicBezTo>
                <a:close/>
                <a:moveTo>
                  <a:pt x="214" y="128"/>
                </a:moveTo>
                <a:cubicBezTo>
                  <a:pt x="215" y="127"/>
                  <a:pt x="215" y="127"/>
                  <a:pt x="215" y="127"/>
                </a:cubicBezTo>
                <a:cubicBezTo>
                  <a:pt x="214" y="128"/>
                  <a:pt x="214" y="128"/>
                  <a:pt x="214" y="128"/>
                </a:cubicBezTo>
                <a:close/>
                <a:moveTo>
                  <a:pt x="334" y="355"/>
                </a:moveTo>
                <a:cubicBezTo>
                  <a:pt x="333" y="355"/>
                  <a:pt x="334" y="355"/>
                  <a:pt x="334" y="355"/>
                </a:cubicBezTo>
                <a:cubicBezTo>
                  <a:pt x="335" y="355"/>
                  <a:pt x="334" y="355"/>
                  <a:pt x="334" y="355"/>
                </a:cubicBezTo>
                <a:close/>
                <a:moveTo>
                  <a:pt x="354" y="359"/>
                </a:moveTo>
                <a:cubicBezTo>
                  <a:pt x="354" y="359"/>
                  <a:pt x="354" y="359"/>
                  <a:pt x="354" y="360"/>
                </a:cubicBezTo>
                <a:cubicBezTo>
                  <a:pt x="355" y="360"/>
                  <a:pt x="354" y="359"/>
                  <a:pt x="354" y="359"/>
                </a:cubicBezTo>
                <a:close/>
                <a:moveTo>
                  <a:pt x="354" y="359"/>
                </a:moveTo>
                <a:cubicBezTo>
                  <a:pt x="354" y="359"/>
                  <a:pt x="354" y="359"/>
                  <a:pt x="354" y="359"/>
                </a:cubicBezTo>
                <a:cubicBezTo>
                  <a:pt x="354" y="359"/>
                  <a:pt x="354" y="359"/>
                  <a:pt x="354" y="359"/>
                </a:cubicBezTo>
                <a:cubicBezTo>
                  <a:pt x="354" y="359"/>
                  <a:pt x="354" y="359"/>
                  <a:pt x="354" y="359"/>
                </a:cubicBezTo>
                <a:close/>
                <a:moveTo>
                  <a:pt x="353" y="357"/>
                </a:moveTo>
                <a:cubicBezTo>
                  <a:pt x="353" y="357"/>
                  <a:pt x="353" y="357"/>
                  <a:pt x="353" y="357"/>
                </a:cubicBezTo>
                <a:cubicBezTo>
                  <a:pt x="353" y="357"/>
                  <a:pt x="353" y="357"/>
                  <a:pt x="353" y="357"/>
                </a:cubicBezTo>
                <a:close/>
                <a:moveTo>
                  <a:pt x="354" y="356"/>
                </a:moveTo>
                <a:cubicBezTo>
                  <a:pt x="354" y="356"/>
                  <a:pt x="354" y="356"/>
                  <a:pt x="354" y="356"/>
                </a:cubicBezTo>
                <a:cubicBezTo>
                  <a:pt x="354" y="356"/>
                  <a:pt x="354" y="356"/>
                  <a:pt x="354" y="356"/>
                </a:cubicBezTo>
                <a:cubicBezTo>
                  <a:pt x="354" y="356"/>
                  <a:pt x="354" y="356"/>
                  <a:pt x="354" y="356"/>
                </a:cubicBezTo>
                <a:close/>
                <a:moveTo>
                  <a:pt x="366" y="351"/>
                </a:moveTo>
                <a:cubicBezTo>
                  <a:pt x="366" y="351"/>
                  <a:pt x="366" y="351"/>
                  <a:pt x="366" y="351"/>
                </a:cubicBezTo>
                <a:cubicBezTo>
                  <a:pt x="366" y="351"/>
                  <a:pt x="366" y="352"/>
                  <a:pt x="366" y="352"/>
                </a:cubicBezTo>
                <a:lnTo>
                  <a:pt x="366" y="351"/>
                </a:lnTo>
                <a:close/>
                <a:moveTo>
                  <a:pt x="353" y="354"/>
                </a:moveTo>
                <a:cubicBezTo>
                  <a:pt x="353" y="354"/>
                  <a:pt x="353" y="354"/>
                  <a:pt x="353" y="354"/>
                </a:cubicBezTo>
                <a:cubicBezTo>
                  <a:pt x="353" y="354"/>
                  <a:pt x="353" y="354"/>
                  <a:pt x="353" y="354"/>
                </a:cubicBezTo>
                <a:close/>
                <a:moveTo>
                  <a:pt x="352" y="358"/>
                </a:moveTo>
                <a:cubicBezTo>
                  <a:pt x="352" y="358"/>
                  <a:pt x="352" y="357"/>
                  <a:pt x="352" y="357"/>
                </a:cubicBezTo>
                <a:cubicBezTo>
                  <a:pt x="352" y="357"/>
                  <a:pt x="353" y="358"/>
                  <a:pt x="352" y="358"/>
                </a:cubicBezTo>
                <a:close/>
                <a:moveTo>
                  <a:pt x="352" y="362"/>
                </a:moveTo>
                <a:cubicBezTo>
                  <a:pt x="353" y="363"/>
                  <a:pt x="353" y="363"/>
                  <a:pt x="353" y="363"/>
                </a:cubicBezTo>
                <a:cubicBezTo>
                  <a:pt x="352" y="362"/>
                  <a:pt x="352" y="362"/>
                  <a:pt x="352" y="362"/>
                </a:cubicBezTo>
                <a:close/>
                <a:moveTo>
                  <a:pt x="291" y="332"/>
                </a:moveTo>
                <a:cubicBezTo>
                  <a:pt x="291" y="332"/>
                  <a:pt x="291" y="332"/>
                  <a:pt x="291" y="332"/>
                </a:cubicBezTo>
                <a:cubicBezTo>
                  <a:pt x="291" y="332"/>
                  <a:pt x="291" y="332"/>
                  <a:pt x="291" y="332"/>
                </a:cubicBezTo>
                <a:close/>
                <a:moveTo>
                  <a:pt x="349" y="361"/>
                </a:moveTo>
                <a:cubicBezTo>
                  <a:pt x="349" y="361"/>
                  <a:pt x="349" y="361"/>
                  <a:pt x="348" y="361"/>
                </a:cubicBezTo>
                <a:cubicBezTo>
                  <a:pt x="348" y="361"/>
                  <a:pt x="349" y="361"/>
                  <a:pt x="349" y="361"/>
                </a:cubicBezTo>
                <a:close/>
                <a:moveTo>
                  <a:pt x="260" y="314"/>
                </a:moveTo>
                <a:cubicBezTo>
                  <a:pt x="260" y="314"/>
                  <a:pt x="260" y="314"/>
                  <a:pt x="260" y="314"/>
                </a:cubicBezTo>
                <a:cubicBezTo>
                  <a:pt x="259" y="314"/>
                  <a:pt x="259" y="314"/>
                  <a:pt x="259" y="315"/>
                </a:cubicBezTo>
                <a:lnTo>
                  <a:pt x="260" y="314"/>
                </a:lnTo>
                <a:close/>
                <a:moveTo>
                  <a:pt x="171" y="257"/>
                </a:moveTo>
                <a:cubicBezTo>
                  <a:pt x="175" y="256"/>
                  <a:pt x="178" y="260"/>
                  <a:pt x="180" y="263"/>
                </a:cubicBezTo>
                <a:cubicBezTo>
                  <a:pt x="179" y="264"/>
                  <a:pt x="179" y="264"/>
                  <a:pt x="179" y="264"/>
                </a:cubicBezTo>
                <a:cubicBezTo>
                  <a:pt x="179" y="264"/>
                  <a:pt x="181" y="263"/>
                  <a:pt x="181" y="264"/>
                </a:cubicBezTo>
                <a:cubicBezTo>
                  <a:pt x="181" y="264"/>
                  <a:pt x="181" y="264"/>
                  <a:pt x="181" y="265"/>
                </a:cubicBezTo>
                <a:cubicBezTo>
                  <a:pt x="182" y="264"/>
                  <a:pt x="182" y="265"/>
                  <a:pt x="183" y="264"/>
                </a:cubicBezTo>
                <a:cubicBezTo>
                  <a:pt x="183" y="265"/>
                  <a:pt x="183" y="265"/>
                  <a:pt x="183" y="266"/>
                </a:cubicBezTo>
                <a:cubicBezTo>
                  <a:pt x="184" y="265"/>
                  <a:pt x="184" y="265"/>
                  <a:pt x="184" y="265"/>
                </a:cubicBezTo>
                <a:cubicBezTo>
                  <a:pt x="186" y="263"/>
                  <a:pt x="186" y="267"/>
                  <a:pt x="188" y="266"/>
                </a:cubicBezTo>
                <a:cubicBezTo>
                  <a:pt x="187" y="267"/>
                  <a:pt x="187" y="267"/>
                  <a:pt x="187" y="267"/>
                </a:cubicBezTo>
                <a:cubicBezTo>
                  <a:pt x="190" y="266"/>
                  <a:pt x="193" y="268"/>
                  <a:pt x="195" y="268"/>
                </a:cubicBezTo>
                <a:cubicBezTo>
                  <a:pt x="195" y="269"/>
                  <a:pt x="195" y="270"/>
                  <a:pt x="195" y="270"/>
                </a:cubicBezTo>
                <a:cubicBezTo>
                  <a:pt x="195" y="269"/>
                  <a:pt x="196" y="269"/>
                  <a:pt x="197" y="269"/>
                </a:cubicBezTo>
                <a:cubicBezTo>
                  <a:pt x="197" y="271"/>
                  <a:pt x="199" y="269"/>
                  <a:pt x="199" y="270"/>
                </a:cubicBezTo>
                <a:cubicBezTo>
                  <a:pt x="199" y="270"/>
                  <a:pt x="199" y="270"/>
                  <a:pt x="199" y="270"/>
                </a:cubicBezTo>
                <a:cubicBezTo>
                  <a:pt x="200" y="269"/>
                  <a:pt x="199" y="271"/>
                  <a:pt x="201" y="270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202" y="269"/>
                  <a:pt x="201" y="272"/>
                  <a:pt x="202" y="272"/>
                </a:cubicBezTo>
                <a:cubicBezTo>
                  <a:pt x="202" y="271"/>
                  <a:pt x="202" y="271"/>
                  <a:pt x="202" y="271"/>
                </a:cubicBezTo>
                <a:cubicBezTo>
                  <a:pt x="202" y="271"/>
                  <a:pt x="202" y="272"/>
                  <a:pt x="203" y="272"/>
                </a:cubicBezTo>
                <a:cubicBezTo>
                  <a:pt x="203" y="272"/>
                  <a:pt x="203" y="272"/>
                  <a:pt x="203" y="272"/>
                </a:cubicBezTo>
                <a:cubicBezTo>
                  <a:pt x="204" y="272"/>
                  <a:pt x="204" y="274"/>
                  <a:pt x="205" y="272"/>
                </a:cubicBezTo>
                <a:cubicBezTo>
                  <a:pt x="204" y="273"/>
                  <a:pt x="203" y="272"/>
                  <a:pt x="203" y="274"/>
                </a:cubicBezTo>
                <a:cubicBezTo>
                  <a:pt x="207" y="274"/>
                  <a:pt x="210" y="276"/>
                  <a:pt x="213" y="278"/>
                </a:cubicBezTo>
                <a:cubicBezTo>
                  <a:pt x="213" y="279"/>
                  <a:pt x="213" y="279"/>
                  <a:pt x="213" y="280"/>
                </a:cubicBezTo>
                <a:cubicBezTo>
                  <a:pt x="213" y="279"/>
                  <a:pt x="214" y="280"/>
                  <a:pt x="215" y="279"/>
                </a:cubicBezTo>
                <a:cubicBezTo>
                  <a:pt x="215" y="279"/>
                  <a:pt x="215" y="280"/>
                  <a:pt x="215" y="280"/>
                </a:cubicBezTo>
                <a:cubicBezTo>
                  <a:pt x="215" y="281"/>
                  <a:pt x="216" y="279"/>
                  <a:pt x="216" y="280"/>
                </a:cubicBezTo>
                <a:cubicBezTo>
                  <a:pt x="216" y="280"/>
                  <a:pt x="216" y="281"/>
                  <a:pt x="215" y="281"/>
                </a:cubicBezTo>
                <a:cubicBezTo>
                  <a:pt x="217" y="281"/>
                  <a:pt x="217" y="281"/>
                  <a:pt x="218" y="281"/>
                </a:cubicBezTo>
                <a:cubicBezTo>
                  <a:pt x="218" y="281"/>
                  <a:pt x="217" y="281"/>
                  <a:pt x="217" y="282"/>
                </a:cubicBezTo>
                <a:cubicBezTo>
                  <a:pt x="219" y="281"/>
                  <a:pt x="218" y="283"/>
                  <a:pt x="219" y="282"/>
                </a:cubicBezTo>
                <a:cubicBezTo>
                  <a:pt x="219" y="283"/>
                  <a:pt x="219" y="283"/>
                  <a:pt x="219" y="283"/>
                </a:cubicBezTo>
                <a:cubicBezTo>
                  <a:pt x="219" y="284"/>
                  <a:pt x="220" y="282"/>
                  <a:pt x="220" y="283"/>
                </a:cubicBezTo>
                <a:cubicBezTo>
                  <a:pt x="220" y="283"/>
                  <a:pt x="220" y="283"/>
                  <a:pt x="220" y="283"/>
                </a:cubicBezTo>
                <a:cubicBezTo>
                  <a:pt x="221" y="282"/>
                  <a:pt x="222" y="283"/>
                  <a:pt x="223" y="283"/>
                </a:cubicBezTo>
                <a:cubicBezTo>
                  <a:pt x="223" y="284"/>
                  <a:pt x="223" y="284"/>
                  <a:pt x="223" y="284"/>
                </a:cubicBezTo>
                <a:cubicBezTo>
                  <a:pt x="224" y="284"/>
                  <a:pt x="225" y="285"/>
                  <a:pt x="226" y="285"/>
                </a:cubicBezTo>
                <a:cubicBezTo>
                  <a:pt x="226" y="285"/>
                  <a:pt x="225" y="287"/>
                  <a:pt x="226" y="287"/>
                </a:cubicBezTo>
                <a:cubicBezTo>
                  <a:pt x="227" y="285"/>
                  <a:pt x="228" y="287"/>
                  <a:pt x="228" y="285"/>
                </a:cubicBezTo>
                <a:cubicBezTo>
                  <a:pt x="229" y="286"/>
                  <a:pt x="230" y="287"/>
                  <a:pt x="230" y="287"/>
                </a:cubicBezTo>
                <a:cubicBezTo>
                  <a:pt x="230" y="287"/>
                  <a:pt x="230" y="289"/>
                  <a:pt x="229" y="289"/>
                </a:cubicBezTo>
                <a:cubicBezTo>
                  <a:pt x="229" y="290"/>
                  <a:pt x="229" y="290"/>
                  <a:pt x="229" y="290"/>
                </a:cubicBezTo>
                <a:cubicBezTo>
                  <a:pt x="228" y="290"/>
                  <a:pt x="229" y="289"/>
                  <a:pt x="228" y="290"/>
                </a:cubicBezTo>
                <a:cubicBezTo>
                  <a:pt x="229" y="290"/>
                  <a:pt x="230" y="290"/>
                  <a:pt x="230" y="291"/>
                </a:cubicBezTo>
                <a:cubicBezTo>
                  <a:pt x="231" y="290"/>
                  <a:pt x="233" y="288"/>
                  <a:pt x="234" y="289"/>
                </a:cubicBezTo>
                <a:cubicBezTo>
                  <a:pt x="233" y="289"/>
                  <a:pt x="233" y="291"/>
                  <a:pt x="232" y="291"/>
                </a:cubicBezTo>
                <a:cubicBezTo>
                  <a:pt x="235" y="289"/>
                  <a:pt x="235" y="289"/>
                  <a:pt x="235" y="289"/>
                </a:cubicBezTo>
                <a:cubicBezTo>
                  <a:pt x="236" y="289"/>
                  <a:pt x="235" y="290"/>
                  <a:pt x="236" y="290"/>
                </a:cubicBezTo>
                <a:cubicBezTo>
                  <a:pt x="236" y="289"/>
                  <a:pt x="236" y="289"/>
                  <a:pt x="236" y="289"/>
                </a:cubicBezTo>
                <a:cubicBezTo>
                  <a:pt x="236" y="289"/>
                  <a:pt x="238" y="289"/>
                  <a:pt x="237" y="291"/>
                </a:cubicBezTo>
                <a:cubicBezTo>
                  <a:pt x="237" y="291"/>
                  <a:pt x="237" y="291"/>
                  <a:pt x="237" y="292"/>
                </a:cubicBezTo>
                <a:cubicBezTo>
                  <a:pt x="237" y="292"/>
                  <a:pt x="237" y="291"/>
                  <a:pt x="238" y="292"/>
                </a:cubicBezTo>
                <a:cubicBezTo>
                  <a:pt x="238" y="292"/>
                  <a:pt x="238" y="292"/>
                  <a:pt x="238" y="292"/>
                </a:cubicBezTo>
                <a:cubicBezTo>
                  <a:pt x="238" y="292"/>
                  <a:pt x="239" y="292"/>
                  <a:pt x="239" y="291"/>
                </a:cubicBezTo>
                <a:cubicBezTo>
                  <a:pt x="239" y="291"/>
                  <a:pt x="239" y="292"/>
                  <a:pt x="239" y="291"/>
                </a:cubicBezTo>
                <a:cubicBezTo>
                  <a:pt x="240" y="290"/>
                  <a:pt x="240" y="290"/>
                  <a:pt x="241" y="291"/>
                </a:cubicBezTo>
                <a:cubicBezTo>
                  <a:pt x="241" y="291"/>
                  <a:pt x="241" y="291"/>
                  <a:pt x="240" y="292"/>
                </a:cubicBezTo>
                <a:cubicBezTo>
                  <a:pt x="242" y="291"/>
                  <a:pt x="243" y="291"/>
                  <a:pt x="244" y="291"/>
                </a:cubicBezTo>
                <a:cubicBezTo>
                  <a:pt x="243" y="291"/>
                  <a:pt x="243" y="292"/>
                  <a:pt x="243" y="292"/>
                </a:cubicBezTo>
                <a:cubicBezTo>
                  <a:pt x="243" y="293"/>
                  <a:pt x="246" y="292"/>
                  <a:pt x="246" y="294"/>
                </a:cubicBezTo>
                <a:cubicBezTo>
                  <a:pt x="246" y="294"/>
                  <a:pt x="247" y="292"/>
                  <a:pt x="246" y="293"/>
                </a:cubicBezTo>
                <a:cubicBezTo>
                  <a:pt x="247" y="293"/>
                  <a:pt x="246" y="294"/>
                  <a:pt x="247" y="294"/>
                </a:cubicBezTo>
                <a:cubicBezTo>
                  <a:pt x="247" y="295"/>
                  <a:pt x="247" y="294"/>
                  <a:pt x="248" y="294"/>
                </a:cubicBezTo>
                <a:cubicBezTo>
                  <a:pt x="248" y="294"/>
                  <a:pt x="248" y="294"/>
                  <a:pt x="247" y="294"/>
                </a:cubicBezTo>
                <a:cubicBezTo>
                  <a:pt x="248" y="294"/>
                  <a:pt x="251" y="294"/>
                  <a:pt x="251" y="296"/>
                </a:cubicBezTo>
                <a:cubicBezTo>
                  <a:pt x="252" y="295"/>
                  <a:pt x="253" y="295"/>
                  <a:pt x="253" y="295"/>
                </a:cubicBezTo>
                <a:cubicBezTo>
                  <a:pt x="253" y="296"/>
                  <a:pt x="253" y="296"/>
                  <a:pt x="253" y="296"/>
                </a:cubicBezTo>
                <a:cubicBezTo>
                  <a:pt x="253" y="296"/>
                  <a:pt x="253" y="296"/>
                  <a:pt x="253" y="296"/>
                </a:cubicBezTo>
                <a:cubicBezTo>
                  <a:pt x="253" y="296"/>
                  <a:pt x="253" y="296"/>
                  <a:pt x="253" y="296"/>
                </a:cubicBezTo>
                <a:cubicBezTo>
                  <a:pt x="253" y="296"/>
                  <a:pt x="253" y="296"/>
                  <a:pt x="253" y="297"/>
                </a:cubicBezTo>
                <a:cubicBezTo>
                  <a:pt x="253" y="297"/>
                  <a:pt x="253" y="297"/>
                  <a:pt x="253" y="297"/>
                </a:cubicBezTo>
                <a:cubicBezTo>
                  <a:pt x="253" y="297"/>
                  <a:pt x="253" y="297"/>
                  <a:pt x="253" y="297"/>
                </a:cubicBezTo>
                <a:cubicBezTo>
                  <a:pt x="253" y="297"/>
                  <a:pt x="253" y="297"/>
                  <a:pt x="253" y="297"/>
                </a:cubicBezTo>
                <a:cubicBezTo>
                  <a:pt x="253" y="297"/>
                  <a:pt x="253" y="297"/>
                  <a:pt x="253" y="297"/>
                </a:cubicBezTo>
                <a:cubicBezTo>
                  <a:pt x="253" y="297"/>
                  <a:pt x="253" y="297"/>
                  <a:pt x="253" y="297"/>
                </a:cubicBezTo>
                <a:cubicBezTo>
                  <a:pt x="254" y="297"/>
                  <a:pt x="254" y="296"/>
                  <a:pt x="254" y="297"/>
                </a:cubicBezTo>
                <a:cubicBezTo>
                  <a:pt x="254" y="297"/>
                  <a:pt x="253" y="298"/>
                  <a:pt x="254" y="298"/>
                </a:cubicBezTo>
                <a:cubicBezTo>
                  <a:pt x="254" y="299"/>
                  <a:pt x="254" y="298"/>
                  <a:pt x="255" y="298"/>
                </a:cubicBezTo>
                <a:cubicBezTo>
                  <a:pt x="255" y="298"/>
                  <a:pt x="255" y="298"/>
                  <a:pt x="255" y="298"/>
                </a:cubicBezTo>
                <a:cubicBezTo>
                  <a:pt x="256" y="297"/>
                  <a:pt x="256" y="299"/>
                  <a:pt x="256" y="297"/>
                </a:cubicBezTo>
                <a:cubicBezTo>
                  <a:pt x="256" y="298"/>
                  <a:pt x="258" y="297"/>
                  <a:pt x="257" y="299"/>
                </a:cubicBezTo>
                <a:cubicBezTo>
                  <a:pt x="256" y="300"/>
                  <a:pt x="256" y="300"/>
                  <a:pt x="256" y="300"/>
                </a:cubicBezTo>
                <a:cubicBezTo>
                  <a:pt x="256" y="300"/>
                  <a:pt x="257" y="299"/>
                  <a:pt x="258" y="299"/>
                </a:cubicBezTo>
                <a:cubicBezTo>
                  <a:pt x="258" y="299"/>
                  <a:pt x="258" y="299"/>
                  <a:pt x="258" y="299"/>
                </a:cubicBezTo>
                <a:cubicBezTo>
                  <a:pt x="259" y="298"/>
                  <a:pt x="258" y="300"/>
                  <a:pt x="259" y="299"/>
                </a:cubicBezTo>
                <a:cubicBezTo>
                  <a:pt x="260" y="300"/>
                  <a:pt x="261" y="300"/>
                  <a:pt x="261" y="301"/>
                </a:cubicBezTo>
                <a:cubicBezTo>
                  <a:pt x="262" y="301"/>
                  <a:pt x="263" y="300"/>
                  <a:pt x="263" y="301"/>
                </a:cubicBezTo>
                <a:cubicBezTo>
                  <a:pt x="263" y="301"/>
                  <a:pt x="263" y="301"/>
                  <a:pt x="262" y="302"/>
                </a:cubicBezTo>
                <a:cubicBezTo>
                  <a:pt x="262" y="302"/>
                  <a:pt x="263" y="302"/>
                  <a:pt x="263" y="302"/>
                </a:cubicBezTo>
                <a:cubicBezTo>
                  <a:pt x="263" y="302"/>
                  <a:pt x="263" y="303"/>
                  <a:pt x="263" y="304"/>
                </a:cubicBezTo>
                <a:cubicBezTo>
                  <a:pt x="264" y="304"/>
                  <a:pt x="265" y="303"/>
                  <a:pt x="265" y="302"/>
                </a:cubicBezTo>
                <a:cubicBezTo>
                  <a:pt x="264" y="304"/>
                  <a:pt x="267" y="302"/>
                  <a:pt x="267" y="304"/>
                </a:cubicBezTo>
                <a:cubicBezTo>
                  <a:pt x="266" y="304"/>
                  <a:pt x="266" y="305"/>
                  <a:pt x="266" y="305"/>
                </a:cubicBezTo>
                <a:cubicBezTo>
                  <a:pt x="265" y="307"/>
                  <a:pt x="267" y="304"/>
                  <a:pt x="268" y="306"/>
                </a:cubicBezTo>
                <a:cubicBezTo>
                  <a:pt x="268" y="304"/>
                  <a:pt x="268" y="304"/>
                  <a:pt x="268" y="304"/>
                </a:cubicBezTo>
                <a:cubicBezTo>
                  <a:pt x="268" y="305"/>
                  <a:pt x="270" y="304"/>
                  <a:pt x="269" y="305"/>
                </a:cubicBezTo>
                <a:cubicBezTo>
                  <a:pt x="270" y="305"/>
                  <a:pt x="270" y="306"/>
                  <a:pt x="270" y="305"/>
                </a:cubicBezTo>
                <a:cubicBezTo>
                  <a:pt x="271" y="307"/>
                  <a:pt x="274" y="306"/>
                  <a:pt x="273" y="309"/>
                </a:cubicBezTo>
                <a:cubicBezTo>
                  <a:pt x="273" y="309"/>
                  <a:pt x="274" y="309"/>
                  <a:pt x="274" y="309"/>
                </a:cubicBezTo>
                <a:cubicBezTo>
                  <a:pt x="274" y="308"/>
                  <a:pt x="273" y="309"/>
                  <a:pt x="274" y="308"/>
                </a:cubicBezTo>
                <a:cubicBezTo>
                  <a:pt x="274" y="308"/>
                  <a:pt x="274" y="308"/>
                  <a:pt x="274" y="308"/>
                </a:cubicBezTo>
                <a:cubicBezTo>
                  <a:pt x="274" y="308"/>
                  <a:pt x="275" y="309"/>
                  <a:pt x="274" y="310"/>
                </a:cubicBezTo>
                <a:cubicBezTo>
                  <a:pt x="274" y="311"/>
                  <a:pt x="276" y="308"/>
                  <a:pt x="277" y="309"/>
                </a:cubicBezTo>
                <a:cubicBezTo>
                  <a:pt x="276" y="309"/>
                  <a:pt x="276" y="310"/>
                  <a:pt x="277" y="310"/>
                </a:cubicBezTo>
                <a:cubicBezTo>
                  <a:pt x="278" y="309"/>
                  <a:pt x="278" y="309"/>
                  <a:pt x="278" y="309"/>
                </a:cubicBezTo>
                <a:cubicBezTo>
                  <a:pt x="278" y="310"/>
                  <a:pt x="277" y="311"/>
                  <a:pt x="277" y="312"/>
                </a:cubicBezTo>
                <a:cubicBezTo>
                  <a:pt x="277" y="312"/>
                  <a:pt x="278" y="312"/>
                  <a:pt x="278" y="311"/>
                </a:cubicBezTo>
                <a:cubicBezTo>
                  <a:pt x="278" y="313"/>
                  <a:pt x="278" y="313"/>
                  <a:pt x="278" y="313"/>
                </a:cubicBezTo>
                <a:cubicBezTo>
                  <a:pt x="278" y="312"/>
                  <a:pt x="279" y="313"/>
                  <a:pt x="279" y="312"/>
                </a:cubicBezTo>
                <a:cubicBezTo>
                  <a:pt x="279" y="313"/>
                  <a:pt x="279" y="313"/>
                  <a:pt x="279" y="313"/>
                </a:cubicBezTo>
                <a:cubicBezTo>
                  <a:pt x="279" y="313"/>
                  <a:pt x="279" y="313"/>
                  <a:pt x="279" y="313"/>
                </a:cubicBezTo>
                <a:cubicBezTo>
                  <a:pt x="280" y="312"/>
                  <a:pt x="280" y="312"/>
                  <a:pt x="279" y="312"/>
                </a:cubicBezTo>
                <a:cubicBezTo>
                  <a:pt x="280" y="311"/>
                  <a:pt x="280" y="311"/>
                  <a:pt x="281" y="311"/>
                </a:cubicBezTo>
                <a:cubicBezTo>
                  <a:pt x="280" y="312"/>
                  <a:pt x="281" y="312"/>
                  <a:pt x="281" y="312"/>
                </a:cubicBezTo>
                <a:cubicBezTo>
                  <a:pt x="281" y="313"/>
                  <a:pt x="282" y="312"/>
                  <a:pt x="282" y="312"/>
                </a:cubicBezTo>
                <a:cubicBezTo>
                  <a:pt x="282" y="312"/>
                  <a:pt x="283" y="312"/>
                  <a:pt x="282" y="313"/>
                </a:cubicBezTo>
                <a:cubicBezTo>
                  <a:pt x="282" y="313"/>
                  <a:pt x="282" y="312"/>
                  <a:pt x="281" y="313"/>
                </a:cubicBezTo>
                <a:cubicBezTo>
                  <a:pt x="281" y="313"/>
                  <a:pt x="281" y="314"/>
                  <a:pt x="282" y="314"/>
                </a:cubicBezTo>
                <a:cubicBezTo>
                  <a:pt x="282" y="313"/>
                  <a:pt x="283" y="311"/>
                  <a:pt x="283" y="313"/>
                </a:cubicBezTo>
                <a:cubicBezTo>
                  <a:pt x="282" y="313"/>
                  <a:pt x="282" y="313"/>
                  <a:pt x="282" y="313"/>
                </a:cubicBezTo>
                <a:cubicBezTo>
                  <a:pt x="283" y="314"/>
                  <a:pt x="283" y="314"/>
                  <a:pt x="283" y="314"/>
                </a:cubicBezTo>
                <a:cubicBezTo>
                  <a:pt x="283" y="313"/>
                  <a:pt x="283" y="313"/>
                  <a:pt x="283" y="313"/>
                </a:cubicBezTo>
                <a:cubicBezTo>
                  <a:pt x="283" y="314"/>
                  <a:pt x="283" y="314"/>
                  <a:pt x="283" y="314"/>
                </a:cubicBezTo>
                <a:cubicBezTo>
                  <a:pt x="284" y="313"/>
                  <a:pt x="284" y="314"/>
                  <a:pt x="285" y="313"/>
                </a:cubicBezTo>
                <a:cubicBezTo>
                  <a:pt x="285" y="313"/>
                  <a:pt x="285" y="314"/>
                  <a:pt x="285" y="314"/>
                </a:cubicBezTo>
                <a:cubicBezTo>
                  <a:pt x="285" y="314"/>
                  <a:pt x="285" y="314"/>
                  <a:pt x="285" y="314"/>
                </a:cubicBezTo>
                <a:cubicBezTo>
                  <a:pt x="285" y="315"/>
                  <a:pt x="286" y="315"/>
                  <a:pt x="287" y="315"/>
                </a:cubicBezTo>
                <a:cubicBezTo>
                  <a:pt x="287" y="315"/>
                  <a:pt x="287" y="315"/>
                  <a:pt x="287" y="315"/>
                </a:cubicBezTo>
                <a:cubicBezTo>
                  <a:pt x="287" y="315"/>
                  <a:pt x="287" y="315"/>
                  <a:pt x="288" y="315"/>
                </a:cubicBezTo>
                <a:cubicBezTo>
                  <a:pt x="288" y="316"/>
                  <a:pt x="286" y="318"/>
                  <a:pt x="287" y="318"/>
                </a:cubicBezTo>
                <a:cubicBezTo>
                  <a:pt x="288" y="318"/>
                  <a:pt x="289" y="316"/>
                  <a:pt x="289" y="316"/>
                </a:cubicBezTo>
                <a:cubicBezTo>
                  <a:pt x="290" y="317"/>
                  <a:pt x="292" y="316"/>
                  <a:pt x="292" y="318"/>
                </a:cubicBezTo>
                <a:cubicBezTo>
                  <a:pt x="292" y="318"/>
                  <a:pt x="292" y="317"/>
                  <a:pt x="293" y="317"/>
                </a:cubicBezTo>
                <a:cubicBezTo>
                  <a:pt x="294" y="318"/>
                  <a:pt x="296" y="318"/>
                  <a:pt x="296" y="320"/>
                </a:cubicBezTo>
                <a:cubicBezTo>
                  <a:pt x="296" y="320"/>
                  <a:pt x="296" y="321"/>
                  <a:pt x="295" y="322"/>
                </a:cubicBezTo>
                <a:cubicBezTo>
                  <a:pt x="296" y="321"/>
                  <a:pt x="295" y="323"/>
                  <a:pt x="296" y="322"/>
                </a:cubicBezTo>
                <a:cubicBezTo>
                  <a:pt x="297" y="321"/>
                  <a:pt x="297" y="320"/>
                  <a:pt x="297" y="320"/>
                </a:cubicBezTo>
                <a:cubicBezTo>
                  <a:pt x="298" y="320"/>
                  <a:pt x="299" y="320"/>
                  <a:pt x="299" y="322"/>
                </a:cubicBezTo>
                <a:cubicBezTo>
                  <a:pt x="299" y="321"/>
                  <a:pt x="299" y="321"/>
                  <a:pt x="300" y="321"/>
                </a:cubicBezTo>
                <a:cubicBezTo>
                  <a:pt x="299" y="322"/>
                  <a:pt x="299" y="323"/>
                  <a:pt x="300" y="322"/>
                </a:cubicBezTo>
                <a:cubicBezTo>
                  <a:pt x="301" y="322"/>
                  <a:pt x="301" y="322"/>
                  <a:pt x="301" y="322"/>
                </a:cubicBezTo>
                <a:cubicBezTo>
                  <a:pt x="300" y="323"/>
                  <a:pt x="300" y="323"/>
                  <a:pt x="300" y="323"/>
                </a:cubicBezTo>
                <a:cubicBezTo>
                  <a:pt x="301" y="322"/>
                  <a:pt x="302" y="321"/>
                  <a:pt x="302" y="322"/>
                </a:cubicBezTo>
                <a:cubicBezTo>
                  <a:pt x="301" y="323"/>
                  <a:pt x="301" y="323"/>
                  <a:pt x="301" y="323"/>
                </a:cubicBezTo>
                <a:cubicBezTo>
                  <a:pt x="302" y="323"/>
                  <a:pt x="304" y="322"/>
                  <a:pt x="304" y="323"/>
                </a:cubicBezTo>
                <a:cubicBezTo>
                  <a:pt x="303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3"/>
                </a:cubicBezTo>
                <a:cubicBezTo>
                  <a:pt x="305" y="324"/>
                  <a:pt x="305" y="325"/>
                  <a:pt x="305" y="326"/>
                </a:cubicBezTo>
                <a:cubicBezTo>
                  <a:pt x="308" y="325"/>
                  <a:pt x="310" y="326"/>
                  <a:pt x="312" y="327"/>
                </a:cubicBezTo>
                <a:cubicBezTo>
                  <a:pt x="311" y="328"/>
                  <a:pt x="311" y="328"/>
                  <a:pt x="311" y="328"/>
                </a:cubicBezTo>
                <a:cubicBezTo>
                  <a:pt x="312" y="328"/>
                  <a:pt x="312" y="327"/>
                  <a:pt x="312" y="327"/>
                </a:cubicBezTo>
                <a:cubicBezTo>
                  <a:pt x="312" y="328"/>
                  <a:pt x="312" y="329"/>
                  <a:pt x="311" y="329"/>
                </a:cubicBezTo>
                <a:cubicBezTo>
                  <a:pt x="311" y="330"/>
                  <a:pt x="313" y="329"/>
                  <a:pt x="313" y="329"/>
                </a:cubicBezTo>
                <a:cubicBezTo>
                  <a:pt x="314" y="328"/>
                  <a:pt x="313" y="329"/>
                  <a:pt x="313" y="328"/>
                </a:cubicBezTo>
                <a:cubicBezTo>
                  <a:pt x="314" y="328"/>
                  <a:pt x="314" y="329"/>
                  <a:pt x="315" y="328"/>
                </a:cubicBezTo>
                <a:cubicBezTo>
                  <a:pt x="315" y="329"/>
                  <a:pt x="314" y="329"/>
                  <a:pt x="314" y="330"/>
                </a:cubicBezTo>
                <a:cubicBezTo>
                  <a:pt x="314" y="329"/>
                  <a:pt x="314" y="329"/>
                  <a:pt x="314" y="329"/>
                </a:cubicBezTo>
                <a:cubicBezTo>
                  <a:pt x="314" y="331"/>
                  <a:pt x="312" y="331"/>
                  <a:pt x="311" y="333"/>
                </a:cubicBezTo>
                <a:cubicBezTo>
                  <a:pt x="312" y="333"/>
                  <a:pt x="312" y="333"/>
                  <a:pt x="312" y="333"/>
                </a:cubicBezTo>
                <a:cubicBezTo>
                  <a:pt x="311" y="335"/>
                  <a:pt x="310" y="334"/>
                  <a:pt x="311" y="335"/>
                </a:cubicBezTo>
                <a:cubicBezTo>
                  <a:pt x="311" y="335"/>
                  <a:pt x="313" y="333"/>
                  <a:pt x="313" y="333"/>
                </a:cubicBezTo>
                <a:cubicBezTo>
                  <a:pt x="314" y="333"/>
                  <a:pt x="315" y="330"/>
                  <a:pt x="316" y="331"/>
                </a:cubicBezTo>
                <a:cubicBezTo>
                  <a:pt x="315" y="331"/>
                  <a:pt x="315" y="330"/>
                  <a:pt x="314" y="331"/>
                </a:cubicBezTo>
                <a:cubicBezTo>
                  <a:pt x="314" y="333"/>
                  <a:pt x="316" y="331"/>
                  <a:pt x="316" y="332"/>
                </a:cubicBezTo>
                <a:cubicBezTo>
                  <a:pt x="316" y="331"/>
                  <a:pt x="317" y="330"/>
                  <a:pt x="317" y="330"/>
                </a:cubicBezTo>
                <a:cubicBezTo>
                  <a:pt x="317" y="331"/>
                  <a:pt x="316" y="331"/>
                  <a:pt x="317" y="332"/>
                </a:cubicBezTo>
                <a:cubicBezTo>
                  <a:pt x="317" y="331"/>
                  <a:pt x="318" y="331"/>
                  <a:pt x="318" y="330"/>
                </a:cubicBezTo>
                <a:cubicBezTo>
                  <a:pt x="319" y="329"/>
                  <a:pt x="318" y="331"/>
                  <a:pt x="319" y="330"/>
                </a:cubicBezTo>
                <a:cubicBezTo>
                  <a:pt x="319" y="331"/>
                  <a:pt x="317" y="332"/>
                  <a:pt x="318" y="333"/>
                </a:cubicBezTo>
                <a:cubicBezTo>
                  <a:pt x="318" y="332"/>
                  <a:pt x="319" y="332"/>
                  <a:pt x="320" y="330"/>
                </a:cubicBezTo>
                <a:cubicBezTo>
                  <a:pt x="320" y="331"/>
                  <a:pt x="320" y="332"/>
                  <a:pt x="319" y="332"/>
                </a:cubicBezTo>
                <a:cubicBezTo>
                  <a:pt x="319" y="333"/>
                  <a:pt x="321" y="331"/>
                  <a:pt x="320" y="333"/>
                </a:cubicBezTo>
                <a:cubicBezTo>
                  <a:pt x="321" y="332"/>
                  <a:pt x="321" y="332"/>
                  <a:pt x="321" y="332"/>
                </a:cubicBezTo>
                <a:cubicBezTo>
                  <a:pt x="321" y="333"/>
                  <a:pt x="321" y="333"/>
                  <a:pt x="321" y="334"/>
                </a:cubicBezTo>
                <a:cubicBezTo>
                  <a:pt x="321" y="334"/>
                  <a:pt x="323" y="333"/>
                  <a:pt x="322" y="334"/>
                </a:cubicBezTo>
                <a:cubicBezTo>
                  <a:pt x="322" y="334"/>
                  <a:pt x="323" y="335"/>
                  <a:pt x="323" y="334"/>
                </a:cubicBezTo>
                <a:cubicBezTo>
                  <a:pt x="323" y="333"/>
                  <a:pt x="322" y="334"/>
                  <a:pt x="323" y="332"/>
                </a:cubicBezTo>
                <a:cubicBezTo>
                  <a:pt x="322" y="334"/>
                  <a:pt x="323" y="333"/>
                  <a:pt x="324" y="332"/>
                </a:cubicBezTo>
                <a:cubicBezTo>
                  <a:pt x="324" y="333"/>
                  <a:pt x="324" y="333"/>
                  <a:pt x="324" y="333"/>
                </a:cubicBezTo>
                <a:cubicBezTo>
                  <a:pt x="324" y="333"/>
                  <a:pt x="324" y="333"/>
                  <a:pt x="325" y="333"/>
                </a:cubicBezTo>
                <a:cubicBezTo>
                  <a:pt x="324" y="333"/>
                  <a:pt x="324" y="333"/>
                  <a:pt x="324" y="334"/>
                </a:cubicBezTo>
                <a:cubicBezTo>
                  <a:pt x="325" y="333"/>
                  <a:pt x="325" y="333"/>
                  <a:pt x="325" y="333"/>
                </a:cubicBezTo>
                <a:cubicBezTo>
                  <a:pt x="326" y="333"/>
                  <a:pt x="324" y="335"/>
                  <a:pt x="325" y="335"/>
                </a:cubicBezTo>
                <a:cubicBezTo>
                  <a:pt x="324" y="335"/>
                  <a:pt x="324" y="335"/>
                  <a:pt x="324" y="335"/>
                </a:cubicBezTo>
                <a:cubicBezTo>
                  <a:pt x="324" y="335"/>
                  <a:pt x="324" y="336"/>
                  <a:pt x="325" y="336"/>
                </a:cubicBezTo>
                <a:cubicBezTo>
                  <a:pt x="325" y="335"/>
                  <a:pt x="326" y="334"/>
                  <a:pt x="327" y="334"/>
                </a:cubicBezTo>
                <a:cubicBezTo>
                  <a:pt x="327" y="334"/>
                  <a:pt x="326" y="335"/>
                  <a:pt x="327" y="334"/>
                </a:cubicBezTo>
                <a:cubicBezTo>
                  <a:pt x="326" y="335"/>
                  <a:pt x="326" y="335"/>
                  <a:pt x="326" y="335"/>
                </a:cubicBezTo>
                <a:cubicBezTo>
                  <a:pt x="326" y="335"/>
                  <a:pt x="325" y="337"/>
                  <a:pt x="326" y="337"/>
                </a:cubicBezTo>
                <a:cubicBezTo>
                  <a:pt x="326" y="337"/>
                  <a:pt x="328" y="336"/>
                  <a:pt x="328" y="335"/>
                </a:cubicBezTo>
                <a:cubicBezTo>
                  <a:pt x="328" y="335"/>
                  <a:pt x="328" y="336"/>
                  <a:pt x="327" y="336"/>
                </a:cubicBezTo>
                <a:cubicBezTo>
                  <a:pt x="328" y="336"/>
                  <a:pt x="328" y="335"/>
                  <a:pt x="329" y="335"/>
                </a:cubicBezTo>
                <a:cubicBezTo>
                  <a:pt x="328" y="336"/>
                  <a:pt x="329" y="337"/>
                  <a:pt x="328" y="338"/>
                </a:cubicBezTo>
                <a:cubicBezTo>
                  <a:pt x="327" y="339"/>
                  <a:pt x="327" y="339"/>
                  <a:pt x="327" y="339"/>
                </a:cubicBezTo>
                <a:cubicBezTo>
                  <a:pt x="327" y="340"/>
                  <a:pt x="327" y="340"/>
                  <a:pt x="327" y="340"/>
                </a:cubicBezTo>
                <a:cubicBezTo>
                  <a:pt x="326" y="341"/>
                  <a:pt x="327" y="341"/>
                  <a:pt x="326" y="342"/>
                </a:cubicBezTo>
                <a:cubicBezTo>
                  <a:pt x="326" y="342"/>
                  <a:pt x="327" y="342"/>
                  <a:pt x="327" y="342"/>
                </a:cubicBezTo>
                <a:cubicBezTo>
                  <a:pt x="328" y="339"/>
                  <a:pt x="330" y="339"/>
                  <a:pt x="331" y="337"/>
                </a:cubicBezTo>
                <a:cubicBezTo>
                  <a:pt x="332" y="338"/>
                  <a:pt x="328" y="342"/>
                  <a:pt x="331" y="340"/>
                </a:cubicBezTo>
                <a:cubicBezTo>
                  <a:pt x="331" y="340"/>
                  <a:pt x="332" y="339"/>
                  <a:pt x="332" y="339"/>
                </a:cubicBezTo>
                <a:cubicBezTo>
                  <a:pt x="333" y="338"/>
                  <a:pt x="333" y="337"/>
                  <a:pt x="333" y="338"/>
                </a:cubicBezTo>
                <a:cubicBezTo>
                  <a:pt x="333" y="339"/>
                  <a:pt x="333" y="340"/>
                  <a:pt x="332" y="341"/>
                </a:cubicBezTo>
                <a:cubicBezTo>
                  <a:pt x="332" y="340"/>
                  <a:pt x="331" y="340"/>
                  <a:pt x="331" y="340"/>
                </a:cubicBezTo>
                <a:cubicBezTo>
                  <a:pt x="331" y="341"/>
                  <a:pt x="330" y="342"/>
                  <a:pt x="331" y="342"/>
                </a:cubicBezTo>
                <a:cubicBezTo>
                  <a:pt x="331" y="343"/>
                  <a:pt x="332" y="343"/>
                  <a:pt x="332" y="342"/>
                </a:cubicBezTo>
                <a:cubicBezTo>
                  <a:pt x="333" y="341"/>
                  <a:pt x="332" y="342"/>
                  <a:pt x="332" y="341"/>
                </a:cubicBezTo>
                <a:cubicBezTo>
                  <a:pt x="333" y="341"/>
                  <a:pt x="333" y="342"/>
                  <a:pt x="334" y="341"/>
                </a:cubicBezTo>
                <a:cubicBezTo>
                  <a:pt x="333" y="341"/>
                  <a:pt x="334" y="339"/>
                  <a:pt x="334" y="339"/>
                </a:cubicBezTo>
                <a:cubicBezTo>
                  <a:pt x="335" y="339"/>
                  <a:pt x="335" y="339"/>
                  <a:pt x="335" y="339"/>
                </a:cubicBezTo>
                <a:cubicBezTo>
                  <a:pt x="335" y="339"/>
                  <a:pt x="335" y="339"/>
                  <a:pt x="335" y="339"/>
                </a:cubicBezTo>
                <a:cubicBezTo>
                  <a:pt x="335" y="340"/>
                  <a:pt x="336" y="338"/>
                  <a:pt x="336" y="339"/>
                </a:cubicBezTo>
                <a:cubicBezTo>
                  <a:pt x="336" y="341"/>
                  <a:pt x="336" y="341"/>
                  <a:pt x="336" y="341"/>
                </a:cubicBezTo>
                <a:cubicBezTo>
                  <a:pt x="335" y="342"/>
                  <a:pt x="335" y="339"/>
                  <a:pt x="334" y="341"/>
                </a:cubicBezTo>
                <a:cubicBezTo>
                  <a:pt x="335" y="342"/>
                  <a:pt x="335" y="341"/>
                  <a:pt x="336" y="342"/>
                </a:cubicBezTo>
                <a:cubicBezTo>
                  <a:pt x="335" y="342"/>
                  <a:pt x="335" y="342"/>
                  <a:pt x="335" y="342"/>
                </a:cubicBezTo>
                <a:cubicBezTo>
                  <a:pt x="335" y="342"/>
                  <a:pt x="334" y="345"/>
                  <a:pt x="335" y="344"/>
                </a:cubicBezTo>
                <a:cubicBezTo>
                  <a:pt x="336" y="343"/>
                  <a:pt x="336" y="343"/>
                  <a:pt x="336" y="342"/>
                </a:cubicBezTo>
                <a:cubicBezTo>
                  <a:pt x="337" y="343"/>
                  <a:pt x="338" y="342"/>
                  <a:pt x="339" y="342"/>
                </a:cubicBezTo>
                <a:cubicBezTo>
                  <a:pt x="339" y="342"/>
                  <a:pt x="339" y="342"/>
                  <a:pt x="339" y="342"/>
                </a:cubicBezTo>
                <a:cubicBezTo>
                  <a:pt x="339" y="343"/>
                  <a:pt x="339" y="343"/>
                  <a:pt x="339" y="343"/>
                </a:cubicBezTo>
                <a:cubicBezTo>
                  <a:pt x="339" y="341"/>
                  <a:pt x="340" y="342"/>
                  <a:pt x="340" y="342"/>
                </a:cubicBezTo>
                <a:cubicBezTo>
                  <a:pt x="341" y="342"/>
                  <a:pt x="341" y="343"/>
                  <a:pt x="341" y="343"/>
                </a:cubicBezTo>
                <a:cubicBezTo>
                  <a:pt x="341" y="341"/>
                  <a:pt x="341" y="341"/>
                  <a:pt x="341" y="340"/>
                </a:cubicBezTo>
                <a:cubicBezTo>
                  <a:pt x="341" y="340"/>
                  <a:pt x="342" y="340"/>
                  <a:pt x="342" y="341"/>
                </a:cubicBezTo>
                <a:cubicBezTo>
                  <a:pt x="343" y="338"/>
                  <a:pt x="345" y="340"/>
                  <a:pt x="346" y="338"/>
                </a:cubicBezTo>
                <a:cubicBezTo>
                  <a:pt x="346" y="339"/>
                  <a:pt x="346" y="339"/>
                  <a:pt x="346" y="339"/>
                </a:cubicBezTo>
                <a:cubicBezTo>
                  <a:pt x="346" y="338"/>
                  <a:pt x="347" y="338"/>
                  <a:pt x="348" y="338"/>
                </a:cubicBezTo>
                <a:cubicBezTo>
                  <a:pt x="347" y="337"/>
                  <a:pt x="347" y="336"/>
                  <a:pt x="348" y="335"/>
                </a:cubicBezTo>
                <a:cubicBezTo>
                  <a:pt x="350" y="336"/>
                  <a:pt x="350" y="336"/>
                  <a:pt x="350" y="336"/>
                </a:cubicBezTo>
                <a:cubicBezTo>
                  <a:pt x="349" y="335"/>
                  <a:pt x="352" y="337"/>
                  <a:pt x="352" y="337"/>
                </a:cubicBezTo>
                <a:cubicBezTo>
                  <a:pt x="350" y="336"/>
                  <a:pt x="349" y="335"/>
                  <a:pt x="348" y="334"/>
                </a:cubicBezTo>
                <a:cubicBezTo>
                  <a:pt x="350" y="334"/>
                  <a:pt x="348" y="333"/>
                  <a:pt x="347" y="331"/>
                </a:cubicBezTo>
                <a:cubicBezTo>
                  <a:pt x="348" y="332"/>
                  <a:pt x="348" y="332"/>
                  <a:pt x="348" y="332"/>
                </a:cubicBezTo>
                <a:cubicBezTo>
                  <a:pt x="345" y="330"/>
                  <a:pt x="348" y="331"/>
                  <a:pt x="349" y="331"/>
                </a:cubicBezTo>
                <a:cubicBezTo>
                  <a:pt x="350" y="331"/>
                  <a:pt x="352" y="331"/>
                  <a:pt x="352" y="331"/>
                </a:cubicBezTo>
                <a:cubicBezTo>
                  <a:pt x="349" y="330"/>
                  <a:pt x="349" y="329"/>
                  <a:pt x="348" y="328"/>
                </a:cubicBezTo>
                <a:cubicBezTo>
                  <a:pt x="348" y="328"/>
                  <a:pt x="349" y="327"/>
                  <a:pt x="350" y="328"/>
                </a:cubicBezTo>
                <a:cubicBezTo>
                  <a:pt x="347" y="324"/>
                  <a:pt x="350" y="324"/>
                  <a:pt x="348" y="322"/>
                </a:cubicBezTo>
                <a:cubicBezTo>
                  <a:pt x="350" y="323"/>
                  <a:pt x="350" y="323"/>
                  <a:pt x="350" y="323"/>
                </a:cubicBezTo>
                <a:cubicBezTo>
                  <a:pt x="347" y="319"/>
                  <a:pt x="351" y="319"/>
                  <a:pt x="350" y="317"/>
                </a:cubicBezTo>
                <a:cubicBezTo>
                  <a:pt x="353" y="319"/>
                  <a:pt x="353" y="319"/>
                  <a:pt x="353" y="319"/>
                </a:cubicBezTo>
                <a:cubicBezTo>
                  <a:pt x="355" y="319"/>
                  <a:pt x="353" y="318"/>
                  <a:pt x="350" y="316"/>
                </a:cubicBezTo>
                <a:cubicBezTo>
                  <a:pt x="351" y="317"/>
                  <a:pt x="349" y="315"/>
                  <a:pt x="352" y="316"/>
                </a:cubicBezTo>
                <a:cubicBezTo>
                  <a:pt x="353" y="316"/>
                  <a:pt x="350" y="315"/>
                  <a:pt x="350" y="314"/>
                </a:cubicBezTo>
                <a:cubicBezTo>
                  <a:pt x="352" y="314"/>
                  <a:pt x="352" y="314"/>
                  <a:pt x="351" y="313"/>
                </a:cubicBezTo>
                <a:cubicBezTo>
                  <a:pt x="352" y="313"/>
                  <a:pt x="353" y="314"/>
                  <a:pt x="354" y="314"/>
                </a:cubicBezTo>
                <a:cubicBezTo>
                  <a:pt x="353" y="313"/>
                  <a:pt x="355" y="313"/>
                  <a:pt x="351" y="311"/>
                </a:cubicBezTo>
                <a:cubicBezTo>
                  <a:pt x="353" y="312"/>
                  <a:pt x="350" y="309"/>
                  <a:pt x="353" y="309"/>
                </a:cubicBezTo>
                <a:cubicBezTo>
                  <a:pt x="352" y="309"/>
                  <a:pt x="352" y="309"/>
                  <a:pt x="351" y="308"/>
                </a:cubicBezTo>
                <a:cubicBezTo>
                  <a:pt x="351" y="308"/>
                  <a:pt x="354" y="308"/>
                  <a:pt x="352" y="307"/>
                </a:cubicBezTo>
                <a:cubicBezTo>
                  <a:pt x="353" y="307"/>
                  <a:pt x="354" y="308"/>
                  <a:pt x="354" y="307"/>
                </a:cubicBezTo>
                <a:cubicBezTo>
                  <a:pt x="354" y="307"/>
                  <a:pt x="353" y="307"/>
                  <a:pt x="352" y="306"/>
                </a:cubicBezTo>
                <a:cubicBezTo>
                  <a:pt x="351" y="304"/>
                  <a:pt x="356" y="305"/>
                  <a:pt x="356" y="304"/>
                </a:cubicBezTo>
                <a:cubicBezTo>
                  <a:pt x="354" y="301"/>
                  <a:pt x="356" y="300"/>
                  <a:pt x="357" y="298"/>
                </a:cubicBezTo>
                <a:cubicBezTo>
                  <a:pt x="357" y="298"/>
                  <a:pt x="357" y="298"/>
                  <a:pt x="357" y="298"/>
                </a:cubicBezTo>
                <a:cubicBezTo>
                  <a:pt x="354" y="296"/>
                  <a:pt x="361" y="298"/>
                  <a:pt x="357" y="296"/>
                </a:cubicBezTo>
                <a:cubicBezTo>
                  <a:pt x="357" y="296"/>
                  <a:pt x="357" y="295"/>
                  <a:pt x="359" y="296"/>
                </a:cubicBezTo>
                <a:cubicBezTo>
                  <a:pt x="357" y="295"/>
                  <a:pt x="361" y="296"/>
                  <a:pt x="359" y="294"/>
                </a:cubicBezTo>
                <a:cubicBezTo>
                  <a:pt x="361" y="295"/>
                  <a:pt x="359" y="293"/>
                  <a:pt x="361" y="293"/>
                </a:cubicBezTo>
                <a:cubicBezTo>
                  <a:pt x="362" y="293"/>
                  <a:pt x="362" y="293"/>
                  <a:pt x="363" y="294"/>
                </a:cubicBezTo>
                <a:cubicBezTo>
                  <a:pt x="364" y="294"/>
                  <a:pt x="359" y="292"/>
                  <a:pt x="363" y="293"/>
                </a:cubicBezTo>
                <a:cubicBezTo>
                  <a:pt x="364" y="293"/>
                  <a:pt x="361" y="292"/>
                  <a:pt x="362" y="292"/>
                </a:cubicBezTo>
                <a:cubicBezTo>
                  <a:pt x="364" y="292"/>
                  <a:pt x="362" y="289"/>
                  <a:pt x="362" y="287"/>
                </a:cubicBezTo>
                <a:cubicBezTo>
                  <a:pt x="365" y="287"/>
                  <a:pt x="369" y="290"/>
                  <a:pt x="366" y="288"/>
                </a:cubicBezTo>
                <a:cubicBezTo>
                  <a:pt x="367" y="288"/>
                  <a:pt x="365" y="287"/>
                  <a:pt x="365" y="287"/>
                </a:cubicBezTo>
                <a:cubicBezTo>
                  <a:pt x="364" y="286"/>
                  <a:pt x="370" y="289"/>
                  <a:pt x="368" y="287"/>
                </a:cubicBezTo>
                <a:cubicBezTo>
                  <a:pt x="366" y="286"/>
                  <a:pt x="367" y="287"/>
                  <a:pt x="365" y="286"/>
                </a:cubicBezTo>
                <a:cubicBezTo>
                  <a:pt x="367" y="286"/>
                  <a:pt x="370" y="287"/>
                  <a:pt x="368" y="286"/>
                </a:cubicBezTo>
                <a:cubicBezTo>
                  <a:pt x="369" y="286"/>
                  <a:pt x="369" y="286"/>
                  <a:pt x="369" y="286"/>
                </a:cubicBezTo>
                <a:cubicBezTo>
                  <a:pt x="366" y="284"/>
                  <a:pt x="368" y="284"/>
                  <a:pt x="364" y="281"/>
                </a:cubicBezTo>
                <a:cubicBezTo>
                  <a:pt x="365" y="278"/>
                  <a:pt x="364" y="273"/>
                  <a:pt x="365" y="269"/>
                </a:cubicBezTo>
                <a:cubicBezTo>
                  <a:pt x="368" y="266"/>
                  <a:pt x="367" y="262"/>
                  <a:pt x="371" y="260"/>
                </a:cubicBezTo>
                <a:cubicBezTo>
                  <a:pt x="375" y="261"/>
                  <a:pt x="375" y="260"/>
                  <a:pt x="374" y="259"/>
                </a:cubicBezTo>
                <a:cubicBezTo>
                  <a:pt x="374" y="259"/>
                  <a:pt x="374" y="259"/>
                  <a:pt x="375" y="259"/>
                </a:cubicBezTo>
                <a:cubicBezTo>
                  <a:pt x="372" y="258"/>
                  <a:pt x="375" y="259"/>
                  <a:pt x="372" y="257"/>
                </a:cubicBezTo>
                <a:cubicBezTo>
                  <a:pt x="373" y="256"/>
                  <a:pt x="373" y="255"/>
                  <a:pt x="374" y="253"/>
                </a:cubicBezTo>
                <a:cubicBezTo>
                  <a:pt x="374" y="254"/>
                  <a:pt x="376" y="255"/>
                  <a:pt x="376" y="255"/>
                </a:cubicBezTo>
                <a:cubicBezTo>
                  <a:pt x="374" y="254"/>
                  <a:pt x="374" y="254"/>
                  <a:pt x="374" y="254"/>
                </a:cubicBezTo>
                <a:cubicBezTo>
                  <a:pt x="375" y="254"/>
                  <a:pt x="375" y="254"/>
                  <a:pt x="375" y="254"/>
                </a:cubicBezTo>
                <a:cubicBezTo>
                  <a:pt x="375" y="254"/>
                  <a:pt x="374" y="253"/>
                  <a:pt x="373" y="252"/>
                </a:cubicBezTo>
                <a:cubicBezTo>
                  <a:pt x="372" y="248"/>
                  <a:pt x="379" y="247"/>
                  <a:pt x="380" y="244"/>
                </a:cubicBezTo>
                <a:cubicBezTo>
                  <a:pt x="381" y="244"/>
                  <a:pt x="381" y="242"/>
                  <a:pt x="380" y="241"/>
                </a:cubicBezTo>
                <a:cubicBezTo>
                  <a:pt x="385" y="240"/>
                  <a:pt x="389" y="239"/>
                  <a:pt x="388" y="236"/>
                </a:cubicBezTo>
                <a:cubicBezTo>
                  <a:pt x="388" y="236"/>
                  <a:pt x="395" y="239"/>
                  <a:pt x="396" y="241"/>
                </a:cubicBezTo>
                <a:cubicBezTo>
                  <a:pt x="402" y="245"/>
                  <a:pt x="395" y="244"/>
                  <a:pt x="398" y="247"/>
                </a:cubicBezTo>
                <a:cubicBezTo>
                  <a:pt x="399" y="248"/>
                  <a:pt x="395" y="246"/>
                  <a:pt x="396" y="247"/>
                </a:cubicBezTo>
                <a:cubicBezTo>
                  <a:pt x="400" y="250"/>
                  <a:pt x="396" y="251"/>
                  <a:pt x="391" y="251"/>
                </a:cubicBezTo>
                <a:cubicBezTo>
                  <a:pt x="390" y="250"/>
                  <a:pt x="390" y="250"/>
                  <a:pt x="390" y="250"/>
                </a:cubicBezTo>
                <a:cubicBezTo>
                  <a:pt x="389" y="250"/>
                  <a:pt x="393" y="252"/>
                  <a:pt x="392" y="253"/>
                </a:cubicBezTo>
                <a:cubicBezTo>
                  <a:pt x="391" y="252"/>
                  <a:pt x="391" y="252"/>
                  <a:pt x="390" y="252"/>
                </a:cubicBezTo>
                <a:cubicBezTo>
                  <a:pt x="392" y="253"/>
                  <a:pt x="391" y="253"/>
                  <a:pt x="392" y="254"/>
                </a:cubicBezTo>
                <a:cubicBezTo>
                  <a:pt x="391" y="253"/>
                  <a:pt x="390" y="253"/>
                  <a:pt x="389" y="252"/>
                </a:cubicBezTo>
                <a:cubicBezTo>
                  <a:pt x="391" y="254"/>
                  <a:pt x="391" y="254"/>
                  <a:pt x="391" y="254"/>
                </a:cubicBezTo>
                <a:cubicBezTo>
                  <a:pt x="396" y="257"/>
                  <a:pt x="390" y="255"/>
                  <a:pt x="393" y="257"/>
                </a:cubicBezTo>
                <a:cubicBezTo>
                  <a:pt x="391" y="256"/>
                  <a:pt x="391" y="256"/>
                  <a:pt x="391" y="256"/>
                </a:cubicBezTo>
                <a:cubicBezTo>
                  <a:pt x="394" y="259"/>
                  <a:pt x="393" y="260"/>
                  <a:pt x="393" y="262"/>
                </a:cubicBezTo>
                <a:cubicBezTo>
                  <a:pt x="392" y="262"/>
                  <a:pt x="391" y="261"/>
                  <a:pt x="390" y="260"/>
                </a:cubicBezTo>
                <a:cubicBezTo>
                  <a:pt x="392" y="262"/>
                  <a:pt x="393" y="262"/>
                  <a:pt x="393" y="263"/>
                </a:cubicBezTo>
                <a:cubicBezTo>
                  <a:pt x="391" y="262"/>
                  <a:pt x="395" y="265"/>
                  <a:pt x="394" y="264"/>
                </a:cubicBezTo>
                <a:cubicBezTo>
                  <a:pt x="393" y="264"/>
                  <a:pt x="393" y="264"/>
                  <a:pt x="393" y="264"/>
                </a:cubicBezTo>
                <a:cubicBezTo>
                  <a:pt x="396" y="266"/>
                  <a:pt x="391" y="264"/>
                  <a:pt x="394" y="266"/>
                </a:cubicBezTo>
                <a:cubicBezTo>
                  <a:pt x="392" y="265"/>
                  <a:pt x="392" y="265"/>
                  <a:pt x="392" y="265"/>
                </a:cubicBezTo>
                <a:cubicBezTo>
                  <a:pt x="396" y="267"/>
                  <a:pt x="390" y="265"/>
                  <a:pt x="392" y="266"/>
                </a:cubicBezTo>
                <a:cubicBezTo>
                  <a:pt x="393" y="266"/>
                  <a:pt x="393" y="266"/>
                  <a:pt x="393" y="266"/>
                </a:cubicBezTo>
                <a:cubicBezTo>
                  <a:pt x="393" y="267"/>
                  <a:pt x="392" y="266"/>
                  <a:pt x="392" y="266"/>
                </a:cubicBezTo>
                <a:cubicBezTo>
                  <a:pt x="392" y="266"/>
                  <a:pt x="392" y="266"/>
                  <a:pt x="392" y="266"/>
                </a:cubicBezTo>
                <a:cubicBezTo>
                  <a:pt x="392" y="267"/>
                  <a:pt x="390" y="267"/>
                  <a:pt x="393" y="268"/>
                </a:cubicBezTo>
                <a:cubicBezTo>
                  <a:pt x="391" y="267"/>
                  <a:pt x="392" y="267"/>
                  <a:pt x="389" y="266"/>
                </a:cubicBezTo>
                <a:cubicBezTo>
                  <a:pt x="391" y="269"/>
                  <a:pt x="390" y="270"/>
                  <a:pt x="389" y="272"/>
                </a:cubicBezTo>
                <a:cubicBezTo>
                  <a:pt x="388" y="272"/>
                  <a:pt x="387" y="272"/>
                  <a:pt x="386" y="271"/>
                </a:cubicBezTo>
                <a:cubicBezTo>
                  <a:pt x="387" y="272"/>
                  <a:pt x="386" y="272"/>
                  <a:pt x="388" y="273"/>
                </a:cubicBezTo>
                <a:cubicBezTo>
                  <a:pt x="388" y="273"/>
                  <a:pt x="386" y="272"/>
                  <a:pt x="386" y="272"/>
                </a:cubicBezTo>
                <a:cubicBezTo>
                  <a:pt x="385" y="272"/>
                  <a:pt x="389" y="274"/>
                  <a:pt x="387" y="274"/>
                </a:cubicBezTo>
                <a:cubicBezTo>
                  <a:pt x="387" y="274"/>
                  <a:pt x="386" y="273"/>
                  <a:pt x="385" y="273"/>
                </a:cubicBezTo>
                <a:cubicBezTo>
                  <a:pt x="387" y="274"/>
                  <a:pt x="386" y="274"/>
                  <a:pt x="387" y="275"/>
                </a:cubicBezTo>
                <a:cubicBezTo>
                  <a:pt x="386" y="275"/>
                  <a:pt x="386" y="274"/>
                  <a:pt x="385" y="274"/>
                </a:cubicBezTo>
                <a:cubicBezTo>
                  <a:pt x="388" y="276"/>
                  <a:pt x="385" y="274"/>
                  <a:pt x="386" y="276"/>
                </a:cubicBezTo>
                <a:cubicBezTo>
                  <a:pt x="384" y="275"/>
                  <a:pt x="384" y="275"/>
                  <a:pt x="384" y="275"/>
                </a:cubicBezTo>
                <a:cubicBezTo>
                  <a:pt x="382" y="274"/>
                  <a:pt x="388" y="276"/>
                  <a:pt x="386" y="276"/>
                </a:cubicBezTo>
                <a:cubicBezTo>
                  <a:pt x="385" y="275"/>
                  <a:pt x="385" y="275"/>
                  <a:pt x="385" y="275"/>
                </a:cubicBezTo>
                <a:cubicBezTo>
                  <a:pt x="387" y="277"/>
                  <a:pt x="386" y="277"/>
                  <a:pt x="387" y="278"/>
                </a:cubicBezTo>
                <a:cubicBezTo>
                  <a:pt x="387" y="278"/>
                  <a:pt x="386" y="278"/>
                  <a:pt x="386" y="278"/>
                </a:cubicBezTo>
                <a:cubicBezTo>
                  <a:pt x="386" y="279"/>
                  <a:pt x="385" y="279"/>
                  <a:pt x="386" y="280"/>
                </a:cubicBezTo>
                <a:cubicBezTo>
                  <a:pt x="385" y="280"/>
                  <a:pt x="382" y="278"/>
                  <a:pt x="383" y="279"/>
                </a:cubicBezTo>
                <a:cubicBezTo>
                  <a:pt x="386" y="280"/>
                  <a:pt x="384" y="280"/>
                  <a:pt x="387" y="282"/>
                </a:cubicBezTo>
                <a:cubicBezTo>
                  <a:pt x="387" y="282"/>
                  <a:pt x="385" y="282"/>
                  <a:pt x="386" y="283"/>
                </a:cubicBezTo>
                <a:cubicBezTo>
                  <a:pt x="385" y="282"/>
                  <a:pt x="382" y="281"/>
                  <a:pt x="382" y="281"/>
                </a:cubicBezTo>
                <a:cubicBezTo>
                  <a:pt x="380" y="280"/>
                  <a:pt x="380" y="280"/>
                  <a:pt x="380" y="280"/>
                </a:cubicBezTo>
                <a:cubicBezTo>
                  <a:pt x="378" y="279"/>
                  <a:pt x="380" y="280"/>
                  <a:pt x="379" y="279"/>
                </a:cubicBezTo>
                <a:cubicBezTo>
                  <a:pt x="379" y="280"/>
                  <a:pt x="380" y="281"/>
                  <a:pt x="379" y="281"/>
                </a:cubicBezTo>
                <a:cubicBezTo>
                  <a:pt x="381" y="282"/>
                  <a:pt x="385" y="284"/>
                  <a:pt x="385" y="285"/>
                </a:cubicBezTo>
                <a:cubicBezTo>
                  <a:pt x="384" y="284"/>
                  <a:pt x="381" y="283"/>
                  <a:pt x="381" y="283"/>
                </a:cubicBezTo>
                <a:cubicBezTo>
                  <a:pt x="386" y="286"/>
                  <a:pt x="386" y="286"/>
                  <a:pt x="386" y="286"/>
                </a:cubicBezTo>
                <a:cubicBezTo>
                  <a:pt x="387" y="286"/>
                  <a:pt x="384" y="285"/>
                  <a:pt x="385" y="286"/>
                </a:cubicBezTo>
                <a:cubicBezTo>
                  <a:pt x="385" y="286"/>
                  <a:pt x="386" y="286"/>
                  <a:pt x="387" y="287"/>
                </a:cubicBezTo>
                <a:cubicBezTo>
                  <a:pt x="386" y="287"/>
                  <a:pt x="387" y="288"/>
                  <a:pt x="384" y="287"/>
                </a:cubicBezTo>
                <a:cubicBezTo>
                  <a:pt x="383" y="286"/>
                  <a:pt x="383" y="286"/>
                  <a:pt x="382" y="286"/>
                </a:cubicBezTo>
                <a:cubicBezTo>
                  <a:pt x="382" y="286"/>
                  <a:pt x="383" y="287"/>
                  <a:pt x="383" y="287"/>
                </a:cubicBezTo>
                <a:cubicBezTo>
                  <a:pt x="383" y="287"/>
                  <a:pt x="383" y="287"/>
                  <a:pt x="383" y="287"/>
                </a:cubicBezTo>
                <a:cubicBezTo>
                  <a:pt x="382" y="287"/>
                  <a:pt x="384" y="288"/>
                  <a:pt x="385" y="289"/>
                </a:cubicBezTo>
                <a:cubicBezTo>
                  <a:pt x="386" y="288"/>
                  <a:pt x="383" y="288"/>
                  <a:pt x="385" y="288"/>
                </a:cubicBezTo>
                <a:cubicBezTo>
                  <a:pt x="386" y="289"/>
                  <a:pt x="387" y="290"/>
                  <a:pt x="387" y="290"/>
                </a:cubicBezTo>
                <a:cubicBezTo>
                  <a:pt x="386" y="290"/>
                  <a:pt x="385" y="289"/>
                  <a:pt x="384" y="289"/>
                </a:cubicBezTo>
                <a:cubicBezTo>
                  <a:pt x="387" y="290"/>
                  <a:pt x="387" y="291"/>
                  <a:pt x="388" y="292"/>
                </a:cubicBezTo>
                <a:cubicBezTo>
                  <a:pt x="387" y="292"/>
                  <a:pt x="386" y="291"/>
                  <a:pt x="386" y="291"/>
                </a:cubicBezTo>
                <a:cubicBezTo>
                  <a:pt x="384" y="291"/>
                  <a:pt x="388" y="293"/>
                  <a:pt x="385" y="293"/>
                </a:cubicBezTo>
                <a:cubicBezTo>
                  <a:pt x="386" y="293"/>
                  <a:pt x="387" y="294"/>
                  <a:pt x="387" y="294"/>
                </a:cubicBezTo>
                <a:cubicBezTo>
                  <a:pt x="387" y="294"/>
                  <a:pt x="384" y="293"/>
                  <a:pt x="385" y="293"/>
                </a:cubicBezTo>
                <a:cubicBezTo>
                  <a:pt x="384" y="293"/>
                  <a:pt x="385" y="294"/>
                  <a:pt x="386" y="294"/>
                </a:cubicBezTo>
                <a:cubicBezTo>
                  <a:pt x="386" y="295"/>
                  <a:pt x="386" y="294"/>
                  <a:pt x="385" y="294"/>
                </a:cubicBezTo>
                <a:cubicBezTo>
                  <a:pt x="386" y="295"/>
                  <a:pt x="387" y="296"/>
                  <a:pt x="385" y="296"/>
                </a:cubicBezTo>
                <a:cubicBezTo>
                  <a:pt x="386" y="297"/>
                  <a:pt x="388" y="298"/>
                  <a:pt x="388" y="298"/>
                </a:cubicBezTo>
                <a:cubicBezTo>
                  <a:pt x="386" y="297"/>
                  <a:pt x="386" y="297"/>
                  <a:pt x="386" y="297"/>
                </a:cubicBezTo>
                <a:cubicBezTo>
                  <a:pt x="386" y="297"/>
                  <a:pt x="386" y="297"/>
                  <a:pt x="385" y="297"/>
                </a:cubicBezTo>
                <a:cubicBezTo>
                  <a:pt x="386" y="297"/>
                  <a:pt x="386" y="297"/>
                  <a:pt x="385" y="297"/>
                </a:cubicBezTo>
                <a:cubicBezTo>
                  <a:pt x="385" y="297"/>
                  <a:pt x="385" y="297"/>
                  <a:pt x="385" y="297"/>
                </a:cubicBezTo>
                <a:cubicBezTo>
                  <a:pt x="385" y="297"/>
                  <a:pt x="385" y="297"/>
                  <a:pt x="385" y="297"/>
                </a:cubicBezTo>
                <a:cubicBezTo>
                  <a:pt x="385" y="297"/>
                  <a:pt x="385" y="297"/>
                  <a:pt x="385" y="297"/>
                </a:cubicBezTo>
                <a:cubicBezTo>
                  <a:pt x="385" y="297"/>
                  <a:pt x="385" y="297"/>
                  <a:pt x="385" y="297"/>
                </a:cubicBezTo>
                <a:cubicBezTo>
                  <a:pt x="385" y="297"/>
                  <a:pt x="385" y="297"/>
                  <a:pt x="384" y="297"/>
                </a:cubicBezTo>
                <a:cubicBezTo>
                  <a:pt x="385" y="297"/>
                  <a:pt x="385" y="298"/>
                  <a:pt x="385" y="297"/>
                </a:cubicBezTo>
                <a:cubicBezTo>
                  <a:pt x="386" y="298"/>
                  <a:pt x="386" y="298"/>
                  <a:pt x="385" y="298"/>
                </a:cubicBezTo>
                <a:cubicBezTo>
                  <a:pt x="385" y="298"/>
                  <a:pt x="382" y="297"/>
                  <a:pt x="382" y="297"/>
                </a:cubicBezTo>
                <a:cubicBezTo>
                  <a:pt x="382" y="297"/>
                  <a:pt x="383" y="297"/>
                  <a:pt x="384" y="298"/>
                </a:cubicBezTo>
                <a:cubicBezTo>
                  <a:pt x="384" y="299"/>
                  <a:pt x="384" y="299"/>
                  <a:pt x="384" y="299"/>
                </a:cubicBezTo>
                <a:cubicBezTo>
                  <a:pt x="386" y="300"/>
                  <a:pt x="384" y="299"/>
                  <a:pt x="386" y="300"/>
                </a:cubicBezTo>
                <a:cubicBezTo>
                  <a:pt x="384" y="299"/>
                  <a:pt x="387" y="301"/>
                  <a:pt x="384" y="299"/>
                </a:cubicBezTo>
                <a:cubicBezTo>
                  <a:pt x="381" y="298"/>
                  <a:pt x="381" y="298"/>
                  <a:pt x="381" y="298"/>
                </a:cubicBezTo>
                <a:cubicBezTo>
                  <a:pt x="381" y="298"/>
                  <a:pt x="384" y="300"/>
                  <a:pt x="385" y="300"/>
                </a:cubicBezTo>
                <a:cubicBezTo>
                  <a:pt x="384" y="300"/>
                  <a:pt x="384" y="300"/>
                  <a:pt x="383" y="300"/>
                </a:cubicBezTo>
                <a:cubicBezTo>
                  <a:pt x="387" y="302"/>
                  <a:pt x="383" y="300"/>
                  <a:pt x="386" y="302"/>
                </a:cubicBezTo>
                <a:cubicBezTo>
                  <a:pt x="384" y="302"/>
                  <a:pt x="385" y="303"/>
                  <a:pt x="383" y="302"/>
                </a:cubicBezTo>
                <a:cubicBezTo>
                  <a:pt x="384" y="303"/>
                  <a:pt x="385" y="304"/>
                  <a:pt x="384" y="304"/>
                </a:cubicBezTo>
                <a:cubicBezTo>
                  <a:pt x="384" y="303"/>
                  <a:pt x="384" y="303"/>
                  <a:pt x="383" y="303"/>
                </a:cubicBezTo>
                <a:cubicBezTo>
                  <a:pt x="382" y="302"/>
                  <a:pt x="383" y="303"/>
                  <a:pt x="383" y="303"/>
                </a:cubicBezTo>
                <a:cubicBezTo>
                  <a:pt x="383" y="303"/>
                  <a:pt x="381" y="303"/>
                  <a:pt x="379" y="302"/>
                </a:cubicBezTo>
                <a:cubicBezTo>
                  <a:pt x="380" y="303"/>
                  <a:pt x="382" y="304"/>
                  <a:pt x="384" y="305"/>
                </a:cubicBezTo>
                <a:cubicBezTo>
                  <a:pt x="380" y="303"/>
                  <a:pt x="386" y="307"/>
                  <a:pt x="382" y="306"/>
                </a:cubicBezTo>
                <a:cubicBezTo>
                  <a:pt x="382" y="305"/>
                  <a:pt x="380" y="304"/>
                  <a:pt x="379" y="304"/>
                </a:cubicBezTo>
                <a:cubicBezTo>
                  <a:pt x="375" y="303"/>
                  <a:pt x="382" y="306"/>
                  <a:pt x="380" y="305"/>
                </a:cubicBezTo>
                <a:cubicBezTo>
                  <a:pt x="383" y="307"/>
                  <a:pt x="383" y="307"/>
                  <a:pt x="383" y="307"/>
                </a:cubicBezTo>
                <a:cubicBezTo>
                  <a:pt x="381" y="306"/>
                  <a:pt x="385" y="308"/>
                  <a:pt x="381" y="307"/>
                </a:cubicBezTo>
                <a:cubicBezTo>
                  <a:pt x="382" y="307"/>
                  <a:pt x="380" y="307"/>
                  <a:pt x="383" y="308"/>
                </a:cubicBezTo>
                <a:cubicBezTo>
                  <a:pt x="380" y="308"/>
                  <a:pt x="384" y="311"/>
                  <a:pt x="378" y="309"/>
                </a:cubicBezTo>
                <a:cubicBezTo>
                  <a:pt x="379" y="309"/>
                  <a:pt x="378" y="309"/>
                  <a:pt x="380" y="310"/>
                </a:cubicBezTo>
                <a:cubicBezTo>
                  <a:pt x="381" y="310"/>
                  <a:pt x="378" y="309"/>
                  <a:pt x="380" y="309"/>
                </a:cubicBezTo>
                <a:cubicBezTo>
                  <a:pt x="380" y="309"/>
                  <a:pt x="381" y="310"/>
                  <a:pt x="381" y="310"/>
                </a:cubicBezTo>
                <a:cubicBezTo>
                  <a:pt x="380" y="310"/>
                  <a:pt x="380" y="310"/>
                  <a:pt x="377" y="309"/>
                </a:cubicBezTo>
                <a:cubicBezTo>
                  <a:pt x="375" y="308"/>
                  <a:pt x="382" y="312"/>
                  <a:pt x="381" y="312"/>
                </a:cubicBezTo>
                <a:cubicBezTo>
                  <a:pt x="380" y="311"/>
                  <a:pt x="379" y="311"/>
                  <a:pt x="379" y="311"/>
                </a:cubicBezTo>
                <a:cubicBezTo>
                  <a:pt x="381" y="313"/>
                  <a:pt x="381" y="313"/>
                  <a:pt x="381" y="313"/>
                </a:cubicBezTo>
                <a:cubicBezTo>
                  <a:pt x="381" y="313"/>
                  <a:pt x="378" y="311"/>
                  <a:pt x="376" y="310"/>
                </a:cubicBezTo>
                <a:cubicBezTo>
                  <a:pt x="376" y="311"/>
                  <a:pt x="376" y="311"/>
                  <a:pt x="378" y="312"/>
                </a:cubicBezTo>
                <a:cubicBezTo>
                  <a:pt x="375" y="311"/>
                  <a:pt x="375" y="311"/>
                  <a:pt x="375" y="311"/>
                </a:cubicBezTo>
                <a:cubicBezTo>
                  <a:pt x="377" y="312"/>
                  <a:pt x="376" y="312"/>
                  <a:pt x="377" y="312"/>
                </a:cubicBezTo>
                <a:cubicBezTo>
                  <a:pt x="376" y="312"/>
                  <a:pt x="376" y="312"/>
                  <a:pt x="376" y="312"/>
                </a:cubicBezTo>
                <a:cubicBezTo>
                  <a:pt x="375" y="311"/>
                  <a:pt x="376" y="312"/>
                  <a:pt x="376" y="312"/>
                </a:cubicBezTo>
                <a:cubicBezTo>
                  <a:pt x="377" y="313"/>
                  <a:pt x="378" y="313"/>
                  <a:pt x="378" y="313"/>
                </a:cubicBezTo>
                <a:cubicBezTo>
                  <a:pt x="379" y="313"/>
                  <a:pt x="379" y="313"/>
                  <a:pt x="380" y="314"/>
                </a:cubicBezTo>
                <a:cubicBezTo>
                  <a:pt x="378" y="313"/>
                  <a:pt x="378" y="314"/>
                  <a:pt x="378" y="314"/>
                </a:cubicBezTo>
                <a:cubicBezTo>
                  <a:pt x="377" y="314"/>
                  <a:pt x="380" y="315"/>
                  <a:pt x="380" y="315"/>
                </a:cubicBezTo>
                <a:cubicBezTo>
                  <a:pt x="378" y="314"/>
                  <a:pt x="379" y="315"/>
                  <a:pt x="378" y="314"/>
                </a:cubicBezTo>
                <a:cubicBezTo>
                  <a:pt x="377" y="314"/>
                  <a:pt x="379" y="315"/>
                  <a:pt x="378" y="314"/>
                </a:cubicBezTo>
                <a:cubicBezTo>
                  <a:pt x="377" y="314"/>
                  <a:pt x="375" y="313"/>
                  <a:pt x="376" y="314"/>
                </a:cubicBezTo>
                <a:cubicBezTo>
                  <a:pt x="377" y="315"/>
                  <a:pt x="381" y="316"/>
                  <a:pt x="379" y="315"/>
                </a:cubicBezTo>
                <a:cubicBezTo>
                  <a:pt x="379" y="315"/>
                  <a:pt x="378" y="315"/>
                  <a:pt x="377" y="314"/>
                </a:cubicBezTo>
                <a:cubicBezTo>
                  <a:pt x="376" y="314"/>
                  <a:pt x="376" y="314"/>
                  <a:pt x="376" y="314"/>
                </a:cubicBezTo>
                <a:cubicBezTo>
                  <a:pt x="378" y="315"/>
                  <a:pt x="378" y="315"/>
                  <a:pt x="378" y="315"/>
                </a:cubicBezTo>
                <a:cubicBezTo>
                  <a:pt x="377" y="315"/>
                  <a:pt x="377" y="315"/>
                  <a:pt x="377" y="315"/>
                </a:cubicBezTo>
                <a:cubicBezTo>
                  <a:pt x="379" y="316"/>
                  <a:pt x="377" y="316"/>
                  <a:pt x="379" y="317"/>
                </a:cubicBezTo>
                <a:cubicBezTo>
                  <a:pt x="380" y="317"/>
                  <a:pt x="378" y="316"/>
                  <a:pt x="378" y="317"/>
                </a:cubicBezTo>
                <a:cubicBezTo>
                  <a:pt x="377" y="316"/>
                  <a:pt x="377" y="316"/>
                  <a:pt x="377" y="316"/>
                </a:cubicBezTo>
                <a:cubicBezTo>
                  <a:pt x="376" y="316"/>
                  <a:pt x="377" y="317"/>
                  <a:pt x="378" y="318"/>
                </a:cubicBezTo>
                <a:cubicBezTo>
                  <a:pt x="378" y="317"/>
                  <a:pt x="378" y="317"/>
                  <a:pt x="378" y="317"/>
                </a:cubicBezTo>
                <a:cubicBezTo>
                  <a:pt x="377" y="317"/>
                  <a:pt x="378" y="318"/>
                  <a:pt x="379" y="318"/>
                </a:cubicBezTo>
                <a:cubicBezTo>
                  <a:pt x="377" y="318"/>
                  <a:pt x="371" y="315"/>
                  <a:pt x="374" y="317"/>
                </a:cubicBezTo>
                <a:cubicBezTo>
                  <a:pt x="374" y="317"/>
                  <a:pt x="377" y="319"/>
                  <a:pt x="378" y="319"/>
                </a:cubicBezTo>
                <a:cubicBezTo>
                  <a:pt x="377" y="319"/>
                  <a:pt x="380" y="321"/>
                  <a:pt x="376" y="320"/>
                </a:cubicBezTo>
                <a:cubicBezTo>
                  <a:pt x="377" y="321"/>
                  <a:pt x="378" y="321"/>
                  <a:pt x="378" y="321"/>
                </a:cubicBezTo>
                <a:cubicBezTo>
                  <a:pt x="377" y="322"/>
                  <a:pt x="379" y="324"/>
                  <a:pt x="375" y="323"/>
                </a:cubicBezTo>
                <a:cubicBezTo>
                  <a:pt x="375" y="322"/>
                  <a:pt x="373" y="322"/>
                  <a:pt x="372" y="322"/>
                </a:cubicBezTo>
                <a:cubicBezTo>
                  <a:pt x="374" y="323"/>
                  <a:pt x="370" y="321"/>
                  <a:pt x="373" y="322"/>
                </a:cubicBezTo>
                <a:cubicBezTo>
                  <a:pt x="375" y="323"/>
                  <a:pt x="376" y="324"/>
                  <a:pt x="377" y="324"/>
                </a:cubicBezTo>
                <a:cubicBezTo>
                  <a:pt x="377" y="325"/>
                  <a:pt x="377" y="325"/>
                  <a:pt x="375" y="325"/>
                </a:cubicBezTo>
                <a:cubicBezTo>
                  <a:pt x="376" y="325"/>
                  <a:pt x="377" y="326"/>
                  <a:pt x="377" y="326"/>
                </a:cubicBezTo>
                <a:cubicBezTo>
                  <a:pt x="374" y="325"/>
                  <a:pt x="374" y="325"/>
                  <a:pt x="375" y="325"/>
                </a:cubicBezTo>
                <a:cubicBezTo>
                  <a:pt x="376" y="326"/>
                  <a:pt x="376" y="326"/>
                  <a:pt x="376" y="326"/>
                </a:cubicBezTo>
                <a:cubicBezTo>
                  <a:pt x="375" y="326"/>
                  <a:pt x="375" y="326"/>
                  <a:pt x="375" y="326"/>
                </a:cubicBezTo>
                <a:cubicBezTo>
                  <a:pt x="375" y="326"/>
                  <a:pt x="378" y="327"/>
                  <a:pt x="376" y="327"/>
                </a:cubicBezTo>
                <a:cubicBezTo>
                  <a:pt x="374" y="326"/>
                  <a:pt x="374" y="326"/>
                  <a:pt x="374" y="326"/>
                </a:cubicBezTo>
                <a:cubicBezTo>
                  <a:pt x="376" y="327"/>
                  <a:pt x="378" y="329"/>
                  <a:pt x="376" y="328"/>
                </a:cubicBezTo>
                <a:cubicBezTo>
                  <a:pt x="374" y="327"/>
                  <a:pt x="374" y="327"/>
                  <a:pt x="374" y="327"/>
                </a:cubicBezTo>
                <a:cubicBezTo>
                  <a:pt x="374" y="328"/>
                  <a:pt x="375" y="328"/>
                  <a:pt x="376" y="329"/>
                </a:cubicBezTo>
                <a:cubicBezTo>
                  <a:pt x="374" y="328"/>
                  <a:pt x="374" y="329"/>
                  <a:pt x="372" y="328"/>
                </a:cubicBezTo>
                <a:cubicBezTo>
                  <a:pt x="377" y="331"/>
                  <a:pt x="376" y="333"/>
                  <a:pt x="375" y="333"/>
                </a:cubicBezTo>
                <a:cubicBezTo>
                  <a:pt x="374" y="333"/>
                  <a:pt x="374" y="333"/>
                  <a:pt x="374" y="333"/>
                </a:cubicBezTo>
                <a:cubicBezTo>
                  <a:pt x="373" y="332"/>
                  <a:pt x="376" y="334"/>
                  <a:pt x="375" y="334"/>
                </a:cubicBezTo>
                <a:cubicBezTo>
                  <a:pt x="374" y="333"/>
                  <a:pt x="373" y="333"/>
                  <a:pt x="371" y="332"/>
                </a:cubicBezTo>
                <a:cubicBezTo>
                  <a:pt x="370" y="332"/>
                  <a:pt x="373" y="333"/>
                  <a:pt x="374" y="334"/>
                </a:cubicBezTo>
                <a:cubicBezTo>
                  <a:pt x="375" y="335"/>
                  <a:pt x="373" y="333"/>
                  <a:pt x="375" y="334"/>
                </a:cubicBezTo>
                <a:cubicBezTo>
                  <a:pt x="375" y="335"/>
                  <a:pt x="373" y="334"/>
                  <a:pt x="376" y="335"/>
                </a:cubicBezTo>
                <a:cubicBezTo>
                  <a:pt x="375" y="335"/>
                  <a:pt x="373" y="334"/>
                  <a:pt x="372" y="334"/>
                </a:cubicBezTo>
                <a:cubicBezTo>
                  <a:pt x="373" y="334"/>
                  <a:pt x="373" y="334"/>
                  <a:pt x="373" y="334"/>
                </a:cubicBezTo>
                <a:cubicBezTo>
                  <a:pt x="370" y="333"/>
                  <a:pt x="368" y="331"/>
                  <a:pt x="364" y="330"/>
                </a:cubicBezTo>
                <a:cubicBezTo>
                  <a:pt x="364" y="330"/>
                  <a:pt x="364" y="330"/>
                  <a:pt x="364" y="330"/>
                </a:cubicBezTo>
                <a:cubicBezTo>
                  <a:pt x="362" y="329"/>
                  <a:pt x="362" y="328"/>
                  <a:pt x="361" y="328"/>
                </a:cubicBezTo>
                <a:cubicBezTo>
                  <a:pt x="362" y="329"/>
                  <a:pt x="365" y="331"/>
                  <a:pt x="366" y="331"/>
                </a:cubicBezTo>
                <a:cubicBezTo>
                  <a:pt x="367" y="332"/>
                  <a:pt x="372" y="334"/>
                  <a:pt x="372" y="335"/>
                </a:cubicBezTo>
                <a:cubicBezTo>
                  <a:pt x="370" y="334"/>
                  <a:pt x="372" y="334"/>
                  <a:pt x="370" y="333"/>
                </a:cubicBezTo>
                <a:cubicBezTo>
                  <a:pt x="367" y="333"/>
                  <a:pt x="371" y="335"/>
                  <a:pt x="370" y="334"/>
                </a:cubicBezTo>
                <a:cubicBezTo>
                  <a:pt x="371" y="335"/>
                  <a:pt x="373" y="336"/>
                  <a:pt x="374" y="336"/>
                </a:cubicBezTo>
                <a:cubicBezTo>
                  <a:pt x="372" y="336"/>
                  <a:pt x="371" y="335"/>
                  <a:pt x="371" y="335"/>
                </a:cubicBezTo>
                <a:cubicBezTo>
                  <a:pt x="372" y="336"/>
                  <a:pt x="373" y="337"/>
                  <a:pt x="374" y="337"/>
                </a:cubicBezTo>
                <a:cubicBezTo>
                  <a:pt x="378" y="339"/>
                  <a:pt x="373" y="337"/>
                  <a:pt x="376" y="339"/>
                </a:cubicBezTo>
                <a:cubicBezTo>
                  <a:pt x="373" y="338"/>
                  <a:pt x="371" y="336"/>
                  <a:pt x="369" y="335"/>
                </a:cubicBezTo>
                <a:cubicBezTo>
                  <a:pt x="371" y="336"/>
                  <a:pt x="372" y="337"/>
                  <a:pt x="375" y="339"/>
                </a:cubicBezTo>
                <a:cubicBezTo>
                  <a:pt x="375" y="339"/>
                  <a:pt x="373" y="338"/>
                  <a:pt x="372" y="337"/>
                </a:cubicBezTo>
                <a:cubicBezTo>
                  <a:pt x="370" y="337"/>
                  <a:pt x="375" y="340"/>
                  <a:pt x="371" y="338"/>
                </a:cubicBezTo>
                <a:cubicBezTo>
                  <a:pt x="373" y="339"/>
                  <a:pt x="373" y="339"/>
                  <a:pt x="373" y="339"/>
                </a:cubicBezTo>
                <a:cubicBezTo>
                  <a:pt x="372" y="338"/>
                  <a:pt x="372" y="338"/>
                  <a:pt x="370" y="338"/>
                </a:cubicBezTo>
                <a:cubicBezTo>
                  <a:pt x="370" y="338"/>
                  <a:pt x="373" y="340"/>
                  <a:pt x="370" y="338"/>
                </a:cubicBezTo>
                <a:cubicBezTo>
                  <a:pt x="370" y="339"/>
                  <a:pt x="370" y="339"/>
                  <a:pt x="372" y="340"/>
                </a:cubicBezTo>
                <a:cubicBezTo>
                  <a:pt x="374" y="340"/>
                  <a:pt x="371" y="339"/>
                  <a:pt x="374" y="340"/>
                </a:cubicBezTo>
                <a:cubicBezTo>
                  <a:pt x="371" y="339"/>
                  <a:pt x="374" y="341"/>
                  <a:pt x="375" y="341"/>
                </a:cubicBezTo>
                <a:cubicBezTo>
                  <a:pt x="373" y="341"/>
                  <a:pt x="373" y="341"/>
                  <a:pt x="373" y="341"/>
                </a:cubicBezTo>
                <a:cubicBezTo>
                  <a:pt x="374" y="341"/>
                  <a:pt x="374" y="341"/>
                  <a:pt x="375" y="342"/>
                </a:cubicBezTo>
                <a:cubicBezTo>
                  <a:pt x="374" y="341"/>
                  <a:pt x="373" y="341"/>
                  <a:pt x="373" y="341"/>
                </a:cubicBezTo>
                <a:cubicBezTo>
                  <a:pt x="375" y="342"/>
                  <a:pt x="375" y="342"/>
                  <a:pt x="375" y="342"/>
                </a:cubicBezTo>
                <a:cubicBezTo>
                  <a:pt x="376" y="343"/>
                  <a:pt x="371" y="341"/>
                  <a:pt x="372" y="341"/>
                </a:cubicBezTo>
                <a:cubicBezTo>
                  <a:pt x="370" y="340"/>
                  <a:pt x="370" y="340"/>
                  <a:pt x="370" y="340"/>
                </a:cubicBezTo>
                <a:cubicBezTo>
                  <a:pt x="371" y="340"/>
                  <a:pt x="369" y="340"/>
                  <a:pt x="369" y="340"/>
                </a:cubicBezTo>
                <a:cubicBezTo>
                  <a:pt x="371" y="341"/>
                  <a:pt x="373" y="342"/>
                  <a:pt x="375" y="343"/>
                </a:cubicBezTo>
                <a:cubicBezTo>
                  <a:pt x="375" y="344"/>
                  <a:pt x="372" y="342"/>
                  <a:pt x="374" y="343"/>
                </a:cubicBezTo>
                <a:cubicBezTo>
                  <a:pt x="372" y="342"/>
                  <a:pt x="372" y="342"/>
                  <a:pt x="372" y="342"/>
                </a:cubicBezTo>
                <a:cubicBezTo>
                  <a:pt x="372" y="342"/>
                  <a:pt x="369" y="341"/>
                  <a:pt x="369" y="341"/>
                </a:cubicBezTo>
                <a:cubicBezTo>
                  <a:pt x="369" y="341"/>
                  <a:pt x="372" y="343"/>
                  <a:pt x="373" y="343"/>
                </a:cubicBezTo>
                <a:cubicBezTo>
                  <a:pt x="373" y="343"/>
                  <a:pt x="372" y="343"/>
                  <a:pt x="371" y="342"/>
                </a:cubicBezTo>
                <a:cubicBezTo>
                  <a:pt x="371" y="343"/>
                  <a:pt x="373" y="343"/>
                  <a:pt x="374" y="344"/>
                </a:cubicBezTo>
                <a:cubicBezTo>
                  <a:pt x="372" y="344"/>
                  <a:pt x="370" y="343"/>
                  <a:pt x="368" y="343"/>
                </a:cubicBezTo>
                <a:cubicBezTo>
                  <a:pt x="365" y="341"/>
                  <a:pt x="365" y="341"/>
                  <a:pt x="365" y="341"/>
                </a:cubicBezTo>
                <a:cubicBezTo>
                  <a:pt x="365" y="341"/>
                  <a:pt x="365" y="341"/>
                  <a:pt x="365" y="341"/>
                </a:cubicBezTo>
                <a:cubicBezTo>
                  <a:pt x="363" y="339"/>
                  <a:pt x="363" y="340"/>
                  <a:pt x="361" y="339"/>
                </a:cubicBezTo>
                <a:cubicBezTo>
                  <a:pt x="360" y="339"/>
                  <a:pt x="361" y="339"/>
                  <a:pt x="362" y="340"/>
                </a:cubicBezTo>
                <a:cubicBezTo>
                  <a:pt x="366" y="341"/>
                  <a:pt x="367" y="343"/>
                  <a:pt x="371" y="345"/>
                </a:cubicBezTo>
                <a:cubicBezTo>
                  <a:pt x="372" y="346"/>
                  <a:pt x="362" y="341"/>
                  <a:pt x="367" y="344"/>
                </a:cubicBezTo>
                <a:cubicBezTo>
                  <a:pt x="368" y="344"/>
                  <a:pt x="370" y="345"/>
                  <a:pt x="370" y="345"/>
                </a:cubicBezTo>
                <a:cubicBezTo>
                  <a:pt x="371" y="346"/>
                  <a:pt x="374" y="347"/>
                  <a:pt x="372" y="347"/>
                </a:cubicBezTo>
                <a:cubicBezTo>
                  <a:pt x="371" y="346"/>
                  <a:pt x="368" y="345"/>
                  <a:pt x="366" y="344"/>
                </a:cubicBezTo>
                <a:cubicBezTo>
                  <a:pt x="367" y="345"/>
                  <a:pt x="367" y="344"/>
                  <a:pt x="367" y="344"/>
                </a:cubicBezTo>
                <a:cubicBezTo>
                  <a:pt x="365" y="343"/>
                  <a:pt x="363" y="342"/>
                  <a:pt x="363" y="342"/>
                </a:cubicBezTo>
                <a:cubicBezTo>
                  <a:pt x="363" y="343"/>
                  <a:pt x="363" y="343"/>
                  <a:pt x="365" y="344"/>
                </a:cubicBezTo>
                <a:cubicBezTo>
                  <a:pt x="367" y="345"/>
                  <a:pt x="365" y="344"/>
                  <a:pt x="367" y="345"/>
                </a:cubicBezTo>
                <a:cubicBezTo>
                  <a:pt x="368" y="346"/>
                  <a:pt x="364" y="344"/>
                  <a:pt x="368" y="346"/>
                </a:cubicBezTo>
                <a:cubicBezTo>
                  <a:pt x="368" y="346"/>
                  <a:pt x="370" y="347"/>
                  <a:pt x="372" y="347"/>
                </a:cubicBezTo>
                <a:cubicBezTo>
                  <a:pt x="372" y="348"/>
                  <a:pt x="372" y="348"/>
                  <a:pt x="372" y="348"/>
                </a:cubicBezTo>
                <a:cubicBezTo>
                  <a:pt x="371" y="347"/>
                  <a:pt x="371" y="347"/>
                  <a:pt x="371" y="347"/>
                </a:cubicBezTo>
                <a:cubicBezTo>
                  <a:pt x="370" y="347"/>
                  <a:pt x="374" y="349"/>
                  <a:pt x="373" y="349"/>
                </a:cubicBezTo>
                <a:cubicBezTo>
                  <a:pt x="370" y="348"/>
                  <a:pt x="370" y="348"/>
                  <a:pt x="370" y="348"/>
                </a:cubicBezTo>
                <a:cubicBezTo>
                  <a:pt x="368" y="347"/>
                  <a:pt x="371" y="348"/>
                  <a:pt x="367" y="346"/>
                </a:cubicBezTo>
                <a:cubicBezTo>
                  <a:pt x="367" y="346"/>
                  <a:pt x="369" y="347"/>
                  <a:pt x="368" y="347"/>
                </a:cubicBezTo>
                <a:cubicBezTo>
                  <a:pt x="367" y="347"/>
                  <a:pt x="367" y="347"/>
                  <a:pt x="367" y="347"/>
                </a:cubicBezTo>
                <a:cubicBezTo>
                  <a:pt x="367" y="347"/>
                  <a:pt x="365" y="345"/>
                  <a:pt x="364" y="345"/>
                </a:cubicBezTo>
                <a:cubicBezTo>
                  <a:pt x="364" y="346"/>
                  <a:pt x="364" y="346"/>
                  <a:pt x="364" y="346"/>
                </a:cubicBezTo>
                <a:cubicBezTo>
                  <a:pt x="364" y="346"/>
                  <a:pt x="364" y="346"/>
                  <a:pt x="364" y="346"/>
                </a:cubicBezTo>
                <a:cubicBezTo>
                  <a:pt x="366" y="347"/>
                  <a:pt x="366" y="347"/>
                  <a:pt x="367" y="348"/>
                </a:cubicBezTo>
                <a:cubicBezTo>
                  <a:pt x="368" y="348"/>
                  <a:pt x="369" y="349"/>
                  <a:pt x="369" y="350"/>
                </a:cubicBezTo>
                <a:cubicBezTo>
                  <a:pt x="366" y="348"/>
                  <a:pt x="369" y="350"/>
                  <a:pt x="366" y="348"/>
                </a:cubicBezTo>
                <a:cubicBezTo>
                  <a:pt x="367" y="349"/>
                  <a:pt x="368" y="348"/>
                  <a:pt x="365" y="347"/>
                </a:cubicBezTo>
                <a:cubicBezTo>
                  <a:pt x="365" y="346"/>
                  <a:pt x="365" y="346"/>
                  <a:pt x="365" y="346"/>
                </a:cubicBezTo>
                <a:cubicBezTo>
                  <a:pt x="365" y="347"/>
                  <a:pt x="365" y="347"/>
                  <a:pt x="365" y="347"/>
                </a:cubicBezTo>
                <a:cubicBezTo>
                  <a:pt x="365" y="347"/>
                  <a:pt x="365" y="347"/>
                  <a:pt x="365" y="347"/>
                </a:cubicBezTo>
                <a:cubicBezTo>
                  <a:pt x="367" y="347"/>
                  <a:pt x="363" y="349"/>
                  <a:pt x="366" y="349"/>
                </a:cubicBezTo>
                <a:cubicBezTo>
                  <a:pt x="366" y="349"/>
                  <a:pt x="366" y="349"/>
                  <a:pt x="365" y="350"/>
                </a:cubicBezTo>
                <a:cubicBezTo>
                  <a:pt x="366" y="350"/>
                  <a:pt x="366" y="350"/>
                  <a:pt x="366" y="350"/>
                </a:cubicBezTo>
                <a:cubicBezTo>
                  <a:pt x="366" y="350"/>
                  <a:pt x="366" y="350"/>
                  <a:pt x="366" y="350"/>
                </a:cubicBezTo>
                <a:cubicBezTo>
                  <a:pt x="366" y="350"/>
                  <a:pt x="366" y="350"/>
                  <a:pt x="365" y="350"/>
                </a:cubicBezTo>
                <a:cubicBezTo>
                  <a:pt x="366" y="351"/>
                  <a:pt x="367" y="351"/>
                  <a:pt x="368" y="352"/>
                </a:cubicBezTo>
                <a:cubicBezTo>
                  <a:pt x="367" y="352"/>
                  <a:pt x="366" y="351"/>
                  <a:pt x="365" y="351"/>
                </a:cubicBezTo>
                <a:cubicBezTo>
                  <a:pt x="365" y="351"/>
                  <a:pt x="365" y="351"/>
                  <a:pt x="365" y="351"/>
                </a:cubicBezTo>
                <a:cubicBezTo>
                  <a:pt x="366" y="351"/>
                  <a:pt x="366" y="351"/>
                  <a:pt x="365" y="351"/>
                </a:cubicBezTo>
                <a:cubicBezTo>
                  <a:pt x="365" y="351"/>
                  <a:pt x="365" y="351"/>
                  <a:pt x="366" y="351"/>
                </a:cubicBezTo>
                <a:cubicBezTo>
                  <a:pt x="365" y="352"/>
                  <a:pt x="366" y="353"/>
                  <a:pt x="366" y="354"/>
                </a:cubicBezTo>
                <a:cubicBezTo>
                  <a:pt x="365" y="353"/>
                  <a:pt x="365" y="353"/>
                  <a:pt x="365" y="353"/>
                </a:cubicBezTo>
                <a:cubicBezTo>
                  <a:pt x="364" y="354"/>
                  <a:pt x="367" y="354"/>
                  <a:pt x="365" y="354"/>
                </a:cubicBezTo>
                <a:cubicBezTo>
                  <a:pt x="365" y="354"/>
                  <a:pt x="366" y="354"/>
                  <a:pt x="366" y="354"/>
                </a:cubicBezTo>
                <a:cubicBezTo>
                  <a:pt x="365" y="356"/>
                  <a:pt x="366" y="357"/>
                  <a:pt x="366" y="359"/>
                </a:cubicBezTo>
                <a:cubicBezTo>
                  <a:pt x="364" y="360"/>
                  <a:pt x="362" y="358"/>
                  <a:pt x="364" y="360"/>
                </a:cubicBezTo>
                <a:cubicBezTo>
                  <a:pt x="363" y="359"/>
                  <a:pt x="365" y="360"/>
                  <a:pt x="364" y="360"/>
                </a:cubicBezTo>
                <a:cubicBezTo>
                  <a:pt x="365" y="360"/>
                  <a:pt x="362" y="359"/>
                  <a:pt x="363" y="360"/>
                </a:cubicBezTo>
                <a:cubicBezTo>
                  <a:pt x="364" y="360"/>
                  <a:pt x="363" y="360"/>
                  <a:pt x="364" y="361"/>
                </a:cubicBezTo>
                <a:cubicBezTo>
                  <a:pt x="363" y="361"/>
                  <a:pt x="362" y="361"/>
                  <a:pt x="363" y="362"/>
                </a:cubicBezTo>
                <a:cubicBezTo>
                  <a:pt x="362" y="361"/>
                  <a:pt x="362" y="361"/>
                  <a:pt x="362" y="361"/>
                </a:cubicBezTo>
                <a:cubicBezTo>
                  <a:pt x="364" y="363"/>
                  <a:pt x="362" y="363"/>
                  <a:pt x="364" y="364"/>
                </a:cubicBezTo>
                <a:cubicBezTo>
                  <a:pt x="362" y="368"/>
                  <a:pt x="360" y="371"/>
                  <a:pt x="357" y="373"/>
                </a:cubicBezTo>
                <a:cubicBezTo>
                  <a:pt x="353" y="374"/>
                  <a:pt x="349" y="376"/>
                  <a:pt x="346" y="374"/>
                </a:cubicBezTo>
                <a:cubicBezTo>
                  <a:pt x="345" y="372"/>
                  <a:pt x="345" y="373"/>
                  <a:pt x="344" y="373"/>
                </a:cubicBezTo>
                <a:cubicBezTo>
                  <a:pt x="344" y="372"/>
                  <a:pt x="344" y="372"/>
                  <a:pt x="344" y="372"/>
                </a:cubicBezTo>
                <a:cubicBezTo>
                  <a:pt x="344" y="374"/>
                  <a:pt x="344" y="372"/>
                  <a:pt x="343" y="374"/>
                </a:cubicBezTo>
                <a:cubicBezTo>
                  <a:pt x="342" y="373"/>
                  <a:pt x="341" y="374"/>
                  <a:pt x="339" y="373"/>
                </a:cubicBezTo>
                <a:cubicBezTo>
                  <a:pt x="340" y="373"/>
                  <a:pt x="340" y="372"/>
                  <a:pt x="340" y="372"/>
                </a:cubicBezTo>
                <a:cubicBezTo>
                  <a:pt x="339" y="373"/>
                  <a:pt x="339" y="373"/>
                  <a:pt x="339" y="373"/>
                </a:cubicBezTo>
                <a:cubicBezTo>
                  <a:pt x="339" y="372"/>
                  <a:pt x="339" y="372"/>
                  <a:pt x="339" y="372"/>
                </a:cubicBezTo>
                <a:cubicBezTo>
                  <a:pt x="339" y="372"/>
                  <a:pt x="339" y="373"/>
                  <a:pt x="339" y="373"/>
                </a:cubicBezTo>
                <a:cubicBezTo>
                  <a:pt x="334" y="373"/>
                  <a:pt x="333" y="368"/>
                  <a:pt x="331" y="365"/>
                </a:cubicBezTo>
                <a:cubicBezTo>
                  <a:pt x="331" y="364"/>
                  <a:pt x="330" y="364"/>
                  <a:pt x="329" y="363"/>
                </a:cubicBezTo>
                <a:cubicBezTo>
                  <a:pt x="330" y="359"/>
                  <a:pt x="331" y="357"/>
                  <a:pt x="330" y="355"/>
                </a:cubicBezTo>
                <a:cubicBezTo>
                  <a:pt x="330" y="355"/>
                  <a:pt x="334" y="355"/>
                  <a:pt x="335" y="356"/>
                </a:cubicBezTo>
                <a:cubicBezTo>
                  <a:pt x="339" y="356"/>
                  <a:pt x="335" y="358"/>
                  <a:pt x="338" y="358"/>
                </a:cubicBezTo>
                <a:cubicBezTo>
                  <a:pt x="338" y="358"/>
                  <a:pt x="336" y="359"/>
                  <a:pt x="336" y="359"/>
                </a:cubicBezTo>
                <a:cubicBezTo>
                  <a:pt x="339" y="359"/>
                  <a:pt x="338" y="360"/>
                  <a:pt x="337" y="363"/>
                </a:cubicBezTo>
                <a:cubicBezTo>
                  <a:pt x="337" y="363"/>
                  <a:pt x="337" y="363"/>
                  <a:pt x="337" y="363"/>
                </a:cubicBezTo>
                <a:cubicBezTo>
                  <a:pt x="337" y="363"/>
                  <a:pt x="338" y="362"/>
                  <a:pt x="338" y="363"/>
                </a:cubicBezTo>
                <a:cubicBezTo>
                  <a:pt x="338" y="363"/>
                  <a:pt x="338" y="363"/>
                  <a:pt x="337" y="363"/>
                </a:cubicBezTo>
                <a:cubicBezTo>
                  <a:pt x="338" y="363"/>
                  <a:pt x="338" y="363"/>
                  <a:pt x="339" y="363"/>
                </a:cubicBezTo>
                <a:cubicBezTo>
                  <a:pt x="338" y="364"/>
                  <a:pt x="338" y="364"/>
                  <a:pt x="338" y="364"/>
                </a:cubicBezTo>
                <a:cubicBezTo>
                  <a:pt x="339" y="363"/>
                  <a:pt x="339" y="363"/>
                  <a:pt x="339" y="363"/>
                </a:cubicBezTo>
                <a:cubicBezTo>
                  <a:pt x="341" y="361"/>
                  <a:pt x="339" y="364"/>
                  <a:pt x="341" y="363"/>
                </a:cubicBezTo>
                <a:cubicBezTo>
                  <a:pt x="340" y="364"/>
                  <a:pt x="340" y="364"/>
                  <a:pt x="340" y="364"/>
                </a:cubicBezTo>
                <a:cubicBezTo>
                  <a:pt x="342" y="363"/>
                  <a:pt x="342" y="363"/>
                  <a:pt x="343" y="363"/>
                </a:cubicBezTo>
                <a:cubicBezTo>
                  <a:pt x="342" y="365"/>
                  <a:pt x="342" y="365"/>
                  <a:pt x="342" y="365"/>
                </a:cubicBezTo>
                <a:cubicBezTo>
                  <a:pt x="343" y="364"/>
                  <a:pt x="343" y="363"/>
                  <a:pt x="344" y="363"/>
                </a:cubicBezTo>
                <a:cubicBezTo>
                  <a:pt x="343" y="365"/>
                  <a:pt x="344" y="362"/>
                  <a:pt x="344" y="363"/>
                </a:cubicBezTo>
                <a:cubicBezTo>
                  <a:pt x="344" y="363"/>
                  <a:pt x="344" y="363"/>
                  <a:pt x="344" y="363"/>
                </a:cubicBezTo>
                <a:cubicBezTo>
                  <a:pt x="345" y="362"/>
                  <a:pt x="344" y="364"/>
                  <a:pt x="345" y="362"/>
                </a:cubicBezTo>
                <a:cubicBezTo>
                  <a:pt x="345" y="363"/>
                  <a:pt x="345" y="363"/>
                  <a:pt x="345" y="363"/>
                </a:cubicBezTo>
                <a:cubicBezTo>
                  <a:pt x="345" y="362"/>
                  <a:pt x="345" y="364"/>
                  <a:pt x="345" y="363"/>
                </a:cubicBezTo>
                <a:cubicBezTo>
                  <a:pt x="345" y="363"/>
                  <a:pt x="345" y="363"/>
                  <a:pt x="345" y="363"/>
                </a:cubicBezTo>
                <a:cubicBezTo>
                  <a:pt x="345" y="363"/>
                  <a:pt x="345" y="364"/>
                  <a:pt x="345" y="363"/>
                </a:cubicBezTo>
                <a:cubicBezTo>
                  <a:pt x="345" y="364"/>
                  <a:pt x="345" y="364"/>
                  <a:pt x="345" y="364"/>
                </a:cubicBezTo>
                <a:cubicBezTo>
                  <a:pt x="346" y="363"/>
                  <a:pt x="346" y="364"/>
                  <a:pt x="346" y="363"/>
                </a:cubicBezTo>
                <a:cubicBezTo>
                  <a:pt x="346" y="364"/>
                  <a:pt x="346" y="363"/>
                  <a:pt x="345" y="365"/>
                </a:cubicBezTo>
                <a:cubicBezTo>
                  <a:pt x="347" y="364"/>
                  <a:pt x="348" y="364"/>
                  <a:pt x="349" y="364"/>
                </a:cubicBezTo>
                <a:cubicBezTo>
                  <a:pt x="349" y="365"/>
                  <a:pt x="349" y="365"/>
                  <a:pt x="349" y="365"/>
                </a:cubicBezTo>
                <a:cubicBezTo>
                  <a:pt x="349" y="365"/>
                  <a:pt x="349" y="365"/>
                  <a:pt x="349" y="364"/>
                </a:cubicBezTo>
                <a:cubicBezTo>
                  <a:pt x="349" y="364"/>
                  <a:pt x="349" y="365"/>
                  <a:pt x="349" y="365"/>
                </a:cubicBezTo>
                <a:cubicBezTo>
                  <a:pt x="350" y="365"/>
                  <a:pt x="349" y="363"/>
                  <a:pt x="350" y="364"/>
                </a:cubicBezTo>
                <a:cubicBezTo>
                  <a:pt x="350" y="365"/>
                  <a:pt x="350" y="365"/>
                  <a:pt x="350" y="365"/>
                </a:cubicBezTo>
                <a:cubicBezTo>
                  <a:pt x="350" y="364"/>
                  <a:pt x="350" y="364"/>
                  <a:pt x="350" y="364"/>
                </a:cubicBezTo>
                <a:cubicBezTo>
                  <a:pt x="350" y="364"/>
                  <a:pt x="350" y="364"/>
                  <a:pt x="350" y="365"/>
                </a:cubicBezTo>
                <a:cubicBezTo>
                  <a:pt x="350" y="363"/>
                  <a:pt x="351" y="365"/>
                  <a:pt x="351" y="364"/>
                </a:cubicBezTo>
                <a:cubicBezTo>
                  <a:pt x="351" y="365"/>
                  <a:pt x="351" y="365"/>
                  <a:pt x="351" y="365"/>
                </a:cubicBezTo>
                <a:cubicBezTo>
                  <a:pt x="352" y="366"/>
                  <a:pt x="350" y="363"/>
                  <a:pt x="351" y="364"/>
                </a:cubicBezTo>
                <a:cubicBezTo>
                  <a:pt x="351" y="365"/>
                  <a:pt x="351" y="365"/>
                  <a:pt x="351" y="365"/>
                </a:cubicBezTo>
                <a:cubicBezTo>
                  <a:pt x="351" y="363"/>
                  <a:pt x="352" y="364"/>
                  <a:pt x="351" y="363"/>
                </a:cubicBezTo>
                <a:cubicBezTo>
                  <a:pt x="352" y="363"/>
                  <a:pt x="352" y="363"/>
                  <a:pt x="352" y="363"/>
                </a:cubicBezTo>
                <a:cubicBezTo>
                  <a:pt x="352" y="363"/>
                  <a:pt x="352" y="363"/>
                  <a:pt x="352" y="362"/>
                </a:cubicBezTo>
                <a:cubicBezTo>
                  <a:pt x="352" y="363"/>
                  <a:pt x="353" y="364"/>
                  <a:pt x="353" y="364"/>
                </a:cubicBezTo>
                <a:cubicBezTo>
                  <a:pt x="352" y="362"/>
                  <a:pt x="353" y="363"/>
                  <a:pt x="352" y="361"/>
                </a:cubicBezTo>
                <a:cubicBezTo>
                  <a:pt x="352" y="362"/>
                  <a:pt x="353" y="362"/>
                  <a:pt x="353" y="361"/>
                </a:cubicBezTo>
                <a:cubicBezTo>
                  <a:pt x="353" y="362"/>
                  <a:pt x="354" y="363"/>
                  <a:pt x="354" y="363"/>
                </a:cubicBezTo>
                <a:cubicBezTo>
                  <a:pt x="355" y="364"/>
                  <a:pt x="355" y="364"/>
                  <a:pt x="355" y="364"/>
                </a:cubicBezTo>
                <a:cubicBezTo>
                  <a:pt x="355" y="365"/>
                  <a:pt x="355" y="364"/>
                  <a:pt x="355" y="365"/>
                </a:cubicBezTo>
                <a:cubicBezTo>
                  <a:pt x="355" y="365"/>
                  <a:pt x="355" y="364"/>
                  <a:pt x="355" y="364"/>
                </a:cubicBezTo>
                <a:cubicBezTo>
                  <a:pt x="355" y="363"/>
                  <a:pt x="354" y="361"/>
                  <a:pt x="354" y="361"/>
                </a:cubicBezTo>
                <a:cubicBezTo>
                  <a:pt x="354" y="362"/>
                  <a:pt x="355" y="362"/>
                  <a:pt x="355" y="363"/>
                </a:cubicBezTo>
                <a:cubicBezTo>
                  <a:pt x="353" y="360"/>
                  <a:pt x="353" y="360"/>
                  <a:pt x="353" y="360"/>
                </a:cubicBezTo>
                <a:cubicBezTo>
                  <a:pt x="353" y="360"/>
                  <a:pt x="354" y="361"/>
                  <a:pt x="354" y="361"/>
                </a:cubicBezTo>
                <a:cubicBezTo>
                  <a:pt x="353" y="360"/>
                  <a:pt x="353" y="360"/>
                  <a:pt x="353" y="360"/>
                </a:cubicBezTo>
                <a:cubicBezTo>
                  <a:pt x="354" y="360"/>
                  <a:pt x="353" y="359"/>
                  <a:pt x="355" y="360"/>
                </a:cubicBezTo>
                <a:cubicBezTo>
                  <a:pt x="355" y="361"/>
                  <a:pt x="355" y="361"/>
                  <a:pt x="355" y="361"/>
                </a:cubicBezTo>
                <a:cubicBezTo>
                  <a:pt x="355" y="361"/>
                  <a:pt x="355" y="360"/>
                  <a:pt x="355" y="360"/>
                </a:cubicBezTo>
                <a:cubicBezTo>
                  <a:pt x="355" y="360"/>
                  <a:pt x="355" y="360"/>
                  <a:pt x="355" y="360"/>
                </a:cubicBezTo>
                <a:cubicBezTo>
                  <a:pt x="355" y="360"/>
                  <a:pt x="355" y="360"/>
                  <a:pt x="354" y="359"/>
                </a:cubicBezTo>
                <a:cubicBezTo>
                  <a:pt x="354" y="359"/>
                  <a:pt x="353" y="359"/>
                  <a:pt x="353" y="358"/>
                </a:cubicBezTo>
                <a:cubicBezTo>
                  <a:pt x="354" y="359"/>
                  <a:pt x="354" y="359"/>
                  <a:pt x="354" y="359"/>
                </a:cubicBezTo>
                <a:cubicBezTo>
                  <a:pt x="353" y="358"/>
                  <a:pt x="353" y="358"/>
                  <a:pt x="353" y="357"/>
                </a:cubicBezTo>
                <a:cubicBezTo>
                  <a:pt x="353" y="358"/>
                  <a:pt x="354" y="358"/>
                  <a:pt x="354" y="358"/>
                </a:cubicBezTo>
                <a:cubicBezTo>
                  <a:pt x="355" y="358"/>
                  <a:pt x="353" y="357"/>
                  <a:pt x="354" y="358"/>
                </a:cubicBezTo>
                <a:cubicBezTo>
                  <a:pt x="354" y="358"/>
                  <a:pt x="353" y="357"/>
                  <a:pt x="353" y="357"/>
                </a:cubicBezTo>
                <a:cubicBezTo>
                  <a:pt x="353" y="357"/>
                  <a:pt x="355" y="358"/>
                  <a:pt x="354" y="357"/>
                </a:cubicBezTo>
                <a:cubicBezTo>
                  <a:pt x="355" y="358"/>
                  <a:pt x="354" y="357"/>
                  <a:pt x="354" y="357"/>
                </a:cubicBezTo>
                <a:cubicBezTo>
                  <a:pt x="354" y="357"/>
                  <a:pt x="354" y="357"/>
                  <a:pt x="354" y="357"/>
                </a:cubicBezTo>
                <a:cubicBezTo>
                  <a:pt x="354" y="357"/>
                  <a:pt x="353" y="356"/>
                  <a:pt x="354" y="356"/>
                </a:cubicBezTo>
                <a:cubicBezTo>
                  <a:pt x="353" y="356"/>
                  <a:pt x="352" y="356"/>
                  <a:pt x="352" y="356"/>
                </a:cubicBezTo>
                <a:cubicBezTo>
                  <a:pt x="353" y="356"/>
                  <a:pt x="353" y="356"/>
                  <a:pt x="353" y="356"/>
                </a:cubicBezTo>
                <a:cubicBezTo>
                  <a:pt x="353" y="356"/>
                  <a:pt x="353" y="356"/>
                  <a:pt x="353" y="356"/>
                </a:cubicBezTo>
                <a:cubicBezTo>
                  <a:pt x="353" y="356"/>
                  <a:pt x="353" y="356"/>
                  <a:pt x="353" y="356"/>
                </a:cubicBezTo>
                <a:cubicBezTo>
                  <a:pt x="354" y="356"/>
                  <a:pt x="354" y="356"/>
                  <a:pt x="354" y="356"/>
                </a:cubicBezTo>
                <a:cubicBezTo>
                  <a:pt x="354" y="356"/>
                  <a:pt x="354" y="356"/>
                  <a:pt x="354" y="356"/>
                </a:cubicBezTo>
                <a:cubicBezTo>
                  <a:pt x="354" y="356"/>
                  <a:pt x="354" y="356"/>
                  <a:pt x="354" y="356"/>
                </a:cubicBezTo>
                <a:cubicBezTo>
                  <a:pt x="354" y="356"/>
                  <a:pt x="354" y="356"/>
                  <a:pt x="354" y="356"/>
                </a:cubicBezTo>
                <a:cubicBezTo>
                  <a:pt x="354" y="356"/>
                  <a:pt x="354" y="356"/>
                  <a:pt x="354" y="356"/>
                </a:cubicBezTo>
                <a:cubicBezTo>
                  <a:pt x="354" y="356"/>
                  <a:pt x="354" y="356"/>
                  <a:pt x="354" y="356"/>
                </a:cubicBezTo>
                <a:cubicBezTo>
                  <a:pt x="353" y="356"/>
                  <a:pt x="353" y="356"/>
                  <a:pt x="354" y="356"/>
                </a:cubicBezTo>
                <a:cubicBezTo>
                  <a:pt x="354" y="356"/>
                  <a:pt x="355" y="356"/>
                  <a:pt x="355" y="356"/>
                </a:cubicBezTo>
                <a:cubicBezTo>
                  <a:pt x="354" y="356"/>
                  <a:pt x="354" y="356"/>
                  <a:pt x="354" y="356"/>
                </a:cubicBezTo>
                <a:cubicBezTo>
                  <a:pt x="354" y="356"/>
                  <a:pt x="354" y="356"/>
                  <a:pt x="354" y="356"/>
                </a:cubicBezTo>
                <a:cubicBezTo>
                  <a:pt x="353" y="356"/>
                  <a:pt x="354" y="356"/>
                  <a:pt x="353" y="355"/>
                </a:cubicBezTo>
                <a:cubicBezTo>
                  <a:pt x="354" y="356"/>
                  <a:pt x="352" y="355"/>
                  <a:pt x="354" y="355"/>
                </a:cubicBezTo>
                <a:cubicBezTo>
                  <a:pt x="355" y="356"/>
                  <a:pt x="355" y="356"/>
                  <a:pt x="355" y="356"/>
                </a:cubicBezTo>
                <a:cubicBezTo>
                  <a:pt x="355" y="356"/>
                  <a:pt x="354" y="355"/>
                  <a:pt x="353" y="355"/>
                </a:cubicBezTo>
                <a:cubicBezTo>
                  <a:pt x="354" y="355"/>
                  <a:pt x="354" y="355"/>
                  <a:pt x="354" y="355"/>
                </a:cubicBezTo>
                <a:cubicBezTo>
                  <a:pt x="352" y="355"/>
                  <a:pt x="354" y="355"/>
                  <a:pt x="353" y="355"/>
                </a:cubicBezTo>
                <a:cubicBezTo>
                  <a:pt x="354" y="355"/>
                  <a:pt x="353" y="355"/>
                  <a:pt x="354" y="355"/>
                </a:cubicBezTo>
                <a:cubicBezTo>
                  <a:pt x="353" y="355"/>
                  <a:pt x="353" y="355"/>
                  <a:pt x="353" y="355"/>
                </a:cubicBezTo>
                <a:cubicBezTo>
                  <a:pt x="353" y="355"/>
                  <a:pt x="353" y="355"/>
                  <a:pt x="354" y="355"/>
                </a:cubicBezTo>
                <a:cubicBezTo>
                  <a:pt x="354" y="354"/>
                  <a:pt x="354" y="354"/>
                  <a:pt x="353" y="354"/>
                </a:cubicBezTo>
                <a:cubicBezTo>
                  <a:pt x="354" y="354"/>
                  <a:pt x="355" y="354"/>
                  <a:pt x="355" y="354"/>
                </a:cubicBezTo>
                <a:cubicBezTo>
                  <a:pt x="355" y="354"/>
                  <a:pt x="354" y="354"/>
                  <a:pt x="353" y="354"/>
                </a:cubicBezTo>
                <a:cubicBezTo>
                  <a:pt x="355" y="354"/>
                  <a:pt x="352" y="354"/>
                  <a:pt x="353" y="354"/>
                </a:cubicBezTo>
                <a:cubicBezTo>
                  <a:pt x="354" y="354"/>
                  <a:pt x="354" y="354"/>
                  <a:pt x="355" y="354"/>
                </a:cubicBezTo>
                <a:cubicBezTo>
                  <a:pt x="357" y="353"/>
                  <a:pt x="353" y="354"/>
                  <a:pt x="354" y="353"/>
                </a:cubicBezTo>
                <a:cubicBezTo>
                  <a:pt x="353" y="354"/>
                  <a:pt x="353" y="354"/>
                  <a:pt x="353" y="354"/>
                </a:cubicBezTo>
                <a:cubicBezTo>
                  <a:pt x="354" y="353"/>
                  <a:pt x="352" y="354"/>
                  <a:pt x="353" y="353"/>
                </a:cubicBezTo>
                <a:cubicBezTo>
                  <a:pt x="353" y="354"/>
                  <a:pt x="354" y="353"/>
                  <a:pt x="352" y="354"/>
                </a:cubicBezTo>
                <a:cubicBezTo>
                  <a:pt x="354" y="353"/>
                  <a:pt x="351" y="354"/>
                  <a:pt x="354" y="352"/>
                </a:cubicBezTo>
                <a:cubicBezTo>
                  <a:pt x="354" y="352"/>
                  <a:pt x="354" y="352"/>
                  <a:pt x="353" y="353"/>
                </a:cubicBezTo>
                <a:cubicBezTo>
                  <a:pt x="352" y="353"/>
                  <a:pt x="354" y="352"/>
                  <a:pt x="353" y="353"/>
                </a:cubicBezTo>
                <a:cubicBezTo>
                  <a:pt x="353" y="353"/>
                  <a:pt x="353" y="353"/>
                  <a:pt x="353" y="353"/>
                </a:cubicBezTo>
                <a:cubicBezTo>
                  <a:pt x="353" y="353"/>
                  <a:pt x="353" y="353"/>
                  <a:pt x="354" y="352"/>
                </a:cubicBezTo>
                <a:cubicBezTo>
                  <a:pt x="355" y="352"/>
                  <a:pt x="354" y="352"/>
                  <a:pt x="353" y="352"/>
                </a:cubicBezTo>
                <a:cubicBezTo>
                  <a:pt x="353" y="353"/>
                  <a:pt x="353" y="353"/>
                  <a:pt x="353" y="353"/>
                </a:cubicBezTo>
                <a:cubicBezTo>
                  <a:pt x="353" y="353"/>
                  <a:pt x="352" y="353"/>
                  <a:pt x="352" y="353"/>
                </a:cubicBezTo>
                <a:cubicBezTo>
                  <a:pt x="352" y="353"/>
                  <a:pt x="352" y="353"/>
                  <a:pt x="352" y="353"/>
                </a:cubicBezTo>
                <a:cubicBezTo>
                  <a:pt x="352" y="353"/>
                  <a:pt x="352" y="353"/>
                  <a:pt x="352" y="353"/>
                </a:cubicBezTo>
                <a:cubicBezTo>
                  <a:pt x="352" y="353"/>
                  <a:pt x="352" y="353"/>
                  <a:pt x="352" y="353"/>
                </a:cubicBezTo>
                <a:cubicBezTo>
                  <a:pt x="352" y="353"/>
                  <a:pt x="352" y="353"/>
                  <a:pt x="352" y="353"/>
                </a:cubicBezTo>
                <a:cubicBezTo>
                  <a:pt x="350" y="352"/>
                  <a:pt x="350" y="352"/>
                  <a:pt x="350" y="352"/>
                </a:cubicBezTo>
                <a:cubicBezTo>
                  <a:pt x="351" y="353"/>
                  <a:pt x="351" y="353"/>
                  <a:pt x="351" y="353"/>
                </a:cubicBezTo>
                <a:cubicBezTo>
                  <a:pt x="350" y="352"/>
                  <a:pt x="349" y="352"/>
                  <a:pt x="349" y="352"/>
                </a:cubicBezTo>
                <a:cubicBezTo>
                  <a:pt x="349" y="352"/>
                  <a:pt x="349" y="352"/>
                  <a:pt x="349" y="352"/>
                </a:cubicBezTo>
                <a:cubicBezTo>
                  <a:pt x="349" y="352"/>
                  <a:pt x="349" y="352"/>
                  <a:pt x="349" y="352"/>
                </a:cubicBezTo>
                <a:cubicBezTo>
                  <a:pt x="349" y="352"/>
                  <a:pt x="349" y="352"/>
                  <a:pt x="349" y="352"/>
                </a:cubicBezTo>
                <a:cubicBezTo>
                  <a:pt x="348" y="352"/>
                  <a:pt x="348" y="353"/>
                  <a:pt x="348" y="352"/>
                </a:cubicBezTo>
                <a:cubicBezTo>
                  <a:pt x="348" y="352"/>
                  <a:pt x="348" y="352"/>
                  <a:pt x="348" y="352"/>
                </a:cubicBezTo>
                <a:cubicBezTo>
                  <a:pt x="348" y="352"/>
                  <a:pt x="348" y="352"/>
                  <a:pt x="348" y="352"/>
                </a:cubicBezTo>
                <a:cubicBezTo>
                  <a:pt x="348" y="352"/>
                  <a:pt x="348" y="352"/>
                  <a:pt x="348" y="352"/>
                </a:cubicBezTo>
                <a:cubicBezTo>
                  <a:pt x="348" y="352"/>
                  <a:pt x="348" y="352"/>
                  <a:pt x="348" y="352"/>
                </a:cubicBezTo>
                <a:cubicBezTo>
                  <a:pt x="348" y="351"/>
                  <a:pt x="348" y="351"/>
                  <a:pt x="348" y="351"/>
                </a:cubicBezTo>
                <a:cubicBezTo>
                  <a:pt x="348" y="353"/>
                  <a:pt x="347" y="353"/>
                  <a:pt x="347" y="353"/>
                </a:cubicBezTo>
                <a:cubicBezTo>
                  <a:pt x="347" y="352"/>
                  <a:pt x="347" y="352"/>
                  <a:pt x="347" y="352"/>
                </a:cubicBezTo>
                <a:cubicBezTo>
                  <a:pt x="347" y="351"/>
                  <a:pt x="347" y="353"/>
                  <a:pt x="347" y="353"/>
                </a:cubicBezTo>
                <a:cubicBezTo>
                  <a:pt x="347" y="352"/>
                  <a:pt x="347" y="352"/>
                  <a:pt x="347" y="352"/>
                </a:cubicBezTo>
                <a:cubicBezTo>
                  <a:pt x="347" y="352"/>
                  <a:pt x="347" y="352"/>
                  <a:pt x="347" y="352"/>
                </a:cubicBezTo>
                <a:cubicBezTo>
                  <a:pt x="347" y="352"/>
                  <a:pt x="347" y="352"/>
                  <a:pt x="347" y="352"/>
                </a:cubicBezTo>
                <a:cubicBezTo>
                  <a:pt x="347" y="353"/>
                  <a:pt x="347" y="351"/>
                  <a:pt x="347" y="353"/>
                </a:cubicBezTo>
                <a:cubicBezTo>
                  <a:pt x="347" y="353"/>
                  <a:pt x="347" y="352"/>
                  <a:pt x="347" y="353"/>
                </a:cubicBezTo>
                <a:cubicBezTo>
                  <a:pt x="347" y="353"/>
                  <a:pt x="347" y="352"/>
                  <a:pt x="347" y="352"/>
                </a:cubicBezTo>
                <a:cubicBezTo>
                  <a:pt x="347" y="352"/>
                  <a:pt x="347" y="352"/>
                  <a:pt x="347" y="352"/>
                </a:cubicBezTo>
                <a:cubicBezTo>
                  <a:pt x="347" y="352"/>
                  <a:pt x="347" y="352"/>
                  <a:pt x="347" y="352"/>
                </a:cubicBezTo>
                <a:cubicBezTo>
                  <a:pt x="347" y="352"/>
                  <a:pt x="347" y="352"/>
                  <a:pt x="347" y="352"/>
                </a:cubicBezTo>
                <a:cubicBezTo>
                  <a:pt x="347" y="351"/>
                  <a:pt x="347" y="351"/>
                  <a:pt x="347" y="351"/>
                </a:cubicBezTo>
                <a:cubicBezTo>
                  <a:pt x="347" y="352"/>
                  <a:pt x="347" y="352"/>
                  <a:pt x="347" y="352"/>
                </a:cubicBezTo>
                <a:cubicBezTo>
                  <a:pt x="347" y="352"/>
                  <a:pt x="347" y="352"/>
                  <a:pt x="347" y="351"/>
                </a:cubicBezTo>
                <a:cubicBezTo>
                  <a:pt x="346" y="351"/>
                  <a:pt x="346" y="351"/>
                  <a:pt x="346" y="351"/>
                </a:cubicBezTo>
                <a:cubicBezTo>
                  <a:pt x="347" y="352"/>
                  <a:pt x="347" y="353"/>
                  <a:pt x="347" y="353"/>
                </a:cubicBezTo>
                <a:cubicBezTo>
                  <a:pt x="347" y="352"/>
                  <a:pt x="346" y="352"/>
                  <a:pt x="346" y="351"/>
                </a:cubicBezTo>
                <a:cubicBezTo>
                  <a:pt x="346" y="351"/>
                  <a:pt x="346" y="351"/>
                  <a:pt x="346" y="351"/>
                </a:cubicBezTo>
                <a:cubicBezTo>
                  <a:pt x="347" y="353"/>
                  <a:pt x="347" y="353"/>
                  <a:pt x="347" y="353"/>
                </a:cubicBezTo>
                <a:cubicBezTo>
                  <a:pt x="347" y="355"/>
                  <a:pt x="347" y="353"/>
                  <a:pt x="347" y="354"/>
                </a:cubicBezTo>
                <a:cubicBezTo>
                  <a:pt x="347" y="353"/>
                  <a:pt x="347" y="353"/>
                  <a:pt x="346" y="352"/>
                </a:cubicBezTo>
                <a:cubicBezTo>
                  <a:pt x="346" y="352"/>
                  <a:pt x="346" y="352"/>
                  <a:pt x="346" y="352"/>
                </a:cubicBezTo>
                <a:cubicBezTo>
                  <a:pt x="346" y="353"/>
                  <a:pt x="347" y="353"/>
                  <a:pt x="347" y="354"/>
                </a:cubicBezTo>
                <a:cubicBezTo>
                  <a:pt x="347" y="354"/>
                  <a:pt x="347" y="353"/>
                  <a:pt x="346" y="353"/>
                </a:cubicBezTo>
                <a:cubicBezTo>
                  <a:pt x="346" y="353"/>
                  <a:pt x="346" y="353"/>
                  <a:pt x="346" y="353"/>
                </a:cubicBezTo>
                <a:cubicBezTo>
                  <a:pt x="346" y="353"/>
                  <a:pt x="346" y="353"/>
                  <a:pt x="346" y="353"/>
                </a:cubicBezTo>
                <a:cubicBezTo>
                  <a:pt x="346" y="353"/>
                  <a:pt x="346" y="353"/>
                  <a:pt x="346" y="353"/>
                </a:cubicBezTo>
                <a:cubicBezTo>
                  <a:pt x="346" y="353"/>
                  <a:pt x="346" y="353"/>
                  <a:pt x="346" y="353"/>
                </a:cubicBezTo>
                <a:cubicBezTo>
                  <a:pt x="346" y="353"/>
                  <a:pt x="346" y="353"/>
                  <a:pt x="346" y="354"/>
                </a:cubicBezTo>
                <a:cubicBezTo>
                  <a:pt x="346" y="353"/>
                  <a:pt x="346" y="353"/>
                  <a:pt x="346" y="353"/>
                </a:cubicBezTo>
                <a:cubicBezTo>
                  <a:pt x="346" y="353"/>
                  <a:pt x="346" y="353"/>
                  <a:pt x="346" y="353"/>
                </a:cubicBezTo>
                <a:cubicBezTo>
                  <a:pt x="346" y="353"/>
                  <a:pt x="346" y="354"/>
                  <a:pt x="347" y="354"/>
                </a:cubicBezTo>
                <a:cubicBezTo>
                  <a:pt x="346" y="354"/>
                  <a:pt x="346" y="354"/>
                  <a:pt x="346" y="354"/>
                </a:cubicBezTo>
                <a:cubicBezTo>
                  <a:pt x="346" y="354"/>
                  <a:pt x="346" y="354"/>
                  <a:pt x="347" y="354"/>
                </a:cubicBezTo>
                <a:cubicBezTo>
                  <a:pt x="346" y="354"/>
                  <a:pt x="346" y="354"/>
                  <a:pt x="346" y="353"/>
                </a:cubicBezTo>
                <a:cubicBezTo>
                  <a:pt x="347" y="354"/>
                  <a:pt x="347" y="354"/>
                  <a:pt x="347" y="354"/>
                </a:cubicBezTo>
                <a:cubicBezTo>
                  <a:pt x="347" y="355"/>
                  <a:pt x="346" y="354"/>
                  <a:pt x="346" y="353"/>
                </a:cubicBezTo>
                <a:cubicBezTo>
                  <a:pt x="346" y="353"/>
                  <a:pt x="346" y="353"/>
                  <a:pt x="346" y="353"/>
                </a:cubicBezTo>
                <a:cubicBezTo>
                  <a:pt x="346" y="354"/>
                  <a:pt x="346" y="354"/>
                  <a:pt x="346" y="354"/>
                </a:cubicBezTo>
                <a:cubicBezTo>
                  <a:pt x="346" y="354"/>
                  <a:pt x="346" y="354"/>
                  <a:pt x="347" y="354"/>
                </a:cubicBezTo>
                <a:cubicBezTo>
                  <a:pt x="346" y="354"/>
                  <a:pt x="346" y="354"/>
                  <a:pt x="346" y="354"/>
                </a:cubicBezTo>
                <a:cubicBezTo>
                  <a:pt x="347" y="354"/>
                  <a:pt x="347" y="355"/>
                  <a:pt x="347" y="355"/>
                </a:cubicBezTo>
                <a:cubicBezTo>
                  <a:pt x="347" y="355"/>
                  <a:pt x="347" y="355"/>
                  <a:pt x="346" y="354"/>
                </a:cubicBezTo>
                <a:cubicBezTo>
                  <a:pt x="346" y="354"/>
                  <a:pt x="346" y="354"/>
                  <a:pt x="346" y="354"/>
                </a:cubicBezTo>
                <a:cubicBezTo>
                  <a:pt x="346" y="354"/>
                  <a:pt x="346" y="354"/>
                  <a:pt x="346" y="354"/>
                </a:cubicBezTo>
                <a:cubicBezTo>
                  <a:pt x="346" y="354"/>
                  <a:pt x="346" y="354"/>
                  <a:pt x="346" y="354"/>
                </a:cubicBezTo>
                <a:cubicBezTo>
                  <a:pt x="346" y="354"/>
                  <a:pt x="346" y="354"/>
                  <a:pt x="346" y="354"/>
                </a:cubicBezTo>
                <a:cubicBezTo>
                  <a:pt x="346" y="354"/>
                  <a:pt x="346" y="354"/>
                  <a:pt x="346" y="354"/>
                </a:cubicBezTo>
                <a:cubicBezTo>
                  <a:pt x="346" y="355"/>
                  <a:pt x="346" y="355"/>
                  <a:pt x="346" y="355"/>
                </a:cubicBezTo>
                <a:cubicBezTo>
                  <a:pt x="347" y="355"/>
                  <a:pt x="347" y="356"/>
                  <a:pt x="349" y="354"/>
                </a:cubicBezTo>
                <a:cubicBezTo>
                  <a:pt x="347" y="356"/>
                  <a:pt x="347" y="356"/>
                  <a:pt x="347" y="356"/>
                </a:cubicBezTo>
                <a:cubicBezTo>
                  <a:pt x="347" y="356"/>
                  <a:pt x="348" y="356"/>
                  <a:pt x="348" y="356"/>
                </a:cubicBezTo>
                <a:cubicBezTo>
                  <a:pt x="348" y="356"/>
                  <a:pt x="348" y="357"/>
                  <a:pt x="347" y="357"/>
                </a:cubicBezTo>
                <a:cubicBezTo>
                  <a:pt x="347" y="358"/>
                  <a:pt x="348" y="357"/>
                  <a:pt x="349" y="358"/>
                </a:cubicBezTo>
                <a:cubicBezTo>
                  <a:pt x="349" y="357"/>
                  <a:pt x="349" y="357"/>
                  <a:pt x="349" y="357"/>
                </a:cubicBezTo>
                <a:cubicBezTo>
                  <a:pt x="350" y="356"/>
                  <a:pt x="350" y="358"/>
                  <a:pt x="351" y="358"/>
                </a:cubicBezTo>
                <a:cubicBezTo>
                  <a:pt x="351" y="359"/>
                  <a:pt x="351" y="359"/>
                  <a:pt x="351" y="359"/>
                </a:cubicBezTo>
                <a:cubicBezTo>
                  <a:pt x="352" y="359"/>
                  <a:pt x="352" y="359"/>
                  <a:pt x="352" y="359"/>
                </a:cubicBezTo>
                <a:cubicBezTo>
                  <a:pt x="351" y="359"/>
                  <a:pt x="351" y="360"/>
                  <a:pt x="352" y="360"/>
                </a:cubicBezTo>
                <a:cubicBezTo>
                  <a:pt x="349" y="361"/>
                  <a:pt x="349" y="361"/>
                  <a:pt x="349" y="361"/>
                </a:cubicBezTo>
                <a:cubicBezTo>
                  <a:pt x="349" y="360"/>
                  <a:pt x="350" y="360"/>
                  <a:pt x="351" y="359"/>
                </a:cubicBezTo>
                <a:cubicBezTo>
                  <a:pt x="351" y="358"/>
                  <a:pt x="350" y="358"/>
                  <a:pt x="349" y="359"/>
                </a:cubicBezTo>
                <a:cubicBezTo>
                  <a:pt x="350" y="359"/>
                  <a:pt x="350" y="359"/>
                  <a:pt x="350" y="359"/>
                </a:cubicBezTo>
                <a:cubicBezTo>
                  <a:pt x="349" y="360"/>
                  <a:pt x="349" y="360"/>
                  <a:pt x="348" y="360"/>
                </a:cubicBezTo>
                <a:cubicBezTo>
                  <a:pt x="348" y="360"/>
                  <a:pt x="348" y="361"/>
                  <a:pt x="348" y="361"/>
                </a:cubicBezTo>
                <a:cubicBezTo>
                  <a:pt x="348" y="361"/>
                  <a:pt x="348" y="361"/>
                  <a:pt x="347" y="361"/>
                </a:cubicBezTo>
                <a:cubicBezTo>
                  <a:pt x="348" y="360"/>
                  <a:pt x="347" y="360"/>
                  <a:pt x="348" y="359"/>
                </a:cubicBezTo>
                <a:cubicBezTo>
                  <a:pt x="347" y="361"/>
                  <a:pt x="346" y="361"/>
                  <a:pt x="346" y="360"/>
                </a:cubicBezTo>
                <a:cubicBezTo>
                  <a:pt x="346" y="358"/>
                  <a:pt x="344" y="360"/>
                  <a:pt x="344" y="359"/>
                </a:cubicBezTo>
                <a:cubicBezTo>
                  <a:pt x="345" y="358"/>
                  <a:pt x="346" y="358"/>
                  <a:pt x="346" y="357"/>
                </a:cubicBezTo>
                <a:cubicBezTo>
                  <a:pt x="346" y="357"/>
                  <a:pt x="346" y="357"/>
                  <a:pt x="346" y="356"/>
                </a:cubicBezTo>
                <a:cubicBezTo>
                  <a:pt x="345" y="357"/>
                  <a:pt x="344" y="358"/>
                  <a:pt x="343" y="358"/>
                </a:cubicBezTo>
                <a:cubicBezTo>
                  <a:pt x="343" y="357"/>
                  <a:pt x="343" y="357"/>
                  <a:pt x="343" y="357"/>
                </a:cubicBezTo>
                <a:cubicBezTo>
                  <a:pt x="343" y="358"/>
                  <a:pt x="342" y="359"/>
                  <a:pt x="341" y="358"/>
                </a:cubicBezTo>
                <a:cubicBezTo>
                  <a:pt x="340" y="357"/>
                  <a:pt x="339" y="356"/>
                  <a:pt x="338" y="356"/>
                </a:cubicBezTo>
                <a:cubicBezTo>
                  <a:pt x="339" y="355"/>
                  <a:pt x="339" y="355"/>
                  <a:pt x="339" y="355"/>
                </a:cubicBezTo>
                <a:cubicBezTo>
                  <a:pt x="337" y="356"/>
                  <a:pt x="337" y="354"/>
                  <a:pt x="335" y="355"/>
                </a:cubicBezTo>
                <a:cubicBezTo>
                  <a:pt x="335" y="355"/>
                  <a:pt x="335" y="354"/>
                  <a:pt x="335" y="354"/>
                </a:cubicBezTo>
                <a:cubicBezTo>
                  <a:pt x="334" y="354"/>
                  <a:pt x="334" y="354"/>
                  <a:pt x="334" y="354"/>
                </a:cubicBezTo>
                <a:cubicBezTo>
                  <a:pt x="334" y="354"/>
                  <a:pt x="335" y="354"/>
                  <a:pt x="335" y="354"/>
                </a:cubicBezTo>
                <a:cubicBezTo>
                  <a:pt x="334" y="353"/>
                  <a:pt x="332" y="354"/>
                  <a:pt x="333" y="352"/>
                </a:cubicBezTo>
                <a:cubicBezTo>
                  <a:pt x="330" y="351"/>
                  <a:pt x="328" y="351"/>
                  <a:pt x="326" y="349"/>
                </a:cubicBezTo>
                <a:cubicBezTo>
                  <a:pt x="327" y="348"/>
                  <a:pt x="327" y="348"/>
                  <a:pt x="327" y="348"/>
                </a:cubicBezTo>
                <a:cubicBezTo>
                  <a:pt x="326" y="349"/>
                  <a:pt x="327" y="348"/>
                  <a:pt x="327" y="348"/>
                </a:cubicBezTo>
                <a:cubicBezTo>
                  <a:pt x="327" y="349"/>
                  <a:pt x="326" y="348"/>
                  <a:pt x="325" y="349"/>
                </a:cubicBezTo>
                <a:cubicBezTo>
                  <a:pt x="324" y="348"/>
                  <a:pt x="323" y="348"/>
                  <a:pt x="321" y="348"/>
                </a:cubicBezTo>
                <a:cubicBezTo>
                  <a:pt x="322" y="347"/>
                  <a:pt x="322" y="347"/>
                  <a:pt x="322" y="347"/>
                </a:cubicBezTo>
                <a:cubicBezTo>
                  <a:pt x="320" y="348"/>
                  <a:pt x="320" y="346"/>
                  <a:pt x="319" y="345"/>
                </a:cubicBezTo>
                <a:cubicBezTo>
                  <a:pt x="319" y="345"/>
                  <a:pt x="319" y="344"/>
                  <a:pt x="319" y="344"/>
                </a:cubicBezTo>
                <a:cubicBezTo>
                  <a:pt x="317" y="345"/>
                  <a:pt x="317" y="345"/>
                  <a:pt x="316" y="345"/>
                </a:cubicBezTo>
                <a:cubicBezTo>
                  <a:pt x="315" y="345"/>
                  <a:pt x="314" y="344"/>
                  <a:pt x="314" y="343"/>
                </a:cubicBezTo>
                <a:cubicBezTo>
                  <a:pt x="311" y="343"/>
                  <a:pt x="309" y="341"/>
                  <a:pt x="306" y="340"/>
                </a:cubicBezTo>
                <a:cubicBezTo>
                  <a:pt x="306" y="339"/>
                  <a:pt x="306" y="339"/>
                  <a:pt x="306" y="339"/>
                </a:cubicBezTo>
                <a:cubicBezTo>
                  <a:pt x="303" y="340"/>
                  <a:pt x="301" y="336"/>
                  <a:pt x="298" y="336"/>
                </a:cubicBezTo>
                <a:cubicBezTo>
                  <a:pt x="299" y="335"/>
                  <a:pt x="299" y="335"/>
                  <a:pt x="299" y="335"/>
                </a:cubicBezTo>
                <a:cubicBezTo>
                  <a:pt x="299" y="334"/>
                  <a:pt x="298" y="334"/>
                  <a:pt x="297" y="336"/>
                </a:cubicBezTo>
                <a:cubicBezTo>
                  <a:pt x="297" y="335"/>
                  <a:pt x="295" y="336"/>
                  <a:pt x="295" y="334"/>
                </a:cubicBezTo>
                <a:cubicBezTo>
                  <a:pt x="295" y="333"/>
                  <a:pt x="294" y="334"/>
                  <a:pt x="293" y="334"/>
                </a:cubicBezTo>
                <a:cubicBezTo>
                  <a:pt x="293" y="333"/>
                  <a:pt x="292" y="333"/>
                  <a:pt x="291" y="332"/>
                </a:cubicBezTo>
                <a:cubicBezTo>
                  <a:pt x="291" y="332"/>
                  <a:pt x="292" y="331"/>
                  <a:pt x="291" y="331"/>
                </a:cubicBezTo>
                <a:cubicBezTo>
                  <a:pt x="291" y="331"/>
                  <a:pt x="290" y="330"/>
                  <a:pt x="289" y="332"/>
                </a:cubicBezTo>
                <a:cubicBezTo>
                  <a:pt x="289" y="330"/>
                  <a:pt x="286" y="331"/>
                  <a:pt x="285" y="329"/>
                </a:cubicBezTo>
                <a:cubicBezTo>
                  <a:pt x="285" y="329"/>
                  <a:pt x="285" y="329"/>
                  <a:pt x="284" y="330"/>
                </a:cubicBezTo>
                <a:cubicBezTo>
                  <a:pt x="283" y="329"/>
                  <a:pt x="283" y="327"/>
                  <a:pt x="281" y="328"/>
                </a:cubicBezTo>
                <a:cubicBezTo>
                  <a:pt x="281" y="327"/>
                  <a:pt x="282" y="327"/>
                  <a:pt x="281" y="326"/>
                </a:cubicBezTo>
                <a:cubicBezTo>
                  <a:pt x="281" y="327"/>
                  <a:pt x="281" y="327"/>
                  <a:pt x="281" y="327"/>
                </a:cubicBezTo>
                <a:cubicBezTo>
                  <a:pt x="278" y="327"/>
                  <a:pt x="277" y="324"/>
                  <a:pt x="276" y="323"/>
                </a:cubicBezTo>
                <a:cubicBezTo>
                  <a:pt x="272" y="323"/>
                  <a:pt x="269" y="320"/>
                  <a:pt x="266" y="319"/>
                </a:cubicBezTo>
                <a:cubicBezTo>
                  <a:pt x="266" y="318"/>
                  <a:pt x="266" y="318"/>
                  <a:pt x="266" y="318"/>
                </a:cubicBezTo>
                <a:cubicBezTo>
                  <a:pt x="264" y="319"/>
                  <a:pt x="265" y="316"/>
                  <a:pt x="263" y="317"/>
                </a:cubicBezTo>
                <a:cubicBezTo>
                  <a:pt x="263" y="317"/>
                  <a:pt x="262" y="317"/>
                  <a:pt x="263" y="316"/>
                </a:cubicBezTo>
                <a:cubicBezTo>
                  <a:pt x="261" y="317"/>
                  <a:pt x="261" y="314"/>
                  <a:pt x="260" y="314"/>
                </a:cubicBezTo>
                <a:cubicBezTo>
                  <a:pt x="259" y="313"/>
                  <a:pt x="257" y="314"/>
                  <a:pt x="257" y="312"/>
                </a:cubicBezTo>
                <a:cubicBezTo>
                  <a:pt x="257" y="312"/>
                  <a:pt x="257" y="312"/>
                  <a:pt x="257" y="312"/>
                </a:cubicBezTo>
                <a:cubicBezTo>
                  <a:pt x="257" y="311"/>
                  <a:pt x="255" y="313"/>
                  <a:pt x="256" y="311"/>
                </a:cubicBezTo>
                <a:cubicBezTo>
                  <a:pt x="256" y="310"/>
                  <a:pt x="255" y="311"/>
                  <a:pt x="256" y="311"/>
                </a:cubicBezTo>
                <a:cubicBezTo>
                  <a:pt x="253" y="309"/>
                  <a:pt x="250" y="309"/>
                  <a:pt x="247" y="308"/>
                </a:cubicBezTo>
                <a:cubicBezTo>
                  <a:pt x="246" y="305"/>
                  <a:pt x="249" y="304"/>
                  <a:pt x="246" y="305"/>
                </a:cubicBezTo>
                <a:cubicBezTo>
                  <a:pt x="246" y="305"/>
                  <a:pt x="246" y="306"/>
                  <a:pt x="246" y="305"/>
                </a:cubicBezTo>
                <a:cubicBezTo>
                  <a:pt x="245" y="305"/>
                  <a:pt x="246" y="303"/>
                  <a:pt x="245" y="303"/>
                </a:cubicBezTo>
                <a:cubicBezTo>
                  <a:pt x="245" y="305"/>
                  <a:pt x="245" y="304"/>
                  <a:pt x="244" y="305"/>
                </a:cubicBezTo>
                <a:cubicBezTo>
                  <a:pt x="243" y="303"/>
                  <a:pt x="244" y="302"/>
                  <a:pt x="242" y="302"/>
                </a:cubicBezTo>
                <a:cubicBezTo>
                  <a:pt x="243" y="302"/>
                  <a:pt x="243" y="302"/>
                  <a:pt x="243" y="302"/>
                </a:cubicBezTo>
                <a:cubicBezTo>
                  <a:pt x="241" y="303"/>
                  <a:pt x="240" y="301"/>
                  <a:pt x="238" y="303"/>
                </a:cubicBezTo>
                <a:cubicBezTo>
                  <a:pt x="232" y="300"/>
                  <a:pt x="225" y="297"/>
                  <a:pt x="219" y="294"/>
                </a:cubicBezTo>
                <a:cubicBezTo>
                  <a:pt x="213" y="291"/>
                  <a:pt x="207" y="288"/>
                  <a:pt x="202" y="284"/>
                </a:cubicBezTo>
                <a:cubicBezTo>
                  <a:pt x="201" y="282"/>
                  <a:pt x="201" y="282"/>
                  <a:pt x="199" y="281"/>
                </a:cubicBezTo>
                <a:cubicBezTo>
                  <a:pt x="199" y="281"/>
                  <a:pt x="199" y="281"/>
                  <a:pt x="199" y="281"/>
                </a:cubicBezTo>
                <a:cubicBezTo>
                  <a:pt x="199" y="282"/>
                  <a:pt x="198" y="280"/>
                  <a:pt x="197" y="282"/>
                </a:cubicBezTo>
                <a:cubicBezTo>
                  <a:pt x="195" y="280"/>
                  <a:pt x="193" y="279"/>
                  <a:pt x="191" y="278"/>
                </a:cubicBezTo>
                <a:cubicBezTo>
                  <a:pt x="191" y="278"/>
                  <a:pt x="192" y="277"/>
                  <a:pt x="192" y="277"/>
                </a:cubicBezTo>
                <a:cubicBezTo>
                  <a:pt x="191" y="278"/>
                  <a:pt x="191" y="278"/>
                  <a:pt x="191" y="278"/>
                </a:cubicBezTo>
                <a:cubicBezTo>
                  <a:pt x="191" y="277"/>
                  <a:pt x="191" y="277"/>
                  <a:pt x="191" y="277"/>
                </a:cubicBezTo>
                <a:cubicBezTo>
                  <a:pt x="190" y="277"/>
                  <a:pt x="190" y="278"/>
                  <a:pt x="190" y="278"/>
                </a:cubicBezTo>
                <a:cubicBezTo>
                  <a:pt x="183" y="276"/>
                  <a:pt x="179" y="270"/>
                  <a:pt x="173" y="268"/>
                </a:cubicBezTo>
                <a:cubicBezTo>
                  <a:pt x="172" y="266"/>
                  <a:pt x="170" y="266"/>
                  <a:pt x="169" y="265"/>
                </a:cubicBezTo>
                <a:cubicBezTo>
                  <a:pt x="165" y="261"/>
                  <a:pt x="162" y="258"/>
                  <a:pt x="157" y="257"/>
                </a:cubicBezTo>
                <a:cubicBezTo>
                  <a:pt x="157" y="257"/>
                  <a:pt x="160" y="253"/>
                  <a:pt x="162" y="254"/>
                </a:cubicBezTo>
                <a:cubicBezTo>
                  <a:pt x="166" y="252"/>
                  <a:pt x="167" y="256"/>
                  <a:pt x="171" y="256"/>
                </a:cubicBezTo>
                <a:cubicBezTo>
                  <a:pt x="171" y="256"/>
                  <a:pt x="170" y="257"/>
                  <a:pt x="171" y="257"/>
                </a:cubicBezTo>
                <a:close/>
                <a:moveTo>
                  <a:pt x="365" y="350"/>
                </a:moveTo>
                <a:cubicBezTo>
                  <a:pt x="365" y="350"/>
                  <a:pt x="365" y="350"/>
                  <a:pt x="365" y="350"/>
                </a:cubicBezTo>
                <a:cubicBezTo>
                  <a:pt x="365" y="350"/>
                  <a:pt x="365" y="350"/>
                  <a:pt x="365" y="350"/>
                </a:cubicBezTo>
                <a:cubicBezTo>
                  <a:pt x="365" y="350"/>
                  <a:pt x="365" y="350"/>
                  <a:pt x="365" y="350"/>
                </a:cubicBezTo>
                <a:close/>
                <a:moveTo>
                  <a:pt x="384" y="296"/>
                </a:moveTo>
                <a:cubicBezTo>
                  <a:pt x="384" y="296"/>
                  <a:pt x="384" y="296"/>
                  <a:pt x="384" y="296"/>
                </a:cubicBezTo>
                <a:cubicBezTo>
                  <a:pt x="384" y="296"/>
                  <a:pt x="384" y="296"/>
                  <a:pt x="384" y="296"/>
                </a:cubicBezTo>
                <a:close/>
                <a:moveTo>
                  <a:pt x="354" y="351"/>
                </a:moveTo>
                <a:cubicBezTo>
                  <a:pt x="354" y="351"/>
                  <a:pt x="354" y="351"/>
                  <a:pt x="354" y="351"/>
                </a:cubicBezTo>
                <a:cubicBezTo>
                  <a:pt x="354" y="351"/>
                  <a:pt x="354" y="351"/>
                  <a:pt x="354" y="351"/>
                </a:cubicBezTo>
                <a:cubicBezTo>
                  <a:pt x="354" y="351"/>
                  <a:pt x="354" y="351"/>
                  <a:pt x="354" y="351"/>
                </a:cubicBezTo>
                <a:close/>
                <a:moveTo>
                  <a:pt x="353" y="351"/>
                </a:moveTo>
                <a:cubicBezTo>
                  <a:pt x="353" y="351"/>
                  <a:pt x="353" y="351"/>
                  <a:pt x="353" y="351"/>
                </a:cubicBezTo>
                <a:cubicBezTo>
                  <a:pt x="354" y="351"/>
                  <a:pt x="354" y="351"/>
                  <a:pt x="354" y="351"/>
                </a:cubicBezTo>
                <a:cubicBezTo>
                  <a:pt x="354" y="351"/>
                  <a:pt x="354" y="351"/>
                  <a:pt x="354" y="351"/>
                </a:cubicBezTo>
                <a:cubicBezTo>
                  <a:pt x="353" y="351"/>
                  <a:pt x="353" y="351"/>
                  <a:pt x="353" y="351"/>
                </a:cubicBezTo>
                <a:cubicBezTo>
                  <a:pt x="353" y="351"/>
                  <a:pt x="353" y="351"/>
                  <a:pt x="353" y="351"/>
                </a:cubicBezTo>
                <a:close/>
                <a:moveTo>
                  <a:pt x="353" y="351"/>
                </a:moveTo>
                <a:cubicBezTo>
                  <a:pt x="353" y="351"/>
                  <a:pt x="353" y="352"/>
                  <a:pt x="353" y="352"/>
                </a:cubicBezTo>
                <a:cubicBezTo>
                  <a:pt x="353" y="352"/>
                  <a:pt x="353" y="352"/>
                  <a:pt x="353" y="352"/>
                </a:cubicBezTo>
                <a:cubicBezTo>
                  <a:pt x="353" y="352"/>
                  <a:pt x="354" y="352"/>
                  <a:pt x="354" y="351"/>
                </a:cubicBezTo>
                <a:cubicBezTo>
                  <a:pt x="354" y="351"/>
                  <a:pt x="354" y="351"/>
                  <a:pt x="354" y="351"/>
                </a:cubicBezTo>
                <a:cubicBezTo>
                  <a:pt x="354" y="351"/>
                  <a:pt x="354" y="351"/>
                  <a:pt x="353" y="352"/>
                </a:cubicBezTo>
                <a:cubicBezTo>
                  <a:pt x="354" y="351"/>
                  <a:pt x="354" y="351"/>
                  <a:pt x="354" y="351"/>
                </a:cubicBezTo>
                <a:cubicBezTo>
                  <a:pt x="354" y="351"/>
                  <a:pt x="354" y="351"/>
                  <a:pt x="354" y="351"/>
                </a:cubicBezTo>
                <a:cubicBezTo>
                  <a:pt x="353" y="351"/>
                  <a:pt x="353" y="351"/>
                  <a:pt x="353" y="351"/>
                </a:cubicBezTo>
                <a:cubicBezTo>
                  <a:pt x="353" y="351"/>
                  <a:pt x="353" y="351"/>
                  <a:pt x="353" y="351"/>
                </a:cubicBezTo>
                <a:cubicBezTo>
                  <a:pt x="353" y="351"/>
                  <a:pt x="353" y="351"/>
                  <a:pt x="353" y="351"/>
                </a:cubicBezTo>
                <a:cubicBezTo>
                  <a:pt x="353" y="351"/>
                  <a:pt x="353" y="351"/>
                  <a:pt x="353" y="351"/>
                </a:cubicBezTo>
                <a:cubicBezTo>
                  <a:pt x="353" y="351"/>
                  <a:pt x="353" y="351"/>
                  <a:pt x="353" y="351"/>
                </a:cubicBezTo>
                <a:cubicBezTo>
                  <a:pt x="353" y="351"/>
                  <a:pt x="353" y="351"/>
                  <a:pt x="353" y="351"/>
                </a:cubicBezTo>
                <a:close/>
                <a:moveTo>
                  <a:pt x="353" y="351"/>
                </a:moveTo>
                <a:cubicBezTo>
                  <a:pt x="353" y="351"/>
                  <a:pt x="353" y="351"/>
                  <a:pt x="353" y="351"/>
                </a:cubicBezTo>
                <a:cubicBezTo>
                  <a:pt x="353" y="351"/>
                  <a:pt x="353" y="351"/>
                  <a:pt x="353" y="351"/>
                </a:cubicBezTo>
                <a:close/>
                <a:moveTo>
                  <a:pt x="353" y="351"/>
                </a:moveTo>
                <a:cubicBezTo>
                  <a:pt x="353" y="351"/>
                  <a:pt x="352" y="351"/>
                  <a:pt x="352" y="352"/>
                </a:cubicBezTo>
                <a:cubicBezTo>
                  <a:pt x="352" y="352"/>
                  <a:pt x="352" y="352"/>
                  <a:pt x="352" y="352"/>
                </a:cubicBezTo>
                <a:cubicBezTo>
                  <a:pt x="353" y="351"/>
                  <a:pt x="353" y="351"/>
                  <a:pt x="353" y="351"/>
                </a:cubicBezTo>
                <a:cubicBezTo>
                  <a:pt x="353" y="351"/>
                  <a:pt x="353" y="351"/>
                  <a:pt x="353" y="351"/>
                </a:cubicBezTo>
                <a:cubicBezTo>
                  <a:pt x="353" y="351"/>
                  <a:pt x="353" y="351"/>
                  <a:pt x="353" y="351"/>
                </a:cubicBezTo>
                <a:close/>
                <a:moveTo>
                  <a:pt x="352" y="351"/>
                </a:moveTo>
                <a:cubicBezTo>
                  <a:pt x="352" y="351"/>
                  <a:pt x="352" y="351"/>
                  <a:pt x="352" y="351"/>
                </a:cubicBezTo>
                <a:cubicBezTo>
                  <a:pt x="352" y="352"/>
                  <a:pt x="352" y="352"/>
                  <a:pt x="352" y="352"/>
                </a:cubicBezTo>
                <a:cubicBezTo>
                  <a:pt x="352" y="351"/>
                  <a:pt x="352" y="351"/>
                  <a:pt x="352" y="351"/>
                </a:cubicBezTo>
                <a:cubicBezTo>
                  <a:pt x="353" y="351"/>
                  <a:pt x="353" y="351"/>
                  <a:pt x="353" y="351"/>
                </a:cubicBezTo>
                <a:cubicBezTo>
                  <a:pt x="353" y="351"/>
                  <a:pt x="353" y="351"/>
                  <a:pt x="353" y="351"/>
                </a:cubicBezTo>
                <a:cubicBezTo>
                  <a:pt x="352" y="351"/>
                  <a:pt x="352" y="351"/>
                  <a:pt x="352" y="351"/>
                </a:cubicBezTo>
                <a:cubicBezTo>
                  <a:pt x="352" y="351"/>
                  <a:pt x="352" y="351"/>
                  <a:pt x="352" y="351"/>
                </a:cubicBezTo>
                <a:cubicBezTo>
                  <a:pt x="352" y="351"/>
                  <a:pt x="352" y="351"/>
                  <a:pt x="352" y="351"/>
                </a:cubicBezTo>
                <a:close/>
                <a:moveTo>
                  <a:pt x="349" y="351"/>
                </a:moveTo>
                <a:cubicBezTo>
                  <a:pt x="349" y="351"/>
                  <a:pt x="349" y="351"/>
                  <a:pt x="349" y="351"/>
                </a:cubicBezTo>
                <a:cubicBezTo>
                  <a:pt x="349" y="352"/>
                  <a:pt x="349" y="352"/>
                  <a:pt x="349" y="352"/>
                </a:cubicBezTo>
                <a:cubicBezTo>
                  <a:pt x="349" y="352"/>
                  <a:pt x="349" y="352"/>
                  <a:pt x="349" y="352"/>
                </a:cubicBezTo>
                <a:cubicBezTo>
                  <a:pt x="349" y="352"/>
                  <a:pt x="349" y="351"/>
                  <a:pt x="349" y="351"/>
                </a:cubicBezTo>
                <a:close/>
                <a:moveTo>
                  <a:pt x="352" y="351"/>
                </a:moveTo>
                <a:cubicBezTo>
                  <a:pt x="352" y="351"/>
                  <a:pt x="352" y="351"/>
                  <a:pt x="352" y="351"/>
                </a:cubicBezTo>
                <a:cubicBezTo>
                  <a:pt x="352" y="351"/>
                  <a:pt x="352" y="351"/>
                  <a:pt x="352" y="351"/>
                </a:cubicBezTo>
                <a:close/>
                <a:moveTo>
                  <a:pt x="351" y="351"/>
                </a:moveTo>
                <a:cubicBezTo>
                  <a:pt x="351" y="351"/>
                  <a:pt x="351" y="351"/>
                  <a:pt x="351" y="351"/>
                </a:cubicBezTo>
                <a:cubicBezTo>
                  <a:pt x="351" y="351"/>
                  <a:pt x="352" y="351"/>
                  <a:pt x="352" y="350"/>
                </a:cubicBezTo>
                <a:cubicBezTo>
                  <a:pt x="352" y="350"/>
                  <a:pt x="352" y="350"/>
                  <a:pt x="352" y="350"/>
                </a:cubicBezTo>
                <a:cubicBezTo>
                  <a:pt x="351" y="351"/>
                  <a:pt x="351" y="351"/>
                  <a:pt x="351" y="351"/>
                </a:cubicBezTo>
                <a:close/>
                <a:moveTo>
                  <a:pt x="350" y="350"/>
                </a:moveTo>
                <a:cubicBezTo>
                  <a:pt x="350" y="350"/>
                  <a:pt x="350" y="350"/>
                  <a:pt x="350" y="350"/>
                </a:cubicBezTo>
                <a:cubicBezTo>
                  <a:pt x="350" y="350"/>
                  <a:pt x="350" y="350"/>
                  <a:pt x="350" y="350"/>
                </a:cubicBezTo>
                <a:cubicBezTo>
                  <a:pt x="350" y="350"/>
                  <a:pt x="350" y="350"/>
                  <a:pt x="350" y="350"/>
                </a:cubicBezTo>
                <a:cubicBezTo>
                  <a:pt x="350" y="350"/>
                  <a:pt x="350" y="350"/>
                  <a:pt x="350" y="350"/>
                </a:cubicBezTo>
                <a:cubicBezTo>
                  <a:pt x="350" y="350"/>
                  <a:pt x="350" y="350"/>
                  <a:pt x="350" y="350"/>
                </a:cubicBezTo>
                <a:close/>
                <a:moveTo>
                  <a:pt x="350" y="352"/>
                </a:moveTo>
                <a:cubicBezTo>
                  <a:pt x="350" y="352"/>
                  <a:pt x="351" y="352"/>
                  <a:pt x="351" y="352"/>
                </a:cubicBezTo>
                <a:cubicBezTo>
                  <a:pt x="351" y="352"/>
                  <a:pt x="351" y="352"/>
                  <a:pt x="351" y="352"/>
                </a:cubicBezTo>
                <a:cubicBezTo>
                  <a:pt x="351" y="352"/>
                  <a:pt x="351" y="352"/>
                  <a:pt x="351" y="352"/>
                </a:cubicBezTo>
                <a:cubicBezTo>
                  <a:pt x="351" y="352"/>
                  <a:pt x="350" y="352"/>
                  <a:pt x="350" y="352"/>
                </a:cubicBezTo>
                <a:cubicBezTo>
                  <a:pt x="350" y="352"/>
                  <a:pt x="350" y="352"/>
                  <a:pt x="350" y="352"/>
                </a:cubicBezTo>
                <a:cubicBezTo>
                  <a:pt x="350" y="351"/>
                  <a:pt x="350" y="351"/>
                  <a:pt x="350" y="351"/>
                </a:cubicBezTo>
                <a:cubicBezTo>
                  <a:pt x="350" y="352"/>
                  <a:pt x="350" y="352"/>
                  <a:pt x="350" y="352"/>
                </a:cubicBezTo>
                <a:cubicBezTo>
                  <a:pt x="350" y="352"/>
                  <a:pt x="350" y="352"/>
                  <a:pt x="350" y="352"/>
                </a:cubicBezTo>
                <a:close/>
                <a:moveTo>
                  <a:pt x="350" y="351"/>
                </a:moveTo>
                <a:cubicBezTo>
                  <a:pt x="350" y="351"/>
                  <a:pt x="350" y="351"/>
                  <a:pt x="350" y="351"/>
                </a:cubicBezTo>
                <a:cubicBezTo>
                  <a:pt x="350" y="351"/>
                  <a:pt x="350" y="351"/>
                  <a:pt x="350" y="351"/>
                </a:cubicBezTo>
                <a:cubicBezTo>
                  <a:pt x="350" y="351"/>
                  <a:pt x="350" y="351"/>
                  <a:pt x="350" y="351"/>
                </a:cubicBezTo>
                <a:cubicBezTo>
                  <a:pt x="350" y="351"/>
                  <a:pt x="350" y="351"/>
                  <a:pt x="350" y="351"/>
                </a:cubicBezTo>
                <a:close/>
                <a:moveTo>
                  <a:pt x="349" y="352"/>
                </a:moveTo>
                <a:cubicBezTo>
                  <a:pt x="349" y="352"/>
                  <a:pt x="349" y="352"/>
                  <a:pt x="350" y="352"/>
                </a:cubicBezTo>
                <a:cubicBezTo>
                  <a:pt x="350" y="352"/>
                  <a:pt x="350" y="352"/>
                  <a:pt x="350" y="352"/>
                </a:cubicBezTo>
                <a:cubicBezTo>
                  <a:pt x="350" y="352"/>
                  <a:pt x="350" y="352"/>
                  <a:pt x="350" y="351"/>
                </a:cubicBezTo>
                <a:cubicBezTo>
                  <a:pt x="350" y="351"/>
                  <a:pt x="350" y="351"/>
                  <a:pt x="350" y="351"/>
                </a:cubicBezTo>
                <a:cubicBezTo>
                  <a:pt x="350" y="351"/>
                  <a:pt x="349" y="351"/>
                  <a:pt x="349" y="351"/>
                </a:cubicBezTo>
                <a:cubicBezTo>
                  <a:pt x="349" y="352"/>
                  <a:pt x="349" y="352"/>
                  <a:pt x="349" y="352"/>
                </a:cubicBezTo>
                <a:close/>
                <a:moveTo>
                  <a:pt x="349" y="351"/>
                </a:moveTo>
                <a:cubicBezTo>
                  <a:pt x="349" y="351"/>
                  <a:pt x="349" y="351"/>
                  <a:pt x="349" y="351"/>
                </a:cubicBezTo>
                <a:cubicBezTo>
                  <a:pt x="349" y="351"/>
                  <a:pt x="349" y="351"/>
                  <a:pt x="349" y="351"/>
                </a:cubicBezTo>
                <a:cubicBezTo>
                  <a:pt x="349" y="351"/>
                  <a:pt x="349" y="351"/>
                  <a:pt x="349" y="351"/>
                </a:cubicBezTo>
                <a:close/>
                <a:moveTo>
                  <a:pt x="349" y="351"/>
                </a:moveTo>
                <a:cubicBezTo>
                  <a:pt x="349" y="351"/>
                  <a:pt x="349" y="351"/>
                  <a:pt x="349" y="351"/>
                </a:cubicBezTo>
                <a:cubicBezTo>
                  <a:pt x="349" y="352"/>
                  <a:pt x="349" y="352"/>
                  <a:pt x="349" y="352"/>
                </a:cubicBezTo>
                <a:cubicBezTo>
                  <a:pt x="349" y="351"/>
                  <a:pt x="349" y="351"/>
                  <a:pt x="349" y="351"/>
                </a:cubicBezTo>
                <a:cubicBezTo>
                  <a:pt x="349" y="351"/>
                  <a:pt x="349" y="351"/>
                  <a:pt x="349" y="351"/>
                </a:cubicBezTo>
                <a:close/>
                <a:moveTo>
                  <a:pt x="349" y="351"/>
                </a:moveTo>
                <a:cubicBezTo>
                  <a:pt x="349" y="351"/>
                  <a:pt x="349" y="351"/>
                  <a:pt x="349" y="351"/>
                </a:cubicBezTo>
                <a:cubicBezTo>
                  <a:pt x="349" y="351"/>
                  <a:pt x="349" y="351"/>
                  <a:pt x="349" y="351"/>
                </a:cubicBezTo>
                <a:cubicBezTo>
                  <a:pt x="349" y="351"/>
                  <a:pt x="349" y="351"/>
                  <a:pt x="349" y="351"/>
                </a:cubicBezTo>
                <a:cubicBezTo>
                  <a:pt x="349" y="351"/>
                  <a:pt x="349" y="351"/>
                  <a:pt x="349" y="351"/>
                </a:cubicBezTo>
                <a:close/>
                <a:moveTo>
                  <a:pt x="349" y="351"/>
                </a:moveTo>
                <a:cubicBezTo>
                  <a:pt x="349" y="351"/>
                  <a:pt x="349" y="351"/>
                  <a:pt x="349" y="351"/>
                </a:cubicBezTo>
                <a:cubicBezTo>
                  <a:pt x="349" y="351"/>
                  <a:pt x="349" y="351"/>
                  <a:pt x="349" y="351"/>
                </a:cubicBezTo>
                <a:cubicBezTo>
                  <a:pt x="349" y="351"/>
                  <a:pt x="349" y="351"/>
                  <a:pt x="349" y="351"/>
                </a:cubicBezTo>
                <a:cubicBezTo>
                  <a:pt x="349" y="351"/>
                  <a:pt x="349" y="351"/>
                  <a:pt x="349" y="351"/>
                </a:cubicBezTo>
                <a:close/>
                <a:moveTo>
                  <a:pt x="348" y="351"/>
                </a:moveTo>
                <a:cubicBezTo>
                  <a:pt x="348" y="351"/>
                  <a:pt x="348" y="351"/>
                  <a:pt x="348" y="351"/>
                </a:cubicBezTo>
                <a:cubicBezTo>
                  <a:pt x="348" y="351"/>
                  <a:pt x="348" y="351"/>
                  <a:pt x="348" y="351"/>
                </a:cubicBezTo>
                <a:cubicBezTo>
                  <a:pt x="348" y="351"/>
                  <a:pt x="348" y="351"/>
                  <a:pt x="348" y="351"/>
                </a:cubicBezTo>
                <a:cubicBezTo>
                  <a:pt x="348" y="351"/>
                  <a:pt x="348" y="351"/>
                  <a:pt x="348" y="351"/>
                </a:cubicBezTo>
                <a:close/>
                <a:moveTo>
                  <a:pt x="348" y="351"/>
                </a:moveTo>
                <a:cubicBezTo>
                  <a:pt x="348" y="351"/>
                  <a:pt x="348" y="351"/>
                  <a:pt x="348" y="351"/>
                </a:cubicBezTo>
                <a:cubicBezTo>
                  <a:pt x="348" y="351"/>
                  <a:pt x="348" y="351"/>
                  <a:pt x="348" y="351"/>
                </a:cubicBezTo>
                <a:cubicBezTo>
                  <a:pt x="348" y="351"/>
                  <a:pt x="348" y="351"/>
                  <a:pt x="348" y="351"/>
                </a:cubicBezTo>
                <a:cubicBezTo>
                  <a:pt x="348" y="351"/>
                  <a:pt x="348" y="351"/>
                  <a:pt x="348" y="351"/>
                </a:cubicBezTo>
                <a:close/>
                <a:moveTo>
                  <a:pt x="347" y="350"/>
                </a:moveTo>
                <a:cubicBezTo>
                  <a:pt x="347" y="350"/>
                  <a:pt x="347" y="350"/>
                  <a:pt x="347" y="350"/>
                </a:cubicBezTo>
                <a:cubicBezTo>
                  <a:pt x="347" y="350"/>
                  <a:pt x="347" y="350"/>
                  <a:pt x="347" y="350"/>
                </a:cubicBezTo>
                <a:cubicBezTo>
                  <a:pt x="347" y="350"/>
                  <a:pt x="347" y="350"/>
                  <a:pt x="347" y="350"/>
                </a:cubicBezTo>
                <a:close/>
                <a:moveTo>
                  <a:pt x="347" y="351"/>
                </a:moveTo>
                <a:cubicBezTo>
                  <a:pt x="347" y="351"/>
                  <a:pt x="347" y="351"/>
                  <a:pt x="347" y="352"/>
                </a:cubicBezTo>
                <a:cubicBezTo>
                  <a:pt x="347" y="352"/>
                  <a:pt x="347" y="352"/>
                  <a:pt x="347" y="352"/>
                </a:cubicBezTo>
                <a:cubicBezTo>
                  <a:pt x="347" y="351"/>
                  <a:pt x="347" y="351"/>
                  <a:pt x="347" y="351"/>
                </a:cubicBezTo>
                <a:close/>
                <a:moveTo>
                  <a:pt x="347" y="351"/>
                </a:moveTo>
                <a:cubicBezTo>
                  <a:pt x="347" y="351"/>
                  <a:pt x="347" y="351"/>
                  <a:pt x="347" y="351"/>
                </a:cubicBezTo>
                <a:cubicBezTo>
                  <a:pt x="347" y="351"/>
                  <a:pt x="347" y="351"/>
                  <a:pt x="347" y="351"/>
                </a:cubicBezTo>
                <a:cubicBezTo>
                  <a:pt x="347" y="351"/>
                  <a:pt x="347" y="351"/>
                  <a:pt x="347" y="351"/>
                </a:cubicBezTo>
                <a:close/>
                <a:moveTo>
                  <a:pt x="346" y="355"/>
                </a:moveTo>
                <a:cubicBezTo>
                  <a:pt x="346" y="354"/>
                  <a:pt x="346" y="354"/>
                  <a:pt x="346" y="354"/>
                </a:cubicBezTo>
                <a:cubicBezTo>
                  <a:pt x="346" y="354"/>
                  <a:pt x="346" y="354"/>
                  <a:pt x="346" y="354"/>
                </a:cubicBezTo>
                <a:cubicBezTo>
                  <a:pt x="346" y="354"/>
                  <a:pt x="346" y="355"/>
                  <a:pt x="346" y="355"/>
                </a:cubicBezTo>
                <a:cubicBezTo>
                  <a:pt x="346" y="355"/>
                  <a:pt x="346" y="355"/>
                  <a:pt x="346" y="355"/>
                </a:cubicBezTo>
                <a:close/>
                <a:moveTo>
                  <a:pt x="346" y="355"/>
                </a:moveTo>
                <a:cubicBezTo>
                  <a:pt x="346" y="354"/>
                  <a:pt x="346" y="354"/>
                  <a:pt x="346" y="354"/>
                </a:cubicBezTo>
                <a:cubicBezTo>
                  <a:pt x="346" y="354"/>
                  <a:pt x="346" y="354"/>
                  <a:pt x="346" y="355"/>
                </a:cubicBezTo>
                <a:cubicBezTo>
                  <a:pt x="346" y="355"/>
                  <a:pt x="346" y="355"/>
                  <a:pt x="346" y="355"/>
                </a:cubicBezTo>
                <a:close/>
                <a:moveTo>
                  <a:pt x="346" y="354"/>
                </a:moveTo>
                <a:cubicBezTo>
                  <a:pt x="346" y="354"/>
                  <a:pt x="346" y="354"/>
                  <a:pt x="346" y="354"/>
                </a:cubicBezTo>
                <a:cubicBezTo>
                  <a:pt x="346" y="354"/>
                  <a:pt x="346" y="354"/>
                  <a:pt x="346" y="354"/>
                </a:cubicBezTo>
                <a:cubicBezTo>
                  <a:pt x="346" y="354"/>
                  <a:pt x="346" y="354"/>
                  <a:pt x="346" y="354"/>
                </a:cubicBezTo>
                <a:cubicBezTo>
                  <a:pt x="346" y="355"/>
                  <a:pt x="346" y="355"/>
                  <a:pt x="346" y="355"/>
                </a:cubicBezTo>
                <a:cubicBezTo>
                  <a:pt x="346" y="354"/>
                  <a:pt x="346" y="354"/>
                  <a:pt x="346" y="354"/>
                </a:cubicBezTo>
                <a:close/>
                <a:moveTo>
                  <a:pt x="346" y="354"/>
                </a:moveTo>
                <a:cubicBezTo>
                  <a:pt x="346" y="354"/>
                  <a:pt x="346" y="354"/>
                  <a:pt x="346" y="354"/>
                </a:cubicBezTo>
                <a:cubicBezTo>
                  <a:pt x="346" y="354"/>
                  <a:pt x="346" y="354"/>
                  <a:pt x="346" y="354"/>
                </a:cubicBezTo>
                <a:cubicBezTo>
                  <a:pt x="346" y="354"/>
                  <a:pt x="346" y="354"/>
                  <a:pt x="346" y="354"/>
                </a:cubicBezTo>
                <a:cubicBezTo>
                  <a:pt x="346" y="354"/>
                  <a:pt x="346" y="354"/>
                  <a:pt x="346" y="354"/>
                </a:cubicBezTo>
                <a:cubicBezTo>
                  <a:pt x="346" y="354"/>
                  <a:pt x="346" y="354"/>
                  <a:pt x="346" y="354"/>
                </a:cubicBezTo>
                <a:cubicBezTo>
                  <a:pt x="346" y="354"/>
                  <a:pt x="346" y="354"/>
                  <a:pt x="346" y="354"/>
                </a:cubicBezTo>
                <a:close/>
                <a:moveTo>
                  <a:pt x="346" y="354"/>
                </a:moveTo>
                <a:cubicBezTo>
                  <a:pt x="346" y="354"/>
                  <a:pt x="346" y="354"/>
                  <a:pt x="346" y="354"/>
                </a:cubicBezTo>
                <a:cubicBezTo>
                  <a:pt x="346" y="354"/>
                  <a:pt x="346" y="354"/>
                  <a:pt x="346" y="354"/>
                </a:cubicBezTo>
                <a:cubicBezTo>
                  <a:pt x="346" y="354"/>
                  <a:pt x="346" y="354"/>
                  <a:pt x="346" y="354"/>
                </a:cubicBezTo>
                <a:cubicBezTo>
                  <a:pt x="346" y="354"/>
                  <a:pt x="346" y="354"/>
                  <a:pt x="346" y="354"/>
                </a:cubicBezTo>
                <a:close/>
                <a:moveTo>
                  <a:pt x="346" y="354"/>
                </a:moveTo>
                <a:cubicBezTo>
                  <a:pt x="346" y="355"/>
                  <a:pt x="346" y="355"/>
                  <a:pt x="346" y="355"/>
                </a:cubicBezTo>
                <a:cubicBezTo>
                  <a:pt x="346" y="355"/>
                  <a:pt x="346" y="355"/>
                  <a:pt x="346" y="355"/>
                </a:cubicBezTo>
                <a:cubicBezTo>
                  <a:pt x="346" y="355"/>
                  <a:pt x="346" y="355"/>
                  <a:pt x="346" y="354"/>
                </a:cubicBezTo>
                <a:close/>
                <a:moveTo>
                  <a:pt x="346" y="353"/>
                </a:moveTo>
                <a:cubicBezTo>
                  <a:pt x="346" y="353"/>
                  <a:pt x="346" y="353"/>
                  <a:pt x="346" y="354"/>
                </a:cubicBezTo>
                <a:cubicBezTo>
                  <a:pt x="346" y="354"/>
                  <a:pt x="346" y="354"/>
                  <a:pt x="346" y="354"/>
                </a:cubicBezTo>
                <a:cubicBezTo>
                  <a:pt x="346" y="354"/>
                  <a:pt x="346" y="354"/>
                  <a:pt x="346" y="354"/>
                </a:cubicBezTo>
                <a:cubicBezTo>
                  <a:pt x="346" y="354"/>
                  <a:pt x="346" y="354"/>
                  <a:pt x="346" y="354"/>
                </a:cubicBezTo>
                <a:cubicBezTo>
                  <a:pt x="346" y="354"/>
                  <a:pt x="346" y="354"/>
                  <a:pt x="346" y="354"/>
                </a:cubicBezTo>
                <a:cubicBezTo>
                  <a:pt x="346" y="354"/>
                  <a:pt x="346" y="354"/>
                  <a:pt x="346" y="354"/>
                </a:cubicBezTo>
                <a:cubicBezTo>
                  <a:pt x="346" y="354"/>
                  <a:pt x="346" y="354"/>
                  <a:pt x="346" y="354"/>
                </a:cubicBezTo>
                <a:lnTo>
                  <a:pt x="346" y="353"/>
                </a:lnTo>
                <a:close/>
                <a:moveTo>
                  <a:pt x="346" y="352"/>
                </a:moveTo>
                <a:cubicBezTo>
                  <a:pt x="346" y="352"/>
                  <a:pt x="346" y="352"/>
                  <a:pt x="346" y="352"/>
                </a:cubicBezTo>
                <a:cubicBezTo>
                  <a:pt x="346" y="352"/>
                  <a:pt x="346" y="352"/>
                  <a:pt x="346" y="352"/>
                </a:cubicBezTo>
                <a:cubicBezTo>
                  <a:pt x="346" y="352"/>
                  <a:pt x="346" y="352"/>
                  <a:pt x="346" y="352"/>
                </a:cubicBezTo>
                <a:close/>
                <a:moveTo>
                  <a:pt x="346" y="352"/>
                </a:moveTo>
                <a:cubicBezTo>
                  <a:pt x="346" y="352"/>
                  <a:pt x="346" y="352"/>
                  <a:pt x="346" y="352"/>
                </a:cubicBezTo>
                <a:cubicBezTo>
                  <a:pt x="346" y="352"/>
                  <a:pt x="346" y="352"/>
                  <a:pt x="346" y="352"/>
                </a:cubicBezTo>
                <a:cubicBezTo>
                  <a:pt x="346" y="352"/>
                  <a:pt x="346" y="352"/>
                  <a:pt x="346" y="352"/>
                </a:cubicBezTo>
                <a:close/>
                <a:moveTo>
                  <a:pt x="346" y="351"/>
                </a:moveTo>
                <a:cubicBezTo>
                  <a:pt x="346" y="351"/>
                  <a:pt x="346" y="351"/>
                  <a:pt x="346" y="351"/>
                </a:cubicBezTo>
                <a:cubicBezTo>
                  <a:pt x="346" y="352"/>
                  <a:pt x="346" y="352"/>
                  <a:pt x="346" y="352"/>
                </a:cubicBezTo>
                <a:cubicBezTo>
                  <a:pt x="346" y="352"/>
                  <a:pt x="346" y="352"/>
                  <a:pt x="346" y="352"/>
                </a:cubicBezTo>
                <a:cubicBezTo>
                  <a:pt x="346" y="352"/>
                  <a:pt x="346" y="352"/>
                  <a:pt x="346" y="351"/>
                </a:cubicBezTo>
                <a:close/>
                <a:moveTo>
                  <a:pt x="347" y="351"/>
                </a:moveTo>
                <a:cubicBezTo>
                  <a:pt x="346" y="350"/>
                  <a:pt x="346" y="350"/>
                  <a:pt x="346" y="350"/>
                </a:cubicBezTo>
                <a:cubicBezTo>
                  <a:pt x="347" y="351"/>
                  <a:pt x="347" y="351"/>
                  <a:pt x="347" y="351"/>
                </a:cubicBezTo>
                <a:cubicBezTo>
                  <a:pt x="347" y="351"/>
                  <a:pt x="347" y="351"/>
                  <a:pt x="347" y="351"/>
                </a:cubicBezTo>
                <a:cubicBezTo>
                  <a:pt x="347" y="351"/>
                  <a:pt x="347" y="351"/>
                  <a:pt x="347" y="351"/>
                </a:cubicBezTo>
                <a:close/>
                <a:moveTo>
                  <a:pt x="347" y="350"/>
                </a:moveTo>
                <a:cubicBezTo>
                  <a:pt x="347" y="350"/>
                  <a:pt x="346" y="350"/>
                  <a:pt x="346" y="349"/>
                </a:cubicBezTo>
                <a:cubicBezTo>
                  <a:pt x="346" y="350"/>
                  <a:pt x="346" y="350"/>
                  <a:pt x="346" y="350"/>
                </a:cubicBezTo>
                <a:cubicBezTo>
                  <a:pt x="347" y="350"/>
                  <a:pt x="347" y="350"/>
                  <a:pt x="347" y="350"/>
                </a:cubicBezTo>
                <a:cubicBezTo>
                  <a:pt x="347" y="350"/>
                  <a:pt x="347" y="350"/>
                  <a:pt x="347" y="350"/>
                </a:cubicBezTo>
                <a:close/>
                <a:moveTo>
                  <a:pt x="346" y="349"/>
                </a:moveTo>
                <a:cubicBezTo>
                  <a:pt x="346" y="349"/>
                  <a:pt x="346" y="349"/>
                  <a:pt x="346" y="349"/>
                </a:cubicBezTo>
                <a:cubicBezTo>
                  <a:pt x="346" y="349"/>
                  <a:pt x="346" y="349"/>
                  <a:pt x="347" y="349"/>
                </a:cubicBezTo>
                <a:cubicBezTo>
                  <a:pt x="347" y="349"/>
                  <a:pt x="347" y="349"/>
                  <a:pt x="347" y="349"/>
                </a:cubicBezTo>
                <a:cubicBezTo>
                  <a:pt x="346" y="349"/>
                  <a:pt x="346" y="349"/>
                  <a:pt x="346" y="349"/>
                </a:cubicBezTo>
                <a:close/>
                <a:moveTo>
                  <a:pt x="346" y="350"/>
                </a:moveTo>
                <a:cubicBezTo>
                  <a:pt x="346" y="350"/>
                  <a:pt x="346" y="350"/>
                  <a:pt x="346" y="350"/>
                </a:cubicBezTo>
                <a:cubicBezTo>
                  <a:pt x="346" y="350"/>
                  <a:pt x="346" y="350"/>
                  <a:pt x="346" y="350"/>
                </a:cubicBezTo>
                <a:close/>
                <a:moveTo>
                  <a:pt x="346" y="351"/>
                </a:moveTo>
                <a:cubicBezTo>
                  <a:pt x="346" y="351"/>
                  <a:pt x="346" y="351"/>
                  <a:pt x="346" y="351"/>
                </a:cubicBezTo>
                <a:cubicBezTo>
                  <a:pt x="346" y="351"/>
                  <a:pt x="347" y="351"/>
                  <a:pt x="347" y="351"/>
                </a:cubicBezTo>
                <a:cubicBezTo>
                  <a:pt x="347" y="351"/>
                  <a:pt x="347" y="351"/>
                  <a:pt x="346" y="350"/>
                </a:cubicBezTo>
                <a:cubicBezTo>
                  <a:pt x="346" y="350"/>
                  <a:pt x="346" y="350"/>
                  <a:pt x="346" y="350"/>
                </a:cubicBezTo>
                <a:cubicBezTo>
                  <a:pt x="346" y="350"/>
                  <a:pt x="346" y="351"/>
                  <a:pt x="346" y="351"/>
                </a:cubicBezTo>
                <a:close/>
                <a:moveTo>
                  <a:pt x="346" y="347"/>
                </a:moveTo>
                <a:cubicBezTo>
                  <a:pt x="346" y="346"/>
                  <a:pt x="346" y="346"/>
                  <a:pt x="346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346"/>
                  <a:pt x="346" y="346"/>
                  <a:pt x="346" y="347"/>
                </a:cubicBezTo>
                <a:cubicBezTo>
                  <a:pt x="346" y="347"/>
                  <a:pt x="346" y="347"/>
                  <a:pt x="346" y="347"/>
                </a:cubicBezTo>
                <a:close/>
                <a:moveTo>
                  <a:pt x="346" y="345"/>
                </a:moveTo>
                <a:cubicBezTo>
                  <a:pt x="346" y="346"/>
                  <a:pt x="346" y="346"/>
                  <a:pt x="346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346"/>
                  <a:pt x="346" y="346"/>
                  <a:pt x="346" y="345"/>
                </a:cubicBezTo>
                <a:cubicBezTo>
                  <a:pt x="346" y="345"/>
                  <a:pt x="346" y="345"/>
                  <a:pt x="346" y="345"/>
                </a:cubicBezTo>
                <a:close/>
                <a:moveTo>
                  <a:pt x="346" y="351"/>
                </a:moveTo>
                <a:cubicBezTo>
                  <a:pt x="346" y="351"/>
                  <a:pt x="346" y="351"/>
                  <a:pt x="346" y="351"/>
                </a:cubicBezTo>
                <a:cubicBezTo>
                  <a:pt x="346" y="351"/>
                  <a:pt x="346" y="351"/>
                  <a:pt x="346" y="351"/>
                </a:cubicBezTo>
                <a:cubicBezTo>
                  <a:pt x="346" y="351"/>
                  <a:pt x="346" y="351"/>
                  <a:pt x="346" y="351"/>
                </a:cubicBezTo>
                <a:close/>
                <a:moveTo>
                  <a:pt x="346" y="352"/>
                </a:moveTo>
                <a:cubicBezTo>
                  <a:pt x="346" y="352"/>
                  <a:pt x="346" y="352"/>
                  <a:pt x="346" y="352"/>
                </a:cubicBezTo>
                <a:cubicBezTo>
                  <a:pt x="346" y="352"/>
                  <a:pt x="346" y="352"/>
                  <a:pt x="346" y="352"/>
                </a:cubicBezTo>
                <a:cubicBezTo>
                  <a:pt x="346" y="352"/>
                  <a:pt x="346" y="352"/>
                  <a:pt x="346" y="352"/>
                </a:cubicBezTo>
                <a:close/>
                <a:moveTo>
                  <a:pt x="346" y="351"/>
                </a:moveTo>
                <a:cubicBezTo>
                  <a:pt x="346" y="352"/>
                  <a:pt x="346" y="352"/>
                  <a:pt x="346" y="352"/>
                </a:cubicBezTo>
                <a:cubicBezTo>
                  <a:pt x="346" y="352"/>
                  <a:pt x="346" y="352"/>
                  <a:pt x="346" y="352"/>
                </a:cubicBezTo>
                <a:cubicBezTo>
                  <a:pt x="346" y="352"/>
                  <a:pt x="346" y="352"/>
                  <a:pt x="346" y="351"/>
                </a:cubicBezTo>
                <a:close/>
                <a:moveTo>
                  <a:pt x="346" y="355"/>
                </a:moveTo>
                <a:cubicBezTo>
                  <a:pt x="346" y="355"/>
                  <a:pt x="346" y="355"/>
                  <a:pt x="346" y="355"/>
                </a:cubicBezTo>
                <a:cubicBezTo>
                  <a:pt x="346" y="354"/>
                  <a:pt x="346" y="354"/>
                  <a:pt x="346" y="354"/>
                </a:cubicBezTo>
                <a:cubicBezTo>
                  <a:pt x="346" y="355"/>
                  <a:pt x="345" y="355"/>
                  <a:pt x="346" y="355"/>
                </a:cubicBezTo>
                <a:close/>
                <a:moveTo>
                  <a:pt x="345" y="352"/>
                </a:moveTo>
                <a:cubicBezTo>
                  <a:pt x="345" y="352"/>
                  <a:pt x="345" y="352"/>
                  <a:pt x="345" y="352"/>
                </a:cubicBezTo>
                <a:cubicBezTo>
                  <a:pt x="345" y="352"/>
                  <a:pt x="345" y="352"/>
                  <a:pt x="345" y="352"/>
                </a:cubicBezTo>
                <a:cubicBezTo>
                  <a:pt x="345" y="352"/>
                  <a:pt x="345" y="352"/>
                  <a:pt x="345" y="352"/>
                </a:cubicBezTo>
                <a:close/>
                <a:moveTo>
                  <a:pt x="344" y="351"/>
                </a:moveTo>
                <a:cubicBezTo>
                  <a:pt x="344" y="351"/>
                  <a:pt x="344" y="351"/>
                  <a:pt x="344" y="351"/>
                </a:cubicBezTo>
                <a:cubicBezTo>
                  <a:pt x="344" y="351"/>
                  <a:pt x="344" y="352"/>
                  <a:pt x="344" y="352"/>
                </a:cubicBezTo>
                <a:cubicBezTo>
                  <a:pt x="345" y="352"/>
                  <a:pt x="345" y="352"/>
                  <a:pt x="345" y="352"/>
                </a:cubicBezTo>
                <a:cubicBezTo>
                  <a:pt x="344" y="351"/>
                  <a:pt x="344" y="351"/>
                  <a:pt x="344" y="351"/>
                </a:cubicBezTo>
                <a:cubicBezTo>
                  <a:pt x="344" y="351"/>
                  <a:pt x="344" y="351"/>
                  <a:pt x="344" y="351"/>
                </a:cubicBezTo>
                <a:close/>
                <a:moveTo>
                  <a:pt x="343" y="349"/>
                </a:moveTo>
                <a:cubicBezTo>
                  <a:pt x="343" y="350"/>
                  <a:pt x="344" y="351"/>
                  <a:pt x="344" y="351"/>
                </a:cubicBezTo>
                <a:cubicBezTo>
                  <a:pt x="344" y="351"/>
                  <a:pt x="344" y="351"/>
                  <a:pt x="344" y="351"/>
                </a:cubicBezTo>
                <a:cubicBezTo>
                  <a:pt x="344" y="351"/>
                  <a:pt x="344" y="351"/>
                  <a:pt x="344" y="351"/>
                </a:cubicBezTo>
                <a:cubicBezTo>
                  <a:pt x="344" y="351"/>
                  <a:pt x="344" y="351"/>
                  <a:pt x="344" y="351"/>
                </a:cubicBezTo>
                <a:cubicBezTo>
                  <a:pt x="344" y="350"/>
                  <a:pt x="344" y="350"/>
                  <a:pt x="344" y="350"/>
                </a:cubicBezTo>
                <a:cubicBezTo>
                  <a:pt x="344" y="350"/>
                  <a:pt x="344" y="350"/>
                  <a:pt x="344" y="350"/>
                </a:cubicBezTo>
                <a:cubicBezTo>
                  <a:pt x="344" y="350"/>
                  <a:pt x="344" y="350"/>
                  <a:pt x="344" y="350"/>
                </a:cubicBezTo>
                <a:cubicBezTo>
                  <a:pt x="343" y="350"/>
                  <a:pt x="343" y="350"/>
                  <a:pt x="343" y="349"/>
                </a:cubicBezTo>
                <a:cubicBezTo>
                  <a:pt x="342" y="349"/>
                  <a:pt x="343" y="349"/>
                  <a:pt x="343" y="349"/>
                </a:cubicBezTo>
                <a:close/>
                <a:moveTo>
                  <a:pt x="341" y="350"/>
                </a:moveTo>
                <a:cubicBezTo>
                  <a:pt x="341" y="350"/>
                  <a:pt x="341" y="350"/>
                  <a:pt x="341" y="351"/>
                </a:cubicBezTo>
                <a:cubicBezTo>
                  <a:pt x="341" y="351"/>
                  <a:pt x="342" y="351"/>
                  <a:pt x="342" y="350"/>
                </a:cubicBezTo>
                <a:cubicBezTo>
                  <a:pt x="341" y="350"/>
                  <a:pt x="341" y="350"/>
                  <a:pt x="341" y="350"/>
                </a:cubicBezTo>
                <a:cubicBezTo>
                  <a:pt x="341" y="350"/>
                  <a:pt x="341" y="350"/>
                  <a:pt x="341" y="350"/>
                </a:cubicBezTo>
                <a:close/>
                <a:moveTo>
                  <a:pt x="340" y="349"/>
                </a:moveTo>
                <a:cubicBezTo>
                  <a:pt x="340" y="349"/>
                  <a:pt x="340" y="349"/>
                  <a:pt x="340" y="349"/>
                </a:cubicBezTo>
                <a:cubicBezTo>
                  <a:pt x="340" y="349"/>
                  <a:pt x="340" y="349"/>
                  <a:pt x="340" y="349"/>
                </a:cubicBezTo>
                <a:cubicBezTo>
                  <a:pt x="340" y="349"/>
                  <a:pt x="340" y="349"/>
                  <a:pt x="340" y="349"/>
                </a:cubicBezTo>
                <a:close/>
                <a:moveTo>
                  <a:pt x="339" y="346"/>
                </a:moveTo>
                <a:cubicBezTo>
                  <a:pt x="339" y="346"/>
                  <a:pt x="339" y="346"/>
                  <a:pt x="339" y="346"/>
                </a:cubicBezTo>
                <a:cubicBezTo>
                  <a:pt x="339" y="346"/>
                  <a:pt x="339" y="346"/>
                  <a:pt x="339" y="346"/>
                </a:cubicBezTo>
                <a:close/>
                <a:moveTo>
                  <a:pt x="339" y="343"/>
                </a:moveTo>
                <a:cubicBezTo>
                  <a:pt x="339" y="343"/>
                  <a:pt x="339" y="343"/>
                  <a:pt x="339" y="343"/>
                </a:cubicBezTo>
                <a:cubicBezTo>
                  <a:pt x="338" y="343"/>
                  <a:pt x="339" y="343"/>
                  <a:pt x="339" y="343"/>
                </a:cubicBezTo>
                <a:close/>
                <a:moveTo>
                  <a:pt x="333" y="348"/>
                </a:moveTo>
                <a:cubicBezTo>
                  <a:pt x="334" y="348"/>
                  <a:pt x="334" y="348"/>
                  <a:pt x="334" y="347"/>
                </a:cubicBezTo>
                <a:cubicBezTo>
                  <a:pt x="335" y="346"/>
                  <a:pt x="335" y="346"/>
                  <a:pt x="335" y="345"/>
                </a:cubicBezTo>
                <a:cubicBezTo>
                  <a:pt x="336" y="346"/>
                  <a:pt x="336" y="346"/>
                  <a:pt x="337" y="346"/>
                </a:cubicBezTo>
                <a:cubicBezTo>
                  <a:pt x="337" y="345"/>
                  <a:pt x="337" y="344"/>
                  <a:pt x="338" y="344"/>
                </a:cubicBezTo>
                <a:cubicBezTo>
                  <a:pt x="338" y="345"/>
                  <a:pt x="338" y="345"/>
                  <a:pt x="338" y="345"/>
                </a:cubicBezTo>
                <a:cubicBezTo>
                  <a:pt x="338" y="345"/>
                  <a:pt x="339" y="345"/>
                  <a:pt x="339" y="345"/>
                </a:cubicBezTo>
                <a:cubicBezTo>
                  <a:pt x="339" y="345"/>
                  <a:pt x="339" y="345"/>
                  <a:pt x="339" y="345"/>
                </a:cubicBezTo>
                <a:cubicBezTo>
                  <a:pt x="338" y="345"/>
                  <a:pt x="338" y="344"/>
                  <a:pt x="338" y="344"/>
                </a:cubicBezTo>
                <a:cubicBezTo>
                  <a:pt x="338" y="344"/>
                  <a:pt x="338" y="344"/>
                  <a:pt x="338" y="344"/>
                </a:cubicBezTo>
                <a:cubicBezTo>
                  <a:pt x="338" y="343"/>
                  <a:pt x="337" y="343"/>
                  <a:pt x="336" y="344"/>
                </a:cubicBezTo>
                <a:cubicBezTo>
                  <a:pt x="335" y="345"/>
                  <a:pt x="335" y="343"/>
                  <a:pt x="334" y="344"/>
                </a:cubicBezTo>
                <a:cubicBezTo>
                  <a:pt x="335" y="345"/>
                  <a:pt x="334" y="347"/>
                  <a:pt x="333" y="348"/>
                </a:cubicBezTo>
                <a:close/>
                <a:moveTo>
                  <a:pt x="244" y="291"/>
                </a:moveTo>
                <a:cubicBezTo>
                  <a:pt x="244" y="291"/>
                  <a:pt x="244" y="291"/>
                  <a:pt x="244" y="291"/>
                </a:cubicBezTo>
                <a:cubicBezTo>
                  <a:pt x="244" y="291"/>
                  <a:pt x="244" y="291"/>
                  <a:pt x="244" y="291"/>
                </a:cubicBezTo>
                <a:close/>
                <a:moveTo>
                  <a:pt x="253" y="297"/>
                </a:moveTo>
                <a:cubicBezTo>
                  <a:pt x="253" y="297"/>
                  <a:pt x="253" y="297"/>
                  <a:pt x="253" y="297"/>
                </a:cubicBezTo>
                <a:cubicBezTo>
                  <a:pt x="253" y="297"/>
                  <a:pt x="253" y="297"/>
                  <a:pt x="253" y="297"/>
                </a:cubicBezTo>
                <a:cubicBezTo>
                  <a:pt x="253" y="297"/>
                  <a:pt x="253" y="297"/>
                  <a:pt x="253" y="297"/>
                </a:cubicBezTo>
                <a:close/>
                <a:moveTo>
                  <a:pt x="351" y="363"/>
                </a:moveTo>
                <a:cubicBezTo>
                  <a:pt x="352" y="361"/>
                  <a:pt x="352" y="361"/>
                  <a:pt x="352" y="361"/>
                </a:cubicBezTo>
                <a:cubicBezTo>
                  <a:pt x="351" y="361"/>
                  <a:pt x="351" y="362"/>
                  <a:pt x="351" y="363"/>
                </a:cubicBezTo>
                <a:close/>
                <a:moveTo>
                  <a:pt x="337" y="341"/>
                </a:moveTo>
                <a:cubicBezTo>
                  <a:pt x="338" y="341"/>
                  <a:pt x="338" y="341"/>
                  <a:pt x="338" y="341"/>
                </a:cubicBezTo>
                <a:cubicBezTo>
                  <a:pt x="337" y="340"/>
                  <a:pt x="337" y="341"/>
                  <a:pt x="337" y="341"/>
                </a:cubicBezTo>
                <a:close/>
                <a:moveTo>
                  <a:pt x="336" y="342"/>
                </a:moveTo>
                <a:cubicBezTo>
                  <a:pt x="337" y="341"/>
                  <a:pt x="336" y="342"/>
                  <a:pt x="336" y="341"/>
                </a:cubicBezTo>
                <a:cubicBezTo>
                  <a:pt x="336" y="342"/>
                  <a:pt x="336" y="342"/>
                  <a:pt x="336" y="342"/>
                </a:cubicBezTo>
                <a:close/>
                <a:moveTo>
                  <a:pt x="330" y="336"/>
                </a:moveTo>
                <a:cubicBezTo>
                  <a:pt x="330" y="337"/>
                  <a:pt x="330" y="337"/>
                  <a:pt x="330" y="337"/>
                </a:cubicBezTo>
                <a:cubicBezTo>
                  <a:pt x="331" y="336"/>
                  <a:pt x="330" y="337"/>
                  <a:pt x="330" y="336"/>
                </a:cubicBezTo>
                <a:close/>
                <a:moveTo>
                  <a:pt x="327" y="336"/>
                </a:moveTo>
                <a:cubicBezTo>
                  <a:pt x="327" y="335"/>
                  <a:pt x="327" y="335"/>
                  <a:pt x="327" y="335"/>
                </a:cubicBezTo>
                <a:cubicBezTo>
                  <a:pt x="327" y="335"/>
                  <a:pt x="326" y="335"/>
                  <a:pt x="326" y="335"/>
                </a:cubicBezTo>
                <a:lnTo>
                  <a:pt x="327" y="336"/>
                </a:lnTo>
                <a:close/>
                <a:moveTo>
                  <a:pt x="268" y="304"/>
                </a:moveTo>
                <a:cubicBezTo>
                  <a:pt x="268" y="305"/>
                  <a:pt x="268" y="305"/>
                  <a:pt x="268" y="305"/>
                </a:cubicBezTo>
                <a:cubicBezTo>
                  <a:pt x="268" y="304"/>
                  <a:pt x="268" y="304"/>
                  <a:pt x="268" y="304"/>
                </a:cubicBezTo>
                <a:close/>
                <a:moveTo>
                  <a:pt x="242" y="289"/>
                </a:moveTo>
                <a:cubicBezTo>
                  <a:pt x="242" y="289"/>
                  <a:pt x="242" y="290"/>
                  <a:pt x="242" y="290"/>
                </a:cubicBezTo>
                <a:cubicBezTo>
                  <a:pt x="242" y="290"/>
                  <a:pt x="243" y="289"/>
                  <a:pt x="242" y="289"/>
                </a:cubicBezTo>
                <a:close/>
                <a:moveTo>
                  <a:pt x="227" y="285"/>
                </a:moveTo>
                <a:cubicBezTo>
                  <a:pt x="227" y="285"/>
                  <a:pt x="227" y="285"/>
                  <a:pt x="227" y="285"/>
                </a:cubicBezTo>
                <a:cubicBezTo>
                  <a:pt x="226" y="286"/>
                  <a:pt x="226" y="286"/>
                  <a:pt x="226" y="286"/>
                </a:cubicBezTo>
                <a:lnTo>
                  <a:pt x="227" y="285"/>
                </a:lnTo>
                <a:close/>
                <a:moveTo>
                  <a:pt x="370" y="345"/>
                </a:moveTo>
                <a:cubicBezTo>
                  <a:pt x="370" y="345"/>
                  <a:pt x="370" y="345"/>
                  <a:pt x="370" y="345"/>
                </a:cubicBezTo>
                <a:cubicBezTo>
                  <a:pt x="370" y="345"/>
                  <a:pt x="370" y="345"/>
                  <a:pt x="370" y="345"/>
                </a:cubicBezTo>
                <a:close/>
                <a:moveTo>
                  <a:pt x="385" y="297"/>
                </a:moveTo>
                <a:cubicBezTo>
                  <a:pt x="385" y="297"/>
                  <a:pt x="385" y="297"/>
                  <a:pt x="385" y="297"/>
                </a:cubicBezTo>
                <a:cubicBezTo>
                  <a:pt x="385" y="297"/>
                  <a:pt x="385" y="297"/>
                  <a:pt x="385" y="297"/>
                </a:cubicBezTo>
                <a:cubicBezTo>
                  <a:pt x="385" y="297"/>
                  <a:pt x="385" y="297"/>
                  <a:pt x="385" y="297"/>
                </a:cubicBezTo>
                <a:close/>
                <a:moveTo>
                  <a:pt x="359" y="294"/>
                </a:moveTo>
                <a:cubicBezTo>
                  <a:pt x="359" y="294"/>
                  <a:pt x="359" y="294"/>
                  <a:pt x="359" y="294"/>
                </a:cubicBezTo>
                <a:cubicBezTo>
                  <a:pt x="359" y="294"/>
                  <a:pt x="359" y="294"/>
                  <a:pt x="359" y="294"/>
                </a:cubicBezTo>
                <a:cubicBezTo>
                  <a:pt x="359" y="294"/>
                  <a:pt x="359" y="294"/>
                  <a:pt x="359" y="294"/>
                </a:cubicBezTo>
                <a:close/>
                <a:moveTo>
                  <a:pt x="351" y="313"/>
                </a:moveTo>
                <a:cubicBezTo>
                  <a:pt x="351" y="313"/>
                  <a:pt x="351" y="313"/>
                  <a:pt x="351" y="313"/>
                </a:cubicBezTo>
                <a:cubicBezTo>
                  <a:pt x="351" y="313"/>
                  <a:pt x="351" y="313"/>
                  <a:pt x="351" y="312"/>
                </a:cubicBezTo>
                <a:lnTo>
                  <a:pt x="351" y="313"/>
                </a:lnTo>
                <a:close/>
                <a:moveTo>
                  <a:pt x="388" y="292"/>
                </a:moveTo>
                <a:cubicBezTo>
                  <a:pt x="388" y="292"/>
                  <a:pt x="388" y="292"/>
                  <a:pt x="388" y="292"/>
                </a:cubicBezTo>
                <a:cubicBezTo>
                  <a:pt x="389" y="292"/>
                  <a:pt x="388" y="292"/>
                  <a:pt x="388" y="292"/>
                </a:cubicBezTo>
                <a:close/>
                <a:moveTo>
                  <a:pt x="371" y="350"/>
                </a:moveTo>
                <a:cubicBezTo>
                  <a:pt x="371" y="349"/>
                  <a:pt x="371" y="349"/>
                  <a:pt x="370" y="349"/>
                </a:cubicBezTo>
                <a:cubicBezTo>
                  <a:pt x="370" y="349"/>
                  <a:pt x="371" y="349"/>
                  <a:pt x="371" y="350"/>
                </a:cubicBezTo>
                <a:close/>
                <a:moveTo>
                  <a:pt x="368" y="347"/>
                </a:moveTo>
                <a:cubicBezTo>
                  <a:pt x="367" y="347"/>
                  <a:pt x="367" y="347"/>
                  <a:pt x="367" y="347"/>
                </a:cubicBezTo>
                <a:cubicBezTo>
                  <a:pt x="369" y="348"/>
                  <a:pt x="368" y="347"/>
                  <a:pt x="368" y="347"/>
                </a:cubicBezTo>
                <a:close/>
                <a:moveTo>
                  <a:pt x="373" y="345"/>
                </a:moveTo>
                <a:cubicBezTo>
                  <a:pt x="371" y="344"/>
                  <a:pt x="372" y="345"/>
                  <a:pt x="372" y="345"/>
                </a:cubicBezTo>
                <a:cubicBezTo>
                  <a:pt x="374" y="346"/>
                  <a:pt x="372" y="344"/>
                  <a:pt x="373" y="345"/>
                </a:cubicBezTo>
                <a:close/>
                <a:moveTo>
                  <a:pt x="373" y="343"/>
                </a:moveTo>
                <a:cubicBezTo>
                  <a:pt x="373" y="343"/>
                  <a:pt x="372" y="342"/>
                  <a:pt x="371" y="342"/>
                </a:cubicBezTo>
                <a:cubicBezTo>
                  <a:pt x="372" y="342"/>
                  <a:pt x="372" y="342"/>
                  <a:pt x="371" y="342"/>
                </a:cubicBezTo>
                <a:lnTo>
                  <a:pt x="373" y="343"/>
                </a:lnTo>
                <a:close/>
                <a:moveTo>
                  <a:pt x="383" y="307"/>
                </a:moveTo>
                <a:cubicBezTo>
                  <a:pt x="382" y="306"/>
                  <a:pt x="382" y="306"/>
                  <a:pt x="382" y="306"/>
                </a:cubicBezTo>
                <a:cubicBezTo>
                  <a:pt x="382" y="306"/>
                  <a:pt x="382" y="306"/>
                  <a:pt x="382" y="306"/>
                </a:cubicBezTo>
                <a:lnTo>
                  <a:pt x="383" y="307"/>
                </a:lnTo>
                <a:close/>
                <a:moveTo>
                  <a:pt x="389" y="291"/>
                </a:moveTo>
                <a:cubicBezTo>
                  <a:pt x="389" y="291"/>
                  <a:pt x="390" y="292"/>
                  <a:pt x="390" y="292"/>
                </a:cubicBezTo>
                <a:cubicBezTo>
                  <a:pt x="390" y="292"/>
                  <a:pt x="388" y="291"/>
                  <a:pt x="389" y="291"/>
                </a:cubicBezTo>
                <a:close/>
                <a:moveTo>
                  <a:pt x="386" y="280"/>
                </a:moveTo>
                <a:cubicBezTo>
                  <a:pt x="386" y="280"/>
                  <a:pt x="386" y="280"/>
                  <a:pt x="386" y="280"/>
                </a:cubicBezTo>
                <a:cubicBezTo>
                  <a:pt x="384" y="279"/>
                  <a:pt x="384" y="279"/>
                  <a:pt x="384" y="279"/>
                </a:cubicBezTo>
                <a:lnTo>
                  <a:pt x="386" y="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latin typeface="Calibri Light" panose="020F0302020204030204" pitchFamily="34" charset="0"/>
            </a:endParaRPr>
          </a:p>
        </p:txBody>
      </p:sp>
      <p:grpSp>
        <p:nvGrpSpPr>
          <p:cNvPr id="23" name="Gruppieren 178"/>
          <p:cNvGrpSpPr/>
          <p:nvPr/>
        </p:nvGrpSpPr>
        <p:grpSpPr>
          <a:xfrm>
            <a:off x="4115772" y="1950582"/>
            <a:ext cx="974489" cy="958871"/>
            <a:chOff x="-5235575" y="-4356100"/>
            <a:chExt cx="495300" cy="487362"/>
          </a:xfrm>
          <a:solidFill>
            <a:schemeClr val="accent1"/>
          </a:solidFill>
        </p:grpSpPr>
        <p:sp>
          <p:nvSpPr>
            <p:cNvPr id="24" name="Freeform 182"/>
            <p:cNvSpPr>
              <a:spLocks/>
            </p:cNvSpPr>
            <p:nvPr/>
          </p:nvSpPr>
          <p:spPr bwMode="auto">
            <a:xfrm>
              <a:off x="-4886325" y="-4113213"/>
              <a:ext cx="146050" cy="241300"/>
            </a:xfrm>
            <a:custGeom>
              <a:avLst/>
              <a:gdLst>
                <a:gd name="T0" fmla="*/ 9 w 39"/>
                <a:gd name="T1" fmla="*/ 2 h 64"/>
                <a:gd name="T2" fmla="*/ 3 w 39"/>
                <a:gd name="T3" fmla="*/ 15 h 64"/>
                <a:gd name="T4" fmla="*/ 4 w 39"/>
                <a:gd name="T5" fmla="*/ 36 h 64"/>
                <a:gd name="T6" fmla="*/ 6 w 39"/>
                <a:gd name="T7" fmla="*/ 59 h 64"/>
                <a:gd name="T8" fmla="*/ 14 w 39"/>
                <a:gd name="T9" fmla="*/ 63 h 64"/>
                <a:gd name="T10" fmla="*/ 29 w 39"/>
                <a:gd name="T11" fmla="*/ 62 h 64"/>
                <a:gd name="T12" fmla="*/ 36 w 39"/>
                <a:gd name="T13" fmla="*/ 36 h 64"/>
                <a:gd name="T14" fmla="*/ 36 w 39"/>
                <a:gd name="T15" fmla="*/ 15 h 64"/>
                <a:gd name="T16" fmla="*/ 34 w 39"/>
                <a:gd name="T17" fmla="*/ 6 h 64"/>
                <a:gd name="T18" fmla="*/ 15 w 39"/>
                <a:gd name="T19" fmla="*/ 0 h 64"/>
                <a:gd name="T20" fmla="*/ 3 w 39"/>
                <a:gd name="T21" fmla="*/ 11 h 64"/>
                <a:gd name="T22" fmla="*/ 5 w 39"/>
                <a:gd name="T23" fmla="*/ 11 h 64"/>
                <a:gd name="T24" fmla="*/ 18 w 39"/>
                <a:gd name="T25" fmla="*/ 2 h 64"/>
                <a:gd name="T26" fmla="*/ 33 w 39"/>
                <a:gd name="T27" fmla="*/ 9 h 64"/>
                <a:gd name="T28" fmla="*/ 34 w 39"/>
                <a:gd name="T29" fmla="*/ 22 h 64"/>
                <a:gd name="T30" fmla="*/ 34 w 39"/>
                <a:gd name="T31" fmla="*/ 38 h 64"/>
                <a:gd name="T32" fmla="*/ 34 w 39"/>
                <a:gd name="T33" fmla="*/ 51 h 64"/>
                <a:gd name="T34" fmla="*/ 23 w 39"/>
                <a:gd name="T35" fmla="*/ 61 h 64"/>
                <a:gd name="T36" fmla="*/ 11 w 39"/>
                <a:gd name="T37" fmla="*/ 60 h 64"/>
                <a:gd name="T38" fmla="*/ 5 w 39"/>
                <a:gd name="T39" fmla="*/ 52 h 64"/>
                <a:gd name="T40" fmla="*/ 6 w 39"/>
                <a:gd name="T41" fmla="*/ 33 h 64"/>
                <a:gd name="T42" fmla="*/ 10 w 39"/>
                <a:gd name="T43" fmla="*/ 3 h 64"/>
                <a:gd name="T44" fmla="*/ 9 w 39"/>
                <a:gd name="T45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64">
                  <a:moveTo>
                    <a:pt x="9" y="2"/>
                  </a:moveTo>
                  <a:cubicBezTo>
                    <a:pt x="3" y="3"/>
                    <a:pt x="3" y="10"/>
                    <a:pt x="3" y="15"/>
                  </a:cubicBezTo>
                  <a:cubicBezTo>
                    <a:pt x="3" y="22"/>
                    <a:pt x="4" y="29"/>
                    <a:pt x="4" y="36"/>
                  </a:cubicBezTo>
                  <a:cubicBezTo>
                    <a:pt x="3" y="43"/>
                    <a:pt x="1" y="52"/>
                    <a:pt x="6" y="59"/>
                  </a:cubicBezTo>
                  <a:cubicBezTo>
                    <a:pt x="8" y="62"/>
                    <a:pt x="11" y="62"/>
                    <a:pt x="14" y="63"/>
                  </a:cubicBezTo>
                  <a:cubicBezTo>
                    <a:pt x="19" y="63"/>
                    <a:pt x="24" y="64"/>
                    <a:pt x="29" y="62"/>
                  </a:cubicBezTo>
                  <a:cubicBezTo>
                    <a:pt x="39" y="58"/>
                    <a:pt x="36" y="44"/>
                    <a:pt x="36" y="36"/>
                  </a:cubicBezTo>
                  <a:cubicBezTo>
                    <a:pt x="36" y="29"/>
                    <a:pt x="36" y="22"/>
                    <a:pt x="36" y="15"/>
                  </a:cubicBezTo>
                  <a:cubicBezTo>
                    <a:pt x="36" y="12"/>
                    <a:pt x="36" y="8"/>
                    <a:pt x="34" y="6"/>
                  </a:cubicBezTo>
                  <a:cubicBezTo>
                    <a:pt x="30" y="1"/>
                    <a:pt x="21" y="0"/>
                    <a:pt x="15" y="0"/>
                  </a:cubicBezTo>
                  <a:cubicBezTo>
                    <a:pt x="9" y="1"/>
                    <a:pt x="3" y="4"/>
                    <a:pt x="3" y="11"/>
                  </a:cubicBezTo>
                  <a:cubicBezTo>
                    <a:pt x="3" y="12"/>
                    <a:pt x="5" y="12"/>
                    <a:pt x="5" y="11"/>
                  </a:cubicBezTo>
                  <a:cubicBezTo>
                    <a:pt x="5" y="3"/>
                    <a:pt x="12" y="2"/>
                    <a:pt x="18" y="2"/>
                  </a:cubicBezTo>
                  <a:cubicBezTo>
                    <a:pt x="23" y="3"/>
                    <a:pt x="31" y="4"/>
                    <a:pt x="33" y="9"/>
                  </a:cubicBezTo>
                  <a:cubicBezTo>
                    <a:pt x="35" y="12"/>
                    <a:pt x="34" y="18"/>
                    <a:pt x="34" y="22"/>
                  </a:cubicBezTo>
                  <a:cubicBezTo>
                    <a:pt x="34" y="27"/>
                    <a:pt x="34" y="33"/>
                    <a:pt x="34" y="38"/>
                  </a:cubicBezTo>
                  <a:cubicBezTo>
                    <a:pt x="34" y="42"/>
                    <a:pt x="34" y="46"/>
                    <a:pt x="34" y="51"/>
                  </a:cubicBezTo>
                  <a:cubicBezTo>
                    <a:pt x="34" y="58"/>
                    <a:pt x="29" y="61"/>
                    <a:pt x="23" y="61"/>
                  </a:cubicBezTo>
                  <a:cubicBezTo>
                    <a:pt x="19" y="62"/>
                    <a:pt x="15" y="61"/>
                    <a:pt x="11" y="60"/>
                  </a:cubicBezTo>
                  <a:cubicBezTo>
                    <a:pt x="7" y="59"/>
                    <a:pt x="6" y="55"/>
                    <a:pt x="5" y="52"/>
                  </a:cubicBezTo>
                  <a:cubicBezTo>
                    <a:pt x="4" y="46"/>
                    <a:pt x="5" y="39"/>
                    <a:pt x="6" y="33"/>
                  </a:cubicBezTo>
                  <a:cubicBezTo>
                    <a:pt x="6" y="26"/>
                    <a:pt x="0" y="5"/>
                    <a:pt x="10" y="3"/>
                  </a:cubicBezTo>
                  <a:cubicBezTo>
                    <a:pt x="10" y="3"/>
                    <a:pt x="10" y="2"/>
                    <a:pt x="9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3"/>
            <p:cNvSpPr>
              <a:spLocks/>
            </p:cNvSpPr>
            <p:nvPr/>
          </p:nvSpPr>
          <p:spPr bwMode="auto">
            <a:xfrm>
              <a:off x="-5054600" y="-4356100"/>
              <a:ext cx="141287" cy="187325"/>
            </a:xfrm>
            <a:custGeom>
              <a:avLst/>
              <a:gdLst>
                <a:gd name="T0" fmla="*/ 2 w 38"/>
                <a:gd name="T1" fmla="*/ 49 h 50"/>
                <a:gd name="T2" fmla="*/ 3 w 38"/>
                <a:gd name="T3" fmla="*/ 21 h 50"/>
                <a:gd name="T4" fmla="*/ 10 w 38"/>
                <a:gd name="T5" fmla="*/ 3 h 50"/>
                <a:gd name="T6" fmla="*/ 20 w 38"/>
                <a:gd name="T7" fmla="*/ 3 h 50"/>
                <a:gd name="T8" fmla="*/ 31 w 38"/>
                <a:gd name="T9" fmla="*/ 6 h 50"/>
                <a:gd name="T10" fmla="*/ 32 w 38"/>
                <a:gd name="T11" fmla="*/ 31 h 50"/>
                <a:gd name="T12" fmla="*/ 33 w 38"/>
                <a:gd name="T13" fmla="*/ 30 h 50"/>
                <a:gd name="T14" fmla="*/ 31 w 38"/>
                <a:gd name="T15" fmla="*/ 4 h 50"/>
                <a:gd name="T16" fmla="*/ 10 w 38"/>
                <a:gd name="T17" fmla="*/ 2 h 50"/>
                <a:gd name="T18" fmla="*/ 1 w 38"/>
                <a:gd name="T19" fmla="*/ 13 h 50"/>
                <a:gd name="T20" fmla="*/ 2 w 38"/>
                <a:gd name="T21" fmla="*/ 49 h 50"/>
                <a:gd name="T22" fmla="*/ 2 w 38"/>
                <a:gd name="T23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50">
                  <a:moveTo>
                    <a:pt x="2" y="49"/>
                  </a:moveTo>
                  <a:cubicBezTo>
                    <a:pt x="1" y="40"/>
                    <a:pt x="2" y="30"/>
                    <a:pt x="3" y="21"/>
                  </a:cubicBezTo>
                  <a:cubicBezTo>
                    <a:pt x="3" y="14"/>
                    <a:pt x="1" y="5"/>
                    <a:pt x="10" y="3"/>
                  </a:cubicBezTo>
                  <a:cubicBezTo>
                    <a:pt x="13" y="3"/>
                    <a:pt x="17" y="3"/>
                    <a:pt x="20" y="3"/>
                  </a:cubicBezTo>
                  <a:cubicBezTo>
                    <a:pt x="24" y="3"/>
                    <a:pt x="28" y="3"/>
                    <a:pt x="31" y="6"/>
                  </a:cubicBezTo>
                  <a:cubicBezTo>
                    <a:pt x="36" y="11"/>
                    <a:pt x="31" y="24"/>
                    <a:pt x="32" y="31"/>
                  </a:cubicBezTo>
                  <a:cubicBezTo>
                    <a:pt x="32" y="31"/>
                    <a:pt x="33" y="31"/>
                    <a:pt x="33" y="30"/>
                  </a:cubicBezTo>
                  <a:cubicBezTo>
                    <a:pt x="32" y="22"/>
                    <a:pt x="38" y="11"/>
                    <a:pt x="31" y="4"/>
                  </a:cubicBezTo>
                  <a:cubicBezTo>
                    <a:pt x="27" y="0"/>
                    <a:pt x="15" y="1"/>
                    <a:pt x="10" y="2"/>
                  </a:cubicBezTo>
                  <a:cubicBezTo>
                    <a:pt x="3" y="2"/>
                    <a:pt x="1" y="7"/>
                    <a:pt x="1" y="13"/>
                  </a:cubicBezTo>
                  <a:cubicBezTo>
                    <a:pt x="0" y="25"/>
                    <a:pt x="0" y="38"/>
                    <a:pt x="2" y="49"/>
                  </a:cubicBezTo>
                  <a:cubicBezTo>
                    <a:pt x="2" y="50"/>
                    <a:pt x="2" y="50"/>
                    <a:pt x="2" y="49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4"/>
            <p:cNvSpPr>
              <a:spLocks/>
            </p:cNvSpPr>
            <p:nvPr/>
          </p:nvSpPr>
          <p:spPr bwMode="auto">
            <a:xfrm>
              <a:off x="-5059363" y="-4273550"/>
              <a:ext cx="139700" cy="401637"/>
            </a:xfrm>
            <a:custGeom>
              <a:avLst/>
              <a:gdLst>
                <a:gd name="T0" fmla="*/ 2 w 37"/>
                <a:gd name="T1" fmla="*/ 11 h 107"/>
                <a:gd name="T2" fmla="*/ 1 w 37"/>
                <a:gd name="T3" fmla="*/ 49 h 107"/>
                <a:gd name="T4" fmla="*/ 1 w 37"/>
                <a:gd name="T5" fmla="*/ 76 h 107"/>
                <a:gd name="T6" fmla="*/ 3 w 37"/>
                <a:gd name="T7" fmla="*/ 100 h 107"/>
                <a:gd name="T8" fmla="*/ 20 w 37"/>
                <a:gd name="T9" fmla="*/ 105 h 107"/>
                <a:gd name="T10" fmla="*/ 32 w 37"/>
                <a:gd name="T11" fmla="*/ 101 h 107"/>
                <a:gd name="T12" fmla="*/ 36 w 37"/>
                <a:gd name="T13" fmla="*/ 79 h 107"/>
                <a:gd name="T14" fmla="*/ 35 w 37"/>
                <a:gd name="T15" fmla="*/ 41 h 107"/>
                <a:gd name="T16" fmla="*/ 35 w 37"/>
                <a:gd name="T17" fmla="*/ 1 h 107"/>
                <a:gd name="T18" fmla="*/ 33 w 37"/>
                <a:gd name="T19" fmla="*/ 1 h 107"/>
                <a:gd name="T20" fmla="*/ 34 w 37"/>
                <a:gd name="T21" fmla="*/ 33 h 107"/>
                <a:gd name="T22" fmla="*/ 34 w 37"/>
                <a:gd name="T23" fmla="*/ 66 h 107"/>
                <a:gd name="T24" fmla="*/ 33 w 37"/>
                <a:gd name="T25" fmla="*/ 95 h 107"/>
                <a:gd name="T26" fmla="*/ 21 w 37"/>
                <a:gd name="T27" fmla="*/ 103 h 107"/>
                <a:gd name="T28" fmla="*/ 10 w 37"/>
                <a:gd name="T29" fmla="*/ 103 h 107"/>
                <a:gd name="T30" fmla="*/ 5 w 37"/>
                <a:gd name="T31" fmla="*/ 95 h 107"/>
                <a:gd name="T32" fmla="*/ 3 w 37"/>
                <a:gd name="T33" fmla="*/ 71 h 107"/>
                <a:gd name="T34" fmla="*/ 4 w 37"/>
                <a:gd name="T35" fmla="*/ 47 h 107"/>
                <a:gd name="T36" fmla="*/ 2 w 37"/>
                <a:gd name="T37" fmla="*/ 11 h 107"/>
                <a:gd name="T38" fmla="*/ 2 w 37"/>
                <a:gd name="T39" fmla="*/ 1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" h="107">
                  <a:moveTo>
                    <a:pt x="2" y="11"/>
                  </a:moveTo>
                  <a:cubicBezTo>
                    <a:pt x="0" y="24"/>
                    <a:pt x="1" y="36"/>
                    <a:pt x="1" y="49"/>
                  </a:cubicBezTo>
                  <a:cubicBezTo>
                    <a:pt x="1" y="58"/>
                    <a:pt x="1" y="67"/>
                    <a:pt x="1" y="76"/>
                  </a:cubicBezTo>
                  <a:cubicBezTo>
                    <a:pt x="2" y="84"/>
                    <a:pt x="2" y="92"/>
                    <a:pt x="3" y="100"/>
                  </a:cubicBezTo>
                  <a:cubicBezTo>
                    <a:pt x="4" y="107"/>
                    <a:pt x="14" y="106"/>
                    <a:pt x="20" y="105"/>
                  </a:cubicBezTo>
                  <a:cubicBezTo>
                    <a:pt x="24" y="105"/>
                    <a:pt x="29" y="105"/>
                    <a:pt x="32" y="101"/>
                  </a:cubicBezTo>
                  <a:cubicBezTo>
                    <a:pt x="37" y="95"/>
                    <a:pt x="36" y="86"/>
                    <a:pt x="36" y="79"/>
                  </a:cubicBezTo>
                  <a:cubicBezTo>
                    <a:pt x="36" y="66"/>
                    <a:pt x="34" y="53"/>
                    <a:pt x="35" y="41"/>
                  </a:cubicBezTo>
                  <a:cubicBezTo>
                    <a:pt x="36" y="27"/>
                    <a:pt x="35" y="14"/>
                    <a:pt x="35" y="1"/>
                  </a:cubicBezTo>
                  <a:cubicBezTo>
                    <a:pt x="35" y="0"/>
                    <a:pt x="33" y="0"/>
                    <a:pt x="33" y="1"/>
                  </a:cubicBezTo>
                  <a:cubicBezTo>
                    <a:pt x="33" y="11"/>
                    <a:pt x="34" y="22"/>
                    <a:pt x="34" y="33"/>
                  </a:cubicBezTo>
                  <a:cubicBezTo>
                    <a:pt x="34" y="44"/>
                    <a:pt x="33" y="55"/>
                    <a:pt x="34" y="66"/>
                  </a:cubicBezTo>
                  <a:cubicBezTo>
                    <a:pt x="34" y="75"/>
                    <a:pt x="35" y="85"/>
                    <a:pt x="33" y="95"/>
                  </a:cubicBezTo>
                  <a:cubicBezTo>
                    <a:pt x="31" y="101"/>
                    <a:pt x="27" y="103"/>
                    <a:pt x="21" y="103"/>
                  </a:cubicBezTo>
                  <a:cubicBezTo>
                    <a:pt x="17" y="104"/>
                    <a:pt x="13" y="104"/>
                    <a:pt x="10" y="103"/>
                  </a:cubicBezTo>
                  <a:cubicBezTo>
                    <a:pt x="5" y="102"/>
                    <a:pt x="5" y="99"/>
                    <a:pt x="5" y="95"/>
                  </a:cubicBezTo>
                  <a:cubicBezTo>
                    <a:pt x="4" y="87"/>
                    <a:pt x="4" y="79"/>
                    <a:pt x="3" y="71"/>
                  </a:cubicBezTo>
                  <a:cubicBezTo>
                    <a:pt x="3" y="63"/>
                    <a:pt x="4" y="55"/>
                    <a:pt x="4" y="47"/>
                  </a:cubicBezTo>
                  <a:cubicBezTo>
                    <a:pt x="3" y="35"/>
                    <a:pt x="3" y="23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85"/>
            <p:cNvSpPr>
              <a:spLocks/>
            </p:cNvSpPr>
            <p:nvPr/>
          </p:nvSpPr>
          <p:spPr bwMode="auto">
            <a:xfrm>
              <a:off x="-5227638" y="-4243388"/>
              <a:ext cx="138112" cy="141287"/>
            </a:xfrm>
            <a:custGeom>
              <a:avLst/>
              <a:gdLst>
                <a:gd name="T0" fmla="*/ 1 w 37"/>
                <a:gd name="T1" fmla="*/ 38 h 38"/>
                <a:gd name="T2" fmla="*/ 2 w 37"/>
                <a:gd name="T3" fmla="*/ 14 h 38"/>
                <a:gd name="T4" fmla="*/ 3 w 37"/>
                <a:gd name="T5" fmla="*/ 7 h 38"/>
                <a:gd name="T6" fmla="*/ 11 w 37"/>
                <a:gd name="T7" fmla="*/ 3 h 38"/>
                <a:gd name="T8" fmla="*/ 28 w 37"/>
                <a:gd name="T9" fmla="*/ 4 h 38"/>
                <a:gd name="T10" fmla="*/ 31 w 37"/>
                <a:gd name="T11" fmla="*/ 24 h 38"/>
                <a:gd name="T12" fmla="*/ 33 w 37"/>
                <a:gd name="T13" fmla="*/ 24 h 38"/>
                <a:gd name="T14" fmla="*/ 30 w 37"/>
                <a:gd name="T15" fmla="*/ 3 h 38"/>
                <a:gd name="T16" fmla="*/ 10 w 37"/>
                <a:gd name="T17" fmla="*/ 1 h 38"/>
                <a:gd name="T18" fmla="*/ 0 w 37"/>
                <a:gd name="T19" fmla="*/ 9 h 38"/>
                <a:gd name="T20" fmla="*/ 0 w 37"/>
                <a:gd name="T21" fmla="*/ 22 h 38"/>
                <a:gd name="T22" fmla="*/ 1 w 37"/>
                <a:gd name="T23" fmla="*/ 38 h 38"/>
                <a:gd name="T24" fmla="*/ 1 w 37"/>
                <a:gd name="T2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8">
                  <a:moveTo>
                    <a:pt x="1" y="38"/>
                  </a:moveTo>
                  <a:cubicBezTo>
                    <a:pt x="1" y="30"/>
                    <a:pt x="2" y="22"/>
                    <a:pt x="2" y="14"/>
                  </a:cubicBezTo>
                  <a:cubicBezTo>
                    <a:pt x="2" y="12"/>
                    <a:pt x="2" y="9"/>
                    <a:pt x="3" y="7"/>
                  </a:cubicBezTo>
                  <a:cubicBezTo>
                    <a:pt x="4" y="4"/>
                    <a:pt x="8" y="3"/>
                    <a:pt x="11" y="3"/>
                  </a:cubicBezTo>
                  <a:cubicBezTo>
                    <a:pt x="17" y="3"/>
                    <a:pt x="23" y="2"/>
                    <a:pt x="28" y="4"/>
                  </a:cubicBezTo>
                  <a:cubicBezTo>
                    <a:pt x="36" y="6"/>
                    <a:pt x="30" y="18"/>
                    <a:pt x="31" y="24"/>
                  </a:cubicBezTo>
                  <a:cubicBezTo>
                    <a:pt x="32" y="25"/>
                    <a:pt x="33" y="24"/>
                    <a:pt x="33" y="24"/>
                  </a:cubicBezTo>
                  <a:cubicBezTo>
                    <a:pt x="32" y="17"/>
                    <a:pt x="37" y="8"/>
                    <a:pt x="30" y="3"/>
                  </a:cubicBezTo>
                  <a:cubicBezTo>
                    <a:pt x="25" y="0"/>
                    <a:pt x="16" y="1"/>
                    <a:pt x="10" y="1"/>
                  </a:cubicBezTo>
                  <a:cubicBezTo>
                    <a:pt x="5" y="2"/>
                    <a:pt x="1" y="4"/>
                    <a:pt x="0" y="9"/>
                  </a:cubicBezTo>
                  <a:cubicBezTo>
                    <a:pt x="0" y="13"/>
                    <a:pt x="0" y="18"/>
                    <a:pt x="0" y="22"/>
                  </a:cubicBezTo>
                  <a:cubicBezTo>
                    <a:pt x="0" y="27"/>
                    <a:pt x="0" y="33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6"/>
            <p:cNvSpPr>
              <a:spLocks/>
            </p:cNvSpPr>
            <p:nvPr/>
          </p:nvSpPr>
          <p:spPr bwMode="auto">
            <a:xfrm>
              <a:off x="-5235575" y="-4179888"/>
              <a:ext cx="139700" cy="311150"/>
            </a:xfrm>
            <a:custGeom>
              <a:avLst/>
              <a:gdLst>
                <a:gd name="T0" fmla="*/ 3 w 37"/>
                <a:gd name="T1" fmla="*/ 9 h 83"/>
                <a:gd name="T2" fmla="*/ 2 w 37"/>
                <a:gd name="T3" fmla="*/ 38 h 83"/>
                <a:gd name="T4" fmla="*/ 2 w 37"/>
                <a:gd name="T5" fmla="*/ 62 h 83"/>
                <a:gd name="T6" fmla="*/ 4 w 37"/>
                <a:gd name="T7" fmla="*/ 79 h 83"/>
                <a:gd name="T8" fmla="*/ 21 w 37"/>
                <a:gd name="T9" fmla="*/ 81 h 83"/>
                <a:gd name="T10" fmla="*/ 33 w 37"/>
                <a:gd name="T11" fmla="*/ 78 h 83"/>
                <a:gd name="T12" fmla="*/ 36 w 37"/>
                <a:gd name="T13" fmla="*/ 63 h 83"/>
                <a:gd name="T14" fmla="*/ 35 w 37"/>
                <a:gd name="T15" fmla="*/ 32 h 83"/>
                <a:gd name="T16" fmla="*/ 35 w 37"/>
                <a:gd name="T17" fmla="*/ 1 h 83"/>
                <a:gd name="T18" fmla="*/ 34 w 37"/>
                <a:gd name="T19" fmla="*/ 1 h 83"/>
                <a:gd name="T20" fmla="*/ 34 w 37"/>
                <a:gd name="T21" fmla="*/ 25 h 83"/>
                <a:gd name="T22" fmla="*/ 34 w 37"/>
                <a:gd name="T23" fmla="*/ 51 h 83"/>
                <a:gd name="T24" fmla="*/ 34 w 37"/>
                <a:gd name="T25" fmla="*/ 73 h 83"/>
                <a:gd name="T26" fmla="*/ 22 w 37"/>
                <a:gd name="T27" fmla="*/ 79 h 83"/>
                <a:gd name="T28" fmla="*/ 14 w 37"/>
                <a:gd name="T29" fmla="*/ 79 h 83"/>
                <a:gd name="T30" fmla="*/ 5 w 37"/>
                <a:gd name="T31" fmla="*/ 74 h 83"/>
                <a:gd name="T32" fmla="*/ 4 w 37"/>
                <a:gd name="T33" fmla="*/ 55 h 83"/>
                <a:gd name="T34" fmla="*/ 4 w 37"/>
                <a:gd name="T35" fmla="*/ 34 h 83"/>
                <a:gd name="T36" fmla="*/ 3 w 37"/>
                <a:gd name="T37" fmla="*/ 9 h 83"/>
                <a:gd name="T38" fmla="*/ 3 w 37"/>
                <a:gd name="T39" fmla="*/ 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" h="83">
                  <a:moveTo>
                    <a:pt x="3" y="9"/>
                  </a:moveTo>
                  <a:cubicBezTo>
                    <a:pt x="0" y="18"/>
                    <a:pt x="2" y="29"/>
                    <a:pt x="2" y="38"/>
                  </a:cubicBezTo>
                  <a:cubicBezTo>
                    <a:pt x="2" y="46"/>
                    <a:pt x="2" y="54"/>
                    <a:pt x="2" y="62"/>
                  </a:cubicBezTo>
                  <a:cubicBezTo>
                    <a:pt x="2" y="67"/>
                    <a:pt x="2" y="74"/>
                    <a:pt x="4" y="79"/>
                  </a:cubicBezTo>
                  <a:cubicBezTo>
                    <a:pt x="6" y="83"/>
                    <a:pt x="18" y="82"/>
                    <a:pt x="21" y="81"/>
                  </a:cubicBezTo>
                  <a:cubicBezTo>
                    <a:pt x="25" y="81"/>
                    <a:pt x="30" y="81"/>
                    <a:pt x="33" y="78"/>
                  </a:cubicBezTo>
                  <a:cubicBezTo>
                    <a:pt x="36" y="74"/>
                    <a:pt x="36" y="68"/>
                    <a:pt x="36" y="63"/>
                  </a:cubicBezTo>
                  <a:cubicBezTo>
                    <a:pt x="37" y="53"/>
                    <a:pt x="35" y="42"/>
                    <a:pt x="35" y="32"/>
                  </a:cubicBezTo>
                  <a:cubicBezTo>
                    <a:pt x="36" y="22"/>
                    <a:pt x="36" y="11"/>
                    <a:pt x="35" y="1"/>
                  </a:cubicBezTo>
                  <a:cubicBezTo>
                    <a:pt x="35" y="0"/>
                    <a:pt x="34" y="0"/>
                    <a:pt x="34" y="1"/>
                  </a:cubicBezTo>
                  <a:cubicBezTo>
                    <a:pt x="34" y="9"/>
                    <a:pt x="34" y="17"/>
                    <a:pt x="34" y="25"/>
                  </a:cubicBezTo>
                  <a:cubicBezTo>
                    <a:pt x="34" y="33"/>
                    <a:pt x="34" y="42"/>
                    <a:pt x="34" y="51"/>
                  </a:cubicBezTo>
                  <a:cubicBezTo>
                    <a:pt x="35" y="58"/>
                    <a:pt x="36" y="66"/>
                    <a:pt x="34" y="73"/>
                  </a:cubicBezTo>
                  <a:cubicBezTo>
                    <a:pt x="32" y="78"/>
                    <a:pt x="27" y="79"/>
                    <a:pt x="22" y="79"/>
                  </a:cubicBezTo>
                  <a:cubicBezTo>
                    <a:pt x="19" y="79"/>
                    <a:pt x="17" y="79"/>
                    <a:pt x="14" y="79"/>
                  </a:cubicBezTo>
                  <a:cubicBezTo>
                    <a:pt x="10" y="79"/>
                    <a:pt x="6" y="79"/>
                    <a:pt x="5" y="74"/>
                  </a:cubicBezTo>
                  <a:cubicBezTo>
                    <a:pt x="4" y="68"/>
                    <a:pt x="4" y="61"/>
                    <a:pt x="4" y="55"/>
                  </a:cubicBezTo>
                  <a:cubicBezTo>
                    <a:pt x="4" y="48"/>
                    <a:pt x="4" y="41"/>
                    <a:pt x="4" y="34"/>
                  </a:cubicBezTo>
                  <a:cubicBezTo>
                    <a:pt x="4" y="26"/>
                    <a:pt x="4" y="17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187"/>
            <p:cNvSpPr>
              <a:spLocks/>
            </p:cNvSpPr>
            <p:nvPr/>
          </p:nvSpPr>
          <p:spPr bwMode="auto">
            <a:xfrm>
              <a:off x="-5186363" y="-3895725"/>
              <a:ext cx="7937" cy="7937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1 h 2"/>
                <a:gd name="T4" fmla="*/ 0 w 2"/>
                <a:gd name="T5" fmla="*/ 0 h 2"/>
                <a:gd name="T6" fmla="*/ 1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1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188"/>
            <p:cNvSpPr>
              <a:spLocks/>
            </p:cNvSpPr>
            <p:nvPr/>
          </p:nvSpPr>
          <p:spPr bwMode="auto">
            <a:xfrm>
              <a:off x="-5208588" y="-3913188"/>
              <a:ext cx="63500" cy="25400"/>
            </a:xfrm>
            <a:custGeom>
              <a:avLst/>
              <a:gdLst>
                <a:gd name="T0" fmla="*/ 17 w 17"/>
                <a:gd name="T1" fmla="*/ 7 h 7"/>
                <a:gd name="T2" fmla="*/ 9 w 17"/>
                <a:gd name="T3" fmla="*/ 4 h 7"/>
                <a:gd name="T4" fmla="*/ 0 w 17"/>
                <a:gd name="T5" fmla="*/ 0 h 7"/>
                <a:gd name="T6" fmla="*/ 9 w 17"/>
                <a:gd name="T7" fmla="*/ 2 h 7"/>
                <a:gd name="T8" fmla="*/ 17 w 1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7" y="7"/>
                  </a:moveTo>
                  <a:cubicBezTo>
                    <a:pt x="17" y="7"/>
                    <a:pt x="13" y="6"/>
                    <a:pt x="9" y="4"/>
                  </a:cubicBezTo>
                  <a:cubicBezTo>
                    <a:pt x="4" y="2"/>
                    <a:pt x="0" y="0"/>
                    <a:pt x="0" y="0"/>
                  </a:cubicBezTo>
                  <a:cubicBezTo>
                    <a:pt x="0" y="0"/>
                    <a:pt x="5" y="1"/>
                    <a:pt x="9" y="2"/>
                  </a:cubicBezTo>
                  <a:cubicBezTo>
                    <a:pt x="14" y="4"/>
                    <a:pt x="17" y="7"/>
                    <a:pt x="17" y="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189"/>
            <p:cNvSpPr>
              <a:spLocks/>
            </p:cNvSpPr>
            <p:nvPr/>
          </p:nvSpPr>
          <p:spPr bwMode="auto">
            <a:xfrm>
              <a:off x="-5202238" y="-3929063"/>
              <a:ext cx="79375" cy="30162"/>
            </a:xfrm>
            <a:custGeom>
              <a:avLst/>
              <a:gdLst>
                <a:gd name="T0" fmla="*/ 21 w 21"/>
                <a:gd name="T1" fmla="*/ 8 h 8"/>
                <a:gd name="T2" fmla="*/ 10 w 21"/>
                <a:gd name="T3" fmla="*/ 4 h 8"/>
                <a:gd name="T4" fmla="*/ 0 w 21"/>
                <a:gd name="T5" fmla="*/ 0 h 8"/>
                <a:gd name="T6" fmla="*/ 11 w 21"/>
                <a:gd name="T7" fmla="*/ 3 h 8"/>
                <a:gd name="T8" fmla="*/ 21 w 2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">
                  <a:moveTo>
                    <a:pt x="21" y="8"/>
                  </a:moveTo>
                  <a:cubicBezTo>
                    <a:pt x="21" y="8"/>
                    <a:pt x="16" y="7"/>
                    <a:pt x="10" y="4"/>
                  </a:cubicBezTo>
                  <a:cubicBezTo>
                    <a:pt x="4" y="2"/>
                    <a:pt x="0" y="0"/>
                    <a:pt x="0" y="0"/>
                  </a:cubicBezTo>
                  <a:cubicBezTo>
                    <a:pt x="0" y="0"/>
                    <a:pt x="5" y="1"/>
                    <a:pt x="11" y="3"/>
                  </a:cubicBezTo>
                  <a:cubicBezTo>
                    <a:pt x="16" y="5"/>
                    <a:pt x="21" y="8"/>
                    <a:pt x="21" y="8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190"/>
            <p:cNvSpPr>
              <a:spLocks/>
            </p:cNvSpPr>
            <p:nvPr/>
          </p:nvSpPr>
          <p:spPr bwMode="auto">
            <a:xfrm>
              <a:off x="-5164138" y="-3932238"/>
              <a:ext cx="33337" cy="11112"/>
            </a:xfrm>
            <a:custGeom>
              <a:avLst/>
              <a:gdLst>
                <a:gd name="T0" fmla="*/ 9 w 9"/>
                <a:gd name="T1" fmla="*/ 3 h 3"/>
                <a:gd name="T2" fmla="*/ 4 w 9"/>
                <a:gd name="T3" fmla="*/ 3 h 3"/>
                <a:gd name="T4" fmla="*/ 0 w 9"/>
                <a:gd name="T5" fmla="*/ 0 h 3"/>
                <a:gd name="T6" fmla="*/ 5 w 9"/>
                <a:gd name="T7" fmla="*/ 1 h 3"/>
                <a:gd name="T8" fmla="*/ 9 w 9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9" y="3"/>
                  </a:moveTo>
                  <a:cubicBezTo>
                    <a:pt x="9" y="3"/>
                    <a:pt x="7" y="3"/>
                    <a:pt x="4" y="3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9" y="3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Rectangle 191"/>
            <p:cNvSpPr>
              <a:spLocks noChangeArrowheads="1"/>
            </p:cNvSpPr>
            <p:nvPr/>
          </p:nvSpPr>
          <p:spPr bwMode="auto">
            <a:xfrm>
              <a:off x="-5178425" y="-3962400"/>
              <a:ext cx="1587" cy="1587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192"/>
            <p:cNvSpPr>
              <a:spLocks/>
            </p:cNvSpPr>
            <p:nvPr/>
          </p:nvSpPr>
          <p:spPr bwMode="auto">
            <a:xfrm>
              <a:off x="-5167313" y="-3962400"/>
              <a:ext cx="63500" cy="19050"/>
            </a:xfrm>
            <a:custGeom>
              <a:avLst/>
              <a:gdLst>
                <a:gd name="T0" fmla="*/ 17 w 17"/>
                <a:gd name="T1" fmla="*/ 5 h 5"/>
                <a:gd name="T2" fmla="*/ 8 w 17"/>
                <a:gd name="T3" fmla="*/ 3 h 5"/>
                <a:gd name="T4" fmla="*/ 0 w 17"/>
                <a:gd name="T5" fmla="*/ 0 h 5"/>
                <a:gd name="T6" fmla="*/ 9 w 17"/>
                <a:gd name="T7" fmla="*/ 2 h 5"/>
                <a:gd name="T8" fmla="*/ 17 w 1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7" y="5"/>
                  </a:moveTo>
                  <a:cubicBezTo>
                    <a:pt x="17" y="5"/>
                    <a:pt x="13" y="5"/>
                    <a:pt x="8" y="3"/>
                  </a:cubicBezTo>
                  <a:cubicBezTo>
                    <a:pt x="3" y="2"/>
                    <a:pt x="0" y="0"/>
                    <a:pt x="0" y="0"/>
                  </a:cubicBezTo>
                  <a:cubicBezTo>
                    <a:pt x="0" y="0"/>
                    <a:pt x="4" y="0"/>
                    <a:pt x="9" y="2"/>
                  </a:cubicBezTo>
                  <a:cubicBezTo>
                    <a:pt x="13" y="3"/>
                    <a:pt x="17" y="5"/>
                    <a:pt x="17" y="5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193"/>
            <p:cNvSpPr>
              <a:spLocks/>
            </p:cNvSpPr>
            <p:nvPr/>
          </p:nvSpPr>
          <p:spPr bwMode="auto">
            <a:xfrm>
              <a:off x="-5160963" y="-3970338"/>
              <a:ext cx="52387" cy="19050"/>
            </a:xfrm>
            <a:custGeom>
              <a:avLst/>
              <a:gdLst>
                <a:gd name="T0" fmla="*/ 14 w 14"/>
                <a:gd name="T1" fmla="*/ 5 h 5"/>
                <a:gd name="T2" fmla="*/ 6 w 14"/>
                <a:gd name="T3" fmla="*/ 3 h 5"/>
                <a:gd name="T4" fmla="*/ 0 w 14"/>
                <a:gd name="T5" fmla="*/ 0 h 5"/>
                <a:gd name="T6" fmla="*/ 7 w 14"/>
                <a:gd name="T7" fmla="*/ 2 h 5"/>
                <a:gd name="T8" fmla="*/ 14 w 1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4" y="5"/>
                  </a:moveTo>
                  <a:cubicBezTo>
                    <a:pt x="14" y="5"/>
                    <a:pt x="10" y="5"/>
                    <a:pt x="6" y="3"/>
                  </a:cubicBezTo>
                  <a:cubicBezTo>
                    <a:pt x="3" y="2"/>
                    <a:pt x="0" y="0"/>
                    <a:pt x="0" y="0"/>
                  </a:cubicBezTo>
                  <a:cubicBezTo>
                    <a:pt x="0" y="0"/>
                    <a:pt x="3" y="0"/>
                    <a:pt x="7" y="2"/>
                  </a:cubicBezTo>
                  <a:cubicBezTo>
                    <a:pt x="11" y="3"/>
                    <a:pt x="14" y="5"/>
                    <a:pt x="14" y="5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94"/>
            <p:cNvSpPr>
              <a:spLocks/>
            </p:cNvSpPr>
            <p:nvPr/>
          </p:nvSpPr>
          <p:spPr bwMode="auto">
            <a:xfrm>
              <a:off x="-5145088" y="-3978275"/>
              <a:ext cx="7937" cy="7937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2 h 2"/>
                <a:gd name="T4" fmla="*/ 0 w 2"/>
                <a:gd name="T5" fmla="*/ 0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1" y="2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1"/>
                    <a:pt x="2" y="2"/>
                    <a:pt x="2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195"/>
            <p:cNvSpPr>
              <a:spLocks/>
            </p:cNvSpPr>
            <p:nvPr/>
          </p:nvSpPr>
          <p:spPr bwMode="auto">
            <a:xfrm>
              <a:off x="-5183188" y="-4019550"/>
              <a:ext cx="60325" cy="26987"/>
            </a:xfrm>
            <a:custGeom>
              <a:avLst/>
              <a:gdLst>
                <a:gd name="T0" fmla="*/ 16 w 16"/>
                <a:gd name="T1" fmla="*/ 7 h 7"/>
                <a:gd name="T2" fmla="*/ 7 w 16"/>
                <a:gd name="T3" fmla="*/ 5 h 7"/>
                <a:gd name="T4" fmla="*/ 0 w 16"/>
                <a:gd name="T5" fmla="*/ 0 h 7"/>
                <a:gd name="T6" fmla="*/ 8 w 16"/>
                <a:gd name="T7" fmla="*/ 3 h 7"/>
                <a:gd name="T8" fmla="*/ 16 w 1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6" y="7"/>
                  </a:moveTo>
                  <a:cubicBezTo>
                    <a:pt x="16" y="7"/>
                    <a:pt x="12" y="6"/>
                    <a:pt x="7" y="5"/>
                  </a:cubicBezTo>
                  <a:cubicBezTo>
                    <a:pt x="3" y="3"/>
                    <a:pt x="0" y="0"/>
                    <a:pt x="0" y="0"/>
                  </a:cubicBezTo>
                  <a:cubicBezTo>
                    <a:pt x="0" y="0"/>
                    <a:pt x="4" y="1"/>
                    <a:pt x="8" y="3"/>
                  </a:cubicBezTo>
                  <a:cubicBezTo>
                    <a:pt x="12" y="5"/>
                    <a:pt x="16" y="7"/>
                    <a:pt x="16" y="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96"/>
            <p:cNvSpPr>
              <a:spLocks/>
            </p:cNvSpPr>
            <p:nvPr/>
          </p:nvSpPr>
          <p:spPr bwMode="auto">
            <a:xfrm>
              <a:off x="-5160963" y="-4025900"/>
              <a:ext cx="26987" cy="11112"/>
            </a:xfrm>
            <a:custGeom>
              <a:avLst/>
              <a:gdLst>
                <a:gd name="T0" fmla="*/ 7 w 7"/>
                <a:gd name="T1" fmla="*/ 3 h 3"/>
                <a:gd name="T2" fmla="*/ 3 w 7"/>
                <a:gd name="T3" fmla="*/ 2 h 3"/>
                <a:gd name="T4" fmla="*/ 0 w 7"/>
                <a:gd name="T5" fmla="*/ 0 h 3"/>
                <a:gd name="T6" fmla="*/ 4 w 7"/>
                <a:gd name="T7" fmla="*/ 1 h 3"/>
                <a:gd name="T8" fmla="*/ 7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7" y="3"/>
                  </a:moveTo>
                  <a:cubicBezTo>
                    <a:pt x="7" y="3"/>
                    <a:pt x="5" y="3"/>
                    <a:pt x="3" y="2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2" y="0"/>
                    <a:pt x="4" y="1"/>
                  </a:cubicBezTo>
                  <a:cubicBezTo>
                    <a:pt x="6" y="2"/>
                    <a:pt x="7" y="3"/>
                    <a:pt x="7" y="3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97"/>
            <p:cNvSpPr>
              <a:spLocks/>
            </p:cNvSpPr>
            <p:nvPr/>
          </p:nvSpPr>
          <p:spPr bwMode="auto">
            <a:xfrm>
              <a:off x="-5178425" y="-4060825"/>
              <a:ext cx="55562" cy="26987"/>
            </a:xfrm>
            <a:custGeom>
              <a:avLst/>
              <a:gdLst>
                <a:gd name="T0" fmla="*/ 15 w 15"/>
                <a:gd name="T1" fmla="*/ 7 h 7"/>
                <a:gd name="T2" fmla="*/ 7 w 15"/>
                <a:gd name="T3" fmla="*/ 4 h 7"/>
                <a:gd name="T4" fmla="*/ 0 w 15"/>
                <a:gd name="T5" fmla="*/ 0 h 7"/>
                <a:gd name="T6" fmla="*/ 8 w 15"/>
                <a:gd name="T7" fmla="*/ 3 h 7"/>
                <a:gd name="T8" fmla="*/ 15 w 1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5" y="7"/>
                  </a:moveTo>
                  <a:cubicBezTo>
                    <a:pt x="15" y="7"/>
                    <a:pt x="11" y="6"/>
                    <a:pt x="7" y="4"/>
                  </a:cubicBezTo>
                  <a:cubicBezTo>
                    <a:pt x="3" y="2"/>
                    <a:pt x="0" y="0"/>
                    <a:pt x="0" y="0"/>
                  </a:cubicBezTo>
                  <a:cubicBezTo>
                    <a:pt x="0" y="0"/>
                    <a:pt x="4" y="1"/>
                    <a:pt x="8" y="3"/>
                  </a:cubicBezTo>
                  <a:cubicBezTo>
                    <a:pt x="12" y="4"/>
                    <a:pt x="15" y="7"/>
                    <a:pt x="15" y="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198"/>
            <p:cNvSpPr>
              <a:spLocks/>
            </p:cNvSpPr>
            <p:nvPr/>
          </p:nvSpPr>
          <p:spPr bwMode="auto">
            <a:xfrm>
              <a:off x="-5186363" y="-4078288"/>
              <a:ext cx="49212" cy="17462"/>
            </a:xfrm>
            <a:custGeom>
              <a:avLst/>
              <a:gdLst>
                <a:gd name="T0" fmla="*/ 13 w 13"/>
                <a:gd name="T1" fmla="*/ 5 h 5"/>
                <a:gd name="T2" fmla="*/ 7 w 13"/>
                <a:gd name="T3" fmla="*/ 3 h 5"/>
                <a:gd name="T4" fmla="*/ 0 w 13"/>
                <a:gd name="T5" fmla="*/ 0 h 5"/>
                <a:gd name="T6" fmla="*/ 7 w 13"/>
                <a:gd name="T7" fmla="*/ 2 h 5"/>
                <a:gd name="T8" fmla="*/ 13 w 1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3" y="5"/>
                  </a:moveTo>
                  <a:cubicBezTo>
                    <a:pt x="13" y="5"/>
                    <a:pt x="10" y="5"/>
                    <a:pt x="7" y="3"/>
                  </a:cubicBezTo>
                  <a:cubicBezTo>
                    <a:pt x="3" y="2"/>
                    <a:pt x="0" y="0"/>
                    <a:pt x="0" y="0"/>
                  </a:cubicBezTo>
                  <a:cubicBezTo>
                    <a:pt x="0" y="0"/>
                    <a:pt x="4" y="0"/>
                    <a:pt x="7" y="2"/>
                  </a:cubicBezTo>
                  <a:cubicBezTo>
                    <a:pt x="11" y="3"/>
                    <a:pt x="13" y="5"/>
                    <a:pt x="13" y="5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99"/>
            <p:cNvSpPr>
              <a:spLocks/>
            </p:cNvSpPr>
            <p:nvPr/>
          </p:nvSpPr>
          <p:spPr bwMode="auto">
            <a:xfrm>
              <a:off x="-5183188" y="-4094163"/>
              <a:ext cx="57150" cy="26987"/>
            </a:xfrm>
            <a:custGeom>
              <a:avLst/>
              <a:gdLst>
                <a:gd name="T0" fmla="*/ 15 w 15"/>
                <a:gd name="T1" fmla="*/ 7 h 7"/>
                <a:gd name="T2" fmla="*/ 7 w 15"/>
                <a:gd name="T3" fmla="*/ 4 h 7"/>
                <a:gd name="T4" fmla="*/ 0 w 15"/>
                <a:gd name="T5" fmla="*/ 0 h 7"/>
                <a:gd name="T6" fmla="*/ 8 w 15"/>
                <a:gd name="T7" fmla="*/ 3 h 7"/>
                <a:gd name="T8" fmla="*/ 15 w 1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5" y="7"/>
                  </a:moveTo>
                  <a:cubicBezTo>
                    <a:pt x="15" y="7"/>
                    <a:pt x="11" y="6"/>
                    <a:pt x="7" y="4"/>
                  </a:cubicBezTo>
                  <a:cubicBezTo>
                    <a:pt x="3" y="2"/>
                    <a:pt x="0" y="0"/>
                    <a:pt x="0" y="0"/>
                  </a:cubicBezTo>
                  <a:cubicBezTo>
                    <a:pt x="0" y="0"/>
                    <a:pt x="4" y="1"/>
                    <a:pt x="8" y="3"/>
                  </a:cubicBezTo>
                  <a:cubicBezTo>
                    <a:pt x="12" y="5"/>
                    <a:pt x="15" y="7"/>
                    <a:pt x="15" y="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200"/>
            <p:cNvSpPr>
              <a:spLocks/>
            </p:cNvSpPr>
            <p:nvPr/>
          </p:nvSpPr>
          <p:spPr bwMode="auto">
            <a:xfrm>
              <a:off x="-5178425" y="-4108450"/>
              <a:ext cx="41275" cy="19050"/>
            </a:xfrm>
            <a:custGeom>
              <a:avLst/>
              <a:gdLst>
                <a:gd name="T0" fmla="*/ 11 w 11"/>
                <a:gd name="T1" fmla="*/ 5 h 5"/>
                <a:gd name="T2" fmla="*/ 6 w 11"/>
                <a:gd name="T3" fmla="*/ 3 h 5"/>
                <a:gd name="T4" fmla="*/ 0 w 11"/>
                <a:gd name="T5" fmla="*/ 0 h 5"/>
                <a:gd name="T6" fmla="*/ 6 w 11"/>
                <a:gd name="T7" fmla="*/ 2 h 5"/>
                <a:gd name="T8" fmla="*/ 11 w 11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5"/>
                  </a:moveTo>
                  <a:cubicBezTo>
                    <a:pt x="11" y="5"/>
                    <a:pt x="9" y="4"/>
                    <a:pt x="6" y="3"/>
                  </a:cubicBezTo>
                  <a:cubicBezTo>
                    <a:pt x="3" y="2"/>
                    <a:pt x="0" y="0"/>
                    <a:pt x="0" y="0"/>
                  </a:cubicBezTo>
                  <a:cubicBezTo>
                    <a:pt x="0" y="0"/>
                    <a:pt x="3" y="0"/>
                    <a:pt x="6" y="2"/>
                  </a:cubicBezTo>
                  <a:cubicBezTo>
                    <a:pt x="9" y="3"/>
                    <a:pt x="11" y="5"/>
                    <a:pt x="11" y="5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201"/>
            <p:cNvSpPr>
              <a:spLocks/>
            </p:cNvSpPr>
            <p:nvPr/>
          </p:nvSpPr>
          <p:spPr bwMode="auto">
            <a:xfrm>
              <a:off x="-5172075" y="-4124325"/>
              <a:ext cx="26987" cy="11112"/>
            </a:xfrm>
            <a:custGeom>
              <a:avLst/>
              <a:gdLst>
                <a:gd name="T0" fmla="*/ 7 w 7"/>
                <a:gd name="T1" fmla="*/ 3 h 3"/>
                <a:gd name="T2" fmla="*/ 3 w 7"/>
                <a:gd name="T3" fmla="*/ 2 h 3"/>
                <a:gd name="T4" fmla="*/ 0 w 7"/>
                <a:gd name="T5" fmla="*/ 0 h 3"/>
                <a:gd name="T6" fmla="*/ 3 w 7"/>
                <a:gd name="T7" fmla="*/ 1 h 3"/>
                <a:gd name="T8" fmla="*/ 7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7" y="3"/>
                  </a:moveTo>
                  <a:cubicBezTo>
                    <a:pt x="7" y="3"/>
                    <a:pt x="5" y="3"/>
                    <a:pt x="3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2" y="0"/>
                    <a:pt x="3" y="1"/>
                  </a:cubicBezTo>
                  <a:cubicBezTo>
                    <a:pt x="5" y="2"/>
                    <a:pt x="7" y="3"/>
                    <a:pt x="7" y="3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202"/>
            <p:cNvSpPr>
              <a:spLocks/>
            </p:cNvSpPr>
            <p:nvPr/>
          </p:nvSpPr>
          <p:spPr bwMode="auto">
            <a:xfrm>
              <a:off x="-5194300" y="-4146550"/>
              <a:ext cx="60325" cy="22225"/>
            </a:xfrm>
            <a:custGeom>
              <a:avLst/>
              <a:gdLst>
                <a:gd name="T0" fmla="*/ 16 w 16"/>
                <a:gd name="T1" fmla="*/ 6 h 6"/>
                <a:gd name="T2" fmla="*/ 8 w 16"/>
                <a:gd name="T3" fmla="*/ 4 h 6"/>
                <a:gd name="T4" fmla="*/ 0 w 16"/>
                <a:gd name="T5" fmla="*/ 0 h 6"/>
                <a:gd name="T6" fmla="*/ 8 w 16"/>
                <a:gd name="T7" fmla="*/ 3 h 6"/>
                <a:gd name="T8" fmla="*/ 16 w 1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6" y="6"/>
                  </a:moveTo>
                  <a:cubicBezTo>
                    <a:pt x="16" y="6"/>
                    <a:pt x="12" y="6"/>
                    <a:pt x="8" y="4"/>
                  </a:cubicBezTo>
                  <a:cubicBezTo>
                    <a:pt x="4" y="2"/>
                    <a:pt x="0" y="0"/>
                    <a:pt x="0" y="0"/>
                  </a:cubicBezTo>
                  <a:cubicBezTo>
                    <a:pt x="0" y="0"/>
                    <a:pt x="4" y="1"/>
                    <a:pt x="8" y="3"/>
                  </a:cubicBezTo>
                  <a:cubicBezTo>
                    <a:pt x="13" y="4"/>
                    <a:pt x="16" y="6"/>
                    <a:pt x="16" y="6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203"/>
            <p:cNvSpPr>
              <a:spLocks/>
            </p:cNvSpPr>
            <p:nvPr/>
          </p:nvSpPr>
          <p:spPr bwMode="auto">
            <a:xfrm>
              <a:off x="-5186363" y="-4160838"/>
              <a:ext cx="52387" cy="22225"/>
            </a:xfrm>
            <a:custGeom>
              <a:avLst/>
              <a:gdLst>
                <a:gd name="T0" fmla="*/ 14 w 14"/>
                <a:gd name="T1" fmla="*/ 6 h 6"/>
                <a:gd name="T2" fmla="*/ 7 w 14"/>
                <a:gd name="T3" fmla="*/ 4 h 6"/>
                <a:gd name="T4" fmla="*/ 0 w 14"/>
                <a:gd name="T5" fmla="*/ 0 h 6"/>
                <a:gd name="T6" fmla="*/ 7 w 14"/>
                <a:gd name="T7" fmla="*/ 2 h 6"/>
                <a:gd name="T8" fmla="*/ 14 w 1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14" y="6"/>
                  </a:moveTo>
                  <a:cubicBezTo>
                    <a:pt x="14" y="6"/>
                    <a:pt x="11" y="5"/>
                    <a:pt x="7" y="4"/>
                  </a:cubicBezTo>
                  <a:cubicBezTo>
                    <a:pt x="3" y="2"/>
                    <a:pt x="0" y="0"/>
                    <a:pt x="0" y="0"/>
                  </a:cubicBezTo>
                  <a:cubicBezTo>
                    <a:pt x="0" y="0"/>
                    <a:pt x="3" y="1"/>
                    <a:pt x="7" y="2"/>
                  </a:cubicBezTo>
                  <a:cubicBezTo>
                    <a:pt x="11" y="4"/>
                    <a:pt x="14" y="6"/>
                    <a:pt x="14" y="6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204"/>
            <p:cNvSpPr>
              <a:spLocks/>
            </p:cNvSpPr>
            <p:nvPr/>
          </p:nvSpPr>
          <p:spPr bwMode="auto">
            <a:xfrm>
              <a:off x="-5175250" y="-4179888"/>
              <a:ext cx="60325" cy="30162"/>
            </a:xfrm>
            <a:custGeom>
              <a:avLst/>
              <a:gdLst>
                <a:gd name="T0" fmla="*/ 16 w 16"/>
                <a:gd name="T1" fmla="*/ 8 h 8"/>
                <a:gd name="T2" fmla="*/ 7 w 16"/>
                <a:gd name="T3" fmla="*/ 5 h 8"/>
                <a:gd name="T4" fmla="*/ 0 w 16"/>
                <a:gd name="T5" fmla="*/ 0 h 8"/>
                <a:gd name="T6" fmla="*/ 8 w 16"/>
                <a:gd name="T7" fmla="*/ 3 h 8"/>
                <a:gd name="T8" fmla="*/ 16 w 16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6" y="8"/>
                  </a:moveTo>
                  <a:cubicBezTo>
                    <a:pt x="16" y="8"/>
                    <a:pt x="12" y="7"/>
                    <a:pt x="7" y="5"/>
                  </a:cubicBezTo>
                  <a:cubicBezTo>
                    <a:pt x="3" y="3"/>
                    <a:pt x="0" y="0"/>
                    <a:pt x="0" y="0"/>
                  </a:cubicBezTo>
                  <a:cubicBezTo>
                    <a:pt x="0" y="0"/>
                    <a:pt x="4" y="1"/>
                    <a:pt x="8" y="3"/>
                  </a:cubicBezTo>
                  <a:cubicBezTo>
                    <a:pt x="12" y="6"/>
                    <a:pt x="16" y="8"/>
                    <a:pt x="16" y="8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205"/>
            <p:cNvSpPr>
              <a:spLocks/>
            </p:cNvSpPr>
            <p:nvPr/>
          </p:nvSpPr>
          <p:spPr bwMode="auto">
            <a:xfrm>
              <a:off x="-5178425" y="-4198938"/>
              <a:ext cx="69850" cy="30162"/>
            </a:xfrm>
            <a:custGeom>
              <a:avLst/>
              <a:gdLst>
                <a:gd name="T0" fmla="*/ 19 w 19"/>
                <a:gd name="T1" fmla="*/ 8 h 8"/>
                <a:gd name="T2" fmla="*/ 9 w 19"/>
                <a:gd name="T3" fmla="*/ 5 h 8"/>
                <a:gd name="T4" fmla="*/ 0 w 19"/>
                <a:gd name="T5" fmla="*/ 0 h 8"/>
                <a:gd name="T6" fmla="*/ 10 w 19"/>
                <a:gd name="T7" fmla="*/ 3 h 8"/>
                <a:gd name="T8" fmla="*/ 19 w 1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9" y="8"/>
                  </a:moveTo>
                  <a:cubicBezTo>
                    <a:pt x="19" y="8"/>
                    <a:pt x="14" y="7"/>
                    <a:pt x="9" y="5"/>
                  </a:cubicBezTo>
                  <a:cubicBezTo>
                    <a:pt x="4" y="3"/>
                    <a:pt x="0" y="0"/>
                    <a:pt x="0" y="0"/>
                  </a:cubicBezTo>
                  <a:cubicBezTo>
                    <a:pt x="0" y="0"/>
                    <a:pt x="5" y="1"/>
                    <a:pt x="10" y="3"/>
                  </a:cubicBezTo>
                  <a:cubicBezTo>
                    <a:pt x="15" y="5"/>
                    <a:pt x="19" y="8"/>
                    <a:pt x="19" y="8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206"/>
            <p:cNvSpPr>
              <a:spLocks/>
            </p:cNvSpPr>
            <p:nvPr/>
          </p:nvSpPr>
          <p:spPr bwMode="auto">
            <a:xfrm>
              <a:off x="-5021263" y="-3917950"/>
              <a:ext cx="33337" cy="22225"/>
            </a:xfrm>
            <a:custGeom>
              <a:avLst/>
              <a:gdLst>
                <a:gd name="T0" fmla="*/ 9 w 9"/>
                <a:gd name="T1" fmla="*/ 6 h 6"/>
                <a:gd name="T2" fmla="*/ 4 w 9"/>
                <a:gd name="T3" fmla="*/ 4 h 6"/>
                <a:gd name="T4" fmla="*/ 0 w 9"/>
                <a:gd name="T5" fmla="*/ 0 h 6"/>
                <a:gd name="T6" fmla="*/ 5 w 9"/>
                <a:gd name="T7" fmla="*/ 3 h 6"/>
                <a:gd name="T8" fmla="*/ 9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cubicBezTo>
                    <a:pt x="9" y="6"/>
                    <a:pt x="7" y="5"/>
                    <a:pt x="4" y="4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2" y="1"/>
                    <a:pt x="5" y="3"/>
                  </a:cubicBezTo>
                  <a:cubicBezTo>
                    <a:pt x="7" y="4"/>
                    <a:pt x="9" y="6"/>
                    <a:pt x="9" y="6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207"/>
            <p:cNvSpPr>
              <a:spLocks/>
            </p:cNvSpPr>
            <p:nvPr/>
          </p:nvSpPr>
          <p:spPr bwMode="auto">
            <a:xfrm>
              <a:off x="-5021263" y="-3937000"/>
              <a:ext cx="60325" cy="34925"/>
            </a:xfrm>
            <a:custGeom>
              <a:avLst/>
              <a:gdLst>
                <a:gd name="T0" fmla="*/ 16 w 16"/>
                <a:gd name="T1" fmla="*/ 9 h 9"/>
                <a:gd name="T2" fmla="*/ 8 w 16"/>
                <a:gd name="T3" fmla="*/ 6 h 9"/>
                <a:gd name="T4" fmla="*/ 0 w 16"/>
                <a:gd name="T5" fmla="*/ 0 h 9"/>
                <a:gd name="T6" fmla="*/ 8 w 16"/>
                <a:gd name="T7" fmla="*/ 4 h 9"/>
                <a:gd name="T8" fmla="*/ 16 w 16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16" y="9"/>
                  </a:moveTo>
                  <a:cubicBezTo>
                    <a:pt x="16" y="9"/>
                    <a:pt x="12" y="8"/>
                    <a:pt x="8" y="6"/>
                  </a:cubicBezTo>
                  <a:cubicBezTo>
                    <a:pt x="3" y="3"/>
                    <a:pt x="0" y="0"/>
                    <a:pt x="0" y="0"/>
                  </a:cubicBezTo>
                  <a:cubicBezTo>
                    <a:pt x="0" y="0"/>
                    <a:pt x="4" y="2"/>
                    <a:pt x="8" y="4"/>
                  </a:cubicBezTo>
                  <a:cubicBezTo>
                    <a:pt x="13" y="7"/>
                    <a:pt x="16" y="9"/>
                    <a:pt x="16" y="9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208"/>
            <p:cNvSpPr>
              <a:spLocks/>
            </p:cNvSpPr>
            <p:nvPr/>
          </p:nvSpPr>
          <p:spPr bwMode="auto">
            <a:xfrm>
              <a:off x="-5002213" y="-3943350"/>
              <a:ext cx="41275" cy="25400"/>
            </a:xfrm>
            <a:custGeom>
              <a:avLst/>
              <a:gdLst>
                <a:gd name="T0" fmla="*/ 11 w 11"/>
                <a:gd name="T1" fmla="*/ 7 h 7"/>
                <a:gd name="T2" fmla="*/ 5 w 11"/>
                <a:gd name="T3" fmla="*/ 4 h 7"/>
                <a:gd name="T4" fmla="*/ 0 w 11"/>
                <a:gd name="T5" fmla="*/ 0 h 7"/>
                <a:gd name="T6" fmla="*/ 5 w 11"/>
                <a:gd name="T7" fmla="*/ 3 h 7"/>
                <a:gd name="T8" fmla="*/ 11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11" y="7"/>
                    <a:pt x="8" y="6"/>
                    <a:pt x="5" y="4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2" y="1"/>
                    <a:pt x="5" y="3"/>
                  </a:cubicBezTo>
                  <a:cubicBezTo>
                    <a:pt x="9" y="5"/>
                    <a:pt x="11" y="7"/>
                    <a:pt x="11" y="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209"/>
            <p:cNvSpPr>
              <a:spLocks/>
            </p:cNvSpPr>
            <p:nvPr/>
          </p:nvSpPr>
          <p:spPr bwMode="auto">
            <a:xfrm>
              <a:off x="-5021263" y="-3978275"/>
              <a:ext cx="77787" cy="49212"/>
            </a:xfrm>
            <a:custGeom>
              <a:avLst/>
              <a:gdLst>
                <a:gd name="T0" fmla="*/ 21 w 21"/>
                <a:gd name="T1" fmla="*/ 13 h 13"/>
                <a:gd name="T2" fmla="*/ 10 w 21"/>
                <a:gd name="T3" fmla="*/ 7 h 13"/>
                <a:gd name="T4" fmla="*/ 0 w 21"/>
                <a:gd name="T5" fmla="*/ 0 h 13"/>
                <a:gd name="T6" fmla="*/ 11 w 21"/>
                <a:gd name="T7" fmla="*/ 6 h 13"/>
                <a:gd name="T8" fmla="*/ 21 w 2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3">
                  <a:moveTo>
                    <a:pt x="21" y="13"/>
                  </a:moveTo>
                  <a:cubicBezTo>
                    <a:pt x="21" y="13"/>
                    <a:pt x="16" y="11"/>
                    <a:pt x="10" y="7"/>
                  </a:cubicBezTo>
                  <a:cubicBezTo>
                    <a:pt x="4" y="4"/>
                    <a:pt x="0" y="0"/>
                    <a:pt x="0" y="0"/>
                  </a:cubicBezTo>
                  <a:cubicBezTo>
                    <a:pt x="0" y="0"/>
                    <a:pt x="5" y="2"/>
                    <a:pt x="11" y="6"/>
                  </a:cubicBezTo>
                  <a:cubicBezTo>
                    <a:pt x="17" y="9"/>
                    <a:pt x="21" y="13"/>
                    <a:pt x="21" y="13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210"/>
            <p:cNvSpPr>
              <a:spLocks/>
            </p:cNvSpPr>
            <p:nvPr/>
          </p:nvSpPr>
          <p:spPr bwMode="auto">
            <a:xfrm>
              <a:off x="-5010150" y="-3992563"/>
              <a:ext cx="71437" cy="41275"/>
            </a:xfrm>
            <a:custGeom>
              <a:avLst/>
              <a:gdLst>
                <a:gd name="T0" fmla="*/ 19 w 19"/>
                <a:gd name="T1" fmla="*/ 11 h 11"/>
                <a:gd name="T2" fmla="*/ 9 w 19"/>
                <a:gd name="T3" fmla="*/ 6 h 11"/>
                <a:gd name="T4" fmla="*/ 0 w 19"/>
                <a:gd name="T5" fmla="*/ 0 h 11"/>
                <a:gd name="T6" fmla="*/ 9 w 19"/>
                <a:gd name="T7" fmla="*/ 5 h 11"/>
                <a:gd name="T8" fmla="*/ 19 w 19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">
                  <a:moveTo>
                    <a:pt x="19" y="11"/>
                  </a:moveTo>
                  <a:cubicBezTo>
                    <a:pt x="19" y="11"/>
                    <a:pt x="14" y="9"/>
                    <a:pt x="9" y="6"/>
                  </a:cubicBezTo>
                  <a:cubicBezTo>
                    <a:pt x="3" y="3"/>
                    <a:pt x="0" y="0"/>
                    <a:pt x="0" y="0"/>
                  </a:cubicBezTo>
                  <a:cubicBezTo>
                    <a:pt x="0" y="0"/>
                    <a:pt x="4" y="2"/>
                    <a:pt x="9" y="5"/>
                  </a:cubicBezTo>
                  <a:cubicBezTo>
                    <a:pt x="15" y="8"/>
                    <a:pt x="19" y="11"/>
                    <a:pt x="19" y="1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211"/>
            <p:cNvSpPr>
              <a:spLocks/>
            </p:cNvSpPr>
            <p:nvPr/>
          </p:nvSpPr>
          <p:spPr bwMode="auto">
            <a:xfrm>
              <a:off x="-5002213" y="-4006850"/>
              <a:ext cx="66675" cy="36512"/>
            </a:xfrm>
            <a:custGeom>
              <a:avLst/>
              <a:gdLst>
                <a:gd name="T0" fmla="*/ 18 w 18"/>
                <a:gd name="T1" fmla="*/ 10 h 10"/>
                <a:gd name="T2" fmla="*/ 9 w 18"/>
                <a:gd name="T3" fmla="*/ 5 h 10"/>
                <a:gd name="T4" fmla="*/ 0 w 18"/>
                <a:gd name="T5" fmla="*/ 0 h 10"/>
                <a:gd name="T6" fmla="*/ 9 w 18"/>
                <a:gd name="T7" fmla="*/ 4 h 10"/>
                <a:gd name="T8" fmla="*/ 18 w 18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8" y="10"/>
                  </a:moveTo>
                  <a:cubicBezTo>
                    <a:pt x="18" y="10"/>
                    <a:pt x="13" y="8"/>
                    <a:pt x="9" y="5"/>
                  </a:cubicBezTo>
                  <a:cubicBezTo>
                    <a:pt x="3" y="2"/>
                    <a:pt x="0" y="0"/>
                    <a:pt x="0" y="0"/>
                  </a:cubicBezTo>
                  <a:cubicBezTo>
                    <a:pt x="0" y="0"/>
                    <a:pt x="4" y="1"/>
                    <a:pt x="9" y="4"/>
                  </a:cubicBezTo>
                  <a:cubicBezTo>
                    <a:pt x="14" y="7"/>
                    <a:pt x="18" y="10"/>
                    <a:pt x="18" y="1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212"/>
            <p:cNvSpPr>
              <a:spLocks/>
            </p:cNvSpPr>
            <p:nvPr/>
          </p:nvSpPr>
          <p:spPr bwMode="auto">
            <a:xfrm>
              <a:off x="-5026025" y="-4044950"/>
              <a:ext cx="87312" cy="44450"/>
            </a:xfrm>
            <a:custGeom>
              <a:avLst/>
              <a:gdLst>
                <a:gd name="T0" fmla="*/ 23 w 23"/>
                <a:gd name="T1" fmla="*/ 12 h 12"/>
                <a:gd name="T2" fmla="*/ 12 w 23"/>
                <a:gd name="T3" fmla="*/ 6 h 12"/>
                <a:gd name="T4" fmla="*/ 0 w 23"/>
                <a:gd name="T5" fmla="*/ 0 h 12"/>
                <a:gd name="T6" fmla="*/ 13 w 23"/>
                <a:gd name="T7" fmla="*/ 4 h 12"/>
                <a:gd name="T8" fmla="*/ 23 w 2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2">
                  <a:moveTo>
                    <a:pt x="23" y="12"/>
                  </a:moveTo>
                  <a:cubicBezTo>
                    <a:pt x="23" y="12"/>
                    <a:pt x="18" y="9"/>
                    <a:pt x="12" y="6"/>
                  </a:cubicBezTo>
                  <a:cubicBezTo>
                    <a:pt x="6" y="3"/>
                    <a:pt x="0" y="0"/>
                    <a:pt x="0" y="0"/>
                  </a:cubicBezTo>
                  <a:cubicBezTo>
                    <a:pt x="0" y="0"/>
                    <a:pt x="6" y="1"/>
                    <a:pt x="13" y="4"/>
                  </a:cubicBezTo>
                  <a:cubicBezTo>
                    <a:pt x="19" y="7"/>
                    <a:pt x="23" y="12"/>
                    <a:pt x="23" y="1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213"/>
            <p:cNvSpPr>
              <a:spLocks/>
            </p:cNvSpPr>
            <p:nvPr/>
          </p:nvSpPr>
          <p:spPr bwMode="auto">
            <a:xfrm>
              <a:off x="-5010150" y="-4064000"/>
              <a:ext cx="63500" cy="38100"/>
            </a:xfrm>
            <a:custGeom>
              <a:avLst/>
              <a:gdLst>
                <a:gd name="T0" fmla="*/ 17 w 17"/>
                <a:gd name="T1" fmla="*/ 10 h 10"/>
                <a:gd name="T2" fmla="*/ 8 w 17"/>
                <a:gd name="T3" fmla="*/ 5 h 10"/>
                <a:gd name="T4" fmla="*/ 0 w 17"/>
                <a:gd name="T5" fmla="*/ 0 h 10"/>
                <a:gd name="T6" fmla="*/ 9 w 17"/>
                <a:gd name="T7" fmla="*/ 4 h 10"/>
                <a:gd name="T8" fmla="*/ 17 w 1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7" y="10"/>
                  </a:moveTo>
                  <a:cubicBezTo>
                    <a:pt x="17" y="10"/>
                    <a:pt x="12" y="8"/>
                    <a:pt x="8" y="5"/>
                  </a:cubicBezTo>
                  <a:cubicBezTo>
                    <a:pt x="3" y="3"/>
                    <a:pt x="0" y="0"/>
                    <a:pt x="0" y="0"/>
                  </a:cubicBezTo>
                  <a:cubicBezTo>
                    <a:pt x="0" y="0"/>
                    <a:pt x="4" y="1"/>
                    <a:pt x="9" y="4"/>
                  </a:cubicBezTo>
                  <a:cubicBezTo>
                    <a:pt x="13" y="7"/>
                    <a:pt x="17" y="10"/>
                    <a:pt x="17" y="1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214"/>
            <p:cNvSpPr>
              <a:spLocks/>
            </p:cNvSpPr>
            <p:nvPr/>
          </p:nvSpPr>
          <p:spPr bwMode="auto">
            <a:xfrm>
              <a:off x="-5032375" y="-4089400"/>
              <a:ext cx="85725" cy="41275"/>
            </a:xfrm>
            <a:custGeom>
              <a:avLst/>
              <a:gdLst>
                <a:gd name="T0" fmla="*/ 23 w 23"/>
                <a:gd name="T1" fmla="*/ 11 h 11"/>
                <a:gd name="T2" fmla="*/ 12 w 23"/>
                <a:gd name="T3" fmla="*/ 6 h 11"/>
                <a:gd name="T4" fmla="*/ 0 w 23"/>
                <a:gd name="T5" fmla="*/ 0 h 11"/>
                <a:gd name="T6" fmla="*/ 12 w 23"/>
                <a:gd name="T7" fmla="*/ 4 h 11"/>
                <a:gd name="T8" fmla="*/ 23 w 23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">
                  <a:moveTo>
                    <a:pt x="23" y="11"/>
                  </a:moveTo>
                  <a:cubicBezTo>
                    <a:pt x="23" y="11"/>
                    <a:pt x="18" y="9"/>
                    <a:pt x="12" y="6"/>
                  </a:cubicBezTo>
                  <a:cubicBezTo>
                    <a:pt x="5" y="3"/>
                    <a:pt x="0" y="0"/>
                    <a:pt x="0" y="0"/>
                  </a:cubicBezTo>
                  <a:cubicBezTo>
                    <a:pt x="0" y="0"/>
                    <a:pt x="6" y="1"/>
                    <a:pt x="12" y="4"/>
                  </a:cubicBezTo>
                  <a:cubicBezTo>
                    <a:pt x="19" y="7"/>
                    <a:pt x="23" y="11"/>
                    <a:pt x="23" y="1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215"/>
            <p:cNvSpPr>
              <a:spLocks/>
            </p:cNvSpPr>
            <p:nvPr/>
          </p:nvSpPr>
          <p:spPr bwMode="auto">
            <a:xfrm>
              <a:off x="-4995863" y="-4102100"/>
              <a:ext cx="52387" cy="23812"/>
            </a:xfrm>
            <a:custGeom>
              <a:avLst/>
              <a:gdLst>
                <a:gd name="T0" fmla="*/ 14 w 14"/>
                <a:gd name="T1" fmla="*/ 6 h 6"/>
                <a:gd name="T2" fmla="*/ 7 w 14"/>
                <a:gd name="T3" fmla="*/ 3 h 6"/>
                <a:gd name="T4" fmla="*/ 0 w 14"/>
                <a:gd name="T5" fmla="*/ 0 h 6"/>
                <a:gd name="T6" fmla="*/ 8 w 14"/>
                <a:gd name="T7" fmla="*/ 2 h 6"/>
                <a:gd name="T8" fmla="*/ 14 w 1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14" y="6"/>
                  </a:moveTo>
                  <a:cubicBezTo>
                    <a:pt x="14" y="6"/>
                    <a:pt x="11" y="5"/>
                    <a:pt x="7" y="3"/>
                  </a:cubicBezTo>
                  <a:cubicBezTo>
                    <a:pt x="3" y="2"/>
                    <a:pt x="0" y="0"/>
                    <a:pt x="0" y="0"/>
                  </a:cubicBezTo>
                  <a:cubicBezTo>
                    <a:pt x="0" y="0"/>
                    <a:pt x="4" y="0"/>
                    <a:pt x="8" y="2"/>
                  </a:cubicBezTo>
                  <a:cubicBezTo>
                    <a:pt x="11" y="4"/>
                    <a:pt x="14" y="6"/>
                    <a:pt x="14" y="6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216"/>
            <p:cNvSpPr>
              <a:spLocks/>
            </p:cNvSpPr>
            <p:nvPr/>
          </p:nvSpPr>
          <p:spPr bwMode="auto">
            <a:xfrm>
              <a:off x="-5021263" y="-4135438"/>
              <a:ext cx="74612" cy="38100"/>
            </a:xfrm>
            <a:custGeom>
              <a:avLst/>
              <a:gdLst>
                <a:gd name="T0" fmla="*/ 20 w 20"/>
                <a:gd name="T1" fmla="*/ 10 h 10"/>
                <a:gd name="T2" fmla="*/ 10 w 20"/>
                <a:gd name="T3" fmla="*/ 5 h 10"/>
                <a:gd name="T4" fmla="*/ 0 w 20"/>
                <a:gd name="T5" fmla="*/ 0 h 10"/>
                <a:gd name="T6" fmla="*/ 11 w 20"/>
                <a:gd name="T7" fmla="*/ 4 h 10"/>
                <a:gd name="T8" fmla="*/ 20 w 2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20" y="10"/>
                  </a:moveTo>
                  <a:cubicBezTo>
                    <a:pt x="20" y="10"/>
                    <a:pt x="15" y="8"/>
                    <a:pt x="10" y="5"/>
                  </a:cubicBezTo>
                  <a:cubicBezTo>
                    <a:pt x="4" y="3"/>
                    <a:pt x="0" y="0"/>
                    <a:pt x="0" y="0"/>
                  </a:cubicBezTo>
                  <a:cubicBezTo>
                    <a:pt x="0" y="0"/>
                    <a:pt x="5" y="1"/>
                    <a:pt x="11" y="4"/>
                  </a:cubicBezTo>
                  <a:cubicBezTo>
                    <a:pt x="16" y="7"/>
                    <a:pt x="20" y="10"/>
                    <a:pt x="20" y="1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217"/>
            <p:cNvSpPr>
              <a:spLocks/>
            </p:cNvSpPr>
            <p:nvPr/>
          </p:nvSpPr>
          <p:spPr bwMode="auto">
            <a:xfrm>
              <a:off x="-4995863" y="-4138613"/>
              <a:ext cx="68262" cy="33337"/>
            </a:xfrm>
            <a:custGeom>
              <a:avLst/>
              <a:gdLst>
                <a:gd name="T0" fmla="*/ 18 w 18"/>
                <a:gd name="T1" fmla="*/ 9 h 9"/>
                <a:gd name="T2" fmla="*/ 9 w 18"/>
                <a:gd name="T3" fmla="*/ 5 h 9"/>
                <a:gd name="T4" fmla="*/ 0 w 18"/>
                <a:gd name="T5" fmla="*/ 0 h 9"/>
                <a:gd name="T6" fmla="*/ 9 w 18"/>
                <a:gd name="T7" fmla="*/ 4 h 9"/>
                <a:gd name="T8" fmla="*/ 18 w 1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8" y="9"/>
                  </a:moveTo>
                  <a:cubicBezTo>
                    <a:pt x="18" y="9"/>
                    <a:pt x="14" y="8"/>
                    <a:pt x="9" y="5"/>
                  </a:cubicBezTo>
                  <a:cubicBezTo>
                    <a:pt x="4" y="3"/>
                    <a:pt x="0" y="0"/>
                    <a:pt x="0" y="0"/>
                  </a:cubicBezTo>
                  <a:cubicBezTo>
                    <a:pt x="0" y="0"/>
                    <a:pt x="5" y="2"/>
                    <a:pt x="9" y="4"/>
                  </a:cubicBezTo>
                  <a:cubicBezTo>
                    <a:pt x="14" y="7"/>
                    <a:pt x="18" y="9"/>
                    <a:pt x="18" y="9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218"/>
            <p:cNvSpPr>
              <a:spLocks/>
            </p:cNvSpPr>
            <p:nvPr/>
          </p:nvSpPr>
          <p:spPr bwMode="auto">
            <a:xfrm>
              <a:off x="-4976813" y="-4143375"/>
              <a:ext cx="30162" cy="19050"/>
            </a:xfrm>
            <a:custGeom>
              <a:avLst/>
              <a:gdLst>
                <a:gd name="T0" fmla="*/ 8 w 8"/>
                <a:gd name="T1" fmla="*/ 5 h 5"/>
                <a:gd name="T2" fmla="*/ 4 w 8"/>
                <a:gd name="T3" fmla="*/ 3 h 5"/>
                <a:gd name="T4" fmla="*/ 0 w 8"/>
                <a:gd name="T5" fmla="*/ 0 h 5"/>
                <a:gd name="T6" fmla="*/ 4 w 8"/>
                <a:gd name="T7" fmla="*/ 2 h 5"/>
                <a:gd name="T8" fmla="*/ 8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5"/>
                  </a:moveTo>
                  <a:cubicBezTo>
                    <a:pt x="8" y="5"/>
                    <a:pt x="6" y="4"/>
                    <a:pt x="4" y="3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2" y="0"/>
                    <a:pt x="4" y="2"/>
                  </a:cubicBezTo>
                  <a:cubicBezTo>
                    <a:pt x="7" y="3"/>
                    <a:pt x="8" y="5"/>
                    <a:pt x="8" y="5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219"/>
            <p:cNvSpPr>
              <a:spLocks/>
            </p:cNvSpPr>
            <p:nvPr/>
          </p:nvSpPr>
          <p:spPr bwMode="auto">
            <a:xfrm>
              <a:off x="-5010150" y="-4179888"/>
              <a:ext cx="63500" cy="33337"/>
            </a:xfrm>
            <a:custGeom>
              <a:avLst/>
              <a:gdLst>
                <a:gd name="T0" fmla="*/ 17 w 17"/>
                <a:gd name="T1" fmla="*/ 9 h 9"/>
                <a:gd name="T2" fmla="*/ 8 w 17"/>
                <a:gd name="T3" fmla="*/ 6 h 9"/>
                <a:gd name="T4" fmla="*/ 0 w 17"/>
                <a:gd name="T5" fmla="*/ 0 h 9"/>
                <a:gd name="T6" fmla="*/ 9 w 17"/>
                <a:gd name="T7" fmla="*/ 4 h 9"/>
                <a:gd name="T8" fmla="*/ 17 w 1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7" y="9"/>
                  </a:moveTo>
                  <a:cubicBezTo>
                    <a:pt x="17" y="9"/>
                    <a:pt x="13" y="8"/>
                    <a:pt x="8" y="6"/>
                  </a:cubicBezTo>
                  <a:cubicBezTo>
                    <a:pt x="3" y="3"/>
                    <a:pt x="0" y="0"/>
                    <a:pt x="0" y="0"/>
                  </a:cubicBezTo>
                  <a:cubicBezTo>
                    <a:pt x="0" y="0"/>
                    <a:pt x="4" y="2"/>
                    <a:pt x="9" y="4"/>
                  </a:cubicBezTo>
                  <a:cubicBezTo>
                    <a:pt x="13" y="7"/>
                    <a:pt x="17" y="9"/>
                    <a:pt x="17" y="9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220"/>
            <p:cNvSpPr>
              <a:spLocks/>
            </p:cNvSpPr>
            <p:nvPr/>
          </p:nvSpPr>
          <p:spPr bwMode="auto">
            <a:xfrm>
              <a:off x="-5018088" y="-4198938"/>
              <a:ext cx="79375" cy="38100"/>
            </a:xfrm>
            <a:custGeom>
              <a:avLst/>
              <a:gdLst>
                <a:gd name="T0" fmla="*/ 21 w 21"/>
                <a:gd name="T1" fmla="*/ 10 h 10"/>
                <a:gd name="T2" fmla="*/ 10 w 21"/>
                <a:gd name="T3" fmla="*/ 6 h 10"/>
                <a:gd name="T4" fmla="*/ 0 w 21"/>
                <a:gd name="T5" fmla="*/ 0 h 10"/>
                <a:gd name="T6" fmla="*/ 10 w 21"/>
                <a:gd name="T7" fmla="*/ 5 h 10"/>
                <a:gd name="T8" fmla="*/ 21 w 21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">
                  <a:moveTo>
                    <a:pt x="21" y="10"/>
                  </a:moveTo>
                  <a:cubicBezTo>
                    <a:pt x="21" y="10"/>
                    <a:pt x="15" y="8"/>
                    <a:pt x="10" y="6"/>
                  </a:cubicBezTo>
                  <a:cubicBezTo>
                    <a:pt x="4" y="3"/>
                    <a:pt x="0" y="0"/>
                    <a:pt x="0" y="0"/>
                  </a:cubicBezTo>
                  <a:cubicBezTo>
                    <a:pt x="0" y="0"/>
                    <a:pt x="5" y="2"/>
                    <a:pt x="10" y="5"/>
                  </a:cubicBezTo>
                  <a:cubicBezTo>
                    <a:pt x="16" y="7"/>
                    <a:pt x="21" y="10"/>
                    <a:pt x="21" y="1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221"/>
            <p:cNvSpPr>
              <a:spLocks/>
            </p:cNvSpPr>
            <p:nvPr/>
          </p:nvSpPr>
          <p:spPr bwMode="auto">
            <a:xfrm>
              <a:off x="-4991100" y="-4210050"/>
              <a:ext cx="44450" cy="19050"/>
            </a:xfrm>
            <a:custGeom>
              <a:avLst/>
              <a:gdLst>
                <a:gd name="T0" fmla="*/ 12 w 12"/>
                <a:gd name="T1" fmla="*/ 5 h 5"/>
                <a:gd name="T2" fmla="*/ 6 w 12"/>
                <a:gd name="T3" fmla="*/ 3 h 5"/>
                <a:gd name="T4" fmla="*/ 0 w 12"/>
                <a:gd name="T5" fmla="*/ 0 h 5"/>
                <a:gd name="T6" fmla="*/ 6 w 12"/>
                <a:gd name="T7" fmla="*/ 2 h 5"/>
                <a:gd name="T8" fmla="*/ 12 w 1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12" y="5"/>
                  </a:moveTo>
                  <a:cubicBezTo>
                    <a:pt x="12" y="5"/>
                    <a:pt x="9" y="5"/>
                    <a:pt x="6" y="3"/>
                  </a:cubicBezTo>
                  <a:cubicBezTo>
                    <a:pt x="2" y="2"/>
                    <a:pt x="0" y="0"/>
                    <a:pt x="0" y="0"/>
                  </a:cubicBezTo>
                  <a:cubicBezTo>
                    <a:pt x="0" y="0"/>
                    <a:pt x="3" y="0"/>
                    <a:pt x="6" y="2"/>
                  </a:cubicBezTo>
                  <a:cubicBezTo>
                    <a:pt x="10" y="3"/>
                    <a:pt x="12" y="5"/>
                    <a:pt x="12" y="5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222"/>
            <p:cNvSpPr>
              <a:spLocks/>
            </p:cNvSpPr>
            <p:nvPr/>
          </p:nvSpPr>
          <p:spPr bwMode="auto">
            <a:xfrm>
              <a:off x="-4991100" y="-4229100"/>
              <a:ext cx="44450" cy="19050"/>
            </a:xfrm>
            <a:custGeom>
              <a:avLst/>
              <a:gdLst>
                <a:gd name="T0" fmla="*/ 12 w 12"/>
                <a:gd name="T1" fmla="*/ 5 h 5"/>
                <a:gd name="T2" fmla="*/ 6 w 12"/>
                <a:gd name="T3" fmla="*/ 4 h 5"/>
                <a:gd name="T4" fmla="*/ 0 w 12"/>
                <a:gd name="T5" fmla="*/ 0 h 5"/>
                <a:gd name="T6" fmla="*/ 6 w 12"/>
                <a:gd name="T7" fmla="*/ 2 h 5"/>
                <a:gd name="T8" fmla="*/ 12 w 1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12" y="5"/>
                  </a:moveTo>
                  <a:cubicBezTo>
                    <a:pt x="12" y="5"/>
                    <a:pt x="9" y="5"/>
                    <a:pt x="6" y="4"/>
                  </a:cubicBezTo>
                  <a:cubicBezTo>
                    <a:pt x="2" y="2"/>
                    <a:pt x="0" y="0"/>
                    <a:pt x="0" y="0"/>
                  </a:cubicBezTo>
                  <a:cubicBezTo>
                    <a:pt x="0" y="0"/>
                    <a:pt x="3" y="1"/>
                    <a:pt x="6" y="2"/>
                  </a:cubicBezTo>
                  <a:cubicBezTo>
                    <a:pt x="10" y="4"/>
                    <a:pt x="12" y="5"/>
                    <a:pt x="12" y="5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223"/>
            <p:cNvSpPr>
              <a:spLocks/>
            </p:cNvSpPr>
            <p:nvPr/>
          </p:nvSpPr>
          <p:spPr bwMode="auto">
            <a:xfrm>
              <a:off x="-5002213" y="-4243388"/>
              <a:ext cx="47625" cy="22225"/>
            </a:xfrm>
            <a:custGeom>
              <a:avLst/>
              <a:gdLst>
                <a:gd name="T0" fmla="*/ 13 w 13"/>
                <a:gd name="T1" fmla="*/ 6 h 6"/>
                <a:gd name="T2" fmla="*/ 6 w 13"/>
                <a:gd name="T3" fmla="*/ 3 h 6"/>
                <a:gd name="T4" fmla="*/ 0 w 13"/>
                <a:gd name="T5" fmla="*/ 0 h 6"/>
                <a:gd name="T6" fmla="*/ 7 w 13"/>
                <a:gd name="T7" fmla="*/ 2 h 6"/>
                <a:gd name="T8" fmla="*/ 13 w 1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13" y="6"/>
                  </a:moveTo>
                  <a:cubicBezTo>
                    <a:pt x="13" y="6"/>
                    <a:pt x="10" y="5"/>
                    <a:pt x="6" y="3"/>
                  </a:cubicBezTo>
                  <a:cubicBezTo>
                    <a:pt x="3" y="2"/>
                    <a:pt x="0" y="0"/>
                    <a:pt x="0" y="0"/>
                  </a:cubicBezTo>
                  <a:cubicBezTo>
                    <a:pt x="0" y="0"/>
                    <a:pt x="3" y="0"/>
                    <a:pt x="7" y="2"/>
                  </a:cubicBezTo>
                  <a:cubicBezTo>
                    <a:pt x="11" y="4"/>
                    <a:pt x="13" y="6"/>
                    <a:pt x="13" y="6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224"/>
            <p:cNvSpPr>
              <a:spLocks/>
            </p:cNvSpPr>
            <p:nvPr/>
          </p:nvSpPr>
          <p:spPr bwMode="auto">
            <a:xfrm>
              <a:off x="-5026025" y="-4278313"/>
              <a:ext cx="79375" cy="30162"/>
            </a:xfrm>
            <a:custGeom>
              <a:avLst/>
              <a:gdLst>
                <a:gd name="T0" fmla="*/ 21 w 21"/>
                <a:gd name="T1" fmla="*/ 8 h 8"/>
                <a:gd name="T2" fmla="*/ 10 w 21"/>
                <a:gd name="T3" fmla="*/ 5 h 8"/>
                <a:gd name="T4" fmla="*/ 0 w 21"/>
                <a:gd name="T5" fmla="*/ 0 h 8"/>
                <a:gd name="T6" fmla="*/ 11 w 21"/>
                <a:gd name="T7" fmla="*/ 3 h 8"/>
                <a:gd name="T8" fmla="*/ 21 w 2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">
                  <a:moveTo>
                    <a:pt x="21" y="8"/>
                  </a:moveTo>
                  <a:cubicBezTo>
                    <a:pt x="21" y="8"/>
                    <a:pt x="16" y="7"/>
                    <a:pt x="10" y="5"/>
                  </a:cubicBezTo>
                  <a:cubicBezTo>
                    <a:pt x="5" y="2"/>
                    <a:pt x="0" y="0"/>
                    <a:pt x="0" y="0"/>
                  </a:cubicBezTo>
                  <a:cubicBezTo>
                    <a:pt x="0" y="0"/>
                    <a:pt x="5" y="1"/>
                    <a:pt x="11" y="3"/>
                  </a:cubicBezTo>
                  <a:cubicBezTo>
                    <a:pt x="16" y="5"/>
                    <a:pt x="21" y="8"/>
                    <a:pt x="21" y="8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225"/>
            <p:cNvSpPr>
              <a:spLocks/>
            </p:cNvSpPr>
            <p:nvPr/>
          </p:nvSpPr>
          <p:spPr bwMode="auto">
            <a:xfrm>
              <a:off x="-5002213" y="-4292600"/>
              <a:ext cx="47625" cy="25400"/>
            </a:xfrm>
            <a:custGeom>
              <a:avLst/>
              <a:gdLst>
                <a:gd name="T0" fmla="*/ 13 w 13"/>
                <a:gd name="T1" fmla="*/ 7 h 7"/>
                <a:gd name="T2" fmla="*/ 6 w 13"/>
                <a:gd name="T3" fmla="*/ 4 h 7"/>
                <a:gd name="T4" fmla="*/ 0 w 13"/>
                <a:gd name="T5" fmla="*/ 0 h 7"/>
                <a:gd name="T6" fmla="*/ 7 w 13"/>
                <a:gd name="T7" fmla="*/ 3 h 7"/>
                <a:gd name="T8" fmla="*/ 13 w 1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13" y="7"/>
                  </a:moveTo>
                  <a:cubicBezTo>
                    <a:pt x="13" y="7"/>
                    <a:pt x="10" y="6"/>
                    <a:pt x="6" y="4"/>
                  </a:cubicBezTo>
                  <a:cubicBezTo>
                    <a:pt x="2" y="3"/>
                    <a:pt x="0" y="0"/>
                    <a:pt x="0" y="0"/>
                  </a:cubicBezTo>
                  <a:cubicBezTo>
                    <a:pt x="0" y="0"/>
                    <a:pt x="3" y="1"/>
                    <a:pt x="7" y="3"/>
                  </a:cubicBezTo>
                  <a:cubicBezTo>
                    <a:pt x="10" y="5"/>
                    <a:pt x="13" y="7"/>
                    <a:pt x="13" y="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226"/>
            <p:cNvSpPr>
              <a:spLocks/>
            </p:cNvSpPr>
            <p:nvPr/>
          </p:nvSpPr>
          <p:spPr bwMode="auto">
            <a:xfrm>
              <a:off x="-5010150" y="-4311650"/>
              <a:ext cx="60325" cy="30162"/>
            </a:xfrm>
            <a:custGeom>
              <a:avLst/>
              <a:gdLst>
                <a:gd name="T0" fmla="*/ 16 w 16"/>
                <a:gd name="T1" fmla="*/ 8 h 8"/>
                <a:gd name="T2" fmla="*/ 7 w 16"/>
                <a:gd name="T3" fmla="*/ 5 h 8"/>
                <a:gd name="T4" fmla="*/ 0 w 16"/>
                <a:gd name="T5" fmla="*/ 0 h 8"/>
                <a:gd name="T6" fmla="*/ 8 w 16"/>
                <a:gd name="T7" fmla="*/ 3 h 8"/>
                <a:gd name="T8" fmla="*/ 16 w 16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6" y="8"/>
                  </a:moveTo>
                  <a:cubicBezTo>
                    <a:pt x="16" y="8"/>
                    <a:pt x="12" y="7"/>
                    <a:pt x="7" y="5"/>
                  </a:cubicBezTo>
                  <a:cubicBezTo>
                    <a:pt x="3" y="3"/>
                    <a:pt x="0" y="0"/>
                    <a:pt x="0" y="0"/>
                  </a:cubicBezTo>
                  <a:cubicBezTo>
                    <a:pt x="0" y="0"/>
                    <a:pt x="4" y="1"/>
                    <a:pt x="8" y="3"/>
                  </a:cubicBezTo>
                  <a:cubicBezTo>
                    <a:pt x="13" y="6"/>
                    <a:pt x="16" y="8"/>
                    <a:pt x="16" y="8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227"/>
            <p:cNvSpPr>
              <a:spLocks/>
            </p:cNvSpPr>
            <p:nvPr/>
          </p:nvSpPr>
          <p:spPr bwMode="auto">
            <a:xfrm>
              <a:off x="-4979988" y="-4314825"/>
              <a:ext cx="52387" cy="25400"/>
            </a:xfrm>
            <a:custGeom>
              <a:avLst/>
              <a:gdLst>
                <a:gd name="T0" fmla="*/ 8 w 14"/>
                <a:gd name="T1" fmla="*/ 3 h 7"/>
                <a:gd name="T2" fmla="*/ 7 w 14"/>
                <a:gd name="T3" fmla="*/ 4 h 7"/>
                <a:gd name="T4" fmla="*/ 0 w 14"/>
                <a:gd name="T5" fmla="*/ 0 h 7"/>
                <a:gd name="T6" fmla="*/ 8 w 14"/>
                <a:gd name="T7" fmla="*/ 3 h 7"/>
                <a:gd name="T8" fmla="*/ 8 w 14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8" y="3"/>
                  </a:moveTo>
                  <a:cubicBezTo>
                    <a:pt x="8" y="2"/>
                    <a:pt x="14" y="7"/>
                    <a:pt x="7" y="4"/>
                  </a:cubicBezTo>
                  <a:cubicBezTo>
                    <a:pt x="3" y="2"/>
                    <a:pt x="0" y="0"/>
                    <a:pt x="0" y="0"/>
                  </a:cubicBezTo>
                  <a:cubicBezTo>
                    <a:pt x="0" y="0"/>
                    <a:pt x="4" y="1"/>
                    <a:pt x="8" y="3"/>
                  </a:cubicBezTo>
                  <a:cubicBezTo>
                    <a:pt x="14" y="6"/>
                    <a:pt x="7" y="4"/>
                    <a:pt x="8" y="3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228"/>
            <p:cNvSpPr>
              <a:spLocks/>
            </p:cNvSpPr>
            <p:nvPr/>
          </p:nvSpPr>
          <p:spPr bwMode="auto">
            <a:xfrm>
              <a:off x="-4872038" y="-3913188"/>
              <a:ext cx="76200" cy="33337"/>
            </a:xfrm>
            <a:custGeom>
              <a:avLst/>
              <a:gdLst>
                <a:gd name="T0" fmla="*/ 20 w 20"/>
                <a:gd name="T1" fmla="*/ 9 h 9"/>
                <a:gd name="T2" fmla="*/ 9 w 20"/>
                <a:gd name="T3" fmla="*/ 5 h 9"/>
                <a:gd name="T4" fmla="*/ 0 w 20"/>
                <a:gd name="T5" fmla="*/ 0 h 9"/>
                <a:gd name="T6" fmla="*/ 10 w 20"/>
                <a:gd name="T7" fmla="*/ 4 h 9"/>
                <a:gd name="T8" fmla="*/ 20 w 20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20" y="9"/>
                  </a:moveTo>
                  <a:cubicBezTo>
                    <a:pt x="20" y="9"/>
                    <a:pt x="15" y="8"/>
                    <a:pt x="9" y="5"/>
                  </a:cubicBezTo>
                  <a:cubicBezTo>
                    <a:pt x="4" y="2"/>
                    <a:pt x="0" y="0"/>
                    <a:pt x="0" y="0"/>
                  </a:cubicBezTo>
                  <a:cubicBezTo>
                    <a:pt x="0" y="0"/>
                    <a:pt x="5" y="1"/>
                    <a:pt x="10" y="4"/>
                  </a:cubicBezTo>
                  <a:cubicBezTo>
                    <a:pt x="16" y="6"/>
                    <a:pt x="20" y="9"/>
                    <a:pt x="20" y="9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229"/>
            <p:cNvSpPr>
              <a:spLocks/>
            </p:cNvSpPr>
            <p:nvPr/>
          </p:nvSpPr>
          <p:spPr bwMode="auto">
            <a:xfrm>
              <a:off x="-4852988" y="-3924300"/>
              <a:ext cx="71437" cy="33337"/>
            </a:xfrm>
            <a:custGeom>
              <a:avLst/>
              <a:gdLst>
                <a:gd name="T0" fmla="*/ 19 w 19"/>
                <a:gd name="T1" fmla="*/ 9 h 9"/>
                <a:gd name="T2" fmla="*/ 9 w 19"/>
                <a:gd name="T3" fmla="*/ 5 h 9"/>
                <a:gd name="T4" fmla="*/ 0 w 19"/>
                <a:gd name="T5" fmla="*/ 0 h 9"/>
                <a:gd name="T6" fmla="*/ 10 w 19"/>
                <a:gd name="T7" fmla="*/ 3 h 9"/>
                <a:gd name="T8" fmla="*/ 19 w 1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9">
                  <a:moveTo>
                    <a:pt x="19" y="9"/>
                  </a:moveTo>
                  <a:cubicBezTo>
                    <a:pt x="19" y="9"/>
                    <a:pt x="14" y="7"/>
                    <a:pt x="9" y="5"/>
                  </a:cubicBezTo>
                  <a:cubicBezTo>
                    <a:pt x="4" y="2"/>
                    <a:pt x="0" y="0"/>
                    <a:pt x="0" y="0"/>
                  </a:cubicBezTo>
                  <a:cubicBezTo>
                    <a:pt x="0" y="0"/>
                    <a:pt x="5" y="1"/>
                    <a:pt x="10" y="3"/>
                  </a:cubicBezTo>
                  <a:cubicBezTo>
                    <a:pt x="15" y="6"/>
                    <a:pt x="19" y="9"/>
                    <a:pt x="19" y="9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230"/>
            <p:cNvSpPr>
              <a:spLocks/>
            </p:cNvSpPr>
            <p:nvPr/>
          </p:nvSpPr>
          <p:spPr bwMode="auto">
            <a:xfrm>
              <a:off x="-4845050" y="-3937000"/>
              <a:ext cx="63500" cy="30162"/>
            </a:xfrm>
            <a:custGeom>
              <a:avLst/>
              <a:gdLst>
                <a:gd name="T0" fmla="*/ 17 w 17"/>
                <a:gd name="T1" fmla="*/ 8 h 8"/>
                <a:gd name="T2" fmla="*/ 8 w 17"/>
                <a:gd name="T3" fmla="*/ 4 h 8"/>
                <a:gd name="T4" fmla="*/ 0 w 17"/>
                <a:gd name="T5" fmla="*/ 0 h 8"/>
                <a:gd name="T6" fmla="*/ 9 w 17"/>
                <a:gd name="T7" fmla="*/ 3 h 8"/>
                <a:gd name="T8" fmla="*/ 17 w 1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17" y="8"/>
                  </a:moveTo>
                  <a:cubicBezTo>
                    <a:pt x="17" y="8"/>
                    <a:pt x="13" y="7"/>
                    <a:pt x="8" y="4"/>
                  </a:cubicBezTo>
                  <a:cubicBezTo>
                    <a:pt x="3" y="2"/>
                    <a:pt x="0" y="0"/>
                    <a:pt x="0" y="0"/>
                  </a:cubicBezTo>
                  <a:cubicBezTo>
                    <a:pt x="0" y="0"/>
                    <a:pt x="4" y="1"/>
                    <a:pt x="9" y="3"/>
                  </a:cubicBezTo>
                  <a:cubicBezTo>
                    <a:pt x="14" y="5"/>
                    <a:pt x="17" y="8"/>
                    <a:pt x="17" y="8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231"/>
            <p:cNvSpPr>
              <a:spLocks/>
            </p:cNvSpPr>
            <p:nvPr/>
          </p:nvSpPr>
          <p:spPr bwMode="auto">
            <a:xfrm>
              <a:off x="-4841875" y="-3951288"/>
              <a:ext cx="71437" cy="33337"/>
            </a:xfrm>
            <a:custGeom>
              <a:avLst/>
              <a:gdLst>
                <a:gd name="T0" fmla="*/ 18 w 19"/>
                <a:gd name="T1" fmla="*/ 9 h 9"/>
                <a:gd name="T2" fmla="*/ 9 w 19"/>
                <a:gd name="T3" fmla="*/ 5 h 9"/>
                <a:gd name="T4" fmla="*/ 0 w 19"/>
                <a:gd name="T5" fmla="*/ 0 h 9"/>
                <a:gd name="T6" fmla="*/ 9 w 19"/>
                <a:gd name="T7" fmla="*/ 4 h 9"/>
                <a:gd name="T8" fmla="*/ 18 w 1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9">
                  <a:moveTo>
                    <a:pt x="18" y="9"/>
                  </a:moveTo>
                  <a:cubicBezTo>
                    <a:pt x="19" y="9"/>
                    <a:pt x="14" y="8"/>
                    <a:pt x="9" y="5"/>
                  </a:cubicBezTo>
                  <a:cubicBezTo>
                    <a:pt x="4" y="3"/>
                    <a:pt x="0" y="0"/>
                    <a:pt x="0" y="0"/>
                  </a:cubicBezTo>
                  <a:cubicBezTo>
                    <a:pt x="0" y="0"/>
                    <a:pt x="4" y="1"/>
                    <a:pt x="9" y="4"/>
                  </a:cubicBezTo>
                  <a:cubicBezTo>
                    <a:pt x="15" y="6"/>
                    <a:pt x="18" y="9"/>
                    <a:pt x="18" y="9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232"/>
            <p:cNvSpPr>
              <a:spLocks/>
            </p:cNvSpPr>
            <p:nvPr/>
          </p:nvSpPr>
          <p:spPr bwMode="auto">
            <a:xfrm>
              <a:off x="-4833938" y="-3962400"/>
              <a:ext cx="63500" cy="25400"/>
            </a:xfrm>
            <a:custGeom>
              <a:avLst/>
              <a:gdLst>
                <a:gd name="T0" fmla="*/ 17 w 17"/>
                <a:gd name="T1" fmla="*/ 7 h 7"/>
                <a:gd name="T2" fmla="*/ 8 w 17"/>
                <a:gd name="T3" fmla="*/ 5 h 7"/>
                <a:gd name="T4" fmla="*/ 0 w 17"/>
                <a:gd name="T5" fmla="*/ 0 h 7"/>
                <a:gd name="T6" fmla="*/ 8 w 17"/>
                <a:gd name="T7" fmla="*/ 3 h 7"/>
                <a:gd name="T8" fmla="*/ 17 w 1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7" y="7"/>
                  </a:moveTo>
                  <a:cubicBezTo>
                    <a:pt x="17" y="7"/>
                    <a:pt x="13" y="7"/>
                    <a:pt x="8" y="5"/>
                  </a:cubicBezTo>
                  <a:cubicBezTo>
                    <a:pt x="3" y="2"/>
                    <a:pt x="0" y="0"/>
                    <a:pt x="0" y="0"/>
                  </a:cubicBezTo>
                  <a:cubicBezTo>
                    <a:pt x="0" y="0"/>
                    <a:pt x="4" y="1"/>
                    <a:pt x="8" y="3"/>
                  </a:cubicBezTo>
                  <a:cubicBezTo>
                    <a:pt x="13" y="5"/>
                    <a:pt x="17" y="7"/>
                    <a:pt x="17" y="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233"/>
            <p:cNvSpPr>
              <a:spLocks/>
            </p:cNvSpPr>
            <p:nvPr/>
          </p:nvSpPr>
          <p:spPr bwMode="auto">
            <a:xfrm>
              <a:off x="-4848225" y="-3992563"/>
              <a:ext cx="82550" cy="38100"/>
            </a:xfrm>
            <a:custGeom>
              <a:avLst/>
              <a:gdLst>
                <a:gd name="T0" fmla="*/ 22 w 22"/>
                <a:gd name="T1" fmla="*/ 10 h 10"/>
                <a:gd name="T2" fmla="*/ 11 w 22"/>
                <a:gd name="T3" fmla="*/ 5 h 10"/>
                <a:gd name="T4" fmla="*/ 0 w 22"/>
                <a:gd name="T5" fmla="*/ 0 h 10"/>
                <a:gd name="T6" fmla="*/ 11 w 22"/>
                <a:gd name="T7" fmla="*/ 4 h 10"/>
                <a:gd name="T8" fmla="*/ 22 w 2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">
                  <a:moveTo>
                    <a:pt x="22" y="10"/>
                  </a:moveTo>
                  <a:cubicBezTo>
                    <a:pt x="22" y="10"/>
                    <a:pt x="17" y="8"/>
                    <a:pt x="11" y="5"/>
                  </a:cubicBezTo>
                  <a:cubicBezTo>
                    <a:pt x="5" y="3"/>
                    <a:pt x="0" y="0"/>
                    <a:pt x="0" y="0"/>
                  </a:cubicBezTo>
                  <a:cubicBezTo>
                    <a:pt x="0" y="0"/>
                    <a:pt x="5" y="1"/>
                    <a:pt x="11" y="4"/>
                  </a:cubicBezTo>
                  <a:cubicBezTo>
                    <a:pt x="17" y="7"/>
                    <a:pt x="22" y="10"/>
                    <a:pt x="22" y="1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234"/>
            <p:cNvSpPr>
              <a:spLocks/>
            </p:cNvSpPr>
            <p:nvPr/>
          </p:nvSpPr>
          <p:spPr bwMode="auto">
            <a:xfrm>
              <a:off x="-4830763" y="-4006850"/>
              <a:ext cx="57150" cy="25400"/>
            </a:xfrm>
            <a:custGeom>
              <a:avLst/>
              <a:gdLst>
                <a:gd name="T0" fmla="*/ 15 w 15"/>
                <a:gd name="T1" fmla="*/ 7 h 7"/>
                <a:gd name="T2" fmla="*/ 7 w 15"/>
                <a:gd name="T3" fmla="*/ 4 h 7"/>
                <a:gd name="T4" fmla="*/ 0 w 15"/>
                <a:gd name="T5" fmla="*/ 0 h 7"/>
                <a:gd name="T6" fmla="*/ 8 w 15"/>
                <a:gd name="T7" fmla="*/ 3 h 7"/>
                <a:gd name="T8" fmla="*/ 15 w 1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5" y="7"/>
                  </a:moveTo>
                  <a:cubicBezTo>
                    <a:pt x="15" y="7"/>
                    <a:pt x="11" y="6"/>
                    <a:pt x="7" y="4"/>
                  </a:cubicBezTo>
                  <a:cubicBezTo>
                    <a:pt x="3" y="2"/>
                    <a:pt x="0" y="0"/>
                    <a:pt x="0" y="0"/>
                  </a:cubicBezTo>
                  <a:cubicBezTo>
                    <a:pt x="0" y="0"/>
                    <a:pt x="4" y="1"/>
                    <a:pt x="8" y="3"/>
                  </a:cubicBezTo>
                  <a:cubicBezTo>
                    <a:pt x="12" y="5"/>
                    <a:pt x="15" y="7"/>
                    <a:pt x="15" y="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235"/>
            <p:cNvSpPr>
              <a:spLocks/>
            </p:cNvSpPr>
            <p:nvPr/>
          </p:nvSpPr>
          <p:spPr bwMode="auto">
            <a:xfrm>
              <a:off x="-4856163" y="-4033838"/>
              <a:ext cx="90487" cy="38100"/>
            </a:xfrm>
            <a:custGeom>
              <a:avLst/>
              <a:gdLst>
                <a:gd name="T0" fmla="*/ 24 w 24"/>
                <a:gd name="T1" fmla="*/ 10 h 10"/>
                <a:gd name="T2" fmla="*/ 12 w 24"/>
                <a:gd name="T3" fmla="*/ 5 h 10"/>
                <a:gd name="T4" fmla="*/ 0 w 24"/>
                <a:gd name="T5" fmla="*/ 0 h 10"/>
                <a:gd name="T6" fmla="*/ 12 w 24"/>
                <a:gd name="T7" fmla="*/ 4 h 10"/>
                <a:gd name="T8" fmla="*/ 24 w 24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">
                  <a:moveTo>
                    <a:pt x="24" y="10"/>
                  </a:moveTo>
                  <a:cubicBezTo>
                    <a:pt x="24" y="10"/>
                    <a:pt x="18" y="8"/>
                    <a:pt x="12" y="5"/>
                  </a:cubicBezTo>
                  <a:cubicBezTo>
                    <a:pt x="5" y="3"/>
                    <a:pt x="0" y="0"/>
                    <a:pt x="0" y="0"/>
                  </a:cubicBezTo>
                  <a:cubicBezTo>
                    <a:pt x="0" y="0"/>
                    <a:pt x="6" y="1"/>
                    <a:pt x="12" y="4"/>
                  </a:cubicBezTo>
                  <a:cubicBezTo>
                    <a:pt x="19" y="7"/>
                    <a:pt x="24" y="10"/>
                    <a:pt x="24" y="1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236"/>
            <p:cNvSpPr>
              <a:spLocks/>
            </p:cNvSpPr>
            <p:nvPr/>
          </p:nvSpPr>
          <p:spPr bwMode="auto">
            <a:xfrm>
              <a:off x="-4826000" y="-4048125"/>
              <a:ext cx="63500" cy="28575"/>
            </a:xfrm>
            <a:custGeom>
              <a:avLst/>
              <a:gdLst>
                <a:gd name="T0" fmla="*/ 17 w 17"/>
                <a:gd name="T1" fmla="*/ 8 h 8"/>
                <a:gd name="T2" fmla="*/ 8 w 17"/>
                <a:gd name="T3" fmla="*/ 5 h 8"/>
                <a:gd name="T4" fmla="*/ 0 w 17"/>
                <a:gd name="T5" fmla="*/ 0 h 8"/>
                <a:gd name="T6" fmla="*/ 9 w 17"/>
                <a:gd name="T7" fmla="*/ 4 h 8"/>
                <a:gd name="T8" fmla="*/ 17 w 1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17" y="8"/>
                  </a:moveTo>
                  <a:cubicBezTo>
                    <a:pt x="17" y="8"/>
                    <a:pt x="13" y="7"/>
                    <a:pt x="8" y="5"/>
                  </a:cubicBezTo>
                  <a:cubicBezTo>
                    <a:pt x="3" y="3"/>
                    <a:pt x="0" y="0"/>
                    <a:pt x="0" y="0"/>
                  </a:cubicBezTo>
                  <a:cubicBezTo>
                    <a:pt x="0" y="0"/>
                    <a:pt x="4" y="1"/>
                    <a:pt x="9" y="4"/>
                  </a:cubicBezTo>
                  <a:cubicBezTo>
                    <a:pt x="13" y="6"/>
                    <a:pt x="17" y="8"/>
                    <a:pt x="17" y="8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237"/>
            <p:cNvSpPr>
              <a:spLocks/>
            </p:cNvSpPr>
            <p:nvPr/>
          </p:nvSpPr>
          <p:spPr bwMode="auto">
            <a:xfrm>
              <a:off x="-4814888" y="-4067175"/>
              <a:ext cx="55562" cy="25400"/>
            </a:xfrm>
            <a:custGeom>
              <a:avLst/>
              <a:gdLst>
                <a:gd name="T0" fmla="*/ 15 w 15"/>
                <a:gd name="T1" fmla="*/ 7 h 7"/>
                <a:gd name="T2" fmla="*/ 7 w 15"/>
                <a:gd name="T3" fmla="*/ 4 h 7"/>
                <a:gd name="T4" fmla="*/ 0 w 15"/>
                <a:gd name="T5" fmla="*/ 0 h 7"/>
                <a:gd name="T6" fmla="*/ 8 w 15"/>
                <a:gd name="T7" fmla="*/ 3 h 7"/>
                <a:gd name="T8" fmla="*/ 15 w 1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5" y="7"/>
                  </a:moveTo>
                  <a:cubicBezTo>
                    <a:pt x="15" y="7"/>
                    <a:pt x="11" y="6"/>
                    <a:pt x="7" y="4"/>
                  </a:cubicBezTo>
                  <a:cubicBezTo>
                    <a:pt x="3" y="2"/>
                    <a:pt x="0" y="0"/>
                    <a:pt x="0" y="0"/>
                  </a:cubicBezTo>
                  <a:cubicBezTo>
                    <a:pt x="0" y="0"/>
                    <a:pt x="3" y="1"/>
                    <a:pt x="8" y="3"/>
                  </a:cubicBezTo>
                  <a:cubicBezTo>
                    <a:pt x="12" y="5"/>
                    <a:pt x="15" y="7"/>
                    <a:pt x="15" y="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238"/>
            <p:cNvSpPr>
              <a:spLocks/>
            </p:cNvSpPr>
            <p:nvPr/>
          </p:nvSpPr>
          <p:spPr bwMode="auto">
            <a:xfrm>
              <a:off x="-4792663" y="-4075113"/>
              <a:ext cx="26987" cy="11112"/>
            </a:xfrm>
            <a:custGeom>
              <a:avLst/>
              <a:gdLst>
                <a:gd name="T0" fmla="*/ 7 w 7"/>
                <a:gd name="T1" fmla="*/ 1 h 3"/>
                <a:gd name="T2" fmla="*/ 3 w 7"/>
                <a:gd name="T3" fmla="*/ 2 h 3"/>
                <a:gd name="T4" fmla="*/ 0 w 7"/>
                <a:gd name="T5" fmla="*/ 0 h 3"/>
                <a:gd name="T6" fmla="*/ 4 w 7"/>
                <a:gd name="T7" fmla="*/ 1 h 3"/>
                <a:gd name="T8" fmla="*/ 7 w 7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cubicBezTo>
                    <a:pt x="7" y="1"/>
                    <a:pt x="6" y="3"/>
                    <a:pt x="3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2" y="0"/>
                    <a:pt x="4" y="1"/>
                  </a:cubicBezTo>
                  <a:cubicBezTo>
                    <a:pt x="6" y="2"/>
                    <a:pt x="7" y="1"/>
                    <a:pt x="7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239"/>
            <p:cNvSpPr>
              <a:spLocks/>
            </p:cNvSpPr>
            <p:nvPr/>
          </p:nvSpPr>
          <p:spPr bwMode="auto">
            <a:xfrm>
              <a:off x="-5205413" y="-3965575"/>
              <a:ext cx="26987" cy="11112"/>
            </a:xfrm>
            <a:custGeom>
              <a:avLst/>
              <a:gdLst>
                <a:gd name="T0" fmla="*/ 7 w 7"/>
                <a:gd name="T1" fmla="*/ 3 h 3"/>
                <a:gd name="T2" fmla="*/ 3 w 7"/>
                <a:gd name="T3" fmla="*/ 2 h 3"/>
                <a:gd name="T4" fmla="*/ 0 w 7"/>
                <a:gd name="T5" fmla="*/ 0 h 3"/>
                <a:gd name="T6" fmla="*/ 4 w 7"/>
                <a:gd name="T7" fmla="*/ 1 h 3"/>
                <a:gd name="T8" fmla="*/ 7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7" y="3"/>
                  </a:moveTo>
                  <a:cubicBezTo>
                    <a:pt x="7" y="3"/>
                    <a:pt x="6" y="3"/>
                    <a:pt x="3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2" y="0"/>
                    <a:pt x="4" y="1"/>
                  </a:cubicBezTo>
                  <a:cubicBezTo>
                    <a:pt x="6" y="2"/>
                    <a:pt x="7" y="3"/>
                    <a:pt x="7" y="3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240"/>
            <p:cNvSpPr>
              <a:spLocks/>
            </p:cNvSpPr>
            <p:nvPr/>
          </p:nvSpPr>
          <p:spPr bwMode="auto">
            <a:xfrm>
              <a:off x="-5194300" y="-3981450"/>
              <a:ext cx="19050" cy="7937"/>
            </a:xfrm>
            <a:custGeom>
              <a:avLst/>
              <a:gdLst>
                <a:gd name="T0" fmla="*/ 5 w 5"/>
                <a:gd name="T1" fmla="*/ 2 h 2"/>
                <a:gd name="T2" fmla="*/ 2 w 5"/>
                <a:gd name="T3" fmla="*/ 1 h 2"/>
                <a:gd name="T4" fmla="*/ 0 w 5"/>
                <a:gd name="T5" fmla="*/ 0 h 2"/>
                <a:gd name="T6" fmla="*/ 3 w 5"/>
                <a:gd name="T7" fmla="*/ 1 h 2"/>
                <a:gd name="T8" fmla="*/ 5 w 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cubicBezTo>
                    <a:pt x="5" y="2"/>
                    <a:pt x="4" y="2"/>
                    <a:pt x="2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3" y="1"/>
                  </a:cubicBezTo>
                  <a:cubicBezTo>
                    <a:pt x="4" y="1"/>
                    <a:pt x="5" y="2"/>
                    <a:pt x="5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241"/>
            <p:cNvSpPr>
              <a:spLocks/>
            </p:cNvSpPr>
            <p:nvPr/>
          </p:nvSpPr>
          <p:spPr bwMode="auto">
            <a:xfrm>
              <a:off x="-5202238" y="-4000500"/>
              <a:ext cx="11112" cy="11112"/>
            </a:xfrm>
            <a:custGeom>
              <a:avLst/>
              <a:gdLst>
                <a:gd name="T0" fmla="*/ 0 w 3"/>
                <a:gd name="T1" fmla="*/ 0 h 3"/>
                <a:gd name="T2" fmla="*/ 2 w 3"/>
                <a:gd name="T3" fmla="*/ 2 h 3"/>
                <a:gd name="T4" fmla="*/ 3 w 3"/>
                <a:gd name="T5" fmla="*/ 3 h 3"/>
                <a:gd name="T6" fmla="*/ 1 w 3"/>
                <a:gd name="T7" fmla="*/ 2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0"/>
                    <a:pt x="1" y="1"/>
                    <a:pt x="2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2" y="3"/>
                    <a:pt x="1" y="2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242"/>
            <p:cNvSpPr>
              <a:spLocks/>
            </p:cNvSpPr>
            <p:nvPr/>
          </p:nvSpPr>
          <p:spPr bwMode="auto">
            <a:xfrm>
              <a:off x="-5208588" y="-4067175"/>
              <a:ext cx="14287" cy="11112"/>
            </a:xfrm>
            <a:custGeom>
              <a:avLst/>
              <a:gdLst>
                <a:gd name="T0" fmla="*/ 4 w 4"/>
                <a:gd name="T1" fmla="*/ 3 h 3"/>
                <a:gd name="T2" fmla="*/ 2 w 4"/>
                <a:gd name="T3" fmla="*/ 1 h 3"/>
                <a:gd name="T4" fmla="*/ 0 w 4"/>
                <a:gd name="T5" fmla="*/ 0 h 3"/>
                <a:gd name="T6" fmla="*/ 3 w 4"/>
                <a:gd name="T7" fmla="*/ 1 h 3"/>
                <a:gd name="T8" fmla="*/ 4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cubicBezTo>
                    <a:pt x="4" y="3"/>
                    <a:pt x="3" y="2"/>
                    <a:pt x="2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2" y="0"/>
                    <a:pt x="3" y="1"/>
                  </a:cubicBezTo>
                  <a:cubicBezTo>
                    <a:pt x="4" y="2"/>
                    <a:pt x="4" y="3"/>
                    <a:pt x="4" y="3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243"/>
            <p:cNvSpPr>
              <a:spLocks/>
            </p:cNvSpPr>
            <p:nvPr/>
          </p:nvSpPr>
          <p:spPr bwMode="auto">
            <a:xfrm>
              <a:off x="-5202238" y="-4116388"/>
              <a:ext cx="0" cy="3175"/>
            </a:xfrm>
            <a:custGeom>
              <a:avLst/>
              <a:gdLst>
                <a:gd name="T0" fmla="*/ 2 h 2"/>
                <a:gd name="T1" fmla="*/ 2 h 2"/>
                <a:gd name="T2" fmla="*/ 2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244"/>
            <p:cNvSpPr>
              <a:spLocks/>
            </p:cNvSpPr>
            <p:nvPr/>
          </p:nvSpPr>
          <p:spPr bwMode="auto">
            <a:xfrm>
              <a:off x="-5197475" y="-4154488"/>
              <a:ext cx="3175" cy="7937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1 w 1"/>
                <a:gd name="T5" fmla="*/ 2 h 2"/>
                <a:gd name="T6" fmla="*/ 0 w 1"/>
                <a:gd name="T7" fmla="*/ 1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245"/>
            <p:cNvSpPr>
              <a:spLocks/>
            </p:cNvSpPr>
            <p:nvPr/>
          </p:nvSpPr>
          <p:spPr bwMode="auto">
            <a:xfrm>
              <a:off x="-5197475" y="-4202113"/>
              <a:ext cx="19050" cy="6350"/>
            </a:xfrm>
            <a:custGeom>
              <a:avLst/>
              <a:gdLst>
                <a:gd name="T0" fmla="*/ 5 w 5"/>
                <a:gd name="T1" fmla="*/ 2 h 2"/>
                <a:gd name="T2" fmla="*/ 2 w 5"/>
                <a:gd name="T3" fmla="*/ 2 h 2"/>
                <a:gd name="T4" fmla="*/ 0 w 5"/>
                <a:gd name="T5" fmla="*/ 0 h 2"/>
                <a:gd name="T6" fmla="*/ 2 w 5"/>
                <a:gd name="T7" fmla="*/ 1 h 2"/>
                <a:gd name="T8" fmla="*/ 5 w 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cubicBezTo>
                    <a:pt x="5" y="2"/>
                    <a:pt x="3" y="2"/>
                    <a:pt x="2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2" y="1"/>
                  </a:cubicBezTo>
                  <a:cubicBezTo>
                    <a:pt x="4" y="2"/>
                    <a:pt x="5" y="2"/>
                    <a:pt x="5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246"/>
            <p:cNvSpPr>
              <a:spLocks/>
            </p:cNvSpPr>
            <p:nvPr/>
          </p:nvSpPr>
          <p:spPr bwMode="auto">
            <a:xfrm>
              <a:off x="-5202238" y="-4213225"/>
              <a:ext cx="30162" cy="3175"/>
            </a:xfrm>
            <a:custGeom>
              <a:avLst/>
              <a:gdLst>
                <a:gd name="T0" fmla="*/ 8 w 8"/>
                <a:gd name="T1" fmla="*/ 1 h 1"/>
                <a:gd name="T2" fmla="*/ 4 w 8"/>
                <a:gd name="T3" fmla="*/ 1 h 1"/>
                <a:gd name="T4" fmla="*/ 0 w 8"/>
                <a:gd name="T5" fmla="*/ 0 h 1"/>
                <a:gd name="T6" fmla="*/ 4 w 8"/>
                <a:gd name="T7" fmla="*/ 0 h 1"/>
                <a:gd name="T8" fmla="*/ 8 w 8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cubicBezTo>
                    <a:pt x="8" y="1"/>
                    <a:pt x="6" y="1"/>
                    <a:pt x="4" y="1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4" y="0"/>
                  </a:cubicBezTo>
                  <a:cubicBezTo>
                    <a:pt x="6" y="0"/>
                    <a:pt x="8" y="1"/>
                    <a:pt x="8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247"/>
            <p:cNvSpPr>
              <a:spLocks/>
            </p:cNvSpPr>
            <p:nvPr/>
          </p:nvSpPr>
          <p:spPr bwMode="auto">
            <a:xfrm>
              <a:off x="-5172075" y="-4232275"/>
              <a:ext cx="26987" cy="19050"/>
            </a:xfrm>
            <a:custGeom>
              <a:avLst/>
              <a:gdLst>
                <a:gd name="T0" fmla="*/ 5 w 7"/>
                <a:gd name="T1" fmla="*/ 1 h 5"/>
                <a:gd name="T2" fmla="*/ 4 w 7"/>
                <a:gd name="T3" fmla="*/ 5 h 5"/>
                <a:gd name="T4" fmla="*/ 0 w 7"/>
                <a:gd name="T5" fmla="*/ 4 h 5"/>
                <a:gd name="T6" fmla="*/ 5 w 7"/>
                <a:gd name="T7" fmla="*/ 5 h 5"/>
                <a:gd name="T8" fmla="*/ 5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5" y="1"/>
                  </a:moveTo>
                  <a:cubicBezTo>
                    <a:pt x="5" y="0"/>
                    <a:pt x="7" y="3"/>
                    <a:pt x="4" y="5"/>
                  </a:cubicBezTo>
                  <a:cubicBezTo>
                    <a:pt x="2" y="5"/>
                    <a:pt x="0" y="4"/>
                    <a:pt x="0" y="4"/>
                  </a:cubicBezTo>
                  <a:cubicBezTo>
                    <a:pt x="0" y="4"/>
                    <a:pt x="2" y="4"/>
                    <a:pt x="5" y="5"/>
                  </a:cubicBezTo>
                  <a:cubicBezTo>
                    <a:pt x="5" y="4"/>
                    <a:pt x="6" y="0"/>
                    <a:pt x="5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248"/>
            <p:cNvSpPr>
              <a:spLocks/>
            </p:cNvSpPr>
            <p:nvPr/>
          </p:nvSpPr>
          <p:spPr bwMode="auto">
            <a:xfrm>
              <a:off x="-5137150" y="-4210050"/>
              <a:ext cx="11112" cy="3175"/>
            </a:xfrm>
            <a:custGeom>
              <a:avLst/>
              <a:gdLst>
                <a:gd name="T0" fmla="*/ 3 w 3"/>
                <a:gd name="T1" fmla="*/ 1 h 1"/>
                <a:gd name="T2" fmla="*/ 2 w 3"/>
                <a:gd name="T3" fmla="*/ 1 h 1"/>
                <a:gd name="T4" fmla="*/ 0 w 3"/>
                <a:gd name="T5" fmla="*/ 0 h 1"/>
                <a:gd name="T6" fmla="*/ 2 w 3"/>
                <a:gd name="T7" fmla="*/ 0 h 1"/>
                <a:gd name="T8" fmla="*/ 3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249"/>
            <p:cNvSpPr>
              <a:spLocks/>
            </p:cNvSpPr>
            <p:nvPr/>
          </p:nvSpPr>
          <p:spPr bwMode="auto">
            <a:xfrm>
              <a:off x="-5040313" y="-3921125"/>
              <a:ext cx="22225" cy="19050"/>
            </a:xfrm>
            <a:custGeom>
              <a:avLst/>
              <a:gdLst>
                <a:gd name="T0" fmla="*/ 6 w 6"/>
                <a:gd name="T1" fmla="*/ 5 h 5"/>
                <a:gd name="T2" fmla="*/ 3 w 6"/>
                <a:gd name="T3" fmla="*/ 3 h 5"/>
                <a:gd name="T4" fmla="*/ 0 w 6"/>
                <a:gd name="T5" fmla="*/ 0 h 5"/>
                <a:gd name="T6" fmla="*/ 3 w 6"/>
                <a:gd name="T7" fmla="*/ 3 h 5"/>
                <a:gd name="T8" fmla="*/ 6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cubicBezTo>
                    <a:pt x="6" y="5"/>
                    <a:pt x="5" y="5"/>
                    <a:pt x="3" y="3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2" y="1"/>
                    <a:pt x="3" y="3"/>
                  </a:cubicBezTo>
                  <a:cubicBezTo>
                    <a:pt x="5" y="4"/>
                    <a:pt x="6" y="5"/>
                    <a:pt x="6" y="5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250"/>
            <p:cNvSpPr>
              <a:spLocks/>
            </p:cNvSpPr>
            <p:nvPr/>
          </p:nvSpPr>
          <p:spPr bwMode="auto">
            <a:xfrm>
              <a:off x="-5037138" y="-3940175"/>
              <a:ext cx="11112" cy="3175"/>
            </a:xfrm>
            <a:custGeom>
              <a:avLst/>
              <a:gdLst>
                <a:gd name="T0" fmla="*/ 3 w 3"/>
                <a:gd name="T1" fmla="*/ 1 h 1"/>
                <a:gd name="T2" fmla="*/ 1 w 3"/>
                <a:gd name="T3" fmla="*/ 1 h 1"/>
                <a:gd name="T4" fmla="*/ 0 w 3"/>
                <a:gd name="T5" fmla="*/ 1 h 1"/>
                <a:gd name="T6" fmla="*/ 1 w 3"/>
                <a:gd name="T7" fmla="*/ 0 h 1"/>
                <a:gd name="T8" fmla="*/ 3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3" y="1"/>
                    <a:pt x="2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251"/>
            <p:cNvSpPr>
              <a:spLocks/>
            </p:cNvSpPr>
            <p:nvPr/>
          </p:nvSpPr>
          <p:spPr bwMode="auto">
            <a:xfrm>
              <a:off x="-5040313" y="-3951288"/>
              <a:ext cx="14287" cy="11112"/>
            </a:xfrm>
            <a:custGeom>
              <a:avLst/>
              <a:gdLst>
                <a:gd name="T0" fmla="*/ 4 w 4"/>
                <a:gd name="T1" fmla="*/ 1 h 3"/>
                <a:gd name="T2" fmla="*/ 2 w 4"/>
                <a:gd name="T3" fmla="*/ 1 h 3"/>
                <a:gd name="T4" fmla="*/ 1 w 4"/>
                <a:gd name="T5" fmla="*/ 2 h 3"/>
                <a:gd name="T6" fmla="*/ 1 w 4"/>
                <a:gd name="T7" fmla="*/ 0 h 3"/>
                <a:gd name="T8" fmla="*/ 4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1"/>
                    <a:pt x="2" y="1"/>
                    <a:pt x="2" y="1"/>
                  </a:cubicBezTo>
                  <a:cubicBezTo>
                    <a:pt x="1" y="1"/>
                    <a:pt x="1" y="3"/>
                    <a:pt x="1" y="2"/>
                  </a:cubicBezTo>
                  <a:cubicBezTo>
                    <a:pt x="2" y="2"/>
                    <a:pt x="0" y="1"/>
                    <a:pt x="1" y="0"/>
                  </a:cubicBezTo>
                  <a:cubicBezTo>
                    <a:pt x="3" y="0"/>
                    <a:pt x="4" y="1"/>
                    <a:pt x="4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252"/>
            <p:cNvSpPr>
              <a:spLocks/>
            </p:cNvSpPr>
            <p:nvPr/>
          </p:nvSpPr>
          <p:spPr bwMode="auto">
            <a:xfrm>
              <a:off x="-5032375" y="-3970338"/>
              <a:ext cx="6350" cy="476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1 w 2"/>
                <a:gd name="T7" fmla="*/ 0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253"/>
            <p:cNvSpPr>
              <a:spLocks/>
            </p:cNvSpPr>
            <p:nvPr/>
          </p:nvSpPr>
          <p:spPr bwMode="auto">
            <a:xfrm>
              <a:off x="-5029200" y="-4006850"/>
              <a:ext cx="19050" cy="6350"/>
            </a:xfrm>
            <a:custGeom>
              <a:avLst/>
              <a:gdLst>
                <a:gd name="T0" fmla="*/ 5 w 5"/>
                <a:gd name="T1" fmla="*/ 2 h 2"/>
                <a:gd name="T2" fmla="*/ 3 w 5"/>
                <a:gd name="T3" fmla="*/ 1 h 2"/>
                <a:gd name="T4" fmla="*/ 0 w 5"/>
                <a:gd name="T5" fmla="*/ 0 h 2"/>
                <a:gd name="T6" fmla="*/ 3 w 5"/>
                <a:gd name="T7" fmla="*/ 1 h 2"/>
                <a:gd name="T8" fmla="*/ 5 w 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cubicBezTo>
                    <a:pt x="5" y="2"/>
                    <a:pt x="4" y="2"/>
                    <a:pt x="3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3" y="1"/>
                  </a:cubicBezTo>
                  <a:cubicBezTo>
                    <a:pt x="4" y="1"/>
                    <a:pt x="5" y="2"/>
                    <a:pt x="5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254"/>
            <p:cNvSpPr>
              <a:spLocks/>
            </p:cNvSpPr>
            <p:nvPr/>
          </p:nvSpPr>
          <p:spPr bwMode="auto">
            <a:xfrm>
              <a:off x="-5021263" y="-4030663"/>
              <a:ext cx="30162" cy="26987"/>
            </a:xfrm>
            <a:custGeom>
              <a:avLst/>
              <a:gdLst>
                <a:gd name="T0" fmla="*/ 0 w 8"/>
                <a:gd name="T1" fmla="*/ 0 h 7"/>
                <a:gd name="T2" fmla="*/ 5 w 8"/>
                <a:gd name="T3" fmla="*/ 3 h 7"/>
                <a:gd name="T4" fmla="*/ 3 w 8"/>
                <a:gd name="T5" fmla="*/ 5 h 7"/>
                <a:gd name="T6" fmla="*/ 5 w 8"/>
                <a:gd name="T7" fmla="*/ 3 h 7"/>
                <a:gd name="T8" fmla="*/ 0 w 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cubicBezTo>
                    <a:pt x="0" y="0"/>
                    <a:pt x="3" y="0"/>
                    <a:pt x="5" y="3"/>
                  </a:cubicBezTo>
                  <a:cubicBezTo>
                    <a:pt x="8" y="7"/>
                    <a:pt x="1" y="4"/>
                    <a:pt x="3" y="5"/>
                  </a:cubicBezTo>
                  <a:cubicBezTo>
                    <a:pt x="2" y="3"/>
                    <a:pt x="8" y="7"/>
                    <a:pt x="5" y="3"/>
                  </a:cubicBezTo>
                  <a:cubicBezTo>
                    <a:pt x="3" y="1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255"/>
            <p:cNvSpPr>
              <a:spLocks/>
            </p:cNvSpPr>
            <p:nvPr/>
          </p:nvSpPr>
          <p:spPr bwMode="auto">
            <a:xfrm>
              <a:off x="-5037138" y="-4116388"/>
              <a:ext cx="11112" cy="11112"/>
            </a:xfrm>
            <a:custGeom>
              <a:avLst/>
              <a:gdLst>
                <a:gd name="T0" fmla="*/ 3 w 3"/>
                <a:gd name="T1" fmla="*/ 3 h 3"/>
                <a:gd name="T2" fmla="*/ 1 w 3"/>
                <a:gd name="T3" fmla="*/ 2 h 3"/>
                <a:gd name="T4" fmla="*/ 0 w 3"/>
                <a:gd name="T5" fmla="*/ 0 h 3"/>
                <a:gd name="T6" fmla="*/ 2 w 3"/>
                <a:gd name="T7" fmla="*/ 1 h 3"/>
                <a:gd name="T8" fmla="*/ 3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3" y="3"/>
                    <a:pt x="2" y="3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2" y="1"/>
                  </a:cubicBezTo>
                  <a:cubicBezTo>
                    <a:pt x="3" y="2"/>
                    <a:pt x="3" y="3"/>
                    <a:pt x="3" y="3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Oval 256"/>
            <p:cNvSpPr>
              <a:spLocks noChangeArrowheads="1"/>
            </p:cNvSpPr>
            <p:nvPr/>
          </p:nvSpPr>
          <p:spPr bwMode="auto">
            <a:xfrm>
              <a:off x="-5040313" y="-4143375"/>
              <a:ext cx="14287" cy="1587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257"/>
            <p:cNvSpPr>
              <a:spLocks/>
            </p:cNvSpPr>
            <p:nvPr/>
          </p:nvSpPr>
          <p:spPr bwMode="auto">
            <a:xfrm>
              <a:off x="-5029200" y="-4171950"/>
              <a:ext cx="11112" cy="14287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2 h 4"/>
                <a:gd name="T4" fmla="*/ 1 w 3"/>
                <a:gd name="T5" fmla="*/ 2 h 4"/>
                <a:gd name="T6" fmla="*/ 2 w 3"/>
                <a:gd name="T7" fmla="*/ 2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2" y="0"/>
                    <a:pt x="3" y="2"/>
                  </a:cubicBezTo>
                  <a:cubicBezTo>
                    <a:pt x="2" y="4"/>
                    <a:pt x="1" y="2"/>
                    <a:pt x="1" y="2"/>
                  </a:cubicBezTo>
                  <a:cubicBezTo>
                    <a:pt x="0" y="2"/>
                    <a:pt x="2" y="2"/>
                    <a:pt x="2" y="2"/>
                  </a:cubicBez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258"/>
            <p:cNvSpPr>
              <a:spLocks/>
            </p:cNvSpPr>
            <p:nvPr/>
          </p:nvSpPr>
          <p:spPr bwMode="auto">
            <a:xfrm>
              <a:off x="-5026025" y="-4202113"/>
              <a:ext cx="15875" cy="17462"/>
            </a:xfrm>
            <a:custGeom>
              <a:avLst/>
              <a:gdLst>
                <a:gd name="T0" fmla="*/ 0 w 4"/>
                <a:gd name="T1" fmla="*/ 0 h 5"/>
                <a:gd name="T2" fmla="*/ 3 w 4"/>
                <a:gd name="T3" fmla="*/ 2 h 5"/>
                <a:gd name="T4" fmla="*/ 4 w 4"/>
                <a:gd name="T5" fmla="*/ 5 h 5"/>
                <a:gd name="T6" fmla="*/ 2 w 4"/>
                <a:gd name="T7" fmla="*/ 3 h 5"/>
                <a:gd name="T8" fmla="*/ 0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0" y="0"/>
                    <a:pt x="2" y="1"/>
                    <a:pt x="3" y="2"/>
                  </a:cubicBezTo>
                  <a:cubicBezTo>
                    <a:pt x="3" y="4"/>
                    <a:pt x="4" y="5"/>
                    <a:pt x="4" y="5"/>
                  </a:cubicBezTo>
                  <a:cubicBezTo>
                    <a:pt x="4" y="5"/>
                    <a:pt x="3" y="4"/>
                    <a:pt x="2" y="3"/>
                  </a:cubicBezTo>
                  <a:cubicBezTo>
                    <a:pt x="1" y="2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259"/>
            <p:cNvSpPr>
              <a:spLocks/>
            </p:cNvSpPr>
            <p:nvPr/>
          </p:nvSpPr>
          <p:spPr bwMode="auto">
            <a:xfrm>
              <a:off x="-5040313" y="-4237038"/>
              <a:ext cx="14287" cy="11112"/>
            </a:xfrm>
            <a:custGeom>
              <a:avLst/>
              <a:gdLst>
                <a:gd name="T0" fmla="*/ 4 w 4"/>
                <a:gd name="T1" fmla="*/ 3 h 3"/>
                <a:gd name="T2" fmla="*/ 2 w 4"/>
                <a:gd name="T3" fmla="*/ 2 h 3"/>
                <a:gd name="T4" fmla="*/ 0 w 4"/>
                <a:gd name="T5" fmla="*/ 0 h 3"/>
                <a:gd name="T6" fmla="*/ 2 w 4"/>
                <a:gd name="T7" fmla="*/ 1 h 3"/>
                <a:gd name="T8" fmla="*/ 4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cubicBezTo>
                    <a:pt x="4" y="3"/>
                    <a:pt x="3" y="2"/>
                    <a:pt x="2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2" y="1"/>
                  </a:cubicBezTo>
                  <a:cubicBezTo>
                    <a:pt x="4" y="2"/>
                    <a:pt x="4" y="3"/>
                    <a:pt x="4" y="3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260"/>
            <p:cNvSpPr>
              <a:spLocks/>
            </p:cNvSpPr>
            <p:nvPr/>
          </p:nvSpPr>
          <p:spPr bwMode="auto">
            <a:xfrm>
              <a:off x="-5029200" y="-4251325"/>
              <a:ext cx="15875" cy="7937"/>
            </a:xfrm>
            <a:custGeom>
              <a:avLst/>
              <a:gdLst>
                <a:gd name="T0" fmla="*/ 4 w 4"/>
                <a:gd name="T1" fmla="*/ 2 h 2"/>
                <a:gd name="T2" fmla="*/ 2 w 4"/>
                <a:gd name="T3" fmla="*/ 2 h 2"/>
                <a:gd name="T4" fmla="*/ 0 w 4"/>
                <a:gd name="T5" fmla="*/ 0 h 2"/>
                <a:gd name="T6" fmla="*/ 2 w 4"/>
                <a:gd name="T7" fmla="*/ 1 h 2"/>
                <a:gd name="T8" fmla="*/ 4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cubicBezTo>
                    <a:pt x="4" y="2"/>
                    <a:pt x="3" y="2"/>
                    <a:pt x="2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2" y="1"/>
                  </a:cubicBezTo>
                  <a:cubicBezTo>
                    <a:pt x="3" y="1"/>
                    <a:pt x="4" y="2"/>
                    <a:pt x="4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261"/>
            <p:cNvSpPr>
              <a:spLocks/>
            </p:cNvSpPr>
            <p:nvPr/>
          </p:nvSpPr>
          <p:spPr bwMode="auto">
            <a:xfrm>
              <a:off x="-5032375" y="-4300538"/>
              <a:ext cx="3175" cy="7937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2 h 2"/>
                <a:gd name="T6" fmla="*/ 0 w 1"/>
                <a:gd name="T7" fmla="*/ 1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Oval 262"/>
            <p:cNvSpPr>
              <a:spLocks noChangeArrowheads="1"/>
            </p:cNvSpPr>
            <p:nvPr/>
          </p:nvSpPr>
          <p:spPr bwMode="auto">
            <a:xfrm>
              <a:off x="-5029200" y="-4344988"/>
              <a:ext cx="3175" cy="22225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Oval 263"/>
            <p:cNvSpPr>
              <a:spLocks noChangeArrowheads="1"/>
            </p:cNvSpPr>
            <p:nvPr/>
          </p:nvSpPr>
          <p:spPr bwMode="auto">
            <a:xfrm>
              <a:off x="-5002213" y="-4341813"/>
              <a:ext cx="14287" cy="4762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264"/>
            <p:cNvSpPr>
              <a:spLocks/>
            </p:cNvSpPr>
            <p:nvPr/>
          </p:nvSpPr>
          <p:spPr bwMode="auto">
            <a:xfrm>
              <a:off x="-4976813" y="-4333875"/>
              <a:ext cx="11112" cy="7937"/>
            </a:xfrm>
            <a:custGeom>
              <a:avLst/>
              <a:gdLst>
                <a:gd name="T0" fmla="*/ 3 w 3"/>
                <a:gd name="T1" fmla="*/ 2 h 2"/>
                <a:gd name="T2" fmla="*/ 1 w 3"/>
                <a:gd name="T3" fmla="*/ 1 h 2"/>
                <a:gd name="T4" fmla="*/ 0 w 3"/>
                <a:gd name="T5" fmla="*/ 0 h 2"/>
                <a:gd name="T6" fmla="*/ 2 w 3"/>
                <a:gd name="T7" fmla="*/ 0 h 2"/>
                <a:gd name="T8" fmla="*/ 3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3" y="2"/>
                    <a:pt x="2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1"/>
                    <a:pt x="3" y="2"/>
                    <a:pt x="3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Rectangle 265"/>
            <p:cNvSpPr>
              <a:spLocks noChangeArrowheads="1"/>
            </p:cNvSpPr>
            <p:nvPr/>
          </p:nvSpPr>
          <p:spPr bwMode="auto">
            <a:xfrm>
              <a:off x="-4954588" y="-4322763"/>
              <a:ext cx="1587" cy="1587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266"/>
            <p:cNvSpPr>
              <a:spLocks/>
            </p:cNvSpPr>
            <p:nvPr/>
          </p:nvSpPr>
          <p:spPr bwMode="auto">
            <a:xfrm>
              <a:off x="-4864100" y="-3943350"/>
              <a:ext cx="3175" cy="6350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267"/>
            <p:cNvSpPr>
              <a:spLocks/>
            </p:cNvSpPr>
            <p:nvPr/>
          </p:nvSpPr>
          <p:spPr bwMode="auto">
            <a:xfrm>
              <a:off x="-4864100" y="-3954463"/>
              <a:ext cx="7937" cy="11112"/>
            </a:xfrm>
            <a:custGeom>
              <a:avLst/>
              <a:gdLst>
                <a:gd name="T0" fmla="*/ 2 w 2"/>
                <a:gd name="T1" fmla="*/ 0 h 3"/>
                <a:gd name="T2" fmla="*/ 1 w 2"/>
                <a:gd name="T3" fmla="*/ 2 h 3"/>
                <a:gd name="T4" fmla="*/ 0 w 2"/>
                <a:gd name="T5" fmla="*/ 3 h 3"/>
                <a:gd name="T6" fmla="*/ 0 w 2"/>
                <a:gd name="T7" fmla="*/ 1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2" y="1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268"/>
            <p:cNvSpPr>
              <a:spLocks/>
            </p:cNvSpPr>
            <p:nvPr/>
          </p:nvSpPr>
          <p:spPr bwMode="auto">
            <a:xfrm>
              <a:off x="-4856163" y="-3981450"/>
              <a:ext cx="11112" cy="3175"/>
            </a:xfrm>
            <a:custGeom>
              <a:avLst/>
              <a:gdLst>
                <a:gd name="T0" fmla="*/ 3 w 3"/>
                <a:gd name="T1" fmla="*/ 1 h 1"/>
                <a:gd name="T2" fmla="*/ 1 w 3"/>
                <a:gd name="T3" fmla="*/ 1 h 1"/>
                <a:gd name="T4" fmla="*/ 0 w 3"/>
                <a:gd name="T5" fmla="*/ 0 h 1"/>
                <a:gd name="T6" fmla="*/ 1 w 3"/>
                <a:gd name="T7" fmla="*/ 1 h 1"/>
                <a:gd name="T8" fmla="*/ 3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3" y="1"/>
                    <a:pt x="2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Freeform 269"/>
            <p:cNvSpPr>
              <a:spLocks/>
            </p:cNvSpPr>
            <p:nvPr/>
          </p:nvSpPr>
          <p:spPr bwMode="auto">
            <a:xfrm>
              <a:off x="-4856163" y="-3984625"/>
              <a:ext cx="7937" cy="3175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Freeform 270"/>
            <p:cNvSpPr>
              <a:spLocks/>
            </p:cNvSpPr>
            <p:nvPr/>
          </p:nvSpPr>
          <p:spPr bwMode="auto">
            <a:xfrm>
              <a:off x="-4872038" y="-4060825"/>
              <a:ext cx="26987" cy="19050"/>
            </a:xfrm>
            <a:custGeom>
              <a:avLst/>
              <a:gdLst>
                <a:gd name="T0" fmla="*/ 7 w 7"/>
                <a:gd name="T1" fmla="*/ 5 h 5"/>
                <a:gd name="T2" fmla="*/ 3 w 7"/>
                <a:gd name="T3" fmla="*/ 3 h 5"/>
                <a:gd name="T4" fmla="*/ 0 w 7"/>
                <a:gd name="T5" fmla="*/ 0 h 5"/>
                <a:gd name="T6" fmla="*/ 4 w 7"/>
                <a:gd name="T7" fmla="*/ 3 h 5"/>
                <a:gd name="T8" fmla="*/ 7 w 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cubicBezTo>
                    <a:pt x="7" y="5"/>
                    <a:pt x="5" y="5"/>
                    <a:pt x="3" y="3"/>
                  </a:cubicBezTo>
                  <a:cubicBezTo>
                    <a:pt x="2" y="2"/>
                    <a:pt x="0" y="0"/>
                    <a:pt x="0" y="0"/>
                  </a:cubicBezTo>
                  <a:cubicBezTo>
                    <a:pt x="0" y="0"/>
                    <a:pt x="2" y="1"/>
                    <a:pt x="4" y="3"/>
                  </a:cubicBezTo>
                  <a:cubicBezTo>
                    <a:pt x="6" y="4"/>
                    <a:pt x="7" y="5"/>
                    <a:pt x="7" y="5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Freeform 271"/>
            <p:cNvSpPr>
              <a:spLocks/>
            </p:cNvSpPr>
            <p:nvPr/>
          </p:nvSpPr>
          <p:spPr bwMode="auto">
            <a:xfrm>
              <a:off x="-4852988" y="-4064000"/>
              <a:ext cx="19050" cy="7937"/>
            </a:xfrm>
            <a:custGeom>
              <a:avLst/>
              <a:gdLst>
                <a:gd name="T0" fmla="*/ 5 w 5"/>
                <a:gd name="T1" fmla="*/ 2 h 2"/>
                <a:gd name="T2" fmla="*/ 2 w 5"/>
                <a:gd name="T3" fmla="*/ 1 h 2"/>
                <a:gd name="T4" fmla="*/ 0 w 5"/>
                <a:gd name="T5" fmla="*/ 0 h 2"/>
                <a:gd name="T6" fmla="*/ 3 w 5"/>
                <a:gd name="T7" fmla="*/ 0 h 2"/>
                <a:gd name="T8" fmla="*/ 5 w 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cubicBezTo>
                    <a:pt x="5" y="2"/>
                    <a:pt x="4" y="2"/>
                    <a:pt x="2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4" y="1"/>
                    <a:pt x="5" y="2"/>
                    <a:pt x="5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Freeform 272"/>
            <p:cNvSpPr>
              <a:spLocks/>
            </p:cNvSpPr>
            <p:nvPr/>
          </p:nvSpPr>
          <p:spPr bwMode="auto">
            <a:xfrm>
              <a:off x="-4826000" y="-4083050"/>
              <a:ext cx="3175" cy="476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3 h 3"/>
                <a:gd name="T4" fmla="*/ 2 w 2"/>
                <a:gd name="T5" fmla="*/ 3 h 3"/>
                <a:gd name="T6" fmla="*/ 0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Freeform 273"/>
            <p:cNvSpPr>
              <a:spLocks/>
            </p:cNvSpPr>
            <p:nvPr/>
          </p:nvSpPr>
          <p:spPr bwMode="auto">
            <a:xfrm>
              <a:off x="-4833938" y="-4086225"/>
              <a:ext cx="11112" cy="7937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1 h 2"/>
                <a:gd name="T4" fmla="*/ 3 w 3"/>
                <a:gd name="T5" fmla="*/ 2 h 2"/>
                <a:gd name="T6" fmla="*/ 1 w 3"/>
                <a:gd name="T7" fmla="*/ 1 h 2"/>
                <a:gd name="T8" fmla="*/ 0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3" y="2"/>
                    <a:pt x="2" y="2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Rectangle 274"/>
            <p:cNvSpPr>
              <a:spLocks noChangeArrowheads="1"/>
            </p:cNvSpPr>
            <p:nvPr/>
          </p:nvSpPr>
          <p:spPr bwMode="auto">
            <a:xfrm>
              <a:off x="-4841875" y="-4086225"/>
              <a:ext cx="1587" cy="1587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Freeform 275"/>
            <p:cNvSpPr>
              <a:spLocks/>
            </p:cNvSpPr>
            <p:nvPr/>
          </p:nvSpPr>
          <p:spPr bwMode="auto">
            <a:xfrm>
              <a:off x="-4806950" y="-4089400"/>
              <a:ext cx="3175" cy="635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Freeform 276"/>
            <p:cNvSpPr>
              <a:spLocks/>
            </p:cNvSpPr>
            <p:nvPr/>
          </p:nvSpPr>
          <p:spPr bwMode="auto">
            <a:xfrm>
              <a:off x="-4864100" y="-4094163"/>
              <a:ext cx="11112" cy="7937"/>
            </a:xfrm>
            <a:custGeom>
              <a:avLst/>
              <a:gdLst>
                <a:gd name="T0" fmla="*/ 3 w 3"/>
                <a:gd name="T1" fmla="*/ 2 h 2"/>
                <a:gd name="T2" fmla="*/ 1 w 3"/>
                <a:gd name="T3" fmla="*/ 1 h 2"/>
                <a:gd name="T4" fmla="*/ 0 w 3"/>
                <a:gd name="T5" fmla="*/ 0 h 2"/>
                <a:gd name="T6" fmla="*/ 2 w 3"/>
                <a:gd name="T7" fmla="*/ 1 h 2"/>
                <a:gd name="T8" fmla="*/ 3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3" y="2"/>
                    <a:pt x="2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2" y="1"/>
                  </a:cubicBezTo>
                  <a:cubicBezTo>
                    <a:pt x="3" y="1"/>
                    <a:pt x="3" y="2"/>
                    <a:pt x="3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Freeform 277"/>
            <p:cNvSpPr>
              <a:spLocks/>
            </p:cNvSpPr>
            <p:nvPr/>
          </p:nvSpPr>
          <p:spPr bwMode="auto">
            <a:xfrm>
              <a:off x="-4822825" y="-4067175"/>
              <a:ext cx="11112" cy="6350"/>
            </a:xfrm>
            <a:custGeom>
              <a:avLst/>
              <a:gdLst>
                <a:gd name="T0" fmla="*/ 3 w 3"/>
                <a:gd name="T1" fmla="*/ 2 h 2"/>
                <a:gd name="T2" fmla="*/ 1 w 3"/>
                <a:gd name="T3" fmla="*/ 1 h 2"/>
                <a:gd name="T4" fmla="*/ 0 w 3"/>
                <a:gd name="T5" fmla="*/ 0 h 2"/>
                <a:gd name="T6" fmla="*/ 2 w 3"/>
                <a:gd name="T7" fmla="*/ 0 h 2"/>
                <a:gd name="T8" fmla="*/ 3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3" y="2"/>
                    <a:pt x="2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85" name="Freeform 74"/>
          <p:cNvSpPr>
            <a:spLocks noEditPoints="1"/>
          </p:cNvSpPr>
          <p:nvPr/>
        </p:nvSpPr>
        <p:spPr bwMode="auto">
          <a:xfrm>
            <a:off x="1081125" y="2015607"/>
            <a:ext cx="951599" cy="920297"/>
          </a:xfrm>
          <a:custGeom>
            <a:avLst/>
            <a:gdLst>
              <a:gd name="T0" fmla="*/ 92 w 304"/>
              <a:gd name="T1" fmla="*/ 0 h 294"/>
              <a:gd name="T2" fmla="*/ 0 w 304"/>
              <a:gd name="T3" fmla="*/ 60 h 294"/>
              <a:gd name="T4" fmla="*/ 63 w 304"/>
              <a:gd name="T5" fmla="*/ 108 h 294"/>
              <a:gd name="T6" fmla="*/ 0 w 304"/>
              <a:gd name="T7" fmla="*/ 157 h 294"/>
              <a:gd name="T8" fmla="*/ 92 w 304"/>
              <a:gd name="T9" fmla="*/ 212 h 294"/>
              <a:gd name="T10" fmla="*/ 153 w 304"/>
              <a:gd name="T11" fmla="*/ 166 h 294"/>
              <a:gd name="T12" fmla="*/ 213 w 304"/>
              <a:gd name="T13" fmla="*/ 212 h 294"/>
              <a:gd name="T14" fmla="*/ 304 w 304"/>
              <a:gd name="T15" fmla="*/ 157 h 294"/>
              <a:gd name="T16" fmla="*/ 245 w 304"/>
              <a:gd name="T17" fmla="*/ 107 h 294"/>
              <a:gd name="T18" fmla="*/ 304 w 304"/>
              <a:gd name="T19" fmla="*/ 57 h 294"/>
              <a:gd name="T20" fmla="*/ 215 w 304"/>
              <a:gd name="T21" fmla="*/ 0 h 294"/>
              <a:gd name="T22" fmla="*/ 153 w 304"/>
              <a:gd name="T23" fmla="*/ 51 h 294"/>
              <a:gd name="T24" fmla="*/ 92 w 304"/>
              <a:gd name="T25" fmla="*/ 0 h 294"/>
              <a:gd name="T26" fmla="*/ 153 w 304"/>
              <a:gd name="T27" fmla="*/ 53 h 294"/>
              <a:gd name="T28" fmla="*/ 244 w 304"/>
              <a:gd name="T29" fmla="*/ 106 h 294"/>
              <a:gd name="T30" fmla="*/ 154 w 304"/>
              <a:gd name="T31" fmla="*/ 164 h 294"/>
              <a:gd name="T32" fmla="*/ 65 w 304"/>
              <a:gd name="T33" fmla="*/ 108 h 294"/>
              <a:gd name="T34" fmla="*/ 153 w 304"/>
              <a:gd name="T35" fmla="*/ 53 h 294"/>
              <a:gd name="T36" fmla="*/ 153 w 304"/>
              <a:gd name="T37" fmla="*/ 53 h 294"/>
              <a:gd name="T38" fmla="*/ 153 w 304"/>
              <a:gd name="T39" fmla="*/ 180 h 294"/>
              <a:gd name="T40" fmla="*/ 99 w 304"/>
              <a:gd name="T41" fmla="*/ 220 h 294"/>
              <a:gd name="T42" fmla="*/ 93 w 304"/>
              <a:gd name="T43" fmla="*/ 226 h 294"/>
              <a:gd name="T44" fmla="*/ 86 w 304"/>
              <a:gd name="T45" fmla="*/ 222 h 294"/>
              <a:gd name="T46" fmla="*/ 64 w 304"/>
              <a:gd name="T47" fmla="*/ 208 h 294"/>
              <a:gd name="T48" fmla="*/ 64 w 304"/>
              <a:gd name="T49" fmla="*/ 234 h 294"/>
              <a:gd name="T50" fmla="*/ 152 w 304"/>
              <a:gd name="T51" fmla="*/ 294 h 294"/>
              <a:gd name="T52" fmla="*/ 242 w 304"/>
              <a:gd name="T53" fmla="*/ 235 h 294"/>
              <a:gd name="T54" fmla="*/ 242 w 304"/>
              <a:gd name="T55" fmla="*/ 208 h 294"/>
              <a:gd name="T56" fmla="*/ 219 w 304"/>
              <a:gd name="T57" fmla="*/ 222 h 294"/>
              <a:gd name="T58" fmla="*/ 213 w 304"/>
              <a:gd name="T59" fmla="*/ 226 h 294"/>
              <a:gd name="T60" fmla="*/ 206 w 304"/>
              <a:gd name="T61" fmla="*/ 220 h 294"/>
              <a:gd name="T62" fmla="*/ 153 w 304"/>
              <a:gd name="T63" fmla="*/ 180 h 294"/>
              <a:gd name="T64" fmla="*/ 153 w 304"/>
              <a:gd name="T65" fmla="*/ 18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04" h="294">
                <a:moveTo>
                  <a:pt x="92" y="0"/>
                </a:moveTo>
                <a:lnTo>
                  <a:pt x="0" y="60"/>
                </a:lnTo>
                <a:lnTo>
                  <a:pt x="63" y="108"/>
                </a:lnTo>
                <a:lnTo>
                  <a:pt x="0" y="157"/>
                </a:lnTo>
                <a:lnTo>
                  <a:pt x="92" y="212"/>
                </a:lnTo>
                <a:lnTo>
                  <a:pt x="153" y="166"/>
                </a:lnTo>
                <a:lnTo>
                  <a:pt x="213" y="212"/>
                </a:lnTo>
                <a:lnTo>
                  <a:pt x="304" y="157"/>
                </a:lnTo>
                <a:lnTo>
                  <a:pt x="245" y="107"/>
                </a:lnTo>
                <a:lnTo>
                  <a:pt x="304" y="57"/>
                </a:lnTo>
                <a:lnTo>
                  <a:pt x="215" y="0"/>
                </a:lnTo>
                <a:lnTo>
                  <a:pt x="153" y="51"/>
                </a:lnTo>
                <a:lnTo>
                  <a:pt x="92" y="0"/>
                </a:lnTo>
                <a:close/>
                <a:moveTo>
                  <a:pt x="153" y="53"/>
                </a:moveTo>
                <a:lnTo>
                  <a:pt x="244" y="106"/>
                </a:lnTo>
                <a:lnTo>
                  <a:pt x="154" y="164"/>
                </a:lnTo>
                <a:lnTo>
                  <a:pt x="65" y="108"/>
                </a:lnTo>
                <a:lnTo>
                  <a:pt x="153" y="53"/>
                </a:lnTo>
                <a:lnTo>
                  <a:pt x="153" y="53"/>
                </a:lnTo>
                <a:close/>
                <a:moveTo>
                  <a:pt x="153" y="180"/>
                </a:moveTo>
                <a:lnTo>
                  <a:pt x="99" y="220"/>
                </a:lnTo>
                <a:lnTo>
                  <a:pt x="93" y="226"/>
                </a:lnTo>
                <a:lnTo>
                  <a:pt x="86" y="222"/>
                </a:lnTo>
                <a:lnTo>
                  <a:pt x="64" y="208"/>
                </a:lnTo>
                <a:lnTo>
                  <a:pt x="64" y="234"/>
                </a:lnTo>
                <a:lnTo>
                  <a:pt x="152" y="294"/>
                </a:lnTo>
                <a:lnTo>
                  <a:pt x="242" y="235"/>
                </a:lnTo>
                <a:lnTo>
                  <a:pt x="242" y="208"/>
                </a:lnTo>
                <a:lnTo>
                  <a:pt x="219" y="222"/>
                </a:lnTo>
                <a:lnTo>
                  <a:pt x="213" y="226"/>
                </a:lnTo>
                <a:lnTo>
                  <a:pt x="206" y="220"/>
                </a:lnTo>
                <a:lnTo>
                  <a:pt x="153" y="180"/>
                </a:lnTo>
                <a:lnTo>
                  <a:pt x="153" y="1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6" name="Rechteck 678"/>
          <p:cNvSpPr/>
          <p:nvPr/>
        </p:nvSpPr>
        <p:spPr>
          <a:xfrm>
            <a:off x="3104134" y="3172226"/>
            <a:ext cx="2931583" cy="2281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72000" rtlCol="0" anchor="t" anchorCtr="0"/>
          <a:lstStyle/>
          <a:p>
            <a:pPr algn="ctr"/>
            <a:r>
              <a:rPr lang="hu-HU" sz="1400" b="1" dirty="0">
                <a:solidFill>
                  <a:schemeClr val="bg1"/>
                </a:solidFill>
                <a:latin typeface="Calibri "/>
              </a:rPr>
              <a:t>SZEPARÁLT FUNKCIÓFEJLESZTÉS</a:t>
            </a:r>
          </a:p>
          <a:p>
            <a:pPr algn="ctr"/>
            <a:br>
              <a:rPr lang="hu-HU" sz="1400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en-US" sz="1400" dirty="0" err="1">
                <a:solidFill>
                  <a:schemeClr val="bg1"/>
                </a:solidFill>
                <a:latin typeface="Calibri Light" panose="020F0302020204030204" pitchFamily="34" charset="0"/>
              </a:rPr>
              <a:t>Önállóan</a:t>
            </a:r>
            <a:r>
              <a:rPr lang="en-US" sz="1400" dirty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libri Light" panose="020F0302020204030204" pitchFamily="34" charset="0"/>
              </a:rPr>
              <a:t>tervezett</a:t>
            </a:r>
            <a:r>
              <a:rPr lang="en-US" sz="1400" dirty="0">
                <a:solidFill>
                  <a:schemeClr val="bg1"/>
                </a:solidFill>
                <a:latin typeface="Calibri Light" panose="020F030202020403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Calibri Light" panose="020F0302020204030204" pitchFamily="34" charset="0"/>
              </a:rPr>
              <a:t>implementált</a:t>
            </a:r>
            <a:r>
              <a:rPr lang="en-US" sz="1400" dirty="0">
                <a:solidFill>
                  <a:schemeClr val="bg1"/>
                </a:solidFill>
                <a:latin typeface="Calibri Light" panose="020F030202020403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Calibri Light" panose="020F0302020204030204" pitchFamily="34" charset="0"/>
              </a:rPr>
              <a:t>tesztelt</a:t>
            </a:r>
            <a:r>
              <a:rPr lang="en-US" sz="1400" dirty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hu-HU" sz="1400" dirty="0">
                <a:solidFill>
                  <a:schemeClr val="bg1"/>
                </a:solidFill>
                <a:latin typeface="Calibri Light" panose="020F0302020204030204" pitchFamily="34" charset="0"/>
              </a:rPr>
              <a:t>és releaselhető </a:t>
            </a:r>
            <a:r>
              <a:rPr lang="en-US" sz="1400" dirty="0" err="1">
                <a:solidFill>
                  <a:schemeClr val="bg1"/>
                </a:solidFill>
                <a:latin typeface="Calibri Light" panose="020F0302020204030204" pitchFamily="34" charset="0"/>
              </a:rPr>
              <a:t>funkció</a:t>
            </a:r>
            <a:r>
              <a:rPr lang="hu-HU" sz="1400" dirty="0">
                <a:solidFill>
                  <a:schemeClr val="bg1"/>
                </a:solidFill>
                <a:latin typeface="Calibri Light" panose="020F0302020204030204" pitchFamily="34" charset="0"/>
              </a:rPr>
              <a:t>-</a:t>
            </a:r>
            <a:r>
              <a:rPr lang="en-US" sz="1400" dirty="0" err="1">
                <a:solidFill>
                  <a:schemeClr val="bg1"/>
                </a:solidFill>
                <a:latin typeface="Calibri Light" panose="020F0302020204030204" pitchFamily="34" charset="0"/>
              </a:rPr>
              <a:t>modulok</a:t>
            </a:r>
            <a:endParaRPr lang="hu-HU" sz="14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/>
            <a:endParaRPr lang="hu-HU" sz="14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hu-HU" sz="1400" dirty="0">
                <a:solidFill>
                  <a:schemeClr val="bg1"/>
                </a:solidFill>
                <a:latin typeface="Calibri Light" panose="020F0302020204030204" pitchFamily="34" charset="0"/>
              </a:rPr>
              <a:t>A komponensek közötti egymásra hatások minimalizálása</a:t>
            </a:r>
          </a:p>
        </p:txBody>
      </p:sp>
      <p:sp>
        <p:nvSpPr>
          <p:cNvPr id="187" name="Rechteck 678"/>
          <p:cNvSpPr/>
          <p:nvPr/>
        </p:nvSpPr>
        <p:spPr>
          <a:xfrm>
            <a:off x="6125049" y="3178301"/>
            <a:ext cx="2931582" cy="2281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72000" rtlCol="0" anchor="t" anchorCtr="0"/>
          <a:lstStyle/>
          <a:p>
            <a:pPr algn="ctr"/>
            <a:br>
              <a:rPr lang="hu-HU" sz="1400" b="1" dirty="0">
                <a:solidFill>
                  <a:schemeClr val="bg1"/>
                </a:solidFill>
                <a:latin typeface="Calibri "/>
              </a:rPr>
            </a:br>
            <a:r>
              <a:rPr lang="hu-HU" sz="1400" b="1" dirty="0">
                <a:solidFill>
                  <a:schemeClr val="bg1"/>
                </a:solidFill>
                <a:latin typeface="Calibri "/>
              </a:rPr>
              <a:t>GYORS BEVEZETHETŐSÉG</a:t>
            </a:r>
          </a:p>
          <a:p>
            <a:pPr algn="ctr"/>
            <a:br>
              <a:rPr lang="hu-HU" sz="1400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da-DK" sz="1400" dirty="0">
                <a:solidFill>
                  <a:schemeClr val="bg1"/>
                </a:solidFill>
                <a:latin typeface="Calibri Light" panose="020F0302020204030204" pitchFamily="34" charset="0"/>
              </a:rPr>
              <a:t>End-to-end generált modelek és szolgáltatások</a:t>
            </a:r>
            <a:r>
              <a:rPr lang="hu-HU" sz="1400" dirty="0">
                <a:solidFill>
                  <a:schemeClr val="bg1"/>
                </a:solidFill>
                <a:latin typeface="Calibri Light" panose="020F0302020204030204" pitchFamily="34" charset="0"/>
              </a:rPr>
              <a:t>, egyszerű integráció</a:t>
            </a:r>
          </a:p>
          <a:p>
            <a:pPr algn="ctr"/>
            <a:endParaRPr lang="hu-HU" sz="14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hu-HU" sz="1400" dirty="0">
                <a:solidFill>
                  <a:schemeClr val="bg1"/>
                </a:solidFill>
                <a:latin typeface="Calibri Light" panose="020F0302020204030204" pitchFamily="34" charset="0"/>
              </a:rPr>
              <a:t>Egyszerűen módosítható adatmodellek és design elemek</a:t>
            </a:r>
          </a:p>
          <a:p>
            <a:pPr algn="ctr"/>
            <a:endParaRPr lang="hu-HU" sz="14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hu-HU" sz="1400" dirty="0">
                <a:solidFill>
                  <a:schemeClr val="bg1"/>
                </a:solidFill>
                <a:latin typeface="Calibri Light" panose="020F0302020204030204" pitchFamily="34" charset="0"/>
              </a:rPr>
              <a:t>MVP bevezetése 3 hónap alatt</a:t>
            </a:r>
          </a:p>
          <a:p>
            <a:pPr algn="ctr"/>
            <a:endParaRPr lang="hu-HU" sz="14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55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 descr="PresentationLoad.com"/>
          <p:cNvSpPr txBox="1">
            <a:spLocks noChangeArrowheads="1"/>
          </p:cNvSpPr>
          <p:nvPr/>
        </p:nvSpPr>
        <p:spPr bwMode="gray">
          <a:xfrm>
            <a:off x="1349857" y="1252568"/>
            <a:ext cx="4498050" cy="9664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1688">
              <a:spcAft>
                <a:spcPts val="600"/>
              </a:spcAft>
            </a:pPr>
            <a:r>
              <a:rPr lang="hu-HU" sz="2000" b="1" dirty="0"/>
              <a:t>JELEN</a:t>
            </a:r>
            <a:r>
              <a:rPr lang="hu-HU" sz="2000" dirty="0"/>
              <a:t>: ZÁRT ÉS RUGALMATLAN KÖRNYEZET</a:t>
            </a:r>
            <a:endParaRPr lang="en-US" sz="1800" b="1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defTabSz="801688">
              <a:lnSpc>
                <a:spcPct val="90000"/>
              </a:lnSpc>
              <a:spcAft>
                <a:spcPts val="600"/>
              </a:spcAft>
            </a:pPr>
            <a:r>
              <a:rPr lang="hu-H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A banki architektúrák zártsága és a folyamatok rugalmatlansága nem kellemes környezet a gyors és flexibilis alkalmazásfejlesztéshez.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Text Box 13" descr="PresentationLoad.com"/>
          <p:cNvSpPr txBox="1">
            <a:spLocks noChangeArrowheads="1"/>
          </p:cNvSpPr>
          <p:nvPr/>
        </p:nvSpPr>
        <p:spPr bwMode="gray">
          <a:xfrm>
            <a:off x="1349857" y="2375099"/>
            <a:ext cx="4498050" cy="7725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1688">
              <a:spcAft>
                <a:spcPts val="600"/>
              </a:spcAft>
            </a:pPr>
            <a:r>
              <a:rPr lang="hu-HU" sz="2000" b="1" dirty="0"/>
              <a:t>LEHETŐSÉG</a:t>
            </a:r>
            <a:r>
              <a:rPr lang="hu-HU" sz="2000" dirty="0"/>
              <a:t>: PSD2</a:t>
            </a:r>
            <a:endParaRPr lang="en-US" sz="1800" b="1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defTabSz="801688">
              <a:lnSpc>
                <a:spcPct val="90000"/>
              </a:lnSpc>
              <a:spcAft>
                <a:spcPts val="600"/>
              </a:spcAft>
            </a:pPr>
            <a:r>
              <a:rPr lang="hu-H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A PSD2 szabályozás hatására mindenképp publikálni kell szolgáltatásokat, de nem mindegy, hogy ezt hogyan tesszük.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 Box 13" descr="PresentationLoad.com"/>
          <p:cNvSpPr txBox="1">
            <a:spLocks noChangeArrowheads="1"/>
          </p:cNvSpPr>
          <p:nvPr/>
        </p:nvSpPr>
        <p:spPr bwMode="gray">
          <a:xfrm>
            <a:off x="1349857" y="3497630"/>
            <a:ext cx="4498050" cy="9664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1688">
              <a:spcAft>
                <a:spcPts val="600"/>
              </a:spcAft>
            </a:pPr>
            <a:r>
              <a:rPr lang="hu-HU" sz="2000" b="1" dirty="0"/>
              <a:t>MEGOLDÁS</a:t>
            </a:r>
            <a:r>
              <a:rPr lang="hu-HU" sz="2000" dirty="0"/>
              <a:t>: API ALAPÚ FEJLESZTÉS</a:t>
            </a:r>
            <a:endParaRPr lang="en-US" sz="1800" b="1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defTabSz="801688">
              <a:lnSpc>
                <a:spcPct val="90000"/>
              </a:lnSpc>
              <a:spcAft>
                <a:spcPts val="600"/>
              </a:spcAft>
            </a:pPr>
            <a:r>
              <a:rPr lang="hu-H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Hosszú távú rugalmasság és megfelelőség biztosítható ezzel a megközelítéssel, valamint új szolgáltatások piacra vezetése is jelentősen felgyorsul.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ext Box 13" descr="PresentationLoad.com"/>
          <p:cNvSpPr txBox="1">
            <a:spLocks noChangeArrowheads="1"/>
          </p:cNvSpPr>
          <p:nvPr/>
        </p:nvSpPr>
        <p:spPr bwMode="gray">
          <a:xfrm>
            <a:off x="1349857" y="4620161"/>
            <a:ext cx="4498050" cy="13419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1688">
              <a:spcAft>
                <a:spcPts val="600"/>
              </a:spcAft>
            </a:pPr>
            <a:r>
              <a:rPr lang="hu-HU" sz="2000" b="1" dirty="0"/>
              <a:t>CÉL</a:t>
            </a:r>
            <a:r>
              <a:rPr lang="hu-HU" sz="2000" dirty="0"/>
              <a:t>: FINTECH ÖKOSZISZTÉMA</a:t>
            </a:r>
            <a:endParaRPr lang="en-US" sz="1800" b="1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defTabSz="801688">
              <a:lnSpc>
                <a:spcPct val="90000"/>
              </a:lnSpc>
              <a:spcAft>
                <a:spcPts val="600"/>
              </a:spcAft>
            </a:pPr>
            <a:r>
              <a:rPr lang="hu-H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Vegyünk részt a Fintech ökoszisztémának létrehozásában! Hozzunk a szolgáltatásainkat, működjünk együtt!</a:t>
            </a:r>
          </a:p>
          <a:p>
            <a:pPr defTabSz="801688">
              <a:lnSpc>
                <a:spcPct val="90000"/>
              </a:lnSpc>
              <a:spcAft>
                <a:spcPts val="600"/>
              </a:spcAft>
            </a:pPr>
            <a:endParaRPr lang="hu-HU" sz="14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  <a:p>
            <a:pPr defTabSz="801688">
              <a:lnSpc>
                <a:spcPct val="90000"/>
              </a:lnSpc>
              <a:spcAft>
                <a:spcPts val="600"/>
              </a:spcAft>
            </a:pPr>
            <a:r>
              <a:rPr lang="hu-HU" sz="1600" b="1" dirty="0">
                <a:solidFill>
                  <a:srgbClr val="0199DB"/>
                </a:solidFill>
                <a:latin typeface="Calibri Light" panose="020F0302020204030204" pitchFamily="34" charset="0"/>
              </a:rPr>
              <a:t>Avagy álljunk össze API-k mentén, mint két kicsi lego!</a:t>
            </a:r>
            <a:endParaRPr lang="en-US" sz="1600" b="1" dirty="0">
              <a:solidFill>
                <a:srgbClr val="0199DB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8" name="Gerade Verbindung 30"/>
          <p:cNvCxnSpPr>
            <a:endCxn id="12" idx="4"/>
          </p:cNvCxnSpPr>
          <p:nvPr/>
        </p:nvCxnSpPr>
        <p:spPr>
          <a:xfrm>
            <a:off x="796605" y="1562141"/>
            <a:ext cx="0" cy="382932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32"/>
          <p:cNvSpPr/>
          <p:nvPr/>
        </p:nvSpPr>
        <p:spPr>
          <a:xfrm>
            <a:off x="432084" y="1276333"/>
            <a:ext cx="729041" cy="72904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de-DE" sz="3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Ellipse 33"/>
          <p:cNvSpPr/>
          <p:nvPr/>
        </p:nvSpPr>
        <p:spPr>
          <a:xfrm>
            <a:off x="432084" y="2416754"/>
            <a:ext cx="729041" cy="72904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>
                <a:solidFill>
                  <a:schemeClr val="tx1"/>
                </a:solidFill>
                <a:cs typeface="Arial" panose="020B0604020202020204" pitchFamily="34" charset="0"/>
              </a:rPr>
              <a:t>2</a:t>
            </a:r>
            <a:endParaRPr lang="de-DE" sz="40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Ellipse 34"/>
          <p:cNvSpPr/>
          <p:nvPr/>
        </p:nvSpPr>
        <p:spPr>
          <a:xfrm>
            <a:off x="432084" y="3530800"/>
            <a:ext cx="729041" cy="72904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>
                <a:solidFill>
                  <a:schemeClr val="tx1"/>
                </a:solidFill>
              </a:rPr>
              <a:t>3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2" name="Ellipse 35"/>
          <p:cNvSpPr/>
          <p:nvPr/>
        </p:nvSpPr>
        <p:spPr>
          <a:xfrm>
            <a:off x="432084" y="4662429"/>
            <a:ext cx="729041" cy="72904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>
                <a:solidFill>
                  <a:schemeClr val="tx1"/>
                </a:solidFill>
              </a:rPr>
              <a:t>4</a:t>
            </a:r>
            <a:endParaRPr lang="de-DE" sz="3600" b="1" dirty="0">
              <a:solidFill>
                <a:schemeClr val="tx1"/>
              </a:solidFill>
            </a:endParaRPr>
          </a:p>
        </p:txBody>
      </p:sp>
      <p:grpSp>
        <p:nvGrpSpPr>
          <p:cNvPr id="19" name="Gruppieren 65"/>
          <p:cNvGrpSpPr/>
          <p:nvPr/>
        </p:nvGrpSpPr>
        <p:grpSpPr>
          <a:xfrm>
            <a:off x="6246564" y="-159892"/>
            <a:ext cx="3397166" cy="7152764"/>
            <a:chOff x="13019088" y="6337300"/>
            <a:chExt cx="1008063" cy="2122488"/>
          </a:xfrm>
          <a:solidFill>
            <a:schemeClr val="tx1"/>
          </a:solidFill>
        </p:grpSpPr>
        <p:sp>
          <p:nvSpPr>
            <p:cNvPr id="20" name="Freeform 52"/>
            <p:cNvSpPr>
              <a:spLocks/>
            </p:cNvSpPr>
            <p:nvPr/>
          </p:nvSpPr>
          <p:spPr bwMode="auto">
            <a:xfrm>
              <a:off x="13019088" y="6337300"/>
              <a:ext cx="1008063" cy="2122488"/>
            </a:xfrm>
            <a:custGeom>
              <a:avLst/>
              <a:gdLst>
                <a:gd name="T0" fmla="*/ 269 w 269"/>
                <a:gd name="T1" fmla="*/ 520 h 566"/>
                <a:gd name="T2" fmla="*/ 224 w 269"/>
                <a:gd name="T3" fmla="*/ 566 h 566"/>
                <a:gd name="T4" fmla="*/ 46 w 269"/>
                <a:gd name="T5" fmla="*/ 566 h 566"/>
                <a:gd name="T6" fmla="*/ 0 w 269"/>
                <a:gd name="T7" fmla="*/ 520 h 566"/>
                <a:gd name="T8" fmla="*/ 0 w 269"/>
                <a:gd name="T9" fmla="*/ 46 h 566"/>
                <a:gd name="T10" fmla="*/ 46 w 269"/>
                <a:gd name="T11" fmla="*/ 0 h 566"/>
                <a:gd name="T12" fmla="*/ 224 w 269"/>
                <a:gd name="T13" fmla="*/ 0 h 566"/>
                <a:gd name="T14" fmla="*/ 269 w 269"/>
                <a:gd name="T15" fmla="*/ 46 h 566"/>
                <a:gd name="T16" fmla="*/ 269 w 269"/>
                <a:gd name="T17" fmla="*/ 52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566">
                  <a:moveTo>
                    <a:pt x="269" y="520"/>
                  </a:moveTo>
                  <a:cubicBezTo>
                    <a:pt x="269" y="545"/>
                    <a:pt x="249" y="566"/>
                    <a:pt x="224" y="566"/>
                  </a:cubicBezTo>
                  <a:cubicBezTo>
                    <a:pt x="46" y="566"/>
                    <a:pt x="46" y="566"/>
                    <a:pt x="46" y="566"/>
                  </a:cubicBezTo>
                  <a:cubicBezTo>
                    <a:pt x="21" y="566"/>
                    <a:pt x="0" y="545"/>
                    <a:pt x="0" y="52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9" y="0"/>
                    <a:pt x="269" y="21"/>
                    <a:pt x="269" y="46"/>
                  </a:cubicBezTo>
                  <a:lnTo>
                    <a:pt x="269" y="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1" name="Rectangle 53"/>
            <p:cNvSpPr>
              <a:spLocks noChangeArrowheads="1"/>
            </p:cNvSpPr>
            <p:nvPr/>
          </p:nvSpPr>
          <p:spPr bwMode="auto">
            <a:xfrm>
              <a:off x="13082588" y="6610350"/>
              <a:ext cx="881063" cy="1560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2" name="Freeform 54"/>
            <p:cNvSpPr>
              <a:spLocks/>
            </p:cNvSpPr>
            <p:nvPr/>
          </p:nvSpPr>
          <p:spPr bwMode="auto">
            <a:xfrm>
              <a:off x="13423900" y="6494463"/>
              <a:ext cx="203200" cy="44450"/>
            </a:xfrm>
            <a:custGeom>
              <a:avLst/>
              <a:gdLst>
                <a:gd name="T0" fmla="*/ 54 w 54"/>
                <a:gd name="T1" fmla="*/ 6 h 12"/>
                <a:gd name="T2" fmla="*/ 48 w 54"/>
                <a:gd name="T3" fmla="*/ 12 h 12"/>
                <a:gd name="T4" fmla="*/ 6 w 54"/>
                <a:gd name="T5" fmla="*/ 12 h 12"/>
                <a:gd name="T6" fmla="*/ 0 w 54"/>
                <a:gd name="T7" fmla="*/ 6 h 12"/>
                <a:gd name="T8" fmla="*/ 0 w 54"/>
                <a:gd name="T9" fmla="*/ 6 h 12"/>
                <a:gd name="T10" fmla="*/ 6 w 54"/>
                <a:gd name="T11" fmla="*/ 0 h 12"/>
                <a:gd name="T12" fmla="*/ 48 w 54"/>
                <a:gd name="T13" fmla="*/ 0 h 12"/>
                <a:gd name="T14" fmla="*/ 54 w 54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12">
                  <a:moveTo>
                    <a:pt x="54" y="6"/>
                  </a:moveTo>
                  <a:cubicBezTo>
                    <a:pt x="54" y="9"/>
                    <a:pt x="51" y="12"/>
                    <a:pt x="48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4" y="3"/>
                    <a:pt x="5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auto">
            <a:xfrm>
              <a:off x="13498513" y="6408738"/>
              <a:ext cx="52388" cy="555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auto">
            <a:xfrm>
              <a:off x="13446125" y="8230674"/>
              <a:ext cx="158750" cy="157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5" name="Freeform 57"/>
            <p:cNvSpPr>
              <a:spLocks/>
            </p:cNvSpPr>
            <p:nvPr/>
          </p:nvSpPr>
          <p:spPr bwMode="auto">
            <a:xfrm>
              <a:off x="13082588" y="6610350"/>
              <a:ext cx="877888" cy="1100350"/>
            </a:xfrm>
            <a:custGeom>
              <a:avLst/>
              <a:gdLst>
                <a:gd name="T0" fmla="*/ 0 w 553"/>
                <a:gd name="T1" fmla="*/ 0 h 728"/>
                <a:gd name="T2" fmla="*/ 553 w 553"/>
                <a:gd name="T3" fmla="*/ 0 h 728"/>
                <a:gd name="T4" fmla="*/ 0 w 553"/>
                <a:gd name="T5" fmla="*/ 728 h 728"/>
                <a:gd name="T6" fmla="*/ 0 w 553"/>
                <a:gd name="T7" fmla="*/ 0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3" h="728">
                  <a:moveTo>
                    <a:pt x="0" y="0"/>
                  </a:moveTo>
                  <a:lnTo>
                    <a:pt x="553" y="0"/>
                  </a:lnTo>
                  <a:lnTo>
                    <a:pt x="0" y="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33" name="Title 5"/>
          <p:cNvSpPr>
            <a:spLocks noGrp="1"/>
          </p:cNvSpPr>
          <p:nvPr>
            <p:ph type="title"/>
          </p:nvPr>
        </p:nvSpPr>
        <p:spPr>
          <a:xfrm>
            <a:off x="-1" y="134972"/>
            <a:ext cx="1616150" cy="573340"/>
          </a:xfrm>
          <a:solidFill>
            <a:srgbClr val="0199DB"/>
          </a:solidFill>
        </p:spPr>
        <p:txBody>
          <a:bodyPr>
            <a:noAutofit/>
          </a:bodyPr>
          <a:lstStyle/>
          <a:p>
            <a:pPr algn="l"/>
            <a:r>
              <a:rPr lang="hu-HU" sz="2400" b="1" cap="all" dirty="0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rPr>
              <a:t>ÖSSZEGZÉS</a:t>
            </a:r>
            <a:endParaRPr lang="en-US" sz="2400" b="1" cap="all" dirty="0">
              <a:solidFill>
                <a:schemeClr val="bg1"/>
              </a:solidFill>
              <a:latin typeface="+mn-lt"/>
              <a:ea typeface="Helvetica" charset="0"/>
              <a:cs typeface="Helvetica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205" y="762829"/>
            <a:ext cx="3011328" cy="53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5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04308" y="2379408"/>
            <a:ext cx="2168237" cy="573340"/>
          </a:xfrm>
          <a:solidFill>
            <a:srgbClr val="0199DB"/>
          </a:solidFill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rPr>
              <a:t>KÉRDÉSEK</a:t>
            </a:r>
            <a:endParaRPr lang="en-US" sz="2400" b="1" dirty="0">
              <a:solidFill>
                <a:schemeClr val="bg1"/>
              </a:solidFill>
              <a:latin typeface="+mn-lt"/>
              <a:ea typeface="Helvetica" charset="0"/>
              <a:cs typeface="Helvetic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6542" y="2952748"/>
            <a:ext cx="2424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0199DB"/>
                </a:solidFill>
                <a:ea typeface="Helvetica" charset="0"/>
                <a:cs typeface="Helvetica" charset="0"/>
              </a:rPr>
              <a:t>KÖSZÖNÖM A FIGYELMET</a:t>
            </a:r>
            <a:r>
              <a:rPr lang="en-US" sz="2400" b="1" dirty="0">
                <a:solidFill>
                  <a:srgbClr val="0199DB"/>
                </a:solidFill>
                <a:ea typeface="Helvetica" charset="0"/>
                <a:cs typeface="Helvetica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186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5"/>
          <p:cNvSpPr txBox="1">
            <a:spLocks/>
          </p:cNvSpPr>
          <p:nvPr/>
        </p:nvSpPr>
        <p:spPr>
          <a:xfrm>
            <a:off x="1" y="134972"/>
            <a:ext cx="2477385" cy="573340"/>
          </a:xfrm>
          <a:prstGeom prst="rect">
            <a:avLst/>
          </a:prstGeom>
          <a:solidFill>
            <a:srgbClr val="0199DB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342892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dirty="0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rPr>
              <a:t>ROBBANÁS ELŐTT</a:t>
            </a:r>
            <a:endParaRPr lang="en-US" sz="2400" b="1" dirty="0">
              <a:solidFill>
                <a:schemeClr val="bg1"/>
              </a:solidFill>
              <a:latin typeface="+mn-lt"/>
              <a:ea typeface="Helvetica" charset="0"/>
              <a:cs typeface="Helvetica" charset="0"/>
            </a:endParaRPr>
          </a:p>
        </p:txBody>
      </p:sp>
      <p:sp>
        <p:nvSpPr>
          <p:cNvPr id="12" name="Rechteck 28"/>
          <p:cNvSpPr/>
          <p:nvPr/>
        </p:nvSpPr>
        <p:spPr>
          <a:xfrm>
            <a:off x="306816" y="3597713"/>
            <a:ext cx="1765824" cy="2110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72000" rtlCol="0" anchor="t" anchorCtr="0"/>
          <a:lstStyle/>
          <a:p>
            <a:pPr>
              <a:spcAft>
                <a:spcPts val="600"/>
              </a:spcAft>
            </a:pPr>
            <a:r>
              <a:rPr 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ÚJ SZEREPLŐK</a:t>
            </a:r>
            <a:br>
              <a:rPr 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endParaRPr lang="hu-HU" sz="1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A PSD2 szabályozás hatására új szereplők jelennek meg a piacon, akik egészen máshogy állnak majd hozzá az ügyfelekhez, mint ahogy eddig megszoktuk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</a:t>
            </a:r>
          </a:p>
        </p:txBody>
      </p:sp>
      <p:sp>
        <p:nvSpPr>
          <p:cNvPr id="18" name="Rechteck 4"/>
          <p:cNvSpPr/>
          <p:nvPr/>
        </p:nvSpPr>
        <p:spPr>
          <a:xfrm>
            <a:off x="317457" y="3119103"/>
            <a:ext cx="1655661" cy="2633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Rechteck 32"/>
          <p:cNvSpPr/>
          <p:nvPr/>
        </p:nvSpPr>
        <p:spPr>
          <a:xfrm>
            <a:off x="317457" y="3119103"/>
            <a:ext cx="1652458" cy="263349"/>
          </a:xfrm>
          <a:prstGeom prst="rect">
            <a:avLst/>
          </a:prstGeom>
          <a:solidFill>
            <a:srgbClr val="019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Rechteck 29"/>
          <p:cNvSpPr/>
          <p:nvPr/>
        </p:nvSpPr>
        <p:spPr>
          <a:xfrm>
            <a:off x="2498028" y="3119103"/>
            <a:ext cx="1655661" cy="2633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Rechteck 33"/>
          <p:cNvSpPr/>
          <p:nvPr/>
        </p:nvSpPr>
        <p:spPr>
          <a:xfrm>
            <a:off x="2498028" y="3119103"/>
            <a:ext cx="1676494" cy="26334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30"/>
          <p:cNvSpPr/>
          <p:nvPr/>
        </p:nvSpPr>
        <p:spPr>
          <a:xfrm>
            <a:off x="4719131" y="3119103"/>
            <a:ext cx="1655661" cy="2633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Rechteck 34"/>
          <p:cNvSpPr/>
          <p:nvPr/>
        </p:nvSpPr>
        <p:spPr>
          <a:xfrm>
            <a:off x="4719130" y="3119103"/>
            <a:ext cx="1655662" cy="263349"/>
          </a:xfrm>
          <a:prstGeom prst="rect">
            <a:avLst/>
          </a:prstGeom>
          <a:solidFill>
            <a:srgbClr val="FFC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Rechteck 31"/>
          <p:cNvSpPr/>
          <p:nvPr/>
        </p:nvSpPr>
        <p:spPr>
          <a:xfrm>
            <a:off x="6910040" y="3119103"/>
            <a:ext cx="1655661" cy="2633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Rechteck 35"/>
          <p:cNvSpPr/>
          <p:nvPr/>
        </p:nvSpPr>
        <p:spPr>
          <a:xfrm>
            <a:off x="6893178" y="3119103"/>
            <a:ext cx="1681594" cy="2633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29" name="Gruppieren 5"/>
          <p:cNvGrpSpPr/>
          <p:nvPr/>
        </p:nvGrpSpPr>
        <p:grpSpPr>
          <a:xfrm>
            <a:off x="2233971" y="1448611"/>
            <a:ext cx="4418926" cy="4250290"/>
            <a:chOff x="3110449" y="1555199"/>
            <a:chExt cx="5891135" cy="3526464"/>
          </a:xfrm>
        </p:grpSpPr>
        <p:cxnSp>
          <p:nvCxnSpPr>
            <p:cNvPr id="30" name="Gerader Verbinder 10"/>
            <p:cNvCxnSpPr/>
            <p:nvPr/>
          </p:nvCxnSpPr>
          <p:spPr>
            <a:xfrm>
              <a:off x="6093492" y="1555199"/>
              <a:ext cx="0" cy="3526464"/>
            </a:xfrm>
            <a:prstGeom prst="line">
              <a:avLst/>
            </a:prstGeom>
            <a:ln w="19050">
              <a:solidFill>
                <a:srgbClr val="B2B2B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56"/>
            <p:cNvCxnSpPr/>
            <p:nvPr/>
          </p:nvCxnSpPr>
          <p:spPr>
            <a:xfrm>
              <a:off x="3110449" y="1555199"/>
              <a:ext cx="0" cy="3526464"/>
            </a:xfrm>
            <a:prstGeom prst="line">
              <a:avLst/>
            </a:prstGeom>
            <a:ln w="19050">
              <a:solidFill>
                <a:srgbClr val="B2B2B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57"/>
            <p:cNvCxnSpPr/>
            <p:nvPr/>
          </p:nvCxnSpPr>
          <p:spPr>
            <a:xfrm>
              <a:off x="9001584" y="1555199"/>
              <a:ext cx="0" cy="3526464"/>
            </a:xfrm>
            <a:prstGeom prst="line">
              <a:avLst/>
            </a:prstGeom>
            <a:ln w="19050">
              <a:solidFill>
                <a:srgbClr val="B2B2B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hteck 37"/>
          <p:cNvSpPr/>
          <p:nvPr/>
        </p:nvSpPr>
        <p:spPr>
          <a:xfrm>
            <a:off x="2479275" y="3597713"/>
            <a:ext cx="1751989" cy="2110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72000" rtlCol="0" anchor="t" anchorCtr="0"/>
          <a:lstStyle/>
          <a:p>
            <a:pPr>
              <a:spcAft>
                <a:spcPts val="600"/>
              </a:spcAft>
            </a:pPr>
            <a:r>
              <a:rPr 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ÚJ SZOLGÁLTATÁSOK</a:t>
            </a:r>
            <a:br>
              <a:rPr 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endParaRPr lang="hu-HU" sz="1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Az új szereplők hatására új pénzügyi szolgáltatások alakulnak ki, ezek egy részét a Fintech cégek, másokat pedig a bankok hozzák majd létre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4" name="Rechteck 38"/>
          <p:cNvSpPr/>
          <p:nvPr/>
        </p:nvSpPr>
        <p:spPr>
          <a:xfrm>
            <a:off x="4711054" y="3597713"/>
            <a:ext cx="1687735" cy="2110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72000" rtlCol="0" anchor="t" anchorCtr="0"/>
          <a:lstStyle/>
          <a:p>
            <a:pPr>
              <a:spcAft>
                <a:spcPts val="600"/>
              </a:spcAft>
            </a:pPr>
            <a:r>
              <a:rPr 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ALACSONYABB KÖLTSÉGEK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Az új szereplők megjelenése serkenti majd a versenyt, az új szolgáltatások pedig csökkenthetik banki költségeket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5" name="Rechteck 39"/>
          <p:cNvSpPr/>
          <p:nvPr/>
        </p:nvSpPr>
        <p:spPr>
          <a:xfrm>
            <a:off x="6887037" y="3597713"/>
            <a:ext cx="1687735" cy="2110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72000" rtlCol="0" anchor="t" anchorCtr="0"/>
          <a:lstStyle/>
          <a:p>
            <a:pPr>
              <a:spcAft>
                <a:spcPts val="600"/>
              </a:spcAft>
            </a:pPr>
            <a:r>
              <a:rPr 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JOBB FELHASZNÁLÓI ÉLMÉNY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A új szolgáltatások mentén jelentősen javulhat majd a felhasználói élmény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36" name="Gruppieren 171"/>
          <p:cNvGrpSpPr/>
          <p:nvPr/>
        </p:nvGrpSpPr>
        <p:grpSpPr>
          <a:xfrm>
            <a:off x="677965" y="1752148"/>
            <a:ext cx="1118928" cy="1031516"/>
            <a:chOff x="1097827" y="2447365"/>
            <a:chExt cx="863547" cy="796086"/>
          </a:xfrm>
          <a:solidFill>
            <a:srgbClr val="0199DB"/>
          </a:solidFill>
        </p:grpSpPr>
        <p:sp>
          <p:nvSpPr>
            <p:cNvPr id="37" name="Kreuz 172"/>
            <p:cNvSpPr/>
            <p:nvPr/>
          </p:nvSpPr>
          <p:spPr>
            <a:xfrm>
              <a:off x="1641012" y="2447365"/>
              <a:ext cx="320362" cy="320362"/>
            </a:xfrm>
            <a:prstGeom prst="plus">
              <a:avLst>
                <a:gd name="adj" fmla="val 356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5"/>
            <p:cNvSpPr>
              <a:spLocks/>
            </p:cNvSpPr>
            <p:nvPr/>
          </p:nvSpPr>
          <p:spPr bwMode="auto">
            <a:xfrm>
              <a:off x="1097827" y="2466667"/>
              <a:ext cx="675934" cy="776784"/>
            </a:xfrm>
            <a:custGeom>
              <a:avLst/>
              <a:gdLst>
                <a:gd name="T0" fmla="*/ 175 w 237"/>
                <a:gd name="T1" fmla="*/ 191 h 271"/>
                <a:gd name="T2" fmla="*/ 130 w 237"/>
                <a:gd name="T3" fmla="*/ 145 h 271"/>
                <a:gd name="T4" fmla="*/ 145 w 237"/>
                <a:gd name="T5" fmla="*/ 110 h 271"/>
                <a:gd name="T6" fmla="*/ 157 w 237"/>
                <a:gd name="T7" fmla="*/ 86 h 271"/>
                <a:gd name="T8" fmla="*/ 153 w 237"/>
                <a:gd name="T9" fmla="*/ 73 h 271"/>
                <a:gd name="T10" fmla="*/ 156 w 237"/>
                <a:gd name="T11" fmla="*/ 49 h 271"/>
                <a:gd name="T12" fmla="*/ 101 w 237"/>
                <a:gd name="T13" fmla="*/ 0 h 271"/>
                <a:gd name="T14" fmla="*/ 46 w 237"/>
                <a:gd name="T15" fmla="*/ 49 h 271"/>
                <a:gd name="T16" fmla="*/ 50 w 237"/>
                <a:gd name="T17" fmla="*/ 73 h 271"/>
                <a:gd name="T18" fmla="*/ 46 w 237"/>
                <a:gd name="T19" fmla="*/ 86 h 271"/>
                <a:gd name="T20" fmla="*/ 58 w 237"/>
                <a:gd name="T21" fmla="*/ 110 h 271"/>
                <a:gd name="T22" fmla="*/ 73 w 237"/>
                <a:gd name="T23" fmla="*/ 145 h 271"/>
                <a:gd name="T24" fmla="*/ 28 w 237"/>
                <a:gd name="T25" fmla="*/ 191 h 271"/>
                <a:gd name="T26" fmla="*/ 0 w 237"/>
                <a:gd name="T27" fmla="*/ 215 h 271"/>
                <a:gd name="T28" fmla="*/ 0 w 237"/>
                <a:gd name="T29" fmla="*/ 271 h 271"/>
                <a:gd name="T30" fmla="*/ 237 w 237"/>
                <a:gd name="T31" fmla="*/ 271 h 271"/>
                <a:gd name="T32" fmla="*/ 237 w 237"/>
                <a:gd name="T33" fmla="*/ 229 h 271"/>
                <a:gd name="T34" fmla="*/ 175 w 237"/>
                <a:gd name="T35" fmla="*/ 19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7" h="271">
                  <a:moveTo>
                    <a:pt x="175" y="191"/>
                  </a:moveTo>
                  <a:cubicBezTo>
                    <a:pt x="141" y="178"/>
                    <a:pt x="130" y="167"/>
                    <a:pt x="130" y="145"/>
                  </a:cubicBezTo>
                  <a:cubicBezTo>
                    <a:pt x="130" y="130"/>
                    <a:pt x="140" y="135"/>
                    <a:pt x="145" y="110"/>
                  </a:cubicBezTo>
                  <a:cubicBezTo>
                    <a:pt x="146" y="99"/>
                    <a:pt x="156" y="110"/>
                    <a:pt x="157" y="86"/>
                  </a:cubicBezTo>
                  <a:cubicBezTo>
                    <a:pt x="157" y="76"/>
                    <a:pt x="153" y="73"/>
                    <a:pt x="153" y="73"/>
                  </a:cubicBezTo>
                  <a:cubicBezTo>
                    <a:pt x="153" y="73"/>
                    <a:pt x="155" y="60"/>
                    <a:pt x="156" y="49"/>
                  </a:cubicBezTo>
                  <a:cubicBezTo>
                    <a:pt x="157" y="35"/>
                    <a:pt x="149" y="0"/>
                    <a:pt x="101" y="0"/>
                  </a:cubicBezTo>
                  <a:cubicBezTo>
                    <a:pt x="54" y="0"/>
                    <a:pt x="46" y="35"/>
                    <a:pt x="46" y="49"/>
                  </a:cubicBezTo>
                  <a:cubicBezTo>
                    <a:pt x="48" y="60"/>
                    <a:pt x="50" y="73"/>
                    <a:pt x="50" y="73"/>
                  </a:cubicBezTo>
                  <a:cubicBezTo>
                    <a:pt x="50" y="73"/>
                    <a:pt x="46" y="76"/>
                    <a:pt x="46" y="86"/>
                  </a:cubicBezTo>
                  <a:cubicBezTo>
                    <a:pt x="47" y="110"/>
                    <a:pt x="56" y="99"/>
                    <a:pt x="58" y="110"/>
                  </a:cubicBezTo>
                  <a:cubicBezTo>
                    <a:pt x="62" y="135"/>
                    <a:pt x="73" y="130"/>
                    <a:pt x="73" y="145"/>
                  </a:cubicBezTo>
                  <a:cubicBezTo>
                    <a:pt x="73" y="167"/>
                    <a:pt x="62" y="178"/>
                    <a:pt x="28" y="191"/>
                  </a:cubicBezTo>
                  <a:cubicBezTo>
                    <a:pt x="18" y="194"/>
                    <a:pt x="0" y="201"/>
                    <a:pt x="0" y="215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237" y="271"/>
                    <a:pt x="237" y="271"/>
                    <a:pt x="237" y="271"/>
                  </a:cubicBezTo>
                  <a:cubicBezTo>
                    <a:pt x="237" y="271"/>
                    <a:pt x="237" y="238"/>
                    <a:pt x="237" y="229"/>
                  </a:cubicBezTo>
                  <a:cubicBezTo>
                    <a:pt x="237" y="216"/>
                    <a:pt x="209" y="204"/>
                    <a:pt x="175" y="1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Freeform 1523"/>
          <p:cNvSpPr>
            <a:spLocks noEditPoints="1"/>
          </p:cNvSpPr>
          <p:nvPr/>
        </p:nvSpPr>
        <p:spPr bwMode="auto">
          <a:xfrm rot="20298125">
            <a:off x="2922992" y="1746335"/>
            <a:ext cx="993857" cy="1009550"/>
          </a:xfrm>
          <a:custGeom>
            <a:avLst/>
            <a:gdLst>
              <a:gd name="T0" fmla="*/ 51 w 266"/>
              <a:gd name="T1" fmla="*/ 26 h 270"/>
              <a:gd name="T2" fmla="*/ 69 w 266"/>
              <a:gd name="T3" fmla="*/ 35 h 270"/>
              <a:gd name="T4" fmla="*/ 108 w 266"/>
              <a:gd name="T5" fmla="*/ 18 h 270"/>
              <a:gd name="T6" fmla="*/ 113 w 266"/>
              <a:gd name="T7" fmla="*/ 3 h 270"/>
              <a:gd name="T8" fmla="*/ 118 w 266"/>
              <a:gd name="T9" fmla="*/ 0 h 270"/>
              <a:gd name="T10" fmla="*/ 147 w 266"/>
              <a:gd name="T11" fmla="*/ 0 h 270"/>
              <a:gd name="T12" fmla="*/ 152 w 266"/>
              <a:gd name="T13" fmla="*/ 4 h 270"/>
              <a:gd name="T14" fmla="*/ 158 w 266"/>
              <a:gd name="T15" fmla="*/ 21 h 270"/>
              <a:gd name="T16" fmla="*/ 194 w 266"/>
              <a:gd name="T17" fmla="*/ 36 h 270"/>
              <a:gd name="T18" fmla="*/ 210 w 266"/>
              <a:gd name="T19" fmla="*/ 28 h 270"/>
              <a:gd name="T20" fmla="*/ 217 w 266"/>
              <a:gd name="T21" fmla="*/ 29 h 270"/>
              <a:gd name="T22" fmla="*/ 237 w 266"/>
              <a:gd name="T23" fmla="*/ 50 h 270"/>
              <a:gd name="T24" fmla="*/ 238 w 266"/>
              <a:gd name="T25" fmla="*/ 55 h 270"/>
              <a:gd name="T26" fmla="*/ 231 w 266"/>
              <a:gd name="T27" fmla="*/ 70 h 270"/>
              <a:gd name="T28" fmla="*/ 247 w 266"/>
              <a:gd name="T29" fmla="*/ 110 h 270"/>
              <a:gd name="T30" fmla="*/ 262 w 266"/>
              <a:gd name="T31" fmla="*/ 115 h 270"/>
              <a:gd name="T32" fmla="*/ 266 w 266"/>
              <a:gd name="T33" fmla="*/ 121 h 270"/>
              <a:gd name="T34" fmla="*/ 266 w 266"/>
              <a:gd name="T35" fmla="*/ 148 h 270"/>
              <a:gd name="T36" fmla="*/ 261 w 266"/>
              <a:gd name="T37" fmla="*/ 155 h 270"/>
              <a:gd name="T38" fmla="*/ 244 w 266"/>
              <a:gd name="T39" fmla="*/ 161 h 270"/>
              <a:gd name="T40" fmla="*/ 230 w 266"/>
              <a:gd name="T41" fmla="*/ 196 h 270"/>
              <a:gd name="T42" fmla="*/ 239 w 266"/>
              <a:gd name="T43" fmla="*/ 217 h 270"/>
              <a:gd name="T44" fmla="*/ 216 w 266"/>
              <a:gd name="T45" fmla="*/ 241 h 270"/>
              <a:gd name="T46" fmla="*/ 211 w 266"/>
              <a:gd name="T47" fmla="*/ 241 h 270"/>
              <a:gd name="T48" fmla="*/ 195 w 266"/>
              <a:gd name="T49" fmla="*/ 234 h 270"/>
              <a:gd name="T50" fmla="*/ 158 w 266"/>
              <a:gd name="T51" fmla="*/ 249 h 270"/>
              <a:gd name="T52" fmla="*/ 152 w 266"/>
              <a:gd name="T53" fmla="*/ 266 h 270"/>
              <a:gd name="T54" fmla="*/ 147 w 266"/>
              <a:gd name="T55" fmla="*/ 269 h 270"/>
              <a:gd name="T56" fmla="*/ 118 w 266"/>
              <a:gd name="T57" fmla="*/ 269 h 270"/>
              <a:gd name="T58" fmla="*/ 114 w 266"/>
              <a:gd name="T59" fmla="*/ 266 h 270"/>
              <a:gd name="T60" fmla="*/ 108 w 266"/>
              <a:gd name="T61" fmla="*/ 251 h 270"/>
              <a:gd name="T62" fmla="*/ 70 w 266"/>
              <a:gd name="T63" fmla="*/ 234 h 270"/>
              <a:gd name="T64" fmla="*/ 54 w 266"/>
              <a:gd name="T65" fmla="*/ 241 h 270"/>
              <a:gd name="T66" fmla="*/ 49 w 266"/>
              <a:gd name="T67" fmla="*/ 241 h 270"/>
              <a:gd name="T68" fmla="*/ 28 w 266"/>
              <a:gd name="T69" fmla="*/ 220 h 270"/>
              <a:gd name="T70" fmla="*/ 28 w 266"/>
              <a:gd name="T71" fmla="*/ 214 h 270"/>
              <a:gd name="T72" fmla="*/ 36 w 266"/>
              <a:gd name="T73" fmla="*/ 196 h 270"/>
              <a:gd name="T74" fmla="*/ 22 w 266"/>
              <a:gd name="T75" fmla="*/ 161 h 270"/>
              <a:gd name="T76" fmla="*/ 3 w 266"/>
              <a:gd name="T77" fmla="*/ 154 h 270"/>
              <a:gd name="T78" fmla="*/ 0 w 266"/>
              <a:gd name="T79" fmla="*/ 149 h 270"/>
              <a:gd name="T80" fmla="*/ 0 w 266"/>
              <a:gd name="T81" fmla="*/ 120 h 270"/>
              <a:gd name="T82" fmla="*/ 3 w 266"/>
              <a:gd name="T83" fmla="*/ 115 h 270"/>
              <a:gd name="T84" fmla="*/ 19 w 266"/>
              <a:gd name="T85" fmla="*/ 109 h 270"/>
              <a:gd name="T86" fmla="*/ 34 w 266"/>
              <a:gd name="T87" fmla="*/ 70 h 270"/>
              <a:gd name="T88" fmla="*/ 28 w 266"/>
              <a:gd name="T89" fmla="*/ 55 h 270"/>
              <a:gd name="T90" fmla="*/ 28 w 266"/>
              <a:gd name="T91" fmla="*/ 50 h 270"/>
              <a:gd name="T92" fmla="*/ 51 w 266"/>
              <a:gd name="T93" fmla="*/ 26 h 270"/>
              <a:gd name="T94" fmla="*/ 181 w 266"/>
              <a:gd name="T95" fmla="*/ 135 h 270"/>
              <a:gd name="T96" fmla="*/ 133 w 266"/>
              <a:gd name="T97" fmla="*/ 85 h 270"/>
              <a:gd name="T98" fmla="*/ 84 w 266"/>
              <a:gd name="T99" fmla="*/ 135 h 270"/>
              <a:gd name="T100" fmla="*/ 133 w 266"/>
              <a:gd name="T101" fmla="*/ 184 h 270"/>
              <a:gd name="T102" fmla="*/ 181 w 266"/>
              <a:gd name="T103" fmla="*/ 135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66" h="270">
                <a:moveTo>
                  <a:pt x="51" y="26"/>
                </a:moveTo>
                <a:cubicBezTo>
                  <a:pt x="57" y="29"/>
                  <a:pt x="63" y="32"/>
                  <a:pt x="69" y="35"/>
                </a:cubicBezTo>
                <a:cubicBezTo>
                  <a:pt x="86" y="43"/>
                  <a:pt x="102" y="36"/>
                  <a:pt x="108" y="18"/>
                </a:cubicBezTo>
                <a:cubicBezTo>
                  <a:pt x="110" y="13"/>
                  <a:pt x="112" y="8"/>
                  <a:pt x="113" y="3"/>
                </a:cubicBezTo>
                <a:cubicBezTo>
                  <a:pt x="114" y="1"/>
                  <a:pt x="116" y="0"/>
                  <a:pt x="118" y="0"/>
                </a:cubicBezTo>
                <a:cubicBezTo>
                  <a:pt x="128" y="0"/>
                  <a:pt x="137" y="0"/>
                  <a:pt x="147" y="0"/>
                </a:cubicBezTo>
                <a:cubicBezTo>
                  <a:pt x="150" y="0"/>
                  <a:pt x="151" y="1"/>
                  <a:pt x="152" y="4"/>
                </a:cubicBezTo>
                <a:cubicBezTo>
                  <a:pt x="154" y="10"/>
                  <a:pt x="156" y="16"/>
                  <a:pt x="158" y="21"/>
                </a:cubicBezTo>
                <a:cubicBezTo>
                  <a:pt x="165" y="35"/>
                  <a:pt x="179" y="42"/>
                  <a:pt x="194" y="36"/>
                </a:cubicBezTo>
                <a:cubicBezTo>
                  <a:pt x="199" y="34"/>
                  <a:pt x="205" y="31"/>
                  <a:pt x="210" y="28"/>
                </a:cubicBezTo>
                <a:cubicBezTo>
                  <a:pt x="213" y="27"/>
                  <a:pt x="214" y="27"/>
                  <a:pt x="217" y="29"/>
                </a:cubicBezTo>
                <a:cubicBezTo>
                  <a:pt x="223" y="36"/>
                  <a:pt x="230" y="43"/>
                  <a:pt x="237" y="50"/>
                </a:cubicBezTo>
                <a:cubicBezTo>
                  <a:pt x="239" y="52"/>
                  <a:pt x="239" y="53"/>
                  <a:pt x="238" y="55"/>
                </a:cubicBezTo>
                <a:cubicBezTo>
                  <a:pt x="236" y="60"/>
                  <a:pt x="233" y="65"/>
                  <a:pt x="231" y="70"/>
                </a:cubicBezTo>
                <a:cubicBezTo>
                  <a:pt x="223" y="87"/>
                  <a:pt x="230" y="103"/>
                  <a:pt x="247" y="110"/>
                </a:cubicBezTo>
                <a:cubicBezTo>
                  <a:pt x="252" y="112"/>
                  <a:pt x="257" y="114"/>
                  <a:pt x="262" y="115"/>
                </a:cubicBezTo>
                <a:cubicBezTo>
                  <a:pt x="265" y="116"/>
                  <a:pt x="266" y="118"/>
                  <a:pt x="266" y="121"/>
                </a:cubicBezTo>
                <a:cubicBezTo>
                  <a:pt x="265" y="130"/>
                  <a:pt x="265" y="139"/>
                  <a:pt x="266" y="148"/>
                </a:cubicBezTo>
                <a:cubicBezTo>
                  <a:pt x="266" y="152"/>
                  <a:pt x="264" y="154"/>
                  <a:pt x="261" y="155"/>
                </a:cubicBezTo>
                <a:cubicBezTo>
                  <a:pt x="255" y="156"/>
                  <a:pt x="250" y="158"/>
                  <a:pt x="244" y="161"/>
                </a:cubicBezTo>
                <a:cubicBezTo>
                  <a:pt x="231" y="167"/>
                  <a:pt x="224" y="182"/>
                  <a:pt x="230" y="196"/>
                </a:cubicBezTo>
                <a:cubicBezTo>
                  <a:pt x="232" y="203"/>
                  <a:pt x="236" y="210"/>
                  <a:pt x="239" y="217"/>
                </a:cubicBezTo>
                <a:cubicBezTo>
                  <a:pt x="231" y="225"/>
                  <a:pt x="224" y="233"/>
                  <a:pt x="216" y="241"/>
                </a:cubicBezTo>
                <a:cubicBezTo>
                  <a:pt x="215" y="242"/>
                  <a:pt x="212" y="242"/>
                  <a:pt x="211" y="241"/>
                </a:cubicBezTo>
                <a:cubicBezTo>
                  <a:pt x="206" y="239"/>
                  <a:pt x="200" y="236"/>
                  <a:pt x="195" y="234"/>
                </a:cubicBezTo>
                <a:cubicBezTo>
                  <a:pt x="180" y="228"/>
                  <a:pt x="165" y="234"/>
                  <a:pt x="158" y="249"/>
                </a:cubicBezTo>
                <a:cubicBezTo>
                  <a:pt x="156" y="254"/>
                  <a:pt x="154" y="261"/>
                  <a:pt x="152" y="266"/>
                </a:cubicBezTo>
                <a:cubicBezTo>
                  <a:pt x="151" y="268"/>
                  <a:pt x="149" y="269"/>
                  <a:pt x="147" y="269"/>
                </a:cubicBezTo>
                <a:cubicBezTo>
                  <a:pt x="137" y="270"/>
                  <a:pt x="128" y="270"/>
                  <a:pt x="118" y="269"/>
                </a:cubicBezTo>
                <a:cubicBezTo>
                  <a:pt x="116" y="269"/>
                  <a:pt x="114" y="268"/>
                  <a:pt x="114" y="266"/>
                </a:cubicBezTo>
                <a:cubicBezTo>
                  <a:pt x="112" y="261"/>
                  <a:pt x="110" y="256"/>
                  <a:pt x="108" y="251"/>
                </a:cubicBezTo>
                <a:cubicBezTo>
                  <a:pt x="102" y="234"/>
                  <a:pt x="86" y="227"/>
                  <a:pt x="70" y="234"/>
                </a:cubicBezTo>
                <a:cubicBezTo>
                  <a:pt x="65" y="236"/>
                  <a:pt x="59" y="239"/>
                  <a:pt x="54" y="241"/>
                </a:cubicBezTo>
                <a:cubicBezTo>
                  <a:pt x="53" y="242"/>
                  <a:pt x="50" y="242"/>
                  <a:pt x="49" y="241"/>
                </a:cubicBezTo>
                <a:cubicBezTo>
                  <a:pt x="42" y="234"/>
                  <a:pt x="35" y="227"/>
                  <a:pt x="28" y="220"/>
                </a:cubicBezTo>
                <a:cubicBezTo>
                  <a:pt x="26" y="218"/>
                  <a:pt x="26" y="216"/>
                  <a:pt x="28" y="214"/>
                </a:cubicBezTo>
                <a:cubicBezTo>
                  <a:pt x="30" y="208"/>
                  <a:pt x="33" y="202"/>
                  <a:pt x="36" y="196"/>
                </a:cubicBezTo>
                <a:cubicBezTo>
                  <a:pt x="41" y="182"/>
                  <a:pt x="35" y="167"/>
                  <a:pt x="22" y="161"/>
                </a:cubicBezTo>
                <a:cubicBezTo>
                  <a:pt x="16" y="158"/>
                  <a:pt x="9" y="156"/>
                  <a:pt x="3" y="154"/>
                </a:cubicBezTo>
                <a:cubicBezTo>
                  <a:pt x="1" y="153"/>
                  <a:pt x="0" y="152"/>
                  <a:pt x="0" y="149"/>
                </a:cubicBezTo>
                <a:cubicBezTo>
                  <a:pt x="0" y="139"/>
                  <a:pt x="0" y="130"/>
                  <a:pt x="0" y="120"/>
                </a:cubicBezTo>
                <a:cubicBezTo>
                  <a:pt x="0" y="117"/>
                  <a:pt x="0" y="116"/>
                  <a:pt x="3" y="115"/>
                </a:cubicBezTo>
                <a:cubicBezTo>
                  <a:pt x="8" y="113"/>
                  <a:pt x="14" y="112"/>
                  <a:pt x="19" y="109"/>
                </a:cubicBezTo>
                <a:cubicBezTo>
                  <a:pt x="35" y="103"/>
                  <a:pt x="42" y="86"/>
                  <a:pt x="34" y="70"/>
                </a:cubicBezTo>
                <a:cubicBezTo>
                  <a:pt x="32" y="65"/>
                  <a:pt x="30" y="60"/>
                  <a:pt x="28" y="55"/>
                </a:cubicBezTo>
                <a:cubicBezTo>
                  <a:pt x="27" y="54"/>
                  <a:pt x="27" y="51"/>
                  <a:pt x="28" y="50"/>
                </a:cubicBezTo>
                <a:cubicBezTo>
                  <a:pt x="36" y="42"/>
                  <a:pt x="43" y="34"/>
                  <a:pt x="51" y="26"/>
                </a:cubicBezTo>
                <a:close/>
                <a:moveTo>
                  <a:pt x="181" y="135"/>
                </a:moveTo>
                <a:cubicBezTo>
                  <a:pt x="181" y="107"/>
                  <a:pt x="160" y="85"/>
                  <a:pt x="133" y="85"/>
                </a:cubicBezTo>
                <a:cubicBezTo>
                  <a:pt x="106" y="85"/>
                  <a:pt x="84" y="107"/>
                  <a:pt x="84" y="135"/>
                </a:cubicBezTo>
                <a:cubicBezTo>
                  <a:pt x="84" y="162"/>
                  <a:pt x="106" y="185"/>
                  <a:pt x="133" y="184"/>
                </a:cubicBezTo>
                <a:cubicBezTo>
                  <a:pt x="160" y="184"/>
                  <a:pt x="181" y="162"/>
                  <a:pt x="181" y="135"/>
                </a:cubicBezTo>
                <a:close/>
              </a:path>
            </a:pathLst>
          </a:custGeom>
          <a:solidFill>
            <a:srgbClr val="E3061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0" name="Gruppieren 532"/>
          <p:cNvGrpSpPr/>
          <p:nvPr/>
        </p:nvGrpSpPr>
        <p:grpSpPr>
          <a:xfrm>
            <a:off x="5084354" y="1777158"/>
            <a:ext cx="1012474" cy="893360"/>
            <a:chOff x="11727603" y="3415135"/>
            <a:chExt cx="455073" cy="401535"/>
          </a:xfrm>
          <a:solidFill>
            <a:srgbClr val="FFCC06"/>
          </a:solidFill>
        </p:grpSpPr>
        <p:sp>
          <p:nvSpPr>
            <p:cNvPr id="41" name="Freeform 1476"/>
            <p:cNvSpPr>
              <a:spLocks/>
            </p:cNvSpPr>
            <p:nvPr/>
          </p:nvSpPr>
          <p:spPr bwMode="auto">
            <a:xfrm>
              <a:off x="11727603" y="3415135"/>
              <a:ext cx="455073" cy="401535"/>
            </a:xfrm>
            <a:custGeom>
              <a:avLst/>
              <a:gdLst>
                <a:gd name="T0" fmla="*/ 286 w 286"/>
                <a:gd name="T1" fmla="*/ 224 h 252"/>
                <a:gd name="T2" fmla="*/ 286 w 286"/>
                <a:gd name="T3" fmla="*/ 252 h 252"/>
                <a:gd name="T4" fmla="*/ 0 w 286"/>
                <a:gd name="T5" fmla="*/ 252 h 252"/>
                <a:gd name="T6" fmla="*/ 0 w 286"/>
                <a:gd name="T7" fmla="*/ 0 h 252"/>
                <a:gd name="T8" fmla="*/ 28 w 286"/>
                <a:gd name="T9" fmla="*/ 0 h 252"/>
                <a:gd name="T10" fmla="*/ 28 w 286"/>
                <a:gd name="T11" fmla="*/ 224 h 252"/>
                <a:gd name="T12" fmla="*/ 286 w 286"/>
                <a:gd name="T13" fmla="*/ 22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252">
                  <a:moveTo>
                    <a:pt x="286" y="224"/>
                  </a:moveTo>
                  <a:cubicBezTo>
                    <a:pt x="286" y="234"/>
                    <a:pt x="286" y="243"/>
                    <a:pt x="286" y="252"/>
                  </a:cubicBezTo>
                  <a:cubicBezTo>
                    <a:pt x="191" y="252"/>
                    <a:pt x="96" y="252"/>
                    <a:pt x="0" y="252"/>
                  </a:cubicBezTo>
                  <a:cubicBezTo>
                    <a:pt x="0" y="168"/>
                    <a:pt x="0" y="84"/>
                    <a:pt x="0" y="0"/>
                  </a:cubicBezTo>
                  <a:cubicBezTo>
                    <a:pt x="9" y="0"/>
                    <a:pt x="18" y="0"/>
                    <a:pt x="28" y="0"/>
                  </a:cubicBezTo>
                  <a:cubicBezTo>
                    <a:pt x="28" y="74"/>
                    <a:pt x="28" y="149"/>
                    <a:pt x="28" y="224"/>
                  </a:cubicBezTo>
                  <a:cubicBezTo>
                    <a:pt x="114" y="224"/>
                    <a:pt x="200" y="224"/>
                    <a:pt x="286" y="2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77"/>
            <p:cNvSpPr>
              <a:spLocks/>
            </p:cNvSpPr>
            <p:nvPr/>
          </p:nvSpPr>
          <p:spPr bwMode="auto">
            <a:xfrm>
              <a:off x="11819063" y="3464211"/>
              <a:ext cx="339074" cy="258767"/>
            </a:xfrm>
            <a:custGeom>
              <a:avLst/>
              <a:gdLst>
                <a:gd name="T0" fmla="*/ 148 w 213"/>
                <a:gd name="T1" fmla="*/ 149 h 162"/>
                <a:gd name="T2" fmla="*/ 162 w 213"/>
                <a:gd name="T3" fmla="*/ 135 h 162"/>
                <a:gd name="T4" fmla="*/ 120 w 213"/>
                <a:gd name="T5" fmla="*/ 90 h 162"/>
                <a:gd name="T6" fmla="*/ 92 w 213"/>
                <a:gd name="T7" fmla="*/ 116 h 162"/>
                <a:gd name="T8" fmla="*/ 0 w 213"/>
                <a:gd name="T9" fmla="*/ 23 h 162"/>
                <a:gd name="T10" fmla="*/ 22 w 213"/>
                <a:gd name="T11" fmla="*/ 0 h 162"/>
                <a:gd name="T12" fmla="*/ 92 w 213"/>
                <a:gd name="T13" fmla="*/ 70 h 162"/>
                <a:gd name="T14" fmla="*/ 120 w 213"/>
                <a:gd name="T15" fmla="*/ 44 h 162"/>
                <a:gd name="T16" fmla="*/ 187 w 213"/>
                <a:gd name="T17" fmla="*/ 110 h 162"/>
                <a:gd name="T18" fmla="*/ 202 w 213"/>
                <a:gd name="T19" fmla="*/ 95 h 162"/>
                <a:gd name="T20" fmla="*/ 213 w 213"/>
                <a:gd name="T21" fmla="*/ 162 h 162"/>
                <a:gd name="T22" fmla="*/ 148 w 213"/>
                <a:gd name="T23" fmla="*/ 14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3" h="162">
                  <a:moveTo>
                    <a:pt x="148" y="149"/>
                  </a:moveTo>
                  <a:cubicBezTo>
                    <a:pt x="153" y="144"/>
                    <a:pt x="158" y="139"/>
                    <a:pt x="162" y="135"/>
                  </a:cubicBezTo>
                  <a:cubicBezTo>
                    <a:pt x="148" y="120"/>
                    <a:pt x="134" y="105"/>
                    <a:pt x="120" y="90"/>
                  </a:cubicBezTo>
                  <a:cubicBezTo>
                    <a:pt x="110" y="99"/>
                    <a:pt x="101" y="108"/>
                    <a:pt x="92" y="116"/>
                  </a:cubicBezTo>
                  <a:cubicBezTo>
                    <a:pt x="61" y="85"/>
                    <a:pt x="30" y="54"/>
                    <a:pt x="0" y="23"/>
                  </a:cubicBezTo>
                  <a:cubicBezTo>
                    <a:pt x="7" y="16"/>
                    <a:pt x="14" y="8"/>
                    <a:pt x="22" y="0"/>
                  </a:cubicBezTo>
                  <a:cubicBezTo>
                    <a:pt x="45" y="23"/>
                    <a:pt x="69" y="47"/>
                    <a:pt x="92" y="70"/>
                  </a:cubicBezTo>
                  <a:cubicBezTo>
                    <a:pt x="101" y="61"/>
                    <a:pt x="110" y="53"/>
                    <a:pt x="120" y="44"/>
                  </a:cubicBezTo>
                  <a:cubicBezTo>
                    <a:pt x="142" y="66"/>
                    <a:pt x="165" y="88"/>
                    <a:pt x="187" y="110"/>
                  </a:cubicBezTo>
                  <a:cubicBezTo>
                    <a:pt x="192" y="105"/>
                    <a:pt x="197" y="101"/>
                    <a:pt x="202" y="95"/>
                  </a:cubicBezTo>
                  <a:cubicBezTo>
                    <a:pt x="206" y="118"/>
                    <a:pt x="210" y="139"/>
                    <a:pt x="213" y="162"/>
                  </a:cubicBezTo>
                  <a:cubicBezTo>
                    <a:pt x="191" y="158"/>
                    <a:pt x="170" y="153"/>
                    <a:pt x="148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Freeform 33"/>
          <p:cNvSpPr>
            <a:spLocks noEditPoints="1"/>
          </p:cNvSpPr>
          <p:nvPr/>
        </p:nvSpPr>
        <p:spPr bwMode="auto">
          <a:xfrm>
            <a:off x="7277427" y="1752148"/>
            <a:ext cx="1000753" cy="1012255"/>
          </a:xfrm>
          <a:custGeom>
            <a:avLst/>
            <a:gdLst>
              <a:gd name="T0" fmla="*/ 122 w 245"/>
              <a:gd name="T1" fmla="*/ 246 h 246"/>
              <a:gd name="T2" fmla="*/ 245 w 245"/>
              <a:gd name="T3" fmla="*/ 123 h 246"/>
              <a:gd name="T4" fmla="*/ 122 w 245"/>
              <a:gd name="T5" fmla="*/ 0 h 246"/>
              <a:gd name="T6" fmla="*/ 0 w 245"/>
              <a:gd name="T7" fmla="*/ 123 h 246"/>
              <a:gd name="T8" fmla="*/ 122 w 245"/>
              <a:gd name="T9" fmla="*/ 246 h 246"/>
              <a:gd name="T10" fmla="*/ 122 w 245"/>
              <a:gd name="T11" fmla="*/ 23 h 246"/>
              <a:gd name="T12" fmla="*/ 222 w 245"/>
              <a:gd name="T13" fmla="*/ 123 h 246"/>
              <a:gd name="T14" fmla="*/ 122 w 245"/>
              <a:gd name="T15" fmla="*/ 223 h 246"/>
              <a:gd name="T16" fmla="*/ 23 w 245"/>
              <a:gd name="T17" fmla="*/ 123 h 246"/>
              <a:gd name="T18" fmla="*/ 122 w 245"/>
              <a:gd name="T19" fmla="*/ 23 h 246"/>
              <a:gd name="T20" fmla="*/ 61 w 245"/>
              <a:gd name="T21" fmla="*/ 77 h 246"/>
              <a:gd name="T22" fmla="*/ 76 w 245"/>
              <a:gd name="T23" fmla="*/ 62 h 246"/>
              <a:gd name="T24" fmla="*/ 92 w 245"/>
              <a:gd name="T25" fmla="*/ 77 h 246"/>
              <a:gd name="T26" fmla="*/ 76 w 245"/>
              <a:gd name="T27" fmla="*/ 92 h 246"/>
              <a:gd name="T28" fmla="*/ 61 w 245"/>
              <a:gd name="T29" fmla="*/ 77 h 246"/>
              <a:gd name="T30" fmla="*/ 153 w 245"/>
              <a:gd name="T31" fmla="*/ 77 h 246"/>
              <a:gd name="T32" fmla="*/ 168 w 245"/>
              <a:gd name="T33" fmla="*/ 62 h 246"/>
              <a:gd name="T34" fmla="*/ 184 w 245"/>
              <a:gd name="T35" fmla="*/ 77 h 246"/>
              <a:gd name="T36" fmla="*/ 168 w 245"/>
              <a:gd name="T37" fmla="*/ 92 h 246"/>
              <a:gd name="T38" fmla="*/ 153 w 245"/>
              <a:gd name="T39" fmla="*/ 77 h 246"/>
              <a:gd name="T40" fmla="*/ 168 w 245"/>
              <a:gd name="T41" fmla="*/ 151 h 246"/>
              <a:gd name="T42" fmla="*/ 188 w 245"/>
              <a:gd name="T43" fmla="*/ 162 h 246"/>
              <a:gd name="T44" fmla="*/ 122 w 245"/>
              <a:gd name="T45" fmla="*/ 200 h 246"/>
              <a:gd name="T46" fmla="*/ 57 w 245"/>
              <a:gd name="T47" fmla="*/ 162 h 246"/>
              <a:gd name="T48" fmla="*/ 76 w 245"/>
              <a:gd name="T49" fmla="*/ 151 h 246"/>
              <a:gd name="T50" fmla="*/ 122 w 245"/>
              <a:gd name="T51" fmla="*/ 177 h 246"/>
              <a:gd name="T52" fmla="*/ 168 w 245"/>
              <a:gd name="T53" fmla="*/ 151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5" h="246">
                <a:moveTo>
                  <a:pt x="122" y="246"/>
                </a:moveTo>
                <a:cubicBezTo>
                  <a:pt x="190" y="246"/>
                  <a:pt x="245" y="191"/>
                  <a:pt x="245" y="123"/>
                </a:cubicBezTo>
                <a:cubicBezTo>
                  <a:pt x="245" y="55"/>
                  <a:pt x="190" y="0"/>
                  <a:pt x="122" y="0"/>
                </a:cubicBezTo>
                <a:cubicBezTo>
                  <a:pt x="55" y="0"/>
                  <a:pt x="0" y="55"/>
                  <a:pt x="0" y="123"/>
                </a:cubicBezTo>
                <a:cubicBezTo>
                  <a:pt x="0" y="191"/>
                  <a:pt x="55" y="246"/>
                  <a:pt x="122" y="246"/>
                </a:cubicBezTo>
                <a:close/>
                <a:moveTo>
                  <a:pt x="122" y="23"/>
                </a:moveTo>
                <a:cubicBezTo>
                  <a:pt x="177" y="23"/>
                  <a:pt x="222" y="68"/>
                  <a:pt x="222" y="123"/>
                </a:cubicBezTo>
                <a:cubicBezTo>
                  <a:pt x="222" y="178"/>
                  <a:pt x="177" y="223"/>
                  <a:pt x="122" y="223"/>
                </a:cubicBezTo>
                <a:cubicBezTo>
                  <a:pt x="67" y="223"/>
                  <a:pt x="23" y="178"/>
                  <a:pt x="23" y="123"/>
                </a:cubicBezTo>
                <a:cubicBezTo>
                  <a:pt x="23" y="68"/>
                  <a:pt x="67" y="23"/>
                  <a:pt x="122" y="23"/>
                </a:cubicBezTo>
                <a:close/>
                <a:moveTo>
                  <a:pt x="61" y="77"/>
                </a:moveTo>
                <a:cubicBezTo>
                  <a:pt x="61" y="69"/>
                  <a:pt x="68" y="62"/>
                  <a:pt x="76" y="62"/>
                </a:cubicBezTo>
                <a:cubicBezTo>
                  <a:pt x="85" y="62"/>
                  <a:pt x="92" y="69"/>
                  <a:pt x="92" y="77"/>
                </a:cubicBezTo>
                <a:cubicBezTo>
                  <a:pt x="92" y="86"/>
                  <a:pt x="85" y="92"/>
                  <a:pt x="76" y="92"/>
                </a:cubicBezTo>
                <a:cubicBezTo>
                  <a:pt x="68" y="92"/>
                  <a:pt x="61" y="86"/>
                  <a:pt x="61" y="77"/>
                </a:cubicBezTo>
                <a:close/>
                <a:moveTo>
                  <a:pt x="153" y="77"/>
                </a:moveTo>
                <a:cubicBezTo>
                  <a:pt x="153" y="69"/>
                  <a:pt x="160" y="62"/>
                  <a:pt x="168" y="62"/>
                </a:cubicBezTo>
                <a:cubicBezTo>
                  <a:pt x="177" y="62"/>
                  <a:pt x="184" y="69"/>
                  <a:pt x="184" y="77"/>
                </a:cubicBezTo>
                <a:cubicBezTo>
                  <a:pt x="184" y="86"/>
                  <a:pt x="177" y="92"/>
                  <a:pt x="168" y="92"/>
                </a:cubicBezTo>
                <a:cubicBezTo>
                  <a:pt x="160" y="92"/>
                  <a:pt x="153" y="86"/>
                  <a:pt x="153" y="77"/>
                </a:cubicBezTo>
                <a:close/>
                <a:moveTo>
                  <a:pt x="168" y="151"/>
                </a:moveTo>
                <a:cubicBezTo>
                  <a:pt x="188" y="162"/>
                  <a:pt x="188" y="162"/>
                  <a:pt x="188" y="162"/>
                </a:cubicBezTo>
                <a:cubicBezTo>
                  <a:pt x="175" y="185"/>
                  <a:pt x="150" y="200"/>
                  <a:pt x="122" y="200"/>
                </a:cubicBezTo>
                <a:cubicBezTo>
                  <a:pt x="94" y="200"/>
                  <a:pt x="70" y="185"/>
                  <a:pt x="57" y="162"/>
                </a:cubicBezTo>
                <a:cubicBezTo>
                  <a:pt x="76" y="151"/>
                  <a:pt x="76" y="151"/>
                  <a:pt x="76" y="151"/>
                </a:cubicBezTo>
                <a:cubicBezTo>
                  <a:pt x="86" y="166"/>
                  <a:pt x="103" y="177"/>
                  <a:pt x="122" y="177"/>
                </a:cubicBezTo>
                <a:cubicBezTo>
                  <a:pt x="142" y="177"/>
                  <a:pt x="159" y="166"/>
                  <a:pt x="168" y="15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5"/>
          <p:cNvSpPr txBox="1">
            <a:spLocks/>
          </p:cNvSpPr>
          <p:nvPr/>
        </p:nvSpPr>
        <p:spPr>
          <a:xfrm>
            <a:off x="2" y="134972"/>
            <a:ext cx="5137552" cy="573340"/>
          </a:xfrm>
          <a:prstGeom prst="rect">
            <a:avLst/>
          </a:prstGeom>
          <a:solidFill>
            <a:srgbClr val="0199DB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342892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dirty="0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rPr>
              <a:t>A BANKOK IS VÁLASZÚT ELŐTT ÁLLNAK</a:t>
            </a:r>
            <a:endParaRPr lang="en-US" sz="2400" b="1" dirty="0">
              <a:solidFill>
                <a:schemeClr val="bg1"/>
              </a:solidFill>
              <a:latin typeface="+mn-lt"/>
              <a:ea typeface="Helvetica" charset="0"/>
              <a:cs typeface="Helvetica" charset="0"/>
            </a:endParaRPr>
          </a:p>
        </p:txBody>
      </p:sp>
      <p:sp>
        <p:nvSpPr>
          <p:cNvPr id="12" name="Rechteck 28"/>
          <p:cNvSpPr/>
          <p:nvPr/>
        </p:nvSpPr>
        <p:spPr>
          <a:xfrm>
            <a:off x="306816" y="3597713"/>
            <a:ext cx="3924448" cy="2110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72000" rtlCol="0" anchor="t" anchorCtr="0"/>
          <a:lstStyle/>
          <a:p>
            <a:pPr>
              <a:spcAft>
                <a:spcPts val="600"/>
              </a:spcAft>
            </a:pP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Amennyiben a bankok csak megfelelnek a PSD2 irányelveknek és kipublikálják az szükséges szolgáltatásokat, kimaradhatnak a fintechekkel való együttműködésből, nem lesznek majd képesek rugalmasan illeszkedni az elvárásokhoz.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Rechteck 4"/>
          <p:cNvSpPr/>
          <p:nvPr/>
        </p:nvSpPr>
        <p:spPr>
          <a:xfrm>
            <a:off x="317457" y="3119103"/>
            <a:ext cx="1655661" cy="2633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Rechteck 32"/>
          <p:cNvSpPr/>
          <p:nvPr/>
        </p:nvSpPr>
        <p:spPr>
          <a:xfrm>
            <a:off x="317456" y="3119103"/>
            <a:ext cx="3913808" cy="2633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30" name="Gerader Verbinder 10"/>
          <p:cNvCxnSpPr/>
          <p:nvPr/>
        </p:nvCxnSpPr>
        <p:spPr>
          <a:xfrm>
            <a:off x="4539150" y="1517437"/>
            <a:ext cx="0" cy="4696550"/>
          </a:xfrm>
          <a:prstGeom prst="line">
            <a:avLst/>
          </a:prstGeom>
          <a:ln w="19050">
            <a:solidFill>
              <a:srgbClr val="B2B2B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eck 38"/>
          <p:cNvSpPr/>
          <p:nvPr/>
        </p:nvSpPr>
        <p:spPr>
          <a:xfrm>
            <a:off x="4919050" y="3586987"/>
            <a:ext cx="1717724" cy="2110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72000" rtlCol="0" anchor="t" anchorCtr="0"/>
          <a:lstStyle/>
          <a:p>
            <a:pPr>
              <a:spcAft>
                <a:spcPts val="600"/>
              </a:spcAft>
            </a:pPr>
            <a:r>
              <a:rPr 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FEJLETTEBB API KERETRENDSZER</a:t>
            </a:r>
          </a:p>
          <a:p>
            <a:pPr>
              <a:spcAft>
                <a:spcPts val="600"/>
              </a:spcAft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Ha fejletebb és bővített API-t biztosítanak, akkor jobban tudnak alkalmalmazkodni és többlet szolgáltatásokkal tudnak résztvenni a versenyben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40" name="Rechteck 32"/>
          <p:cNvSpPr/>
          <p:nvPr/>
        </p:nvSpPr>
        <p:spPr>
          <a:xfrm>
            <a:off x="4919050" y="3119102"/>
            <a:ext cx="3913808" cy="2633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1" name="Rechteck 46"/>
          <p:cNvSpPr/>
          <p:nvPr/>
        </p:nvSpPr>
        <p:spPr>
          <a:xfrm>
            <a:off x="317457" y="1637904"/>
            <a:ext cx="3913807" cy="1253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144000" rtlCol="0" anchor="ctr" anchorCtr="0"/>
          <a:lstStyle/>
          <a:p>
            <a:pPr algn="ctr">
              <a:spcAft>
                <a:spcPts val="800"/>
              </a:spcAft>
            </a:pPr>
            <a:r>
              <a:rPr lang="hu-HU" sz="3200" b="1" spc="300" dirty="0">
                <a:solidFill>
                  <a:srgbClr val="E30613"/>
                </a:solidFill>
                <a:latin typeface="+mj-lt"/>
              </a:rPr>
              <a:t>MEGFELELŐSÉG</a:t>
            </a:r>
            <a:endParaRPr lang="en-US" sz="2800" b="1" spc="300" dirty="0">
              <a:solidFill>
                <a:srgbClr val="E30613"/>
              </a:solidFill>
              <a:latin typeface="+mj-lt"/>
            </a:endParaRPr>
          </a:p>
        </p:txBody>
      </p:sp>
      <p:sp>
        <p:nvSpPr>
          <p:cNvPr id="42" name="Rechteck 46"/>
          <p:cNvSpPr/>
          <p:nvPr/>
        </p:nvSpPr>
        <p:spPr>
          <a:xfrm>
            <a:off x="4919051" y="1644006"/>
            <a:ext cx="3913807" cy="1253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144000" rtlCol="0" anchor="ctr" anchorCtr="0"/>
          <a:lstStyle/>
          <a:p>
            <a:pPr algn="ctr">
              <a:spcAft>
                <a:spcPts val="800"/>
              </a:spcAft>
            </a:pPr>
            <a:r>
              <a:rPr lang="hu-HU" sz="2800" b="1" spc="300" dirty="0">
                <a:solidFill>
                  <a:srgbClr val="0199DB"/>
                </a:solidFill>
                <a:latin typeface="+mj-lt"/>
              </a:rPr>
              <a:t>TRANSZFORMÁCIÓ</a:t>
            </a:r>
            <a:endParaRPr lang="en-US" sz="2800" b="1" spc="300" dirty="0">
              <a:solidFill>
                <a:srgbClr val="0199DB"/>
              </a:solidFill>
              <a:latin typeface="+mj-lt"/>
            </a:endParaRPr>
          </a:p>
        </p:txBody>
      </p:sp>
      <p:sp>
        <p:nvSpPr>
          <p:cNvPr id="43" name="Rechteck 38"/>
          <p:cNvSpPr/>
          <p:nvPr/>
        </p:nvSpPr>
        <p:spPr>
          <a:xfrm>
            <a:off x="7115134" y="3597713"/>
            <a:ext cx="1717724" cy="2110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72000" rtlCol="0" anchor="t" anchorCtr="0"/>
          <a:lstStyle/>
          <a:p>
            <a:pPr>
              <a:spcAft>
                <a:spcPts val="600"/>
              </a:spcAft>
            </a:pPr>
            <a:r>
              <a:rPr 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RÉSZVÉTEL A FINTECH ÖKOSZISZTÉMÁBAN</a:t>
            </a:r>
          </a:p>
          <a:p>
            <a:pPr>
              <a:spcAft>
                <a:spcPts val="600"/>
              </a:spcAft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Megjelenhetnek maguk is szolgáltatátókként és kialakíthatnak egy fintech ökoszisztémát maguk körül aggregált szolgáltatásokkal.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47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a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29" y="1680539"/>
            <a:ext cx="6626942" cy="483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5"/>
          <p:cNvSpPr txBox="1">
            <a:spLocks/>
          </p:cNvSpPr>
          <p:nvPr/>
        </p:nvSpPr>
        <p:spPr>
          <a:xfrm>
            <a:off x="1" y="134972"/>
            <a:ext cx="5191431" cy="573340"/>
          </a:xfrm>
          <a:prstGeom prst="rect">
            <a:avLst/>
          </a:prstGeom>
          <a:solidFill>
            <a:srgbClr val="0199DB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342892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dirty="0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rPr>
              <a:t>NEM A PSD2 A LÉNYEG, HANEM AZ API</a:t>
            </a:r>
            <a:endParaRPr lang="en-US" sz="2400" b="1" dirty="0">
              <a:solidFill>
                <a:schemeClr val="bg1"/>
              </a:solidFill>
              <a:latin typeface="+mn-lt"/>
              <a:ea typeface="Helvetica" charset="0"/>
              <a:cs typeface="Helvetica" charset="0"/>
            </a:endParaRPr>
          </a:p>
        </p:txBody>
      </p:sp>
      <p:sp>
        <p:nvSpPr>
          <p:cNvPr id="12" name="Rechteck 28"/>
          <p:cNvSpPr/>
          <p:nvPr/>
        </p:nvSpPr>
        <p:spPr>
          <a:xfrm>
            <a:off x="2080026" y="1168486"/>
            <a:ext cx="4374348" cy="102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72000" rtlCol="0" anchor="t" anchorCtr="0"/>
          <a:lstStyle/>
          <a:p>
            <a:pPr algn="ctr">
              <a:spcAft>
                <a:spcPts val="600"/>
              </a:spcAft>
            </a:pPr>
            <a:r>
              <a:rPr 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A PSD2-re lehetőségként kell tekintenie a bankoknak, nem pedig nyűgként, itt az idő mozdulni!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04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5"/>
          <p:cNvSpPr txBox="1">
            <a:spLocks/>
          </p:cNvSpPr>
          <p:nvPr/>
        </p:nvSpPr>
        <p:spPr>
          <a:xfrm>
            <a:off x="1" y="134972"/>
            <a:ext cx="4021398" cy="573340"/>
          </a:xfrm>
          <a:prstGeom prst="rect">
            <a:avLst/>
          </a:prstGeom>
          <a:solidFill>
            <a:srgbClr val="0199DB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342892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dirty="0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rPr>
              <a:t>INNOVÁCIÓ API ALAPOKON</a:t>
            </a:r>
            <a:endParaRPr lang="en-US" sz="2400" b="1" dirty="0">
              <a:solidFill>
                <a:schemeClr val="bg1"/>
              </a:solidFill>
              <a:latin typeface="+mn-lt"/>
              <a:ea typeface="Helvetica" charset="0"/>
              <a:cs typeface="Helvetica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983230" y="1215236"/>
            <a:ext cx="6961238" cy="4580881"/>
            <a:chOff x="983230" y="1215236"/>
            <a:chExt cx="6961238" cy="4580881"/>
          </a:xfrm>
        </p:grpSpPr>
        <p:sp>
          <p:nvSpPr>
            <p:cNvPr id="4" name="Rechteck 9"/>
            <p:cNvSpPr/>
            <p:nvPr/>
          </p:nvSpPr>
          <p:spPr>
            <a:xfrm>
              <a:off x="1948014" y="1215236"/>
              <a:ext cx="2073385" cy="9675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dirty="0">
                  <a:solidFill>
                    <a:schemeClr val="tx1"/>
                  </a:solidFill>
                </a:rPr>
                <a:t>MEDIA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5" name="Rechteck 42"/>
            <p:cNvSpPr/>
            <p:nvPr/>
          </p:nvSpPr>
          <p:spPr>
            <a:xfrm>
              <a:off x="983230" y="1215236"/>
              <a:ext cx="993058" cy="967525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" name="Rechteck 9"/>
            <p:cNvSpPr/>
            <p:nvPr/>
          </p:nvSpPr>
          <p:spPr>
            <a:xfrm>
              <a:off x="1948014" y="2419688"/>
              <a:ext cx="2073385" cy="9675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dirty="0">
                  <a:solidFill>
                    <a:schemeClr val="tx1"/>
                  </a:solidFill>
                </a:rPr>
                <a:t>INFRASTRUKTÚRA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7" name="Rechteck 42"/>
            <p:cNvSpPr/>
            <p:nvPr/>
          </p:nvSpPr>
          <p:spPr>
            <a:xfrm>
              <a:off x="983230" y="2419688"/>
              <a:ext cx="993058" cy="967525"/>
            </a:xfrm>
            <a:prstGeom prst="rect">
              <a:avLst/>
            </a:prstGeom>
            <a:solidFill>
              <a:srgbClr val="FFCC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" name="Rechteck 9"/>
            <p:cNvSpPr/>
            <p:nvPr/>
          </p:nvSpPr>
          <p:spPr>
            <a:xfrm>
              <a:off x="1948014" y="3624140"/>
              <a:ext cx="2073385" cy="9675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dirty="0">
                  <a:solidFill>
                    <a:schemeClr val="tx1"/>
                  </a:solidFill>
                </a:rPr>
                <a:t>CRM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9" name="Rechteck 42"/>
            <p:cNvSpPr/>
            <p:nvPr/>
          </p:nvSpPr>
          <p:spPr>
            <a:xfrm>
              <a:off x="983230" y="3624140"/>
              <a:ext cx="993058" cy="967525"/>
            </a:xfrm>
            <a:prstGeom prst="rect">
              <a:avLst/>
            </a:prstGeom>
            <a:solidFill>
              <a:srgbClr val="0199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" name="Rechteck 9"/>
            <p:cNvSpPr/>
            <p:nvPr/>
          </p:nvSpPr>
          <p:spPr>
            <a:xfrm>
              <a:off x="1948015" y="4828592"/>
              <a:ext cx="2073384" cy="9675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dirty="0">
                  <a:solidFill>
                    <a:schemeClr val="tx1"/>
                  </a:solidFill>
                </a:rPr>
                <a:t>SZOLGÁLTATÁSOK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1" name="Rechteck 42"/>
            <p:cNvSpPr/>
            <p:nvPr/>
          </p:nvSpPr>
          <p:spPr>
            <a:xfrm>
              <a:off x="983230" y="4828592"/>
              <a:ext cx="993058" cy="96752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12" name="Gruppieren 506"/>
            <p:cNvGrpSpPr/>
            <p:nvPr/>
          </p:nvGrpSpPr>
          <p:grpSpPr>
            <a:xfrm>
              <a:off x="1224968" y="1452950"/>
              <a:ext cx="509581" cy="492096"/>
              <a:chOff x="7046392" y="-579514"/>
              <a:chExt cx="455074" cy="439459"/>
            </a:xfrm>
            <a:solidFill>
              <a:schemeClr val="bg1"/>
            </a:solidFill>
          </p:grpSpPr>
          <p:sp>
            <p:nvSpPr>
              <p:cNvPr id="13" name="Freeform 1389"/>
              <p:cNvSpPr>
                <a:spLocks/>
              </p:cNvSpPr>
              <p:nvPr/>
            </p:nvSpPr>
            <p:spPr bwMode="auto">
              <a:xfrm>
                <a:off x="7222621" y="-463514"/>
                <a:ext cx="169537" cy="209691"/>
              </a:xfrm>
              <a:custGeom>
                <a:avLst/>
                <a:gdLst>
                  <a:gd name="T0" fmla="*/ 0 w 106"/>
                  <a:gd name="T1" fmla="*/ 0 h 131"/>
                  <a:gd name="T2" fmla="*/ 106 w 106"/>
                  <a:gd name="T3" fmla="*/ 65 h 131"/>
                  <a:gd name="T4" fmla="*/ 0 w 106"/>
                  <a:gd name="T5" fmla="*/ 131 h 131"/>
                  <a:gd name="T6" fmla="*/ 0 w 106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131">
                    <a:moveTo>
                      <a:pt x="0" y="0"/>
                    </a:moveTo>
                    <a:cubicBezTo>
                      <a:pt x="35" y="22"/>
                      <a:pt x="71" y="43"/>
                      <a:pt x="106" y="65"/>
                    </a:cubicBezTo>
                    <a:cubicBezTo>
                      <a:pt x="71" y="87"/>
                      <a:pt x="35" y="109"/>
                      <a:pt x="0" y="131"/>
                    </a:cubicBezTo>
                    <a:cubicBezTo>
                      <a:pt x="0" y="87"/>
                      <a:pt x="0" y="4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390"/>
              <p:cNvSpPr>
                <a:spLocks/>
              </p:cNvSpPr>
              <p:nvPr/>
            </p:nvSpPr>
            <p:spPr bwMode="auto">
              <a:xfrm>
                <a:off x="7296237" y="-579514"/>
                <a:ext cx="205229" cy="307844"/>
              </a:xfrm>
              <a:custGeom>
                <a:avLst/>
                <a:gdLst>
                  <a:gd name="T0" fmla="*/ 111 w 129"/>
                  <a:gd name="T1" fmla="*/ 193 h 193"/>
                  <a:gd name="T2" fmla="*/ 88 w 129"/>
                  <a:gd name="T3" fmla="*/ 180 h 193"/>
                  <a:gd name="T4" fmla="*/ 82 w 129"/>
                  <a:gd name="T5" fmla="*/ 82 h 193"/>
                  <a:gd name="T6" fmla="*/ 0 w 129"/>
                  <a:gd name="T7" fmla="*/ 27 h 193"/>
                  <a:gd name="T8" fmla="*/ 0 w 129"/>
                  <a:gd name="T9" fmla="*/ 0 h 193"/>
                  <a:gd name="T10" fmla="*/ 104 w 129"/>
                  <a:gd name="T11" fmla="*/ 68 h 193"/>
                  <a:gd name="T12" fmla="*/ 111 w 129"/>
                  <a:gd name="T13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93">
                    <a:moveTo>
                      <a:pt x="111" y="193"/>
                    </a:moveTo>
                    <a:cubicBezTo>
                      <a:pt x="103" y="189"/>
                      <a:pt x="96" y="184"/>
                      <a:pt x="88" y="180"/>
                    </a:cubicBezTo>
                    <a:cubicBezTo>
                      <a:pt x="101" y="146"/>
                      <a:pt x="100" y="113"/>
                      <a:pt x="82" y="82"/>
                    </a:cubicBezTo>
                    <a:cubicBezTo>
                      <a:pt x="64" y="50"/>
                      <a:pt x="36" y="33"/>
                      <a:pt x="0" y="27"/>
                    </a:cubicBezTo>
                    <a:cubicBezTo>
                      <a:pt x="0" y="18"/>
                      <a:pt x="0" y="10"/>
                      <a:pt x="0" y="0"/>
                    </a:cubicBezTo>
                    <a:cubicBezTo>
                      <a:pt x="46" y="6"/>
                      <a:pt x="81" y="28"/>
                      <a:pt x="104" y="68"/>
                    </a:cubicBezTo>
                    <a:cubicBezTo>
                      <a:pt x="128" y="108"/>
                      <a:pt x="129" y="150"/>
                      <a:pt x="111" y="1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391"/>
              <p:cNvSpPr>
                <a:spLocks/>
              </p:cNvSpPr>
              <p:nvPr/>
            </p:nvSpPr>
            <p:spPr bwMode="auto">
              <a:xfrm>
                <a:off x="7097699" y="-256054"/>
                <a:ext cx="354690" cy="115999"/>
              </a:xfrm>
              <a:custGeom>
                <a:avLst/>
                <a:gdLst>
                  <a:gd name="T0" fmla="*/ 0 w 223"/>
                  <a:gd name="T1" fmla="*/ 13 h 73"/>
                  <a:gd name="T2" fmla="*/ 23 w 223"/>
                  <a:gd name="T3" fmla="*/ 0 h 73"/>
                  <a:gd name="T4" fmla="*/ 111 w 223"/>
                  <a:gd name="T5" fmla="*/ 44 h 73"/>
                  <a:gd name="T6" fmla="*/ 200 w 223"/>
                  <a:gd name="T7" fmla="*/ 0 h 73"/>
                  <a:gd name="T8" fmla="*/ 223 w 223"/>
                  <a:gd name="T9" fmla="*/ 13 h 73"/>
                  <a:gd name="T10" fmla="*/ 121 w 223"/>
                  <a:gd name="T11" fmla="*/ 70 h 73"/>
                  <a:gd name="T12" fmla="*/ 0 w 223"/>
                  <a:gd name="T13" fmla="*/ 1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3" h="73">
                    <a:moveTo>
                      <a:pt x="0" y="13"/>
                    </a:moveTo>
                    <a:cubicBezTo>
                      <a:pt x="8" y="9"/>
                      <a:pt x="15" y="5"/>
                      <a:pt x="23" y="0"/>
                    </a:cubicBezTo>
                    <a:cubicBezTo>
                      <a:pt x="46" y="28"/>
                      <a:pt x="75" y="44"/>
                      <a:pt x="111" y="44"/>
                    </a:cubicBezTo>
                    <a:cubicBezTo>
                      <a:pt x="148" y="44"/>
                      <a:pt x="177" y="29"/>
                      <a:pt x="200" y="0"/>
                    </a:cubicBezTo>
                    <a:cubicBezTo>
                      <a:pt x="207" y="4"/>
                      <a:pt x="215" y="9"/>
                      <a:pt x="223" y="13"/>
                    </a:cubicBezTo>
                    <a:cubicBezTo>
                      <a:pt x="197" y="47"/>
                      <a:pt x="163" y="67"/>
                      <a:pt x="121" y="70"/>
                    </a:cubicBezTo>
                    <a:cubicBezTo>
                      <a:pt x="71" y="73"/>
                      <a:pt x="31" y="53"/>
                      <a:pt x="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392"/>
              <p:cNvSpPr>
                <a:spLocks/>
              </p:cNvSpPr>
              <p:nvPr/>
            </p:nvSpPr>
            <p:spPr bwMode="auto">
              <a:xfrm>
                <a:off x="7046392" y="-579514"/>
                <a:ext cx="205229" cy="307844"/>
              </a:xfrm>
              <a:custGeom>
                <a:avLst/>
                <a:gdLst>
                  <a:gd name="T0" fmla="*/ 129 w 129"/>
                  <a:gd name="T1" fmla="*/ 0 h 193"/>
                  <a:gd name="T2" fmla="*/ 129 w 129"/>
                  <a:gd name="T3" fmla="*/ 27 h 193"/>
                  <a:gd name="T4" fmla="*/ 47 w 129"/>
                  <a:gd name="T5" fmla="*/ 82 h 193"/>
                  <a:gd name="T6" fmla="*/ 41 w 129"/>
                  <a:gd name="T7" fmla="*/ 180 h 193"/>
                  <a:gd name="T8" fmla="*/ 18 w 129"/>
                  <a:gd name="T9" fmla="*/ 193 h 193"/>
                  <a:gd name="T10" fmla="*/ 25 w 129"/>
                  <a:gd name="T11" fmla="*/ 67 h 193"/>
                  <a:gd name="T12" fmla="*/ 129 w 129"/>
                  <a:gd name="T13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93">
                    <a:moveTo>
                      <a:pt x="129" y="0"/>
                    </a:moveTo>
                    <a:cubicBezTo>
                      <a:pt x="129" y="10"/>
                      <a:pt x="129" y="18"/>
                      <a:pt x="129" y="27"/>
                    </a:cubicBezTo>
                    <a:cubicBezTo>
                      <a:pt x="93" y="33"/>
                      <a:pt x="65" y="50"/>
                      <a:pt x="47" y="82"/>
                    </a:cubicBezTo>
                    <a:cubicBezTo>
                      <a:pt x="29" y="113"/>
                      <a:pt x="28" y="146"/>
                      <a:pt x="41" y="180"/>
                    </a:cubicBezTo>
                    <a:cubicBezTo>
                      <a:pt x="33" y="184"/>
                      <a:pt x="26" y="189"/>
                      <a:pt x="18" y="193"/>
                    </a:cubicBezTo>
                    <a:cubicBezTo>
                      <a:pt x="0" y="150"/>
                      <a:pt x="1" y="108"/>
                      <a:pt x="25" y="67"/>
                    </a:cubicBezTo>
                    <a:cubicBezTo>
                      <a:pt x="48" y="28"/>
                      <a:pt x="83" y="6"/>
                      <a:pt x="1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uppieren 146"/>
            <p:cNvGrpSpPr/>
            <p:nvPr/>
          </p:nvGrpSpPr>
          <p:grpSpPr>
            <a:xfrm rot="20298125">
              <a:off x="1244266" y="2592129"/>
              <a:ext cx="470985" cy="622641"/>
              <a:chOff x="5550124" y="4954062"/>
              <a:chExt cx="347439" cy="459313"/>
            </a:xfrm>
            <a:solidFill>
              <a:schemeClr val="tx1"/>
            </a:solidFill>
          </p:grpSpPr>
          <p:sp>
            <p:nvSpPr>
              <p:cNvPr id="19" name="Freeform 1523"/>
              <p:cNvSpPr>
                <a:spLocks noEditPoints="1"/>
              </p:cNvSpPr>
              <p:nvPr/>
            </p:nvSpPr>
            <p:spPr bwMode="auto">
              <a:xfrm>
                <a:off x="5595938" y="5106988"/>
                <a:ext cx="301625" cy="306387"/>
              </a:xfrm>
              <a:custGeom>
                <a:avLst/>
                <a:gdLst>
                  <a:gd name="T0" fmla="*/ 51 w 266"/>
                  <a:gd name="T1" fmla="*/ 26 h 270"/>
                  <a:gd name="T2" fmla="*/ 69 w 266"/>
                  <a:gd name="T3" fmla="*/ 35 h 270"/>
                  <a:gd name="T4" fmla="*/ 108 w 266"/>
                  <a:gd name="T5" fmla="*/ 18 h 270"/>
                  <a:gd name="T6" fmla="*/ 113 w 266"/>
                  <a:gd name="T7" fmla="*/ 3 h 270"/>
                  <a:gd name="T8" fmla="*/ 118 w 266"/>
                  <a:gd name="T9" fmla="*/ 0 h 270"/>
                  <a:gd name="T10" fmla="*/ 147 w 266"/>
                  <a:gd name="T11" fmla="*/ 0 h 270"/>
                  <a:gd name="T12" fmla="*/ 152 w 266"/>
                  <a:gd name="T13" fmla="*/ 4 h 270"/>
                  <a:gd name="T14" fmla="*/ 158 w 266"/>
                  <a:gd name="T15" fmla="*/ 21 h 270"/>
                  <a:gd name="T16" fmla="*/ 194 w 266"/>
                  <a:gd name="T17" fmla="*/ 36 h 270"/>
                  <a:gd name="T18" fmla="*/ 210 w 266"/>
                  <a:gd name="T19" fmla="*/ 28 h 270"/>
                  <a:gd name="T20" fmla="*/ 217 w 266"/>
                  <a:gd name="T21" fmla="*/ 29 h 270"/>
                  <a:gd name="T22" fmla="*/ 237 w 266"/>
                  <a:gd name="T23" fmla="*/ 50 h 270"/>
                  <a:gd name="T24" fmla="*/ 238 w 266"/>
                  <a:gd name="T25" fmla="*/ 55 h 270"/>
                  <a:gd name="T26" fmla="*/ 231 w 266"/>
                  <a:gd name="T27" fmla="*/ 70 h 270"/>
                  <a:gd name="T28" fmla="*/ 247 w 266"/>
                  <a:gd name="T29" fmla="*/ 110 h 270"/>
                  <a:gd name="T30" fmla="*/ 262 w 266"/>
                  <a:gd name="T31" fmla="*/ 115 h 270"/>
                  <a:gd name="T32" fmla="*/ 266 w 266"/>
                  <a:gd name="T33" fmla="*/ 121 h 270"/>
                  <a:gd name="T34" fmla="*/ 266 w 266"/>
                  <a:gd name="T35" fmla="*/ 148 h 270"/>
                  <a:gd name="T36" fmla="*/ 261 w 266"/>
                  <a:gd name="T37" fmla="*/ 155 h 270"/>
                  <a:gd name="T38" fmla="*/ 244 w 266"/>
                  <a:gd name="T39" fmla="*/ 161 h 270"/>
                  <a:gd name="T40" fmla="*/ 230 w 266"/>
                  <a:gd name="T41" fmla="*/ 196 h 270"/>
                  <a:gd name="T42" fmla="*/ 239 w 266"/>
                  <a:gd name="T43" fmla="*/ 217 h 270"/>
                  <a:gd name="T44" fmla="*/ 216 w 266"/>
                  <a:gd name="T45" fmla="*/ 241 h 270"/>
                  <a:gd name="T46" fmla="*/ 211 w 266"/>
                  <a:gd name="T47" fmla="*/ 241 h 270"/>
                  <a:gd name="T48" fmla="*/ 195 w 266"/>
                  <a:gd name="T49" fmla="*/ 234 h 270"/>
                  <a:gd name="T50" fmla="*/ 158 w 266"/>
                  <a:gd name="T51" fmla="*/ 249 h 270"/>
                  <a:gd name="T52" fmla="*/ 152 w 266"/>
                  <a:gd name="T53" fmla="*/ 266 h 270"/>
                  <a:gd name="T54" fmla="*/ 147 w 266"/>
                  <a:gd name="T55" fmla="*/ 269 h 270"/>
                  <a:gd name="T56" fmla="*/ 118 w 266"/>
                  <a:gd name="T57" fmla="*/ 269 h 270"/>
                  <a:gd name="T58" fmla="*/ 114 w 266"/>
                  <a:gd name="T59" fmla="*/ 266 h 270"/>
                  <a:gd name="T60" fmla="*/ 108 w 266"/>
                  <a:gd name="T61" fmla="*/ 251 h 270"/>
                  <a:gd name="T62" fmla="*/ 70 w 266"/>
                  <a:gd name="T63" fmla="*/ 234 h 270"/>
                  <a:gd name="T64" fmla="*/ 54 w 266"/>
                  <a:gd name="T65" fmla="*/ 241 h 270"/>
                  <a:gd name="T66" fmla="*/ 49 w 266"/>
                  <a:gd name="T67" fmla="*/ 241 h 270"/>
                  <a:gd name="T68" fmla="*/ 28 w 266"/>
                  <a:gd name="T69" fmla="*/ 220 h 270"/>
                  <a:gd name="T70" fmla="*/ 28 w 266"/>
                  <a:gd name="T71" fmla="*/ 214 h 270"/>
                  <a:gd name="T72" fmla="*/ 36 w 266"/>
                  <a:gd name="T73" fmla="*/ 196 h 270"/>
                  <a:gd name="T74" fmla="*/ 22 w 266"/>
                  <a:gd name="T75" fmla="*/ 161 h 270"/>
                  <a:gd name="T76" fmla="*/ 3 w 266"/>
                  <a:gd name="T77" fmla="*/ 154 h 270"/>
                  <a:gd name="T78" fmla="*/ 0 w 266"/>
                  <a:gd name="T79" fmla="*/ 149 h 270"/>
                  <a:gd name="T80" fmla="*/ 0 w 266"/>
                  <a:gd name="T81" fmla="*/ 120 h 270"/>
                  <a:gd name="T82" fmla="*/ 3 w 266"/>
                  <a:gd name="T83" fmla="*/ 115 h 270"/>
                  <a:gd name="T84" fmla="*/ 19 w 266"/>
                  <a:gd name="T85" fmla="*/ 109 h 270"/>
                  <a:gd name="T86" fmla="*/ 34 w 266"/>
                  <a:gd name="T87" fmla="*/ 70 h 270"/>
                  <a:gd name="T88" fmla="*/ 28 w 266"/>
                  <a:gd name="T89" fmla="*/ 55 h 270"/>
                  <a:gd name="T90" fmla="*/ 28 w 266"/>
                  <a:gd name="T91" fmla="*/ 50 h 270"/>
                  <a:gd name="T92" fmla="*/ 51 w 266"/>
                  <a:gd name="T93" fmla="*/ 26 h 270"/>
                  <a:gd name="T94" fmla="*/ 181 w 266"/>
                  <a:gd name="T95" fmla="*/ 135 h 270"/>
                  <a:gd name="T96" fmla="*/ 133 w 266"/>
                  <a:gd name="T97" fmla="*/ 85 h 270"/>
                  <a:gd name="T98" fmla="*/ 84 w 266"/>
                  <a:gd name="T99" fmla="*/ 135 h 270"/>
                  <a:gd name="T100" fmla="*/ 133 w 266"/>
                  <a:gd name="T101" fmla="*/ 184 h 270"/>
                  <a:gd name="T102" fmla="*/ 181 w 266"/>
                  <a:gd name="T103" fmla="*/ 135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66" h="270">
                    <a:moveTo>
                      <a:pt x="51" y="26"/>
                    </a:moveTo>
                    <a:cubicBezTo>
                      <a:pt x="57" y="29"/>
                      <a:pt x="63" y="32"/>
                      <a:pt x="69" y="35"/>
                    </a:cubicBezTo>
                    <a:cubicBezTo>
                      <a:pt x="86" y="43"/>
                      <a:pt x="102" y="36"/>
                      <a:pt x="108" y="18"/>
                    </a:cubicBezTo>
                    <a:cubicBezTo>
                      <a:pt x="110" y="13"/>
                      <a:pt x="112" y="8"/>
                      <a:pt x="113" y="3"/>
                    </a:cubicBezTo>
                    <a:cubicBezTo>
                      <a:pt x="114" y="1"/>
                      <a:pt x="116" y="0"/>
                      <a:pt x="118" y="0"/>
                    </a:cubicBezTo>
                    <a:cubicBezTo>
                      <a:pt x="128" y="0"/>
                      <a:pt x="137" y="0"/>
                      <a:pt x="147" y="0"/>
                    </a:cubicBezTo>
                    <a:cubicBezTo>
                      <a:pt x="150" y="0"/>
                      <a:pt x="151" y="1"/>
                      <a:pt x="152" y="4"/>
                    </a:cubicBezTo>
                    <a:cubicBezTo>
                      <a:pt x="154" y="10"/>
                      <a:pt x="156" y="16"/>
                      <a:pt x="158" y="21"/>
                    </a:cubicBezTo>
                    <a:cubicBezTo>
                      <a:pt x="165" y="35"/>
                      <a:pt x="179" y="42"/>
                      <a:pt x="194" y="36"/>
                    </a:cubicBezTo>
                    <a:cubicBezTo>
                      <a:pt x="199" y="34"/>
                      <a:pt x="205" y="31"/>
                      <a:pt x="210" y="28"/>
                    </a:cubicBezTo>
                    <a:cubicBezTo>
                      <a:pt x="213" y="27"/>
                      <a:pt x="214" y="27"/>
                      <a:pt x="217" y="29"/>
                    </a:cubicBezTo>
                    <a:cubicBezTo>
                      <a:pt x="223" y="36"/>
                      <a:pt x="230" y="43"/>
                      <a:pt x="237" y="50"/>
                    </a:cubicBezTo>
                    <a:cubicBezTo>
                      <a:pt x="239" y="52"/>
                      <a:pt x="239" y="53"/>
                      <a:pt x="238" y="55"/>
                    </a:cubicBezTo>
                    <a:cubicBezTo>
                      <a:pt x="236" y="60"/>
                      <a:pt x="233" y="65"/>
                      <a:pt x="231" y="70"/>
                    </a:cubicBezTo>
                    <a:cubicBezTo>
                      <a:pt x="223" y="87"/>
                      <a:pt x="230" y="103"/>
                      <a:pt x="247" y="110"/>
                    </a:cubicBezTo>
                    <a:cubicBezTo>
                      <a:pt x="252" y="112"/>
                      <a:pt x="257" y="114"/>
                      <a:pt x="262" y="115"/>
                    </a:cubicBezTo>
                    <a:cubicBezTo>
                      <a:pt x="265" y="116"/>
                      <a:pt x="266" y="118"/>
                      <a:pt x="266" y="121"/>
                    </a:cubicBezTo>
                    <a:cubicBezTo>
                      <a:pt x="265" y="130"/>
                      <a:pt x="265" y="139"/>
                      <a:pt x="266" y="148"/>
                    </a:cubicBezTo>
                    <a:cubicBezTo>
                      <a:pt x="266" y="152"/>
                      <a:pt x="264" y="154"/>
                      <a:pt x="261" y="155"/>
                    </a:cubicBezTo>
                    <a:cubicBezTo>
                      <a:pt x="255" y="156"/>
                      <a:pt x="250" y="158"/>
                      <a:pt x="244" y="161"/>
                    </a:cubicBezTo>
                    <a:cubicBezTo>
                      <a:pt x="231" y="167"/>
                      <a:pt x="224" y="182"/>
                      <a:pt x="230" y="196"/>
                    </a:cubicBezTo>
                    <a:cubicBezTo>
                      <a:pt x="232" y="203"/>
                      <a:pt x="236" y="210"/>
                      <a:pt x="239" y="217"/>
                    </a:cubicBezTo>
                    <a:cubicBezTo>
                      <a:pt x="231" y="225"/>
                      <a:pt x="224" y="233"/>
                      <a:pt x="216" y="241"/>
                    </a:cubicBezTo>
                    <a:cubicBezTo>
                      <a:pt x="215" y="242"/>
                      <a:pt x="212" y="242"/>
                      <a:pt x="211" y="241"/>
                    </a:cubicBezTo>
                    <a:cubicBezTo>
                      <a:pt x="206" y="239"/>
                      <a:pt x="200" y="236"/>
                      <a:pt x="195" y="234"/>
                    </a:cubicBezTo>
                    <a:cubicBezTo>
                      <a:pt x="180" y="228"/>
                      <a:pt x="165" y="234"/>
                      <a:pt x="158" y="249"/>
                    </a:cubicBezTo>
                    <a:cubicBezTo>
                      <a:pt x="156" y="254"/>
                      <a:pt x="154" y="261"/>
                      <a:pt x="152" y="266"/>
                    </a:cubicBezTo>
                    <a:cubicBezTo>
                      <a:pt x="151" y="268"/>
                      <a:pt x="149" y="269"/>
                      <a:pt x="147" y="269"/>
                    </a:cubicBezTo>
                    <a:cubicBezTo>
                      <a:pt x="137" y="270"/>
                      <a:pt x="128" y="270"/>
                      <a:pt x="118" y="269"/>
                    </a:cubicBezTo>
                    <a:cubicBezTo>
                      <a:pt x="116" y="269"/>
                      <a:pt x="114" y="268"/>
                      <a:pt x="114" y="266"/>
                    </a:cubicBezTo>
                    <a:cubicBezTo>
                      <a:pt x="112" y="261"/>
                      <a:pt x="110" y="256"/>
                      <a:pt x="108" y="251"/>
                    </a:cubicBezTo>
                    <a:cubicBezTo>
                      <a:pt x="102" y="234"/>
                      <a:pt x="86" y="227"/>
                      <a:pt x="70" y="234"/>
                    </a:cubicBezTo>
                    <a:cubicBezTo>
                      <a:pt x="65" y="236"/>
                      <a:pt x="59" y="239"/>
                      <a:pt x="54" y="241"/>
                    </a:cubicBezTo>
                    <a:cubicBezTo>
                      <a:pt x="53" y="242"/>
                      <a:pt x="50" y="242"/>
                      <a:pt x="49" y="241"/>
                    </a:cubicBezTo>
                    <a:cubicBezTo>
                      <a:pt x="42" y="234"/>
                      <a:pt x="35" y="227"/>
                      <a:pt x="28" y="220"/>
                    </a:cubicBezTo>
                    <a:cubicBezTo>
                      <a:pt x="26" y="218"/>
                      <a:pt x="26" y="216"/>
                      <a:pt x="28" y="214"/>
                    </a:cubicBezTo>
                    <a:cubicBezTo>
                      <a:pt x="30" y="208"/>
                      <a:pt x="33" y="202"/>
                      <a:pt x="36" y="196"/>
                    </a:cubicBezTo>
                    <a:cubicBezTo>
                      <a:pt x="41" y="182"/>
                      <a:pt x="35" y="167"/>
                      <a:pt x="22" y="161"/>
                    </a:cubicBezTo>
                    <a:cubicBezTo>
                      <a:pt x="16" y="158"/>
                      <a:pt x="9" y="156"/>
                      <a:pt x="3" y="154"/>
                    </a:cubicBezTo>
                    <a:cubicBezTo>
                      <a:pt x="1" y="153"/>
                      <a:pt x="0" y="152"/>
                      <a:pt x="0" y="149"/>
                    </a:cubicBezTo>
                    <a:cubicBezTo>
                      <a:pt x="0" y="139"/>
                      <a:pt x="0" y="130"/>
                      <a:pt x="0" y="120"/>
                    </a:cubicBezTo>
                    <a:cubicBezTo>
                      <a:pt x="0" y="117"/>
                      <a:pt x="0" y="116"/>
                      <a:pt x="3" y="115"/>
                    </a:cubicBezTo>
                    <a:cubicBezTo>
                      <a:pt x="8" y="113"/>
                      <a:pt x="14" y="112"/>
                      <a:pt x="19" y="109"/>
                    </a:cubicBezTo>
                    <a:cubicBezTo>
                      <a:pt x="35" y="103"/>
                      <a:pt x="42" y="86"/>
                      <a:pt x="34" y="70"/>
                    </a:cubicBezTo>
                    <a:cubicBezTo>
                      <a:pt x="32" y="65"/>
                      <a:pt x="30" y="60"/>
                      <a:pt x="28" y="55"/>
                    </a:cubicBezTo>
                    <a:cubicBezTo>
                      <a:pt x="27" y="54"/>
                      <a:pt x="27" y="51"/>
                      <a:pt x="28" y="50"/>
                    </a:cubicBezTo>
                    <a:cubicBezTo>
                      <a:pt x="36" y="42"/>
                      <a:pt x="43" y="34"/>
                      <a:pt x="51" y="26"/>
                    </a:cubicBezTo>
                    <a:close/>
                    <a:moveTo>
                      <a:pt x="181" y="135"/>
                    </a:moveTo>
                    <a:cubicBezTo>
                      <a:pt x="181" y="107"/>
                      <a:pt x="160" y="85"/>
                      <a:pt x="133" y="85"/>
                    </a:cubicBezTo>
                    <a:cubicBezTo>
                      <a:pt x="106" y="85"/>
                      <a:pt x="84" y="107"/>
                      <a:pt x="84" y="135"/>
                    </a:cubicBezTo>
                    <a:cubicBezTo>
                      <a:pt x="84" y="162"/>
                      <a:pt x="106" y="185"/>
                      <a:pt x="133" y="184"/>
                    </a:cubicBezTo>
                    <a:cubicBezTo>
                      <a:pt x="160" y="184"/>
                      <a:pt x="181" y="162"/>
                      <a:pt x="181" y="1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524"/>
              <p:cNvSpPr>
                <a:spLocks noEditPoints="1"/>
              </p:cNvSpPr>
              <p:nvPr/>
            </p:nvSpPr>
            <p:spPr bwMode="auto">
              <a:xfrm>
                <a:off x="5550124" y="4954062"/>
                <a:ext cx="160338" cy="163512"/>
              </a:xfrm>
              <a:custGeom>
                <a:avLst/>
                <a:gdLst>
                  <a:gd name="T0" fmla="*/ 127 w 141"/>
                  <a:gd name="T1" fmla="*/ 28 h 144"/>
                  <a:gd name="T2" fmla="*/ 124 w 141"/>
                  <a:gd name="T3" fmla="*/ 36 h 144"/>
                  <a:gd name="T4" fmla="*/ 133 w 141"/>
                  <a:gd name="T5" fmla="*/ 59 h 144"/>
                  <a:gd name="T6" fmla="*/ 141 w 141"/>
                  <a:gd name="T7" fmla="*/ 71 h 144"/>
                  <a:gd name="T8" fmla="*/ 132 w 141"/>
                  <a:gd name="T9" fmla="*/ 85 h 144"/>
                  <a:gd name="T10" fmla="*/ 124 w 141"/>
                  <a:gd name="T11" fmla="*/ 107 h 144"/>
                  <a:gd name="T12" fmla="*/ 121 w 141"/>
                  <a:gd name="T13" fmla="*/ 123 h 144"/>
                  <a:gd name="T14" fmla="*/ 106 w 141"/>
                  <a:gd name="T15" fmla="*/ 125 h 144"/>
                  <a:gd name="T16" fmla="*/ 84 w 141"/>
                  <a:gd name="T17" fmla="*/ 135 h 144"/>
                  <a:gd name="T18" fmla="*/ 71 w 141"/>
                  <a:gd name="T19" fmla="*/ 144 h 144"/>
                  <a:gd name="T20" fmla="*/ 58 w 141"/>
                  <a:gd name="T21" fmla="*/ 135 h 144"/>
                  <a:gd name="T22" fmla="*/ 36 w 141"/>
                  <a:gd name="T23" fmla="*/ 126 h 144"/>
                  <a:gd name="T24" fmla="*/ 21 w 141"/>
                  <a:gd name="T25" fmla="*/ 123 h 144"/>
                  <a:gd name="T26" fmla="*/ 18 w 141"/>
                  <a:gd name="T27" fmla="*/ 107 h 144"/>
                  <a:gd name="T28" fmla="*/ 9 w 141"/>
                  <a:gd name="T29" fmla="*/ 85 h 144"/>
                  <a:gd name="T30" fmla="*/ 0 w 141"/>
                  <a:gd name="T31" fmla="*/ 71 h 144"/>
                  <a:gd name="T32" fmla="*/ 8 w 141"/>
                  <a:gd name="T33" fmla="*/ 60 h 144"/>
                  <a:gd name="T34" fmla="*/ 18 w 141"/>
                  <a:gd name="T35" fmla="*/ 36 h 144"/>
                  <a:gd name="T36" fmla="*/ 20 w 141"/>
                  <a:gd name="T37" fmla="*/ 22 h 144"/>
                  <a:gd name="T38" fmla="*/ 37 w 141"/>
                  <a:gd name="T39" fmla="*/ 19 h 144"/>
                  <a:gd name="T40" fmla="*/ 58 w 141"/>
                  <a:gd name="T41" fmla="*/ 10 h 144"/>
                  <a:gd name="T42" fmla="*/ 73 w 141"/>
                  <a:gd name="T43" fmla="*/ 0 h 144"/>
                  <a:gd name="T44" fmla="*/ 78 w 141"/>
                  <a:gd name="T45" fmla="*/ 0 h 144"/>
                  <a:gd name="T46" fmla="*/ 81 w 141"/>
                  <a:gd name="T47" fmla="*/ 3 h 144"/>
                  <a:gd name="T48" fmla="*/ 84 w 141"/>
                  <a:gd name="T49" fmla="*/ 11 h 144"/>
                  <a:gd name="T50" fmla="*/ 104 w 141"/>
                  <a:gd name="T51" fmla="*/ 19 h 144"/>
                  <a:gd name="T52" fmla="*/ 123 w 141"/>
                  <a:gd name="T53" fmla="*/ 23 h 144"/>
                  <a:gd name="T54" fmla="*/ 127 w 141"/>
                  <a:gd name="T55" fmla="*/ 28 h 144"/>
                  <a:gd name="T56" fmla="*/ 97 w 141"/>
                  <a:gd name="T57" fmla="*/ 72 h 144"/>
                  <a:gd name="T58" fmla="*/ 71 w 141"/>
                  <a:gd name="T59" fmla="*/ 46 h 144"/>
                  <a:gd name="T60" fmla="*/ 45 w 141"/>
                  <a:gd name="T61" fmla="*/ 72 h 144"/>
                  <a:gd name="T62" fmla="*/ 71 w 141"/>
                  <a:gd name="T63" fmla="*/ 98 h 144"/>
                  <a:gd name="T64" fmla="*/ 97 w 141"/>
                  <a:gd name="T65" fmla="*/ 7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1" h="144">
                    <a:moveTo>
                      <a:pt x="127" y="28"/>
                    </a:moveTo>
                    <a:cubicBezTo>
                      <a:pt x="126" y="31"/>
                      <a:pt x="125" y="34"/>
                      <a:pt x="124" y="36"/>
                    </a:cubicBezTo>
                    <a:cubicBezTo>
                      <a:pt x="119" y="47"/>
                      <a:pt x="122" y="55"/>
                      <a:pt x="133" y="59"/>
                    </a:cubicBezTo>
                    <a:cubicBezTo>
                      <a:pt x="141" y="62"/>
                      <a:pt x="141" y="62"/>
                      <a:pt x="141" y="71"/>
                    </a:cubicBezTo>
                    <a:cubicBezTo>
                      <a:pt x="141" y="81"/>
                      <a:pt x="141" y="81"/>
                      <a:pt x="132" y="85"/>
                    </a:cubicBezTo>
                    <a:cubicBezTo>
                      <a:pt x="122" y="89"/>
                      <a:pt x="119" y="97"/>
                      <a:pt x="124" y="107"/>
                    </a:cubicBezTo>
                    <a:cubicBezTo>
                      <a:pt x="128" y="116"/>
                      <a:pt x="128" y="116"/>
                      <a:pt x="121" y="123"/>
                    </a:cubicBezTo>
                    <a:cubicBezTo>
                      <a:pt x="114" y="129"/>
                      <a:pt x="114" y="129"/>
                      <a:pt x="106" y="125"/>
                    </a:cubicBezTo>
                    <a:cubicBezTo>
                      <a:pt x="96" y="121"/>
                      <a:pt x="87" y="124"/>
                      <a:pt x="84" y="135"/>
                    </a:cubicBezTo>
                    <a:cubicBezTo>
                      <a:pt x="80" y="144"/>
                      <a:pt x="80" y="144"/>
                      <a:pt x="71" y="144"/>
                    </a:cubicBezTo>
                    <a:cubicBezTo>
                      <a:pt x="61" y="144"/>
                      <a:pt x="61" y="144"/>
                      <a:pt x="58" y="135"/>
                    </a:cubicBezTo>
                    <a:cubicBezTo>
                      <a:pt x="54" y="124"/>
                      <a:pt x="46" y="121"/>
                      <a:pt x="36" y="126"/>
                    </a:cubicBezTo>
                    <a:cubicBezTo>
                      <a:pt x="28" y="129"/>
                      <a:pt x="28" y="129"/>
                      <a:pt x="21" y="123"/>
                    </a:cubicBezTo>
                    <a:cubicBezTo>
                      <a:pt x="14" y="116"/>
                      <a:pt x="14" y="116"/>
                      <a:pt x="18" y="107"/>
                    </a:cubicBezTo>
                    <a:cubicBezTo>
                      <a:pt x="23" y="97"/>
                      <a:pt x="19" y="89"/>
                      <a:pt x="9" y="85"/>
                    </a:cubicBezTo>
                    <a:cubicBezTo>
                      <a:pt x="0" y="81"/>
                      <a:pt x="0" y="81"/>
                      <a:pt x="0" y="71"/>
                    </a:cubicBezTo>
                    <a:cubicBezTo>
                      <a:pt x="0" y="62"/>
                      <a:pt x="0" y="62"/>
                      <a:pt x="8" y="60"/>
                    </a:cubicBezTo>
                    <a:cubicBezTo>
                      <a:pt x="20" y="55"/>
                      <a:pt x="23" y="47"/>
                      <a:pt x="18" y="36"/>
                    </a:cubicBezTo>
                    <a:cubicBezTo>
                      <a:pt x="14" y="28"/>
                      <a:pt x="14" y="28"/>
                      <a:pt x="20" y="22"/>
                    </a:cubicBezTo>
                    <a:cubicBezTo>
                      <a:pt x="27" y="15"/>
                      <a:pt x="27" y="15"/>
                      <a:pt x="37" y="19"/>
                    </a:cubicBezTo>
                    <a:cubicBezTo>
                      <a:pt x="46" y="23"/>
                      <a:pt x="54" y="20"/>
                      <a:pt x="58" y="10"/>
                    </a:cubicBezTo>
                    <a:cubicBezTo>
                      <a:pt x="62" y="0"/>
                      <a:pt x="62" y="0"/>
                      <a:pt x="73" y="0"/>
                    </a:cubicBezTo>
                    <a:cubicBezTo>
                      <a:pt x="74" y="0"/>
                      <a:pt x="76" y="0"/>
                      <a:pt x="78" y="0"/>
                    </a:cubicBezTo>
                    <a:cubicBezTo>
                      <a:pt x="79" y="1"/>
                      <a:pt x="81" y="2"/>
                      <a:pt x="81" y="3"/>
                    </a:cubicBezTo>
                    <a:cubicBezTo>
                      <a:pt x="83" y="6"/>
                      <a:pt x="83" y="8"/>
                      <a:pt x="84" y="11"/>
                    </a:cubicBezTo>
                    <a:cubicBezTo>
                      <a:pt x="88" y="19"/>
                      <a:pt x="96" y="24"/>
                      <a:pt x="104" y="19"/>
                    </a:cubicBezTo>
                    <a:cubicBezTo>
                      <a:pt x="112" y="14"/>
                      <a:pt x="118" y="16"/>
                      <a:pt x="123" y="23"/>
                    </a:cubicBezTo>
                    <a:cubicBezTo>
                      <a:pt x="124" y="25"/>
                      <a:pt x="126" y="27"/>
                      <a:pt x="127" y="28"/>
                    </a:cubicBezTo>
                    <a:close/>
                    <a:moveTo>
                      <a:pt x="97" y="72"/>
                    </a:moveTo>
                    <a:cubicBezTo>
                      <a:pt x="97" y="58"/>
                      <a:pt x="85" y="46"/>
                      <a:pt x="71" y="46"/>
                    </a:cubicBezTo>
                    <a:cubicBezTo>
                      <a:pt x="57" y="46"/>
                      <a:pt x="45" y="58"/>
                      <a:pt x="45" y="72"/>
                    </a:cubicBezTo>
                    <a:cubicBezTo>
                      <a:pt x="45" y="87"/>
                      <a:pt x="57" y="98"/>
                      <a:pt x="71" y="98"/>
                    </a:cubicBezTo>
                    <a:cubicBezTo>
                      <a:pt x="85" y="98"/>
                      <a:pt x="97" y="86"/>
                      <a:pt x="97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uppieren 167"/>
            <p:cNvGrpSpPr/>
            <p:nvPr/>
          </p:nvGrpSpPr>
          <p:grpSpPr>
            <a:xfrm>
              <a:off x="1173701" y="3867939"/>
              <a:ext cx="612115" cy="376248"/>
              <a:chOff x="2938815" y="2260313"/>
              <a:chExt cx="1671004" cy="1027113"/>
            </a:xfrm>
            <a:solidFill>
              <a:schemeClr val="bg1"/>
            </a:solidFill>
          </p:grpSpPr>
          <p:sp>
            <p:nvSpPr>
              <p:cNvPr id="22" name="Freeform 5"/>
              <p:cNvSpPr>
                <a:spLocks/>
              </p:cNvSpPr>
              <p:nvPr/>
            </p:nvSpPr>
            <p:spPr bwMode="auto">
              <a:xfrm>
                <a:off x="3336960" y="2260313"/>
                <a:ext cx="893763" cy="1027113"/>
              </a:xfrm>
              <a:custGeom>
                <a:avLst/>
                <a:gdLst>
                  <a:gd name="T0" fmla="*/ 175 w 237"/>
                  <a:gd name="T1" fmla="*/ 191 h 271"/>
                  <a:gd name="T2" fmla="*/ 130 w 237"/>
                  <a:gd name="T3" fmla="*/ 145 h 271"/>
                  <a:gd name="T4" fmla="*/ 145 w 237"/>
                  <a:gd name="T5" fmla="*/ 110 h 271"/>
                  <a:gd name="T6" fmla="*/ 157 w 237"/>
                  <a:gd name="T7" fmla="*/ 86 h 271"/>
                  <a:gd name="T8" fmla="*/ 153 w 237"/>
                  <a:gd name="T9" fmla="*/ 73 h 271"/>
                  <a:gd name="T10" fmla="*/ 156 w 237"/>
                  <a:gd name="T11" fmla="*/ 49 h 271"/>
                  <a:gd name="T12" fmla="*/ 101 w 237"/>
                  <a:gd name="T13" fmla="*/ 0 h 271"/>
                  <a:gd name="T14" fmla="*/ 46 w 237"/>
                  <a:gd name="T15" fmla="*/ 49 h 271"/>
                  <a:gd name="T16" fmla="*/ 50 w 237"/>
                  <a:gd name="T17" fmla="*/ 73 h 271"/>
                  <a:gd name="T18" fmla="*/ 46 w 237"/>
                  <a:gd name="T19" fmla="*/ 86 h 271"/>
                  <a:gd name="T20" fmla="*/ 58 w 237"/>
                  <a:gd name="T21" fmla="*/ 110 h 271"/>
                  <a:gd name="T22" fmla="*/ 73 w 237"/>
                  <a:gd name="T23" fmla="*/ 145 h 271"/>
                  <a:gd name="T24" fmla="*/ 28 w 237"/>
                  <a:gd name="T25" fmla="*/ 191 h 271"/>
                  <a:gd name="T26" fmla="*/ 0 w 237"/>
                  <a:gd name="T27" fmla="*/ 215 h 271"/>
                  <a:gd name="T28" fmla="*/ 0 w 237"/>
                  <a:gd name="T29" fmla="*/ 271 h 271"/>
                  <a:gd name="T30" fmla="*/ 237 w 237"/>
                  <a:gd name="T31" fmla="*/ 271 h 271"/>
                  <a:gd name="T32" fmla="*/ 237 w 237"/>
                  <a:gd name="T33" fmla="*/ 229 h 271"/>
                  <a:gd name="T34" fmla="*/ 175 w 237"/>
                  <a:gd name="T35" fmla="*/ 191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7" h="271">
                    <a:moveTo>
                      <a:pt x="175" y="191"/>
                    </a:moveTo>
                    <a:cubicBezTo>
                      <a:pt x="141" y="178"/>
                      <a:pt x="130" y="167"/>
                      <a:pt x="130" y="145"/>
                    </a:cubicBezTo>
                    <a:cubicBezTo>
                      <a:pt x="130" y="130"/>
                      <a:pt x="140" y="135"/>
                      <a:pt x="145" y="110"/>
                    </a:cubicBezTo>
                    <a:cubicBezTo>
                      <a:pt x="146" y="99"/>
                      <a:pt x="156" y="110"/>
                      <a:pt x="157" y="86"/>
                    </a:cubicBezTo>
                    <a:cubicBezTo>
                      <a:pt x="157" y="76"/>
                      <a:pt x="153" y="73"/>
                      <a:pt x="153" y="73"/>
                    </a:cubicBezTo>
                    <a:cubicBezTo>
                      <a:pt x="153" y="73"/>
                      <a:pt x="155" y="60"/>
                      <a:pt x="156" y="49"/>
                    </a:cubicBezTo>
                    <a:cubicBezTo>
                      <a:pt x="157" y="35"/>
                      <a:pt x="149" y="0"/>
                      <a:pt x="101" y="0"/>
                    </a:cubicBezTo>
                    <a:cubicBezTo>
                      <a:pt x="54" y="0"/>
                      <a:pt x="46" y="35"/>
                      <a:pt x="46" y="49"/>
                    </a:cubicBezTo>
                    <a:cubicBezTo>
                      <a:pt x="48" y="60"/>
                      <a:pt x="50" y="73"/>
                      <a:pt x="50" y="73"/>
                    </a:cubicBezTo>
                    <a:cubicBezTo>
                      <a:pt x="50" y="73"/>
                      <a:pt x="46" y="76"/>
                      <a:pt x="46" y="86"/>
                    </a:cubicBezTo>
                    <a:cubicBezTo>
                      <a:pt x="47" y="110"/>
                      <a:pt x="56" y="99"/>
                      <a:pt x="58" y="110"/>
                    </a:cubicBezTo>
                    <a:cubicBezTo>
                      <a:pt x="62" y="135"/>
                      <a:pt x="73" y="130"/>
                      <a:pt x="73" y="145"/>
                    </a:cubicBezTo>
                    <a:cubicBezTo>
                      <a:pt x="73" y="167"/>
                      <a:pt x="62" y="178"/>
                      <a:pt x="28" y="191"/>
                    </a:cubicBezTo>
                    <a:cubicBezTo>
                      <a:pt x="18" y="194"/>
                      <a:pt x="0" y="201"/>
                      <a:pt x="0" y="215"/>
                    </a:cubicBezTo>
                    <a:cubicBezTo>
                      <a:pt x="0" y="271"/>
                      <a:pt x="0" y="271"/>
                      <a:pt x="0" y="271"/>
                    </a:cubicBezTo>
                    <a:cubicBezTo>
                      <a:pt x="237" y="271"/>
                      <a:pt x="237" y="271"/>
                      <a:pt x="237" y="271"/>
                    </a:cubicBezTo>
                    <a:cubicBezTo>
                      <a:pt x="237" y="271"/>
                      <a:pt x="237" y="238"/>
                      <a:pt x="237" y="229"/>
                    </a:cubicBezTo>
                    <a:cubicBezTo>
                      <a:pt x="237" y="216"/>
                      <a:pt x="209" y="204"/>
                      <a:pt x="175" y="1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6"/>
              <p:cNvSpPr>
                <a:spLocks/>
              </p:cNvSpPr>
              <p:nvPr/>
            </p:nvSpPr>
            <p:spPr bwMode="auto">
              <a:xfrm>
                <a:off x="4054193" y="2407950"/>
                <a:ext cx="555626" cy="879476"/>
              </a:xfrm>
              <a:custGeom>
                <a:avLst/>
                <a:gdLst>
                  <a:gd name="T0" fmla="*/ 97 w 147"/>
                  <a:gd name="T1" fmla="*/ 143 h 232"/>
                  <a:gd name="T2" fmla="*/ 64 w 147"/>
                  <a:gd name="T3" fmla="*/ 109 h 232"/>
                  <a:gd name="T4" fmla="*/ 75 w 147"/>
                  <a:gd name="T5" fmla="*/ 82 h 232"/>
                  <a:gd name="T6" fmla="*/ 84 w 147"/>
                  <a:gd name="T7" fmla="*/ 64 h 232"/>
                  <a:gd name="T8" fmla="*/ 81 w 147"/>
                  <a:gd name="T9" fmla="*/ 55 h 232"/>
                  <a:gd name="T10" fmla="*/ 84 w 147"/>
                  <a:gd name="T11" fmla="*/ 37 h 232"/>
                  <a:gd name="T12" fmla="*/ 42 w 147"/>
                  <a:gd name="T13" fmla="*/ 0 h 232"/>
                  <a:gd name="T14" fmla="*/ 1 w 147"/>
                  <a:gd name="T15" fmla="*/ 37 h 232"/>
                  <a:gd name="T16" fmla="*/ 4 w 147"/>
                  <a:gd name="T17" fmla="*/ 55 h 232"/>
                  <a:gd name="T18" fmla="*/ 0 w 147"/>
                  <a:gd name="T19" fmla="*/ 64 h 232"/>
                  <a:gd name="T20" fmla="*/ 10 w 147"/>
                  <a:gd name="T21" fmla="*/ 82 h 232"/>
                  <a:gd name="T22" fmla="*/ 21 w 147"/>
                  <a:gd name="T23" fmla="*/ 109 h 232"/>
                  <a:gd name="T24" fmla="*/ 7 w 147"/>
                  <a:gd name="T25" fmla="*/ 134 h 232"/>
                  <a:gd name="T26" fmla="*/ 70 w 147"/>
                  <a:gd name="T27" fmla="*/ 187 h 232"/>
                  <a:gd name="T28" fmla="*/ 70 w 147"/>
                  <a:gd name="T29" fmla="*/ 232 h 232"/>
                  <a:gd name="T30" fmla="*/ 147 w 147"/>
                  <a:gd name="T31" fmla="*/ 232 h 232"/>
                  <a:gd name="T32" fmla="*/ 142 w 147"/>
                  <a:gd name="T33" fmla="*/ 168 h 232"/>
                  <a:gd name="T34" fmla="*/ 97 w 147"/>
                  <a:gd name="T35" fmla="*/ 14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7" h="232">
                    <a:moveTo>
                      <a:pt x="97" y="143"/>
                    </a:moveTo>
                    <a:cubicBezTo>
                      <a:pt x="72" y="133"/>
                      <a:pt x="64" y="126"/>
                      <a:pt x="64" y="109"/>
                    </a:cubicBezTo>
                    <a:cubicBezTo>
                      <a:pt x="64" y="98"/>
                      <a:pt x="72" y="101"/>
                      <a:pt x="75" y="82"/>
                    </a:cubicBezTo>
                    <a:cubicBezTo>
                      <a:pt x="76" y="74"/>
                      <a:pt x="84" y="82"/>
                      <a:pt x="84" y="64"/>
                    </a:cubicBezTo>
                    <a:cubicBezTo>
                      <a:pt x="84" y="57"/>
                      <a:pt x="81" y="55"/>
                      <a:pt x="81" y="55"/>
                    </a:cubicBezTo>
                    <a:cubicBezTo>
                      <a:pt x="81" y="55"/>
                      <a:pt x="83" y="44"/>
                      <a:pt x="84" y="37"/>
                    </a:cubicBezTo>
                    <a:cubicBezTo>
                      <a:pt x="84" y="27"/>
                      <a:pt x="78" y="0"/>
                      <a:pt x="42" y="0"/>
                    </a:cubicBezTo>
                    <a:cubicBezTo>
                      <a:pt x="8" y="0"/>
                      <a:pt x="0" y="27"/>
                      <a:pt x="1" y="37"/>
                    </a:cubicBezTo>
                    <a:cubicBezTo>
                      <a:pt x="2" y="44"/>
                      <a:pt x="4" y="55"/>
                      <a:pt x="4" y="55"/>
                    </a:cubicBezTo>
                    <a:cubicBezTo>
                      <a:pt x="4" y="55"/>
                      <a:pt x="0" y="57"/>
                      <a:pt x="0" y="64"/>
                    </a:cubicBezTo>
                    <a:cubicBezTo>
                      <a:pt x="2" y="82"/>
                      <a:pt x="8" y="74"/>
                      <a:pt x="10" y="82"/>
                    </a:cubicBezTo>
                    <a:cubicBezTo>
                      <a:pt x="13" y="101"/>
                      <a:pt x="21" y="98"/>
                      <a:pt x="21" y="109"/>
                    </a:cubicBezTo>
                    <a:cubicBezTo>
                      <a:pt x="21" y="120"/>
                      <a:pt x="17" y="128"/>
                      <a:pt x="7" y="134"/>
                    </a:cubicBezTo>
                    <a:cubicBezTo>
                      <a:pt x="62" y="159"/>
                      <a:pt x="70" y="164"/>
                      <a:pt x="70" y="187"/>
                    </a:cubicBezTo>
                    <a:cubicBezTo>
                      <a:pt x="70" y="232"/>
                      <a:pt x="70" y="232"/>
                      <a:pt x="70" y="232"/>
                    </a:cubicBezTo>
                    <a:cubicBezTo>
                      <a:pt x="147" y="232"/>
                      <a:pt x="147" y="232"/>
                      <a:pt x="147" y="232"/>
                    </a:cubicBezTo>
                    <a:cubicBezTo>
                      <a:pt x="147" y="232"/>
                      <a:pt x="146" y="174"/>
                      <a:pt x="142" y="168"/>
                    </a:cubicBezTo>
                    <a:cubicBezTo>
                      <a:pt x="137" y="159"/>
                      <a:pt x="123" y="153"/>
                      <a:pt x="97" y="1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"/>
              <p:cNvSpPr>
                <a:spLocks/>
              </p:cNvSpPr>
              <p:nvPr/>
            </p:nvSpPr>
            <p:spPr bwMode="auto">
              <a:xfrm>
                <a:off x="2938815" y="2407950"/>
                <a:ext cx="550863" cy="879476"/>
              </a:xfrm>
              <a:custGeom>
                <a:avLst/>
                <a:gdLst>
                  <a:gd name="T0" fmla="*/ 50 w 146"/>
                  <a:gd name="T1" fmla="*/ 143 h 232"/>
                  <a:gd name="T2" fmla="*/ 83 w 146"/>
                  <a:gd name="T3" fmla="*/ 109 h 232"/>
                  <a:gd name="T4" fmla="*/ 72 w 146"/>
                  <a:gd name="T5" fmla="*/ 82 h 232"/>
                  <a:gd name="T6" fmla="*/ 62 w 146"/>
                  <a:gd name="T7" fmla="*/ 64 h 232"/>
                  <a:gd name="T8" fmla="*/ 66 w 146"/>
                  <a:gd name="T9" fmla="*/ 55 h 232"/>
                  <a:gd name="T10" fmla="*/ 63 w 146"/>
                  <a:gd name="T11" fmla="*/ 37 h 232"/>
                  <a:gd name="T12" fmla="*/ 104 w 146"/>
                  <a:gd name="T13" fmla="*/ 0 h 232"/>
                  <a:gd name="T14" fmla="*/ 146 w 146"/>
                  <a:gd name="T15" fmla="*/ 37 h 232"/>
                  <a:gd name="T16" fmla="*/ 142 w 146"/>
                  <a:gd name="T17" fmla="*/ 55 h 232"/>
                  <a:gd name="T18" fmla="*/ 146 w 146"/>
                  <a:gd name="T19" fmla="*/ 64 h 232"/>
                  <a:gd name="T20" fmla="*/ 137 w 146"/>
                  <a:gd name="T21" fmla="*/ 82 h 232"/>
                  <a:gd name="T22" fmla="*/ 126 w 146"/>
                  <a:gd name="T23" fmla="*/ 109 h 232"/>
                  <a:gd name="T24" fmla="*/ 140 w 146"/>
                  <a:gd name="T25" fmla="*/ 134 h 232"/>
                  <a:gd name="T26" fmla="*/ 77 w 146"/>
                  <a:gd name="T27" fmla="*/ 187 h 232"/>
                  <a:gd name="T28" fmla="*/ 77 w 146"/>
                  <a:gd name="T29" fmla="*/ 232 h 232"/>
                  <a:gd name="T30" fmla="*/ 0 w 146"/>
                  <a:gd name="T31" fmla="*/ 232 h 232"/>
                  <a:gd name="T32" fmla="*/ 5 w 146"/>
                  <a:gd name="T33" fmla="*/ 168 h 232"/>
                  <a:gd name="T34" fmla="*/ 50 w 146"/>
                  <a:gd name="T35" fmla="*/ 14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6" h="232">
                    <a:moveTo>
                      <a:pt x="50" y="143"/>
                    </a:moveTo>
                    <a:cubicBezTo>
                      <a:pt x="75" y="133"/>
                      <a:pt x="83" y="126"/>
                      <a:pt x="83" y="109"/>
                    </a:cubicBezTo>
                    <a:cubicBezTo>
                      <a:pt x="83" y="98"/>
                      <a:pt x="75" y="101"/>
                      <a:pt x="72" y="82"/>
                    </a:cubicBezTo>
                    <a:cubicBezTo>
                      <a:pt x="70" y="74"/>
                      <a:pt x="63" y="82"/>
                      <a:pt x="62" y="64"/>
                    </a:cubicBezTo>
                    <a:cubicBezTo>
                      <a:pt x="62" y="57"/>
                      <a:pt x="66" y="55"/>
                      <a:pt x="66" y="55"/>
                    </a:cubicBezTo>
                    <a:cubicBezTo>
                      <a:pt x="66" y="55"/>
                      <a:pt x="64" y="44"/>
                      <a:pt x="63" y="37"/>
                    </a:cubicBezTo>
                    <a:cubicBezTo>
                      <a:pt x="62" y="27"/>
                      <a:pt x="69" y="0"/>
                      <a:pt x="104" y="0"/>
                    </a:cubicBezTo>
                    <a:cubicBezTo>
                      <a:pt x="139" y="0"/>
                      <a:pt x="146" y="27"/>
                      <a:pt x="146" y="37"/>
                    </a:cubicBezTo>
                    <a:cubicBezTo>
                      <a:pt x="145" y="44"/>
                      <a:pt x="142" y="55"/>
                      <a:pt x="142" y="55"/>
                    </a:cubicBezTo>
                    <a:cubicBezTo>
                      <a:pt x="142" y="55"/>
                      <a:pt x="146" y="57"/>
                      <a:pt x="146" y="64"/>
                    </a:cubicBezTo>
                    <a:cubicBezTo>
                      <a:pt x="145" y="82"/>
                      <a:pt x="138" y="74"/>
                      <a:pt x="137" y="82"/>
                    </a:cubicBezTo>
                    <a:cubicBezTo>
                      <a:pt x="134" y="101"/>
                      <a:pt x="126" y="98"/>
                      <a:pt x="126" y="109"/>
                    </a:cubicBezTo>
                    <a:cubicBezTo>
                      <a:pt x="126" y="120"/>
                      <a:pt x="130" y="128"/>
                      <a:pt x="140" y="134"/>
                    </a:cubicBezTo>
                    <a:cubicBezTo>
                      <a:pt x="85" y="159"/>
                      <a:pt x="77" y="164"/>
                      <a:pt x="77" y="187"/>
                    </a:cubicBezTo>
                    <a:cubicBezTo>
                      <a:pt x="77" y="232"/>
                      <a:pt x="77" y="232"/>
                      <a:pt x="77" y="232"/>
                    </a:cubicBezTo>
                    <a:cubicBezTo>
                      <a:pt x="0" y="232"/>
                      <a:pt x="0" y="232"/>
                      <a:pt x="0" y="232"/>
                    </a:cubicBezTo>
                    <a:cubicBezTo>
                      <a:pt x="0" y="232"/>
                      <a:pt x="1" y="174"/>
                      <a:pt x="5" y="168"/>
                    </a:cubicBezTo>
                    <a:cubicBezTo>
                      <a:pt x="10" y="159"/>
                      <a:pt x="24" y="153"/>
                      <a:pt x="50" y="1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uppieren 441"/>
            <p:cNvGrpSpPr/>
            <p:nvPr/>
          </p:nvGrpSpPr>
          <p:grpSpPr>
            <a:xfrm>
              <a:off x="1215831" y="5042562"/>
              <a:ext cx="527855" cy="539584"/>
              <a:chOff x="6831103" y="-510987"/>
              <a:chExt cx="602303" cy="615686"/>
            </a:xfrm>
            <a:solidFill>
              <a:schemeClr val="bg1"/>
            </a:solidFill>
          </p:grpSpPr>
          <p:sp>
            <p:nvSpPr>
              <p:cNvPr id="26" name="Freeform 1242"/>
              <p:cNvSpPr>
                <a:spLocks noEditPoints="1"/>
              </p:cNvSpPr>
              <p:nvPr/>
            </p:nvSpPr>
            <p:spPr bwMode="auto">
              <a:xfrm>
                <a:off x="6951563" y="-510987"/>
                <a:ext cx="350229" cy="528687"/>
              </a:xfrm>
              <a:custGeom>
                <a:avLst/>
                <a:gdLst>
                  <a:gd name="T0" fmla="*/ 112 w 219"/>
                  <a:gd name="T1" fmla="*/ 333 h 333"/>
                  <a:gd name="T2" fmla="*/ 103 w 219"/>
                  <a:gd name="T3" fmla="*/ 318 h 333"/>
                  <a:gd name="T4" fmla="*/ 39 w 219"/>
                  <a:gd name="T5" fmla="*/ 206 h 333"/>
                  <a:gd name="T6" fmla="*/ 11 w 219"/>
                  <a:gd name="T7" fmla="*/ 133 h 333"/>
                  <a:gd name="T8" fmla="*/ 91 w 219"/>
                  <a:gd name="T9" fmla="*/ 10 h 333"/>
                  <a:gd name="T10" fmla="*/ 199 w 219"/>
                  <a:gd name="T11" fmla="*/ 55 h 333"/>
                  <a:gd name="T12" fmla="*/ 212 w 219"/>
                  <a:gd name="T13" fmla="*/ 139 h 333"/>
                  <a:gd name="T14" fmla="*/ 185 w 219"/>
                  <a:gd name="T15" fmla="*/ 207 h 333"/>
                  <a:gd name="T16" fmla="*/ 113 w 219"/>
                  <a:gd name="T17" fmla="*/ 331 h 333"/>
                  <a:gd name="T18" fmla="*/ 112 w 219"/>
                  <a:gd name="T19" fmla="*/ 333 h 333"/>
                  <a:gd name="T20" fmla="*/ 112 w 219"/>
                  <a:gd name="T21" fmla="*/ 145 h 333"/>
                  <a:gd name="T22" fmla="*/ 149 w 219"/>
                  <a:gd name="T23" fmla="*/ 108 h 333"/>
                  <a:gd name="T24" fmla="*/ 112 w 219"/>
                  <a:gd name="T25" fmla="*/ 71 h 333"/>
                  <a:gd name="T26" fmla="*/ 75 w 219"/>
                  <a:gd name="T27" fmla="*/ 108 h 333"/>
                  <a:gd name="T28" fmla="*/ 112 w 219"/>
                  <a:gd name="T29" fmla="*/ 145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9" h="333">
                    <a:moveTo>
                      <a:pt x="112" y="333"/>
                    </a:moveTo>
                    <a:cubicBezTo>
                      <a:pt x="109" y="328"/>
                      <a:pt x="106" y="323"/>
                      <a:pt x="103" y="318"/>
                    </a:cubicBezTo>
                    <a:cubicBezTo>
                      <a:pt x="81" y="280"/>
                      <a:pt x="59" y="243"/>
                      <a:pt x="39" y="206"/>
                    </a:cubicBezTo>
                    <a:cubicBezTo>
                      <a:pt x="26" y="183"/>
                      <a:pt x="16" y="159"/>
                      <a:pt x="11" y="133"/>
                    </a:cubicBezTo>
                    <a:cubicBezTo>
                      <a:pt x="0" y="76"/>
                      <a:pt x="34" y="23"/>
                      <a:pt x="91" y="10"/>
                    </a:cubicBezTo>
                    <a:cubicBezTo>
                      <a:pt x="131" y="0"/>
                      <a:pt x="177" y="19"/>
                      <a:pt x="199" y="55"/>
                    </a:cubicBezTo>
                    <a:cubicBezTo>
                      <a:pt x="215" y="81"/>
                      <a:pt x="219" y="109"/>
                      <a:pt x="212" y="139"/>
                    </a:cubicBezTo>
                    <a:cubicBezTo>
                      <a:pt x="206" y="163"/>
                      <a:pt x="197" y="186"/>
                      <a:pt x="185" y="207"/>
                    </a:cubicBezTo>
                    <a:cubicBezTo>
                      <a:pt x="161" y="249"/>
                      <a:pt x="137" y="290"/>
                      <a:pt x="113" y="331"/>
                    </a:cubicBezTo>
                    <a:cubicBezTo>
                      <a:pt x="113" y="332"/>
                      <a:pt x="113" y="332"/>
                      <a:pt x="112" y="333"/>
                    </a:cubicBezTo>
                    <a:close/>
                    <a:moveTo>
                      <a:pt x="112" y="145"/>
                    </a:moveTo>
                    <a:cubicBezTo>
                      <a:pt x="132" y="145"/>
                      <a:pt x="149" y="129"/>
                      <a:pt x="149" y="108"/>
                    </a:cubicBezTo>
                    <a:cubicBezTo>
                      <a:pt x="149" y="88"/>
                      <a:pt x="132" y="71"/>
                      <a:pt x="112" y="71"/>
                    </a:cubicBezTo>
                    <a:cubicBezTo>
                      <a:pt x="92" y="71"/>
                      <a:pt x="75" y="88"/>
                      <a:pt x="75" y="108"/>
                    </a:cubicBezTo>
                    <a:cubicBezTo>
                      <a:pt x="75" y="128"/>
                      <a:pt x="92" y="145"/>
                      <a:pt x="112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243"/>
              <p:cNvSpPr>
                <a:spLocks noEditPoints="1"/>
              </p:cNvSpPr>
              <p:nvPr/>
            </p:nvSpPr>
            <p:spPr bwMode="auto">
              <a:xfrm>
                <a:off x="6831103" y="-93837"/>
                <a:ext cx="602303" cy="198536"/>
              </a:xfrm>
              <a:custGeom>
                <a:avLst/>
                <a:gdLst>
                  <a:gd name="T0" fmla="*/ 246 w 379"/>
                  <a:gd name="T1" fmla="*/ 28 h 124"/>
                  <a:gd name="T2" fmla="*/ 262 w 379"/>
                  <a:gd name="T3" fmla="*/ 2 h 124"/>
                  <a:gd name="T4" fmla="*/ 266 w 379"/>
                  <a:gd name="T5" fmla="*/ 1 h 124"/>
                  <a:gd name="T6" fmla="*/ 314 w 379"/>
                  <a:gd name="T7" fmla="*/ 1 h 124"/>
                  <a:gd name="T8" fmla="*/ 318 w 379"/>
                  <a:gd name="T9" fmla="*/ 3 h 124"/>
                  <a:gd name="T10" fmla="*/ 378 w 379"/>
                  <a:gd name="T11" fmla="*/ 123 h 124"/>
                  <a:gd name="T12" fmla="*/ 378 w 379"/>
                  <a:gd name="T13" fmla="*/ 124 h 124"/>
                  <a:gd name="T14" fmla="*/ 0 w 379"/>
                  <a:gd name="T15" fmla="*/ 124 h 124"/>
                  <a:gd name="T16" fmla="*/ 1 w 379"/>
                  <a:gd name="T17" fmla="*/ 121 h 124"/>
                  <a:gd name="T18" fmla="*/ 59 w 379"/>
                  <a:gd name="T19" fmla="*/ 4 h 124"/>
                  <a:gd name="T20" fmla="*/ 66 w 379"/>
                  <a:gd name="T21" fmla="*/ 0 h 124"/>
                  <a:gd name="T22" fmla="*/ 112 w 379"/>
                  <a:gd name="T23" fmla="*/ 0 h 124"/>
                  <a:gd name="T24" fmla="*/ 118 w 379"/>
                  <a:gd name="T25" fmla="*/ 4 h 124"/>
                  <a:gd name="T26" fmla="*/ 132 w 379"/>
                  <a:gd name="T27" fmla="*/ 28 h 124"/>
                  <a:gd name="T28" fmla="*/ 87 w 379"/>
                  <a:gd name="T29" fmla="*/ 28 h 124"/>
                  <a:gd name="T30" fmla="*/ 97 w 379"/>
                  <a:gd name="T31" fmla="*/ 53 h 124"/>
                  <a:gd name="T32" fmla="*/ 141 w 379"/>
                  <a:gd name="T33" fmla="*/ 52 h 124"/>
                  <a:gd name="T34" fmla="*/ 149 w 379"/>
                  <a:gd name="T35" fmla="*/ 57 h 124"/>
                  <a:gd name="T36" fmla="*/ 155 w 379"/>
                  <a:gd name="T37" fmla="*/ 66 h 124"/>
                  <a:gd name="T38" fmla="*/ 134 w 379"/>
                  <a:gd name="T39" fmla="*/ 67 h 124"/>
                  <a:gd name="T40" fmla="*/ 130 w 379"/>
                  <a:gd name="T41" fmla="*/ 69 h 124"/>
                  <a:gd name="T42" fmla="*/ 118 w 379"/>
                  <a:gd name="T43" fmla="*/ 97 h 124"/>
                  <a:gd name="T44" fmla="*/ 271 w 379"/>
                  <a:gd name="T45" fmla="*/ 97 h 124"/>
                  <a:gd name="T46" fmla="*/ 259 w 379"/>
                  <a:gd name="T47" fmla="*/ 68 h 124"/>
                  <a:gd name="T48" fmla="*/ 255 w 379"/>
                  <a:gd name="T49" fmla="*/ 67 h 124"/>
                  <a:gd name="T50" fmla="*/ 229 w 379"/>
                  <a:gd name="T51" fmla="*/ 66 h 124"/>
                  <a:gd name="T52" fmla="*/ 224 w 379"/>
                  <a:gd name="T53" fmla="*/ 66 h 124"/>
                  <a:gd name="T54" fmla="*/ 231 w 379"/>
                  <a:gd name="T55" fmla="*/ 54 h 124"/>
                  <a:gd name="T56" fmla="*/ 236 w 379"/>
                  <a:gd name="T57" fmla="*/ 53 h 124"/>
                  <a:gd name="T58" fmla="*/ 306 w 379"/>
                  <a:gd name="T59" fmla="*/ 53 h 124"/>
                  <a:gd name="T60" fmla="*/ 312 w 379"/>
                  <a:gd name="T61" fmla="*/ 53 h 124"/>
                  <a:gd name="T62" fmla="*/ 300 w 379"/>
                  <a:gd name="T63" fmla="*/ 30 h 124"/>
                  <a:gd name="T64" fmla="*/ 296 w 379"/>
                  <a:gd name="T65" fmla="*/ 28 h 124"/>
                  <a:gd name="T66" fmla="*/ 253 w 379"/>
                  <a:gd name="T67" fmla="*/ 28 h 124"/>
                  <a:gd name="T68" fmla="*/ 246 w 379"/>
                  <a:gd name="T69" fmla="*/ 28 h 124"/>
                  <a:gd name="T70" fmla="*/ 75 w 379"/>
                  <a:gd name="T71" fmla="*/ 35 h 124"/>
                  <a:gd name="T72" fmla="*/ 44 w 379"/>
                  <a:gd name="T73" fmla="*/ 96 h 124"/>
                  <a:gd name="T74" fmla="*/ 46 w 379"/>
                  <a:gd name="T75" fmla="*/ 97 h 124"/>
                  <a:gd name="T76" fmla="*/ 99 w 379"/>
                  <a:gd name="T77" fmla="*/ 97 h 124"/>
                  <a:gd name="T78" fmla="*/ 103 w 379"/>
                  <a:gd name="T79" fmla="*/ 94 h 124"/>
                  <a:gd name="T80" fmla="*/ 112 w 379"/>
                  <a:gd name="T81" fmla="*/ 74 h 124"/>
                  <a:gd name="T82" fmla="*/ 115 w 379"/>
                  <a:gd name="T83" fmla="*/ 66 h 124"/>
                  <a:gd name="T84" fmla="*/ 93 w 379"/>
                  <a:gd name="T85" fmla="*/ 67 h 124"/>
                  <a:gd name="T86" fmla="*/ 85 w 379"/>
                  <a:gd name="T87" fmla="*/ 62 h 124"/>
                  <a:gd name="T88" fmla="*/ 75 w 379"/>
                  <a:gd name="T89" fmla="*/ 35 h 124"/>
                  <a:gd name="T90" fmla="*/ 273 w 379"/>
                  <a:gd name="T91" fmla="*/ 66 h 124"/>
                  <a:gd name="T92" fmla="*/ 285 w 379"/>
                  <a:gd name="T93" fmla="*/ 95 h 124"/>
                  <a:gd name="T94" fmla="*/ 289 w 379"/>
                  <a:gd name="T95" fmla="*/ 97 h 124"/>
                  <a:gd name="T96" fmla="*/ 327 w 379"/>
                  <a:gd name="T97" fmla="*/ 97 h 124"/>
                  <a:gd name="T98" fmla="*/ 334 w 379"/>
                  <a:gd name="T99" fmla="*/ 97 h 124"/>
                  <a:gd name="T100" fmla="*/ 320 w 379"/>
                  <a:gd name="T101" fmla="*/ 68 h 124"/>
                  <a:gd name="T102" fmla="*/ 317 w 379"/>
                  <a:gd name="T103" fmla="*/ 67 h 124"/>
                  <a:gd name="T104" fmla="*/ 273 w 379"/>
                  <a:gd name="T105" fmla="*/ 66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9" h="124">
                    <a:moveTo>
                      <a:pt x="246" y="28"/>
                    </a:moveTo>
                    <a:cubicBezTo>
                      <a:pt x="252" y="19"/>
                      <a:pt x="257" y="10"/>
                      <a:pt x="262" y="2"/>
                    </a:cubicBezTo>
                    <a:cubicBezTo>
                      <a:pt x="262" y="1"/>
                      <a:pt x="264" y="1"/>
                      <a:pt x="266" y="1"/>
                    </a:cubicBezTo>
                    <a:cubicBezTo>
                      <a:pt x="282" y="0"/>
                      <a:pt x="298" y="0"/>
                      <a:pt x="314" y="1"/>
                    </a:cubicBezTo>
                    <a:cubicBezTo>
                      <a:pt x="315" y="1"/>
                      <a:pt x="317" y="2"/>
                      <a:pt x="318" y="3"/>
                    </a:cubicBezTo>
                    <a:cubicBezTo>
                      <a:pt x="338" y="43"/>
                      <a:pt x="358" y="83"/>
                      <a:pt x="378" y="123"/>
                    </a:cubicBezTo>
                    <a:cubicBezTo>
                      <a:pt x="379" y="124"/>
                      <a:pt x="378" y="124"/>
                      <a:pt x="378" y="124"/>
                    </a:cubicBezTo>
                    <a:cubicBezTo>
                      <a:pt x="252" y="124"/>
                      <a:pt x="126" y="124"/>
                      <a:pt x="0" y="124"/>
                    </a:cubicBezTo>
                    <a:cubicBezTo>
                      <a:pt x="0" y="123"/>
                      <a:pt x="0" y="122"/>
                      <a:pt x="1" y="121"/>
                    </a:cubicBezTo>
                    <a:cubicBezTo>
                      <a:pt x="20" y="82"/>
                      <a:pt x="40" y="43"/>
                      <a:pt x="59" y="4"/>
                    </a:cubicBezTo>
                    <a:cubicBezTo>
                      <a:pt x="61" y="1"/>
                      <a:pt x="62" y="0"/>
                      <a:pt x="66" y="0"/>
                    </a:cubicBezTo>
                    <a:cubicBezTo>
                      <a:pt x="81" y="1"/>
                      <a:pt x="96" y="0"/>
                      <a:pt x="112" y="0"/>
                    </a:cubicBezTo>
                    <a:cubicBezTo>
                      <a:pt x="114" y="0"/>
                      <a:pt x="116" y="1"/>
                      <a:pt x="118" y="4"/>
                    </a:cubicBezTo>
                    <a:cubicBezTo>
                      <a:pt x="122" y="11"/>
                      <a:pt x="127" y="19"/>
                      <a:pt x="132" y="28"/>
                    </a:cubicBezTo>
                    <a:cubicBezTo>
                      <a:pt x="117" y="28"/>
                      <a:pt x="102" y="28"/>
                      <a:pt x="87" y="28"/>
                    </a:cubicBezTo>
                    <a:cubicBezTo>
                      <a:pt x="90" y="37"/>
                      <a:pt x="94" y="44"/>
                      <a:pt x="97" y="53"/>
                    </a:cubicBezTo>
                    <a:cubicBezTo>
                      <a:pt x="112" y="53"/>
                      <a:pt x="126" y="53"/>
                      <a:pt x="141" y="52"/>
                    </a:cubicBezTo>
                    <a:cubicBezTo>
                      <a:pt x="145" y="52"/>
                      <a:pt x="147" y="53"/>
                      <a:pt x="149" y="57"/>
                    </a:cubicBezTo>
                    <a:cubicBezTo>
                      <a:pt x="150" y="60"/>
                      <a:pt x="152" y="63"/>
                      <a:pt x="155" y="66"/>
                    </a:cubicBezTo>
                    <a:cubicBezTo>
                      <a:pt x="147" y="66"/>
                      <a:pt x="141" y="66"/>
                      <a:pt x="134" y="67"/>
                    </a:cubicBezTo>
                    <a:cubicBezTo>
                      <a:pt x="133" y="67"/>
                      <a:pt x="130" y="68"/>
                      <a:pt x="130" y="69"/>
                    </a:cubicBezTo>
                    <a:cubicBezTo>
                      <a:pt x="126" y="78"/>
                      <a:pt x="122" y="87"/>
                      <a:pt x="118" y="97"/>
                    </a:cubicBezTo>
                    <a:cubicBezTo>
                      <a:pt x="169" y="97"/>
                      <a:pt x="219" y="97"/>
                      <a:pt x="271" y="97"/>
                    </a:cubicBezTo>
                    <a:cubicBezTo>
                      <a:pt x="267" y="87"/>
                      <a:pt x="263" y="77"/>
                      <a:pt x="259" y="68"/>
                    </a:cubicBezTo>
                    <a:cubicBezTo>
                      <a:pt x="258" y="67"/>
                      <a:pt x="256" y="67"/>
                      <a:pt x="255" y="67"/>
                    </a:cubicBezTo>
                    <a:cubicBezTo>
                      <a:pt x="246" y="66"/>
                      <a:pt x="238" y="66"/>
                      <a:pt x="229" y="66"/>
                    </a:cubicBezTo>
                    <a:cubicBezTo>
                      <a:pt x="228" y="66"/>
                      <a:pt x="226" y="66"/>
                      <a:pt x="224" y="66"/>
                    </a:cubicBezTo>
                    <a:cubicBezTo>
                      <a:pt x="226" y="62"/>
                      <a:pt x="229" y="58"/>
                      <a:pt x="231" y="54"/>
                    </a:cubicBezTo>
                    <a:cubicBezTo>
                      <a:pt x="232" y="53"/>
                      <a:pt x="234" y="53"/>
                      <a:pt x="236" y="53"/>
                    </a:cubicBezTo>
                    <a:cubicBezTo>
                      <a:pt x="259" y="53"/>
                      <a:pt x="283" y="53"/>
                      <a:pt x="306" y="53"/>
                    </a:cubicBezTo>
                    <a:cubicBezTo>
                      <a:pt x="308" y="53"/>
                      <a:pt x="309" y="53"/>
                      <a:pt x="312" y="53"/>
                    </a:cubicBezTo>
                    <a:cubicBezTo>
                      <a:pt x="308" y="45"/>
                      <a:pt x="304" y="37"/>
                      <a:pt x="300" y="30"/>
                    </a:cubicBezTo>
                    <a:cubicBezTo>
                      <a:pt x="300" y="29"/>
                      <a:pt x="297" y="28"/>
                      <a:pt x="296" y="28"/>
                    </a:cubicBezTo>
                    <a:cubicBezTo>
                      <a:pt x="281" y="28"/>
                      <a:pt x="267" y="28"/>
                      <a:pt x="253" y="28"/>
                    </a:cubicBezTo>
                    <a:cubicBezTo>
                      <a:pt x="251" y="28"/>
                      <a:pt x="249" y="28"/>
                      <a:pt x="246" y="28"/>
                    </a:cubicBezTo>
                    <a:close/>
                    <a:moveTo>
                      <a:pt x="75" y="35"/>
                    </a:moveTo>
                    <a:cubicBezTo>
                      <a:pt x="64" y="56"/>
                      <a:pt x="54" y="76"/>
                      <a:pt x="44" y="96"/>
                    </a:cubicBezTo>
                    <a:cubicBezTo>
                      <a:pt x="45" y="97"/>
                      <a:pt x="46" y="97"/>
                      <a:pt x="46" y="97"/>
                    </a:cubicBezTo>
                    <a:cubicBezTo>
                      <a:pt x="64" y="97"/>
                      <a:pt x="82" y="97"/>
                      <a:pt x="99" y="97"/>
                    </a:cubicBezTo>
                    <a:cubicBezTo>
                      <a:pt x="101" y="97"/>
                      <a:pt x="103" y="95"/>
                      <a:pt x="103" y="94"/>
                    </a:cubicBezTo>
                    <a:cubicBezTo>
                      <a:pt x="107" y="88"/>
                      <a:pt x="109" y="81"/>
                      <a:pt x="112" y="74"/>
                    </a:cubicBezTo>
                    <a:cubicBezTo>
                      <a:pt x="113" y="72"/>
                      <a:pt x="114" y="69"/>
                      <a:pt x="115" y="66"/>
                    </a:cubicBezTo>
                    <a:cubicBezTo>
                      <a:pt x="107" y="66"/>
                      <a:pt x="100" y="66"/>
                      <a:pt x="93" y="67"/>
                    </a:cubicBezTo>
                    <a:cubicBezTo>
                      <a:pt x="89" y="67"/>
                      <a:pt x="87" y="66"/>
                      <a:pt x="85" y="62"/>
                    </a:cubicBezTo>
                    <a:cubicBezTo>
                      <a:pt x="82" y="53"/>
                      <a:pt x="79" y="45"/>
                      <a:pt x="75" y="35"/>
                    </a:cubicBezTo>
                    <a:close/>
                    <a:moveTo>
                      <a:pt x="273" y="66"/>
                    </a:moveTo>
                    <a:cubicBezTo>
                      <a:pt x="277" y="76"/>
                      <a:pt x="281" y="86"/>
                      <a:pt x="285" y="95"/>
                    </a:cubicBezTo>
                    <a:cubicBezTo>
                      <a:pt x="286" y="96"/>
                      <a:pt x="288" y="97"/>
                      <a:pt x="289" y="97"/>
                    </a:cubicBezTo>
                    <a:cubicBezTo>
                      <a:pt x="302" y="97"/>
                      <a:pt x="315" y="97"/>
                      <a:pt x="327" y="97"/>
                    </a:cubicBezTo>
                    <a:cubicBezTo>
                      <a:pt x="329" y="97"/>
                      <a:pt x="331" y="97"/>
                      <a:pt x="334" y="97"/>
                    </a:cubicBezTo>
                    <a:cubicBezTo>
                      <a:pt x="329" y="87"/>
                      <a:pt x="324" y="77"/>
                      <a:pt x="320" y="68"/>
                    </a:cubicBezTo>
                    <a:cubicBezTo>
                      <a:pt x="319" y="67"/>
                      <a:pt x="318" y="67"/>
                      <a:pt x="317" y="67"/>
                    </a:cubicBezTo>
                    <a:cubicBezTo>
                      <a:pt x="303" y="66"/>
                      <a:pt x="288" y="66"/>
                      <a:pt x="27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3074" name="Picture 2" descr="Image result for netflix 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8417" y="1367102"/>
              <a:ext cx="2477729" cy="669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Image result for amazon aw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0094" y="2229173"/>
              <a:ext cx="2674374" cy="1069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Image result for salesforce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1371" y="3539658"/>
              <a:ext cx="1651820" cy="1136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Image result for google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0262" y="4935054"/>
              <a:ext cx="2585884" cy="861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Arrow: Right 27"/>
            <p:cNvSpPr/>
            <p:nvPr/>
          </p:nvSpPr>
          <p:spPr>
            <a:xfrm>
              <a:off x="4021399" y="1215236"/>
              <a:ext cx="835736" cy="967525"/>
            </a:xfrm>
            <a:prstGeom prst="rightArrow">
              <a:avLst>
                <a:gd name="adj1" fmla="val 99079"/>
                <a:gd name="adj2" fmla="val 500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row: Right 38"/>
            <p:cNvSpPr/>
            <p:nvPr/>
          </p:nvSpPr>
          <p:spPr>
            <a:xfrm>
              <a:off x="4021399" y="2417947"/>
              <a:ext cx="835736" cy="967525"/>
            </a:xfrm>
            <a:prstGeom prst="rightArrow">
              <a:avLst>
                <a:gd name="adj1" fmla="val 99079"/>
                <a:gd name="adj2" fmla="val 500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row: Right 39"/>
            <p:cNvSpPr/>
            <p:nvPr/>
          </p:nvSpPr>
          <p:spPr>
            <a:xfrm>
              <a:off x="4021399" y="3620658"/>
              <a:ext cx="835736" cy="967525"/>
            </a:xfrm>
            <a:prstGeom prst="rightArrow">
              <a:avLst>
                <a:gd name="adj1" fmla="val 99079"/>
                <a:gd name="adj2" fmla="val 500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row: Right 40"/>
            <p:cNvSpPr/>
            <p:nvPr/>
          </p:nvSpPr>
          <p:spPr>
            <a:xfrm>
              <a:off x="4021399" y="4828591"/>
              <a:ext cx="835736" cy="967525"/>
            </a:xfrm>
            <a:prstGeom prst="rightArrow">
              <a:avLst>
                <a:gd name="adj1" fmla="val 99079"/>
                <a:gd name="adj2" fmla="val 500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6226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5"/>
          <p:cNvSpPr txBox="1">
            <a:spLocks/>
          </p:cNvSpPr>
          <p:nvPr/>
        </p:nvSpPr>
        <p:spPr>
          <a:xfrm>
            <a:off x="2" y="134972"/>
            <a:ext cx="6652896" cy="573340"/>
          </a:xfrm>
          <a:prstGeom prst="rect">
            <a:avLst/>
          </a:prstGeom>
          <a:solidFill>
            <a:srgbClr val="0199DB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342892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dirty="0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rPr>
              <a:t>MIÉRT JÓ AZ API ALAPÚ ALKALMAZÁS FEJLESZTÉS?</a:t>
            </a:r>
            <a:endParaRPr lang="en-US" sz="2400" b="1" dirty="0">
              <a:solidFill>
                <a:schemeClr val="bg1"/>
              </a:solidFill>
              <a:latin typeface="+mn-lt"/>
              <a:ea typeface="Helvetica" charset="0"/>
              <a:cs typeface="Helvetica" charset="0"/>
            </a:endParaRPr>
          </a:p>
        </p:txBody>
      </p:sp>
      <p:sp>
        <p:nvSpPr>
          <p:cNvPr id="12" name="Rechteck 28"/>
          <p:cNvSpPr/>
          <p:nvPr/>
        </p:nvSpPr>
        <p:spPr>
          <a:xfrm>
            <a:off x="306816" y="3597713"/>
            <a:ext cx="1765824" cy="2110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72000" rtlCol="0" anchor="t" anchorCtr="0"/>
          <a:lstStyle/>
          <a:p>
            <a:pPr>
              <a:spcAft>
                <a:spcPts val="600"/>
              </a:spcAft>
            </a:pPr>
            <a:r>
              <a:rPr 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RUGALMAS</a:t>
            </a:r>
            <a:br>
              <a:rPr 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endParaRPr lang="hu-HU" sz="1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Ha API alapú stratégiát alakítunk ki, akkor nem csupán megfelelünk a PSD2-nek, hanem egy rugalmas architektúrát és infrastruktúrát alakíthatunk ki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Rechteck 4"/>
          <p:cNvSpPr/>
          <p:nvPr/>
        </p:nvSpPr>
        <p:spPr>
          <a:xfrm>
            <a:off x="317457" y="3119103"/>
            <a:ext cx="1655661" cy="2633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Rechteck 32"/>
          <p:cNvSpPr/>
          <p:nvPr/>
        </p:nvSpPr>
        <p:spPr>
          <a:xfrm>
            <a:off x="317457" y="3119103"/>
            <a:ext cx="1652458" cy="263349"/>
          </a:xfrm>
          <a:prstGeom prst="rect">
            <a:avLst/>
          </a:prstGeom>
          <a:solidFill>
            <a:srgbClr val="019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Rechteck 29"/>
          <p:cNvSpPr/>
          <p:nvPr/>
        </p:nvSpPr>
        <p:spPr>
          <a:xfrm>
            <a:off x="2498028" y="3119103"/>
            <a:ext cx="1655661" cy="2633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Rechteck 33"/>
          <p:cNvSpPr/>
          <p:nvPr/>
        </p:nvSpPr>
        <p:spPr>
          <a:xfrm>
            <a:off x="2498028" y="3119103"/>
            <a:ext cx="1676494" cy="26334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30"/>
          <p:cNvSpPr/>
          <p:nvPr/>
        </p:nvSpPr>
        <p:spPr>
          <a:xfrm>
            <a:off x="4719131" y="3119103"/>
            <a:ext cx="1655661" cy="2633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Rechteck 34"/>
          <p:cNvSpPr/>
          <p:nvPr/>
        </p:nvSpPr>
        <p:spPr>
          <a:xfrm>
            <a:off x="4719130" y="3119103"/>
            <a:ext cx="1655662" cy="263349"/>
          </a:xfrm>
          <a:prstGeom prst="rect">
            <a:avLst/>
          </a:prstGeom>
          <a:solidFill>
            <a:srgbClr val="FFC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Rechteck 31"/>
          <p:cNvSpPr/>
          <p:nvPr/>
        </p:nvSpPr>
        <p:spPr>
          <a:xfrm>
            <a:off x="6910040" y="3119103"/>
            <a:ext cx="1655661" cy="2633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Rechteck 35"/>
          <p:cNvSpPr/>
          <p:nvPr/>
        </p:nvSpPr>
        <p:spPr>
          <a:xfrm>
            <a:off x="6893178" y="3119103"/>
            <a:ext cx="1681594" cy="2633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29" name="Gruppieren 5"/>
          <p:cNvGrpSpPr/>
          <p:nvPr/>
        </p:nvGrpSpPr>
        <p:grpSpPr>
          <a:xfrm>
            <a:off x="2233971" y="1448611"/>
            <a:ext cx="4418926" cy="4696550"/>
            <a:chOff x="3110449" y="1555199"/>
            <a:chExt cx="5891135" cy="3526464"/>
          </a:xfrm>
        </p:grpSpPr>
        <p:cxnSp>
          <p:nvCxnSpPr>
            <p:cNvPr id="30" name="Gerader Verbinder 10"/>
            <p:cNvCxnSpPr/>
            <p:nvPr/>
          </p:nvCxnSpPr>
          <p:spPr>
            <a:xfrm>
              <a:off x="6093492" y="1555199"/>
              <a:ext cx="0" cy="3526464"/>
            </a:xfrm>
            <a:prstGeom prst="line">
              <a:avLst/>
            </a:prstGeom>
            <a:ln w="19050">
              <a:solidFill>
                <a:srgbClr val="B2B2B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56"/>
            <p:cNvCxnSpPr/>
            <p:nvPr/>
          </p:nvCxnSpPr>
          <p:spPr>
            <a:xfrm>
              <a:off x="3110449" y="1555199"/>
              <a:ext cx="0" cy="3526464"/>
            </a:xfrm>
            <a:prstGeom prst="line">
              <a:avLst/>
            </a:prstGeom>
            <a:ln w="19050">
              <a:solidFill>
                <a:srgbClr val="B2B2B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57"/>
            <p:cNvCxnSpPr/>
            <p:nvPr/>
          </p:nvCxnSpPr>
          <p:spPr>
            <a:xfrm>
              <a:off x="9001584" y="1555199"/>
              <a:ext cx="0" cy="3526464"/>
            </a:xfrm>
            <a:prstGeom prst="line">
              <a:avLst/>
            </a:prstGeom>
            <a:ln w="19050">
              <a:solidFill>
                <a:srgbClr val="B2B2B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hteck 37"/>
          <p:cNvSpPr/>
          <p:nvPr/>
        </p:nvSpPr>
        <p:spPr>
          <a:xfrm>
            <a:off x="2479275" y="3597713"/>
            <a:ext cx="1751989" cy="2110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72000" rtlCol="0" anchor="t" anchorCtr="0"/>
          <a:lstStyle/>
          <a:p>
            <a:pPr>
              <a:spcAft>
                <a:spcPts val="600"/>
              </a:spcAft>
            </a:pPr>
            <a:r>
              <a:rPr 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DOKUMENTÁLT</a:t>
            </a:r>
            <a:br>
              <a:rPr 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endParaRPr lang="hu-HU" sz="1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Az API, csak akkor ér valamit, ha az dokumentált és verziózott. A verziók lehetőséget teremtenek akár A/B tesztelésre is.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4" name="Rechteck 38"/>
          <p:cNvSpPr/>
          <p:nvPr/>
        </p:nvSpPr>
        <p:spPr>
          <a:xfrm>
            <a:off x="4711054" y="3597713"/>
            <a:ext cx="1687735" cy="2110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72000" rtlCol="0" anchor="t" anchorCtr="0"/>
          <a:lstStyle/>
          <a:p>
            <a:pPr>
              <a:spcAft>
                <a:spcPts val="600"/>
              </a:spcAft>
            </a:pPr>
            <a:r>
              <a:rPr 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GYORS ÉS HATÉKONY</a:t>
            </a:r>
            <a:br>
              <a:rPr 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API alapokon a fejlesztés, egyszerűbb, áttekinhetőbb és gyorsabbá válik. És nem csak a bankok által adott API-kra igaz. Lehetőség van mások API-t is beépíteni.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5" name="Rechteck 39"/>
          <p:cNvSpPr/>
          <p:nvPr/>
        </p:nvSpPr>
        <p:spPr>
          <a:xfrm>
            <a:off x="6887037" y="3597713"/>
            <a:ext cx="1814511" cy="2110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72000" rtlCol="0" anchor="t" anchorCtr="0"/>
          <a:lstStyle/>
          <a:p>
            <a:pPr>
              <a:spcAft>
                <a:spcPts val="600"/>
              </a:spcAft>
            </a:pPr>
            <a:r>
              <a:rPr 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MODULÁRIS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b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</a:b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A funkciók és az API-k mentén fontos, hogy modulárisan alakítsuk ki ezeket, hogy önállóan tesztelhetőek és release-elhetőek legyenek.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44" name="Gruppieren 454"/>
          <p:cNvGrpSpPr/>
          <p:nvPr/>
        </p:nvGrpSpPr>
        <p:grpSpPr>
          <a:xfrm>
            <a:off x="5137554" y="1640500"/>
            <a:ext cx="843879" cy="995483"/>
            <a:chOff x="11620527" y="2505581"/>
            <a:chExt cx="555458" cy="655246"/>
          </a:xfrm>
        </p:grpSpPr>
        <p:sp>
          <p:nvSpPr>
            <p:cNvPr id="45" name="Freeform 1448"/>
            <p:cNvSpPr>
              <a:spLocks noEditPoints="1"/>
            </p:cNvSpPr>
            <p:nvPr/>
          </p:nvSpPr>
          <p:spPr bwMode="auto">
            <a:xfrm>
              <a:off x="11620527" y="2605371"/>
              <a:ext cx="555458" cy="555456"/>
            </a:xfrm>
            <a:custGeom>
              <a:avLst/>
              <a:gdLst>
                <a:gd name="T0" fmla="*/ 174 w 349"/>
                <a:gd name="T1" fmla="*/ 0 h 349"/>
                <a:gd name="T2" fmla="*/ 349 w 349"/>
                <a:gd name="T3" fmla="*/ 175 h 349"/>
                <a:gd name="T4" fmla="*/ 174 w 349"/>
                <a:gd name="T5" fmla="*/ 349 h 349"/>
                <a:gd name="T6" fmla="*/ 0 w 349"/>
                <a:gd name="T7" fmla="*/ 175 h 349"/>
                <a:gd name="T8" fmla="*/ 174 w 349"/>
                <a:gd name="T9" fmla="*/ 0 h 349"/>
                <a:gd name="T10" fmla="*/ 175 w 349"/>
                <a:gd name="T11" fmla="*/ 46 h 349"/>
                <a:gd name="T12" fmla="*/ 46 w 349"/>
                <a:gd name="T13" fmla="*/ 174 h 349"/>
                <a:gd name="T14" fmla="*/ 174 w 349"/>
                <a:gd name="T15" fmla="*/ 304 h 349"/>
                <a:gd name="T16" fmla="*/ 303 w 349"/>
                <a:gd name="T17" fmla="*/ 175 h 349"/>
                <a:gd name="T18" fmla="*/ 175 w 349"/>
                <a:gd name="T19" fmla="*/ 4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9" h="349">
                  <a:moveTo>
                    <a:pt x="174" y="0"/>
                  </a:moveTo>
                  <a:cubicBezTo>
                    <a:pt x="271" y="0"/>
                    <a:pt x="349" y="78"/>
                    <a:pt x="349" y="175"/>
                  </a:cubicBezTo>
                  <a:cubicBezTo>
                    <a:pt x="349" y="271"/>
                    <a:pt x="270" y="349"/>
                    <a:pt x="174" y="349"/>
                  </a:cubicBezTo>
                  <a:cubicBezTo>
                    <a:pt x="78" y="349"/>
                    <a:pt x="0" y="271"/>
                    <a:pt x="0" y="175"/>
                  </a:cubicBezTo>
                  <a:cubicBezTo>
                    <a:pt x="0" y="79"/>
                    <a:pt x="78" y="0"/>
                    <a:pt x="174" y="0"/>
                  </a:cubicBezTo>
                  <a:close/>
                  <a:moveTo>
                    <a:pt x="175" y="46"/>
                  </a:moveTo>
                  <a:cubicBezTo>
                    <a:pt x="104" y="45"/>
                    <a:pt x="46" y="103"/>
                    <a:pt x="46" y="174"/>
                  </a:cubicBezTo>
                  <a:cubicBezTo>
                    <a:pt x="45" y="245"/>
                    <a:pt x="103" y="303"/>
                    <a:pt x="174" y="304"/>
                  </a:cubicBezTo>
                  <a:cubicBezTo>
                    <a:pt x="245" y="304"/>
                    <a:pt x="302" y="247"/>
                    <a:pt x="303" y="175"/>
                  </a:cubicBezTo>
                  <a:cubicBezTo>
                    <a:pt x="304" y="104"/>
                    <a:pt x="246" y="46"/>
                    <a:pt x="175" y="46"/>
                  </a:cubicBezTo>
                  <a:close/>
                </a:path>
              </a:pathLst>
            </a:custGeom>
            <a:solidFill>
              <a:srgbClr val="FFCC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450"/>
            <p:cNvSpPr>
              <a:spLocks/>
            </p:cNvSpPr>
            <p:nvPr/>
          </p:nvSpPr>
          <p:spPr bwMode="auto">
            <a:xfrm>
              <a:off x="12002932" y="2616455"/>
              <a:ext cx="84769" cy="82537"/>
            </a:xfrm>
            <a:custGeom>
              <a:avLst/>
              <a:gdLst>
                <a:gd name="T0" fmla="*/ 34 w 54"/>
                <a:gd name="T1" fmla="*/ 53 h 53"/>
                <a:gd name="T2" fmla="*/ 0 w 54"/>
                <a:gd name="T3" fmla="*/ 30 h 53"/>
                <a:gd name="T4" fmla="*/ 21 w 54"/>
                <a:gd name="T5" fmla="*/ 0 h 53"/>
                <a:gd name="T6" fmla="*/ 54 w 54"/>
                <a:gd name="T7" fmla="*/ 23 h 53"/>
                <a:gd name="T8" fmla="*/ 34 w 54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34" y="53"/>
                  </a:moveTo>
                  <a:cubicBezTo>
                    <a:pt x="22" y="45"/>
                    <a:pt x="11" y="38"/>
                    <a:pt x="0" y="30"/>
                  </a:cubicBezTo>
                  <a:cubicBezTo>
                    <a:pt x="7" y="20"/>
                    <a:pt x="14" y="10"/>
                    <a:pt x="21" y="0"/>
                  </a:cubicBezTo>
                  <a:cubicBezTo>
                    <a:pt x="32" y="7"/>
                    <a:pt x="43" y="15"/>
                    <a:pt x="54" y="23"/>
                  </a:cubicBezTo>
                  <a:cubicBezTo>
                    <a:pt x="47" y="33"/>
                    <a:pt x="40" y="43"/>
                    <a:pt x="34" y="53"/>
                  </a:cubicBezTo>
                  <a:close/>
                </a:path>
              </a:pathLst>
            </a:custGeom>
            <a:solidFill>
              <a:srgbClr val="FFCC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451"/>
            <p:cNvSpPr>
              <a:spLocks noEditPoints="1"/>
            </p:cNvSpPr>
            <p:nvPr/>
          </p:nvSpPr>
          <p:spPr bwMode="auto">
            <a:xfrm>
              <a:off x="11691911" y="2678987"/>
              <a:ext cx="412690" cy="410458"/>
            </a:xfrm>
            <a:custGeom>
              <a:avLst/>
              <a:gdLst>
                <a:gd name="T0" fmla="*/ 130 w 259"/>
                <a:gd name="T1" fmla="*/ 1 h 259"/>
                <a:gd name="T2" fmla="*/ 258 w 259"/>
                <a:gd name="T3" fmla="*/ 130 h 259"/>
                <a:gd name="T4" fmla="*/ 129 w 259"/>
                <a:gd name="T5" fmla="*/ 259 h 259"/>
                <a:gd name="T6" fmla="*/ 1 w 259"/>
                <a:gd name="T7" fmla="*/ 129 h 259"/>
                <a:gd name="T8" fmla="*/ 130 w 259"/>
                <a:gd name="T9" fmla="*/ 1 h 259"/>
                <a:gd name="T10" fmla="*/ 163 w 259"/>
                <a:gd name="T11" fmla="*/ 140 h 259"/>
                <a:gd name="T12" fmla="*/ 152 w 259"/>
                <a:gd name="T13" fmla="*/ 115 h 259"/>
                <a:gd name="T14" fmla="*/ 146 w 259"/>
                <a:gd name="T15" fmla="*/ 104 h 259"/>
                <a:gd name="T16" fmla="*/ 134 w 259"/>
                <a:gd name="T17" fmla="*/ 26 h 259"/>
                <a:gd name="T18" fmla="*/ 130 w 259"/>
                <a:gd name="T19" fmla="*/ 21 h 259"/>
                <a:gd name="T20" fmla="*/ 126 w 259"/>
                <a:gd name="T21" fmla="*/ 26 h 259"/>
                <a:gd name="T22" fmla="*/ 115 w 259"/>
                <a:gd name="T23" fmla="*/ 107 h 259"/>
                <a:gd name="T24" fmla="*/ 111 w 259"/>
                <a:gd name="T25" fmla="*/ 114 h 259"/>
                <a:gd name="T26" fmla="*/ 102 w 259"/>
                <a:gd name="T27" fmla="*/ 153 h 259"/>
                <a:gd name="T28" fmla="*/ 139 w 259"/>
                <a:gd name="T29" fmla="*/ 170 h 259"/>
                <a:gd name="T30" fmla="*/ 163 w 259"/>
                <a:gd name="T31" fmla="*/ 14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9" h="259">
                  <a:moveTo>
                    <a:pt x="130" y="1"/>
                  </a:moveTo>
                  <a:cubicBezTo>
                    <a:pt x="201" y="1"/>
                    <a:pt x="259" y="59"/>
                    <a:pt x="258" y="130"/>
                  </a:cubicBezTo>
                  <a:cubicBezTo>
                    <a:pt x="257" y="202"/>
                    <a:pt x="200" y="259"/>
                    <a:pt x="129" y="259"/>
                  </a:cubicBezTo>
                  <a:cubicBezTo>
                    <a:pt x="58" y="258"/>
                    <a:pt x="0" y="200"/>
                    <a:pt x="1" y="129"/>
                  </a:cubicBezTo>
                  <a:cubicBezTo>
                    <a:pt x="1" y="58"/>
                    <a:pt x="59" y="0"/>
                    <a:pt x="130" y="1"/>
                  </a:cubicBezTo>
                  <a:close/>
                  <a:moveTo>
                    <a:pt x="163" y="140"/>
                  </a:moveTo>
                  <a:cubicBezTo>
                    <a:pt x="163" y="129"/>
                    <a:pt x="160" y="121"/>
                    <a:pt x="152" y="115"/>
                  </a:cubicBezTo>
                  <a:cubicBezTo>
                    <a:pt x="148" y="112"/>
                    <a:pt x="147" y="109"/>
                    <a:pt x="146" y="104"/>
                  </a:cubicBezTo>
                  <a:cubicBezTo>
                    <a:pt x="142" y="78"/>
                    <a:pt x="138" y="52"/>
                    <a:pt x="134" y="26"/>
                  </a:cubicBezTo>
                  <a:cubicBezTo>
                    <a:pt x="134" y="24"/>
                    <a:pt x="132" y="21"/>
                    <a:pt x="130" y="21"/>
                  </a:cubicBezTo>
                  <a:cubicBezTo>
                    <a:pt x="127" y="20"/>
                    <a:pt x="126" y="23"/>
                    <a:pt x="126" y="26"/>
                  </a:cubicBezTo>
                  <a:cubicBezTo>
                    <a:pt x="122" y="53"/>
                    <a:pt x="119" y="80"/>
                    <a:pt x="115" y="107"/>
                  </a:cubicBezTo>
                  <a:cubicBezTo>
                    <a:pt x="114" y="109"/>
                    <a:pt x="113" y="112"/>
                    <a:pt x="111" y="114"/>
                  </a:cubicBezTo>
                  <a:cubicBezTo>
                    <a:pt x="100" y="124"/>
                    <a:pt x="96" y="139"/>
                    <a:pt x="102" y="153"/>
                  </a:cubicBezTo>
                  <a:cubicBezTo>
                    <a:pt x="109" y="166"/>
                    <a:pt x="124" y="173"/>
                    <a:pt x="139" y="170"/>
                  </a:cubicBezTo>
                  <a:cubicBezTo>
                    <a:pt x="153" y="166"/>
                    <a:pt x="163" y="153"/>
                    <a:pt x="163" y="1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452"/>
            <p:cNvSpPr>
              <a:spLocks/>
            </p:cNvSpPr>
            <p:nvPr/>
          </p:nvSpPr>
          <p:spPr bwMode="auto">
            <a:xfrm>
              <a:off x="11845832" y="2710217"/>
              <a:ext cx="107076" cy="243151"/>
            </a:xfrm>
            <a:custGeom>
              <a:avLst/>
              <a:gdLst>
                <a:gd name="T0" fmla="*/ 67 w 67"/>
                <a:gd name="T1" fmla="*/ 120 h 153"/>
                <a:gd name="T2" fmla="*/ 43 w 67"/>
                <a:gd name="T3" fmla="*/ 150 h 153"/>
                <a:gd name="T4" fmla="*/ 6 w 67"/>
                <a:gd name="T5" fmla="*/ 133 h 153"/>
                <a:gd name="T6" fmla="*/ 15 w 67"/>
                <a:gd name="T7" fmla="*/ 94 h 153"/>
                <a:gd name="T8" fmla="*/ 19 w 67"/>
                <a:gd name="T9" fmla="*/ 87 h 153"/>
                <a:gd name="T10" fmla="*/ 30 w 67"/>
                <a:gd name="T11" fmla="*/ 6 h 153"/>
                <a:gd name="T12" fmla="*/ 34 w 67"/>
                <a:gd name="T13" fmla="*/ 1 h 153"/>
                <a:gd name="T14" fmla="*/ 38 w 67"/>
                <a:gd name="T15" fmla="*/ 6 h 153"/>
                <a:gd name="T16" fmla="*/ 50 w 67"/>
                <a:gd name="T17" fmla="*/ 84 h 153"/>
                <a:gd name="T18" fmla="*/ 56 w 67"/>
                <a:gd name="T19" fmla="*/ 95 h 153"/>
                <a:gd name="T20" fmla="*/ 67 w 67"/>
                <a:gd name="T21" fmla="*/ 12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53">
                  <a:moveTo>
                    <a:pt x="67" y="120"/>
                  </a:moveTo>
                  <a:cubicBezTo>
                    <a:pt x="67" y="133"/>
                    <a:pt x="57" y="146"/>
                    <a:pt x="43" y="150"/>
                  </a:cubicBezTo>
                  <a:cubicBezTo>
                    <a:pt x="28" y="153"/>
                    <a:pt x="13" y="146"/>
                    <a:pt x="6" y="133"/>
                  </a:cubicBezTo>
                  <a:cubicBezTo>
                    <a:pt x="0" y="119"/>
                    <a:pt x="4" y="104"/>
                    <a:pt x="15" y="94"/>
                  </a:cubicBezTo>
                  <a:cubicBezTo>
                    <a:pt x="17" y="92"/>
                    <a:pt x="18" y="89"/>
                    <a:pt x="19" y="87"/>
                  </a:cubicBezTo>
                  <a:cubicBezTo>
                    <a:pt x="23" y="60"/>
                    <a:pt x="26" y="33"/>
                    <a:pt x="30" y="6"/>
                  </a:cubicBezTo>
                  <a:cubicBezTo>
                    <a:pt x="30" y="3"/>
                    <a:pt x="31" y="0"/>
                    <a:pt x="34" y="1"/>
                  </a:cubicBezTo>
                  <a:cubicBezTo>
                    <a:pt x="36" y="1"/>
                    <a:pt x="38" y="4"/>
                    <a:pt x="38" y="6"/>
                  </a:cubicBezTo>
                  <a:cubicBezTo>
                    <a:pt x="42" y="32"/>
                    <a:pt x="46" y="58"/>
                    <a:pt x="50" y="84"/>
                  </a:cubicBezTo>
                  <a:cubicBezTo>
                    <a:pt x="51" y="89"/>
                    <a:pt x="52" y="92"/>
                    <a:pt x="56" y="95"/>
                  </a:cubicBezTo>
                  <a:cubicBezTo>
                    <a:pt x="64" y="101"/>
                    <a:pt x="67" y="109"/>
                    <a:pt x="67" y="120"/>
                  </a:cubicBezTo>
                  <a:close/>
                </a:path>
              </a:pathLst>
            </a:custGeom>
            <a:solidFill>
              <a:srgbClr val="FFCC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449"/>
            <p:cNvSpPr>
              <a:spLocks/>
            </p:cNvSpPr>
            <p:nvPr/>
          </p:nvSpPr>
          <p:spPr bwMode="auto">
            <a:xfrm>
              <a:off x="11850126" y="2505581"/>
              <a:ext cx="95923" cy="73614"/>
            </a:xfrm>
            <a:custGeom>
              <a:avLst/>
              <a:gdLst>
                <a:gd name="T0" fmla="*/ 0 w 60"/>
                <a:gd name="T1" fmla="*/ 47 h 47"/>
                <a:gd name="T2" fmla="*/ 0 w 60"/>
                <a:gd name="T3" fmla="*/ 0 h 47"/>
                <a:gd name="T4" fmla="*/ 60 w 60"/>
                <a:gd name="T5" fmla="*/ 0 h 47"/>
                <a:gd name="T6" fmla="*/ 60 w 60"/>
                <a:gd name="T7" fmla="*/ 47 h 47"/>
                <a:gd name="T8" fmla="*/ 0 w 60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7">
                  <a:moveTo>
                    <a:pt x="0" y="47"/>
                  </a:moveTo>
                  <a:cubicBezTo>
                    <a:pt x="0" y="32"/>
                    <a:pt x="0" y="16"/>
                    <a:pt x="0" y="0"/>
                  </a:cubicBezTo>
                  <a:cubicBezTo>
                    <a:pt x="20" y="0"/>
                    <a:pt x="40" y="0"/>
                    <a:pt x="60" y="0"/>
                  </a:cubicBezTo>
                  <a:cubicBezTo>
                    <a:pt x="60" y="16"/>
                    <a:pt x="60" y="31"/>
                    <a:pt x="60" y="47"/>
                  </a:cubicBezTo>
                  <a:cubicBezTo>
                    <a:pt x="40" y="47"/>
                    <a:pt x="20" y="47"/>
                    <a:pt x="0" y="47"/>
                  </a:cubicBezTo>
                  <a:close/>
                </a:path>
              </a:pathLst>
            </a:custGeom>
            <a:solidFill>
              <a:srgbClr val="FFCC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" name="Gruppieren 230"/>
          <p:cNvGrpSpPr/>
          <p:nvPr/>
        </p:nvGrpSpPr>
        <p:grpSpPr>
          <a:xfrm>
            <a:off x="7346612" y="1792106"/>
            <a:ext cx="814270" cy="818222"/>
            <a:chOff x="6871585" y="5150222"/>
            <a:chExt cx="533821" cy="536412"/>
          </a:xfrm>
        </p:grpSpPr>
        <p:sp>
          <p:nvSpPr>
            <p:cNvPr id="59" name="Freeform 856"/>
            <p:cNvSpPr>
              <a:spLocks noEditPoints="1"/>
            </p:cNvSpPr>
            <p:nvPr/>
          </p:nvSpPr>
          <p:spPr bwMode="auto">
            <a:xfrm>
              <a:off x="6871585" y="5150222"/>
              <a:ext cx="533821" cy="536412"/>
            </a:xfrm>
            <a:custGeom>
              <a:avLst/>
              <a:gdLst>
                <a:gd name="T0" fmla="*/ 215 w 289"/>
                <a:gd name="T1" fmla="*/ 42 h 289"/>
                <a:gd name="T2" fmla="*/ 217 w 289"/>
                <a:gd name="T3" fmla="*/ 117 h 289"/>
                <a:gd name="T4" fmla="*/ 286 w 289"/>
                <a:gd name="T5" fmla="*/ 159 h 289"/>
                <a:gd name="T6" fmla="*/ 289 w 289"/>
                <a:gd name="T7" fmla="*/ 244 h 289"/>
                <a:gd name="T8" fmla="*/ 218 w 289"/>
                <a:gd name="T9" fmla="*/ 287 h 289"/>
                <a:gd name="T10" fmla="*/ 149 w 289"/>
                <a:gd name="T11" fmla="*/ 250 h 289"/>
                <a:gd name="T12" fmla="*/ 77 w 289"/>
                <a:gd name="T13" fmla="*/ 287 h 289"/>
                <a:gd name="T14" fmla="*/ 3 w 289"/>
                <a:gd name="T15" fmla="*/ 248 h 289"/>
                <a:gd name="T16" fmla="*/ 0 w 289"/>
                <a:gd name="T17" fmla="*/ 163 h 289"/>
                <a:gd name="T18" fmla="*/ 70 w 289"/>
                <a:gd name="T19" fmla="*/ 123 h 289"/>
                <a:gd name="T20" fmla="*/ 72 w 289"/>
                <a:gd name="T21" fmla="*/ 46 h 289"/>
                <a:gd name="T22" fmla="*/ 144 w 289"/>
                <a:gd name="T23" fmla="*/ 0 h 289"/>
                <a:gd name="T24" fmla="*/ 83 w 289"/>
                <a:gd name="T25" fmla="*/ 267 h 289"/>
                <a:gd name="T26" fmla="*/ 138 w 289"/>
                <a:gd name="T27" fmla="*/ 233 h 289"/>
                <a:gd name="T28" fmla="*/ 138 w 289"/>
                <a:gd name="T29" fmla="*/ 175 h 289"/>
                <a:gd name="T30" fmla="*/ 84 w 289"/>
                <a:gd name="T31" fmla="*/ 205 h 289"/>
                <a:gd name="T32" fmla="*/ 81 w 289"/>
                <a:gd name="T33" fmla="*/ 265 h 289"/>
                <a:gd name="T34" fmla="*/ 130 w 289"/>
                <a:gd name="T35" fmla="*/ 163 h 289"/>
                <a:gd name="T36" fmla="*/ 82 w 289"/>
                <a:gd name="T37" fmla="*/ 135 h 289"/>
                <a:gd name="T38" fmla="*/ 29 w 289"/>
                <a:gd name="T39" fmla="*/ 160 h 289"/>
                <a:gd name="T40" fmla="*/ 23 w 289"/>
                <a:gd name="T41" fmla="*/ 164 h 289"/>
                <a:gd name="T42" fmla="*/ 76 w 289"/>
                <a:gd name="T43" fmla="*/ 194 h 289"/>
                <a:gd name="T44" fmla="*/ 268 w 289"/>
                <a:gd name="T45" fmla="*/ 165 h 289"/>
                <a:gd name="T46" fmla="*/ 213 w 289"/>
                <a:gd name="T47" fmla="*/ 135 h 289"/>
                <a:gd name="T48" fmla="*/ 163 w 289"/>
                <a:gd name="T49" fmla="*/ 160 h 289"/>
                <a:gd name="T50" fmla="*/ 214 w 289"/>
                <a:gd name="T51" fmla="*/ 194 h 289"/>
                <a:gd name="T52" fmla="*/ 245 w 289"/>
                <a:gd name="T53" fmla="*/ 178 h 289"/>
                <a:gd name="T54" fmla="*/ 276 w 289"/>
                <a:gd name="T55" fmla="*/ 177 h 289"/>
                <a:gd name="T56" fmla="*/ 224 w 289"/>
                <a:gd name="T57" fmla="*/ 206 h 289"/>
                <a:gd name="T58" fmla="*/ 222 w 289"/>
                <a:gd name="T59" fmla="*/ 265 h 289"/>
                <a:gd name="T60" fmla="*/ 274 w 289"/>
                <a:gd name="T61" fmla="*/ 239 h 289"/>
                <a:gd name="T62" fmla="*/ 276 w 289"/>
                <a:gd name="T63" fmla="*/ 218 h 289"/>
                <a:gd name="T64" fmla="*/ 151 w 289"/>
                <a:gd name="T65" fmla="*/ 149 h 289"/>
                <a:gd name="T66" fmla="*/ 201 w 289"/>
                <a:gd name="T67" fmla="*/ 122 h 289"/>
                <a:gd name="T68" fmla="*/ 203 w 289"/>
                <a:gd name="T69" fmla="*/ 63 h 289"/>
                <a:gd name="T70" fmla="*/ 199 w 289"/>
                <a:gd name="T71" fmla="*/ 62 h 289"/>
                <a:gd name="T72" fmla="*/ 151 w 289"/>
                <a:gd name="T73" fmla="*/ 94 h 289"/>
                <a:gd name="T74" fmla="*/ 151 w 289"/>
                <a:gd name="T75" fmla="*/ 149 h 289"/>
                <a:gd name="T76" fmla="*/ 96 w 289"/>
                <a:gd name="T77" fmla="*/ 48 h 289"/>
                <a:gd name="T78" fmla="*/ 147 w 289"/>
                <a:gd name="T79" fmla="*/ 76 h 289"/>
                <a:gd name="T80" fmla="*/ 195 w 289"/>
                <a:gd name="T81" fmla="*/ 47 h 289"/>
                <a:gd name="T82" fmla="*/ 147 w 289"/>
                <a:gd name="T83" fmla="*/ 18 h 289"/>
                <a:gd name="T84" fmla="*/ 101 w 289"/>
                <a:gd name="T85" fmla="*/ 4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9" h="289">
                  <a:moveTo>
                    <a:pt x="144" y="0"/>
                  </a:moveTo>
                  <a:cubicBezTo>
                    <a:pt x="168" y="14"/>
                    <a:pt x="192" y="28"/>
                    <a:pt x="215" y="42"/>
                  </a:cubicBezTo>
                  <a:cubicBezTo>
                    <a:pt x="216" y="43"/>
                    <a:pt x="217" y="45"/>
                    <a:pt x="217" y="46"/>
                  </a:cubicBezTo>
                  <a:cubicBezTo>
                    <a:pt x="217" y="70"/>
                    <a:pt x="217" y="93"/>
                    <a:pt x="217" y="117"/>
                  </a:cubicBezTo>
                  <a:cubicBezTo>
                    <a:pt x="217" y="120"/>
                    <a:pt x="218" y="121"/>
                    <a:pt x="220" y="122"/>
                  </a:cubicBezTo>
                  <a:cubicBezTo>
                    <a:pt x="242" y="134"/>
                    <a:pt x="264" y="147"/>
                    <a:pt x="286" y="159"/>
                  </a:cubicBezTo>
                  <a:cubicBezTo>
                    <a:pt x="288" y="160"/>
                    <a:pt x="289" y="161"/>
                    <a:pt x="289" y="164"/>
                  </a:cubicBezTo>
                  <a:cubicBezTo>
                    <a:pt x="289" y="190"/>
                    <a:pt x="289" y="217"/>
                    <a:pt x="289" y="244"/>
                  </a:cubicBezTo>
                  <a:cubicBezTo>
                    <a:pt x="289" y="246"/>
                    <a:pt x="288" y="247"/>
                    <a:pt x="286" y="248"/>
                  </a:cubicBezTo>
                  <a:cubicBezTo>
                    <a:pt x="263" y="261"/>
                    <a:pt x="241" y="274"/>
                    <a:pt x="218" y="287"/>
                  </a:cubicBezTo>
                  <a:cubicBezTo>
                    <a:pt x="216" y="289"/>
                    <a:pt x="215" y="288"/>
                    <a:pt x="213" y="287"/>
                  </a:cubicBezTo>
                  <a:cubicBezTo>
                    <a:pt x="191" y="275"/>
                    <a:pt x="170" y="263"/>
                    <a:pt x="149" y="250"/>
                  </a:cubicBezTo>
                  <a:cubicBezTo>
                    <a:pt x="146" y="248"/>
                    <a:pt x="144" y="249"/>
                    <a:pt x="141" y="250"/>
                  </a:cubicBezTo>
                  <a:cubicBezTo>
                    <a:pt x="120" y="263"/>
                    <a:pt x="98" y="275"/>
                    <a:pt x="77" y="287"/>
                  </a:cubicBezTo>
                  <a:cubicBezTo>
                    <a:pt x="75" y="288"/>
                    <a:pt x="74" y="289"/>
                    <a:pt x="72" y="287"/>
                  </a:cubicBezTo>
                  <a:cubicBezTo>
                    <a:pt x="49" y="274"/>
                    <a:pt x="26" y="261"/>
                    <a:pt x="3" y="248"/>
                  </a:cubicBezTo>
                  <a:cubicBezTo>
                    <a:pt x="1" y="247"/>
                    <a:pt x="0" y="246"/>
                    <a:pt x="0" y="243"/>
                  </a:cubicBezTo>
                  <a:cubicBezTo>
                    <a:pt x="0" y="217"/>
                    <a:pt x="0" y="190"/>
                    <a:pt x="0" y="163"/>
                  </a:cubicBezTo>
                  <a:cubicBezTo>
                    <a:pt x="0" y="161"/>
                    <a:pt x="1" y="159"/>
                    <a:pt x="3" y="158"/>
                  </a:cubicBezTo>
                  <a:cubicBezTo>
                    <a:pt x="25" y="146"/>
                    <a:pt x="47" y="134"/>
                    <a:pt x="70" y="123"/>
                  </a:cubicBezTo>
                  <a:cubicBezTo>
                    <a:pt x="72" y="122"/>
                    <a:pt x="73" y="120"/>
                    <a:pt x="73" y="118"/>
                  </a:cubicBezTo>
                  <a:cubicBezTo>
                    <a:pt x="72" y="94"/>
                    <a:pt x="73" y="70"/>
                    <a:pt x="72" y="46"/>
                  </a:cubicBezTo>
                  <a:cubicBezTo>
                    <a:pt x="72" y="44"/>
                    <a:pt x="73" y="42"/>
                    <a:pt x="75" y="41"/>
                  </a:cubicBezTo>
                  <a:cubicBezTo>
                    <a:pt x="98" y="27"/>
                    <a:pt x="121" y="14"/>
                    <a:pt x="144" y="0"/>
                  </a:cubicBezTo>
                  <a:close/>
                  <a:moveTo>
                    <a:pt x="81" y="268"/>
                  </a:moveTo>
                  <a:cubicBezTo>
                    <a:pt x="82" y="268"/>
                    <a:pt x="83" y="268"/>
                    <a:pt x="83" y="267"/>
                  </a:cubicBezTo>
                  <a:cubicBezTo>
                    <a:pt x="101" y="257"/>
                    <a:pt x="119" y="247"/>
                    <a:pt x="136" y="237"/>
                  </a:cubicBezTo>
                  <a:cubicBezTo>
                    <a:pt x="137" y="236"/>
                    <a:pt x="138" y="234"/>
                    <a:pt x="138" y="233"/>
                  </a:cubicBezTo>
                  <a:cubicBezTo>
                    <a:pt x="138" y="215"/>
                    <a:pt x="138" y="197"/>
                    <a:pt x="138" y="179"/>
                  </a:cubicBezTo>
                  <a:cubicBezTo>
                    <a:pt x="138" y="178"/>
                    <a:pt x="138" y="177"/>
                    <a:pt x="138" y="175"/>
                  </a:cubicBezTo>
                  <a:cubicBezTo>
                    <a:pt x="136" y="176"/>
                    <a:pt x="135" y="176"/>
                    <a:pt x="134" y="177"/>
                  </a:cubicBezTo>
                  <a:cubicBezTo>
                    <a:pt x="118" y="186"/>
                    <a:pt x="101" y="196"/>
                    <a:pt x="84" y="205"/>
                  </a:cubicBezTo>
                  <a:cubicBezTo>
                    <a:pt x="82" y="207"/>
                    <a:pt x="81" y="208"/>
                    <a:pt x="81" y="211"/>
                  </a:cubicBezTo>
                  <a:cubicBezTo>
                    <a:pt x="81" y="229"/>
                    <a:pt x="81" y="247"/>
                    <a:pt x="81" y="265"/>
                  </a:cubicBezTo>
                  <a:cubicBezTo>
                    <a:pt x="81" y="266"/>
                    <a:pt x="81" y="267"/>
                    <a:pt x="81" y="268"/>
                  </a:cubicBezTo>
                  <a:close/>
                  <a:moveTo>
                    <a:pt x="130" y="163"/>
                  </a:moveTo>
                  <a:cubicBezTo>
                    <a:pt x="129" y="162"/>
                    <a:pt x="129" y="162"/>
                    <a:pt x="128" y="161"/>
                  </a:cubicBezTo>
                  <a:cubicBezTo>
                    <a:pt x="113" y="153"/>
                    <a:pt x="97" y="144"/>
                    <a:pt x="82" y="135"/>
                  </a:cubicBezTo>
                  <a:cubicBezTo>
                    <a:pt x="80" y="134"/>
                    <a:pt x="79" y="134"/>
                    <a:pt x="77" y="135"/>
                  </a:cubicBezTo>
                  <a:cubicBezTo>
                    <a:pt x="61" y="143"/>
                    <a:pt x="45" y="152"/>
                    <a:pt x="29" y="160"/>
                  </a:cubicBezTo>
                  <a:cubicBezTo>
                    <a:pt x="27" y="161"/>
                    <a:pt x="25" y="162"/>
                    <a:pt x="23" y="164"/>
                  </a:cubicBezTo>
                  <a:cubicBezTo>
                    <a:pt x="23" y="164"/>
                    <a:pt x="23" y="164"/>
                    <a:pt x="23" y="164"/>
                  </a:cubicBezTo>
                  <a:cubicBezTo>
                    <a:pt x="40" y="174"/>
                    <a:pt x="56" y="184"/>
                    <a:pt x="73" y="194"/>
                  </a:cubicBezTo>
                  <a:cubicBezTo>
                    <a:pt x="74" y="194"/>
                    <a:pt x="75" y="194"/>
                    <a:pt x="76" y="194"/>
                  </a:cubicBezTo>
                  <a:cubicBezTo>
                    <a:pt x="94" y="184"/>
                    <a:pt x="112" y="173"/>
                    <a:pt x="130" y="163"/>
                  </a:cubicBezTo>
                  <a:close/>
                  <a:moveTo>
                    <a:pt x="268" y="165"/>
                  </a:moveTo>
                  <a:cubicBezTo>
                    <a:pt x="267" y="164"/>
                    <a:pt x="266" y="164"/>
                    <a:pt x="266" y="163"/>
                  </a:cubicBezTo>
                  <a:cubicBezTo>
                    <a:pt x="248" y="154"/>
                    <a:pt x="230" y="144"/>
                    <a:pt x="213" y="135"/>
                  </a:cubicBezTo>
                  <a:cubicBezTo>
                    <a:pt x="211" y="134"/>
                    <a:pt x="209" y="134"/>
                    <a:pt x="208" y="135"/>
                  </a:cubicBezTo>
                  <a:cubicBezTo>
                    <a:pt x="193" y="143"/>
                    <a:pt x="178" y="152"/>
                    <a:pt x="163" y="160"/>
                  </a:cubicBezTo>
                  <a:cubicBezTo>
                    <a:pt x="162" y="161"/>
                    <a:pt x="161" y="162"/>
                    <a:pt x="160" y="162"/>
                  </a:cubicBezTo>
                  <a:cubicBezTo>
                    <a:pt x="178" y="173"/>
                    <a:pt x="196" y="183"/>
                    <a:pt x="214" y="194"/>
                  </a:cubicBezTo>
                  <a:cubicBezTo>
                    <a:pt x="215" y="194"/>
                    <a:pt x="217" y="194"/>
                    <a:pt x="218" y="193"/>
                  </a:cubicBezTo>
                  <a:cubicBezTo>
                    <a:pt x="227" y="188"/>
                    <a:pt x="236" y="183"/>
                    <a:pt x="245" y="178"/>
                  </a:cubicBezTo>
                  <a:cubicBezTo>
                    <a:pt x="253" y="173"/>
                    <a:pt x="260" y="169"/>
                    <a:pt x="268" y="165"/>
                  </a:cubicBezTo>
                  <a:close/>
                  <a:moveTo>
                    <a:pt x="276" y="177"/>
                  </a:moveTo>
                  <a:cubicBezTo>
                    <a:pt x="274" y="177"/>
                    <a:pt x="274" y="178"/>
                    <a:pt x="273" y="178"/>
                  </a:cubicBezTo>
                  <a:cubicBezTo>
                    <a:pt x="257" y="187"/>
                    <a:pt x="241" y="197"/>
                    <a:pt x="224" y="206"/>
                  </a:cubicBezTo>
                  <a:cubicBezTo>
                    <a:pt x="223" y="207"/>
                    <a:pt x="222" y="209"/>
                    <a:pt x="222" y="210"/>
                  </a:cubicBezTo>
                  <a:cubicBezTo>
                    <a:pt x="222" y="228"/>
                    <a:pt x="222" y="247"/>
                    <a:pt x="222" y="265"/>
                  </a:cubicBezTo>
                  <a:cubicBezTo>
                    <a:pt x="222" y="266"/>
                    <a:pt x="222" y="267"/>
                    <a:pt x="223" y="269"/>
                  </a:cubicBezTo>
                  <a:cubicBezTo>
                    <a:pt x="240" y="259"/>
                    <a:pt x="257" y="249"/>
                    <a:pt x="274" y="239"/>
                  </a:cubicBezTo>
                  <a:cubicBezTo>
                    <a:pt x="275" y="238"/>
                    <a:pt x="275" y="237"/>
                    <a:pt x="275" y="236"/>
                  </a:cubicBezTo>
                  <a:cubicBezTo>
                    <a:pt x="276" y="230"/>
                    <a:pt x="276" y="224"/>
                    <a:pt x="276" y="218"/>
                  </a:cubicBezTo>
                  <a:cubicBezTo>
                    <a:pt x="276" y="205"/>
                    <a:pt x="276" y="191"/>
                    <a:pt x="276" y="177"/>
                  </a:cubicBezTo>
                  <a:close/>
                  <a:moveTo>
                    <a:pt x="151" y="149"/>
                  </a:moveTo>
                  <a:cubicBezTo>
                    <a:pt x="152" y="149"/>
                    <a:pt x="153" y="149"/>
                    <a:pt x="154" y="149"/>
                  </a:cubicBezTo>
                  <a:cubicBezTo>
                    <a:pt x="170" y="140"/>
                    <a:pt x="185" y="131"/>
                    <a:pt x="201" y="122"/>
                  </a:cubicBezTo>
                  <a:cubicBezTo>
                    <a:pt x="203" y="121"/>
                    <a:pt x="203" y="120"/>
                    <a:pt x="203" y="118"/>
                  </a:cubicBezTo>
                  <a:cubicBezTo>
                    <a:pt x="203" y="100"/>
                    <a:pt x="203" y="82"/>
                    <a:pt x="203" y="63"/>
                  </a:cubicBezTo>
                  <a:cubicBezTo>
                    <a:pt x="203" y="62"/>
                    <a:pt x="203" y="61"/>
                    <a:pt x="203" y="60"/>
                  </a:cubicBezTo>
                  <a:cubicBezTo>
                    <a:pt x="201" y="61"/>
                    <a:pt x="200" y="61"/>
                    <a:pt x="199" y="62"/>
                  </a:cubicBezTo>
                  <a:cubicBezTo>
                    <a:pt x="184" y="71"/>
                    <a:pt x="169" y="80"/>
                    <a:pt x="154" y="88"/>
                  </a:cubicBezTo>
                  <a:cubicBezTo>
                    <a:pt x="152" y="90"/>
                    <a:pt x="151" y="91"/>
                    <a:pt x="151" y="94"/>
                  </a:cubicBezTo>
                  <a:cubicBezTo>
                    <a:pt x="151" y="111"/>
                    <a:pt x="151" y="128"/>
                    <a:pt x="151" y="146"/>
                  </a:cubicBezTo>
                  <a:cubicBezTo>
                    <a:pt x="151" y="147"/>
                    <a:pt x="151" y="148"/>
                    <a:pt x="151" y="149"/>
                  </a:cubicBezTo>
                  <a:close/>
                  <a:moveTo>
                    <a:pt x="94" y="47"/>
                  </a:moveTo>
                  <a:cubicBezTo>
                    <a:pt x="95" y="48"/>
                    <a:pt x="96" y="48"/>
                    <a:pt x="96" y="48"/>
                  </a:cubicBezTo>
                  <a:cubicBezTo>
                    <a:pt x="111" y="58"/>
                    <a:pt x="127" y="67"/>
                    <a:pt x="142" y="77"/>
                  </a:cubicBezTo>
                  <a:cubicBezTo>
                    <a:pt x="144" y="78"/>
                    <a:pt x="145" y="77"/>
                    <a:pt x="147" y="76"/>
                  </a:cubicBezTo>
                  <a:cubicBezTo>
                    <a:pt x="162" y="67"/>
                    <a:pt x="177" y="58"/>
                    <a:pt x="193" y="49"/>
                  </a:cubicBezTo>
                  <a:cubicBezTo>
                    <a:pt x="194" y="49"/>
                    <a:pt x="194" y="48"/>
                    <a:pt x="195" y="47"/>
                  </a:cubicBezTo>
                  <a:cubicBezTo>
                    <a:pt x="194" y="47"/>
                    <a:pt x="194" y="46"/>
                    <a:pt x="193" y="46"/>
                  </a:cubicBezTo>
                  <a:cubicBezTo>
                    <a:pt x="178" y="37"/>
                    <a:pt x="162" y="27"/>
                    <a:pt x="147" y="18"/>
                  </a:cubicBezTo>
                  <a:cubicBezTo>
                    <a:pt x="145" y="17"/>
                    <a:pt x="144" y="17"/>
                    <a:pt x="142" y="18"/>
                  </a:cubicBezTo>
                  <a:cubicBezTo>
                    <a:pt x="128" y="26"/>
                    <a:pt x="114" y="35"/>
                    <a:pt x="101" y="43"/>
                  </a:cubicBezTo>
                  <a:cubicBezTo>
                    <a:pt x="99" y="44"/>
                    <a:pt x="97" y="46"/>
                    <a:pt x="94" y="4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857"/>
            <p:cNvSpPr>
              <a:spLocks/>
            </p:cNvSpPr>
            <p:nvPr/>
          </p:nvSpPr>
          <p:spPr bwMode="auto">
            <a:xfrm>
              <a:off x="7021884" y="5474143"/>
              <a:ext cx="103655" cy="173622"/>
            </a:xfrm>
            <a:custGeom>
              <a:avLst/>
              <a:gdLst>
                <a:gd name="T0" fmla="*/ 0 w 57"/>
                <a:gd name="T1" fmla="*/ 93 h 93"/>
                <a:gd name="T2" fmla="*/ 0 w 57"/>
                <a:gd name="T3" fmla="*/ 90 h 93"/>
                <a:gd name="T4" fmla="*/ 0 w 57"/>
                <a:gd name="T5" fmla="*/ 36 h 93"/>
                <a:gd name="T6" fmla="*/ 3 w 57"/>
                <a:gd name="T7" fmla="*/ 30 h 93"/>
                <a:gd name="T8" fmla="*/ 53 w 57"/>
                <a:gd name="T9" fmla="*/ 2 h 93"/>
                <a:gd name="T10" fmla="*/ 57 w 57"/>
                <a:gd name="T11" fmla="*/ 0 h 93"/>
                <a:gd name="T12" fmla="*/ 57 w 57"/>
                <a:gd name="T13" fmla="*/ 4 h 93"/>
                <a:gd name="T14" fmla="*/ 57 w 57"/>
                <a:gd name="T15" fmla="*/ 58 h 93"/>
                <a:gd name="T16" fmla="*/ 55 w 57"/>
                <a:gd name="T17" fmla="*/ 62 h 93"/>
                <a:gd name="T18" fmla="*/ 2 w 57"/>
                <a:gd name="T19" fmla="*/ 92 h 93"/>
                <a:gd name="T20" fmla="*/ 0 w 57"/>
                <a:gd name="T2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93">
                  <a:moveTo>
                    <a:pt x="0" y="93"/>
                  </a:moveTo>
                  <a:cubicBezTo>
                    <a:pt x="0" y="92"/>
                    <a:pt x="0" y="91"/>
                    <a:pt x="0" y="90"/>
                  </a:cubicBezTo>
                  <a:cubicBezTo>
                    <a:pt x="0" y="72"/>
                    <a:pt x="0" y="54"/>
                    <a:pt x="0" y="36"/>
                  </a:cubicBezTo>
                  <a:cubicBezTo>
                    <a:pt x="0" y="33"/>
                    <a:pt x="1" y="32"/>
                    <a:pt x="3" y="30"/>
                  </a:cubicBezTo>
                  <a:cubicBezTo>
                    <a:pt x="20" y="21"/>
                    <a:pt x="37" y="11"/>
                    <a:pt x="53" y="2"/>
                  </a:cubicBezTo>
                  <a:cubicBezTo>
                    <a:pt x="54" y="1"/>
                    <a:pt x="55" y="1"/>
                    <a:pt x="57" y="0"/>
                  </a:cubicBezTo>
                  <a:cubicBezTo>
                    <a:pt x="57" y="2"/>
                    <a:pt x="57" y="3"/>
                    <a:pt x="57" y="4"/>
                  </a:cubicBezTo>
                  <a:cubicBezTo>
                    <a:pt x="57" y="22"/>
                    <a:pt x="57" y="40"/>
                    <a:pt x="57" y="58"/>
                  </a:cubicBezTo>
                  <a:cubicBezTo>
                    <a:pt x="57" y="59"/>
                    <a:pt x="56" y="61"/>
                    <a:pt x="55" y="62"/>
                  </a:cubicBezTo>
                  <a:cubicBezTo>
                    <a:pt x="38" y="72"/>
                    <a:pt x="20" y="82"/>
                    <a:pt x="2" y="92"/>
                  </a:cubicBezTo>
                  <a:cubicBezTo>
                    <a:pt x="2" y="93"/>
                    <a:pt x="1" y="93"/>
                    <a:pt x="0" y="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858"/>
            <p:cNvSpPr>
              <a:spLocks/>
            </p:cNvSpPr>
            <p:nvPr/>
          </p:nvSpPr>
          <p:spPr bwMode="auto">
            <a:xfrm>
              <a:off x="6913047" y="5398994"/>
              <a:ext cx="199536" cy="111429"/>
            </a:xfrm>
            <a:custGeom>
              <a:avLst/>
              <a:gdLst>
                <a:gd name="T0" fmla="*/ 107 w 107"/>
                <a:gd name="T1" fmla="*/ 29 h 60"/>
                <a:gd name="T2" fmla="*/ 53 w 107"/>
                <a:gd name="T3" fmla="*/ 60 h 60"/>
                <a:gd name="T4" fmla="*/ 50 w 107"/>
                <a:gd name="T5" fmla="*/ 60 h 60"/>
                <a:gd name="T6" fmla="*/ 0 w 107"/>
                <a:gd name="T7" fmla="*/ 30 h 60"/>
                <a:gd name="T8" fmla="*/ 0 w 107"/>
                <a:gd name="T9" fmla="*/ 30 h 60"/>
                <a:gd name="T10" fmla="*/ 6 w 107"/>
                <a:gd name="T11" fmla="*/ 26 h 60"/>
                <a:gd name="T12" fmla="*/ 54 w 107"/>
                <a:gd name="T13" fmla="*/ 1 h 60"/>
                <a:gd name="T14" fmla="*/ 59 w 107"/>
                <a:gd name="T15" fmla="*/ 1 h 60"/>
                <a:gd name="T16" fmla="*/ 105 w 107"/>
                <a:gd name="T17" fmla="*/ 27 h 60"/>
                <a:gd name="T18" fmla="*/ 107 w 107"/>
                <a:gd name="T19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60">
                  <a:moveTo>
                    <a:pt x="107" y="29"/>
                  </a:moveTo>
                  <a:cubicBezTo>
                    <a:pt x="89" y="39"/>
                    <a:pt x="71" y="50"/>
                    <a:pt x="53" y="60"/>
                  </a:cubicBezTo>
                  <a:cubicBezTo>
                    <a:pt x="52" y="60"/>
                    <a:pt x="51" y="60"/>
                    <a:pt x="50" y="60"/>
                  </a:cubicBezTo>
                  <a:cubicBezTo>
                    <a:pt x="33" y="50"/>
                    <a:pt x="17" y="4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28"/>
                    <a:pt x="4" y="27"/>
                    <a:pt x="6" y="26"/>
                  </a:cubicBezTo>
                  <a:cubicBezTo>
                    <a:pt x="22" y="18"/>
                    <a:pt x="38" y="9"/>
                    <a:pt x="54" y="1"/>
                  </a:cubicBezTo>
                  <a:cubicBezTo>
                    <a:pt x="56" y="0"/>
                    <a:pt x="57" y="0"/>
                    <a:pt x="59" y="1"/>
                  </a:cubicBezTo>
                  <a:cubicBezTo>
                    <a:pt x="74" y="10"/>
                    <a:pt x="90" y="19"/>
                    <a:pt x="105" y="27"/>
                  </a:cubicBezTo>
                  <a:cubicBezTo>
                    <a:pt x="106" y="28"/>
                    <a:pt x="106" y="28"/>
                    <a:pt x="107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859"/>
            <p:cNvSpPr>
              <a:spLocks/>
            </p:cNvSpPr>
            <p:nvPr/>
          </p:nvSpPr>
          <p:spPr bwMode="auto">
            <a:xfrm>
              <a:off x="7167000" y="5398994"/>
              <a:ext cx="199536" cy="111429"/>
            </a:xfrm>
            <a:custGeom>
              <a:avLst/>
              <a:gdLst>
                <a:gd name="T0" fmla="*/ 108 w 108"/>
                <a:gd name="T1" fmla="*/ 31 h 60"/>
                <a:gd name="T2" fmla="*/ 85 w 108"/>
                <a:gd name="T3" fmla="*/ 44 h 60"/>
                <a:gd name="T4" fmla="*/ 58 w 108"/>
                <a:gd name="T5" fmla="*/ 59 h 60"/>
                <a:gd name="T6" fmla="*/ 54 w 108"/>
                <a:gd name="T7" fmla="*/ 60 h 60"/>
                <a:gd name="T8" fmla="*/ 0 w 108"/>
                <a:gd name="T9" fmla="*/ 28 h 60"/>
                <a:gd name="T10" fmla="*/ 3 w 108"/>
                <a:gd name="T11" fmla="*/ 26 h 60"/>
                <a:gd name="T12" fmla="*/ 48 w 108"/>
                <a:gd name="T13" fmla="*/ 1 h 60"/>
                <a:gd name="T14" fmla="*/ 53 w 108"/>
                <a:gd name="T15" fmla="*/ 1 h 60"/>
                <a:gd name="T16" fmla="*/ 106 w 108"/>
                <a:gd name="T17" fmla="*/ 29 h 60"/>
                <a:gd name="T18" fmla="*/ 108 w 108"/>
                <a:gd name="T19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60">
                  <a:moveTo>
                    <a:pt x="108" y="31"/>
                  </a:moveTo>
                  <a:cubicBezTo>
                    <a:pt x="100" y="35"/>
                    <a:pt x="93" y="39"/>
                    <a:pt x="85" y="44"/>
                  </a:cubicBezTo>
                  <a:cubicBezTo>
                    <a:pt x="76" y="49"/>
                    <a:pt x="67" y="54"/>
                    <a:pt x="58" y="59"/>
                  </a:cubicBezTo>
                  <a:cubicBezTo>
                    <a:pt x="57" y="60"/>
                    <a:pt x="55" y="60"/>
                    <a:pt x="54" y="60"/>
                  </a:cubicBezTo>
                  <a:cubicBezTo>
                    <a:pt x="36" y="49"/>
                    <a:pt x="18" y="39"/>
                    <a:pt x="0" y="28"/>
                  </a:cubicBezTo>
                  <a:cubicBezTo>
                    <a:pt x="1" y="28"/>
                    <a:pt x="2" y="27"/>
                    <a:pt x="3" y="26"/>
                  </a:cubicBezTo>
                  <a:cubicBezTo>
                    <a:pt x="18" y="18"/>
                    <a:pt x="33" y="9"/>
                    <a:pt x="48" y="1"/>
                  </a:cubicBezTo>
                  <a:cubicBezTo>
                    <a:pt x="49" y="0"/>
                    <a:pt x="51" y="0"/>
                    <a:pt x="53" y="1"/>
                  </a:cubicBezTo>
                  <a:cubicBezTo>
                    <a:pt x="70" y="10"/>
                    <a:pt x="88" y="20"/>
                    <a:pt x="106" y="29"/>
                  </a:cubicBezTo>
                  <a:cubicBezTo>
                    <a:pt x="106" y="30"/>
                    <a:pt x="107" y="30"/>
                    <a:pt x="108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860"/>
            <p:cNvSpPr>
              <a:spLocks/>
            </p:cNvSpPr>
            <p:nvPr/>
          </p:nvSpPr>
          <p:spPr bwMode="auto">
            <a:xfrm>
              <a:off x="7281020" y="5479324"/>
              <a:ext cx="101064" cy="168439"/>
            </a:xfrm>
            <a:custGeom>
              <a:avLst/>
              <a:gdLst>
                <a:gd name="T0" fmla="*/ 54 w 54"/>
                <a:gd name="T1" fmla="*/ 0 h 92"/>
                <a:gd name="T2" fmla="*/ 54 w 54"/>
                <a:gd name="T3" fmla="*/ 41 h 92"/>
                <a:gd name="T4" fmla="*/ 53 w 54"/>
                <a:gd name="T5" fmla="*/ 59 h 92"/>
                <a:gd name="T6" fmla="*/ 52 w 54"/>
                <a:gd name="T7" fmla="*/ 62 h 92"/>
                <a:gd name="T8" fmla="*/ 1 w 54"/>
                <a:gd name="T9" fmla="*/ 92 h 92"/>
                <a:gd name="T10" fmla="*/ 0 w 54"/>
                <a:gd name="T11" fmla="*/ 88 h 92"/>
                <a:gd name="T12" fmla="*/ 0 w 54"/>
                <a:gd name="T13" fmla="*/ 33 h 92"/>
                <a:gd name="T14" fmla="*/ 2 w 54"/>
                <a:gd name="T15" fmla="*/ 29 h 92"/>
                <a:gd name="T16" fmla="*/ 51 w 54"/>
                <a:gd name="T17" fmla="*/ 1 h 92"/>
                <a:gd name="T18" fmla="*/ 54 w 54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92">
                  <a:moveTo>
                    <a:pt x="54" y="0"/>
                  </a:moveTo>
                  <a:cubicBezTo>
                    <a:pt x="54" y="14"/>
                    <a:pt x="54" y="28"/>
                    <a:pt x="54" y="41"/>
                  </a:cubicBezTo>
                  <a:cubicBezTo>
                    <a:pt x="54" y="47"/>
                    <a:pt x="54" y="53"/>
                    <a:pt x="53" y="59"/>
                  </a:cubicBezTo>
                  <a:cubicBezTo>
                    <a:pt x="53" y="60"/>
                    <a:pt x="53" y="61"/>
                    <a:pt x="52" y="62"/>
                  </a:cubicBezTo>
                  <a:cubicBezTo>
                    <a:pt x="35" y="72"/>
                    <a:pt x="18" y="82"/>
                    <a:pt x="1" y="92"/>
                  </a:cubicBezTo>
                  <a:cubicBezTo>
                    <a:pt x="0" y="90"/>
                    <a:pt x="0" y="89"/>
                    <a:pt x="0" y="88"/>
                  </a:cubicBezTo>
                  <a:cubicBezTo>
                    <a:pt x="0" y="70"/>
                    <a:pt x="0" y="51"/>
                    <a:pt x="0" y="33"/>
                  </a:cubicBezTo>
                  <a:cubicBezTo>
                    <a:pt x="0" y="32"/>
                    <a:pt x="1" y="30"/>
                    <a:pt x="2" y="29"/>
                  </a:cubicBezTo>
                  <a:cubicBezTo>
                    <a:pt x="19" y="20"/>
                    <a:pt x="35" y="10"/>
                    <a:pt x="51" y="1"/>
                  </a:cubicBezTo>
                  <a:cubicBezTo>
                    <a:pt x="52" y="1"/>
                    <a:pt x="52" y="0"/>
                    <a:pt x="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861"/>
            <p:cNvSpPr>
              <a:spLocks/>
            </p:cNvSpPr>
            <p:nvPr/>
          </p:nvSpPr>
          <p:spPr bwMode="auto">
            <a:xfrm>
              <a:off x="7151452" y="5261650"/>
              <a:ext cx="95881" cy="165847"/>
            </a:xfrm>
            <a:custGeom>
              <a:avLst/>
              <a:gdLst>
                <a:gd name="T0" fmla="*/ 0 w 52"/>
                <a:gd name="T1" fmla="*/ 89 h 89"/>
                <a:gd name="T2" fmla="*/ 0 w 52"/>
                <a:gd name="T3" fmla="*/ 86 h 89"/>
                <a:gd name="T4" fmla="*/ 0 w 52"/>
                <a:gd name="T5" fmla="*/ 34 h 89"/>
                <a:gd name="T6" fmla="*/ 3 w 52"/>
                <a:gd name="T7" fmla="*/ 28 h 89"/>
                <a:gd name="T8" fmla="*/ 48 w 52"/>
                <a:gd name="T9" fmla="*/ 2 h 89"/>
                <a:gd name="T10" fmla="*/ 52 w 52"/>
                <a:gd name="T11" fmla="*/ 0 h 89"/>
                <a:gd name="T12" fmla="*/ 52 w 52"/>
                <a:gd name="T13" fmla="*/ 3 h 89"/>
                <a:gd name="T14" fmla="*/ 52 w 52"/>
                <a:gd name="T15" fmla="*/ 58 h 89"/>
                <a:gd name="T16" fmla="*/ 50 w 52"/>
                <a:gd name="T17" fmla="*/ 62 h 89"/>
                <a:gd name="T18" fmla="*/ 3 w 52"/>
                <a:gd name="T19" fmla="*/ 89 h 89"/>
                <a:gd name="T20" fmla="*/ 0 w 52"/>
                <a:gd name="T2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89">
                  <a:moveTo>
                    <a:pt x="0" y="89"/>
                  </a:moveTo>
                  <a:cubicBezTo>
                    <a:pt x="0" y="88"/>
                    <a:pt x="0" y="87"/>
                    <a:pt x="0" y="86"/>
                  </a:cubicBezTo>
                  <a:cubicBezTo>
                    <a:pt x="0" y="68"/>
                    <a:pt x="0" y="51"/>
                    <a:pt x="0" y="34"/>
                  </a:cubicBezTo>
                  <a:cubicBezTo>
                    <a:pt x="0" y="31"/>
                    <a:pt x="1" y="30"/>
                    <a:pt x="3" y="28"/>
                  </a:cubicBezTo>
                  <a:cubicBezTo>
                    <a:pt x="18" y="20"/>
                    <a:pt x="33" y="11"/>
                    <a:pt x="48" y="2"/>
                  </a:cubicBezTo>
                  <a:cubicBezTo>
                    <a:pt x="49" y="1"/>
                    <a:pt x="50" y="1"/>
                    <a:pt x="52" y="0"/>
                  </a:cubicBezTo>
                  <a:cubicBezTo>
                    <a:pt x="52" y="1"/>
                    <a:pt x="52" y="2"/>
                    <a:pt x="52" y="3"/>
                  </a:cubicBezTo>
                  <a:cubicBezTo>
                    <a:pt x="52" y="22"/>
                    <a:pt x="52" y="40"/>
                    <a:pt x="52" y="58"/>
                  </a:cubicBezTo>
                  <a:cubicBezTo>
                    <a:pt x="52" y="60"/>
                    <a:pt x="52" y="61"/>
                    <a:pt x="50" y="62"/>
                  </a:cubicBezTo>
                  <a:cubicBezTo>
                    <a:pt x="34" y="71"/>
                    <a:pt x="19" y="80"/>
                    <a:pt x="3" y="89"/>
                  </a:cubicBezTo>
                  <a:cubicBezTo>
                    <a:pt x="2" y="89"/>
                    <a:pt x="1" y="89"/>
                    <a:pt x="0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862"/>
            <p:cNvSpPr>
              <a:spLocks/>
            </p:cNvSpPr>
            <p:nvPr/>
          </p:nvSpPr>
          <p:spPr bwMode="auto">
            <a:xfrm>
              <a:off x="7045209" y="5181317"/>
              <a:ext cx="186578" cy="114020"/>
            </a:xfrm>
            <a:custGeom>
              <a:avLst/>
              <a:gdLst>
                <a:gd name="T0" fmla="*/ 0 w 101"/>
                <a:gd name="T1" fmla="*/ 30 h 61"/>
                <a:gd name="T2" fmla="*/ 7 w 101"/>
                <a:gd name="T3" fmla="*/ 26 h 61"/>
                <a:gd name="T4" fmla="*/ 48 w 101"/>
                <a:gd name="T5" fmla="*/ 1 h 61"/>
                <a:gd name="T6" fmla="*/ 53 w 101"/>
                <a:gd name="T7" fmla="*/ 1 h 61"/>
                <a:gd name="T8" fmla="*/ 99 w 101"/>
                <a:gd name="T9" fmla="*/ 29 h 61"/>
                <a:gd name="T10" fmla="*/ 101 w 101"/>
                <a:gd name="T11" fmla="*/ 30 h 61"/>
                <a:gd name="T12" fmla="*/ 99 w 101"/>
                <a:gd name="T13" fmla="*/ 32 h 61"/>
                <a:gd name="T14" fmla="*/ 53 w 101"/>
                <a:gd name="T15" fmla="*/ 59 h 61"/>
                <a:gd name="T16" fmla="*/ 48 w 101"/>
                <a:gd name="T17" fmla="*/ 60 h 61"/>
                <a:gd name="T18" fmla="*/ 2 w 101"/>
                <a:gd name="T19" fmla="*/ 31 h 61"/>
                <a:gd name="T20" fmla="*/ 0 w 101"/>
                <a:gd name="T21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61">
                  <a:moveTo>
                    <a:pt x="0" y="30"/>
                  </a:moveTo>
                  <a:cubicBezTo>
                    <a:pt x="3" y="29"/>
                    <a:pt x="5" y="27"/>
                    <a:pt x="7" y="26"/>
                  </a:cubicBezTo>
                  <a:cubicBezTo>
                    <a:pt x="20" y="18"/>
                    <a:pt x="34" y="9"/>
                    <a:pt x="48" y="1"/>
                  </a:cubicBezTo>
                  <a:cubicBezTo>
                    <a:pt x="50" y="0"/>
                    <a:pt x="51" y="0"/>
                    <a:pt x="53" y="1"/>
                  </a:cubicBezTo>
                  <a:cubicBezTo>
                    <a:pt x="68" y="10"/>
                    <a:pt x="84" y="20"/>
                    <a:pt x="99" y="29"/>
                  </a:cubicBezTo>
                  <a:cubicBezTo>
                    <a:pt x="100" y="29"/>
                    <a:pt x="100" y="30"/>
                    <a:pt x="101" y="30"/>
                  </a:cubicBezTo>
                  <a:cubicBezTo>
                    <a:pt x="100" y="31"/>
                    <a:pt x="100" y="32"/>
                    <a:pt x="99" y="32"/>
                  </a:cubicBezTo>
                  <a:cubicBezTo>
                    <a:pt x="83" y="41"/>
                    <a:pt x="68" y="50"/>
                    <a:pt x="53" y="59"/>
                  </a:cubicBezTo>
                  <a:cubicBezTo>
                    <a:pt x="51" y="60"/>
                    <a:pt x="50" y="61"/>
                    <a:pt x="48" y="60"/>
                  </a:cubicBezTo>
                  <a:cubicBezTo>
                    <a:pt x="33" y="50"/>
                    <a:pt x="17" y="41"/>
                    <a:pt x="2" y="31"/>
                  </a:cubicBezTo>
                  <a:cubicBezTo>
                    <a:pt x="2" y="31"/>
                    <a:pt x="1" y="31"/>
                    <a:pt x="0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6" name="Freeform 85"/>
          <p:cNvSpPr>
            <a:spLocks noEditPoints="1"/>
          </p:cNvSpPr>
          <p:nvPr/>
        </p:nvSpPr>
        <p:spPr bwMode="auto">
          <a:xfrm>
            <a:off x="2840710" y="1761224"/>
            <a:ext cx="973817" cy="813589"/>
          </a:xfrm>
          <a:custGeom>
            <a:avLst/>
            <a:gdLst>
              <a:gd name="T0" fmla="*/ 45 w 421"/>
              <a:gd name="T1" fmla="*/ 0 h 256"/>
              <a:gd name="T2" fmla="*/ 45 w 421"/>
              <a:gd name="T3" fmla="*/ 218 h 256"/>
              <a:gd name="T4" fmla="*/ 201 w 421"/>
              <a:gd name="T5" fmla="*/ 249 h 256"/>
              <a:gd name="T6" fmla="*/ 201 w 421"/>
              <a:gd name="T7" fmla="*/ 31 h 256"/>
              <a:gd name="T8" fmla="*/ 45 w 421"/>
              <a:gd name="T9" fmla="*/ 0 h 256"/>
              <a:gd name="T10" fmla="*/ 376 w 421"/>
              <a:gd name="T11" fmla="*/ 0 h 256"/>
              <a:gd name="T12" fmla="*/ 221 w 421"/>
              <a:gd name="T13" fmla="*/ 31 h 256"/>
              <a:gd name="T14" fmla="*/ 221 w 421"/>
              <a:gd name="T15" fmla="*/ 249 h 256"/>
              <a:gd name="T16" fmla="*/ 376 w 421"/>
              <a:gd name="T17" fmla="*/ 218 h 256"/>
              <a:gd name="T18" fmla="*/ 376 w 421"/>
              <a:gd name="T19" fmla="*/ 0 h 256"/>
              <a:gd name="T20" fmla="*/ 0 w 421"/>
              <a:gd name="T21" fmla="*/ 23 h 256"/>
              <a:gd name="T22" fmla="*/ 0 w 421"/>
              <a:gd name="T23" fmla="*/ 256 h 256"/>
              <a:gd name="T24" fmla="*/ 185 w 421"/>
              <a:gd name="T25" fmla="*/ 256 h 256"/>
              <a:gd name="T26" fmla="*/ 45 w 421"/>
              <a:gd name="T27" fmla="*/ 233 h 256"/>
              <a:gd name="T28" fmla="*/ 30 w 421"/>
              <a:gd name="T29" fmla="*/ 233 h 256"/>
              <a:gd name="T30" fmla="*/ 30 w 421"/>
              <a:gd name="T31" fmla="*/ 218 h 256"/>
              <a:gd name="T32" fmla="*/ 30 w 421"/>
              <a:gd name="T33" fmla="*/ 23 h 256"/>
              <a:gd name="T34" fmla="*/ 0 w 421"/>
              <a:gd name="T35" fmla="*/ 23 h 256"/>
              <a:gd name="T36" fmla="*/ 391 w 421"/>
              <a:gd name="T37" fmla="*/ 23 h 256"/>
              <a:gd name="T38" fmla="*/ 391 w 421"/>
              <a:gd name="T39" fmla="*/ 218 h 256"/>
              <a:gd name="T40" fmla="*/ 391 w 421"/>
              <a:gd name="T41" fmla="*/ 233 h 256"/>
              <a:gd name="T42" fmla="*/ 376 w 421"/>
              <a:gd name="T43" fmla="*/ 233 h 256"/>
              <a:gd name="T44" fmla="*/ 237 w 421"/>
              <a:gd name="T45" fmla="*/ 256 h 256"/>
              <a:gd name="T46" fmla="*/ 421 w 421"/>
              <a:gd name="T47" fmla="*/ 256 h 256"/>
              <a:gd name="T48" fmla="*/ 421 w 421"/>
              <a:gd name="T49" fmla="*/ 23 h 256"/>
              <a:gd name="T50" fmla="*/ 391 w 421"/>
              <a:gd name="T51" fmla="*/ 23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21" h="256">
                <a:moveTo>
                  <a:pt x="45" y="0"/>
                </a:moveTo>
                <a:cubicBezTo>
                  <a:pt x="45" y="218"/>
                  <a:pt x="45" y="218"/>
                  <a:pt x="45" y="218"/>
                </a:cubicBezTo>
                <a:cubicBezTo>
                  <a:pt x="146" y="218"/>
                  <a:pt x="165" y="231"/>
                  <a:pt x="201" y="249"/>
                </a:cubicBezTo>
                <a:cubicBezTo>
                  <a:pt x="201" y="31"/>
                  <a:pt x="201" y="31"/>
                  <a:pt x="201" y="31"/>
                </a:cubicBezTo>
                <a:cubicBezTo>
                  <a:pt x="183" y="12"/>
                  <a:pt x="156" y="0"/>
                  <a:pt x="45" y="0"/>
                </a:cubicBezTo>
                <a:close/>
                <a:moveTo>
                  <a:pt x="376" y="0"/>
                </a:moveTo>
                <a:cubicBezTo>
                  <a:pt x="265" y="0"/>
                  <a:pt x="238" y="12"/>
                  <a:pt x="221" y="31"/>
                </a:cubicBezTo>
                <a:cubicBezTo>
                  <a:pt x="221" y="249"/>
                  <a:pt x="221" y="249"/>
                  <a:pt x="221" y="249"/>
                </a:cubicBezTo>
                <a:cubicBezTo>
                  <a:pt x="256" y="231"/>
                  <a:pt x="275" y="218"/>
                  <a:pt x="376" y="218"/>
                </a:cubicBezTo>
                <a:lnTo>
                  <a:pt x="376" y="0"/>
                </a:lnTo>
                <a:close/>
                <a:moveTo>
                  <a:pt x="0" y="23"/>
                </a:moveTo>
                <a:cubicBezTo>
                  <a:pt x="0" y="256"/>
                  <a:pt x="0" y="256"/>
                  <a:pt x="0" y="256"/>
                </a:cubicBezTo>
                <a:cubicBezTo>
                  <a:pt x="185" y="256"/>
                  <a:pt x="185" y="256"/>
                  <a:pt x="185" y="256"/>
                </a:cubicBezTo>
                <a:cubicBezTo>
                  <a:pt x="155" y="242"/>
                  <a:pt x="133" y="233"/>
                  <a:pt x="45" y="233"/>
                </a:cubicBezTo>
                <a:cubicBezTo>
                  <a:pt x="30" y="233"/>
                  <a:pt x="30" y="233"/>
                  <a:pt x="30" y="233"/>
                </a:cubicBezTo>
                <a:cubicBezTo>
                  <a:pt x="30" y="218"/>
                  <a:pt x="30" y="218"/>
                  <a:pt x="30" y="218"/>
                </a:cubicBezTo>
                <a:cubicBezTo>
                  <a:pt x="30" y="23"/>
                  <a:pt x="30" y="23"/>
                  <a:pt x="30" y="23"/>
                </a:cubicBezTo>
                <a:lnTo>
                  <a:pt x="0" y="23"/>
                </a:lnTo>
                <a:close/>
                <a:moveTo>
                  <a:pt x="391" y="23"/>
                </a:moveTo>
                <a:cubicBezTo>
                  <a:pt x="391" y="218"/>
                  <a:pt x="391" y="218"/>
                  <a:pt x="391" y="218"/>
                </a:cubicBezTo>
                <a:cubicBezTo>
                  <a:pt x="391" y="233"/>
                  <a:pt x="391" y="233"/>
                  <a:pt x="391" y="233"/>
                </a:cubicBezTo>
                <a:cubicBezTo>
                  <a:pt x="376" y="233"/>
                  <a:pt x="376" y="233"/>
                  <a:pt x="376" y="233"/>
                </a:cubicBezTo>
                <a:cubicBezTo>
                  <a:pt x="288" y="233"/>
                  <a:pt x="266" y="242"/>
                  <a:pt x="237" y="256"/>
                </a:cubicBezTo>
                <a:cubicBezTo>
                  <a:pt x="421" y="256"/>
                  <a:pt x="421" y="256"/>
                  <a:pt x="421" y="256"/>
                </a:cubicBezTo>
                <a:cubicBezTo>
                  <a:pt x="421" y="23"/>
                  <a:pt x="421" y="23"/>
                  <a:pt x="421" y="23"/>
                </a:cubicBezTo>
                <a:lnTo>
                  <a:pt x="391" y="23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7" name="Gruppieren 364"/>
          <p:cNvGrpSpPr/>
          <p:nvPr/>
        </p:nvGrpSpPr>
        <p:grpSpPr>
          <a:xfrm>
            <a:off x="643557" y="1704659"/>
            <a:ext cx="933398" cy="983726"/>
            <a:chOff x="4227816" y="3171982"/>
            <a:chExt cx="455075" cy="479612"/>
          </a:xfrm>
          <a:solidFill>
            <a:srgbClr val="0199DB"/>
          </a:solidFill>
        </p:grpSpPr>
        <p:sp>
          <p:nvSpPr>
            <p:cNvPr id="68" name="Freeform 1074"/>
            <p:cNvSpPr>
              <a:spLocks/>
            </p:cNvSpPr>
            <p:nvPr/>
          </p:nvSpPr>
          <p:spPr bwMode="auto">
            <a:xfrm>
              <a:off x="4412969" y="3321443"/>
              <a:ext cx="269922" cy="330151"/>
            </a:xfrm>
            <a:custGeom>
              <a:avLst/>
              <a:gdLst>
                <a:gd name="T0" fmla="*/ 52 w 169"/>
                <a:gd name="T1" fmla="*/ 207 h 207"/>
                <a:gd name="T2" fmla="*/ 0 w 169"/>
                <a:gd name="T3" fmla="*/ 207 h 207"/>
                <a:gd name="T4" fmla="*/ 2 w 169"/>
                <a:gd name="T5" fmla="*/ 185 h 207"/>
                <a:gd name="T6" fmla="*/ 13 w 169"/>
                <a:gd name="T7" fmla="*/ 129 h 207"/>
                <a:gd name="T8" fmla="*/ 78 w 169"/>
                <a:gd name="T9" fmla="*/ 42 h 207"/>
                <a:gd name="T10" fmla="*/ 104 w 169"/>
                <a:gd name="T11" fmla="*/ 27 h 207"/>
                <a:gd name="T12" fmla="*/ 93 w 169"/>
                <a:gd name="T13" fmla="*/ 0 h 207"/>
                <a:gd name="T14" fmla="*/ 169 w 169"/>
                <a:gd name="T15" fmla="*/ 30 h 207"/>
                <a:gd name="T16" fmla="*/ 135 w 169"/>
                <a:gd name="T17" fmla="*/ 104 h 207"/>
                <a:gd name="T18" fmla="*/ 123 w 169"/>
                <a:gd name="T19" fmla="*/ 76 h 207"/>
                <a:gd name="T20" fmla="*/ 104 w 169"/>
                <a:gd name="T21" fmla="*/ 89 h 207"/>
                <a:gd name="T22" fmla="*/ 57 w 169"/>
                <a:gd name="T23" fmla="*/ 167 h 207"/>
                <a:gd name="T24" fmla="*/ 52 w 169"/>
                <a:gd name="T25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" h="207">
                  <a:moveTo>
                    <a:pt x="52" y="207"/>
                  </a:moveTo>
                  <a:cubicBezTo>
                    <a:pt x="35" y="207"/>
                    <a:pt x="18" y="207"/>
                    <a:pt x="0" y="207"/>
                  </a:cubicBezTo>
                  <a:cubicBezTo>
                    <a:pt x="0" y="199"/>
                    <a:pt x="1" y="192"/>
                    <a:pt x="2" y="185"/>
                  </a:cubicBezTo>
                  <a:cubicBezTo>
                    <a:pt x="4" y="166"/>
                    <a:pt x="7" y="147"/>
                    <a:pt x="13" y="129"/>
                  </a:cubicBezTo>
                  <a:cubicBezTo>
                    <a:pt x="25" y="92"/>
                    <a:pt x="46" y="63"/>
                    <a:pt x="78" y="42"/>
                  </a:cubicBezTo>
                  <a:cubicBezTo>
                    <a:pt x="86" y="37"/>
                    <a:pt x="95" y="32"/>
                    <a:pt x="104" y="27"/>
                  </a:cubicBezTo>
                  <a:cubicBezTo>
                    <a:pt x="100" y="19"/>
                    <a:pt x="97" y="10"/>
                    <a:pt x="93" y="0"/>
                  </a:cubicBezTo>
                  <a:cubicBezTo>
                    <a:pt x="118" y="10"/>
                    <a:pt x="143" y="20"/>
                    <a:pt x="169" y="30"/>
                  </a:cubicBezTo>
                  <a:cubicBezTo>
                    <a:pt x="157" y="55"/>
                    <a:pt x="146" y="79"/>
                    <a:pt x="135" y="104"/>
                  </a:cubicBezTo>
                  <a:cubicBezTo>
                    <a:pt x="131" y="95"/>
                    <a:pt x="127" y="86"/>
                    <a:pt x="123" y="76"/>
                  </a:cubicBezTo>
                  <a:cubicBezTo>
                    <a:pt x="117" y="81"/>
                    <a:pt x="110" y="84"/>
                    <a:pt x="104" y="89"/>
                  </a:cubicBezTo>
                  <a:cubicBezTo>
                    <a:pt x="77" y="108"/>
                    <a:pt x="63" y="135"/>
                    <a:pt x="57" y="167"/>
                  </a:cubicBezTo>
                  <a:cubicBezTo>
                    <a:pt x="55" y="180"/>
                    <a:pt x="54" y="193"/>
                    <a:pt x="52" y="2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075"/>
            <p:cNvSpPr>
              <a:spLocks/>
            </p:cNvSpPr>
            <p:nvPr/>
          </p:nvSpPr>
          <p:spPr bwMode="auto">
            <a:xfrm>
              <a:off x="4227816" y="3321443"/>
              <a:ext cx="205229" cy="220844"/>
            </a:xfrm>
            <a:custGeom>
              <a:avLst/>
              <a:gdLst>
                <a:gd name="T0" fmla="*/ 46 w 129"/>
                <a:gd name="T1" fmla="*/ 76 h 138"/>
                <a:gd name="T2" fmla="*/ 34 w 129"/>
                <a:gd name="T3" fmla="*/ 103 h 138"/>
                <a:gd name="T4" fmla="*/ 0 w 129"/>
                <a:gd name="T5" fmla="*/ 28 h 138"/>
                <a:gd name="T6" fmla="*/ 77 w 129"/>
                <a:gd name="T7" fmla="*/ 0 h 138"/>
                <a:gd name="T8" fmla="*/ 66 w 129"/>
                <a:gd name="T9" fmla="*/ 27 h 138"/>
                <a:gd name="T10" fmla="*/ 83 w 129"/>
                <a:gd name="T11" fmla="*/ 37 h 138"/>
                <a:gd name="T12" fmla="*/ 127 w 129"/>
                <a:gd name="T13" fmla="*/ 75 h 138"/>
                <a:gd name="T14" fmla="*/ 128 w 129"/>
                <a:gd name="T15" fmla="*/ 79 h 138"/>
                <a:gd name="T16" fmla="*/ 104 w 129"/>
                <a:gd name="T17" fmla="*/ 136 h 138"/>
                <a:gd name="T18" fmla="*/ 103 w 129"/>
                <a:gd name="T19" fmla="*/ 138 h 138"/>
                <a:gd name="T20" fmla="*/ 46 w 129"/>
                <a:gd name="T21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138">
                  <a:moveTo>
                    <a:pt x="46" y="76"/>
                  </a:moveTo>
                  <a:cubicBezTo>
                    <a:pt x="42" y="85"/>
                    <a:pt x="38" y="94"/>
                    <a:pt x="34" y="103"/>
                  </a:cubicBezTo>
                  <a:cubicBezTo>
                    <a:pt x="23" y="78"/>
                    <a:pt x="11" y="53"/>
                    <a:pt x="0" y="28"/>
                  </a:cubicBezTo>
                  <a:cubicBezTo>
                    <a:pt x="25" y="19"/>
                    <a:pt x="51" y="9"/>
                    <a:pt x="77" y="0"/>
                  </a:cubicBezTo>
                  <a:cubicBezTo>
                    <a:pt x="73" y="9"/>
                    <a:pt x="69" y="18"/>
                    <a:pt x="66" y="27"/>
                  </a:cubicBezTo>
                  <a:cubicBezTo>
                    <a:pt x="71" y="30"/>
                    <a:pt x="77" y="33"/>
                    <a:pt x="83" y="37"/>
                  </a:cubicBezTo>
                  <a:cubicBezTo>
                    <a:pt x="100" y="47"/>
                    <a:pt x="115" y="60"/>
                    <a:pt x="127" y="75"/>
                  </a:cubicBezTo>
                  <a:cubicBezTo>
                    <a:pt x="128" y="76"/>
                    <a:pt x="129" y="77"/>
                    <a:pt x="128" y="79"/>
                  </a:cubicBezTo>
                  <a:cubicBezTo>
                    <a:pt x="117" y="97"/>
                    <a:pt x="109" y="116"/>
                    <a:pt x="104" y="136"/>
                  </a:cubicBezTo>
                  <a:cubicBezTo>
                    <a:pt x="104" y="136"/>
                    <a:pt x="104" y="137"/>
                    <a:pt x="103" y="138"/>
                  </a:cubicBezTo>
                  <a:cubicBezTo>
                    <a:pt x="92" y="110"/>
                    <a:pt x="72" y="90"/>
                    <a:pt x="4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076"/>
            <p:cNvSpPr>
              <a:spLocks/>
            </p:cNvSpPr>
            <p:nvPr/>
          </p:nvSpPr>
          <p:spPr bwMode="auto">
            <a:xfrm>
              <a:off x="4366123" y="3171982"/>
              <a:ext cx="178460" cy="243151"/>
            </a:xfrm>
            <a:custGeom>
              <a:avLst/>
              <a:gdLst>
                <a:gd name="T0" fmla="*/ 30 w 112"/>
                <a:gd name="T1" fmla="*/ 61 h 152"/>
                <a:gd name="T2" fmla="*/ 0 w 112"/>
                <a:gd name="T3" fmla="*/ 61 h 152"/>
                <a:gd name="T4" fmla="*/ 57 w 112"/>
                <a:gd name="T5" fmla="*/ 0 h 152"/>
                <a:gd name="T6" fmla="*/ 112 w 112"/>
                <a:gd name="T7" fmla="*/ 61 h 152"/>
                <a:gd name="T8" fmla="*/ 82 w 112"/>
                <a:gd name="T9" fmla="*/ 61 h 152"/>
                <a:gd name="T10" fmla="*/ 82 w 112"/>
                <a:gd name="T11" fmla="*/ 66 h 152"/>
                <a:gd name="T12" fmla="*/ 82 w 112"/>
                <a:gd name="T13" fmla="*/ 124 h 152"/>
                <a:gd name="T14" fmla="*/ 81 w 112"/>
                <a:gd name="T15" fmla="*/ 129 h 152"/>
                <a:gd name="T16" fmla="*/ 57 w 112"/>
                <a:gd name="T17" fmla="*/ 152 h 152"/>
                <a:gd name="T18" fmla="*/ 57 w 112"/>
                <a:gd name="T19" fmla="*/ 152 h 152"/>
                <a:gd name="T20" fmla="*/ 37 w 112"/>
                <a:gd name="T21" fmla="*/ 133 h 152"/>
                <a:gd name="T22" fmla="*/ 30 w 112"/>
                <a:gd name="T23" fmla="*/ 118 h 152"/>
                <a:gd name="T24" fmla="*/ 30 w 112"/>
                <a:gd name="T25" fmla="*/ 66 h 152"/>
                <a:gd name="T26" fmla="*/ 30 w 112"/>
                <a:gd name="T27" fmla="*/ 6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52">
                  <a:moveTo>
                    <a:pt x="30" y="61"/>
                  </a:moveTo>
                  <a:cubicBezTo>
                    <a:pt x="20" y="61"/>
                    <a:pt x="11" y="61"/>
                    <a:pt x="0" y="61"/>
                  </a:cubicBezTo>
                  <a:cubicBezTo>
                    <a:pt x="20" y="41"/>
                    <a:pt x="38" y="21"/>
                    <a:pt x="57" y="0"/>
                  </a:cubicBezTo>
                  <a:cubicBezTo>
                    <a:pt x="76" y="21"/>
                    <a:pt x="94" y="41"/>
                    <a:pt x="112" y="61"/>
                  </a:cubicBezTo>
                  <a:cubicBezTo>
                    <a:pt x="102" y="61"/>
                    <a:pt x="92" y="61"/>
                    <a:pt x="82" y="61"/>
                  </a:cubicBezTo>
                  <a:cubicBezTo>
                    <a:pt x="82" y="63"/>
                    <a:pt x="82" y="64"/>
                    <a:pt x="82" y="66"/>
                  </a:cubicBezTo>
                  <a:cubicBezTo>
                    <a:pt x="82" y="85"/>
                    <a:pt x="83" y="105"/>
                    <a:pt x="82" y="124"/>
                  </a:cubicBezTo>
                  <a:cubicBezTo>
                    <a:pt x="82" y="126"/>
                    <a:pt x="82" y="128"/>
                    <a:pt x="81" y="129"/>
                  </a:cubicBezTo>
                  <a:cubicBezTo>
                    <a:pt x="73" y="136"/>
                    <a:pt x="65" y="144"/>
                    <a:pt x="57" y="152"/>
                  </a:cubicBezTo>
                  <a:cubicBezTo>
                    <a:pt x="57" y="152"/>
                    <a:pt x="56" y="152"/>
                    <a:pt x="57" y="152"/>
                  </a:cubicBezTo>
                  <a:cubicBezTo>
                    <a:pt x="50" y="146"/>
                    <a:pt x="44" y="139"/>
                    <a:pt x="37" y="133"/>
                  </a:cubicBezTo>
                  <a:cubicBezTo>
                    <a:pt x="31" y="129"/>
                    <a:pt x="30" y="125"/>
                    <a:pt x="30" y="118"/>
                  </a:cubicBezTo>
                  <a:cubicBezTo>
                    <a:pt x="30" y="101"/>
                    <a:pt x="30" y="83"/>
                    <a:pt x="30" y="66"/>
                  </a:cubicBezTo>
                  <a:cubicBezTo>
                    <a:pt x="30" y="64"/>
                    <a:pt x="30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371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34972"/>
            <a:ext cx="3506741" cy="573340"/>
          </a:xfrm>
          <a:solidFill>
            <a:srgbClr val="0199DB"/>
          </a:solidFill>
        </p:spPr>
        <p:txBody>
          <a:bodyPr>
            <a:noAutofit/>
          </a:bodyPr>
          <a:lstStyle/>
          <a:p>
            <a:pPr algn="l"/>
            <a:r>
              <a:rPr lang="hu-HU" sz="2400" b="1" dirty="0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rPr>
              <a:t>ÚJ BANKI SZEMLÉLET KELL</a:t>
            </a:r>
            <a:endParaRPr lang="en-US" sz="2400" b="1" dirty="0">
              <a:solidFill>
                <a:schemeClr val="bg1"/>
              </a:solidFill>
              <a:latin typeface="+mn-lt"/>
              <a:ea typeface="Helvetica" charset="0"/>
              <a:cs typeface="Helvetica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56028" y="2788791"/>
            <a:ext cx="3057224" cy="2916594"/>
            <a:chOff x="3355810" y="1193226"/>
            <a:chExt cx="3057224" cy="2916594"/>
          </a:xfrm>
        </p:grpSpPr>
        <p:sp>
          <p:nvSpPr>
            <p:cNvPr id="84" name="Freeform 7"/>
            <p:cNvSpPr>
              <a:spLocks/>
            </p:cNvSpPr>
            <p:nvPr/>
          </p:nvSpPr>
          <p:spPr bwMode="auto">
            <a:xfrm>
              <a:off x="3681195" y="1321146"/>
              <a:ext cx="2406453" cy="2660754"/>
            </a:xfrm>
            <a:custGeom>
              <a:avLst/>
              <a:gdLst>
                <a:gd name="T0" fmla="*/ 761 w 926"/>
                <a:gd name="T1" fmla="*/ 760 h 925"/>
                <a:gd name="T2" fmla="*/ 761 w 926"/>
                <a:gd name="T3" fmla="*/ 164 h 925"/>
                <a:gd name="T4" fmla="*/ 165 w 926"/>
                <a:gd name="T5" fmla="*/ 165 h 925"/>
                <a:gd name="T6" fmla="*/ 165 w 926"/>
                <a:gd name="T7" fmla="*/ 761 h 925"/>
                <a:gd name="T8" fmla="*/ 761 w 926"/>
                <a:gd name="T9" fmla="*/ 76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6" h="925">
                  <a:moveTo>
                    <a:pt x="761" y="760"/>
                  </a:moveTo>
                  <a:cubicBezTo>
                    <a:pt x="925" y="595"/>
                    <a:pt x="926" y="328"/>
                    <a:pt x="761" y="164"/>
                  </a:cubicBezTo>
                  <a:cubicBezTo>
                    <a:pt x="597" y="0"/>
                    <a:pt x="330" y="0"/>
                    <a:pt x="165" y="165"/>
                  </a:cubicBezTo>
                  <a:cubicBezTo>
                    <a:pt x="1" y="330"/>
                    <a:pt x="0" y="597"/>
                    <a:pt x="165" y="761"/>
                  </a:cubicBezTo>
                  <a:cubicBezTo>
                    <a:pt x="329" y="925"/>
                    <a:pt x="596" y="925"/>
                    <a:pt x="761" y="76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hu-HU" sz="2400" dirty="0">
                  <a:solidFill>
                    <a:schemeClr val="tx2">
                      <a:lumMod val="75000"/>
                    </a:schemeClr>
                  </a:solidFill>
                </a:rPr>
                <a:t>SOA / MIDDLEWARE</a:t>
              </a:r>
              <a:endParaRPr lang="en-US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5" name="Freeform 7"/>
            <p:cNvSpPr>
              <a:spLocks noEditPoints="1"/>
            </p:cNvSpPr>
            <p:nvPr/>
          </p:nvSpPr>
          <p:spPr bwMode="auto">
            <a:xfrm>
              <a:off x="3355810" y="1193226"/>
              <a:ext cx="3057224" cy="2916594"/>
            </a:xfrm>
            <a:custGeom>
              <a:avLst/>
              <a:gdLst>
                <a:gd name="T0" fmla="*/ 1304 w 2608"/>
                <a:gd name="T1" fmla="*/ 0 h 2608"/>
                <a:gd name="T2" fmla="*/ 0 w 2608"/>
                <a:gd name="T3" fmla="*/ 1304 h 2608"/>
                <a:gd name="T4" fmla="*/ 1304 w 2608"/>
                <a:gd name="T5" fmla="*/ 2608 h 2608"/>
                <a:gd name="T6" fmla="*/ 2608 w 2608"/>
                <a:gd name="T7" fmla="*/ 1304 h 2608"/>
                <a:gd name="T8" fmla="*/ 1304 w 2608"/>
                <a:gd name="T9" fmla="*/ 0 h 2608"/>
                <a:gd name="T10" fmla="*/ 1304 w 2608"/>
                <a:gd name="T11" fmla="*/ 2176 h 2608"/>
                <a:gd name="T12" fmla="*/ 432 w 2608"/>
                <a:gd name="T13" fmla="*/ 1304 h 2608"/>
                <a:gd name="T14" fmla="*/ 1304 w 2608"/>
                <a:gd name="T15" fmla="*/ 432 h 2608"/>
                <a:gd name="T16" fmla="*/ 2176 w 2608"/>
                <a:gd name="T17" fmla="*/ 1304 h 2608"/>
                <a:gd name="T18" fmla="*/ 1304 w 2608"/>
                <a:gd name="T19" fmla="*/ 2176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8" h="2608">
                  <a:moveTo>
                    <a:pt x="1304" y="0"/>
                  </a:moveTo>
                  <a:cubicBezTo>
                    <a:pt x="583" y="0"/>
                    <a:pt x="0" y="584"/>
                    <a:pt x="0" y="1304"/>
                  </a:cubicBezTo>
                  <a:cubicBezTo>
                    <a:pt x="0" y="2024"/>
                    <a:pt x="583" y="2608"/>
                    <a:pt x="1304" y="2608"/>
                  </a:cubicBezTo>
                  <a:cubicBezTo>
                    <a:pt x="2024" y="2608"/>
                    <a:pt x="2608" y="2024"/>
                    <a:pt x="2608" y="1304"/>
                  </a:cubicBezTo>
                  <a:cubicBezTo>
                    <a:pt x="2608" y="584"/>
                    <a:pt x="2024" y="0"/>
                    <a:pt x="1304" y="0"/>
                  </a:cubicBezTo>
                  <a:close/>
                  <a:moveTo>
                    <a:pt x="1304" y="2176"/>
                  </a:moveTo>
                  <a:cubicBezTo>
                    <a:pt x="822" y="2176"/>
                    <a:pt x="432" y="1785"/>
                    <a:pt x="432" y="1304"/>
                  </a:cubicBezTo>
                  <a:cubicBezTo>
                    <a:pt x="432" y="822"/>
                    <a:pt x="822" y="432"/>
                    <a:pt x="1304" y="432"/>
                  </a:cubicBezTo>
                  <a:cubicBezTo>
                    <a:pt x="1785" y="432"/>
                    <a:pt x="2176" y="822"/>
                    <a:pt x="2176" y="1304"/>
                  </a:cubicBezTo>
                  <a:cubicBezTo>
                    <a:pt x="2176" y="1785"/>
                    <a:pt x="1785" y="2176"/>
                    <a:pt x="1304" y="2176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39423" y="4620468"/>
            <a:ext cx="1574396" cy="1501975"/>
            <a:chOff x="1244925" y="4421687"/>
            <a:chExt cx="1574396" cy="1501975"/>
          </a:xfrm>
        </p:grpSpPr>
        <p:sp>
          <p:nvSpPr>
            <p:cNvPr id="79" name="Freeform 7"/>
            <p:cNvSpPr>
              <a:spLocks/>
            </p:cNvSpPr>
            <p:nvPr/>
          </p:nvSpPr>
          <p:spPr bwMode="auto">
            <a:xfrm>
              <a:off x="1412327" y="4487562"/>
              <a:ext cx="1239265" cy="1370224"/>
            </a:xfrm>
            <a:custGeom>
              <a:avLst/>
              <a:gdLst>
                <a:gd name="T0" fmla="*/ 761 w 926"/>
                <a:gd name="T1" fmla="*/ 760 h 925"/>
                <a:gd name="T2" fmla="*/ 761 w 926"/>
                <a:gd name="T3" fmla="*/ 164 h 925"/>
                <a:gd name="T4" fmla="*/ 165 w 926"/>
                <a:gd name="T5" fmla="*/ 165 h 925"/>
                <a:gd name="T6" fmla="*/ 165 w 926"/>
                <a:gd name="T7" fmla="*/ 761 h 925"/>
                <a:gd name="T8" fmla="*/ 761 w 926"/>
                <a:gd name="T9" fmla="*/ 76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6" h="925">
                  <a:moveTo>
                    <a:pt x="761" y="760"/>
                  </a:moveTo>
                  <a:cubicBezTo>
                    <a:pt x="925" y="595"/>
                    <a:pt x="926" y="328"/>
                    <a:pt x="761" y="164"/>
                  </a:cubicBezTo>
                  <a:cubicBezTo>
                    <a:pt x="597" y="0"/>
                    <a:pt x="330" y="0"/>
                    <a:pt x="165" y="165"/>
                  </a:cubicBezTo>
                  <a:cubicBezTo>
                    <a:pt x="1" y="330"/>
                    <a:pt x="0" y="597"/>
                    <a:pt x="165" y="761"/>
                  </a:cubicBezTo>
                  <a:cubicBezTo>
                    <a:pt x="329" y="925"/>
                    <a:pt x="596" y="925"/>
                    <a:pt x="761" y="76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hu-HU" sz="2800" dirty="0">
                  <a:solidFill>
                    <a:schemeClr val="tx2">
                      <a:lumMod val="75000"/>
                    </a:schemeClr>
                  </a:solidFill>
                </a:rPr>
                <a:t>CBS</a:t>
              </a:r>
              <a:endParaRPr lang="en-US" sz="28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8" name="Freeform 7"/>
            <p:cNvSpPr>
              <a:spLocks noEditPoints="1"/>
            </p:cNvSpPr>
            <p:nvPr/>
          </p:nvSpPr>
          <p:spPr bwMode="auto">
            <a:xfrm>
              <a:off x="1244925" y="4421687"/>
              <a:ext cx="1574396" cy="1501975"/>
            </a:xfrm>
            <a:custGeom>
              <a:avLst/>
              <a:gdLst>
                <a:gd name="T0" fmla="*/ 1304 w 2608"/>
                <a:gd name="T1" fmla="*/ 0 h 2608"/>
                <a:gd name="T2" fmla="*/ 0 w 2608"/>
                <a:gd name="T3" fmla="*/ 1304 h 2608"/>
                <a:gd name="T4" fmla="*/ 1304 w 2608"/>
                <a:gd name="T5" fmla="*/ 2608 h 2608"/>
                <a:gd name="T6" fmla="*/ 2608 w 2608"/>
                <a:gd name="T7" fmla="*/ 1304 h 2608"/>
                <a:gd name="T8" fmla="*/ 1304 w 2608"/>
                <a:gd name="T9" fmla="*/ 0 h 2608"/>
                <a:gd name="T10" fmla="*/ 1304 w 2608"/>
                <a:gd name="T11" fmla="*/ 2176 h 2608"/>
                <a:gd name="T12" fmla="*/ 432 w 2608"/>
                <a:gd name="T13" fmla="*/ 1304 h 2608"/>
                <a:gd name="T14" fmla="*/ 1304 w 2608"/>
                <a:gd name="T15" fmla="*/ 432 h 2608"/>
                <a:gd name="T16" fmla="*/ 2176 w 2608"/>
                <a:gd name="T17" fmla="*/ 1304 h 2608"/>
                <a:gd name="T18" fmla="*/ 1304 w 2608"/>
                <a:gd name="T19" fmla="*/ 2176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8" h="2608">
                  <a:moveTo>
                    <a:pt x="1304" y="0"/>
                  </a:moveTo>
                  <a:cubicBezTo>
                    <a:pt x="583" y="0"/>
                    <a:pt x="0" y="584"/>
                    <a:pt x="0" y="1304"/>
                  </a:cubicBezTo>
                  <a:cubicBezTo>
                    <a:pt x="0" y="2024"/>
                    <a:pt x="583" y="2608"/>
                    <a:pt x="1304" y="2608"/>
                  </a:cubicBezTo>
                  <a:cubicBezTo>
                    <a:pt x="2024" y="2608"/>
                    <a:pt x="2608" y="2024"/>
                    <a:pt x="2608" y="1304"/>
                  </a:cubicBezTo>
                  <a:cubicBezTo>
                    <a:pt x="2608" y="584"/>
                    <a:pt x="2024" y="0"/>
                    <a:pt x="1304" y="0"/>
                  </a:cubicBezTo>
                  <a:close/>
                  <a:moveTo>
                    <a:pt x="1304" y="2176"/>
                  </a:moveTo>
                  <a:cubicBezTo>
                    <a:pt x="822" y="2176"/>
                    <a:pt x="432" y="1785"/>
                    <a:pt x="432" y="1304"/>
                  </a:cubicBezTo>
                  <a:cubicBezTo>
                    <a:pt x="432" y="822"/>
                    <a:pt x="822" y="432"/>
                    <a:pt x="1304" y="432"/>
                  </a:cubicBezTo>
                  <a:cubicBezTo>
                    <a:pt x="1785" y="432"/>
                    <a:pt x="2176" y="822"/>
                    <a:pt x="2176" y="1304"/>
                  </a:cubicBezTo>
                  <a:cubicBezTo>
                    <a:pt x="2176" y="1785"/>
                    <a:pt x="1785" y="2176"/>
                    <a:pt x="1304" y="217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32672" y="5305581"/>
            <a:ext cx="1574396" cy="1501975"/>
            <a:chOff x="3338859" y="4508211"/>
            <a:chExt cx="1574396" cy="1501975"/>
          </a:xfrm>
        </p:grpSpPr>
        <p:sp>
          <p:nvSpPr>
            <p:cNvPr id="80" name="Freeform 7"/>
            <p:cNvSpPr>
              <a:spLocks/>
            </p:cNvSpPr>
            <p:nvPr/>
          </p:nvSpPr>
          <p:spPr bwMode="auto">
            <a:xfrm>
              <a:off x="3506261" y="4574086"/>
              <a:ext cx="1239265" cy="1370224"/>
            </a:xfrm>
            <a:custGeom>
              <a:avLst/>
              <a:gdLst>
                <a:gd name="T0" fmla="*/ 761 w 926"/>
                <a:gd name="T1" fmla="*/ 760 h 925"/>
                <a:gd name="T2" fmla="*/ 761 w 926"/>
                <a:gd name="T3" fmla="*/ 164 h 925"/>
                <a:gd name="T4" fmla="*/ 165 w 926"/>
                <a:gd name="T5" fmla="*/ 165 h 925"/>
                <a:gd name="T6" fmla="*/ 165 w 926"/>
                <a:gd name="T7" fmla="*/ 761 h 925"/>
                <a:gd name="T8" fmla="*/ 761 w 926"/>
                <a:gd name="T9" fmla="*/ 76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6" h="925">
                  <a:moveTo>
                    <a:pt x="761" y="760"/>
                  </a:moveTo>
                  <a:cubicBezTo>
                    <a:pt x="925" y="595"/>
                    <a:pt x="926" y="328"/>
                    <a:pt x="761" y="164"/>
                  </a:cubicBezTo>
                  <a:cubicBezTo>
                    <a:pt x="597" y="0"/>
                    <a:pt x="330" y="0"/>
                    <a:pt x="165" y="165"/>
                  </a:cubicBezTo>
                  <a:cubicBezTo>
                    <a:pt x="1" y="330"/>
                    <a:pt x="0" y="597"/>
                    <a:pt x="165" y="761"/>
                  </a:cubicBezTo>
                  <a:cubicBezTo>
                    <a:pt x="329" y="925"/>
                    <a:pt x="596" y="925"/>
                    <a:pt x="761" y="76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hu-HU" sz="2800" dirty="0">
                  <a:solidFill>
                    <a:schemeClr val="tx2">
                      <a:lumMod val="75000"/>
                    </a:schemeClr>
                  </a:solidFill>
                </a:rPr>
                <a:t>CARD</a:t>
              </a:r>
              <a:endParaRPr lang="en-US" sz="28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1" name="Freeform 7"/>
            <p:cNvSpPr>
              <a:spLocks noEditPoints="1"/>
            </p:cNvSpPr>
            <p:nvPr/>
          </p:nvSpPr>
          <p:spPr bwMode="auto">
            <a:xfrm>
              <a:off x="3338859" y="4508211"/>
              <a:ext cx="1574396" cy="1501975"/>
            </a:xfrm>
            <a:custGeom>
              <a:avLst/>
              <a:gdLst>
                <a:gd name="T0" fmla="*/ 1304 w 2608"/>
                <a:gd name="T1" fmla="*/ 0 h 2608"/>
                <a:gd name="T2" fmla="*/ 0 w 2608"/>
                <a:gd name="T3" fmla="*/ 1304 h 2608"/>
                <a:gd name="T4" fmla="*/ 1304 w 2608"/>
                <a:gd name="T5" fmla="*/ 2608 h 2608"/>
                <a:gd name="T6" fmla="*/ 2608 w 2608"/>
                <a:gd name="T7" fmla="*/ 1304 h 2608"/>
                <a:gd name="T8" fmla="*/ 1304 w 2608"/>
                <a:gd name="T9" fmla="*/ 0 h 2608"/>
                <a:gd name="T10" fmla="*/ 1304 w 2608"/>
                <a:gd name="T11" fmla="*/ 2176 h 2608"/>
                <a:gd name="T12" fmla="*/ 432 w 2608"/>
                <a:gd name="T13" fmla="*/ 1304 h 2608"/>
                <a:gd name="T14" fmla="*/ 1304 w 2608"/>
                <a:gd name="T15" fmla="*/ 432 h 2608"/>
                <a:gd name="T16" fmla="*/ 2176 w 2608"/>
                <a:gd name="T17" fmla="*/ 1304 h 2608"/>
                <a:gd name="T18" fmla="*/ 1304 w 2608"/>
                <a:gd name="T19" fmla="*/ 2176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8" h="2608">
                  <a:moveTo>
                    <a:pt x="1304" y="0"/>
                  </a:moveTo>
                  <a:cubicBezTo>
                    <a:pt x="583" y="0"/>
                    <a:pt x="0" y="584"/>
                    <a:pt x="0" y="1304"/>
                  </a:cubicBezTo>
                  <a:cubicBezTo>
                    <a:pt x="0" y="2024"/>
                    <a:pt x="583" y="2608"/>
                    <a:pt x="1304" y="2608"/>
                  </a:cubicBezTo>
                  <a:cubicBezTo>
                    <a:pt x="2024" y="2608"/>
                    <a:pt x="2608" y="2024"/>
                    <a:pt x="2608" y="1304"/>
                  </a:cubicBezTo>
                  <a:cubicBezTo>
                    <a:pt x="2608" y="584"/>
                    <a:pt x="2024" y="0"/>
                    <a:pt x="1304" y="0"/>
                  </a:cubicBezTo>
                  <a:close/>
                  <a:moveTo>
                    <a:pt x="1304" y="2176"/>
                  </a:moveTo>
                  <a:cubicBezTo>
                    <a:pt x="822" y="2176"/>
                    <a:pt x="432" y="1785"/>
                    <a:pt x="432" y="1304"/>
                  </a:cubicBezTo>
                  <a:cubicBezTo>
                    <a:pt x="432" y="822"/>
                    <a:pt x="822" y="432"/>
                    <a:pt x="1304" y="432"/>
                  </a:cubicBezTo>
                  <a:cubicBezTo>
                    <a:pt x="1785" y="432"/>
                    <a:pt x="2176" y="822"/>
                    <a:pt x="2176" y="1304"/>
                  </a:cubicBezTo>
                  <a:cubicBezTo>
                    <a:pt x="2176" y="1785"/>
                    <a:pt x="1785" y="2176"/>
                    <a:pt x="1304" y="217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339339" y="4971846"/>
            <a:ext cx="1574396" cy="1501975"/>
            <a:chOff x="5432793" y="4594735"/>
            <a:chExt cx="1574396" cy="1501975"/>
          </a:xfrm>
        </p:grpSpPr>
        <p:sp>
          <p:nvSpPr>
            <p:cNvPr id="82" name="Freeform 7"/>
            <p:cNvSpPr>
              <a:spLocks/>
            </p:cNvSpPr>
            <p:nvPr/>
          </p:nvSpPr>
          <p:spPr bwMode="auto">
            <a:xfrm>
              <a:off x="5600195" y="4660610"/>
              <a:ext cx="1239265" cy="1370224"/>
            </a:xfrm>
            <a:custGeom>
              <a:avLst/>
              <a:gdLst>
                <a:gd name="T0" fmla="*/ 761 w 926"/>
                <a:gd name="T1" fmla="*/ 760 h 925"/>
                <a:gd name="T2" fmla="*/ 761 w 926"/>
                <a:gd name="T3" fmla="*/ 164 h 925"/>
                <a:gd name="T4" fmla="*/ 165 w 926"/>
                <a:gd name="T5" fmla="*/ 165 h 925"/>
                <a:gd name="T6" fmla="*/ 165 w 926"/>
                <a:gd name="T7" fmla="*/ 761 h 925"/>
                <a:gd name="T8" fmla="*/ 761 w 926"/>
                <a:gd name="T9" fmla="*/ 76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6" h="925">
                  <a:moveTo>
                    <a:pt x="761" y="760"/>
                  </a:moveTo>
                  <a:cubicBezTo>
                    <a:pt x="925" y="595"/>
                    <a:pt x="926" y="328"/>
                    <a:pt x="761" y="164"/>
                  </a:cubicBezTo>
                  <a:cubicBezTo>
                    <a:pt x="597" y="0"/>
                    <a:pt x="330" y="0"/>
                    <a:pt x="165" y="165"/>
                  </a:cubicBezTo>
                  <a:cubicBezTo>
                    <a:pt x="1" y="330"/>
                    <a:pt x="0" y="597"/>
                    <a:pt x="165" y="761"/>
                  </a:cubicBezTo>
                  <a:cubicBezTo>
                    <a:pt x="329" y="925"/>
                    <a:pt x="596" y="925"/>
                    <a:pt x="761" y="76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hu-HU" sz="2800" dirty="0">
                  <a:solidFill>
                    <a:schemeClr val="tx2">
                      <a:lumMod val="75000"/>
                    </a:schemeClr>
                  </a:solidFill>
                </a:rPr>
                <a:t>LOAN</a:t>
              </a:r>
              <a:endParaRPr lang="en-US" sz="28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3" name="Freeform 7"/>
            <p:cNvSpPr>
              <a:spLocks noEditPoints="1"/>
            </p:cNvSpPr>
            <p:nvPr/>
          </p:nvSpPr>
          <p:spPr bwMode="auto">
            <a:xfrm>
              <a:off x="5432793" y="4594735"/>
              <a:ext cx="1574396" cy="1501975"/>
            </a:xfrm>
            <a:custGeom>
              <a:avLst/>
              <a:gdLst>
                <a:gd name="T0" fmla="*/ 1304 w 2608"/>
                <a:gd name="T1" fmla="*/ 0 h 2608"/>
                <a:gd name="T2" fmla="*/ 0 w 2608"/>
                <a:gd name="T3" fmla="*/ 1304 h 2608"/>
                <a:gd name="T4" fmla="*/ 1304 w 2608"/>
                <a:gd name="T5" fmla="*/ 2608 h 2608"/>
                <a:gd name="T6" fmla="*/ 2608 w 2608"/>
                <a:gd name="T7" fmla="*/ 1304 h 2608"/>
                <a:gd name="T8" fmla="*/ 1304 w 2608"/>
                <a:gd name="T9" fmla="*/ 0 h 2608"/>
                <a:gd name="T10" fmla="*/ 1304 w 2608"/>
                <a:gd name="T11" fmla="*/ 2176 h 2608"/>
                <a:gd name="T12" fmla="*/ 432 w 2608"/>
                <a:gd name="T13" fmla="*/ 1304 h 2608"/>
                <a:gd name="T14" fmla="*/ 1304 w 2608"/>
                <a:gd name="T15" fmla="*/ 432 h 2608"/>
                <a:gd name="T16" fmla="*/ 2176 w 2608"/>
                <a:gd name="T17" fmla="*/ 1304 h 2608"/>
                <a:gd name="T18" fmla="*/ 1304 w 2608"/>
                <a:gd name="T19" fmla="*/ 2176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8" h="2608">
                  <a:moveTo>
                    <a:pt x="1304" y="0"/>
                  </a:moveTo>
                  <a:cubicBezTo>
                    <a:pt x="583" y="0"/>
                    <a:pt x="0" y="584"/>
                    <a:pt x="0" y="1304"/>
                  </a:cubicBezTo>
                  <a:cubicBezTo>
                    <a:pt x="0" y="2024"/>
                    <a:pt x="583" y="2608"/>
                    <a:pt x="1304" y="2608"/>
                  </a:cubicBezTo>
                  <a:cubicBezTo>
                    <a:pt x="2024" y="2608"/>
                    <a:pt x="2608" y="2024"/>
                    <a:pt x="2608" y="1304"/>
                  </a:cubicBezTo>
                  <a:cubicBezTo>
                    <a:pt x="2608" y="584"/>
                    <a:pt x="2024" y="0"/>
                    <a:pt x="1304" y="0"/>
                  </a:cubicBezTo>
                  <a:close/>
                  <a:moveTo>
                    <a:pt x="1304" y="2176"/>
                  </a:moveTo>
                  <a:cubicBezTo>
                    <a:pt x="822" y="2176"/>
                    <a:pt x="432" y="1785"/>
                    <a:pt x="432" y="1304"/>
                  </a:cubicBezTo>
                  <a:cubicBezTo>
                    <a:pt x="432" y="822"/>
                    <a:pt x="822" y="432"/>
                    <a:pt x="1304" y="432"/>
                  </a:cubicBezTo>
                  <a:cubicBezTo>
                    <a:pt x="1785" y="432"/>
                    <a:pt x="2176" y="822"/>
                    <a:pt x="2176" y="1304"/>
                  </a:cubicBezTo>
                  <a:cubicBezTo>
                    <a:pt x="2176" y="1785"/>
                    <a:pt x="1785" y="2176"/>
                    <a:pt x="1304" y="217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987692" y="1686619"/>
            <a:ext cx="2727435" cy="2601975"/>
            <a:chOff x="3355810" y="1193226"/>
            <a:chExt cx="3057224" cy="2916594"/>
          </a:xfrm>
        </p:grpSpPr>
        <p:sp>
          <p:nvSpPr>
            <p:cNvPr id="87" name="Freeform 7"/>
            <p:cNvSpPr>
              <a:spLocks/>
            </p:cNvSpPr>
            <p:nvPr/>
          </p:nvSpPr>
          <p:spPr bwMode="auto">
            <a:xfrm>
              <a:off x="3681195" y="1321146"/>
              <a:ext cx="2406453" cy="2660754"/>
            </a:xfrm>
            <a:custGeom>
              <a:avLst/>
              <a:gdLst>
                <a:gd name="T0" fmla="*/ 761 w 926"/>
                <a:gd name="T1" fmla="*/ 760 h 925"/>
                <a:gd name="T2" fmla="*/ 761 w 926"/>
                <a:gd name="T3" fmla="*/ 164 h 925"/>
                <a:gd name="T4" fmla="*/ 165 w 926"/>
                <a:gd name="T5" fmla="*/ 165 h 925"/>
                <a:gd name="T6" fmla="*/ 165 w 926"/>
                <a:gd name="T7" fmla="*/ 761 h 925"/>
                <a:gd name="T8" fmla="*/ 761 w 926"/>
                <a:gd name="T9" fmla="*/ 76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6" h="925">
                  <a:moveTo>
                    <a:pt x="761" y="760"/>
                  </a:moveTo>
                  <a:cubicBezTo>
                    <a:pt x="925" y="595"/>
                    <a:pt x="926" y="328"/>
                    <a:pt x="761" y="164"/>
                  </a:cubicBezTo>
                  <a:cubicBezTo>
                    <a:pt x="597" y="0"/>
                    <a:pt x="330" y="0"/>
                    <a:pt x="165" y="165"/>
                  </a:cubicBezTo>
                  <a:cubicBezTo>
                    <a:pt x="1" y="330"/>
                    <a:pt x="0" y="597"/>
                    <a:pt x="165" y="761"/>
                  </a:cubicBezTo>
                  <a:cubicBezTo>
                    <a:pt x="329" y="925"/>
                    <a:pt x="596" y="925"/>
                    <a:pt x="761" y="76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hu-HU" sz="2000" dirty="0">
                  <a:solidFill>
                    <a:schemeClr val="tx2">
                      <a:lumMod val="75000"/>
                    </a:schemeClr>
                  </a:solidFill>
                </a:rPr>
                <a:t>OMNI-CHANNEL API GATEWAY</a:t>
              </a:r>
              <a:endParaRPr lang="en-US" sz="2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8" name="Freeform 7"/>
            <p:cNvSpPr>
              <a:spLocks noEditPoints="1"/>
            </p:cNvSpPr>
            <p:nvPr/>
          </p:nvSpPr>
          <p:spPr bwMode="auto">
            <a:xfrm>
              <a:off x="3355810" y="1193226"/>
              <a:ext cx="3057224" cy="2916594"/>
            </a:xfrm>
            <a:custGeom>
              <a:avLst/>
              <a:gdLst>
                <a:gd name="T0" fmla="*/ 1304 w 2608"/>
                <a:gd name="T1" fmla="*/ 0 h 2608"/>
                <a:gd name="T2" fmla="*/ 0 w 2608"/>
                <a:gd name="T3" fmla="*/ 1304 h 2608"/>
                <a:gd name="T4" fmla="*/ 1304 w 2608"/>
                <a:gd name="T5" fmla="*/ 2608 h 2608"/>
                <a:gd name="T6" fmla="*/ 2608 w 2608"/>
                <a:gd name="T7" fmla="*/ 1304 h 2608"/>
                <a:gd name="T8" fmla="*/ 1304 w 2608"/>
                <a:gd name="T9" fmla="*/ 0 h 2608"/>
                <a:gd name="T10" fmla="*/ 1304 w 2608"/>
                <a:gd name="T11" fmla="*/ 2176 h 2608"/>
                <a:gd name="T12" fmla="*/ 432 w 2608"/>
                <a:gd name="T13" fmla="*/ 1304 h 2608"/>
                <a:gd name="T14" fmla="*/ 1304 w 2608"/>
                <a:gd name="T15" fmla="*/ 432 h 2608"/>
                <a:gd name="T16" fmla="*/ 2176 w 2608"/>
                <a:gd name="T17" fmla="*/ 1304 h 2608"/>
                <a:gd name="T18" fmla="*/ 1304 w 2608"/>
                <a:gd name="T19" fmla="*/ 2176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8" h="2608">
                  <a:moveTo>
                    <a:pt x="1304" y="0"/>
                  </a:moveTo>
                  <a:cubicBezTo>
                    <a:pt x="583" y="0"/>
                    <a:pt x="0" y="584"/>
                    <a:pt x="0" y="1304"/>
                  </a:cubicBezTo>
                  <a:cubicBezTo>
                    <a:pt x="0" y="2024"/>
                    <a:pt x="583" y="2608"/>
                    <a:pt x="1304" y="2608"/>
                  </a:cubicBezTo>
                  <a:cubicBezTo>
                    <a:pt x="2024" y="2608"/>
                    <a:pt x="2608" y="2024"/>
                    <a:pt x="2608" y="1304"/>
                  </a:cubicBezTo>
                  <a:cubicBezTo>
                    <a:pt x="2608" y="584"/>
                    <a:pt x="2024" y="0"/>
                    <a:pt x="1304" y="0"/>
                  </a:cubicBezTo>
                  <a:close/>
                  <a:moveTo>
                    <a:pt x="1304" y="2176"/>
                  </a:moveTo>
                  <a:cubicBezTo>
                    <a:pt x="822" y="2176"/>
                    <a:pt x="432" y="1785"/>
                    <a:pt x="432" y="1304"/>
                  </a:cubicBezTo>
                  <a:cubicBezTo>
                    <a:pt x="432" y="822"/>
                    <a:pt x="822" y="432"/>
                    <a:pt x="1304" y="432"/>
                  </a:cubicBezTo>
                  <a:cubicBezTo>
                    <a:pt x="1785" y="432"/>
                    <a:pt x="2176" y="822"/>
                    <a:pt x="2176" y="1304"/>
                  </a:cubicBezTo>
                  <a:cubicBezTo>
                    <a:pt x="2176" y="1785"/>
                    <a:pt x="1785" y="2176"/>
                    <a:pt x="1304" y="2176"/>
                  </a:cubicBezTo>
                  <a:close/>
                </a:path>
              </a:pathLst>
            </a:custGeom>
            <a:solidFill>
              <a:srgbClr val="0199DB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5413342" y="909781"/>
            <a:ext cx="1288556" cy="1229283"/>
            <a:chOff x="3355810" y="1193226"/>
            <a:chExt cx="3057224" cy="2916594"/>
          </a:xfrm>
        </p:grpSpPr>
        <p:sp>
          <p:nvSpPr>
            <p:cNvPr id="96" name="Freeform 7"/>
            <p:cNvSpPr>
              <a:spLocks/>
            </p:cNvSpPr>
            <p:nvPr/>
          </p:nvSpPr>
          <p:spPr bwMode="auto">
            <a:xfrm>
              <a:off x="3681195" y="1321146"/>
              <a:ext cx="2406453" cy="2660754"/>
            </a:xfrm>
            <a:custGeom>
              <a:avLst/>
              <a:gdLst>
                <a:gd name="T0" fmla="*/ 761 w 926"/>
                <a:gd name="T1" fmla="*/ 760 h 925"/>
                <a:gd name="T2" fmla="*/ 761 w 926"/>
                <a:gd name="T3" fmla="*/ 164 h 925"/>
                <a:gd name="T4" fmla="*/ 165 w 926"/>
                <a:gd name="T5" fmla="*/ 165 h 925"/>
                <a:gd name="T6" fmla="*/ 165 w 926"/>
                <a:gd name="T7" fmla="*/ 761 h 925"/>
                <a:gd name="T8" fmla="*/ 761 w 926"/>
                <a:gd name="T9" fmla="*/ 76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6" h="925">
                  <a:moveTo>
                    <a:pt x="761" y="760"/>
                  </a:moveTo>
                  <a:cubicBezTo>
                    <a:pt x="925" y="595"/>
                    <a:pt x="926" y="328"/>
                    <a:pt x="761" y="164"/>
                  </a:cubicBezTo>
                  <a:cubicBezTo>
                    <a:pt x="597" y="0"/>
                    <a:pt x="330" y="0"/>
                    <a:pt x="165" y="165"/>
                  </a:cubicBezTo>
                  <a:cubicBezTo>
                    <a:pt x="1" y="330"/>
                    <a:pt x="0" y="597"/>
                    <a:pt x="165" y="761"/>
                  </a:cubicBezTo>
                  <a:cubicBezTo>
                    <a:pt x="329" y="925"/>
                    <a:pt x="596" y="925"/>
                    <a:pt x="761" y="76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hu-HU" dirty="0">
                  <a:solidFill>
                    <a:schemeClr val="tx2">
                      <a:lumMod val="75000"/>
                    </a:schemeClr>
                  </a:solidFill>
                </a:rPr>
                <a:t>MOBILE</a:t>
              </a:r>
              <a:endParaRPr lang="en-US" sz="2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7" name="Freeform 7"/>
            <p:cNvSpPr>
              <a:spLocks noEditPoints="1"/>
            </p:cNvSpPr>
            <p:nvPr/>
          </p:nvSpPr>
          <p:spPr bwMode="auto">
            <a:xfrm>
              <a:off x="3355810" y="1193226"/>
              <a:ext cx="3057224" cy="2916594"/>
            </a:xfrm>
            <a:custGeom>
              <a:avLst/>
              <a:gdLst>
                <a:gd name="T0" fmla="*/ 1304 w 2608"/>
                <a:gd name="T1" fmla="*/ 0 h 2608"/>
                <a:gd name="T2" fmla="*/ 0 w 2608"/>
                <a:gd name="T3" fmla="*/ 1304 h 2608"/>
                <a:gd name="T4" fmla="*/ 1304 w 2608"/>
                <a:gd name="T5" fmla="*/ 2608 h 2608"/>
                <a:gd name="T6" fmla="*/ 2608 w 2608"/>
                <a:gd name="T7" fmla="*/ 1304 h 2608"/>
                <a:gd name="T8" fmla="*/ 1304 w 2608"/>
                <a:gd name="T9" fmla="*/ 0 h 2608"/>
                <a:gd name="T10" fmla="*/ 1304 w 2608"/>
                <a:gd name="T11" fmla="*/ 2176 h 2608"/>
                <a:gd name="T12" fmla="*/ 432 w 2608"/>
                <a:gd name="T13" fmla="*/ 1304 h 2608"/>
                <a:gd name="T14" fmla="*/ 1304 w 2608"/>
                <a:gd name="T15" fmla="*/ 432 h 2608"/>
                <a:gd name="T16" fmla="*/ 2176 w 2608"/>
                <a:gd name="T17" fmla="*/ 1304 h 2608"/>
                <a:gd name="T18" fmla="*/ 1304 w 2608"/>
                <a:gd name="T19" fmla="*/ 2176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8" h="2608">
                  <a:moveTo>
                    <a:pt x="1304" y="0"/>
                  </a:moveTo>
                  <a:cubicBezTo>
                    <a:pt x="583" y="0"/>
                    <a:pt x="0" y="584"/>
                    <a:pt x="0" y="1304"/>
                  </a:cubicBezTo>
                  <a:cubicBezTo>
                    <a:pt x="0" y="2024"/>
                    <a:pt x="583" y="2608"/>
                    <a:pt x="1304" y="2608"/>
                  </a:cubicBezTo>
                  <a:cubicBezTo>
                    <a:pt x="2024" y="2608"/>
                    <a:pt x="2608" y="2024"/>
                    <a:pt x="2608" y="1304"/>
                  </a:cubicBezTo>
                  <a:cubicBezTo>
                    <a:pt x="2608" y="584"/>
                    <a:pt x="2024" y="0"/>
                    <a:pt x="1304" y="0"/>
                  </a:cubicBezTo>
                  <a:close/>
                  <a:moveTo>
                    <a:pt x="1304" y="2176"/>
                  </a:moveTo>
                  <a:cubicBezTo>
                    <a:pt x="822" y="2176"/>
                    <a:pt x="432" y="1785"/>
                    <a:pt x="432" y="1304"/>
                  </a:cubicBezTo>
                  <a:cubicBezTo>
                    <a:pt x="432" y="822"/>
                    <a:pt x="822" y="432"/>
                    <a:pt x="1304" y="432"/>
                  </a:cubicBezTo>
                  <a:cubicBezTo>
                    <a:pt x="1785" y="432"/>
                    <a:pt x="2176" y="822"/>
                    <a:pt x="2176" y="1304"/>
                  </a:cubicBezTo>
                  <a:cubicBezTo>
                    <a:pt x="2176" y="1785"/>
                    <a:pt x="1785" y="2176"/>
                    <a:pt x="1304" y="2176"/>
                  </a:cubicBezTo>
                  <a:close/>
                </a:path>
              </a:pathLst>
            </a:custGeom>
            <a:solidFill>
              <a:srgbClr val="0199DB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308690" y="1581483"/>
            <a:ext cx="1288556" cy="1229283"/>
            <a:chOff x="3355810" y="1193226"/>
            <a:chExt cx="3057224" cy="2916594"/>
          </a:xfrm>
        </p:grpSpPr>
        <p:sp>
          <p:nvSpPr>
            <p:cNvPr id="99" name="Freeform 7"/>
            <p:cNvSpPr>
              <a:spLocks/>
            </p:cNvSpPr>
            <p:nvPr/>
          </p:nvSpPr>
          <p:spPr bwMode="auto">
            <a:xfrm>
              <a:off x="3681195" y="1321146"/>
              <a:ext cx="2406453" cy="2660754"/>
            </a:xfrm>
            <a:custGeom>
              <a:avLst/>
              <a:gdLst>
                <a:gd name="T0" fmla="*/ 761 w 926"/>
                <a:gd name="T1" fmla="*/ 760 h 925"/>
                <a:gd name="T2" fmla="*/ 761 w 926"/>
                <a:gd name="T3" fmla="*/ 164 h 925"/>
                <a:gd name="T4" fmla="*/ 165 w 926"/>
                <a:gd name="T5" fmla="*/ 165 h 925"/>
                <a:gd name="T6" fmla="*/ 165 w 926"/>
                <a:gd name="T7" fmla="*/ 761 h 925"/>
                <a:gd name="T8" fmla="*/ 761 w 926"/>
                <a:gd name="T9" fmla="*/ 76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6" h="925">
                  <a:moveTo>
                    <a:pt x="761" y="760"/>
                  </a:moveTo>
                  <a:cubicBezTo>
                    <a:pt x="925" y="595"/>
                    <a:pt x="926" y="328"/>
                    <a:pt x="761" y="164"/>
                  </a:cubicBezTo>
                  <a:cubicBezTo>
                    <a:pt x="597" y="0"/>
                    <a:pt x="330" y="0"/>
                    <a:pt x="165" y="165"/>
                  </a:cubicBezTo>
                  <a:cubicBezTo>
                    <a:pt x="1" y="330"/>
                    <a:pt x="0" y="597"/>
                    <a:pt x="165" y="761"/>
                  </a:cubicBezTo>
                  <a:cubicBezTo>
                    <a:pt x="329" y="925"/>
                    <a:pt x="596" y="925"/>
                    <a:pt x="761" y="76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hu-HU" dirty="0">
                  <a:solidFill>
                    <a:schemeClr val="tx2">
                      <a:lumMod val="75000"/>
                    </a:schemeClr>
                  </a:solidFill>
                </a:rPr>
                <a:t>ONLINE</a:t>
              </a:r>
              <a:endParaRPr lang="en-US" sz="2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0" name="Freeform 7"/>
            <p:cNvSpPr>
              <a:spLocks noEditPoints="1"/>
            </p:cNvSpPr>
            <p:nvPr/>
          </p:nvSpPr>
          <p:spPr bwMode="auto">
            <a:xfrm>
              <a:off x="3355810" y="1193226"/>
              <a:ext cx="3057224" cy="2916594"/>
            </a:xfrm>
            <a:custGeom>
              <a:avLst/>
              <a:gdLst>
                <a:gd name="T0" fmla="*/ 1304 w 2608"/>
                <a:gd name="T1" fmla="*/ 0 h 2608"/>
                <a:gd name="T2" fmla="*/ 0 w 2608"/>
                <a:gd name="T3" fmla="*/ 1304 h 2608"/>
                <a:gd name="T4" fmla="*/ 1304 w 2608"/>
                <a:gd name="T5" fmla="*/ 2608 h 2608"/>
                <a:gd name="T6" fmla="*/ 2608 w 2608"/>
                <a:gd name="T7" fmla="*/ 1304 h 2608"/>
                <a:gd name="T8" fmla="*/ 1304 w 2608"/>
                <a:gd name="T9" fmla="*/ 0 h 2608"/>
                <a:gd name="T10" fmla="*/ 1304 w 2608"/>
                <a:gd name="T11" fmla="*/ 2176 h 2608"/>
                <a:gd name="T12" fmla="*/ 432 w 2608"/>
                <a:gd name="T13" fmla="*/ 1304 h 2608"/>
                <a:gd name="T14" fmla="*/ 1304 w 2608"/>
                <a:gd name="T15" fmla="*/ 432 h 2608"/>
                <a:gd name="T16" fmla="*/ 2176 w 2608"/>
                <a:gd name="T17" fmla="*/ 1304 h 2608"/>
                <a:gd name="T18" fmla="*/ 1304 w 2608"/>
                <a:gd name="T19" fmla="*/ 2176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8" h="2608">
                  <a:moveTo>
                    <a:pt x="1304" y="0"/>
                  </a:moveTo>
                  <a:cubicBezTo>
                    <a:pt x="583" y="0"/>
                    <a:pt x="0" y="584"/>
                    <a:pt x="0" y="1304"/>
                  </a:cubicBezTo>
                  <a:cubicBezTo>
                    <a:pt x="0" y="2024"/>
                    <a:pt x="583" y="2608"/>
                    <a:pt x="1304" y="2608"/>
                  </a:cubicBezTo>
                  <a:cubicBezTo>
                    <a:pt x="2024" y="2608"/>
                    <a:pt x="2608" y="2024"/>
                    <a:pt x="2608" y="1304"/>
                  </a:cubicBezTo>
                  <a:cubicBezTo>
                    <a:pt x="2608" y="584"/>
                    <a:pt x="2024" y="0"/>
                    <a:pt x="1304" y="0"/>
                  </a:cubicBezTo>
                  <a:close/>
                  <a:moveTo>
                    <a:pt x="1304" y="2176"/>
                  </a:moveTo>
                  <a:cubicBezTo>
                    <a:pt x="822" y="2176"/>
                    <a:pt x="432" y="1785"/>
                    <a:pt x="432" y="1304"/>
                  </a:cubicBezTo>
                  <a:cubicBezTo>
                    <a:pt x="432" y="822"/>
                    <a:pt x="822" y="432"/>
                    <a:pt x="1304" y="432"/>
                  </a:cubicBezTo>
                  <a:cubicBezTo>
                    <a:pt x="1785" y="432"/>
                    <a:pt x="2176" y="822"/>
                    <a:pt x="2176" y="1304"/>
                  </a:cubicBezTo>
                  <a:cubicBezTo>
                    <a:pt x="2176" y="1785"/>
                    <a:pt x="1785" y="2176"/>
                    <a:pt x="1304" y="2176"/>
                  </a:cubicBezTo>
                  <a:close/>
                </a:path>
              </a:pathLst>
            </a:custGeom>
            <a:solidFill>
              <a:srgbClr val="0199DB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6443338" y="2626506"/>
            <a:ext cx="1288556" cy="1229283"/>
            <a:chOff x="3355810" y="1193226"/>
            <a:chExt cx="3057224" cy="2916594"/>
          </a:xfrm>
        </p:grpSpPr>
        <p:sp>
          <p:nvSpPr>
            <p:cNvPr id="102" name="Freeform 7"/>
            <p:cNvSpPr>
              <a:spLocks/>
            </p:cNvSpPr>
            <p:nvPr/>
          </p:nvSpPr>
          <p:spPr bwMode="auto">
            <a:xfrm>
              <a:off x="3681195" y="1321146"/>
              <a:ext cx="2406453" cy="2660754"/>
            </a:xfrm>
            <a:custGeom>
              <a:avLst/>
              <a:gdLst>
                <a:gd name="T0" fmla="*/ 761 w 926"/>
                <a:gd name="T1" fmla="*/ 760 h 925"/>
                <a:gd name="T2" fmla="*/ 761 w 926"/>
                <a:gd name="T3" fmla="*/ 164 h 925"/>
                <a:gd name="T4" fmla="*/ 165 w 926"/>
                <a:gd name="T5" fmla="*/ 165 h 925"/>
                <a:gd name="T6" fmla="*/ 165 w 926"/>
                <a:gd name="T7" fmla="*/ 761 h 925"/>
                <a:gd name="T8" fmla="*/ 761 w 926"/>
                <a:gd name="T9" fmla="*/ 76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6" h="925">
                  <a:moveTo>
                    <a:pt x="761" y="760"/>
                  </a:moveTo>
                  <a:cubicBezTo>
                    <a:pt x="925" y="595"/>
                    <a:pt x="926" y="328"/>
                    <a:pt x="761" y="164"/>
                  </a:cubicBezTo>
                  <a:cubicBezTo>
                    <a:pt x="597" y="0"/>
                    <a:pt x="330" y="0"/>
                    <a:pt x="165" y="165"/>
                  </a:cubicBezTo>
                  <a:cubicBezTo>
                    <a:pt x="1" y="330"/>
                    <a:pt x="0" y="597"/>
                    <a:pt x="165" y="761"/>
                  </a:cubicBezTo>
                  <a:cubicBezTo>
                    <a:pt x="329" y="925"/>
                    <a:pt x="596" y="925"/>
                    <a:pt x="761" y="76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hu-HU" sz="1600" dirty="0">
                  <a:solidFill>
                    <a:schemeClr val="tx2">
                      <a:lumMod val="75000"/>
                    </a:schemeClr>
                  </a:solidFill>
                </a:rPr>
                <a:t>FINTECHS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3" name="Freeform 7"/>
            <p:cNvSpPr>
              <a:spLocks noEditPoints="1"/>
            </p:cNvSpPr>
            <p:nvPr/>
          </p:nvSpPr>
          <p:spPr bwMode="auto">
            <a:xfrm>
              <a:off x="3355810" y="1193226"/>
              <a:ext cx="3057224" cy="2916594"/>
            </a:xfrm>
            <a:custGeom>
              <a:avLst/>
              <a:gdLst>
                <a:gd name="T0" fmla="*/ 1304 w 2608"/>
                <a:gd name="T1" fmla="*/ 0 h 2608"/>
                <a:gd name="T2" fmla="*/ 0 w 2608"/>
                <a:gd name="T3" fmla="*/ 1304 h 2608"/>
                <a:gd name="T4" fmla="*/ 1304 w 2608"/>
                <a:gd name="T5" fmla="*/ 2608 h 2608"/>
                <a:gd name="T6" fmla="*/ 2608 w 2608"/>
                <a:gd name="T7" fmla="*/ 1304 h 2608"/>
                <a:gd name="T8" fmla="*/ 1304 w 2608"/>
                <a:gd name="T9" fmla="*/ 0 h 2608"/>
                <a:gd name="T10" fmla="*/ 1304 w 2608"/>
                <a:gd name="T11" fmla="*/ 2176 h 2608"/>
                <a:gd name="T12" fmla="*/ 432 w 2608"/>
                <a:gd name="T13" fmla="*/ 1304 h 2608"/>
                <a:gd name="T14" fmla="*/ 1304 w 2608"/>
                <a:gd name="T15" fmla="*/ 432 h 2608"/>
                <a:gd name="T16" fmla="*/ 2176 w 2608"/>
                <a:gd name="T17" fmla="*/ 1304 h 2608"/>
                <a:gd name="T18" fmla="*/ 1304 w 2608"/>
                <a:gd name="T19" fmla="*/ 2176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8" h="2608">
                  <a:moveTo>
                    <a:pt x="1304" y="0"/>
                  </a:moveTo>
                  <a:cubicBezTo>
                    <a:pt x="583" y="0"/>
                    <a:pt x="0" y="584"/>
                    <a:pt x="0" y="1304"/>
                  </a:cubicBezTo>
                  <a:cubicBezTo>
                    <a:pt x="0" y="2024"/>
                    <a:pt x="583" y="2608"/>
                    <a:pt x="1304" y="2608"/>
                  </a:cubicBezTo>
                  <a:cubicBezTo>
                    <a:pt x="2024" y="2608"/>
                    <a:pt x="2608" y="2024"/>
                    <a:pt x="2608" y="1304"/>
                  </a:cubicBezTo>
                  <a:cubicBezTo>
                    <a:pt x="2608" y="584"/>
                    <a:pt x="2024" y="0"/>
                    <a:pt x="1304" y="0"/>
                  </a:cubicBezTo>
                  <a:close/>
                  <a:moveTo>
                    <a:pt x="1304" y="2176"/>
                  </a:moveTo>
                  <a:cubicBezTo>
                    <a:pt x="822" y="2176"/>
                    <a:pt x="432" y="1785"/>
                    <a:pt x="432" y="1304"/>
                  </a:cubicBezTo>
                  <a:cubicBezTo>
                    <a:pt x="432" y="822"/>
                    <a:pt x="822" y="432"/>
                    <a:pt x="1304" y="432"/>
                  </a:cubicBezTo>
                  <a:cubicBezTo>
                    <a:pt x="1785" y="432"/>
                    <a:pt x="2176" y="822"/>
                    <a:pt x="2176" y="1304"/>
                  </a:cubicBezTo>
                  <a:cubicBezTo>
                    <a:pt x="2176" y="1785"/>
                    <a:pt x="1785" y="2176"/>
                    <a:pt x="1304" y="2176"/>
                  </a:cubicBezTo>
                  <a:close/>
                </a:path>
              </a:pathLst>
            </a:custGeom>
            <a:solidFill>
              <a:srgbClr val="0199DB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</p:grpSp>
      <p:sp>
        <p:nvSpPr>
          <p:cNvPr id="104" name="Text Box 13" descr="PresentationLoad.com"/>
          <p:cNvSpPr txBox="1">
            <a:spLocks noChangeArrowheads="1"/>
          </p:cNvSpPr>
          <p:nvPr/>
        </p:nvSpPr>
        <p:spPr bwMode="gray">
          <a:xfrm>
            <a:off x="5081137" y="5878432"/>
            <a:ext cx="2442741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1688">
              <a:spcAft>
                <a:spcPts val="600"/>
              </a:spcAft>
            </a:pPr>
            <a:r>
              <a:rPr lang="hu-HU" sz="2000" b="1" dirty="0">
                <a:solidFill>
                  <a:srgbClr val="FFC000"/>
                </a:solidFill>
              </a:rPr>
              <a:t>CORE &amp; LEGACY : ÉVEK</a:t>
            </a:r>
            <a:br>
              <a:rPr lang="en-US" sz="2200" dirty="0"/>
            </a:br>
            <a:r>
              <a:rPr lang="hu-H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A core szolgáltatások életciklusa években mérhető.</a:t>
            </a:r>
          </a:p>
        </p:txBody>
      </p:sp>
      <p:sp>
        <p:nvSpPr>
          <p:cNvPr id="105" name="Text Box 13" descr="PresentationLoad.com"/>
          <p:cNvSpPr txBox="1">
            <a:spLocks noChangeArrowheads="1"/>
          </p:cNvSpPr>
          <p:nvPr/>
        </p:nvSpPr>
        <p:spPr bwMode="gray">
          <a:xfrm>
            <a:off x="48322" y="2243584"/>
            <a:ext cx="2843219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1688">
              <a:spcAft>
                <a:spcPts val="600"/>
              </a:spcAft>
            </a:pPr>
            <a:r>
              <a:rPr lang="hu-HU" sz="2000" b="1" dirty="0">
                <a:solidFill>
                  <a:srgbClr val="E30613"/>
                </a:solidFill>
              </a:rPr>
              <a:t>MIDDLEWARE : HÓNAPOK</a:t>
            </a:r>
            <a:br>
              <a:rPr lang="en-US" sz="2200" dirty="0">
                <a:solidFill>
                  <a:srgbClr val="E30613"/>
                </a:solidFill>
              </a:rPr>
            </a:br>
            <a:r>
              <a:rPr lang="hu-H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Központi szolgáltatások sok csatorna és rendszer felé.</a:t>
            </a:r>
          </a:p>
        </p:txBody>
      </p:sp>
      <p:sp>
        <p:nvSpPr>
          <p:cNvPr id="106" name="Text Box 13" descr="PresentationLoad.com"/>
          <p:cNvSpPr txBox="1">
            <a:spLocks noChangeArrowheads="1"/>
          </p:cNvSpPr>
          <p:nvPr/>
        </p:nvSpPr>
        <p:spPr bwMode="gray">
          <a:xfrm>
            <a:off x="6701898" y="730672"/>
            <a:ext cx="2268273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01688">
              <a:spcAft>
                <a:spcPts val="600"/>
              </a:spcAft>
            </a:pPr>
            <a:r>
              <a:rPr lang="hu-HU" sz="2000" b="1" dirty="0">
                <a:solidFill>
                  <a:srgbClr val="0199DB"/>
                </a:solidFill>
              </a:rPr>
              <a:t>CHANNELS - HETEK</a:t>
            </a:r>
            <a:br>
              <a:rPr lang="en-US" sz="2200" dirty="0"/>
            </a:br>
            <a:r>
              <a:rPr lang="hu-H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Csatornák felé API absztakció. Verziózott és dokumentált API-k és hozzájuk kapcsolódó </a:t>
            </a:r>
            <a:br>
              <a:rPr lang="hu-H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</a:br>
            <a:r>
              <a:rPr lang="hu-H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channel service-ek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915211" y="3586789"/>
            <a:ext cx="1288556" cy="1229283"/>
            <a:chOff x="3355810" y="1193226"/>
            <a:chExt cx="3057224" cy="2916594"/>
          </a:xfrm>
        </p:grpSpPr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3681195" y="1321146"/>
              <a:ext cx="2406453" cy="2660754"/>
            </a:xfrm>
            <a:custGeom>
              <a:avLst/>
              <a:gdLst>
                <a:gd name="T0" fmla="*/ 761 w 926"/>
                <a:gd name="T1" fmla="*/ 760 h 925"/>
                <a:gd name="T2" fmla="*/ 761 w 926"/>
                <a:gd name="T3" fmla="*/ 164 h 925"/>
                <a:gd name="T4" fmla="*/ 165 w 926"/>
                <a:gd name="T5" fmla="*/ 165 h 925"/>
                <a:gd name="T6" fmla="*/ 165 w 926"/>
                <a:gd name="T7" fmla="*/ 761 h 925"/>
                <a:gd name="T8" fmla="*/ 761 w 926"/>
                <a:gd name="T9" fmla="*/ 76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6" h="925">
                  <a:moveTo>
                    <a:pt x="761" y="760"/>
                  </a:moveTo>
                  <a:cubicBezTo>
                    <a:pt x="925" y="595"/>
                    <a:pt x="926" y="328"/>
                    <a:pt x="761" y="164"/>
                  </a:cubicBezTo>
                  <a:cubicBezTo>
                    <a:pt x="597" y="0"/>
                    <a:pt x="330" y="0"/>
                    <a:pt x="165" y="165"/>
                  </a:cubicBezTo>
                  <a:cubicBezTo>
                    <a:pt x="1" y="330"/>
                    <a:pt x="0" y="597"/>
                    <a:pt x="165" y="761"/>
                  </a:cubicBezTo>
                  <a:cubicBezTo>
                    <a:pt x="329" y="925"/>
                    <a:pt x="596" y="925"/>
                    <a:pt x="761" y="76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hu-HU" sz="1600" dirty="0">
                  <a:solidFill>
                    <a:schemeClr val="tx2">
                      <a:lumMod val="75000"/>
                    </a:schemeClr>
                  </a:solidFill>
                </a:rPr>
                <a:t>OTHER BANKS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8" name="Freeform 7"/>
            <p:cNvSpPr>
              <a:spLocks noEditPoints="1"/>
            </p:cNvSpPr>
            <p:nvPr/>
          </p:nvSpPr>
          <p:spPr bwMode="auto">
            <a:xfrm>
              <a:off x="3355810" y="1193226"/>
              <a:ext cx="3057224" cy="2916594"/>
            </a:xfrm>
            <a:custGeom>
              <a:avLst/>
              <a:gdLst>
                <a:gd name="T0" fmla="*/ 1304 w 2608"/>
                <a:gd name="T1" fmla="*/ 0 h 2608"/>
                <a:gd name="T2" fmla="*/ 0 w 2608"/>
                <a:gd name="T3" fmla="*/ 1304 h 2608"/>
                <a:gd name="T4" fmla="*/ 1304 w 2608"/>
                <a:gd name="T5" fmla="*/ 2608 h 2608"/>
                <a:gd name="T6" fmla="*/ 2608 w 2608"/>
                <a:gd name="T7" fmla="*/ 1304 h 2608"/>
                <a:gd name="T8" fmla="*/ 1304 w 2608"/>
                <a:gd name="T9" fmla="*/ 0 h 2608"/>
                <a:gd name="T10" fmla="*/ 1304 w 2608"/>
                <a:gd name="T11" fmla="*/ 2176 h 2608"/>
                <a:gd name="T12" fmla="*/ 432 w 2608"/>
                <a:gd name="T13" fmla="*/ 1304 h 2608"/>
                <a:gd name="T14" fmla="*/ 1304 w 2608"/>
                <a:gd name="T15" fmla="*/ 432 h 2608"/>
                <a:gd name="T16" fmla="*/ 2176 w 2608"/>
                <a:gd name="T17" fmla="*/ 1304 h 2608"/>
                <a:gd name="T18" fmla="*/ 1304 w 2608"/>
                <a:gd name="T19" fmla="*/ 2176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8" h="2608">
                  <a:moveTo>
                    <a:pt x="1304" y="0"/>
                  </a:moveTo>
                  <a:cubicBezTo>
                    <a:pt x="583" y="0"/>
                    <a:pt x="0" y="584"/>
                    <a:pt x="0" y="1304"/>
                  </a:cubicBezTo>
                  <a:cubicBezTo>
                    <a:pt x="0" y="2024"/>
                    <a:pt x="583" y="2608"/>
                    <a:pt x="1304" y="2608"/>
                  </a:cubicBezTo>
                  <a:cubicBezTo>
                    <a:pt x="2024" y="2608"/>
                    <a:pt x="2608" y="2024"/>
                    <a:pt x="2608" y="1304"/>
                  </a:cubicBezTo>
                  <a:cubicBezTo>
                    <a:pt x="2608" y="584"/>
                    <a:pt x="2024" y="0"/>
                    <a:pt x="1304" y="0"/>
                  </a:cubicBezTo>
                  <a:close/>
                  <a:moveTo>
                    <a:pt x="1304" y="2176"/>
                  </a:moveTo>
                  <a:cubicBezTo>
                    <a:pt x="822" y="2176"/>
                    <a:pt x="432" y="1785"/>
                    <a:pt x="432" y="1304"/>
                  </a:cubicBezTo>
                  <a:cubicBezTo>
                    <a:pt x="432" y="822"/>
                    <a:pt x="822" y="432"/>
                    <a:pt x="1304" y="432"/>
                  </a:cubicBezTo>
                  <a:cubicBezTo>
                    <a:pt x="1785" y="432"/>
                    <a:pt x="2176" y="822"/>
                    <a:pt x="2176" y="1304"/>
                  </a:cubicBezTo>
                  <a:cubicBezTo>
                    <a:pt x="2176" y="1785"/>
                    <a:pt x="1785" y="2176"/>
                    <a:pt x="1304" y="2176"/>
                  </a:cubicBezTo>
                  <a:close/>
                </a:path>
              </a:pathLst>
            </a:custGeom>
            <a:solidFill>
              <a:srgbClr val="0199DB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627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-1" y="134972"/>
            <a:ext cx="4244864" cy="573340"/>
          </a:xfrm>
          <a:solidFill>
            <a:srgbClr val="0199DB"/>
          </a:solidFill>
        </p:spPr>
        <p:txBody>
          <a:bodyPr>
            <a:noAutofit/>
          </a:bodyPr>
          <a:lstStyle/>
          <a:p>
            <a:pPr algn="l"/>
            <a:r>
              <a:rPr lang="hu-HU" sz="2400" b="1" cap="all" dirty="0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rPr>
              <a:t>OMNICHANNEL</a:t>
            </a:r>
            <a:r>
              <a:rPr lang="en-US" sz="2400" b="1" cap="all" dirty="0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rPr>
              <a:t> </a:t>
            </a:r>
            <a:r>
              <a:rPr lang="en-US" sz="2400" b="1" cap="all" dirty="0" err="1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rPr>
              <a:t>archite</a:t>
            </a:r>
            <a:r>
              <a:rPr lang="hu-HU" sz="2400" b="1" cap="all" dirty="0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rPr>
              <a:t>KTÚRA</a:t>
            </a:r>
            <a:endParaRPr lang="en-US" sz="2400" b="1" cap="all" dirty="0">
              <a:solidFill>
                <a:schemeClr val="bg1"/>
              </a:solidFill>
              <a:latin typeface="+mn-lt"/>
              <a:ea typeface="Helvetica" charset="0"/>
              <a:cs typeface="Helvetica" charset="0"/>
            </a:endParaRPr>
          </a:p>
        </p:txBody>
      </p:sp>
      <p:sp>
        <p:nvSpPr>
          <p:cNvPr id="10" name="Rechteck 184"/>
          <p:cNvSpPr/>
          <p:nvPr/>
        </p:nvSpPr>
        <p:spPr>
          <a:xfrm>
            <a:off x="91134" y="1194138"/>
            <a:ext cx="2931583" cy="4480846"/>
          </a:xfrm>
          <a:prstGeom prst="rect">
            <a:avLst/>
          </a:prstGeom>
          <a:solidFill>
            <a:srgbClr val="FFC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hteck 185"/>
          <p:cNvSpPr/>
          <p:nvPr/>
        </p:nvSpPr>
        <p:spPr>
          <a:xfrm>
            <a:off x="6125048" y="1194138"/>
            <a:ext cx="2931583" cy="4480846"/>
          </a:xfrm>
          <a:prstGeom prst="rect">
            <a:avLst/>
          </a:prstGeom>
          <a:solidFill>
            <a:srgbClr val="019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hteck 664"/>
          <p:cNvSpPr/>
          <p:nvPr/>
        </p:nvSpPr>
        <p:spPr>
          <a:xfrm>
            <a:off x="555770" y="1331522"/>
            <a:ext cx="200231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0" rIns="36000" bIns="0" rtlCol="0" anchor="ctr" anchorCtr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hu-HU" sz="2800" spc="300" dirty="0">
                <a:solidFill>
                  <a:schemeClr val="tx2">
                    <a:lumMod val="75000"/>
                  </a:schemeClr>
                </a:solidFill>
                <a:latin typeface="Bebas Neue" panose="020B0506020202020201" pitchFamily="34" charset="0"/>
              </a:rPr>
              <a:t>API</a:t>
            </a:r>
            <a:endParaRPr lang="en-US" sz="2800" spc="300" dirty="0">
              <a:solidFill>
                <a:schemeClr val="tx2">
                  <a:lumMod val="75000"/>
                </a:schemeClr>
              </a:solidFill>
              <a:latin typeface="Bebas Neue" panose="020B0506020202020201" pitchFamily="34" charset="0"/>
            </a:endParaRPr>
          </a:p>
        </p:txBody>
      </p:sp>
      <p:sp>
        <p:nvSpPr>
          <p:cNvPr id="13" name="Rechteck 666"/>
          <p:cNvSpPr/>
          <p:nvPr/>
        </p:nvSpPr>
        <p:spPr>
          <a:xfrm>
            <a:off x="5730229" y="1300297"/>
            <a:ext cx="3698118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0" rIns="36000" bIns="0" rtlCol="0" anchor="ctr" anchorCtr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hu-HU" sz="2800" spc="300" dirty="0">
                <a:solidFill>
                  <a:schemeClr val="bg1"/>
                </a:solidFill>
                <a:latin typeface="Bebas Neue" panose="020B0506020202020201" pitchFamily="34" charset="0"/>
              </a:rPr>
              <a:t>MICROSERVICES</a:t>
            </a:r>
            <a:endParaRPr lang="en-US" sz="2800" spc="300" dirty="0">
              <a:solidFill>
                <a:schemeClr val="bg1"/>
              </a:solidFill>
              <a:latin typeface="Bebas Neue" panose="020B0506020202020201" pitchFamily="34" charset="0"/>
            </a:endParaRPr>
          </a:p>
        </p:txBody>
      </p:sp>
      <p:sp>
        <p:nvSpPr>
          <p:cNvPr id="16" name="Rechteck 671"/>
          <p:cNvSpPr/>
          <p:nvPr/>
        </p:nvSpPr>
        <p:spPr>
          <a:xfrm>
            <a:off x="3104134" y="1194138"/>
            <a:ext cx="2931583" cy="4480846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hteck 672"/>
          <p:cNvSpPr/>
          <p:nvPr/>
        </p:nvSpPr>
        <p:spPr>
          <a:xfrm>
            <a:off x="3126324" y="1327065"/>
            <a:ext cx="2923669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0" rIns="36000" bIns="0" rtlCol="0" anchor="ctr" anchorCtr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hu-HU" sz="2800" spc="300" dirty="0">
                <a:solidFill>
                  <a:schemeClr val="bg1"/>
                </a:solidFill>
                <a:latin typeface="Bebas Neue" panose="020B0506020202020201" pitchFamily="34" charset="0"/>
              </a:rPr>
              <a:t>ECOSYSTEM</a:t>
            </a:r>
            <a:endParaRPr lang="hu-HU" sz="3200" spc="300" dirty="0">
              <a:solidFill>
                <a:schemeClr val="bg1"/>
              </a:solidFill>
              <a:latin typeface="Bebas Neue" panose="020B0506020202020201" pitchFamily="34" charset="0"/>
            </a:endParaRPr>
          </a:p>
        </p:txBody>
      </p:sp>
      <p:sp>
        <p:nvSpPr>
          <p:cNvPr id="19" name="Rechteck 678"/>
          <p:cNvSpPr/>
          <p:nvPr/>
        </p:nvSpPr>
        <p:spPr>
          <a:xfrm>
            <a:off x="91134" y="3167505"/>
            <a:ext cx="2843452" cy="2281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72000" rtlCol="0" anchor="t" anchorCtr="0"/>
          <a:lstStyle/>
          <a:p>
            <a:pPr algn="ctr"/>
            <a:br>
              <a:rPr lang="hu-HU" sz="1400" b="1" dirty="0">
                <a:solidFill>
                  <a:schemeClr val="tx1"/>
                </a:solidFill>
                <a:latin typeface="Calibri "/>
              </a:rPr>
            </a:br>
            <a:r>
              <a:rPr lang="hu-HU" sz="1400" b="1" dirty="0">
                <a:solidFill>
                  <a:schemeClr val="tx1"/>
                </a:solidFill>
                <a:latin typeface="Calibri "/>
              </a:rPr>
              <a:t>API VEZÉRELT FEJLESZTÉS</a:t>
            </a:r>
            <a:br>
              <a:rPr lang="hu-HU" sz="1400" b="1" dirty="0">
                <a:solidFill>
                  <a:schemeClr val="tx1"/>
                </a:solidFill>
                <a:latin typeface="Calibri "/>
              </a:rPr>
            </a:br>
            <a:endParaRPr lang="hu-HU" sz="1400" b="1" dirty="0">
              <a:solidFill>
                <a:schemeClr val="tx1"/>
              </a:solidFill>
              <a:latin typeface="Calibri "/>
            </a:endParaRPr>
          </a:p>
          <a:p>
            <a:pPr algn="ctr"/>
            <a:r>
              <a:rPr lang="en-US" sz="14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Modulonként</a:t>
            </a:r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definiált</a:t>
            </a:r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és</a:t>
            </a:r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verziózott</a:t>
            </a:r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</a:rPr>
              <a:t> REST API, </a:t>
            </a:r>
            <a:r>
              <a:rPr lang="en-US" sz="14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amely</a:t>
            </a:r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független</a:t>
            </a:r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háttérszolgáltatásoktól</a:t>
            </a:r>
            <a:endParaRPr lang="hu-HU" sz="14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algn="ctr"/>
            <a:endParaRPr lang="hu-HU" sz="14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hu-HU" sz="1400" dirty="0">
                <a:solidFill>
                  <a:schemeClr val="tx1"/>
                </a:solidFill>
                <a:latin typeface="Calibri Light" panose="020F0302020204030204" pitchFamily="34" charset="0"/>
              </a:rPr>
              <a:t>API alapú kód és modelgenerálás </a:t>
            </a:r>
          </a:p>
          <a:p>
            <a:pPr algn="ctr"/>
            <a:endParaRPr lang="hu-HU" sz="1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86" name="Rechteck 678"/>
          <p:cNvSpPr/>
          <p:nvPr/>
        </p:nvSpPr>
        <p:spPr>
          <a:xfrm>
            <a:off x="3104134" y="3369393"/>
            <a:ext cx="2931583" cy="1448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72000" rtlCol="0" anchor="t" anchorCtr="0"/>
          <a:lstStyle/>
          <a:p>
            <a:pPr algn="ctr"/>
            <a:r>
              <a:rPr lang="hu-HU" sz="1400" b="1" dirty="0">
                <a:solidFill>
                  <a:schemeClr val="bg1"/>
                </a:solidFill>
                <a:latin typeface="Calibri "/>
              </a:rPr>
              <a:t>INTEGRÁCIÓ API ALAPON</a:t>
            </a:r>
          </a:p>
          <a:p>
            <a:pPr algn="ctr"/>
            <a:br>
              <a:rPr lang="hu-HU" sz="1400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hu-HU" sz="1400" dirty="0">
                <a:solidFill>
                  <a:schemeClr val="bg1"/>
                </a:solidFill>
                <a:latin typeface="Calibri Light" panose="020F0302020204030204" pitchFamily="34" charset="0"/>
              </a:rPr>
              <a:t>Pertnerek bevonása és új szolgáltatások indítása.</a:t>
            </a:r>
          </a:p>
          <a:p>
            <a:pPr algn="ctr"/>
            <a:endParaRPr lang="hu-HU" sz="14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hu-HU" sz="1400" dirty="0">
                <a:solidFill>
                  <a:schemeClr val="bg1"/>
                </a:solidFill>
                <a:latin typeface="Calibri Light" panose="020F0302020204030204" pitchFamily="34" charset="0"/>
              </a:rPr>
              <a:t>Új felhasználói élmény és az ügyfél támogatása</a:t>
            </a:r>
          </a:p>
          <a:p>
            <a:pPr algn="ctr"/>
            <a:endParaRPr lang="hu-HU" sz="14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/>
            <a:endParaRPr lang="hu-HU" sz="14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87" name="Rechteck 678"/>
          <p:cNvSpPr/>
          <p:nvPr/>
        </p:nvSpPr>
        <p:spPr>
          <a:xfrm>
            <a:off x="6125049" y="3178301"/>
            <a:ext cx="2931582" cy="2281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72000" rtlCol="0" anchor="t" anchorCtr="0"/>
          <a:lstStyle/>
          <a:p>
            <a:pPr algn="ctr"/>
            <a:br>
              <a:rPr lang="hu-HU" sz="1400" b="1" dirty="0">
                <a:solidFill>
                  <a:schemeClr val="bg1"/>
                </a:solidFill>
                <a:latin typeface="Calibri "/>
              </a:rPr>
            </a:br>
            <a:r>
              <a:rPr lang="hu-HU" sz="1400" b="1" dirty="0">
                <a:solidFill>
                  <a:schemeClr val="bg1"/>
                </a:solidFill>
                <a:latin typeface="Calibri "/>
              </a:rPr>
              <a:t>ÜZLETI SZOLGÁLTATÁSOK</a:t>
            </a:r>
          </a:p>
          <a:p>
            <a:pPr algn="ctr"/>
            <a:br>
              <a:rPr lang="hu-HU" sz="1400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hu-HU" sz="1400" dirty="0">
                <a:solidFill>
                  <a:schemeClr val="bg1"/>
                </a:solidFill>
                <a:latin typeface="Calibri Light" panose="020F0302020204030204" pitchFamily="34" charset="0"/>
              </a:rPr>
              <a:t>A legtöbb szolgáltatás kész és elérhető a bank oldalán.</a:t>
            </a:r>
          </a:p>
          <a:p>
            <a:pPr algn="ctr"/>
            <a:endParaRPr lang="hu-HU" sz="14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hu-HU" sz="1400" dirty="0">
                <a:solidFill>
                  <a:schemeClr val="bg1"/>
                </a:solidFill>
                <a:latin typeface="Calibri Light" panose="020F0302020204030204" pitchFamily="34" charset="0"/>
              </a:rPr>
              <a:t>Amiket implementálni kell, azokat microservice alapokon kell fejleszteni</a:t>
            </a:r>
          </a:p>
          <a:p>
            <a:pPr algn="ctr"/>
            <a:endParaRPr lang="hu-HU" sz="14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hu-HU" sz="1400" dirty="0">
                <a:solidFill>
                  <a:schemeClr val="bg1"/>
                </a:solidFill>
                <a:latin typeface="Calibri Light" panose="020F0302020204030204" pitchFamily="34" charset="0"/>
              </a:rPr>
              <a:t>Szeparált modul fejlesztés, önálló életciklus és tesztelés.</a:t>
            </a:r>
          </a:p>
        </p:txBody>
      </p:sp>
      <p:grpSp>
        <p:nvGrpSpPr>
          <p:cNvPr id="120" name="Gruppieren 183"/>
          <p:cNvGrpSpPr/>
          <p:nvPr/>
        </p:nvGrpSpPr>
        <p:grpSpPr>
          <a:xfrm>
            <a:off x="4098779" y="1969301"/>
            <a:ext cx="964152" cy="949542"/>
            <a:chOff x="8013700" y="1709738"/>
            <a:chExt cx="314325" cy="309562"/>
          </a:xfrm>
          <a:solidFill>
            <a:schemeClr val="bg1"/>
          </a:solidFill>
        </p:grpSpPr>
        <p:sp>
          <p:nvSpPr>
            <p:cNvPr id="121" name="Freeform 1354"/>
            <p:cNvSpPr>
              <a:spLocks/>
            </p:cNvSpPr>
            <p:nvPr/>
          </p:nvSpPr>
          <p:spPr bwMode="auto">
            <a:xfrm>
              <a:off x="8016875" y="1828800"/>
              <a:ext cx="200025" cy="190500"/>
            </a:xfrm>
            <a:custGeom>
              <a:avLst/>
              <a:gdLst>
                <a:gd name="T0" fmla="*/ 176 w 176"/>
                <a:gd name="T1" fmla="*/ 84 h 168"/>
                <a:gd name="T2" fmla="*/ 176 w 176"/>
                <a:gd name="T3" fmla="*/ 114 h 168"/>
                <a:gd name="T4" fmla="*/ 157 w 176"/>
                <a:gd name="T5" fmla="*/ 144 h 168"/>
                <a:gd name="T6" fmla="*/ 137 w 176"/>
                <a:gd name="T7" fmla="*/ 166 h 168"/>
                <a:gd name="T8" fmla="*/ 132 w 176"/>
                <a:gd name="T9" fmla="*/ 168 h 168"/>
                <a:gd name="T10" fmla="*/ 35 w 176"/>
                <a:gd name="T11" fmla="*/ 126 h 168"/>
                <a:gd name="T12" fmla="*/ 1 w 176"/>
                <a:gd name="T13" fmla="*/ 59 h 168"/>
                <a:gd name="T14" fmla="*/ 1 w 176"/>
                <a:gd name="T15" fmla="*/ 54 h 168"/>
                <a:gd name="T16" fmla="*/ 44 w 176"/>
                <a:gd name="T17" fmla="*/ 5 h 168"/>
                <a:gd name="T18" fmla="*/ 48 w 176"/>
                <a:gd name="T19" fmla="*/ 5 h 168"/>
                <a:gd name="T20" fmla="*/ 71 w 176"/>
                <a:gd name="T21" fmla="*/ 2 h 168"/>
                <a:gd name="T22" fmla="*/ 75 w 176"/>
                <a:gd name="T23" fmla="*/ 1 h 168"/>
                <a:gd name="T24" fmla="*/ 176 w 176"/>
                <a:gd name="T25" fmla="*/ 8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6" h="168">
                  <a:moveTo>
                    <a:pt x="176" y="84"/>
                  </a:moveTo>
                  <a:cubicBezTo>
                    <a:pt x="168" y="93"/>
                    <a:pt x="168" y="105"/>
                    <a:pt x="176" y="114"/>
                  </a:cubicBezTo>
                  <a:cubicBezTo>
                    <a:pt x="171" y="125"/>
                    <a:pt x="165" y="135"/>
                    <a:pt x="157" y="144"/>
                  </a:cubicBezTo>
                  <a:cubicBezTo>
                    <a:pt x="151" y="152"/>
                    <a:pt x="144" y="159"/>
                    <a:pt x="137" y="166"/>
                  </a:cubicBezTo>
                  <a:cubicBezTo>
                    <a:pt x="136" y="167"/>
                    <a:pt x="134" y="168"/>
                    <a:pt x="132" y="168"/>
                  </a:cubicBezTo>
                  <a:cubicBezTo>
                    <a:pt x="94" y="167"/>
                    <a:pt x="62" y="153"/>
                    <a:pt x="35" y="126"/>
                  </a:cubicBezTo>
                  <a:cubicBezTo>
                    <a:pt x="17" y="107"/>
                    <a:pt x="6" y="85"/>
                    <a:pt x="1" y="59"/>
                  </a:cubicBezTo>
                  <a:cubicBezTo>
                    <a:pt x="0" y="58"/>
                    <a:pt x="1" y="55"/>
                    <a:pt x="1" y="54"/>
                  </a:cubicBezTo>
                  <a:cubicBezTo>
                    <a:pt x="13" y="35"/>
                    <a:pt x="27" y="19"/>
                    <a:pt x="44" y="5"/>
                  </a:cubicBezTo>
                  <a:cubicBezTo>
                    <a:pt x="46" y="4"/>
                    <a:pt x="47" y="4"/>
                    <a:pt x="48" y="5"/>
                  </a:cubicBezTo>
                  <a:cubicBezTo>
                    <a:pt x="56" y="9"/>
                    <a:pt x="64" y="8"/>
                    <a:pt x="71" y="2"/>
                  </a:cubicBezTo>
                  <a:cubicBezTo>
                    <a:pt x="72" y="1"/>
                    <a:pt x="73" y="0"/>
                    <a:pt x="75" y="1"/>
                  </a:cubicBezTo>
                  <a:cubicBezTo>
                    <a:pt x="118" y="16"/>
                    <a:pt x="153" y="45"/>
                    <a:pt x="17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355"/>
            <p:cNvSpPr>
              <a:spLocks/>
            </p:cNvSpPr>
            <p:nvPr/>
          </p:nvSpPr>
          <p:spPr bwMode="auto">
            <a:xfrm>
              <a:off x="8248650" y="1795463"/>
              <a:ext cx="79375" cy="196850"/>
            </a:xfrm>
            <a:custGeom>
              <a:avLst/>
              <a:gdLst>
                <a:gd name="T0" fmla="*/ 9 w 70"/>
                <a:gd name="T1" fmla="*/ 174 h 174"/>
                <a:gd name="T2" fmla="*/ 1 w 70"/>
                <a:gd name="T3" fmla="*/ 145 h 174"/>
                <a:gd name="T4" fmla="*/ 1 w 70"/>
                <a:gd name="T5" fmla="*/ 142 h 174"/>
                <a:gd name="T6" fmla="*/ 1 w 70"/>
                <a:gd name="T7" fmla="*/ 114 h 174"/>
                <a:gd name="T8" fmla="*/ 0 w 70"/>
                <a:gd name="T9" fmla="*/ 110 h 174"/>
                <a:gd name="T10" fmla="*/ 6 w 70"/>
                <a:gd name="T11" fmla="*/ 72 h 174"/>
                <a:gd name="T12" fmla="*/ 0 w 70"/>
                <a:gd name="T13" fmla="*/ 8 h 174"/>
                <a:gd name="T14" fmla="*/ 6 w 70"/>
                <a:gd name="T15" fmla="*/ 1 h 174"/>
                <a:gd name="T16" fmla="*/ 9 w 70"/>
                <a:gd name="T17" fmla="*/ 1 h 174"/>
                <a:gd name="T18" fmla="*/ 61 w 70"/>
                <a:gd name="T19" fmla="*/ 24 h 174"/>
                <a:gd name="T20" fmla="*/ 63 w 70"/>
                <a:gd name="T21" fmla="*/ 26 h 174"/>
                <a:gd name="T22" fmla="*/ 58 w 70"/>
                <a:gd name="T23" fmla="*/ 110 h 174"/>
                <a:gd name="T24" fmla="*/ 11 w 70"/>
                <a:gd name="T25" fmla="*/ 172 h 174"/>
                <a:gd name="T26" fmla="*/ 9 w 70"/>
                <a:gd name="T27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174">
                  <a:moveTo>
                    <a:pt x="9" y="174"/>
                  </a:moveTo>
                  <a:cubicBezTo>
                    <a:pt x="6" y="164"/>
                    <a:pt x="3" y="154"/>
                    <a:pt x="1" y="145"/>
                  </a:cubicBezTo>
                  <a:cubicBezTo>
                    <a:pt x="0" y="144"/>
                    <a:pt x="1" y="143"/>
                    <a:pt x="1" y="142"/>
                  </a:cubicBezTo>
                  <a:cubicBezTo>
                    <a:pt x="9" y="132"/>
                    <a:pt x="9" y="122"/>
                    <a:pt x="1" y="114"/>
                  </a:cubicBezTo>
                  <a:cubicBezTo>
                    <a:pt x="0" y="113"/>
                    <a:pt x="0" y="111"/>
                    <a:pt x="0" y="110"/>
                  </a:cubicBezTo>
                  <a:cubicBezTo>
                    <a:pt x="2" y="97"/>
                    <a:pt x="5" y="84"/>
                    <a:pt x="6" y="72"/>
                  </a:cubicBezTo>
                  <a:cubicBezTo>
                    <a:pt x="8" y="50"/>
                    <a:pt x="5" y="29"/>
                    <a:pt x="0" y="8"/>
                  </a:cubicBezTo>
                  <a:cubicBezTo>
                    <a:pt x="2" y="5"/>
                    <a:pt x="4" y="3"/>
                    <a:pt x="6" y="1"/>
                  </a:cubicBezTo>
                  <a:cubicBezTo>
                    <a:pt x="7" y="1"/>
                    <a:pt x="8" y="0"/>
                    <a:pt x="9" y="1"/>
                  </a:cubicBezTo>
                  <a:cubicBezTo>
                    <a:pt x="27" y="6"/>
                    <a:pt x="45" y="13"/>
                    <a:pt x="61" y="24"/>
                  </a:cubicBezTo>
                  <a:cubicBezTo>
                    <a:pt x="62" y="24"/>
                    <a:pt x="62" y="25"/>
                    <a:pt x="63" y="26"/>
                  </a:cubicBezTo>
                  <a:cubicBezTo>
                    <a:pt x="70" y="55"/>
                    <a:pt x="69" y="83"/>
                    <a:pt x="58" y="110"/>
                  </a:cubicBezTo>
                  <a:cubicBezTo>
                    <a:pt x="49" y="135"/>
                    <a:pt x="33" y="156"/>
                    <a:pt x="11" y="172"/>
                  </a:cubicBezTo>
                  <a:cubicBezTo>
                    <a:pt x="10" y="172"/>
                    <a:pt x="9" y="173"/>
                    <a:pt x="9" y="1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356"/>
            <p:cNvSpPr>
              <a:spLocks/>
            </p:cNvSpPr>
            <p:nvPr/>
          </p:nvSpPr>
          <p:spPr bwMode="auto">
            <a:xfrm>
              <a:off x="8027988" y="1709738"/>
              <a:ext cx="190500" cy="95250"/>
            </a:xfrm>
            <a:custGeom>
              <a:avLst/>
              <a:gdLst>
                <a:gd name="T0" fmla="*/ 0 w 168"/>
                <a:gd name="T1" fmla="*/ 82 h 84"/>
                <a:gd name="T2" fmla="*/ 10 w 168"/>
                <a:gd name="T3" fmla="*/ 63 h 84"/>
                <a:gd name="T4" fmla="*/ 101 w 168"/>
                <a:gd name="T5" fmla="*/ 2 h 84"/>
                <a:gd name="T6" fmla="*/ 131 w 168"/>
                <a:gd name="T7" fmla="*/ 0 h 84"/>
                <a:gd name="T8" fmla="*/ 135 w 168"/>
                <a:gd name="T9" fmla="*/ 1 h 84"/>
                <a:gd name="T10" fmla="*/ 167 w 168"/>
                <a:gd name="T11" fmla="*/ 46 h 84"/>
                <a:gd name="T12" fmla="*/ 166 w 168"/>
                <a:gd name="T13" fmla="*/ 51 h 84"/>
                <a:gd name="T14" fmla="*/ 166 w 168"/>
                <a:gd name="T15" fmla="*/ 51 h 84"/>
                <a:gd name="T16" fmla="*/ 154 w 168"/>
                <a:gd name="T17" fmla="*/ 56 h 84"/>
                <a:gd name="T18" fmla="*/ 67 w 168"/>
                <a:gd name="T19" fmla="*/ 75 h 84"/>
                <a:gd name="T20" fmla="*/ 59 w 168"/>
                <a:gd name="T21" fmla="*/ 75 h 84"/>
                <a:gd name="T22" fmla="*/ 33 w 168"/>
                <a:gd name="T23" fmla="*/ 81 h 84"/>
                <a:gd name="T24" fmla="*/ 27 w 168"/>
                <a:gd name="T25" fmla="*/ 83 h 84"/>
                <a:gd name="T26" fmla="*/ 0 w 168"/>
                <a:gd name="T27" fmla="*/ 8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8" h="84">
                  <a:moveTo>
                    <a:pt x="0" y="82"/>
                  </a:moveTo>
                  <a:cubicBezTo>
                    <a:pt x="3" y="75"/>
                    <a:pt x="6" y="69"/>
                    <a:pt x="10" y="63"/>
                  </a:cubicBezTo>
                  <a:cubicBezTo>
                    <a:pt x="32" y="30"/>
                    <a:pt x="62" y="9"/>
                    <a:pt x="101" y="2"/>
                  </a:cubicBezTo>
                  <a:cubicBezTo>
                    <a:pt x="111" y="0"/>
                    <a:pt x="121" y="0"/>
                    <a:pt x="131" y="0"/>
                  </a:cubicBezTo>
                  <a:cubicBezTo>
                    <a:pt x="132" y="0"/>
                    <a:pt x="134" y="1"/>
                    <a:pt x="135" y="1"/>
                  </a:cubicBezTo>
                  <a:cubicBezTo>
                    <a:pt x="147" y="15"/>
                    <a:pt x="158" y="30"/>
                    <a:pt x="167" y="46"/>
                  </a:cubicBezTo>
                  <a:cubicBezTo>
                    <a:pt x="168" y="48"/>
                    <a:pt x="168" y="49"/>
                    <a:pt x="166" y="51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3" y="56"/>
                    <a:pt x="159" y="56"/>
                    <a:pt x="154" y="56"/>
                  </a:cubicBezTo>
                  <a:cubicBezTo>
                    <a:pt x="124" y="55"/>
                    <a:pt x="95" y="62"/>
                    <a:pt x="67" y="75"/>
                  </a:cubicBezTo>
                  <a:cubicBezTo>
                    <a:pt x="64" y="76"/>
                    <a:pt x="62" y="77"/>
                    <a:pt x="59" y="75"/>
                  </a:cubicBezTo>
                  <a:cubicBezTo>
                    <a:pt x="51" y="69"/>
                    <a:pt x="38" y="72"/>
                    <a:pt x="33" y="81"/>
                  </a:cubicBezTo>
                  <a:cubicBezTo>
                    <a:pt x="31" y="83"/>
                    <a:pt x="30" y="84"/>
                    <a:pt x="27" y="83"/>
                  </a:cubicBezTo>
                  <a:cubicBezTo>
                    <a:pt x="19" y="83"/>
                    <a:pt x="10" y="82"/>
                    <a:pt x="0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357"/>
            <p:cNvSpPr>
              <a:spLocks/>
            </p:cNvSpPr>
            <p:nvPr/>
          </p:nvSpPr>
          <p:spPr bwMode="auto">
            <a:xfrm>
              <a:off x="8105775" y="1787525"/>
              <a:ext cx="134938" cy="130175"/>
            </a:xfrm>
            <a:custGeom>
              <a:avLst/>
              <a:gdLst>
                <a:gd name="T0" fmla="*/ 119 w 119"/>
                <a:gd name="T1" fmla="*/ 65 h 115"/>
                <a:gd name="T2" fmla="*/ 113 w 119"/>
                <a:gd name="T3" fmla="*/ 113 h 115"/>
                <a:gd name="T4" fmla="*/ 111 w 119"/>
                <a:gd name="T5" fmla="*/ 115 h 115"/>
                <a:gd name="T6" fmla="*/ 109 w 119"/>
                <a:gd name="T7" fmla="*/ 113 h 115"/>
                <a:gd name="T8" fmla="*/ 58 w 119"/>
                <a:gd name="T9" fmla="*/ 56 h 115"/>
                <a:gd name="T10" fmla="*/ 3 w 119"/>
                <a:gd name="T11" fmla="*/ 26 h 115"/>
                <a:gd name="T12" fmla="*/ 0 w 119"/>
                <a:gd name="T13" fmla="*/ 23 h 115"/>
                <a:gd name="T14" fmla="*/ 3 w 119"/>
                <a:gd name="T15" fmla="*/ 19 h 115"/>
                <a:gd name="T16" fmla="*/ 91 w 119"/>
                <a:gd name="T17" fmla="*/ 1 h 115"/>
                <a:gd name="T18" fmla="*/ 94 w 119"/>
                <a:gd name="T19" fmla="*/ 3 h 115"/>
                <a:gd name="T20" fmla="*/ 110 w 119"/>
                <a:gd name="T21" fmla="*/ 16 h 115"/>
                <a:gd name="T22" fmla="*/ 113 w 119"/>
                <a:gd name="T23" fmla="*/ 19 h 115"/>
                <a:gd name="T24" fmla="*/ 119 w 119"/>
                <a:gd name="T25" fmla="*/ 6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15">
                  <a:moveTo>
                    <a:pt x="119" y="65"/>
                  </a:moveTo>
                  <a:cubicBezTo>
                    <a:pt x="119" y="81"/>
                    <a:pt x="117" y="97"/>
                    <a:pt x="113" y="113"/>
                  </a:cubicBezTo>
                  <a:cubicBezTo>
                    <a:pt x="113" y="114"/>
                    <a:pt x="112" y="114"/>
                    <a:pt x="111" y="115"/>
                  </a:cubicBezTo>
                  <a:cubicBezTo>
                    <a:pt x="110" y="115"/>
                    <a:pt x="109" y="114"/>
                    <a:pt x="109" y="113"/>
                  </a:cubicBezTo>
                  <a:cubicBezTo>
                    <a:pt x="95" y="91"/>
                    <a:pt x="79" y="72"/>
                    <a:pt x="58" y="56"/>
                  </a:cubicBezTo>
                  <a:cubicBezTo>
                    <a:pt x="41" y="43"/>
                    <a:pt x="23" y="33"/>
                    <a:pt x="3" y="26"/>
                  </a:cubicBezTo>
                  <a:cubicBezTo>
                    <a:pt x="2" y="25"/>
                    <a:pt x="0" y="25"/>
                    <a:pt x="0" y="23"/>
                  </a:cubicBezTo>
                  <a:cubicBezTo>
                    <a:pt x="0" y="20"/>
                    <a:pt x="1" y="20"/>
                    <a:pt x="3" y="19"/>
                  </a:cubicBezTo>
                  <a:cubicBezTo>
                    <a:pt x="31" y="6"/>
                    <a:pt x="60" y="0"/>
                    <a:pt x="91" y="1"/>
                  </a:cubicBezTo>
                  <a:cubicBezTo>
                    <a:pt x="92" y="1"/>
                    <a:pt x="93" y="1"/>
                    <a:pt x="94" y="3"/>
                  </a:cubicBezTo>
                  <a:cubicBezTo>
                    <a:pt x="97" y="10"/>
                    <a:pt x="103" y="14"/>
                    <a:pt x="110" y="16"/>
                  </a:cubicBezTo>
                  <a:cubicBezTo>
                    <a:pt x="112" y="16"/>
                    <a:pt x="113" y="17"/>
                    <a:pt x="113" y="19"/>
                  </a:cubicBezTo>
                  <a:cubicBezTo>
                    <a:pt x="117" y="34"/>
                    <a:pt x="119" y="50"/>
                    <a:pt x="119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358"/>
            <p:cNvSpPr>
              <a:spLocks/>
            </p:cNvSpPr>
            <p:nvPr/>
          </p:nvSpPr>
          <p:spPr bwMode="auto">
            <a:xfrm>
              <a:off x="8202613" y="1714500"/>
              <a:ext cx="106363" cy="85725"/>
            </a:xfrm>
            <a:custGeom>
              <a:avLst/>
              <a:gdLst>
                <a:gd name="T0" fmla="*/ 0 w 95"/>
                <a:gd name="T1" fmla="*/ 0 h 76"/>
                <a:gd name="T2" fmla="*/ 95 w 95"/>
                <a:gd name="T3" fmla="*/ 76 h 76"/>
                <a:gd name="T4" fmla="*/ 91 w 95"/>
                <a:gd name="T5" fmla="*/ 74 h 76"/>
                <a:gd name="T6" fmla="*/ 52 w 95"/>
                <a:gd name="T7" fmla="*/ 59 h 76"/>
                <a:gd name="T8" fmla="*/ 49 w 95"/>
                <a:gd name="T9" fmla="*/ 57 h 76"/>
                <a:gd name="T10" fmla="*/ 29 w 95"/>
                <a:gd name="T11" fmla="*/ 42 h 76"/>
                <a:gd name="T12" fmla="*/ 26 w 95"/>
                <a:gd name="T13" fmla="*/ 40 h 76"/>
                <a:gd name="T14" fmla="*/ 1 w 95"/>
                <a:gd name="T15" fmla="*/ 1 h 76"/>
                <a:gd name="T16" fmla="*/ 0 w 95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76">
                  <a:moveTo>
                    <a:pt x="0" y="0"/>
                  </a:moveTo>
                  <a:cubicBezTo>
                    <a:pt x="44" y="10"/>
                    <a:pt x="76" y="36"/>
                    <a:pt x="95" y="76"/>
                  </a:cubicBezTo>
                  <a:cubicBezTo>
                    <a:pt x="94" y="76"/>
                    <a:pt x="93" y="75"/>
                    <a:pt x="91" y="74"/>
                  </a:cubicBezTo>
                  <a:cubicBezTo>
                    <a:pt x="79" y="68"/>
                    <a:pt x="66" y="63"/>
                    <a:pt x="52" y="59"/>
                  </a:cubicBezTo>
                  <a:cubicBezTo>
                    <a:pt x="51" y="59"/>
                    <a:pt x="49" y="58"/>
                    <a:pt x="49" y="57"/>
                  </a:cubicBezTo>
                  <a:cubicBezTo>
                    <a:pt x="45" y="48"/>
                    <a:pt x="38" y="44"/>
                    <a:pt x="29" y="42"/>
                  </a:cubicBezTo>
                  <a:cubicBezTo>
                    <a:pt x="28" y="42"/>
                    <a:pt x="27" y="41"/>
                    <a:pt x="26" y="40"/>
                  </a:cubicBezTo>
                  <a:cubicBezTo>
                    <a:pt x="19" y="26"/>
                    <a:pt x="11" y="13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359"/>
            <p:cNvSpPr>
              <a:spLocks/>
            </p:cNvSpPr>
            <p:nvPr/>
          </p:nvSpPr>
          <p:spPr bwMode="auto">
            <a:xfrm>
              <a:off x="8194675" y="1963738"/>
              <a:ext cx="49213" cy="53975"/>
            </a:xfrm>
            <a:custGeom>
              <a:avLst/>
              <a:gdLst>
                <a:gd name="T0" fmla="*/ 0 w 44"/>
                <a:gd name="T1" fmla="*/ 47 h 47"/>
                <a:gd name="T2" fmla="*/ 10 w 44"/>
                <a:gd name="T3" fmla="*/ 35 h 47"/>
                <a:gd name="T4" fmla="*/ 32 w 44"/>
                <a:gd name="T5" fmla="*/ 2 h 47"/>
                <a:gd name="T6" fmla="*/ 35 w 44"/>
                <a:gd name="T7" fmla="*/ 0 h 47"/>
                <a:gd name="T8" fmla="*/ 37 w 44"/>
                <a:gd name="T9" fmla="*/ 3 h 47"/>
                <a:gd name="T10" fmla="*/ 44 w 44"/>
                <a:gd name="T11" fmla="*/ 32 h 47"/>
                <a:gd name="T12" fmla="*/ 0 w 44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7">
                  <a:moveTo>
                    <a:pt x="0" y="47"/>
                  </a:moveTo>
                  <a:cubicBezTo>
                    <a:pt x="4" y="43"/>
                    <a:pt x="7" y="39"/>
                    <a:pt x="10" y="35"/>
                  </a:cubicBezTo>
                  <a:cubicBezTo>
                    <a:pt x="18" y="25"/>
                    <a:pt x="25" y="13"/>
                    <a:pt x="32" y="2"/>
                  </a:cubicBezTo>
                  <a:cubicBezTo>
                    <a:pt x="33" y="1"/>
                    <a:pt x="34" y="1"/>
                    <a:pt x="35" y="0"/>
                  </a:cubicBezTo>
                  <a:cubicBezTo>
                    <a:pt x="35" y="1"/>
                    <a:pt x="36" y="2"/>
                    <a:pt x="37" y="3"/>
                  </a:cubicBezTo>
                  <a:cubicBezTo>
                    <a:pt x="39" y="13"/>
                    <a:pt x="42" y="23"/>
                    <a:pt x="44" y="32"/>
                  </a:cubicBezTo>
                  <a:cubicBezTo>
                    <a:pt x="30" y="40"/>
                    <a:pt x="16" y="45"/>
                    <a:pt x="0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360"/>
            <p:cNvSpPr>
              <a:spLocks/>
            </p:cNvSpPr>
            <p:nvPr/>
          </p:nvSpPr>
          <p:spPr bwMode="auto">
            <a:xfrm>
              <a:off x="8013700" y="1817688"/>
              <a:ext cx="47625" cy="50800"/>
            </a:xfrm>
            <a:custGeom>
              <a:avLst/>
              <a:gdLst>
                <a:gd name="T0" fmla="*/ 0 w 42"/>
                <a:gd name="T1" fmla="*/ 44 h 44"/>
                <a:gd name="T2" fmla="*/ 3 w 42"/>
                <a:gd name="T3" fmla="*/ 20 h 44"/>
                <a:gd name="T4" fmla="*/ 6 w 42"/>
                <a:gd name="T5" fmla="*/ 3 h 44"/>
                <a:gd name="T6" fmla="*/ 8 w 42"/>
                <a:gd name="T7" fmla="*/ 1 h 44"/>
                <a:gd name="T8" fmla="*/ 40 w 42"/>
                <a:gd name="T9" fmla="*/ 2 h 44"/>
                <a:gd name="T10" fmla="*/ 42 w 42"/>
                <a:gd name="T11" fmla="*/ 3 h 44"/>
                <a:gd name="T12" fmla="*/ 2 w 42"/>
                <a:gd name="T13" fmla="*/ 44 h 44"/>
                <a:gd name="T14" fmla="*/ 0 w 42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4">
                  <a:moveTo>
                    <a:pt x="0" y="44"/>
                  </a:moveTo>
                  <a:cubicBezTo>
                    <a:pt x="1" y="36"/>
                    <a:pt x="1" y="28"/>
                    <a:pt x="3" y="20"/>
                  </a:cubicBezTo>
                  <a:cubicBezTo>
                    <a:pt x="3" y="14"/>
                    <a:pt x="5" y="8"/>
                    <a:pt x="6" y="3"/>
                  </a:cubicBezTo>
                  <a:cubicBezTo>
                    <a:pt x="7" y="2"/>
                    <a:pt x="8" y="0"/>
                    <a:pt x="8" y="1"/>
                  </a:cubicBezTo>
                  <a:cubicBezTo>
                    <a:pt x="19" y="1"/>
                    <a:pt x="30" y="1"/>
                    <a:pt x="40" y="2"/>
                  </a:cubicBezTo>
                  <a:cubicBezTo>
                    <a:pt x="41" y="2"/>
                    <a:pt x="41" y="2"/>
                    <a:pt x="42" y="3"/>
                  </a:cubicBezTo>
                  <a:cubicBezTo>
                    <a:pt x="26" y="15"/>
                    <a:pt x="13" y="29"/>
                    <a:pt x="2" y="44"/>
                  </a:cubicBezTo>
                  <a:cubicBezTo>
                    <a:pt x="1" y="44"/>
                    <a:pt x="1" y="44"/>
                    <a:pt x="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8" name="Gruppieren 230"/>
          <p:cNvGrpSpPr/>
          <p:nvPr/>
        </p:nvGrpSpPr>
        <p:grpSpPr>
          <a:xfrm>
            <a:off x="7103092" y="1953326"/>
            <a:ext cx="1000983" cy="1005841"/>
            <a:chOff x="6871585" y="5150222"/>
            <a:chExt cx="533821" cy="536412"/>
          </a:xfrm>
          <a:solidFill>
            <a:schemeClr val="tx1"/>
          </a:solidFill>
        </p:grpSpPr>
        <p:sp>
          <p:nvSpPr>
            <p:cNvPr id="129" name="Freeform 856"/>
            <p:cNvSpPr>
              <a:spLocks noEditPoints="1"/>
            </p:cNvSpPr>
            <p:nvPr/>
          </p:nvSpPr>
          <p:spPr bwMode="auto">
            <a:xfrm>
              <a:off x="6871585" y="5150222"/>
              <a:ext cx="533821" cy="536412"/>
            </a:xfrm>
            <a:custGeom>
              <a:avLst/>
              <a:gdLst>
                <a:gd name="T0" fmla="*/ 215 w 289"/>
                <a:gd name="T1" fmla="*/ 42 h 289"/>
                <a:gd name="T2" fmla="*/ 217 w 289"/>
                <a:gd name="T3" fmla="*/ 117 h 289"/>
                <a:gd name="T4" fmla="*/ 286 w 289"/>
                <a:gd name="T5" fmla="*/ 159 h 289"/>
                <a:gd name="T6" fmla="*/ 289 w 289"/>
                <a:gd name="T7" fmla="*/ 244 h 289"/>
                <a:gd name="T8" fmla="*/ 218 w 289"/>
                <a:gd name="T9" fmla="*/ 287 h 289"/>
                <a:gd name="T10" fmla="*/ 149 w 289"/>
                <a:gd name="T11" fmla="*/ 250 h 289"/>
                <a:gd name="T12" fmla="*/ 77 w 289"/>
                <a:gd name="T13" fmla="*/ 287 h 289"/>
                <a:gd name="T14" fmla="*/ 3 w 289"/>
                <a:gd name="T15" fmla="*/ 248 h 289"/>
                <a:gd name="T16" fmla="*/ 0 w 289"/>
                <a:gd name="T17" fmla="*/ 163 h 289"/>
                <a:gd name="T18" fmla="*/ 70 w 289"/>
                <a:gd name="T19" fmla="*/ 123 h 289"/>
                <a:gd name="T20" fmla="*/ 72 w 289"/>
                <a:gd name="T21" fmla="*/ 46 h 289"/>
                <a:gd name="T22" fmla="*/ 144 w 289"/>
                <a:gd name="T23" fmla="*/ 0 h 289"/>
                <a:gd name="T24" fmla="*/ 83 w 289"/>
                <a:gd name="T25" fmla="*/ 267 h 289"/>
                <a:gd name="T26" fmla="*/ 138 w 289"/>
                <a:gd name="T27" fmla="*/ 233 h 289"/>
                <a:gd name="T28" fmla="*/ 138 w 289"/>
                <a:gd name="T29" fmla="*/ 175 h 289"/>
                <a:gd name="T30" fmla="*/ 84 w 289"/>
                <a:gd name="T31" fmla="*/ 205 h 289"/>
                <a:gd name="T32" fmla="*/ 81 w 289"/>
                <a:gd name="T33" fmla="*/ 265 h 289"/>
                <a:gd name="T34" fmla="*/ 130 w 289"/>
                <a:gd name="T35" fmla="*/ 163 h 289"/>
                <a:gd name="T36" fmla="*/ 82 w 289"/>
                <a:gd name="T37" fmla="*/ 135 h 289"/>
                <a:gd name="T38" fmla="*/ 29 w 289"/>
                <a:gd name="T39" fmla="*/ 160 h 289"/>
                <a:gd name="T40" fmla="*/ 23 w 289"/>
                <a:gd name="T41" fmla="*/ 164 h 289"/>
                <a:gd name="T42" fmla="*/ 76 w 289"/>
                <a:gd name="T43" fmla="*/ 194 h 289"/>
                <a:gd name="T44" fmla="*/ 268 w 289"/>
                <a:gd name="T45" fmla="*/ 165 h 289"/>
                <a:gd name="T46" fmla="*/ 213 w 289"/>
                <a:gd name="T47" fmla="*/ 135 h 289"/>
                <a:gd name="T48" fmla="*/ 163 w 289"/>
                <a:gd name="T49" fmla="*/ 160 h 289"/>
                <a:gd name="T50" fmla="*/ 214 w 289"/>
                <a:gd name="T51" fmla="*/ 194 h 289"/>
                <a:gd name="T52" fmla="*/ 245 w 289"/>
                <a:gd name="T53" fmla="*/ 178 h 289"/>
                <a:gd name="T54" fmla="*/ 276 w 289"/>
                <a:gd name="T55" fmla="*/ 177 h 289"/>
                <a:gd name="T56" fmla="*/ 224 w 289"/>
                <a:gd name="T57" fmla="*/ 206 h 289"/>
                <a:gd name="T58" fmla="*/ 222 w 289"/>
                <a:gd name="T59" fmla="*/ 265 h 289"/>
                <a:gd name="T60" fmla="*/ 274 w 289"/>
                <a:gd name="T61" fmla="*/ 239 h 289"/>
                <a:gd name="T62" fmla="*/ 276 w 289"/>
                <a:gd name="T63" fmla="*/ 218 h 289"/>
                <a:gd name="T64" fmla="*/ 151 w 289"/>
                <a:gd name="T65" fmla="*/ 149 h 289"/>
                <a:gd name="T66" fmla="*/ 201 w 289"/>
                <a:gd name="T67" fmla="*/ 122 h 289"/>
                <a:gd name="T68" fmla="*/ 203 w 289"/>
                <a:gd name="T69" fmla="*/ 63 h 289"/>
                <a:gd name="T70" fmla="*/ 199 w 289"/>
                <a:gd name="T71" fmla="*/ 62 h 289"/>
                <a:gd name="T72" fmla="*/ 151 w 289"/>
                <a:gd name="T73" fmla="*/ 94 h 289"/>
                <a:gd name="T74" fmla="*/ 151 w 289"/>
                <a:gd name="T75" fmla="*/ 149 h 289"/>
                <a:gd name="T76" fmla="*/ 96 w 289"/>
                <a:gd name="T77" fmla="*/ 48 h 289"/>
                <a:gd name="T78" fmla="*/ 147 w 289"/>
                <a:gd name="T79" fmla="*/ 76 h 289"/>
                <a:gd name="T80" fmla="*/ 195 w 289"/>
                <a:gd name="T81" fmla="*/ 47 h 289"/>
                <a:gd name="T82" fmla="*/ 147 w 289"/>
                <a:gd name="T83" fmla="*/ 18 h 289"/>
                <a:gd name="T84" fmla="*/ 101 w 289"/>
                <a:gd name="T85" fmla="*/ 4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9" h="289">
                  <a:moveTo>
                    <a:pt x="144" y="0"/>
                  </a:moveTo>
                  <a:cubicBezTo>
                    <a:pt x="168" y="14"/>
                    <a:pt x="192" y="28"/>
                    <a:pt x="215" y="42"/>
                  </a:cubicBezTo>
                  <a:cubicBezTo>
                    <a:pt x="216" y="43"/>
                    <a:pt x="217" y="45"/>
                    <a:pt x="217" y="46"/>
                  </a:cubicBezTo>
                  <a:cubicBezTo>
                    <a:pt x="217" y="70"/>
                    <a:pt x="217" y="93"/>
                    <a:pt x="217" y="117"/>
                  </a:cubicBezTo>
                  <a:cubicBezTo>
                    <a:pt x="217" y="120"/>
                    <a:pt x="218" y="121"/>
                    <a:pt x="220" y="122"/>
                  </a:cubicBezTo>
                  <a:cubicBezTo>
                    <a:pt x="242" y="134"/>
                    <a:pt x="264" y="147"/>
                    <a:pt x="286" y="159"/>
                  </a:cubicBezTo>
                  <a:cubicBezTo>
                    <a:pt x="288" y="160"/>
                    <a:pt x="289" y="161"/>
                    <a:pt x="289" y="164"/>
                  </a:cubicBezTo>
                  <a:cubicBezTo>
                    <a:pt x="289" y="190"/>
                    <a:pt x="289" y="217"/>
                    <a:pt x="289" y="244"/>
                  </a:cubicBezTo>
                  <a:cubicBezTo>
                    <a:pt x="289" y="246"/>
                    <a:pt x="288" y="247"/>
                    <a:pt x="286" y="248"/>
                  </a:cubicBezTo>
                  <a:cubicBezTo>
                    <a:pt x="263" y="261"/>
                    <a:pt x="241" y="274"/>
                    <a:pt x="218" y="287"/>
                  </a:cubicBezTo>
                  <a:cubicBezTo>
                    <a:pt x="216" y="289"/>
                    <a:pt x="215" y="288"/>
                    <a:pt x="213" y="287"/>
                  </a:cubicBezTo>
                  <a:cubicBezTo>
                    <a:pt x="191" y="275"/>
                    <a:pt x="170" y="263"/>
                    <a:pt x="149" y="250"/>
                  </a:cubicBezTo>
                  <a:cubicBezTo>
                    <a:pt x="146" y="248"/>
                    <a:pt x="144" y="249"/>
                    <a:pt x="141" y="250"/>
                  </a:cubicBezTo>
                  <a:cubicBezTo>
                    <a:pt x="120" y="263"/>
                    <a:pt x="98" y="275"/>
                    <a:pt x="77" y="287"/>
                  </a:cubicBezTo>
                  <a:cubicBezTo>
                    <a:pt x="75" y="288"/>
                    <a:pt x="74" y="289"/>
                    <a:pt x="72" y="287"/>
                  </a:cubicBezTo>
                  <a:cubicBezTo>
                    <a:pt x="49" y="274"/>
                    <a:pt x="26" y="261"/>
                    <a:pt x="3" y="248"/>
                  </a:cubicBezTo>
                  <a:cubicBezTo>
                    <a:pt x="1" y="247"/>
                    <a:pt x="0" y="246"/>
                    <a:pt x="0" y="243"/>
                  </a:cubicBezTo>
                  <a:cubicBezTo>
                    <a:pt x="0" y="217"/>
                    <a:pt x="0" y="190"/>
                    <a:pt x="0" y="163"/>
                  </a:cubicBezTo>
                  <a:cubicBezTo>
                    <a:pt x="0" y="161"/>
                    <a:pt x="1" y="159"/>
                    <a:pt x="3" y="158"/>
                  </a:cubicBezTo>
                  <a:cubicBezTo>
                    <a:pt x="25" y="146"/>
                    <a:pt x="47" y="134"/>
                    <a:pt x="70" y="123"/>
                  </a:cubicBezTo>
                  <a:cubicBezTo>
                    <a:pt x="72" y="122"/>
                    <a:pt x="73" y="120"/>
                    <a:pt x="73" y="118"/>
                  </a:cubicBezTo>
                  <a:cubicBezTo>
                    <a:pt x="72" y="94"/>
                    <a:pt x="73" y="70"/>
                    <a:pt x="72" y="46"/>
                  </a:cubicBezTo>
                  <a:cubicBezTo>
                    <a:pt x="72" y="44"/>
                    <a:pt x="73" y="42"/>
                    <a:pt x="75" y="41"/>
                  </a:cubicBezTo>
                  <a:cubicBezTo>
                    <a:pt x="98" y="27"/>
                    <a:pt x="121" y="14"/>
                    <a:pt x="144" y="0"/>
                  </a:cubicBezTo>
                  <a:close/>
                  <a:moveTo>
                    <a:pt x="81" y="268"/>
                  </a:moveTo>
                  <a:cubicBezTo>
                    <a:pt x="82" y="268"/>
                    <a:pt x="83" y="268"/>
                    <a:pt x="83" y="267"/>
                  </a:cubicBezTo>
                  <a:cubicBezTo>
                    <a:pt x="101" y="257"/>
                    <a:pt x="119" y="247"/>
                    <a:pt x="136" y="237"/>
                  </a:cubicBezTo>
                  <a:cubicBezTo>
                    <a:pt x="137" y="236"/>
                    <a:pt x="138" y="234"/>
                    <a:pt x="138" y="233"/>
                  </a:cubicBezTo>
                  <a:cubicBezTo>
                    <a:pt x="138" y="215"/>
                    <a:pt x="138" y="197"/>
                    <a:pt x="138" y="179"/>
                  </a:cubicBezTo>
                  <a:cubicBezTo>
                    <a:pt x="138" y="178"/>
                    <a:pt x="138" y="177"/>
                    <a:pt x="138" y="175"/>
                  </a:cubicBezTo>
                  <a:cubicBezTo>
                    <a:pt x="136" y="176"/>
                    <a:pt x="135" y="176"/>
                    <a:pt x="134" y="177"/>
                  </a:cubicBezTo>
                  <a:cubicBezTo>
                    <a:pt x="118" y="186"/>
                    <a:pt x="101" y="196"/>
                    <a:pt x="84" y="205"/>
                  </a:cubicBezTo>
                  <a:cubicBezTo>
                    <a:pt x="82" y="207"/>
                    <a:pt x="81" y="208"/>
                    <a:pt x="81" y="211"/>
                  </a:cubicBezTo>
                  <a:cubicBezTo>
                    <a:pt x="81" y="229"/>
                    <a:pt x="81" y="247"/>
                    <a:pt x="81" y="265"/>
                  </a:cubicBezTo>
                  <a:cubicBezTo>
                    <a:pt x="81" y="266"/>
                    <a:pt x="81" y="267"/>
                    <a:pt x="81" y="268"/>
                  </a:cubicBezTo>
                  <a:close/>
                  <a:moveTo>
                    <a:pt x="130" y="163"/>
                  </a:moveTo>
                  <a:cubicBezTo>
                    <a:pt x="129" y="162"/>
                    <a:pt x="129" y="162"/>
                    <a:pt x="128" y="161"/>
                  </a:cubicBezTo>
                  <a:cubicBezTo>
                    <a:pt x="113" y="153"/>
                    <a:pt x="97" y="144"/>
                    <a:pt x="82" y="135"/>
                  </a:cubicBezTo>
                  <a:cubicBezTo>
                    <a:pt x="80" y="134"/>
                    <a:pt x="79" y="134"/>
                    <a:pt x="77" y="135"/>
                  </a:cubicBezTo>
                  <a:cubicBezTo>
                    <a:pt x="61" y="143"/>
                    <a:pt x="45" y="152"/>
                    <a:pt x="29" y="160"/>
                  </a:cubicBezTo>
                  <a:cubicBezTo>
                    <a:pt x="27" y="161"/>
                    <a:pt x="25" y="162"/>
                    <a:pt x="23" y="164"/>
                  </a:cubicBezTo>
                  <a:cubicBezTo>
                    <a:pt x="23" y="164"/>
                    <a:pt x="23" y="164"/>
                    <a:pt x="23" y="164"/>
                  </a:cubicBezTo>
                  <a:cubicBezTo>
                    <a:pt x="40" y="174"/>
                    <a:pt x="56" y="184"/>
                    <a:pt x="73" y="194"/>
                  </a:cubicBezTo>
                  <a:cubicBezTo>
                    <a:pt x="74" y="194"/>
                    <a:pt x="75" y="194"/>
                    <a:pt x="76" y="194"/>
                  </a:cubicBezTo>
                  <a:cubicBezTo>
                    <a:pt x="94" y="184"/>
                    <a:pt x="112" y="173"/>
                    <a:pt x="130" y="163"/>
                  </a:cubicBezTo>
                  <a:close/>
                  <a:moveTo>
                    <a:pt x="268" y="165"/>
                  </a:moveTo>
                  <a:cubicBezTo>
                    <a:pt x="267" y="164"/>
                    <a:pt x="266" y="164"/>
                    <a:pt x="266" y="163"/>
                  </a:cubicBezTo>
                  <a:cubicBezTo>
                    <a:pt x="248" y="154"/>
                    <a:pt x="230" y="144"/>
                    <a:pt x="213" y="135"/>
                  </a:cubicBezTo>
                  <a:cubicBezTo>
                    <a:pt x="211" y="134"/>
                    <a:pt x="209" y="134"/>
                    <a:pt x="208" y="135"/>
                  </a:cubicBezTo>
                  <a:cubicBezTo>
                    <a:pt x="193" y="143"/>
                    <a:pt x="178" y="152"/>
                    <a:pt x="163" y="160"/>
                  </a:cubicBezTo>
                  <a:cubicBezTo>
                    <a:pt x="162" y="161"/>
                    <a:pt x="161" y="162"/>
                    <a:pt x="160" y="162"/>
                  </a:cubicBezTo>
                  <a:cubicBezTo>
                    <a:pt x="178" y="173"/>
                    <a:pt x="196" y="183"/>
                    <a:pt x="214" y="194"/>
                  </a:cubicBezTo>
                  <a:cubicBezTo>
                    <a:pt x="215" y="194"/>
                    <a:pt x="217" y="194"/>
                    <a:pt x="218" y="193"/>
                  </a:cubicBezTo>
                  <a:cubicBezTo>
                    <a:pt x="227" y="188"/>
                    <a:pt x="236" y="183"/>
                    <a:pt x="245" y="178"/>
                  </a:cubicBezTo>
                  <a:cubicBezTo>
                    <a:pt x="253" y="173"/>
                    <a:pt x="260" y="169"/>
                    <a:pt x="268" y="165"/>
                  </a:cubicBezTo>
                  <a:close/>
                  <a:moveTo>
                    <a:pt x="276" y="177"/>
                  </a:moveTo>
                  <a:cubicBezTo>
                    <a:pt x="274" y="177"/>
                    <a:pt x="274" y="178"/>
                    <a:pt x="273" y="178"/>
                  </a:cubicBezTo>
                  <a:cubicBezTo>
                    <a:pt x="257" y="187"/>
                    <a:pt x="241" y="197"/>
                    <a:pt x="224" y="206"/>
                  </a:cubicBezTo>
                  <a:cubicBezTo>
                    <a:pt x="223" y="207"/>
                    <a:pt x="222" y="209"/>
                    <a:pt x="222" y="210"/>
                  </a:cubicBezTo>
                  <a:cubicBezTo>
                    <a:pt x="222" y="228"/>
                    <a:pt x="222" y="247"/>
                    <a:pt x="222" y="265"/>
                  </a:cubicBezTo>
                  <a:cubicBezTo>
                    <a:pt x="222" y="266"/>
                    <a:pt x="222" y="267"/>
                    <a:pt x="223" y="269"/>
                  </a:cubicBezTo>
                  <a:cubicBezTo>
                    <a:pt x="240" y="259"/>
                    <a:pt x="257" y="249"/>
                    <a:pt x="274" y="239"/>
                  </a:cubicBezTo>
                  <a:cubicBezTo>
                    <a:pt x="275" y="238"/>
                    <a:pt x="275" y="237"/>
                    <a:pt x="275" y="236"/>
                  </a:cubicBezTo>
                  <a:cubicBezTo>
                    <a:pt x="276" y="230"/>
                    <a:pt x="276" y="224"/>
                    <a:pt x="276" y="218"/>
                  </a:cubicBezTo>
                  <a:cubicBezTo>
                    <a:pt x="276" y="205"/>
                    <a:pt x="276" y="191"/>
                    <a:pt x="276" y="177"/>
                  </a:cubicBezTo>
                  <a:close/>
                  <a:moveTo>
                    <a:pt x="151" y="149"/>
                  </a:moveTo>
                  <a:cubicBezTo>
                    <a:pt x="152" y="149"/>
                    <a:pt x="153" y="149"/>
                    <a:pt x="154" y="149"/>
                  </a:cubicBezTo>
                  <a:cubicBezTo>
                    <a:pt x="170" y="140"/>
                    <a:pt x="185" y="131"/>
                    <a:pt x="201" y="122"/>
                  </a:cubicBezTo>
                  <a:cubicBezTo>
                    <a:pt x="203" y="121"/>
                    <a:pt x="203" y="120"/>
                    <a:pt x="203" y="118"/>
                  </a:cubicBezTo>
                  <a:cubicBezTo>
                    <a:pt x="203" y="100"/>
                    <a:pt x="203" y="82"/>
                    <a:pt x="203" y="63"/>
                  </a:cubicBezTo>
                  <a:cubicBezTo>
                    <a:pt x="203" y="62"/>
                    <a:pt x="203" y="61"/>
                    <a:pt x="203" y="60"/>
                  </a:cubicBezTo>
                  <a:cubicBezTo>
                    <a:pt x="201" y="61"/>
                    <a:pt x="200" y="61"/>
                    <a:pt x="199" y="62"/>
                  </a:cubicBezTo>
                  <a:cubicBezTo>
                    <a:pt x="184" y="71"/>
                    <a:pt x="169" y="80"/>
                    <a:pt x="154" y="88"/>
                  </a:cubicBezTo>
                  <a:cubicBezTo>
                    <a:pt x="152" y="90"/>
                    <a:pt x="151" y="91"/>
                    <a:pt x="151" y="94"/>
                  </a:cubicBezTo>
                  <a:cubicBezTo>
                    <a:pt x="151" y="111"/>
                    <a:pt x="151" y="128"/>
                    <a:pt x="151" y="146"/>
                  </a:cubicBezTo>
                  <a:cubicBezTo>
                    <a:pt x="151" y="147"/>
                    <a:pt x="151" y="148"/>
                    <a:pt x="151" y="149"/>
                  </a:cubicBezTo>
                  <a:close/>
                  <a:moveTo>
                    <a:pt x="94" y="47"/>
                  </a:moveTo>
                  <a:cubicBezTo>
                    <a:pt x="95" y="48"/>
                    <a:pt x="96" y="48"/>
                    <a:pt x="96" y="48"/>
                  </a:cubicBezTo>
                  <a:cubicBezTo>
                    <a:pt x="111" y="58"/>
                    <a:pt x="127" y="67"/>
                    <a:pt x="142" y="77"/>
                  </a:cubicBezTo>
                  <a:cubicBezTo>
                    <a:pt x="144" y="78"/>
                    <a:pt x="145" y="77"/>
                    <a:pt x="147" y="76"/>
                  </a:cubicBezTo>
                  <a:cubicBezTo>
                    <a:pt x="162" y="67"/>
                    <a:pt x="177" y="58"/>
                    <a:pt x="193" y="49"/>
                  </a:cubicBezTo>
                  <a:cubicBezTo>
                    <a:pt x="194" y="49"/>
                    <a:pt x="194" y="48"/>
                    <a:pt x="195" y="47"/>
                  </a:cubicBezTo>
                  <a:cubicBezTo>
                    <a:pt x="194" y="47"/>
                    <a:pt x="194" y="46"/>
                    <a:pt x="193" y="46"/>
                  </a:cubicBezTo>
                  <a:cubicBezTo>
                    <a:pt x="178" y="37"/>
                    <a:pt x="162" y="27"/>
                    <a:pt x="147" y="18"/>
                  </a:cubicBezTo>
                  <a:cubicBezTo>
                    <a:pt x="145" y="17"/>
                    <a:pt x="144" y="17"/>
                    <a:pt x="142" y="18"/>
                  </a:cubicBezTo>
                  <a:cubicBezTo>
                    <a:pt x="128" y="26"/>
                    <a:pt x="114" y="35"/>
                    <a:pt x="101" y="43"/>
                  </a:cubicBezTo>
                  <a:cubicBezTo>
                    <a:pt x="99" y="44"/>
                    <a:pt x="97" y="46"/>
                    <a:pt x="94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0" name="Freeform 857"/>
            <p:cNvSpPr>
              <a:spLocks/>
            </p:cNvSpPr>
            <p:nvPr/>
          </p:nvSpPr>
          <p:spPr bwMode="auto">
            <a:xfrm>
              <a:off x="7021884" y="5474143"/>
              <a:ext cx="103655" cy="173622"/>
            </a:xfrm>
            <a:custGeom>
              <a:avLst/>
              <a:gdLst>
                <a:gd name="T0" fmla="*/ 0 w 57"/>
                <a:gd name="T1" fmla="*/ 93 h 93"/>
                <a:gd name="T2" fmla="*/ 0 w 57"/>
                <a:gd name="T3" fmla="*/ 90 h 93"/>
                <a:gd name="T4" fmla="*/ 0 w 57"/>
                <a:gd name="T5" fmla="*/ 36 h 93"/>
                <a:gd name="T6" fmla="*/ 3 w 57"/>
                <a:gd name="T7" fmla="*/ 30 h 93"/>
                <a:gd name="T8" fmla="*/ 53 w 57"/>
                <a:gd name="T9" fmla="*/ 2 h 93"/>
                <a:gd name="T10" fmla="*/ 57 w 57"/>
                <a:gd name="T11" fmla="*/ 0 h 93"/>
                <a:gd name="T12" fmla="*/ 57 w 57"/>
                <a:gd name="T13" fmla="*/ 4 h 93"/>
                <a:gd name="T14" fmla="*/ 57 w 57"/>
                <a:gd name="T15" fmla="*/ 58 h 93"/>
                <a:gd name="T16" fmla="*/ 55 w 57"/>
                <a:gd name="T17" fmla="*/ 62 h 93"/>
                <a:gd name="T18" fmla="*/ 2 w 57"/>
                <a:gd name="T19" fmla="*/ 92 h 93"/>
                <a:gd name="T20" fmla="*/ 0 w 57"/>
                <a:gd name="T2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93">
                  <a:moveTo>
                    <a:pt x="0" y="93"/>
                  </a:moveTo>
                  <a:cubicBezTo>
                    <a:pt x="0" y="92"/>
                    <a:pt x="0" y="91"/>
                    <a:pt x="0" y="90"/>
                  </a:cubicBezTo>
                  <a:cubicBezTo>
                    <a:pt x="0" y="72"/>
                    <a:pt x="0" y="54"/>
                    <a:pt x="0" y="36"/>
                  </a:cubicBezTo>
                  <a:cubicBezTo>
                    <a:pt x="0" y="33"/>
                    <a:pt x="1" y="32"/>
                    <a:pt x="3" y="30"/>
                  </a:cubicBezTo>
                  <a:cubicBezTo>
                    <a:pt x="20" y="21"/>
                    <a:pt x="37" y="11"/>
                    <a:pt x="53" y="2"/>
                  </a:cubicBezTo>
                  <a:cubicBezTo>
                    <a:pt x="54" y="1"/>
                    <a:pt x="55" y="1"/>
                    <a:pt x="57" y="0"/>
                  </a:cubicBezTo>
                  <a:cubicBezTo>
                    <a:pt x="57" y="2"/>
                    <a:pt x="57" y="3"/>
                    <a:pt x="57" y="4"/>
                  </a:cubicBezTo>
                  <a:cubicBezTo>
                    <a:pt x="57" y="22"/>
                    <a:pt x="57" y="40"/>
                    <a:pt x="57" y="58"/>
                  </a:cubicBezTo>
                  <a:cubicBezTo>
                    <a:pt x="57" y="59"/>
                    <a:pt x="56" y="61"/>
                    <a:pt x="55" y="62"/>
                  </a:cubicBezTo>
                  <a:cubicBezTo>
                    <a:pt x="38" y="72"/>
                    <a:pt x="20" y="82"/>
                    <a:pt x="2" y="92"/>
                  </a:cubicBezTo>
                  <a:cubicBezTo>
                    <a:pt x="2" y="93"/>
                    <a:pt x="1" y="93"/>
                    <a:pt x="0" y="93"/>
                  </a:cubicBezTo>
                  <a:close/>
                </a:path>
              </a:pathLst>
            </a:custGeom>
            <a:solidFill>
              <a:srgbClr val="0199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858"/>
            <p:cNvSpPr>
              <a:spLocks/>
            </p:cNvSpPr>
            <p:nvPr/>
          </p:nvSpPr>
          <p:spPr bwMode="auto">
            <a:xfrm>
              <a:off x="6913047" y="5398994"/>
              <a:ext cx="199536" cy="111429"/>
            </a:xfrm>
            <a:custGeom>
              <a:avLst/>
              <a:gdLst>
                <a:gd name="T0" fmla="*/ 107 w 107"/>
                <a:gd name="T1" fmla="*/ 29 h 60"/>
                <a:gd name="T2" fmla="*/ 53 w 107"/>
                <a:gd name="T3" fmla="*/ 60 h 60"/>
                <a:gd name="T4" fmla="*/ 50 w 107"/>
                <a:gd name="T5" fmla="*/ 60 h 60"/>
                <a:gd name="T6" fmla="*/ 0 w 107"/>
                <a:gd name="T7" fmla="*/ 30 h 60"/>
                <a:gd name="T8" fmla="*/ 0 w 107"/>
                <a:gd name="T9" fmla="*/ 30 h 60"/>
                <a:gd name="T10" fmla="*/ 6 w 107"/>
                <a:gd name="T11" fmla="*/ 26 h 60"/>
                <a:gd name="T12" fmla="*/ 54 w 107"/>
                <a:gd name="T13" fmla="*/ 1 h 60"/>
                <a:gd name="T14" fmla="*/ 59 w 107"/>
                <a:gd name="T15" fmla="*/ 1 h 60"/>
                <a:gd name="T16" fmla="*/ 105 w 107"/>
                <a:gd name="T17" fmla="*/ 27 h 60"/>
                <a:gd name="T18" fmla="*/ 107 w 107"/>
                <a:gd name="T19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60">
                  <a:moveTo>
                    <a:pt x="107" y="29"/>
                  </a:moveTo>
                  <a:cubicBezTo>
                    <a:pt x="89" y="39"/>
                    <a:pt x="71" y="50"/>
                    <a:pt x="53" y="60"/>
                  </a:cubicBezTo>
                  <a:cubicBezTo>
                    <a:pt x="52" y="60"/>
                    <a:pt x="51" y="60"/>
                    <a:pt x="50" y="60"/>
                  </a:cubicBezTo>
                  <a:cubicBezTo>
                    <a:pt x="33" y="50"/>
                    <a:pt x="17" y="4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28"/>
                    <a:pt x="4" y="27"/>
                    <a:pt x="6" y="26"/>
                  </a:cubicBezTo>
                  <a:cubicBezTo>
                    <a:pt x="22" y="18"/>
                    <a:pt x="38" y="9"/>
                    <a:pt x="54" y="1"/>
                  </a:cubicBezTo>
                  <a:cubicBezTo>
                    <a:pt x="56" y="0"/>
                    <a:pt x="57" y="0"/>
                    <a:pt x="59" y="1"/>
                  </a:cubicBezTo>
                  <a:cubicBezTo>
                    <a:pt x="74" y="10"/>
                    <a:pt x="90" y="19"/>
                    <a:pt x="105" y="27"/>
                  </a:cubicBezTo>
                  <a:cubicBezTo>
                    <a:pt x="106" y="28"/>
                    <a:pt x="106" y="28"/>
                    <a:pt x="107" y="29"/>
                  </a:cubicBezTo>
                  <a:close/>
                </a:path>
              </a:pathLst>
            </a:custGeom>
            <a:solidFill>
              <a:srgbClr val="0199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859"/>
            <p:cNvSpPr>
              <a:spLocks/>
            </p:cNvSpPr>
            <p:nvPr/>
          </p:nvSpPr>
          <p:spPr bwMode="auto">
            <a:xfrm>
              <a:off x="7167000" y="5398994"/>
              <a:ext cx="199536" cy="111429"/>
            </a:xfrm>
            <a:custGeom>
              <a:avLst/>
              <a:gdLst>
                <a:gd name="T0" fmla="*/ 108 w 108"/>
                <a:gd name="T1" fmla="*/ 31 h 60"/>
                <a:gd name="T2" fmla="*/ 85 w 108"/>
                <a:gd name="T3" fmla="*/ 44 h 60"/>
                <a:gd name="T4" fmla="*/ 58 w 108"/>
                <a:gd name="T5" fmla="*/ 59 h 60"/>
                <a:gd name="T6" fmla="*/ 54 w 108"/>
                <a:gd name="T7" fmla="*/ 60 h 60"/>
                <a:gd name="T8" fmla="*/ 0 w 108"/>
                <a:gd name="T9" fmla="*/ 28 h 60"/>
                <a:gd name="T10" fmla="*/ 3 w 108"/>
                <a:gd name="T11" fmla="*/ 26 h 60"/>
                <a:gd name="T12" fmla="*/ 48 w 108"/>
                <a:gd name="T13" fmla="*/ 1 h 60"/>
                <a:gd name="T14" fmla="*/ 53 w 108"/>
                <a:gd name="T15" fmla="*/ 1 h 60"/>
                <a:gd name="T16" fmla="*/ 106 w 108"/>
                <a:gd name="T17" fmla="*/ 29 h 60"/>
                <a:gd name="T18" fmla="*/ 108 w 108"/>
                <a:gd name="T19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60">
                  <a:moveTo>
                    <a:pt x="108" y="31"/>
                  </a:moveTo>
                  <a:cubicBezTo>
                    <a:pt x="100" y="35"/>
                    <a:pt x="93" y="39"/>
                    <a:pt x="85" y="44"/>
                  </a:cubicBezTo>
                  <a:cubicBezTo>
                    <a:pt x="76" y="49"/>
                    <a:pt x="67" y="54"/>
                    <a:pt x="58" y="59"/>
                  </a:cubicBezTo>
                  <a:cubicBezTo>
                    <a:pt x="57" y="60"/>
                    <a:pt x="55" y="60"/>
                    <a:pt x="54" y="60"/>
                  </a:cubicBezTo>
                  <a:cubicBezTo>
                    <a:pt x="36" y="49"/>
                    <a:pt x="18" y="39"/>
                    <a:pt x="0" y="28"/>
                  </a:cubicBezTo>
                  <a:cubicBezTo>
                    <a:pt x="1" y="28"/>
                    <a:pt x="2" y="27"/>
                    <a:pt x="3" y="26"/>
                  </a:cubicBezTo>
                  <a:cubicBezTo>
                    <a:pt x="18" y="18"/>
                    <a:pt x="33" y="9"/>
                    <a:pt x="48" y="1"/>
                  </a:cubicBezTo>
                  <a:cubicBezTo>
                    <a:pt x="49" y="0"/>
                    <a:pt x="51" y="0"/>
                    <a:pt x="53" y="1"/>
                  </a:cubicBezTo>
                  <a:cubicBezTo>
                    <a:pt x="70" y="10"/>
                    <a:pt x="88" y="20"/>
                    <a:pt x="106" y="29"/>
                  </a:cubicBezTo>
                  <a:cubicBezTo>
                    <a:pt x="106" y="30"/>
                    <a:pt x="107" y="30"/>
                    <a:pt x="108" y="31"/>
                  </a:cubicBezTo>
                  <a:close/>
                </a:path>
              </a:pathLst>
            </a:custGeom>
            <a:solidFill>
              <a:srgbClr val="0199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860"/>
            <p:cNvSpPr>
              <a:spLocks/>
            </p:cNvSpPr>
            <p:nvPr/>
          </p:nvSpPr>
          <p:spPr bwMode="auto">
            <a:xfrm>
              <a:off x="7281020" y="5479324"/>
              <a:ext cx="101064" cy="168439"/>
            </a:xfrm>
            <a:custGeom>
              <a:avLst/>
              <a:gdLst>
                <a:gd name="T0" fmla="*/ 54 w 54"/>
                <a:gd name="T1" fmla="*/ 0 h 92"/>
                <a:gd name="T2" fmla="*/ 54 w 54"/>
                <a:gd name="T3" fmla="*/ 41 h 92"/>
                <a:gd name="T4" fmla="*/ 53 w 54"/>
                <a:gd name="T5" fmla="*/ 59 h 92"/>
                <a:gd name="T6" fmla="*/ 52 w 54"/>
                <a:gd name="T7" fmla="*/ 62 h 92"/>
                <a:gd name="T8" fmla="*/ 1 w 54"/>
                <a:gd name="T9" fmla="*/ 92 h 92"/>
                <a:gd name="T10" fmla="*/ 0 w 54"/>
                <a:gd name="T11" fmla="*/ 88 h 92"/>
                <a:gd name="T12" fmla="*/ 0 w 54"/>
                <a:gd name="T13" fmla="*/ 33 h 92"/>
                <a:gd name="T14" fmla="*/ 2 w 54"/>
                <a:gd name="T15" fmla="*/ 29 h 92"/>
                <a:gd name="T16" fmla="*/ 51 w 54"/>
                <a:gd name="T17" fmla="*/ 1 h 92"/>
                <a:gd name="T18" fmla="*/ 54 w 54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92">
                  <a:moveTo>
                    <a:pt x="54" y="0"/>
                  </a:moveTo>
                  <a:cubicBezTo>
                    <a:pt x="54" y="14"/>
                    <a:pt x="54" y="28"/>
                    <a:pt x="54" y="41"/>
                  </a:cubicBezTo>
                  <a:cubicBezTo>
                    <a:pt x="54" y="47"/>
                    <a:pt x="54" y="53"/>
                    <a:pt x="53" y="59"/>
                  </a:cubicBezTo>
                  <a:cubicBezTo>
                    <a:pt x="53" y="60"/>
                    <a:pt x="53" y="61"/>
                    <a:pt x="52" y="62"/>
                  </a:cubicBezTo>
                  <a:cubicBezTo>
                    <a:pt x="35" y="72"/>
                    <a:pt x="18" y="82"/>
                    <a:pt x="1" y="92"/>
                  </a:cubicBezTo>
                  <a:cubicBezTo>
                    <a:pt x="0" y="90"/>
                    <a:pt x="0" y="89"/>
                    <a:pt x="0" y="88"/>
                  </a:cubicBezTo>
                  <a:cubicBezTo>
                    <a:pt x="0" y="70"/>
                    <a:pt x="0" y="51"/>
                    <a:pt x="0" y="33"/>
                  </a:cubicBezTo>
                  <a:cubicBezTo>
                    <a:pt x="0" y="32"/>
                    <a:pt x="1" y="30"/>
                    <a:pt x="2" y="29"/>
                  </a:cubicBezTo>
                  <a:cubicBezTo>
                    <a:pt x="19" y="20"/>
                    <a:pt x="35" y="10"/>
                    <a:pt x="51" y="1"/>
                  </a:cubicBezTo>
                  <a:cubicBezTo>
                    <a:pt x="52" y="1"/>
                    <a:pt x="52" y="0"/>
                    <a:pt x="54" y="0"/>
                  </a:cubicBezTo>
                  <a:close/>
                </a:path>
              </a:pathLst>
            </a:custGeom>
            <a:solidFill>
              <a:srgbClr val="0199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861"/>
            <p:cNvSpPr>
              <a:spLocks/>
            </p:cNvSpPr>
            <p:nvPr/>
          </p:nvSpPr>
          <p:spPr bwMode="auto">
            <a:xfrm>
              <a:off x="7151452" y="5261650"/>
              <a:ext cx="95881" cy="165847"/>
            </a:xfrm>
            <a:custGeom>
              <a:avLst/>
              <a:gdLst>
                <a:gd name="T0" fmla="*/ 0 w 52"/>
                <a:gd name="T1" fmla="*/ 89 h 89"/>
                <a:gd name="T2" fmla="*/ 0 w 52"/>
                <a:gd name="T3" fmla="*/ 86 h 89"/>
                <a:gd name="T4" fmla="*/ 0 w 52"/>
                <a:gd name="T5" fmla="*/ 34 h 89"/>
                <a:gd name="T6" fmla="*/ 3 w 52"/>
                <a:gd name="T7" fmla="*/ 28 h 89"/>
                <a:gd name="T8" fmla="*/ 48 w 52"/>
                <a:gd name="T9" fmla="*/ 2 h 89"/>
                <a:gd name="T10" fmla="*/ 52 w 52"/>
                <a:gd name="T11" fmla="*/ 0 h 89"/>
                <a:gd name="T12" fmla="*/ 52 w 52"/>
                <a:gd name="T13" fmla="*/ 3 h 89"/>
                <a:gd name="T14" fmla="*/ 52 w 52"/>
                <a:gd name="T15" fmla="*/ 58 h 89"/>
                <a:gd name="T16" fmla="*/ 50 w 52"/>
                <a:gd name="T17" fmla="*/ 62 h 89"/>
                <a:gd name="T18" fmla="*/ 3 w 52"/>
                <a:gd name="T19" fmla="*/ 89 h 89"/>
                <a:gd name="T20" fmla="*/ 0 w 52"/>
                <a:gd name="T2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89">
                  <a:moveTo>
                    <a:pt x="0" y="89"/>
                  </a:moveTo>
                  <a:cubicBezTo>
                    <a:pt x="0" y="88"/>
                    <a:pt x="0" y="87"/>
                    <a:pt x="0" y="86"/>
                  </a:cubicBezTo>
                  <a:cubicBezTo>
                    <a:pt x="0" y="68"/>
                    <a:pt x="0" y="51"/>
                    <a:pt x="0" y="34"/>
                  </a:cubicBezTo>
                  <a:cubicBezTo>
                    <a:pt x="0" y="31"/>
                    <a:pt x="1" y="30"/>
                    <a:pt x="3" y="28"/>
                  </a:cubicBezTo>
                  <a:cubicBezTo>
                    <a:pt x="18" y="20"/>
                    <a:pt x="33" y="11"/>
                    <a:pt x="48" y="2"/>
                  </a:cubicBezTo>
                  <a:cubicBezTo>
                    <a:pt x="49" y="1"/>
                    <a:pt x="50" y="1"/>
                    <a:pt x="52" y="0"/>
                  </a:cubicBezTo>
                  <a:cubicBezTo>
                    <a:pt x="52" y="1"/>
                    <a:pt x="52" y="2"/>
                    <a:pt x="52" y="3"/>
                  </a:cubicBezTo>
                  <a:cubicBezTo>
                    <a:pt x="52" y="22"/>
                    <a:pt x="52" y="40"/>
                    <a:pt x="52" y="58"/>
                  </a:cubicBezTo>
                  <a:cubicBezTo>
                    <a:pt x="52" y="60"/>
                    <a:pt x="52" y="61"/>
                    <a:pt x="50" y="62"/>
                  </a:cubicBezTo>
                  <a:cubicBezTo>
                    <a:pt x="34" y="71"/>
                    <a:pt x="19" y="80"/>
                    <a:pt x="3" y="89"/>
                  </a:cubicBezTo>
                  <a:cubicBezTo>
                    <a:pt x="2" y="89"/>
                    <a:pt x="1" y="89"/>
                    <a:pt x="0" y="89"/>
                  </a:cubicBezTo>
                  <a:close/>
                </a:path>
              </a:pathLst>
            </a:custGeom>
            <a:solidFill>
              <a:srgbClr val="0199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862"/>
            <p:cNvSpPr>
              <a:spLocks/>
            </p:cNvSpPr>
            <p:nvPr/>
          </p:nvSpPr>
          <p:spPr bwMode="auto">
            <a:xfrm>
              <a:off x="7045209" y="5181317"/>
              <a:ext cx="186578" cy="114020"/>
            </a:xfrm>
            <a:custGeom>
              <a:avLst/>
              <a:gdLst>
                <a:gd name="T0" fmla="*/ 0 w 101"/>
                <a:gd name="T1" fmla="*/ 30 h 61"/>
                <a:gd name="T2" fmla="*/ 7 w 101"/>
                <a:gd name="T3" fmla="*/ 26 h 61"/>
                <a:gd name="T4" fmla="*/ 48 w 101"/>
                <a:gd name="T5" fmla="*/ 1 h 61"/>
                <a:gd name="T6" fmla="*/ 53 w 101"/>
                <a:gd name="T7" fmla="*/ 1 h 61"/>
                <a:gd name="T8" fmla="*/ 99 w 101"/>
                <a:gd name="T9" fmla="*/ 29 h 61"/>
                <a:gd name="T10" fmla="*/ 101 w 101"/>
                <a:gd name="T11" fmla="*/ 30 h 61"/>
                <a:gd name="T12" fmla="*/ 99 w 101"/>
                <a:gd name="T13" fmla="*/ 32 h 61"/>
                <a:gd name="T14" fmla="*/ 53 w 101"/>
                <a:gd name="T15" fmla="*/ 59 h 61"/>
                <a:gd name="T16" fmla="*/ 48 w 101"/>
                <a:gd name="T17" fmla="*/ 60 h 61"/>
                <a:gd name="T18" fmla="*/ 2 w 101"/>
                <a:gd name="T19" fmla="*/ 31 h 61"/>
                <a:gd name="T20" fmla="*/ 0 w 101"/>
                <a:gd name="T21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61">
                  <a:moveTo>
                    <a:pt x="0" y="30"/>
                  </a:moveTo>
                  <a:cubicBezTo>
                    <a:pt x="3" y="29"/>
                    <a:pt x="5" y="27"/>
                    <a:pt x="7" y="26"/>
                  </a:cubicBezTo>
                  <a:cubicBezTo>
                    <a:pt x="20" y="18"/>
                    <a:pt x="34" y="9"/>
                    <a:pt x="48" y="1"/>
                  </a:cubicBezTo>
                  <a:cubicBezTo>
                    <a:pt x="50" y="0"/>
                    <a:pt x="51" y="0"/>
                    <a:pt x="53" y="1"/>
                  </a:cubicBezTo>
                  <a:cubicBezTo>
                    <a:pt x="68" y="10"/>
                    <a:pt x="84" y="20"/>
                    <a:pt x="99" y="29"/>
                  </a:cubicBezTo>
                  <a:cubicBezTo>
                    <a:pt x="100" y="29"/>
                    <a:pt x="100" y="30"/>
                    <a:pt x="101" y="30"/>
                  </a:cubicBezTo>
                  <a:cubicBezTo>
                    <a:pt x="100" y="31"/>
                    <a:pt x="100" y="32"/>
                    <a:pt x="99" y="32"/>
                  </a:cubicBezTo>
                  <a:cubicBezTo>
                    <a:pt x="83" y="41"/>
                    <a:pt x="68" y="50"/>
                    <a:pt x="53" y="59"/>
                  </a:cubicBezTo>
                  <a:cubicBezTo>
                    <a:pt x="51" y="60"/>
                    <a:pt x="50" y="61"/>
                    <a:pt x="48" y="60"/>
                  </a:cubicBezTo>
                  <a:cubicBezTo>
                    <a:pt x="33" y="50"/>
                    <a:pt x="17" y="41"/>
                    <a:pt x="2" y="31"/>
                  </a:cubicBezTo>
                  <a:cubicBezTo>
                    <a:pt x="2" y="31"/>
                    <a:pt x="1" y="31"/>
                    <a:pt x="0" y="30"/>
                  </a:cubicBezTo>
                  <a:close/>
                </a:path>
              </a:pathLst>
            </a:custGeom>
            <a:solidFill>
              <a:srgbClr val="0199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6" name="Gruppieren 215"/>
          <p:cNvGrpSpPr/>
          <p:nvPr/>
        </p:nvGrpSpPr>
        <p:grpSpPr>
          <a:xfrm>
            <a:off x="1040750" y="1899793"/>
            <a:ext cx="1032168" cy="1021242"/>
            <a:chOff x="7341946" y="6395418"/>
            <a:chExt cx="421613" cy="417150"/>
          </a:xfrm>
        </p:grpSpPr>
        <p:sp>
          <p:nvSpPr>
            <p:cNvPr id="137" name="Freeform 1572"/>
            <p:cNvSpPr>
              <a:spLocks noEditPoints="1"/>
            </p:cNvSpPr>
            <p:nvPr/>
          </p:nvSpPr>
          <p:spPr bwMode="auto">
            <a:xfrm>
              <a:off x="7341946" y="6395418"/>
              <a:ext cx="421613" cy="417150"/>
            </a:xfrm>
            <a:custGeom>
              <a:avLst/>
              <a:gdLst>
                <a:gd name="T0" fmla="*/ 161 w 265"/>
                <a:gd name="T1" fmla="*/ 258 h 263"/>
                <a:gd name="T2" fmla="*/ 148 w 265"/>
                <a:gd name="T3" fmla="*/ 254 h 263"/>
                <a:gd name="T4" fmla="*/ 116 w 265"/>
                <a:gd name="T5" fmla="*/ 254 h 263"/>
                <a:gd name="T6" fmla="*/ 80 w 265"/>
                <a:gd name="T7" fmla="*/ 243 h 263"/>
                <a:gd name="T8" fmla="*/ 54 w 265"/>
                <a:gd name="T9" fmla="*/ 226 h 263"/>
                <a:gd name="T10" fmla="*/ 28 w 265"/>
                <a:gd name="T11" fmla="*/ 197 h 263"/>
                <a:gd name="T12" fmla="*/ 15 w 265"/>
                <a:gd name="T13" fmla="*/ 169 h 263"/>
                <a:gd name="T14" fmla="*/ 7 w 265"/>
                <a:gd name="T15" fmla="*/ 135 h 263"/>
                <a:gd name="T16" fmla="*/ 10 w 265"/>
                <a:gd name="T17" fmla="*/ 131 h 263"/>
                <a:gd name="T18" fmla="*/ 15 w 265"/>
                <a:gd name="T19" fmla="*/ 101 h 263"/>
                <a:gd name="T20" fmla="*/ 15 w 265"/>
                <a:gd name="T21" fmla="*/ 77 h 263"/>
                <a:gd name="T22" fmla="*/ 30 w 265"/>
                <a:gd name="T23" fmla="*/ 65 h 263"/>
                <a:gd name="T24" fmla="*/ 50 w 265"/>
                <a:gd name="T25" fmla="*/ 47 h 263"/>
                <a:gd name="T26" fmla="*/ 51 w 265"/>
                <a:gd name="T27" fmla="*/ 42 h 263"/>
                <a:gd name="T28" fmla="*/ 83 w 265"/>
                <a:gd name="T29" fmla="*/ 21 h 263"/>
                <a:gd name="T30" fmla="*/ 108 w 265"/>
                <a:gd name="T31" fmla="*/ 17 h 263"/>
                <a:gd name="T32" fmla="*/ 113 w 265"/>
                <a:gd name="T33" fmla="*/ 12 h 263"/>
                <a:gd name="T34" fmla="*/ 151 w 265"/>
                <a:gd name="T35" fmla="*/ 12 h 263"/>
                <a:gd name="T36" fmla="*/ 167 w 265"/>
                <a:gd name="T37" fmla="*/ 22 h 263"/>
                <a:gd name="T38" fmla="*/ 180 w 265"/>
                <a:gd name="T39" fmla="*/ 21 h 263"/>
                <a:gd name="T40" fmla="*/ 213 w 265"/>
                <a:gd name="T41" fmla="*/ 42 h 263"/>
                <a:gd name="T42" fmla="*/ 233 w 265"/>
                <a:gd name="T43" fmla="*/ 65 h 263"/>
                <a:gd name="T44" fmla="*/ 252 w 265"/>
                <a:gd name="T45" fmla="*/ 86 h 263"/>
                <a:gd name="T46" fmla="*/ 250 w 265"/>
                <a:gd name="T47" fmla="*/ 100 h 263"/>
                <a:gd name="T48" fmla="*/ 254 w 265"/>
                <a:gd name="T49" fmla="*/ 131 h 263"/>
                <a:gd name="T50" fmla="*/ 248 w 265"/>
                <a:gd name="T51" fmla="*/ 169 h 263"/>
                <a:gd name="T52" fmla="*/ 235 w 265"/>
                <a:gd name="T53" fmla="*/ 191 h 263"/>
                <a:gd name="T54" fmla="*/ 236 w 265"/>
                <a:gd name="T55" fmla="*/ 197 h 263"/>
                <a:gd name="T56" fmla="*/ 211 w 265"/>
                <a:gd name="T57" fmla="*/ 226 h 263"/>
                <a:gd name="T58" fmla="*/ 184 w 265"/>
                <a:gd name="T59" fmla="*/ 243 h 263"/>
                <a:gd name="T60" fmla="*/ 161 w 265"/>
                <a:gd name="T61" fmla="*/ 258 h 263"/>
                <a:gd name="T62" fmla="*/ 80 w 265"/>
                <a:gd name="T63" fmla="*/ 116 h 263"/>
                <a:gd name="T64" fmla="*/ 57 w 265"/>
                <a:gd name="T65" fmla="*/ 138 h 263"/>
                <a:gd name="T66" fmla="*/ 111 w 265"/>
                <a:gd name="T67" fmla="*/ 192 h 263"/>
                <a:gd name="T68" fmla="*/ 206 w 265"/>
                <a:gd name="T69" fmla="*/ 97 h 263"/>
                <a:gd name="T70" fmla="*/ 182 w 265"/>
                <a:gd name="T71" fmla="*/ 74 h 263"/>
                <a:gd name="T72" fmla="*/ 110 w 265"/>
                <a:gd name="T73" fmla="*/ 146 h 263"/>
                <a:gd name="T74" fmla="*/ 80 w 265"/>
                <a:gd name="T75" fmla="*/ 116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5" h="263">
                  <a:moveTo>
                    <a:pt x="161" y="258"/>
                  </a:moveTo>
                  <a:cubicBezTo>
                    <a:pt x="156" y="258"/>
                    <a:pt x="152" y="257"/>
                    <a:pt x="148" y="254"/>
                  </a:cubicBezTo>
                  <a:cubicBezTo>
                    <a:pt x="137" y="247"/>
                    <a:pt x="127" y="247"/>
                    <a:pt x="116" y="254"/>
                  </a:cubicBezTo>
                  <a:cubicBezTo>
                    <a:pt x="103" y="263"/>
                    <a:pt x="86" y="257"/>
                    <a:pt x="80" y="243"/>
                  </a:cubicBezTo>
                  <a:cubicBezTo>
                    <a:pt x="75" y="231"/>
                    <a:pt x="66" y="226"/>
                    <a:pt x="54" y="226"/>
                  </a:cubicBezTo>
                  <a:cubicBezTo>
                    <a:pt x="37" y="226"/>
                    <a:pt x="26" y="213"/>
                    <a:pt x="28" y="197"/>
                  </a:cubicBezTo>
                  <a:cubicBezTo>
                    <a:pt x="30" y="184"/>
                    <a:pt x="26" y="175"/>
                    <a:pt x="15" y="169"/>
                  </a:cubicBezTo>
                  <a:cubicBezTo>
                    <a:pt x="4" y="161"/>
                    <a:pt x="0" y="147"/>
                    <a:pt x="7" y="135"/>
                  </a:cubicBezTo>
                  <a:cubicBezTo>
                    <a:pt x="8" y="133"/>
                    <a:pt x="9" y="132"/>
                    <a:pt x="10" y="131"/>
                  </a:cubicBezTo>
                  <a:cubicBezTo>
                    <a:pt x="18" y="122"/>
                    <a:pt x="20" y="112"/>
                    <a:pt x="15" y="101"/>
                  </a:cubicBezTo>
                  <a:cubicBezTo>
                    <a:pt x="11" y="93"/>
                    <a:pt x="11" y="85"/>
                    <a:pt x="15" y="77"/>
                  </a:cubicBezTo>
                  <a:cubicBezTo>
                    <a:pt x="18" y="71"/>
                    <a:pt x="24" y="67"/>
                    <a:pt x="30" y="65"/>
                  </a:cubicBezTo>
                  <a:cubicBezTo>
                    <a:pt x="40" y="63"/>
                    <a:pt x="47" y="57"/>
                    <a:pt x="50" y="47"/>
                  </a:cubicBezTo>
                  <a:cubicBezTo>
                    <a:pt x="50" y="46"/>
                    <a:pt x="50" y="44"/>
                    <a:pt x="51" y="42"/>
                  </a:cubicBezTo>
                  <a:cubicBezTo>
                    <a:pt x="53" y="26"/>
                    <a:pt x="67" y="16"/>
                    <a:pt x="83" y="21"/>
                  </a:cubicBezTo>
                  <a:cubicBezTo>
                    <a:pt x="93" y="24"/>
                    <a:pt x="101" y="23"/>
                    <a:pt x="108" y="17"/>
                  </a:cubicBezTo>
                  <a:cubicBezTo>
                    <a:pt x="110" y="15"/>
                    <a:pt x="112" y="13"/>
                    <a:pt x="113" y="12"/>
                  </a:cubicBezTo>
                  <a:cubicBezTo>
                    <a:pt x="123" y="0"/>
                    <a:pt x="141" y="0"/>
                    <a:pt x="151" y="12"/>
                  </a:cubicBezTo>
                  <a:cubicBezTo>
                    <a:pt x="155" y="17"/>
                    <a:pt x="160" y="21"/>
                    <a:pt x="167" y="22"/>
                  </a:cubicBezTo>
                  <a:cubicBezTo>
                    <a:pt x="172" y="22"/>
                    <a:pt x="176" y="22"/>
                    <a:pt x="180" y="21"/>
                  </a:cubicBezTo>
                  <a:cubicBezTo>
                    <a:pt x="197" y="17"/>
                    <a:pt x="211" y="25"/>
                    <a:pt x="213" y="42"/>
                  </a:cubicBezTo>
                  <a:cubicBezTo>
                    <a:pt x="215" y="54"/>
                    <a:pt x="221" y="62"/>
                    <a:pt x="233" y="65"/>
                  </a:cubicBezTo>
                  <a:cubicBezTo>
                    <a:pt x="244" y="68"/>
                    <a:pt x="250" y="75"/>
                    <a:pt x="252" y="86"/>
                  </a:cubicBezTo>
                  <a:cubicBezTo>
                    <a:pt x="253" y="91"/>
                    <a:pt x="252" y="95"/>
                    <a:pt x="250" y="100"/>
                  </a:cubicBezTo>
                  <a:cubicBezTo>
                    <a:pt x="244" y="111"/>
                    <a:pt x="245" y="121"/>
                    <a:pt x="254" y="131"/>
                  </a:cubicBezTo>
                  <a:cubicBezTo>
                    <a:pt x="265" y="143"/>
                    <a:pt x="262" y="160"/>
                    <a:pt x="248" y="169"/>
                  </a:cubicBezTo>
                  <a:cubicBezTo>
                    <a:pt x="240" y="174"/>
                    <a:pt x="235" y="181"/>
                    <a:pt x="235" y="191"/>
                  </a:cubicBezTo>
                  <a:cubicBezTo>
                    <a:pt x="235" y="193"/>
                    <a:pt x="235" y="195"/>
                    <a:pt x="236" y="197"/>
                  </a:cubicBezTo>
                  <a:cubicBezTo>
                    <a:pt x="238" y="212"/>
                    <a:pt x="227" y="226"/>
                    <a:pt x="211" y="226"/>
                  </a:cubicBezTo>
                  <a:cubicBezTo>
                    <a:pt x="198" y="226"/>
                    <a:pt x="189" y="231"/>
                    <a:pt x="184" y="243"/>
                  </a:cubicBezTo>
                  <a:cubicBezTo>
                    <a:pt x="180" y="253"/>
                    <a:pt x="172" y="258"/>
                    <a:pt x="161" y="258"/>
                  </a:cubicBezTo>
                  <a:close/>
                  <a:moveTo>
                    <a:pt x="80" y="116"/>
                  </a:moveTo>
                  <a:cubicBezTo>
                    <a:pt x="72" y="123"/>
                    <a:pt x="64" y="131"/>
                    <a:pt x="57" y="138"/>
                  </a:cubicBezTo>
                  <a:cubicBezTo>
                    <a:pt x="75" y="156"/>
                    <a:pt x="93" y="174"/>
                    <a:pt x="111" y="192"/>
                  </a:cubicBezTo>
                  <a:cubicBezTo>
                    <a:pt x="142" y="161"/>
                    <a:pt x="174" y="129"/>
                    <a:pt x="206" y="97"/>
                  </a:cubicBezTo>
                  <a:cubicBezTo>
                    <a:pt x="198" y="90"/>
                    <a:pt x="191" y="82"/>
                    <a:pt x="182" y="74"/>
                  </a:cubicBezTo>
                  <a:cubicBezTo>
                    <a:pt x="158" y="98"/>
                    <a:pt x="134" y="122"/>
                    <a:pt x="110" y="146"/>
                  </a:cubicBezTo>
                  <a:cubicBezTo>
                    <a:pt x="100" y="136"/>
                    <a:pt x="90" y="126"/>
                    <a:pt x="80" y="11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573"/>
            <p:cNvSpPr>
              <a:spLocks/>
            </p:cNvSpPr>
            <p:nvPr/>
          </p:nvSpPr>
          <p:spPr bwMode="auto">
            <a:xfrm>
              <a:off x="7433406" y="6511417"/>
              <a:ext cx="236460" cy="189613"/>
            </a:xfrm>
            <a:custGeom>
              <a:avLst/>
              <a:gdLst>
                <a:gd name="T0" fmla="*/ 23 w 149"/>
                <a:gd name="T1" fmla="*/ 42 h 118"/>
                <a:gd name="T2" fmla="*/ 53 w 149"/>
                <a:gd name="T3" fmla="*/ 72 h 118"/>
                <a:gd name="T4" fmla="*/ 125 w 149"/>
                <a:gd name="T5" fmla="*/ 0 h 118"/>
                <a:gd name="T6" fmla="*/ 149 w 149"/>
                <a:gd name="T7" fmla="*/ 23 h 118"/>
                <a:gd name="T8" fmla="*/ 54 w 149"/>
                <a:gd name="T9" fmla="*/ 118 h 118"/>
                <a:gd name="T10" fmla="*/ 0 w 149"/>
                <a:gd name="T11" fmla="*/ 64 h 118"/>
                <a:gd name="T12" fmla="*/ 23 w 149"/>
                <a:gd name="T13" fmla="*/ 4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8">
                  <a:moveTo>
                    <a:pt x="23" y="42"/>
                  </a:moveTo>
                  <a:cubicBezTo>
                    <a:pt x="33" y="52"/>
                    <a:pt x="43" y="62"/>
                    <a:pt x="53" y="72"/>
                  </a:cubicBezTo>
                  <a:cubicBezTo>
                    <a:pt x="77" y="48"/>
                    <a:pt x="101" y="24"/>
                    <a:pt x="125" y="0"/>
                  </a:cubicBezTo>
                  <a:cubicBezTo>
                    <a:pt x="134" y="8"/>
                    <a:pt x="141" y="16"/>
                    <a:pt x="149" y="23"/>
                  </a:cubicBezTo>
                  <a:cubicBezTo>
                    <a:pt x="117" y="55"/>
                    <a:pt x="85" y="87"/>
                    <a:pt x="54" y="118"/>
                  </a:cubicBezTo>
                  <a:cubicBezTo>
                    <a:pt x="36" y="100"/>
                    <a:pt x="18" y="82"/>
                    <a:pt x="0" y="64"/>
                  </a:cubicBezTo>
                  <a:cubicBezTo>
                    <a:pt x="7" y="57"/>
                    <a:pt x="15" y="49"/>
                    <a:pt x="23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844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34972"/>
            <a:ext cx="4330247" cy="573340"/>
          </a:xfrm>
          <a:solidFill>
            <a:srgbClr val="0199DB"/>
          </a:solidFill>
        </p:spPr>
        <p:txBody>
          <a:bodyPr>
            <a:noAutofit/>
          </a:bodyPr>
          <a:lstStyle/>
          <a:p>
            <a:pPr algn="l"/>
            <a:r>
              <a:rPr lang="hu-HU" sz="2400" b="1" dirty="0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rPr>
              <a:t>MOBIL ALKALMAZÁS FELÉPÍTÉSE</a:t>
            </a:r>
            <a:endParaRPr lang="en-US" sz="2400" b="1" dirty="0">
              <a:solidFill>
                <a:schemeClr val="bg1"/>
              </a:solidFill>
              <a:latin typeface="+mn-lt"/>
              <a:ea typeface="Helvetica" charset="0"/>
              <a:cs typeface="Helvetica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28974" y="3022273"/>
            <a:ext cx="3057224" cy="2916594"/>
            <a:chOff x="3355810" y="1193226"/>
            <a:chExt cx="3057224" cy="2916594"/>
          </a:xfrm>
        </p:grpSpPr>
        <p:sp>
          <p:nvSpPr>
            <p:cNvPr id="84" name="Freeform 7"/>
            <p:cNvSpPr>
              <a:spLocks/>
            </p:cNvSpPr>
            <p:nvPr/>
          </p:nvSpPr>
          <p:spPr bwMode="auto">
            <a:xfrm>
              <a:off x="3681195" y="1321146"/>
              <a:ext cx="2406453" cy="2660754"/>
            </a:xfrm>
            <a:custGeom>
              <a:avLst/>
              <a:gdLst>
                <a:gd name="T0" fmla="*/ 761 w 926"/>
                <a:gd name="T1" fmla="*/ 760 h 925"/>
                <a:gd name="T2" fmla="*/ 761 w 926"/>
                <a:gd name="T3" fmla="*/ 164 h 925"/>
                <a:gd name="T4" fmla="*/ 165 w 926"/>
                <a:gd name="T5" fmla="*/ 165 h 925"/>
                <a:gd name="T6" fmla="*/ 165 w 926"/>
                <a:gd name="T7" fmla="*/ 761 h 925"/>
                <a:gd name="T8" fmla="*/ 761 w 926"/>
                <a:gd name="T9" fmla="*/ 76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6" h="925">
                  <a:moveTo>
                    <a:pt x="761" y="760"/>
                  </a:moveTo>
                  <a:cubicBezTo>
                    <a:pt x="925" y="595"/>
                    <a:pt x="926" y="328"/>
                    <a:pt x="761" y="164"/>
                  </a:cubicBezTo>
                  <a:cubicBezTo>
                    <a:pt x="597" y="0"/>
                    <a:pt x="330" y="0"/>
                    <a:pt x="165" y="165"/>
                  </a:cubicBezTo>
                  <a:cubicBezTo>
                    <a:pt x="1" y="330"/>
                    <a:pt x="0" y="597"/>
                    <a:pt x="165" y="761"/>
                  </a:cubicBezTo>
                  <a:cubicBezTo>
                    <a:pt x="329" y="925"/>
                    <a:pt x="596" y="925"/>
                    <a:pt x="761" y="76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hu-HU" sz="2000" dirty="0">
                  <a:solidFill>
                    <a:schemeClr val="tx2">
                      <a:lumMod val="75000"/>
                    </a:schemeClr>
                  </a:solidFill>
                </a:rPr>
                <a:t>W.UP</a:t>
              </a:r>
            </a:p>
            <a:p>
              <a:pPr algn="ctr"/>
              <a:r>
                <a:rPr lang="hu-HU" sz="2000" dirty="0">
                  <a:solidFill>
                    <a:schemeClr val="tx2">
                      <a:lumMod val="75000"/>
                    </a:schemeClr>
                  </a:solidFill>
                </a:rPr>
                <a:t>MOBILE.UP CORE</a:t>
              </a:r>
              <a:endParaRPr lang="en-US" sz="2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5" name="Freeform 7"/>
            <p:cNvSpPr>
              <a:spLocks noEditPoints="1"/>
            </p:cNvSpPr>
            <p:nvPr/>
          </p:nvSpPr>
          <p:spPr bwMode="auto">
            <a:xfrm>
              <a:off x="3355810" y="1193226"/>
              <a:ext cx="3057224" cy="2916594"/>
            </a:xfrm>
            <a:custGeom>
              <a:avLst/>
              <a:gdLst>
                <a:gd name="T0" fmla="*/ 1304 w 2608"/>
                <a:gd name="T1" fmla="*/ 0 h 2608"/>
                <a:gd name="T2" fmla="*/ 0 w 2608"/>
                <a:gd name="T3" fmla="*/ 1304 h 2608"/>
                <a:gd name="T4" fmla="*/ 1304 w 2608"/>
                <a:gd name="T5" fmla="*/ 2608 h 2608"/>
                <a:gd name="T6" fmla="*/ 2608 w 2608"/>
                <a:gd name="T7" fmla="*/ 1304 h 2608"/>
                <a:gd name="T8" fmla="*/ 1304 w 2608"/>
                <a:gd name="T9" fmla="*/ 0 h 2608"/>
                <a:gd name="T10" fmla="*/ 1304 w 2608"/>
                <a:gd name="T11" fmla="*/ 2176 h 2608"/>
                <a:gd name="T12" fmla="*/ 432 w 2608"/>
                <a:gd name="T13" fmla="*/ 1304 h 2608"/>
                <a:gd name="T14" fmla="*/ 1304 w 2608"/>
                <a:gd name="T15" fmla="*/ 432 h 2608"/>
                <a:gd name="T16" fmla="*/ 2176 w 2608"/>
                <a:gd name="T17" fmla="*/ 1304 h 2608"/>
                <a:gd name="T18" fmla="*/ 1304 w 2608"/>
                <a:gd name="T19" fmla="*/ 2176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8" h="2608">
                  <a:moveTo>
                    <a:pt x="1304" y="0"/>
                  </a:moveTo>
                  <a:cubicBezTo>
                    <a:pt x="583" y="0"/>
                    <a:pt x="0" y="584"/>
                    <a:pt x="0" y="1304"/>
                  </a:cubicBezTo>
                  <a:cubicBezTo>
                    <a:pt x="0" y="2024"/>
                    <a:pt x="583" y="2608"/>
                    <a:pt x="1304" y="2608"/>
                  </a:cubicBezTo>
                  <a:cubicBezTo>
                    <a:pt x="2024" y="2608"/>
                    <a:pt x="2608" y="2024"/>
                    <a:pt x="2608" y="1304"/>
                  </a:cubicBezTo>
                  <a:cubicBezTo>
                    <a:pt x="2608" y="584"/>
                    <a:pt x="2024" y="0"/>
                    <a:pt x="1304" y="0"/>
                  </a:cubicBezTo>
                  <a:close/>
                  <a:moveTo>
                    <a:pt x="1304" y="2176"/>
                  </a:moveTo>
                  <a:cubicBezTo>
                    <a:pt x="822" y="2176"/>
                    <a:pt x="432" y="1785"/>
                    <a:pt x="432" y="1304"/>
                  </a:cubicBezTo>
                  <a:cubicBezTo>
                    <a:pt x="432" y="822"/>
                    <a:pt x="822" y="432"/>
                    <a:pt x="1304" y="432"/>
                  </a:cubicBezTo>
                  <a:cubicBezTo>
                    <a:pt x="1785" y="432"/>
                    <a:pt x="2176" y="822"/>
                    <a:pt x="2176" y="1304"/>
                  </a:cubicBezTo>
                  <a:cubicBezTo>
                    <a:pt x="2176" y="1785"/>
                    <a:pt x="1785" y="2176"/>
                    <a:pt x="1304" y="2176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520659" y="2076505"/>
            <a:ext cx="2727435" cy="2601975"/>
            <a:chOff x="3355810" y="1193226"/>
            <a:chExt cx="3057224" cy="2916594"/>
          </a:xfrm>
        </p:grpSpPr>
        <p:sp>
          <p:nvSpPr>
            <p:cNvPr id="87" name="Freeform 7"/>
            <p:cNvSpPr>
              <a:spLocks/>
            </p:cNvSpPr>
            <p:nvPr/>
          </p:nvSpPr>
          <p:spPr bwMode="auto">
            <a:xfrm>
              <a:off x="3737093" y="1480637"/>
              <a:ext cx="2316148" cy="2501263"/>
            </a:xfrm>
            <a:custGeom>
              <a:avLst/>
              <a:gdLst>
                <a:gd name="T0" fmla="*/ 761 w 926"/>
                <a:gd name="T1" fmla="*/ 760 h 925"/>
                <a:gd name="T2" fmla="*/ 761 w 926"/>
                <a:gd name="T3" fmla="*/ 164 h 925"/>
                <a:gd name="T4" fmla="*/ 165 w 926"/>
                <a:gd name="T5" fmla="*/ 165 h 925"/>
                <a:gd name="T6" fmla="*/ 165 w 926"/>
                <a:gd name="T7" fmla="*/ 761 h 925"/>
                <a:gd name="T8" fmla="*/ 761 w 926"/>
                <a:gd name="T9" fmla="*/ 76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6" h="925">
                  <a:moveTo>
                    <a:pt x="761" y="760"/>
                  </a:moveTo>
                  <a:cubicBezTo>
                    <a:pt x="925" y="595"/>
                    <a:pt x="926" y="328"/>
                    <a:pt x="761" y="164"/>
                  </a:cubicBezTo>
                  <a:cubicBezTo>
                    <a:pt x="597" y="0"/>
                    <a:pt x="330" y="0"/>
                    <a:pt x="165" y="165"/>
                  </a:cubicBezTo>
                  <a:cubicBezTo>
                    <a:pt x="1" y="330"/>
                    <a:pt x="0" y="597"/>
                    <a:pt x="165" y="761"/>
                  </a:cubicBezTo>
                  <a:cubicBezTo>
                    <a:pt x="329" y="925"/>
                    <a:pt x="596" y="925"/>
                    <a:pt x="761" y="76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hu-HU" sz="2000" dirty="0">
                  <a:solidFill>
                    <a:schemeClr val="tx2">
                      <a:lumMod val="75000"/>
                    </a:schemeClr>
                  </a:solidFill>
                </a:rPr>
                <a:t>W.UP MOBILE.UP COMMON SDK</a:t>
              </a:r>
              <a:endParaRPr lang="en-US" sz="2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8" name="Freeform 7"/>
            <p:cNvSpPr>
              <a:spLocks noEditPoints="1"/>
            </p:cNvSpPr>
            <p:nvPr/>
          </p:nvSpPr>
          <p:spPr bwMode="auto">
            <a:xfrm>
              <a:off x="3355810" y="1193226"/>
              <a:ext cx="3057224" cy="2916594"/>
            </a:xfrm>
            <a:custGeom>
              <a:avLst/>
              <a:gdLst>
                <a:gd name="T0" fmla="*/ 1304 w 2608"/>
                <a:gd name="T1" fmla="*/ 0 h 2608"/>
                <a:gd name="T2" fmla="*/ 0 w 2608"/>
                <a:gd name="T3" fmla="*/ 1304 h 2608"/>
                <a:gd name="T4" fmla="*/ 1304 w 2608"/>
                <a:gd name="T5" fmla="*/ 2608 h 2608"/>
                <a:gd name="T6" fmla="*/ 2608 w 2608"/>
                <a:gd name="T7" fmla="*/ 1304 h 2608"/>
                <a:gd name="T8" fmla="*/ 1304 w 2608"/>
                <a:gd name="T9" fmla="*/ 0 h 2608"/>
                <a:gd name="T10" fmla="*/ 1304 w 2608"/>
                <a:gd name="T11" fmla="*/ 2176 h 2608"/>
                <a:gd name="T12" fmla="*/ 432 w 2608"/>
                <a:gd name="T13" fmla="*/ 1304 h 2608"/>
                <a:gd name="T14" fmla="*/ 1304 w 2608"/>
                <a:gd name="T15" fmla="*/ 432 h 2608"/>
                <a:gd name="T16" fmla="*/ 2176 w 2608"/>
                <a:gd name="T17" fmla="*/ 1304 h 2608"/>
                <a:gd name="T18" fmla="*/ 1304 w 2608"/>
                <a:gd name="T19" fmla="*/ 2176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8" h="2608">
                  <a:moveTo>
                    <a:pt x="1304" y="0"/>
                  </a:moveTo>
                  <a:cubicBezTo>
                    <a:pt x="583" y="0"/>
                    <a:pt x="0" y="584"/>
                    <a:pt x="0" y="1304"/>
                  </a:cubicBezTo>
                  <a:cubicBezTo>
                    <a:pt x="0" y="2024"/>
                    <a:pt x="583" y="2608"/>
                    <a:pt x="1304" y="2608"/>
                  </a:cubicBezTo>
                  <a:cubicBezTo>
                    <a:pt x="2024" y="2608"/>
                    <a:pt x="2608" y="2024"/>
                    <a:pt x="2608" y="1304"/>
                  </a:cubicBezTo>
                  <a:cubicBezTo>
                    <a:pt x="2608" y="584"/>
                    <a:pt x="2024" y="0"/>
                    <a:pt x="1304" y="0"/>
                  </a:cubicBezTo>
                  <a:close/>
                  <a:moveTo>
                    <a:pt x="1304" y="2176"/>
                  </a:moveTo>
                  <a:cubicBezTo>
                    <a:pt x="822" y="2176"/>
                    <a:pt x="432" y="1785"/>
                    <a:pt x="432" y="1304"/>
                  </a:cubicBezTo>
                  <a:cubicBezTo>
                    <a:pt x="432" y="822"/>
                    <a:pt x="822" y="432"/>
                    <a:pt x="1304" y="432"/>
                  </a:cubicBezTo>
                  <a:cubicBezTo>
                    <a:pt x="1785" y="432"/>
                    <a:pt x="2176" y="822"/>
                    <a:pt x="2176" y="1304"/>
                  </a:cubicBezTo>
                  <a:cubicBezTo>
                    <a:pt x="2176" y="1785"/>
                    <a:pt x="1785" y="2176"/>
                    <a:pt x="1304" y="2176"/>
                  </a:cubicBezTo>
                  <a:close/>
                </a:path>
              </a:pathLst>
            </a:custGeom>
            <a:solidFill>
              <a:srgbClr val="0199DB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800163" y="1242078"/>
            <a:ext cx="1692211" cy="1614370"/>
            <a:chOff x="3355810" y="1193226"/>
            <a:chExt cx="3057224" cy="2916594"/>
          </a:xfrm>
        </p:grpSpPr>
        <p:sp>
          <p:nvSpPr>
            <p:cNvPr id="96" name="Freeform 7"/>
            <p:cNvSpPr>
              <a:spLocks/>
            </p:cNvSpPr>
            <p:nvPr/>
          </p:nvSpPr>
          <p:spPr bwMode="auto">
            <a:xfrm>
              <a:off x="3681195" y="1321146"/>
              <a:ext cx="2406453" cy="2660754"/>
            </a:xfrm>
            <a:custGeom>
              <a:avLst/>
              <a:gdLst>
                <a:gd name="T0" fmla="*/ 761 w 926"/>
                <a:gd name="T1" fmla="*/ 760 h 925"/>
                <a:gd name="T2" fmla="*/ 761 w 926"/>
                <a:gd name="T3" fmla="*/ 164 h 925"/>
                <a:gd name="T4" fmla="*/ 165 w 926"/>
                <a:gd name="T5" fmla="*/ 165 h 925"/>
                <a:gd name="T6" fmla="*/ 165 w 926"/>
                <a:gd name="T7" fmla="*/ 761 h 925"/>
                <a:gd name="T8" fmla="*/ 761 w 926"/>
                <a:gd name="T9" fmla="*/ 76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6" h="925">
                  <a:moveTo>
                    <a:pt x="761" y="760"/>
                  </a:moveTo>
                  <a:cubicBezTo>
                    <a:pt x="925" y="595"/>
                    <a:pt x="926" y="328"/>
                    <a:pt x="761" y="164"/>
                  </a:cubicBezTo>
                  <a:cubicBezTo>
                    <a:pt x="597" y="0"/>
                    <a:pt x="330" y="0"/>
                    <a:pt x="165" y="165"/>
                  </a:cubicBezTo>
                  <a:cubicBezTo>
                    <a:pt x="1" y="330"/>
                    <a:pt x="0" y="597"/>
                    <a:pt x="165" y="761"/>
                  </a:cubicBezTo>
                  <a:cubicBezTo>
                    <a:pt x="329" y="925"/>
                    <a:pt x="596" y="925"/>
                    <a:pt x="761" y="76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hu-HU" dirty="0">
                  <a:solidFill>
                    <a:schemeClr val="tx2">
                      <a:lumMod val="75000"/>
                    </a:schemeClr>
                  </a:solidFill>
                </a:rPr>
                <a:t>Activation</a:t>
              </a:r>
              <a:endParaRPr lang="en-US" sz="2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7" name="Freeform 7"/>
            <p:cNvSpPr>
              <a:spLocks noEditPoints="1"/>
            </p:cNvSpPr>
            <p:nvPr/>
          </p:nvSpPr>
          <p:spPr bwMode="auto">
            <a:xfrm>
              <a:off x="3355810" y="1193226"/>
              <a:ext cx="3057224" cy="2916594"/>
            </a:xfrm>
            <a:custGeom>
              <a:avLst/>
              <a:gdLst>
                <a:gd name="T0" fmla="*/ 1304 w 2608"/>
                <a:gd name="T1" fmla="*/ 0 h 2608"/>
                <a:gd name="T2" fmla="*/ 0 w 2608"/>
                <a:gd name="T3" fmla="*/ 1304 h 2608"/>
                <a:gd name="T4" fmla="*/ 1304 w 2608"/>
                <a:gd name="T5" fmla="*/ 2608 h 2608"/>
                <a:gd name="T6" fmla="*/ 2608 w 2608"/>
                <a:gd name="T7" fmla="*/ 1304 h 2608"/>
                <a:gd name="T8" fmla="*/ 1304 w 2608"/>
                <a:gd name="T9" fmla="*/ 0 h 2608"/>
                <a:gd name="T10" fmla="*/ 1304 w 2608"/>
                <a:gd name="T11" fmla="*/ 2176 h 2608"/>
                <a:gd name="T12" fmla="*/ 432 w 2608"/>
                <a:gd name="T13" fmla="*/ 1304 h 2608"/>
                <a:gd name="T14" fmla="*/ 1304 w 2608"/>
                <a:gd name="T15" fmla="*/ 432 h 2608"/>
                <a:gd name="T16" fmla="*/ 2176 w 2608"/>
                <a:gd name="T17" fmla="*/ 1304 h 2608"/>
                <a:gd name="T18" fmla="*/ 1304 w 2608"/>
                <a:gd name="T19" fmla="*/ 2176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8" h="2608">
                  <a:moveTo>
                    <a:pt x="1304" y="0"/>
                  </a:moveTo>
                  <a:cubicBezTo>
                    <a:pt x="583" y="0"/>
                    <a:pt x="0" y="584"/>
                    <a:pt x="0" y="1304"/>
                  </a:cubicBezTo>
                  <a:cubicBezTo>
                    <a:pt x="0" y="2024"/>
                    <a:pt x="583" y="2608"/>
                    <a:pt x="1304" y="2608"/>
                  </a:cubicBezTo>
                  <a:cubicBezTo>
                    <a:pt x="2024" y="2608"/>
                    <a:pt x="2608" y="2024"/>
                    <a:pt x="2608" y="1304"/>
                  </a:cubicBezTo>
                  <a:cubicBezTo>
                    <a:pt x="2608" y="584"/>
                    <a:pt x="2024" y="0"/>
                    <a:pt x="1304" y="0"/>
                  </a:cubicBezTo>
                  <a:close/>
                  <a:moveTo>
                    <a:pt x="1304" y="2176"/>
                  </a:moveTo>
                  <a:cubicBezTo>
                    <a:pt x="822" y="2176"/>
                    <a:pt x="432" y="1785"/>
                    <a:pt x="432" y="1304"/>
                  </a:cubicBezTo>
                  <a:cubicBezTo>
                    <a:pt x="432" y="822"/>
                    <a:pt x="822" y="432"/>
                    <a:pt x="1304" y="432"/>
                  </a:cubicBezTo>
                  <a:cubicBezTo>
                    <a:pt x="1785" y="432"/>
                    <a:pt x="2176" y="822"/>
                    <a:pt x="2176" y="1304"/>
                  </a:cubicBezTo>
                  <a:cubicBezTo>
                    <a:pt x="2176" y="1785"/>
                    <a:pt x="1785" y="2176"/>
                    <a:pt x="1304" y="2176"/>
                  </a:cubicBezTo>
                  <a:close/>
                </a:path>
              </a:pathLst>
            </a:custGeom>
            <a:solidFill>
              <a:srgbClr val="FFCC0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028628" y="3081447"/>
            <a:ext cx="1288556" cy="1229283"/>
            <a:chOff x="3355810" y="1193226"/>
            <a:chExt cx="3057224" cy="2916594"/>
          </a:xfrm>
        </p:grpSpPr>
        <p:sp>
          <p:nvSpPr>
            <p:cNvPr id="99" name="Freeform 7"/>
            <p:cNvSpPr>
              <a:spLocks/>
            </p:cNvSpPr>
            <p:nvPr/>
          </p:nvSpPr>
          <p:spPr bwMode="auto">
            <a:xfrm>
              <a:off x="3681195" y="1321146"/>
              <a:ext cx="2406453" cy="2660754"/>
            </a:xfrm>
            <a:custGeom>
              <a:avLst/>
              <a:gdLst>
                <a:gd name="T0" fmla="*/ 761 w 926"/>
                <a:gd name="T1" fmla="*/ 760 h 925"/>
                <a:gd name="T2" fmla="*/ 761 w 926"/>
                <a:gd name="T3" fmla="*/ 164 h 925"/>
                <a:gd name="T4" fmla="*/ 165 w 926"/>
                <a:gd name="T5" fmla="*/ 165 h 925"/>
                <a:gd name="T6" fmla="*/ 165 w 926"/>
                <a:gd name="T7" fmla="*/ 761 h 925"/>
                <a:gd name="T8" fmla="*/ 761 w 926"/>
                <a:gd name="T9" fmla="*/ 76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6" h="925">
                  <a:moveTo>
                    <a:pt x="761" y="760"/>
                  </a:moveTo>
                  <a:cubicBezTo>
                    <a:pt x="925" y="595"/>
                    <a:pt x="926" y="328"/>
                    <a:pt x="761" y="164"/>
                  </a:cubicBezTo>
                  <a:cubicBezTo>
                    <a:pt x="597" y="0"/>
                    <a:pt x="330" y="0"/>
                    <a:pt x="165" y="165"/>
                  </a:cubicBezTo>
                  <a:cubicBezTo>
                    <a:pt x="1" y="330"/>
                    <a:pt x="0" y="597"/>
                    <a:pt x="165" y="761"/>
                  </a:cubicBezTo>
                  <a:cubicBezTo>
                    <a:pt x="329" y="925"/>
                    <a:pt x="596" y="925"/>
                    <a:pt x="761" y="76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hu-HU" sz="1400" dirty="0">
                  <a:solidFill>
                    <a:schemeClr val="tx2">
                      <a:lumMod val="75000"/>
                    </a:schemeClr>
                  </a:solidFill>
                </a:rPr>
                <a:t>Tr Handling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0" name="Freeform 7"/>
            <p:cNvSpPr>
              <a:spLocks noEditPoints="1"/>
            </p:cNvSpPr>
            <p:nvPr/>
          </p:nvSpPr>
          <p:spPr bwMode="auto">
            <a:xfrm>
              <a:off x="3355810" y="1193226"/>
              <a:ext cx="3057224" cy="2916594"/>
            </a:xfrm>
            <a:custGeom>
              <a:avLst/>
              <a:gdLst>
                <a:gd name="T0" fmla="*/ 1304 w 2608"/>
                <a:gd name="T1" fmla="*/ 0 h 2608"/>
                <a:gd name="T2" fmla="*/ 0 w 2608"/>
                <a:gd name="T3" fmla="*/ 1304 h 2608"/>
                <a:gd name="T4" fmla="*/ 1304 w 2608"/>
                <a:gd name="T5" fmla="*/ 2608 h 2608"/>
                <a:gd name="T6" fmla="*/ 2608 w 2608"/>
                <a:gd name="T7" fmla="*/ 1304 h 2608"/>
                <a:gd name="T8" fmla="*/ 1304 w 2608"/>
                <a:gd name="T9" fmla="*/ 0 h 2608"/>
                <a:gd name="T10" fmla="*/ 1304 w 2608"/>
                <a:gd name="T11" fmla="*/ 2176 h 2608"/>
                <a:gd name="T12" fmla="*/ 432 w 2608"/>
                <a:gd name="T13" fmla="*/ 1304 h 2608"/>
                <a:gd name="T14" fmla="*/ 1304 w 2608"/>
                <a:gd name="T15" fmla="*/ 432 h 2608"/>
                <a:gd name="T16" fmla="*/ 2176 w 2608"/>
                <a:gd name="T17" fmla="*/ 1304 h 2608"/>
                <a:gd name="T18" fmla="*/ 1304 w 2608"/>
                <a:gd name="T19" fmla="*/ 2176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8" h="2608">
                  <a:moveTo>
                    <a:pt x="1304" y="0"/>
                  </a:moveTo>
                  <a:cubicBezTo>
                    <a:pt x="583" y="0"/>
                    <a:pt x="0" y="584"/>
                    <a:pt x="0" y="1304"/>
                  </a:cubicBezTo>
                  <a:cubicBezTo>
                    <a:pt x="0" y="2024"/>
                    <a:pt x="583" y="2608"/>
                    <a:pt x="1304" y="2608"/>
                  </a:cubicBezTo>
                  <a:cubicBezTo>
                    <a:pt x="2024" y="2608"/>
                    <a:pt x="2608" y="2024"/>
                    <a:pt x="2608" y="1304"/>
                  </a:cubicBezTo>
                  <a:cubicBezTo>
                    <a:pt x="2608" y="584"/>
                    <a:pt x="2024" y="0"/>
                    <a:pt x="1304" y="0"/>
                  </a:cubicBezTo>
                  <a:close/>
                  <a:moveTo>
                    <a:pt x="1304" y="2176"/>
                  </a:moveTo>
                  <a:cubicBezTo>
                    <a:pt x="822" y="2176"/>
                    <a:pt x="432" y="1785"/>
                    <a:pt x="432" y="1304"/>
                  </a:cubicBezTo>
                  <a:cubicBezTo>
                    <a:pt x="432" y="822"/>
                    <a:pt x="822" y="432"/>
                    <a:pt x="1304" y="432"/>
                  </a:cubicBezTo>
                  <a:cubicBezTo>
                    <a:pt x="1785" y="432"/>
                    <a:pt x="2176" y="822"/>
                    <a:pt x="2176" y="1304"/>
                  </a:cubicBezTo>
                  <a:cubicBezTo>
                    <a:pt x="2176" y="1785"/>
                    <a:pt x="1785" y="2176"/>
                    <a:pt x="1304" y="2176"/>
                  </a:cubicBezTo>
                  <a:close/>
                </a:path>
              </a:pathLst>
            </a:custGeom>
            <a:solidFill>
              <a:srgbClr val="0199DB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5403967" y="3976675"/>
            <a:ext cx="1288556" cy="1229283"/>
            <a:chOff x="3355810" y="1193226"/>
            <a:chExt cx="3057224" cy="2916594"/>
          </a:xfrm>
        </p:grpSpPr>
        <p:sp>
          <p:nvSpPr>
            <p:cNvPr id="102" name="Freeform 7"/>
            <p:cNvSpPr>
              <a:spLocks/>
            </p:cNvSpPr>
            <p:nvPr/>
          </p:nvSpPr>
          <p:spPr bwMode="auto">
            <a:xfrm>
              <a:off x="3681195" y="1321146"/>
              <a:ext cx="2406453" cy="2660754"/>
            </a:xfrm>
            <a:custGeom>
              <a:avLst/>
              <a:gdLst>
                <a:gd name="T0" fmla="*/ 761 w 926"/>
                <a:gd name="T1" fmla="*/ 760 h 925"/>
                <a:gd name="T2" fmla="*/ 761 w 926"/>
                <a:gd name="T3" fmla="*/ 164 h 925"/>
                <a:gd name="T4" fmla="*/ 165 w 926"/>
                <a:gd name="T5" fmla="*/ 165 h 925"/>
                <a:gd name="T6" fmla="*/ 165 w 926"/>
                <a:gd name="T7" fmla="*/ 761 h 925"/>
                <a:gd name="T8" fmla="*/ 761 w 926"/>
                <a:gd name="T9" fmla="*/ 76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6" h="925">
                  <a:moveTo>
                    <a:pt x="761" y="760"/>
                  </a:moveTo>
                  <a:cubicBezTo>
                    <a:pt x="925" y="595"/>
                    <a:pt x="926" y="328"/>
                    <a:pt x="761" y="164"/>
                  </a:cubicBezTo>
                  <a:cubicBezTo>
                    <a:pt x="597" y="0"/>
                    <a:pt x="330" y="0"/>
                    <a:pt x="165" y="165"/>
                  </a:cubicBezTo>
                  <a:cubicBezTo>
                    <a:pt x="1" y="330"/>
                    <a:pt x="0" y="597"/>
                    <a:pt x="165" y="761"/>
                  </a:cubicBezTo>
                  <a:cubicBezTo>
                    <a:pt x="329" y="925"/>
                    <a:pt x="596" y="925"/>
                    <a:pt x="761" y="76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hu-HU" sz="1600" dirty="0">
                  <a:solidFill>
                    <a:schemeClr val="tx2">
                      <a:lumMod val="75000"/>
                    </a:schemeClr>
                  </a:solidFill>
                </a:rPr>
                <a:t>Rights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3" name="Freeform 7"/>
            <p:cNvSpPr>
              <a:spLocks noEditPoints="1"/>
            </p:cNvSpPr>
            <p:nvPr/>
          </p:nvSpPr>
          <p:spPr bwMode="auto">
            <a:xfrm>
              <a:off x="3355810" y="1193226"/>
              <a:ext cx="3057224" cy="2916594"/>
            </a:xfrm>
            <a:custGeom>
              <a:avLst/>
              <a:gdLst>
                <a:gd name="T0" fmla="*/ 1304 w 2608"/>
                <a:gd name="T1" fmla="*/ 0 h 2608"/>
                <a:gd name="T2" fmla="*/ 0 w 2608"/>
                <a:gd name="T3" fmla="*/ 1304 h 2608"/>
                <a:gd name="T4" fmla="*/ 1304 w 2608"/>
                <a:gd name="T5" fmla="*/ 2608 h 2608"/>
                <a:gd name="T6" fmla="*/ 2608 w 2608"/>
                <a:gd name="T7" fmla="*/ 1304 h 2608"/>
                <a:gd name="T8" fmla="*/ 1304 w 2608"/>
                <a:gd name="T9" fmla="*/ 0 h 2608"/>
                <a:gd name="T10" fmla="*/ 1304 w 2608"/>
                <a:gd name="T11" fmla="*/ 2176 h 2608"/>
                <a:gd name="T12" fmla="*/ 432 w 2608"/>
                <a:gd name="T13" fmla="*/ 1304 h 2608"/>
                <a:gd name="T14" fmla="*/ 1304 w 2608"/>
                <a:gd name="T15" fmla="*/ 432 h 2608"/>
                <a:gd name="T16" fmla="*/ 2176 w 2608"/>
                <a:gd name="T17" fmla="*/ 1304 h 2608"/>
                <a:gd name="T18" fmla="*/ 1304 w 2608"/>
                <a:gd name="T19" fmla="*/ 2176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8" h="2608">
                  <a:moveTo>
                    <a:pt x="1304" y="0"/>
                  </a:moveTo>
                  <a:cubicBezTo>
                    <a:pt x="583" y="0"/>
                    <a:pt x="0" y="584"/>
                    <a:pt x="0" y="1304"/>
                  </a:cubicBezTo>
                  <a:cubicBezTo>
                    <a:pt x="0" y="2024"/>
                    <a:pt x="583" y="2608"/>
                    <a:pt x="1304" y="2608"/>
                  </a:cubicBezTo>
                  <a:cubicBezTo>
                    <a:pt x="2024" y="2608"/>
                    <a:pt x="2608" y="2024"/>
                    <a:pt x="2608" y="1304"/>
                  </a:cubicBezTo>
                  <a:cubicBezTo>
                    <a:pt x="2608" y="584"/>
                    <a:pt x="2024" y="0"/>
                    <a:pt x="1304" y="0"/>
                  </a:cubicBezTo>
                  <a:close/>
                  <a:moveTo>
                    <a:pt x="1304" y="2176"/>
                  </a:moveTo>
                  <a:cubicBezTo>
                    <a:pt x="822" y="2176"/>
                    <a:pt x="432" y="1785"/>
                    <a:pt x="432" y="1304"/>
                  </a:cubicBezTo>
                  <a:cubicBezTo>
                    <a:pt x="432" y="822"/>
                    <a:pt x="822" y="432"/>
                    <a:pt x="1304" y="432"/>
                  </a:cubicBezTo>
                  <a:cubicBezTo>
                    <a:pt x="1785" y="432"/>
                    <a:pt x="2176" y="822"/>
                    <a:pt x="2176" y="1304"/>
                  </a:cubicBezTo>
                  <a:cubicBezTo>
                    <a:pt x="2176" y="1785"/>
                    <a:pt x="1785" y="2176"/>
                    <a:pt x="1304" y="2176"/>
                  </a:cubicBezTo>
                  <a:close/>
                </a:path>
              </a:pathLst>
            </a:custGeom>
            <a:solidFill>
              <a:srgbClr val="0199DB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</p:grpSp>
      <p:sp>
        <p:nvSpPr>
          <p:cNvPr id="104" name="Text Box 13" descr="PresentationLoad.com"/>
          <p:cNvSpPr txBox="1">
            <a:spLocks noChangeArrowheads="1"/>
          </p:cNvSpPr>
          <p:nvPr/>
        </p:nvSpPr>
        <p:spPr bwMode="gray">
          <a:xfrm>
            <a:off x="6340800" y="540736"/>
            <a:ext cx="2442741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01688">
              <a:spcAft>
                <a:spcPts val="600"/>
              </a:spcAft>
            </a:pPr>
            <a:r>
              <a:rPr lang="hu-HU" sz="2000" b="1" dirty="0">
                <a:solidFill>
                  <a:srgbClr val="FFC000"/>
                </a:solidFill>
              </a:rPr>
              <a:t>FUNKCIÓK</a:t>
            </a:r>
            <a:br>
              <a:rPr lang="en-US" sz="2200" dirty="0"/>
            </a:br>
            <a:r>
              <a:rPr lang="hu-H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Szeparált funkciófejlesztés a rugalmasság és gyors fejlesztés érdekében</a:t>
            </a:r>
          </a:p>
        </p:txBody>
      </p:sp>
      <p:sp>
        <p:nvSpPr>
          <p:cNvPr id="105" name="Text Box 13" descr="PresentationLoad.com"/>
          <p:cNvSpPr txBox="1">
            <a:spLocks noChangeArrowheads="1"/>
          </p:cNvSpPr>
          <p:nvPr/>
        </p:nvSpPr>
        <p:spPr bwMode="gray">
          <a:xfrm>
            <a:off x="328183" y="2705099"/>
            <a:ext cx="1926968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1688">
              <a:spcAft>
                <a:spcPts val="600"/>
              </a:spcAft>
            </a:pPr>
            <a:r>
              <a:rPr lang="hu-HU" sz="2000" b="1" dirty="0">
                <a:solidFill>
                  <a:srgbClr val="E30613"/>
                </a:solidFill>
              </a:rPr>
              <a:t>CORE</a:t>
            </a:r>
            <a:br>
              <a:rPr lang="en-US" sz="2200" dirty="0">
                <a:solidFill>
                  <a:srgbClr val="E30613"/>
                </a:solidFill>
              </a:rPr>
            </a:br>
            <a:r>
              <a:rPr lang="hu-H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Infrastrukturális szolgáltatások</a:t>
            </a:r>
          </a:p>
        </p:txBody>
      </p:sp>
      <p:sp>
        <p:nvSpPr>
          <p:cNvPr id="106" name="Text Box 13" descr="PresentationLoad.com"/>
          <p:cNvSpPr txBox="1">
            <a:spLocks noChangeArrowheads="1"/>
          </p:cNvSpPr>
          <p:nvPr/>
        </p:nvSpPr>
        <p:spPr bwMode="gray">
          <a:xfrm>
            <a:off x="6751471" y="4244333"/>
            <a:ext cx="2268273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01688">
              <a:spcAft>
                <a:spcPts val="600"/>
              </a:spcAft>
            </a:pPr>
            <a:r>
              <a:rPr lang="hu-HU" sz="2000" b="1" dirty="0">
                <a:solidFill>
                  <a:srgbClr val="0199DB"/>
                </a:solidFill>
              </a:rPr>
              <a:t>COMMON SDK</a:t>
            </a:r>
            <a:br>
              <a:rPr lang="en-US" sz="2200" dirty="0"/>
            </a:br>
            <a:r>
              <a:rPr lang="hu-H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Általános szolgáltatások és API a funkciófejlesztéshez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330749" y="4392487"/>
            <a:ext cx="1288556" cy="1229283"/>
            <a:chOff x="3355810" y="1193226"/>
            <a:chExt cx="3057224" cy="2916594"/>
          </a:xfrm>
        </p:grpSpPr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3681195" y="1321146"/>
              <a:ext cx="2406453" cy="2660754"/>
            </a:xfrm>
            <a:custGeom>
              <a:avLst/>
              <a:gdLst>
                <a:gd name="T0" fmla="*/ 761 w 926"/>
                <a:gd name="T1" fmla="*/ 760 h 925"/>
                <a:gd name="T2" fmla="*/ 761 w 926"/>
                <a:gd name="T3" fmla="*/ 164 h 925"/>
                <a:gd name="T4" fmla="*/ 165 w 926"/>
                <a:gd name="T5" fmla="*/ 165 h 925"/>
                <a:gd name="T6" fmla="*/ 165 w 926"/>
                <a:gd name="T7" fmla="*/ 761 h 925"/>
                <a:gd name="T8" fmla="*/ 761 w 926"/>
                <a:gd name="T9" fmla="*/ 76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6" h="925">
                  <a:moveTo>
                    <a:pt x="761" y="760"/>
                  </a:moveTo>
                  <a:cubicBezTo>
                    <a:pt x="925" y="595"/>
                    <a:pt x="926" y="328"/>
                    <a:pt x="761" y="164"/>
                  </a:cubicBezTo>
                  <a:cubicBezTo>
                    <a:pt x="597" y="0"/>
                    <a:pt x="330" y="0"/>
                    <a:pt x="165" y="165"/>
                  </a:cubicBezTo>
                  <a:cubicBezTo>
                    <a:pt x="1" y="330"/>
                    <a:pt x="0" y="597"/>
                    <a:pt x="165" y="761"/>
                  </a:cubicBezTo>
                  <a:cubicBezTo>
                    <a:pt x="329" y="925"/>
                    <a:pt x="596" y="925"/>
                    <a:pt x="761" y="76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hu-HU" sz="1600" dirty="0">
                  <a:solidFill>
                    <a:schemeClr val="tx2">
                      <a:lumMod val="75000"/>
                    </a:schemeClr>
                  </a:solidFill>
                </a:rPr>
                <a:t>Accounts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8" name="Freeform 7"/>
            <p:cNvSpPr>
              <a:spLocks noEditPoints="1"/>
            </p:cNvSpPr>
            <p:nvPr/>
          </p:nvSpPr>
          <p:spPr bwMode="auto">
            <a:xfrm>
              <a:off x="3355810" y="1193226"/>
              <a:ext cx="3057224" cy="2916594"/>
            </a:xfrm>
            <a:custGeom>
              <a:avLst/>
              <a:gdLst>
                <a:gd name="T0" fmla="*/ 1304 w 2608"/>
                <a:gd name="T1" fmla="*/ 0 h 2608"/>
                <a:gd name="T2" fmla="*/ 0 w 2608"/>
                <a:gd name="T3" fmla="*/ 1304 h 2608"/>
                <a:gd name="T4" fmla="*/ 1304 w 2608"/>
                <a:gd name="T5" fmla="*/ 2608 h 2608"/>
                <a:gd name="T6" fmla="*/ 2608 w 2608"/>
                <a:gd name="T7" fmla="*/ 1304 h 2608"/>
                <a:gd name="T8" fmla="*/ 1304 w 2608"/>
                <a:gd name="T9" fmla="*/ 0 h 2608"/>
                <a:gd name="T10" fmla="*/ 1304 w 2608"/>
                <a:gd name="T11" fmla="*/ 2176 h 2608"/>
                <a:gd name="T12" fmla="*/ 432 w 2608"/>
                <a:gd name="T13" fmla="*/ 1304 h 2608"/>
                <a:gd name="T14" fmla="*/ 1304 w 2608"/>
                <a:gd name="T15" fmla="*/ 432 h 2608"/>
                <a:gd name="T16" fmla="*/ 2176 w 2608"/>
                <a:gd name="T17" fmla="*/ 1304 h 2608"/>
                <a:gd name="T18" fmla="*/ 1304 w 2608"/>
                <a:gd name="T19" fmla="*/ 2176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8" h="2608">
                  <a:moveTo>
                    <a:pt x="1304" y="0"/>
                  </a:moveTo>
                  <a:cubicBezTo>
                    <a:pt x="583" y="0"/>
                    <a:pt x="0" y="584"/>
                    <a:pt x="0" y="1304"/>
                  </a:cubicBezTo>
                  <a:cubicBezTo>
                    <a:pt x="0" y="2024"/>
                    <a:pt x="583" y="2608"/>
                    <a:pt x="1304" y="2608"/>
                  </a:cubicBezTo>
                  <a:cubicBezTo>
                    <a:pt x="2024" y="2608"/>
                    <a:pt x="2608" y="2024"/>
                    <a:pt x="2608" y="1304"/>
                  </a:cubicBezTo>
                  <a:cubicBezTo>
                    <a:pt x="2608" y="584"/>
                    <a:pt x="2024" y="0"/>
                    <a:pt x="1304" y="0"/>
                  </a:cubicBezTo>
                  <a:close/>
                  <a:moveTo>
                    <a:pt x="1304" y="2176"/>
                  </a:moveTo>
                  <a:cubicBezTo>
                    <a:pt x="822" y="2176"/>
                    <a:pt x="432" y="1785"/>
                    <a:pt x="432" y="1304"/>
                  </a:cubicBezTo>
                  <a:cubicBezTo>
                    <a:pt x="432" y="822"/>
                    <a:pt x="822" y="432"/>
                    <a:pt x="1304" y="432"/>
                  </a:cubicBezTo>
                  <a:cubicBezTo>
                    <a:pt x="1785" y="432"/>
                    <a:pt x="2176" y="822"/>
                    <a:pt x="2176" y="1304"/>
                  </a:cubicBezTo>
                  <a:cubicBezTo>
                    <a:pt x="2176" y="1785"/>
                    <a:pt x="1785" y="2176"/>
                    <a:pt x="1304" y="2176"/>
                  </a:cubicBezTo>
                  <a:close/>
                </a:path>
              </a:pathLst>
            </a:custGeom>
            <a:solidFill>
              <a:srgbClr val="0199DB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02673" y="4406503"/>
            <a:ext cx="1288556" cy="1229283"/>
            <a:chOff x="3355810" y="1193226"/>
            <a:chExt cx="3057224" cy="2916594"/>
          </a:xfrm>
        </p:grpSpPr>
        <p:sp>
          <p:nvSpPr>
            <p:cNvPr id="34" name="Freeform 7"/>
            <p:cNvSpPr>
              <a:spLocks/>
            </p:cNvSpPr>
            <p:nvPr/>
          </p:nvSpPr>
          <p:spPr bwMode="auto">
            <a:xfrm>
              <a:off x="3681195" y="1321146"/>
              <a:ext cx="2406453" cy="2660754"/>
            </a:xfrm>
            <a:custGeom>
              <a:avLst/>
              <a:gdLst>
                <a:gd name="T0" fmla="*/ 761 w 926"/>
                <a:gd name="T1" fmla="*/ 760 h 925"/>
                <a:gd name="T2" fmla="*/ 761 w 926"/>
                <a:gd name="T3" fmla="*/ 164 h 925"/>
                <a:gd name="T4" fmla="*/ 165 w 926"/>
                <a:gd name="T5" fmla="*/ 165 h 925"/>
                <a:gd name="T6" fmla="*/ 165 w 926"/>
                <a:gd name="T7" fmla="*/ 761 h 925"/>
                <a:gd name="T8" fmla="*/ 761 w 926"/>
                <a:gd name="T9" fmla="*/ 76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6" h="925">
                  <a:moveTo>
                    <a:pt x="761" y="760"/>
                  </a:moveTo>
                  <a:cubicBezTo>
                    <a:pt x="925" y="595"/>
                    <a:pt x="926" y="328"/>
                    <a:pt x="761" y="164"/>
                  </a:cubicBezTo>
                  <a:cubicBezTo>
                    <a:pt x="597" y="0"/>
                    <a:pt x="330" y="0"/>
                    <a:pt x="165" y="165"/>
                  </a:cubicBezTo>
                  <a:cubicBezTo>
                    <a:pt x="1" y="330"/>
                    <a:pt x="0" y="597"/>
                    <a:pt x="165" y="761"/>
                  </a:cubicBezTo>
                  <a:cubicBezTo>
                    <a:pt x="329" y="925"/>
                    <a:pt x="596" y="925"/>
                    <a:pt x="761" y="76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hu-HU" sz="1000" dirty="0">
                  <a:solidFill>
                    <a:schemeClr val="tx2">
                      <a:lumMod val="75000"/>
                    </a:schemeClr>
                  </a:solidFill>
                </a:rPr>
                <a:t>Communication</a:t>
              </a:r>
              <a:endParaRPr lang="en-US" sz="105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5" name="Freeform 7"/>
            <p:cNvSpPr>
              <a:spLocks noEditPoints="1"/>
            </p:cNvSpPr>
            <p:nvPr/>
          </p:nvSpPr>
          <p:spPr bwMode="auto">
            <a:xfrm>
              <a:off x="3355810" y="1193226"/>
              <a:ext cx="3057224" cy="2916594"/>
            </a:xfrm>
            <a:custGeom>
              <a:avLst/>
              <a:gdLst>
                <a:gd name="T0" fmla="*/ 1304 w 2608"/>
                <a:gd name="T1" fmla="*/ 0 h 2608"/>
                <a:gd name="T2" fmla="*/ 0 w 2608"/>
                <a:gd name="T3" fmla="*/ 1304 h 2608"/>
                <a:gd name="T4" fmla="*/ 1304 w 2608"/>
                <a:gd name="T5" fmla="*/ 2608 h 2608"/>
                <a:gd name="T6" fmla="*/ 2608 w 2608"/>
                <a:gd name="T7" fmla="*/ 1304 h 2608"/>
                <a:gd name="T8" fmla="*/ 1304 w 2608"/>
                <a:gd name="T9" fmla="*/ 0 h 2608"/>
                <a:gd name="T10" fmla="*/ 1304 w 2608"/>
                <a:gd name="T11" fmla="*/ 2176 h 2608"/>
                <a:gd name="T12" fmla="*/ 432 w 2608"/>
                <a:gd name="T13" fmla="*/ 1304 h 2608"/>
                <a:gd name="T14" fmla="*/ 1304 w 2608"/>
                <a:gd name="T15" fmla="*/ 432 h 2608"/>
                <a:gd name="T16" fmla="*/ 2176 w 2608"/>
                <a:gd name="T17" fmla="*/ 1304 h 2608"/>
                <a:gd name="T18" fmla="*/ 1304 w 2608"/>
                <a:gd name="T19" fmla="*/ 2176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8" h="2608">
                  <a:moveTo>
                    <a:pt x="1304" y="0"/>
                  </a:moveTo>
                  <a:cubicBezTo>
                    <a:pt x="583" y="0"/>
                    <a:pt x="0" y="584"/>
                    <a:pt x="0" y="1304"/>
                  </a:cubicBezTo>
                  <a:cubicBezTo>
                    <a:pt x="0" y="2024"/>
                    <a:pt x="583" y="2608"/>
                    <a:pt x="1304" y="2608"/>
                  </a:cubicBezTo>
                  <a:cubicBezTo>
                    <a:pt x="2024" y="2608"/>
                    <a:pt x="2608" y="2024"/>
                    <a:pt x="2608" y="1304"/>
                  </a:cubicBezTo>
                  <a:cubicBezTo>
                    <a:pt x="2608" y="584"/>
                    <a:pt x="2024" y="0"/>
                    <a:pt x="1304" y="0"/>
                  </a:cubicBezTo>
                  <a:close/>
                  <a:moveTo>
                    <a:pt x="1304" y="2176"/>
                  </a:moveTo>
                  <a:cubicBezTo>
                    <a:pt x="822" y="2176"/>
                    <a:pt x="432" y="1785"/>
                    <a:pt x="432" y="1304"/>
                  </a:cubicBezTo>
                  <a:cubicBezTo>
                    <a:pt x="432" y="822"/>
                    <a:pt x="822" y="432"/>
                    <a:pt x="1304" y="432"/>
                  </a:cubicBezTo>
                  <a:cubicBezTo>
                    <a:pt x="1785" y="432"/>
                    <a:pt x="2176" y="822"/>
                    <a:pt x="2176" y="1304"/>
                  </a:cubicBezTo>
                  <a:cubicBezTo>
                    <a:pt x="2176" y="1785"/>
                    <a:pt x="1785" y="2176"/>
                    <a:pt x="1304" y="2176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25570" y="5298553"/>
            <a:ext cx="1288556" cy="1229283"/>
            <a:chOff x="3355810" y="1193226"/>
            <a:chExt cx="3057224" cy="2916594"/>
          </a:xfrm>
        </p:grpSpPr>
        <p:sp>
          <p:nvSpPr>
            <p:cNvPr id="43" name="Freeform 7"/>
            <p:cNvSpPr>
              <a:spLocks/>
            </p:cNvSpPr>
            <p:nvPr/>
          </p:nvSpPr>
          <p:spPr bwMode="auto">
            <a:xfrm>
              <a:off x="3681195" y="1321146"/>
              <a:ext cx="2406453" cy="2660754"/>
            </a:xfrm>
            <a:custGeom>
              <a:avLst/>
              <a:gdLst>
                <a:gd name="T0" fmla="*/ 761 w 926"/>
                <a:gd name="T1" fmla="*/ 760 h 925"/>
                <a:gd name="T2" fmla="*/ 761 w 926"/>
                <a:gd name="T3" fmla="*/ 164 h 925"/>
                <a:gd name="T4" fmla="*/ 165 w 926"/>
                <a:gd name="T5" fmla="*/ 165 h 925"/>
                <a:gd name="T6" fmla="*/ 165 w 926"/>
                <a:gd name="T7" fmla="*/ 761 h 925"/>
                <a:gd name="T8" fmla="*/ 761 w 926"/>
                <a:gd name="T9" fmla="*/ 76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6" h="925">
                  <a:moveTo>
                    <a:pt x="761" y="760"/>
                  </a:moveTo>
                  <a:cubicBezTo>
                    <a:pt x="925" y="595"/>
                    <a:pt x="926" y="328"/>
                    <a:pt x="761" y="164"/>
                  </a:cubicBezTo>
                  <a:cubicBezTo>
                    <a:pt x="597" y="0"/>
                    <a:pt x="330" y="0"/>
                    <a:pt x="165" y="165"/>
                  </a:cubicBezTo>
                  <a:cubicBezTo>
                    <a:pt x="1" y="330"/>
                    <a:pt x="0" y="597"/>
                    <a:pt x="165" y="761"/>
                  </a:cubicBezTo>
                  <a:cubicBezTo>
                    <a:pt x="329" y="925"/>
                    <a:pt x="596" y="925"/>
                    <a:pt x="761" y="76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hu-HU" sz="1400" dirty="0">
                  <a:solidFill>
                    <a:schemeClr val="tx2">
                      <a:lumMod val="75000"/>
                    </a:schemeClr>
                  </a:solidFill>
                </a:rPr>
                <a:t>Caches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4" name="Freeform 7"/>
            <p:cNvSpPr>
              <a:spLocks noEditPoints="1"/>
            </p:cNvSpPr>
            <p:nvPr/>
          </p:nvSpPr>
          <p:spPr bwMode="auto">
            <a:xfrm>
              <a:off x="3355810" y="1193226"/>
              <a:ext cx="3057224" cy="2916594"/>
            </a:xfrm>
            <a:custGeom>
              <a:avLst/>
              <a:gdLst>
                <a:gd name="T0" fmla="*/ 1304 w 2608"/>
                <a:gd name="T1" fmla="*/ 0 h 2608"/>
                <a:gd name="T2" fmla="*/ 0 w 2608"/>
                <a:gd name="T3" fmla="*/ 1304 h 2608"/>
                <a:gd name="T4" fmla="*/ 1304 w 2608"/>
                <a:gd name="T5" fmla="*/ 2608 h 2608"/>
                <a:gd name="T6" fmla="*/ 2608 w 2608"/>
                <a:gd name="T7" fmla="*/ 1304 h 2608"/>
                <a:gd name="T8" fmla="*/ 1304 w 2608"/>
                <a:gd name="T9" fmla="*/ 0 h 2608"/>
                <a:gd name="T10" fmla="*/ 1304 w 2608"/>
                <a:gd name="T11" fmla="*/ 2176 h 2608"/>
                <a:gd name="T12" fmla="*/ 432 w 2608"/>
                <a:gd name="T13" fmla="*/ 1304 h 2608"/>
                <a:gd name="T14" fmla="*/ 1304 w 2608"/>
                <a:gd name="T15" fmla="*/ 432 h 2608"/>
                <a:gd name="T16" fmla="*/ 2176 w 2608"/>
                <a:gd name="T17" fmla="*/ 1304 h 2608"/>
                <a:gd name="T18" fmla="*/ 1304 w 2608"/>
                <a:gd name="T19" fmla="*/ 2176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8" h="2608">
                  <a:moveTo>
                    <a:pt x="1304" y="0"/>
                  </a:moveTo>
                  <a:cubicBezTo>
                    <a:pt x="583" y="0"/>
                    <a:pt x="0" y="584"/>
                    <a:pt x="0" y="1304"/>
                  </a:cubicBezTo>
                  <a:cubicBezTo>
                    <a:pt x="0" y="2024"/>
                    <a:pt x="583" y="2608"/>
                    <a:pt x="1304" y="2608"/>
                  </a:cubicBezTo>
                  <a:cubicBezTo>
                    <a:pt x="2024" y="2608"/>
                    <a:pt x="2608" y="2024"/>
                    <a:pt x="2608" y="1304"/>
                  </a:cubicBezTo>
                  <a:cubicBezTo>
                    <a:pt x="2608" y="584"/>
                    <a:pt x="2024" y="0"/>
                    <a:pt x="1304" y="0"/>
                  </a:cubicBezTo>
                  <a:close/>
                  <a:moveTo>
                    <a:pt x="1304" y="2176"/>
                  </a:moveTo>
                  <a:cubicBezTo>
                    <a:pt x="822" y="2176"/>
                    <a:pt x="432" y="1785"/>
                    <a:pt x="432" y="1304"/>
                  </a:cubicBezTo>
                  <a:cubicBezTo>
                    <a:pt x="432" y="822"/>
                    <a:pt x="822" y="432"/>
                    <a:pt x="1304" y="432"/>
                  </a:cubicBezTo>
                  <a:cubicBezTo>
                    <a:pt x="1785" y="432"/>
                    <a:pt x="2176" y="822"/>
                    <a:pt x="2176" y="1304"/>
                  </a:cubicBezTo>
                  <a:cubicBezTo>
                    <a:pt x="2176" y="1785"/>
                    <a:pt x="1785" y="2176"/>
                    <a:pt x="1304" y="2176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013307" y="5504869"/>
            <a:ext cx="1288556" cy="1229283"/>
            <a:chOff x="3355810" y="1193226"/>
            <a:chExt cx="3057224" cy="2916594"/>
          </a:xfrm>
        </p:grpSpPr>
        <p:sp>
          <p:nvSpPr>
            <p:cNvPr id="46" name="Freeform 7"/>
            <p:cNvSpPr>
              <a:spLocks/>
            </p:cNvSpPr>
            <p:nvPr/>
          </p:nvSpPr>
          <p:spPr bwMode="auto">
            <a:xfrm>
              <a:off x="3681195" y="1321146"/>
              <a:ext cx="2406453" cy="2660754"/>
            </a:xfrm>
            <a:custGeom>
              <a:avLst/>
              <a:gdLst>
                <a:gd name="T0" fmla="*/ 761 w 926"/>
                <a:gd name="T1" fmla="*/ 760 h 925"/>
                <a:gd name="T2" fmla="*/ 761 w 926"/>
                <a:gd name="T3" fmla="*/ 164 h 925"/>
                <a:gd name="T4" fmla="*/ 165 w 926"/>
                <a:gd name="T5" fmla="*/ 165 h 925"/>
                <a:gd name="T6" fmla="*/ 165 w 926"/>
                <a:gd name="T7" fmla="*/ 761 h 925"/>
                <a:gd name="T8" fmla="*/ 761 w 926"/>
                <a:gd name="T9" fmla="*/ 76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6" h="925">
                  <a:moveTo>
                    <a:pt x="761" y="760"/>
                  </a:moveTo>
                  <a:cubicBezTo>
                    <a:pt x="925" y="595"/>
                    <a:pt x="926" y="328"/>
                    <a:pt x="761" y="164"/>
                  </a:cubicBezTo>
                  <a:cubicBezTo>
                    <a:pt x="597" y="0"/>
                    <a:pt x="330" y="0"/>
                    <a:pt x="165" y="165"/>
                  </a:cubicBezTo>
                  <a:cubicBezTo>
                    <a:pt x="1" y="330"/>
                    <a:pt x="0" y="597"/>
                    <a:pt x="165" y="761"/>
                  </a:cubicBezTo>
                  <a:cubicBezTo>
                    <a:pt x="329" y="925"/>
                    <a:pt x="596" y="925"/>
                    <a:pt x="761" y="76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hu-HU" sz="1400" dirty="0">
                  <a:solidFill>
                    <a:schemeClr val="tx2">
                      <a:lumMod val="75000"/>
                    </a:schemeClr>
                  </a:solidFill>
                </a:rPr>
                <a:t>Security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7" name="Freeform 7"/>
            <p:cNvSpPr>
              <a:spLocks noEditPoints="1"/>
            </p:cNvSpPr>
            <p:nvPr/>
          </p:nvSpPr>
          <p:spPr bwMode="auto">
            <a:xfrm>
              <a:off x="3355810" y="1193226"/>
              <a:ext cx="3057224" cy="2916594"/>
            </a:xfrm>
            <a:custGeom>
              <a:avLst/>
              <a:gdLst>
                <a:gd name="T0" fmla="*/ 1304 w 2608"/>
                <a:gd name="T1" fmla="*/ 0 h 2608"/>
                <a:gd name="T2" fmla="*/ 0 w 2608"/>
                <a:gd name="T3" fmla="*/ 1304 h 2608"/>
                <a:gd name="T4" fmla="*/ 1304 w 2608"/>
                <a:gd name="T5" fmla="*/ 2608 h 2608"/>
                <a:gd name="T6" fmla="*/ 2608 w 2608"/>
                <a:gd name="T7" fmla="*/ 1304 h 2608"/>
                <a:gd name="T8" fmla="*/ 1304 w 2608"/>
                <a:gd name="T9" fmla="*/ 0 h 2608"/>
                <a:gd name="T10" fmla="*/ 1304 w 2608"/>
                <a:gd name="T11" fmla="*/ 2176 h 2608"/>
                <a:gd name="T12" fmla="*/ 432 w 2608"/>
                <a:gd name="T13" fmla="*/ 1304 h 2608"/>
                <a:gd name="T14" fmla="*/ 1304 w 2608"/>
                <a:gd name="T15" fmla="*/ 432 h 2608"/>
                <a:gd name="T16" fmla="*/ 2176 w 2608"/>
                <a:gd name="T17" fmla="*/ 1304 h 2608"/>
                <a:gd name="T18" fmla="*/ 1304 w 2608"/>
                <a:gd name="T19" fmla="*/ 2176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8" h="2608">
                  <a:moveTo>
                    <a:pt x="1304" y="0"/>
                  </a:moveTo>
                  <a:cubicBezTo>
                    <a:pt x="583" y="0"/>
                    <a:pt x="0" y="584"/>
                    <a:pt x="0" y="1304"/>
                  </a:cubicBezTo>
                  <a:cubicBezTo>
                    <a:pt x="0" y="2024"/>
                    <a:pt x="583" y="2608"/>
                    <a:pt x="1304" y="2608"/>
                  </a:cubicBezTo>
                  <a:cubicBezTo>
                    <a:pt x="2024" y="2608"/>
                    <a:pt x="2608" y="2024"/>
                    <a:pt x="2608" y="1304"/>
                  </a:cubicBezTo>
                  <a:cubicBezTo>
                    <a:pt x="2608" y="584"/>
                    <a:pt x="2024" y="0"/>
                    <a:pt x="1304" y="0"/>
                  </a:cubicBezTo>
                  <a:close/>
                  <a:moveTo>
                    <a:pt x="1304" y="2176"/>
                  </a:moveTo>
                  <a:cubicBezTo>
                    <a:pt x="822" y="2176"/>
                    <a:pt x="432" y="1785"/>
                    <a:pt x="432" y="1304"/>
                  </a:cubicBezTo>
                  <a:cubicBezTo>
                    <a:pt x="432" y="822"/>
                    <a:pt x="822" y="432"/>
                    <a:pt x="1304" y="432"/>
                  </a:cubicBezTo>
                  <a:cubicBezTo>
                    <a:pt x="1785" y="432"/>
                    <a:pt x="2176" y="822"/>
                    <a:pt x="2176" y="1304"/>
                  </a:cubicBezTo>
                  <a:cubicBezTo>
                    <a:pt x="2176" y="1785"/>
                    <a:pt x="1785" y="2176"/>
                    <a:pt x="1304" y="2176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153446" y="735432"/>
            <a:ext cx="1692211" cy="1614370"/>
            <a:chOff x="3355810" y="1193226"/>
            <a:chExt cx="3057224" cy="2916594"/>
          </a:xfrm>
        </p:grpSpPr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3681195" y="1321146"/>
              <a:ext cx="2406453" cy="2660754"/>
            </a:xfrm>
            <a:custGeom>
              <a:avLst/>
              <a:gdLst>
                <a:gd name="T0" fmla="*/ 761 w 926"/>
                <a:gd name="T1" fmla="*/ 760 h 925"/>
                <a:gd name="T2" fmla="*/ 761 w 926"/>
                <a:gd name="T3" fmla="*/ 164 h 925"/>
                <a:gd name="T4" fmla="*/ 165 w 926"/>
                <a:gd name="T5" fmla="*/ 165 h 925"/>
                <a:gd name="T6" fmla="*/ 165 w 926"/>
                <a:gd name="T7" fmla="*/ 761 h 925"/>
                <a:gd name="T8" fmla="*/ 761 w 926"/>
                <a:gd name="T9" fmla="*/ 76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6" h="925">
                  <a:moveTo>
                    <a:pt x="761" y="760"/>
                  </a:moveTo>
                  <a:cubicBezTo>
                    <a:pt x="925" y="595"/>
                    <a:pt x="926" y="328"/>
                    <a:pt x="761" y="164"/>
                  </a:cubicBezTo>
                  <a:cubicBezTo>
                    <a:pt x="597" y="0"/>
                    <a:pt x="330" y="0"/>
                    <a:pt x="165" y="165"/>
                  </a:cubicBezTo>
                  <a:cubicBezTo>
                    <a:pt x="1" y="330"/>
                    <a:pt x="0" y="597"/>
                    <a:pt x="165" y="761"/>
                  </a:cubicBezTo>
                  <a:cubicBezTo>
                    <a:pt x="329" y="925"/>
                    <a:pt x="596" y="925"/>
                    <a:pt x="761" y="76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hu-HU" dirty="0">
                  <a:solidFill>
                    <a:schemeClr val="tx2">
                      <a:lumMod val="75000"/>
                    </a:schemeClr>
                  </a:solidFill>
                </a:rPr>
                <a:t>Account Overview</a:t>
              </a:r>
              <a:endParaRPr lang="en-US" sz="2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0" name="Freeform 7"/>
            <p:cNvSpPr>
              <a:spLocks noEditPoints="1"/>
            </p:cNvSpPr>
            <p:nvPr/>
          </p:nvSpPr>
          <p:spPr bwMode="auto">
            <a:xfrm>
              <a:off x="3355810" y="1193226"/>
              <a:ext cx="3057224" cy="2916594"/>
            </a:xfrm>
            <a:custGeom>
              <a:avLst/>
              <a:gdLst>
                <a:gd name="T0" fmla="*/ 1304 w 2608"/>
                <a:gd name="T1" fmla="*/ 0 h 2608"/>
                <a:gd name="T2" fmla="*/ 0 w 2608"/>
                <a:gd name="T3" fmla="*/ 1304 h 2608"/>
                <a:gd name="T4" fmla="*/ 1304 w 2608"/>
                <a:gd name="T5" fmla="*/ 2608 h 2608"/>
                <a:gd name="T6" fmla="*/ 2608 w 2608"/>
                <a:gd name="T7" fmla="*/ 1304 h 2608"/>
                <a:gd name="T8" fmla="*/ 1304 w 2608"/>
                <a:gd name="T9" fmla="*/ 0 h 2608"/>
                <a:gd name="T10" fmla="*/ 1304 w 2608"/>
                <a:gd name="T11" fmla="*/ 2176 h 2608"/>
                <a:gd name="T12" fmla="*/ 432 w 2608"/>
                <a:gd name="T13" fmla="*/ 1304 h 2608"/>
                <a:gd name="T14" fmla="*/ 1304 w 2608"/>
                <a:gd name="T15" fmla="*/ 432 h 2608"/>
                <a:gd name="T16" fmla="*/ 2176 w 2608"/>
                <a:gd name="T17" fmla="*/ 1304 h 2608"/>
                <a:gd name="T18" fmla="*/ 1304 w 2608"/>
                <a:gd name="T19" fmla="*/ 2176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8" h="2608">
                  <a:moveTo>
                    <a:pt x="1304" y="0"/>
                  </a:moveTo>
                  <a:cubicBezTo>
                    <a:pt x="583" y="0"/>
                    <a:pt x="0" y="584"/>
                    <a:pt x="0" y="1304"/>
                  </a:cubicBezTo>
                  <a:cubicBezTo>
                    <a:pt x="0" y="2024"/>
                    <a:pt x="583" y="2608"/>
                    <a:pt x="1304" y="2608"/>
                  </a:cubicBezTo>
                  <a:cubicBezTo>
                    <a:pt x="2024" y="2608"/>
                    <a:pt x="2608" y="2024"/>
                    <a:pt x="2608" y="1304"/>
                  </a:cubicBezTo>
                  <a:cubicBezTo>
                    <a:pt x="2608" y="584"/>
                    <a:pt x="2024" y="0"/>
                    <a:pt x="1304" y="0"/>
                  </a:cubicBezTo>
                  <a:close/>
                  <a:moveTo>
                    <a:pt x="1304" y="2176"/>
                  </a:moveTo>
                  <a:cubicBezTo>
                    <a:pt x="822" y="2176"/>
                    <a:pt x="432" y="1785"/>
                    <a:pt x="432" y="1304"/>
                  </a:cubicBezTo>
                  <a:cubicBezTo>
                    <a:pt x="432" y="822"/>
                    <a:pt x="822" y="432"/>
                    <a:pt x="1304" y="432"/>
                  </a:cubicBezTo>
                  <a:cubicBezTo>
                    <a:pt x="1785" y="432"/>
                    <a:pt x="2176" y="822"/>
                    <a:pt x="2176" y="1304"/>
                  </a:cubicBezTo>
                  <a:cubicBezTo>
                    <a:pt x="2176" y="1785"/>
                    <a:pt x="1785" y="2176"/>
                    <a:pt x="1304" y="2176"/>
                  </a:cubicBezTo>
                  <a:close/>
                </a:path>
              </a:pathLst>
            </a:custGeom>
            <a:solidFill>
              <a:srgbClr val="FFCC0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492041" y="1269320"/>
            <a:ext cx="1692211" cy="1614370"/>
            <a:chOff x="3355810" y="1193226"/>
            <a:chExt cx="3057224" cy="2916594"/>
          </a:xfrm>
        </p:grpSpPr>
        <p:sp>
          <p:nvSpPr>
            <p:cNvPr id="52" name="Freeform 7"/>
            <p:cNvSpPr>
              <a:spLocks/>
            </p:cNvSpPr>
            <p:nvPr/>
          </p:nvSpPr>
          <p:spPr bwMode="auto">
            <a:xfrm>
              <a:off x="3681195" y="1321146"/>
              <a:ext cx="2406453" cy="2660754"/>
            </a:xfrm>
            <a:custGeom>
              <a:avLst/>
              <a:gdLst>
                <a:gd name="T0" fmla="*/ 761 w 926"/>
                <a:gd name="T1" fmla="*/ 760 h 925"/>
                <a:gd name="T2" fmla="*/ 761 w 926"/>
                <a:gd name="T3" fmla="*/ 164 h 925"/>
                <a:gd name="T4" fmla="*/ 165 w 926"/>
                <a:gd name="T5" fmla="*/ 165 h 925"/>
                <a:gd name="T6" fmla="*/ 165 w 926"/>
                <a:gd name="T7" fmla="*/ 761 h 925"/>
                <a:gd name="T8" fmla="*/ 761 w 926"/>
                <a:gd name="T9" fmla="*/ 76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6" h="925">
                  <a:moveTo>
                    <a:pt x="761" y="760"/>
                  </a:moveTo>
                  <a:cubicBezTo>
                    <a:pt x="925" y="595"/>
                    <a:pt x="926" y="328"/>
                    <a:pt x="761" y="164"/>
                  </a:cubicBezTo>
                  <a:cubicBezTo>
                    <a:pt x="597" y="0"/>
                    <a:pt x="330" y="0"/>
                    <a:pt x="165" y="165"/>
                  </a:cubicBezTo>
                  <a:cubicBezTo>
                    <a:pt x="1" y="330"/>
                    <a:pt x="0" y="597"/>
                    <a:pt x="165" y="761"/>
                  </a:cubicBezTo>
                  <a:cubicBezTo>
                    <a:pt x="329" y="925"/>
                    <a:pt x="596" y="925"/>
                    <a:pt x="761" y="76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hu-HU" dirty="0">
                  <a:solidFill>
                    <a:schemeClr val="tx2">
                      <a:lumMod val="75000"/>
                    </a:schemeClr>
                  </a:solidFill>
                </a:rPr>
                <a:t>Payments</a:t>
              </a:r>
              <a:endParaRPr lang="en-US" sz="2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3" name="Freeform 7"/>
            <p:cNvSpPr>
              <a:spLocks noEditPoints="1"/>
            </p:cNvSpPr>
            <p:nvPr/>
          </p:nvSpPr>
          <p:spPr bwMode="auto">
            <a:xfrm>
              <a:off x="3355810" y="1193226"/>
              <a:ext cx="3057224" cy="2916594"/>
            </a:xfrm>
            <a:custGeom>
              <a:avLst/>
              <a:gdLst>
                <a:gd name="T0" fmla="*/ 1304 w 2608"/>
                <a:gd name="T1" fmla="*/ 0 h 2608"/>
                <a:gd name="T2" fmla="*/ 0 w 2608"/>
                <a:gd name="T3" fmla="*/ 1304 h 2608"/>
                <a:gd name="T4" fmla="*/ 1304 w 2608"/>
                <a:gd name="T5" fmla="*/ 2608 h 2608"/>
                <a:gd name="T6" fmla="*/ 2608 w 2608"/>
                <a:gd name="T7" fmla="*/ 1304 h 2608"/>
                <a:gd name="T8" fmla="*/ 1304 w 2608"/>
                <a:gd name="T9" fmla="*/ 0 h 2608"/>
                <a:gd name="T10" fmla="*/ 1304 w 2608"/>
                <a:gd name="T11" fmla="*/ 2176 h 2608"/>
                <a:gd name="T12" fmla="*/ 432 w 2608"/>
                <a:gd name="T13" fmla="*/ 1304 h 2608"/>
                <a:gd name="T14" fmla="*/ 1304 w 2608"/>
                <a:gd name="T15" fmla="*/ 432 h 2608"/>
                <a:gd name="T16" fmla="*/ 2176 w 2608"/>
                <a:gd name="T17" fmla="*/ 1304 h 2608"/>
                <a:gd name="T18" fmla="*/ 1304 w 2608"/>
                <a:gd name="T19" fmla="*/ 2176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8" h="2608">
                  <a:moveTo>
                    <a:pt x="1304" y="0"/>
                  </a:moveTo>
                  <a:cubicBezTo>
                    <a:pt x="583" y="0"/>
                    <a:pt x="0" y="584"/>
                    <a:pt x="0" y="1304"/>
                  </a:cubicBezTo>
                  <a:cubicBezTo>
                    <a:pt x="0" y="2024"/>
                    <a:pt x="583" y="2608"/>
                    <a:pt x="1304" y="2608"/>
                  </a:cubicBezTo>
                  <a:cubicBezTo>
                    <a:pt x="2024" y="2608"/>
                    <a:pt x="2608" y="2024"/>
                    <a:pt x="2608" y="1304"/>
                  </a:cubicBezTo>
                  <a:cubicBezTo>
                    <a:pt x="2608" y="584"/>
                    <a:pt x="2024" y="0"/>
                    <a:pt x="1304" y="0"/>
                  </a:cubicBezTo>
                  <a:close/>
                  <a:moveTo>
                    <a:pt x="1304" y="2176"/>
                  </a:moveTo>
                  <a:cubicBezTo>
                    <a:pt x="822" y="2176"/>
                    <a:pt x="432" y="1785"/>
                    <a:pt x="432" y="1304"/>
                  </a:cubicBezTo>
                  <a:cubicBezTo>
                    <a:pt x="432" y="822"/>
                    <a:pt x="822" y="432"/>
                    <a:pt x="1304" y="432"/>
                  </a:cubicBezTo>
                  <a:cubicBezTo>
                    <a:pt x="1785" y="432"/>
                    <a:pt x="2176" y="822"/>
                    <a:pt x="2176" y="1304"/>
                  </a:cubicBezTo>
                  <a:cubicBezTo>
                    <a:pt x="2176" y="1785"/>
                    <a:pt x="1785" y="2176"/>
                    <a:pt x="1304" y="2176"/>
                  </a:cubicBezTo>
                  <a:close/>
                </a:path>
              </a:pathLst>
            </a:custGeom>
            <a:solidFill>
              <a:srgbClr val="FFCC0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5819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F1DB6C0C95854C9638CFE9545F2F8B" ma:contentTypeVersion="2" ma:contentTypeDescription="Create a new document." ma:contentTypeScope="" ma:versionID="47e84673e6d3d9b4e63aeed67afcf4d6">
  <xsd:schema xmlns:xsd="http://www.w3.org/2001/XMLSchema" xmlns:xs="http://www.w3.org/2001/XMLSchema" xmlns:p="http://schemas.microsoft.com/office/2006/metadata/properties" xmlns:ns2="051c7a0f-54ca-4c66-8828-99c4604f4fb8" targetNamespace="http://schemas.microsoft.com/office/2006/metadata/properties" ma:root="true" ma:fieldsID="7e74f235c4949faf0f64c9cf18d85458" ns2:_="">
    <xsd:import namespace="051c7a0f-54ca-4c66-8828-99c4604f4f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1c7a0f-54ca-4c66-8828-99c4604f4fb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2AEBEB-B248-44A0-A445-58CE6F5868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E61D2A-4263-4F2D-A0B6-23CDE642E1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1c7a0f-54ca-4c66-8828-99c4604f4f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12ED99-A09D-4D30-8242-6A28597A8EA0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051c7a0f-54ca-4c66-8828-99c4604f4fb8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26128</TotalTime>
  <Words>408</Words>
  <Application>Microsoft Office PowerPoint</Application>
  <PresentationFormat>On-screen Show (4:3)</PresentationFormat>
  <Paragraphs>136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Bebas Neue</vt:lpstr>
      <vt:lpstr>Calibri</vt:lpstr>
      <vt:lpstr>Calibri 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ÚJ BANKI SZEMLÉLET KELL</vt:lpstr>
      <vt:lpstr>OMNICHANNEL architeKTÚRA</vt:lpstr>
      <vt:lpstr>MOBIL ALKALMAZÁS FELÉPÍTÉSE</vt:lpstr>
      <vt:lpstr>KLIENS architeKTÚRA</vt:lpstr>
      <vt:lpstr>ÖSSZEGZÉS</vt:lpstr>
      <vt:lpstr>KÉRDÉSEK</vt:lpstr>
    </vt:vector>
  </TitlesOfParts>
  <Company>mito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Lehetséges tartalomszerkesztő rendszerek a cib.hu oldalak menedzseléséhez</dc:title>
  <dc:creator>Pasztor Daniel</dc:creator>
  <cp:lastModifiedBy>Balázs Zotter</cp:lastModifiedBy>
  <cp:revision>334</cp:revision>
  <dcterms:created xsi:type="dcterms:W3CDTF">2015-09-23T11:37:09Z</dcterms:created>
  <dcterms:modified xsi:type="dcterms:W3CDTF">2016-11-22T08:39:17Z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0x01010008F1DB6C0C95854C9638CFE9545F2F8B</vt:lpwstr>
  </property>
</Properties>
</file>