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9" r:id="rId3"/>
    <p:sldId id="258" r:id="rId4"/>
    <p:sldId id="256" r:id="rId5"/>
    <p:sldId id="257" r:id="rId6"/>
    <p:sldId id="260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4707" autoAdjust="0"/>
  </p:normalViewPr>
  <p:slideViewPr>
    <p:cSldViewPr snapToGrid="0">
      <p:cViewPr varScale="1">
        <p:scale>
          <a:sx n="97" d="100"/>
          <a:sy n="97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79A2F-797A-4B1E-B7C2-68A61DF09F5D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CB15E-5F74-48E2-B528-D416DFDC127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5432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CB15E-5F74-48E2-B528-D416DFDC1275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1405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CB15E-5F74-48E2-B528-D416DFDC1275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5881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CB15E-5F74-48E2-B528-D416DFDC1275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169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142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849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5334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_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813" b="7813"/>
          <a:stretch/>
        </p:blipFill>
        <p:spPr bwMode="ltGray">
          <a:xfrm>
            <a:off x="0" y="0"/>
            <a:ext cx="12192000" cy="6858973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 bwMode="auto">
          <a:xfrm>
            <a:off x="266063" y="2084186"/>
            <a:ext cx="6278150" cy="3586194"/>
          </a:xfrm>
          <a:prstGeom prst="rect">
            <a:avLst/>
          </a:prstGeom>
          <a:solidFill>
            <a:schemeClr val="accent1">
              <a:alpha val="82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85" tIns="143428" rIns="179285" bIns="1434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353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   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69302" y="2084186"/>
            <a:ext cx="6276530" cy="1793104"/>
          </a:xfrm>
          <a:noFill/>
        </p:spPr>
        <p:txBody>
          <a:bodyPr lIns="146304" tIns="91440" rIns="146304" bIns="91440" anchor="t" anchorCtr="0"/>
          <a:lstStyle>
            <a:lvl1pPr>
              <a:defRPr sz="5294" spc="-98" baseline="0"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67683" y="3877271"/>
            <a:ext cx="6276530" cy="1789991"/>
          </a:xfrm>
        </p:spPr>
        <p:txBody>
          <a:bodyPr tIns="109728" bIns="109728">
            <a:noAutofit/>
          </a:bodyPr>
          <a:lstStyle>
            <a:lvl1pPr marL="0" indent="0">
              <a:spcBef>
                <a:spcPts val="0"/>
              </a:spcBef>
              <a:buNone/>
              <a:defRPr sz="3137"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48213" y="6041824"/>
            <a:ext cx="1613876" cy="34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64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1104" y="3877271"/>
            <a:ext cx="6273418" cy="1794661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69302" y="2075840"/>
            <a:ext cx="8067760" cy="1801436"/>
          </a:xfrm>
          <a:noFill/>
        </p:spPr>
        <p:txBody>
          <a:bodyPr lIns="146304" tIns="91440" rIns="146304" bIns="91440" anchor="t" anchorCtr="0"/>
          <a:lstStyle>
            <a:lvl1pPr>
              <a:defRPr sz="5294" spc="-98" baseline="0">
                <a:gradFill>
                  <a:gsLst>
                    <a:gs pos="3333">
                      <a:schemeClr val="tx2"/>
                    </a:gs>
                    <a:gs pos="3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48585" y="476318"/>
            <a:ext cx="1792850" cy="38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5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-color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1985641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1961"/>
            </a:lvl2pPr>
            <a:lvl3pPr marL="224097" indent="0">
              <a:buNone/>
              <a:defRPr/>
            </a:lvl3pPr>
            <a:lvl4pPr marL="448193" indent="0">
              <a:buNone/>
              <a:defRPr/>
            </a:lvl4pPr>
            <a:lvl5pPr marL="67229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317258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1985641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1961"/>
            </a:lvl2pPr>
            <a:lvl3pPr marL="224097" indent="0">
              <a:buNone/>
              <a:defRPr/>
            </a:lvl3pPr>
            <a:lvl4pPr marL="448193" indent="0">
              <a:buNone/>
              <a:defRPr/>
            </a:lvl4pPr>
            <a:lvl5pPr marL="67229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4401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st level col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1985641"/>
          </a:xfrm>
        </p:spPr>
        <p:txBody>
          <a:bodyPr>
            <a:spAutoFit/>
          </a:bodyPr>
          <a:lstStyle>
            <a:lvl1pPr>
              <a:defRPr sz="3529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4798901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1985641"/>
          </a:xfrm>
        </p:spPr>
        <p:txBody>
          <a:bodyPr>
            <a:spAutoFit/>
          </a:bodyPr>
          <a:lstStyle>
            <a:lvl1pPr>
              <a:defRPr sz="3529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180915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2-color Non-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34697"/>
          </a:xfrm>
        </p:spPr>
        <p:txBody>
          <a:bodyPr wrap="square">
            <a:spAutoFit/>
          </a:bodyPr>
          <a:lstStyle>
            <a:lvl1pPr marL="0" indent="0">
              <a:spcBef>
                <a:spcPts val="1200"/>
              </a:spcBef>
              <a:buClr>
                <a:schemeClr val="tx1"/>
              </a:buClr>
              <a:buFont typeface="Wingdings" pitchFamily="2" charset="2"/>
              <a:buNone/>
              <a:defRPr sz="3529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1961"/>
            </a:lvl2pPr>
            <a:lvl3pPr marL="227209" indent="0">
              <a:buNone/>
              <a:tabLst/>
              <a:defRPr sz="1961"/>
            </a:lvl3pPr>
            <a:lvl4pPr marL="451306" indent="0">
              <a:buNone/>
              <a:defRPr/>
            </a:lvl4pPr>
            <a:lvl5pPr marL="67229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34697"/>
          </a:xfrm>
        </p:spPr>
        <p:txBody>
          <a:bodyPr wrap="square">
            <a:spAutoFit/>
          </a:bodyPr>
          <a:lstStyle>
            <a:lvl1pPr marL="0" indent="0">
              <a:spcBef>
                <a:spcPts val="1200"/>
              </a:spcBef>
              <a:buClr>
                <a:schemeClr val="tx1"/>
              </a:buClr>
              <a:buFont typeface="Wingdings" pitchFamily="2" charset="2"/>
              <a:buNone/>
              <a:defRPr sz="3529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1961"/>
            </a:lvl2pPr>
            <a:lvl3pPr marL="227209" indent="0">
              <a:buNone/>
              <a:tabLst/>
              <a:defRPr sz="1961"/>
            </a:lvl3pPr>
            <a:lvl4pPr marL="451306" indent="0">
              <a:buNone/>
              <a:defRPr/>
            </a:lvl4pPr>
            <a:lvl5pPr marL="67229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4456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34697"/>
          </a:xfrm>
        </p:spPr>
        <p:txBody>
          <a:bodyPr wrap="square">
            <a:spAutoFit/>
          </a:bodyPr>
          <a:lstStyle>
            <a:lvl1pPr marL="0" indent="0">
              <a:spcBef>
                <a:spcPts val="1200"/>
              </a:spcBef>
              <a:buClr>
                <a:schemeClr val="tx1"/>
              </a:buClr>
              <a:buFont typeface="Wingdings" pitchFamily="2" charset="2"/>
              <a:buNone/>
              <a:defRPr sz="3529"/>
            </a:lvl1pPr>
            <a:lvl2pPr marL="0" indent="0">
              <a:buNone/>
              <a:defRPr sz="1961"/>
            </a:lvl2pPr>
            <a:lvl3pPr marL="227209" indent="0">
              <a:buNone/>
              <a:tabLst/>
              <a:defRPr sz="1961"/>
            </a:lvl3pPr>
            <a:lvl4pPr marL="451306" indent="0">
              <a:buNone/>
              <a:defRPr/>
            </a:lvl4pPr>
            <a:lvl5pPr marL="67229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34697"/>
          </a:xfrm>
        </p:spPr>
        <p:txBody>
          <a:bodyPr wrap="square">
            <a:spAutoFit/>
          </a:bodyPr>
          <a:lstStyle>
            <a:lvl1pPr marL="0" indent="0">
              <a:spcBef>
                <a:spcPts val="1200"/>
              </a:spcBef>
              <a:buClr>
                <a:schemeClr val="tx1"/>
              </a:buClr>
              <a:buFont typeface="Wingdings" pitchFamily="2" charset="2"/>
              <a:buNone/>
              <a:defRPr sz="3529"/>
            </a:lvl1pPr>
            <a:lvl2pPr marL="0" indent="0">
              <a:buNone/>
              <a:defRPr sz="1961"/>
            </a:lvl2pPr>
            <a:lvl3pPr marL="227209" indent="0">
              <a:buNone/>
              <a:tabLst/>
              <a:defRPr sz="1961"/>
            </a:lvl3pPr>
            <a:lvl4pPr marL="451306" indent="0">
              <a:buNone/>
              <a:defRPr/>
            </a:lvl4pPr>
            <a:lvl5pPr marL="67229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1222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782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 1st leve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137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 sz="3137"/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 sz="3137"/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3773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327184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9240" y="1186356"/>
            <a:ext cx="9859116" cy="2697988"/>
          </a:xfrm>
          <a:noFill/>
        </p:spPr>
        <p:txBody>
          <a:bodyPr tIns="91440" bIns="91440" anchor="t" anchorCtr="0"/>
          <a:lstStyle>
            <a:lvl1pPr>
              <a:defRPr sz="7058" spc="-98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69240" y="3877277"/>
            <a:ext cx="9860674" cy="1793881"/>
          </a:xfrm>
          <a:noFill/>
        </p:spPr>
        <p:txBody>
          <a:bodyPr lIns="182880" tIns="146304" rIns="182880" bIns="146304">
            <a:noAutofit/>
          </a:bodyPr>
          <a:lstStyle>
            <a:lvl1pPr marL="0" indent="0">
              <a:spcBef>
                <a:spcPts val="0"/>
              </a:spcBef>
              <a:buNone/>
              <a:defRPr sz="3529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597174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9240" y="1186356"/>
            <a:ext cx="9859116" cy="2697988"/>
          </a:xfrm>
          <a:noFill/>
        </p:spPr>
        <p:txBody>
          <a:bodyPr tIns="91440" bIns="91440" anchor="t" anchorCtr="0"/>
          <a:lstStyle>
            <a:lvl1pPr>
              <a:defRPr lang="en-US" sz="7058" b="0" kern="1200" cap="none" spc="-98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932716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9239" y="2084172"/>
            <a:ext cx="11653523" cy="1158793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058" spc="-98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167179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9239" y="2084172"/>
            <a:ext cx="11653523" cy="1158793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058" spc="-98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32799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9239" y="2084172"/>
            <a:ext cx="11653523" cy="1158793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058" spc="-98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93679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29501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63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62354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033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863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189176"/>
            <a:ext cx="12192000" cy="5668824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2" tIns="45722" rIns="45722" bIns="4572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spcBef>
                <a:spcPct val="0"/>
              </a:spcBef>
              <a:spcAft>
                <a:spcPct val="0"/>
              </a:spcAft>
            </a:pPr>
            <a:endParaRPr lang="en-US" sz="1765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69239" y="1197322"/>
            <a:ext cx="11653522" cy="1956973"/>
          </a:xfrm>
        </p:spPr>
        <p:txBody>
          <a:bodyPr/>
          <a:lstStyle>
            <a:lvl1pPr marL="0" indent="0">
              <a:buNone/>
              <a:defRPr sz="3235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39726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73090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798516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30292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27357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69240" y="6170059"/>
            <a:ext cx="11623331" cy="39531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79285" tIns="143428" rIns="179285" bIns="143428" numCol="1" anchor="t" anchorCtr="0" compatLnSpc="1">
            <a:prstTxWarp prst="textNoShape">
              <a:avLst/>
            </a:prstTxWarp>
            <a:spAutoFit/>
          </a:bodyPr>
          <a:lstStyle/>
          <a:p>
            <a:pPr defTabSz="913924" eaLnBrk="0" hangingPunct="0"/>
            <a:r>
              <a:rPr lang="en-US" sz="686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2014 Microsoft Corporation. All rights reserved.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50202" y="3083653"/>
            <a:ext cx="3223861" cy="69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59651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69239" y="1189177"/>
            <a:ext cx="11653523" cy="2396047"/>
          </a:xfrm>
          <a:prstGeom prst="rect">
            <a:avLst/>
          </a:prstGeom>
        </p:spPr>
        <p:txBody>
          <a:bodyPr/>
          <a:lstStyle>
            <a:lvl1pPr marL="284790" indent="-284790">
              <a:buClr>
                <a:schemeClr val="tx1"/>
              </a:buClr>
              <a:buSzPct val="90000"/>
              <a:buFont typeface="Arial" pitchFamily="34" charset="0"/>
              <a:buChar char="•"/>
              <a:defRPr sz="3529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60241" indent="-275453">
              <a:buClr>
                <a:schemeClr val="tx1"/>
              </a:buClr>
              <a:buSzPct val="90000"/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45031" indent="-284790">
              <a:buClr>
                <a:schemeClr val="tx1"/>
              </a:buClr>
              <a:buSzPct val="90000"/>
              <a:buFont typeface="Arial" pitchFamily="34" charset="0"/>
              <a:buChar char="•"/>
              <a:defRPr sz="2745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69128" indent="-224097">
              <a:buClr>
                <a:schemeClr val="tx1"/>
              </a:buClr>
              <a:buSzPct val="90000"/>
              <a:buFont typeface="Arial" pitchFamily="34" charset="0"/>
              <a:buChar char="•"/>
              <a:defRPr sz="2353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293225" indent="-224097">
              <a:buClr>
                <a:schemeClr val="tx1"/>
              </a:buClr>
              <a:buSzPct val="90000"/>
              <a:buFont typeface="Arial" pitchFamily="34" charset="0"/>
              <a:buChar char="•"/>
              <a:defRPr sz="1961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238876"/>
            <a:ext cx="12192001" cy="619125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627" spc="-50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31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567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355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993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256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307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77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1561C-4F8D-49F8-9E57-0F8644CAAA13}" type="datetimeFigureOut">
              <a:rPr lang="hu-HU" smtClean="0"/>
              <a:t>2016. 12. 12.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D3CE9-6BCC-49AE-BD25-0FBE0403E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179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9240" y="289511"/>
            <a:ext cx="11655840" cy="89966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69241" y="1189178"/>
            <a:ext cx="11653521" cy="2052030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 rot="5400000">
            <a:off x="9208748" y="2991033"/>
            <a:ext cx="6858623" cy="87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transition>
    <p:fade/>
  </p:transition>
  <p:txStyles>
    <p:titleStyle>
      <a:lvl1pPr algn="l" defTabSz="914367" rtl="0" eaLnBrk="1" latinLnBrk="0" hangingPunct="1">
        <a:lnSpc>
          <a:spcPct val="90000"/>
        </a:lnSpc>
        <a:spcBef>
          <a:spcPct val="0"/>
        </a:spcBef>
        <a:buNone/>
        <a:defRPr lang="en-US" sz="4705" b="0" kern="1200" cap="none" spc="-100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336145" marR="0" indent="-336145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3921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572691" marR="0" indent="-236546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353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784338" marR="0" indent="-224097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961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08435" marR="0" indent="-224097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765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32531" marR="0" indent="-224097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765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509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3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77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1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914367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0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4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8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1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4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9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0ahUKEwilsN73u7vOAhVpJ8AKHTDWDMYQjRwIBw&amp;url=http://www.coetail.com/seriously/2016/04/05/fearless-no-but-trying/skype-logo/&amp;psig=AFQjCNG7By_vf3RF_F494B5vz_UWHM2HtQ&amp;ust=147107723488645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Chatbotok</a:t>
            </a:r>
            <a:r>
              <a:rPr lang="en-US" dirty="0"/>
              <a:t> – </a:t>
            </a:r>
            <a:r>
              <a:rPr lang="en-US" dirty="0" err="1"/>
              <a:t>hol</a:t>
            </a:r>
            <a:r>
              <a:rPr lang="en-US" dirty="0"/>
              <a:t> tart ma a </a:t>
            </a:r>
            <a:r>
              <a:rPr lang="en-US" dirty="0" err="1"/>
              <a:t>tudomány</a:t>
            </a:r>
            <a:r>
              <a:rPr lang="en-US" dirty="0"/>
              <a:t>?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Balint Farkas</a:t>
            </a:r>
          </a:p>
          <a:p>
            <a:r>
              <a:rPr lang="en-US" dirty="0"/>
              <a:t>Technical Evangelist</a:t>
            </a:r>
          </a:p>
          <a:p>
            <a:r>
              <a:rPr lang="en-US" dirty="0"/>
              <a:t>Microsoft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5724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5" y="891199"/>
            <a:ext cx="6572250" cy="36957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42455" y="4907902"/>
            <a:ext cx="9507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I’m sorry, Dave, I can’t let you do that</a:t>
            </a:r>
            <a:endParaRPr lang="hu-H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46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85868" y="477782"/>
            <a:ext cx="2919369" cy="1283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Bot Framework</a:t>
            </a:r>
          </a:p>
          <a:p>
            <a:pPr algn="ctr"/>
            <a:r>
              <a:rPr lang="en-US" b="1" dirty="0"/>
              <a:t>Portal</a:t>
            </a:r>
            <a:endParaRPr lang="hu-HU" b="1" dirty="0"/>
          </a:p>
        </p:txBody>
      </p:sp>
      <p:sp>
        <p:nvSpPr>
          <p:cNvPr id="6" name="AutoShape 4" descr="Image result for skype logo"/>
          <p:cNvSpPr>
            <a:spLocks noChangeAspect="1" noChangeArrowheads="1"/>
          </p:cNvSpPr>
          <p:nvPr/>
        </p:nvSpPr>
        <p:spPr bwMode="auto">
          <a:xfrm>
            <a:off x="2790887" y="12818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0" name="Picture 6" descr="http://www.coetail.com/seriously/files/2016/04/Skype-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60" y="16859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27682" y="2198471"/>
            <a:ext cx="1599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@</a:t>
            </a:r>
            <a:r>
              <a:rPr lang="en-US" dirty="0" err="1"/>
              <a:t>balint_farkas</a:t>
            </a:r>
            <a:endParaRPr lang="hu-HU" dirty="0"/>
          </a:p>
        </p:txBody>
      </p:sp>
      <p:sp>
        <p:nvSpPr>
          <p:cNvPr id="12" name="TextBox 11"/>
          <p:cNvSpPr txBox="1"/>
          <p:nvPr/>
        </p:nvSpPr>
        <p:spPr>
          <a:xfrm>
            <a:off x="4333410" y="2195401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@</a:t>
            </a:r>
            <a:r>
              <a:rPr lang="en-US" dirty="0" err="1"/>
              <a:t>the_bot</a:t>
            </a:r>
            <a:endParaRPr lang="hu-HU" dirty="0"/>
          </a:p>
        </p:txBody>
      </p:sp>
      <p:pic>
        <p:nvPicPr>
          <p:cNvPr id="13" name="Picture 6" descr="http://www.coetail.com/seriously/files/2016/04/Skype-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768" y="16704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7021088" y="2353111"/>
            <a:ext cx="3448930" cy="22380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 endpoint</a:t>
            </a:r>
          </a:p>
          <a:p>
            <a:pPr algn="ctr"/>
            <a:r>
              <a:rPr lang="en-US" dirty="0"/>
              <a:t>built with Bot Framework</a:t>
            </a:r>
          </a:p>
          <a:p>
            <a:pPr algn="ctr"/>
            <a:r>
              <a:rPr lang="en-US" b="1" dirty="0"/>
              <a:t>SDK</a:t>
            </a:r>
          </a:p>
          <a:p>
            <a:pPr algn="ctr"/>
            <a:r>
              <a:rPr lang="en-US" dirty="0"/>
              <a:t>hosted anywhere but hopefully in </a:t>
            </a:r>
          </a:p>
          <a:p>
            <a:pPr algn="ctr"/>
            <a:r>
              <a:rPr lang="en-US" b="1" dirty="0"/>
              <a:t>Azure (Bot Service)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Persists state &amp; handles dialogs</a:t>
            </a:r>
            <a:endParaRPr lang="hu-HU" dirty="0"/>
          </a:p>
        </p:txBody>
      </p:sp>
      <p:sp>
        <p:nvSpPr>
          <p:cNvPr id="15" name="Rectangle 14"/>
          <p:cNvSpPr/>
          <p:nvPr/>
        </p:nvSpPr>
        <p:spPr>
          <a:xfrm>
            <a:off x="2212303" y="3097493"/>
            <a:ext cx="3448930" cy="1493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LUIS</a:t>
            </a:r>
          </a:p>
          <a:p>
            <a:pPr algn="ctr"/>
            <a:r>
              <a:rPr lang="en-US" dirty="0"/>
              <a:t>Turns text into </a:t>
            </a:r>
            <a:r>
              <a:rPr lang="en-US" dirty="0" err="1"/>
              <a:t>intent&amp;parameters</a:t>
            </a:r>
            <a:endParaRPr lang="hu-HU" dirty="0"/>
          </a:p>
        </p:txBody>
      </p:sp>
      <p:sp>
        <p:nvSpPr>
          <p:cNvPr id="16" name="Rectangle 15"/>
          <p:cNvSpPr/>
          <p:nvPr/>
        </p:nvSpPr>
        <p:spPr>
          <a:xfrm>
            <a:off x="7021088" y="5150152"/>
            <a:ext cx="3448930" cy="14932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Business Services</a:t>
            </a:r>
            <a:endParaRPr lang="hu-HU" dirty="0"/>
          </a:p>
        </p:txBody>
      </p:sp>
      <p:cxnSp>
        <p:nvCxnSpPr>
          <p:cNvPr id="17" name="Straight Arrow Connector 16"/>
          <p:cNvCxnSpPr>
            <a:cxnSpLocks/>
            <a:stCxn id="1030" idx="3"/>
            <a:endCxn id="13" idx="1"/>
          </p:cNvCxnSpPr>
          <p:nvPr/>
        </p:nvCxnSpPr>
        <p:spPr>
          <a:xfrm flipV="1">
            <a:off x="2879760" y="1119540"/>
            <a:ext cx="1057008" cy="1558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13" idx="3"/>
            <a:endCxn id="4" idx="1"/>
          </p:cNvCxnSpPr>
          <p:nvPr/>
        </p:nvCxnSpPr>
        <p:spPr>
          <a:xfrm>
            <a:off x="5841768" y="1119540"/>
            <a:ext cx="1444100" cy="0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  <a:stCxn id="4" idx="2"/>
            <a:endCxn id="14" idx="0"/>
          </p:cNvCxnSpPr>
          <p:nvPr/>
        </p:nvCxnSpPr>
        <p:spPr>
          <a:xfrm>
            <a:off x="8745553" y="1761298"/>
            <a:ext cx="0" cy="591813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endCxn id="15" idx="3"/>
          </p:cNvCxnSpPr>
          <p:nvPr/>
        </p:nvCxnSpPr>
        <p:spPr>
          <a:xfrm flipH="1">
            <a:off x="5661233" y="3472113"/>
            <a:ext cx="1359855" cy="372000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  <a:stCxn id="15" idx="3"/>
          </p:cNvCxnSpPr>
          <p:nvPr/>
        </p:nvCxnSpPr>
        <p:spPr>
          <a:xfrm>
            <a:off x="5661233" y="3844113"/>
            <a:ext cx="1359855" cy="457294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stCxn id="14" idx="2"/>
            <a:endCxn id="16" idx="0"/>
          </p:cNvCxnSpPr>
          <p:nvPr/>
        </p:nvCxnSpPr>
        <p:spPr>
          <a:xfrm>
            <a:off x="8745553" y="4591115"/>
            <a:ext cx="0" cy="559037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84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70435"/>
            <a:ext cx="12192000" cy="491713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38133" y="3646311"/>
            <a:ext cx="1625600" cy="6321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Rectangle 4"/>
          <p:cNvSpPr/>
          <p:nvPr/>
        </p:nvSpPr>
        <p:spPr>
          <a:xfrm>
            <a:off x="79022" y="4402666"/>
            <a:ext cx="564445" cy="4289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247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39" y="2084172"/>
            <a:ext cx="11653523" cy="2012859"/>
          </a:xfrm>
        </p:spPr>
        <p:txBody>
          <a:bodyPr/>
          <a:lstStyle/>
          <a:p>
            <a:pPr algn="ctr"/>
            <a:r>
              <a:rPr lang="en-US" sz="6600" dirty="0"/>
              <a:t>botframework.com</a:t>
            </a:r>
            <a:br>
              <a:rPr lang="en-US" sz="6600" dirty="0"/>
            </a:br>
            <a:r>
              <a:rPr lang="en-US" sz="6600" dirty="0"/>
              <a:t>microsoft.com/cognitive-services</a:t>
            </a:r>
            <a:endParaRPr lang="hu-HU" sz="6600" dirty="0"/>
          </a:p>
        </p:txBody>
      </p:sp>
    </p:spTree>
    <p:extLst>
      <p:ext uri="{BB962C8B-B14F-4D97-AF65-F5344CB8AC3E}">
        <p14:creationId xmlns:p14="http://schemas.microsoft.com/office/powerpoint/2010/main" val="356663344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 TEMPLATE">
  <a:themeElements>
    <a:clrScheme name="MSVID White Brand template_10-14">
      <a:dk1>
        <a:srgbClr val="505050"/>
      </a:dk1>
      <a:lt1>
        <a:srgbClr val="FFFFFF"/>
      </a:lt1>
      <a:dk2>
        <a:srgbClr val="0078D7"/>
      </a:dk2>
      <a:lt2>
        <a:srgbClr val="00BCF2"/>
      </a:lt2>
      <a:accent1>
        <a:srgbClr val="0078D7"/>
      </a:accent1>
      <a:accent2>
        <a:srgbClr val="B4009E"/>
      </a:accent2>
      <a:accent3>
        <a:srgbClr val="107C10"/>
      </a:accent3>
      <a:accent4>
        <a:srgbClr val="5C2D91"/>
      </a:accent4>
      <a:accent5>
        <a:srgbClr val="008272"/>
      </a:accent5>
      <a:accent6>
        <a:srgbClr val="D83B01"/>
      </a:accent6>
      <a:hlink>
        <a:srgbClr val="0078D7"/>
      </a:hlink>
      <a:folHlink>
        <a:srgbClr val="0078D7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rand_template_16-9_Business_BLUE_3" id="{7E7DF4D5-9AE9-4C04-96B9-B29B136EDDF0}" vid="{825144D2-849A-48B7-8806-06D8A383093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73</Words>
  <Application>Microsoft Office PowerPoint</Application>
  <PresentationFormat>Widescreen</PresentationFormat>
  <Paragraphs>23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Segoe UI</vt:lpstr>
      <vt:lpstr>Segoe UI Light</vt:lpstr>
      <vt:lpstr>Wingdings</vt:lpstr>
      <vt:lpstr>Office Theme</vt:lpstr>
      <vt:lpstr>WHITE TEMPLATE</vt:lpstr>
      <vt:lpstr>Chatbotok – hol tart ma a tudomány?</vt:lpstr>
      <vt:lpstr>PowerPoint Presentation</vt:lpstr>
      <vt:lpstr>PowerPoint Presentation</vt:lpstr>
      <vt:lpstr>PowerPoint Presentation</vt:lpstr>
      <vt:lpstr>botframework.com microsoft.com/cognitive-services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Balint Farkas</dc:creator>
  <cp:lastModifiedBy>Balint Farkas</cp:lastModifiedBy>
  <cp:revision>18</cp:revision>
  <dcterms:created xsi:type="dcterms:W3CDTF">2016-08-12T08:33:21Z</dcterms:created>
  <dcterms:modified xsi:type="dcterms:W3CDTF">2016-12-12T08:36:33Z</dcterms:modified>
</cp:coreProperties>
</file>