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0" r:id="rId4"/>
  </p:sldMasterIdLst>
  <p:notesMasterIdLst>
    <p:notesMasterId r:id="rId28"/>
  </p:notesMasterIdLst>
  <p:handoutMasterIdLst>
    <p:handoutMasterId r:id="rId29"/>
  </p:handoutMasterIdLst>
  <p:sldIdLst>
    <p:sldId id="468" r:id="rId5"/>
    <p:sldId id="271" r:id="rId6"/>
    <p:sldId id="469" r:id="rId7"/>
    <p:sldId id="473" r:id="rId8"/>
    <p:sldId id="499" r:id="rId9"/>
    <p:sldId id="500" r:id="rId10"/>
    <p:sldId id="474" r:id="rId11"/>
    <p:sldId id="477" r:id="rId12"/>
    <p:sldId id="478" r:id="rId13"/>
    <p:sldId id="487" r:id="rId14"/>
    <p:sldId id="475" r:id="rId15"/>
    <p:sldId id="480" r:id="rId16"/>
    <p:sldId id="481" r:id="rId17"/>
    <p:sldId id="491" r:id="rId18"/>
    <p:sldId id="492" r:id="rId19"/>
    <p:sldId id="493" r:id="rId20"/>
    <p:sldId id="494" r:id="rId21"/>
    <p:sldId id="495" r:id="rId22"/>
    <p:sldId id="496" r:id="rId23"/>
    <p:sldId id="497" r:id="rId24"/>
    <p:sldId id="471" r:id="rId25"/>
    <p:sldId id="498" r:id="rId26"/>
    <p:sldId id="490" r:id="rId27"/>
  </p:sldIdLst>
  <p:sldSz cx="9144000" cy="5143500" type="screen16x9"/>
  <p:notesSz cx="6858000" cy="9144000"/>
  <p:defaultTextStyle>
    <a:defPPr>
      <a:defRPr lang="en-US"/>
    </a:defPPr>
    <a:lvl1pPr marL="0" algn="l" defTabSz="342900" rtl="0" eaLnBrk="1" latinLnBrk="0" hangingPunct="1">
      <a:defRPr sz="1400" kern="1200">
        <a:solidFill>
          <a:schemeClr val="tx1"/>
        </a:solidFill>
        <a:latin typeface="+mn-lt"/>
        <a:ea typeface="+mn-ea"/>
        <a:cs typeface="+mn-cs"/>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3" userDrawn="1">
          <p15:clr>
            <a:srgbClr val="A4A3A4"/>
          </p15:clr>
        </p15:guide>
        <p15:guide id="2" orient="horz" pos="764" userDrawn="1">
          <p15:clr>
            <a:srgbClr val="A4A3A4"/>
          </p15:clr>
        </p15:guide>
        <p15:guide id="3" orient="horz" pos="3544" userDrawn="1">
          <p15:clr>
            <a:srgbClr val="A4A3A4"/>
          </p15:clr>
        </p15:guide>
        <p15:guide id="4" orient="horz" pos="2159" userDrawn="1">
          <p15:clr>
            <a:srgbClr val="A4A3A4"/>
          </p15:clr>
        </p15:guide>
        <p15:guide id="5" orient="horz" pos="1374" userDrawn="1">
          <p15:clr>
            <a:srgbClr val="A4A3A4"/>
          </p15:clr>
        </p15:guide>
        <p15:guide id="6" orient="horz" pos="3699" userDrawn="1">
          <p15:clr>
            <a:srgbClr val="A4A3A4"/>
          </p15:clr>
        </p15:guide>
        <p15:guide id="7" orient="horz" pos="1151" userDrawn="1">
          <p15:clr>
            <a:srgbClr val="A4A3A4"/>
          </p15:clr>
        </p15:guide>
        <p15:guide id="8" pos="3896" userDrawn="1">
          <p15:clr>
            <a:srgbClr val="A4A3A4"/>
          </p15:clr>
        </p15:guide>
        <p15:guide id="9" pos="521" userDrawn="1">
          <p15:clr>
            <a:srgbClr val="A4A3A4"/>
          </p15:clr>
        </p15:guide>
        <p15:guide id="10" pos="4211" userDrawn="1">
          <p15:clr>
            <a:srgbClr val="A4A3A4"/>
          </p15:clr>
        </p15:guide>
        <p15:guide id="11" pos="7299" userDrawn="1">
          <p15:clr>
            <a:srgbClr val="A4A3A4"/>
          </p15:clr>
        </p15:guide>
        <p15:guide id="12" pos="5316" userDrawn="1">
          <p15:clr>
            <a:srgbClr val="A4A3A4"/>
          </p15:clr>
        </p15:guide>
        <p15:guide id="13" pos="291" userDrawn="1">
          <p15:clr>
            <a:srgbClr val="A4A3A4"/>
          </p15:clr>
        </p15:guide>
        <p15:guide id="14" pos="343" userDrawn="1">
          <p15:clr>
            <a:srgbClr val="A4A3A4"/>
          </p15:clr>
        </p15:guide>
        <p15:guide id="15" pos="6809" userDrawn="1">
          <p15:clr>
            <a:srgbClr val="A4A3A4"/>
          </p15:clr>
        </p15:guide>
        <p15:guide id="16" pos="6888" userDrawn="1">
          <p15:clr>
            <a:srgbClr val="A4A3A4"/>
          </p15:clr>
        </p15:guide>
        <p15:guide id="17" pos="647" userDrawn="1">
          <p15:clr>
            <a:srgbClr val="A4A3A4"/>
          </p15:clr>
        </p15:guide>
        <p15:guide id="18" orient="horz" pos="280">
          <p15:clr>
            <a:srgbClr val="A4A3A4"/>
          </p15:clr>
        </p15:guide>
        <p15:guide id="19" orient="horz" pos="573">
          <p15:clr>
            <a:srgbClr val="A4A3A4"/>
          </p15:clr>
        </p15:guide>
        <p15:guide id="20" orient="horz" pos="2658">
          <p15:clr>
            <a:srgbClr val="A4A3A4"/>
          </p15:clr>
        </p15:guide>
        <p15:guide id="21" orient="horz" pos="1619">
          <p15:clr>
            <a:srgbClr val="A4A3A4"/>
          </p15:clr>
        </p15:guide>
        <p15:guide id="22" orient="horz" pos="1031">
          <p15:clr>
            <a:srgbClr val="A4A3A4"/>
          </p15:clr>
        </p15:guide>
        <p15:guide id="23" orient="horz" pos="2774">
          <p15:clr>
            <a:srgbClr val="A4A3A4"/>
          </p15:clr>
        </p15:guide>
        <p15:guide id="24" orient="horz" pos="863">
          <p15:clr>
            <a:srgbClr val="A4A3A4"/>
          </p15:clr>
        </p15:guide>
        <p15:guide id="25" pos="2922">
          <p15:clr>
            <a:srgbClr val="A4A3A4"/>
          </p15:clr>
        </p15:guide>
        <p15:guide id="26" pos="391">
          <p15:clr>
            <a:srgbClr val="A4A3A4"/>
          </p15:clr>
        </p15:guide>
        <p15:guide id="27" pos="3158">
          <p15:clr>
            <a:srgbClr val="A4A3A4"/>
          </p15:clr>
        </p15:guide>
        <p15:guide id="28" pos="5474">
          <p15:clr>
            <a:srgbClr val="A4A3A4"/>
          </p15:clr>
        </p15:guide>
        <p15:guide id="29" pos="3987">
          <p15:clr>
            <a:srgbClr val="A4A3A4"/>
          </p15:clr>
        </p15:guide>
        <p15:guide id="30" pos="218">
          <p15:clr>
            <a:srgbClr val="A4A3A4"/>
          </p15:clr>
        </p15:guide>
        <p15:guide id="31" pos="257">
          <p15:clr>
            <a:srgbClr val="A4A3A4"/>
          </p15:clr>
        </p15:guide>
        <p15:guide id="32" pos="5107">
          <p15:clr>
            <a:srgbClr val="A4A3A4"/>
          </p15:clr>
        </p15:guide>
        <p15:guide id="33" pos="5166">
          <p15:clr>
            <a:srgbClr val="A4A3A4"/>
          </p15:clr>
        </p15:guide>
        <p15:guide id="34" pos="48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 initials="A" lastIdx="64" clrIdx="0"/>
  <p:cmAuthor id="2" name="Jillian Baum"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464547"/>
    <a:srgbClr val="666666"/>
    <a:srgbClr val="B22746"/>
    <a:srgbClr val="A3C644"/>
    <a:srgbClr val="E6E6E6"/>
    <a:srgbClr val="CCCCCC"/>
    <a:srgbClr val="999999"/>
    <a:srgbClr val="2FC2D9"/>
    <a:srgbClr val="1A9CB0"/>
    <a:srgbClr val="44444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37" autoAdjust="0"/>
    <p:restoredTop sz="71858" autoAdjust="0"/>
  </p:normalViewPr>
  <p:slideViewPr>
    <p:cSldViewPr snapToGrid="0">
      <p:cViewPr varScale="1">
        <p:scale>
          <a:sx n="114" d="100"/>
          <a:sy n="114" d="100"/>
        </p:scale>
        <p:origin x="1428" y="102"/>
      </p:cViewPr>
      <p:guideLst>
        <p:guide orient="horz" pos="373"/>
        <p:guide orient="horz" pos="764"/>
        <p:guide orient="horz" pos="3544"/>
        <p:guide orient="horz" pos="2159"/>
        <p:guide orient="horz" pos="1374"/>
        <p:guide orient="horz" pos="3699"/>
        <p:guide orient="horz" pos="1151"/>
        <p:guide pos="3896"/>
        <p:guide pos="521"/>
        <p:guide pos="4211"/>
        <p:guide pos="7299"/>
        <p:guide pos="5316"/>
        <p:guide pos="291"/>
        <p:guide pos="343"/>
        <p:guide pos="6809"/>
        <p:guide pos="6888"/>
        <p:guide pos="647"/>
        <p:guide orient="horz" pos="280"/>
        <p:guide orient="horz" pos="573"/>
        <p:guide orient="horz" pos="2658"/>
        <p:guide orient="horz" pos="1619"/>
        <p:guide orient="horz" pos="1031"/>
        <p:guide orient="horz" pos="2774"/>
        <p:guide orient="horz" pos="863"/>
        <p:guide pos="2922"/>
        <p:guide pos="391"/>
        <p:guide pos="3158"/>
        <p:guide pos="5474"/>
        <p:guide pos="3987"/>
        <p:guide pos="218"/>
        <p:guide pos="257"/>
        <p:guide pos="5107"/>
        <p:guide pos="5166"/>
        <p:guide pos="48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4" d="100"/>
        <a:sy n="124"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8"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F5E9BF7-95E4-A242-BA1D-05FDCF603BE6}" type="datetime1">
              <a:rPr lang="en-US" smtClean="0"/>
              <a:t>8/24/2016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DDDC95D-4A3A-7D4E-AF7C-745F2732B14A}" type="slidenum">
              <a:rPr lang="en-US" smtClean="0"/>
              <a:t>‹#›</a:t>
            </a:fld>
            <a:endParaRPr lang="en-US"/>
          </a:p>
        </p:txBody>
      </p:sp>
    </p:spTree>
    <p:extLst>
      <p:ext uri="{BB962C8B-B14F-4D97-AF65-F5344CB8AC3E}">
        <p14:creationId xmlns:p14="http://schemas.microsoft.com/office/powerpoint/2010/main" val="30786456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5DBCB1-0306-AD41-9452-11E7C08D5C04}" type="datetime1">
              <a:rPr lang="en-US" smtClean="0"/>
              <a:t>8/24/2016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E90029-A909-AD4E-9775-A0D64990AD22}" type="slidenum">
              <a:rPr lang="en-US" smtClean="0"/>
              <a:t>‹#›</a:t>
            </a:fld>
            <a:endParaRPr lang="en-US"/>
          </a:p>
        </p:txBody>
      </p:sp>
    </p:spTree>
    <p:extLst>
      <p:ext uri="{BB962C8B-B14F-4D97-AF65-F5344CB8AC3E}">
        <p14:creationId xmlns:p14="http://schemas.microsoft.com/office/powerpoint/2010/main" val="518720818"/>
      </p:ext>
    </p:extLst>
  </p:cSld>
  <p:clrMap bg1="lt1" tx1="dk1" bg2="lt2" tx2="dk2" accent1="accent1" accent2="accent2" accent3="accent3" accent4="accent4" accent5="accent5" accent6="accent6" hlink="hlink" folHlink="folHlink"/>
  <p:hf hdr="0" ftr="0" dt="0"/>
  <p:notesStyle>
    <a:lvl1pPr marL="0" algn="l" defTabSz="342900" rtl="0" eaLnBrk="1" latinLnBrk="0" hangingPunct="1">
      <a:defRPr sz="900" kern="1200">
        <a:solidFill>
          <a:schemeClr val="tx1"/>
        </a:solidFill>
        <a:latin typeface="+mn-lt"/>
        <a:ea typeface="+mn-ea"/>
        <a:cs typeface="+mn-cs"/>
      </a:defRPr>
    </a:lvl1pPr>
    <a:lvl2pPr marL="342900" algn="l" defTabSz="342900" rtl="0" eaLnBrk="1" latinLnBrk="0" hangingPunct="1">
      <a:defRPr sz="900" kern="1200">
        <a:solidFill>
          <a:schemeClr val="tx1"/>
        </a:solidFill>
        <a:latin typeface="+mn-lt"/>
        <a:ea typeface="+mn-ea"/>
        <a:cs typeface="+mn-cs"/>
      </a:defRPr>
    </a:lvl2pPr>
    <a:lvl3pPr marL="685800" algn="l" defTabSz="342900" rtl="0" eaLnBrk="1" latinLnBrk="0" hangingPunct="1">
      <a:defRPr sz="900" kern="1200">
        <a:solidFill>
          <a:schemeClr val="tx1"/>
        </a:solidFill>
        <a:latin typeface="+mn-lt"/>
        <a:ea typeface="+mn-ea"/>
        <a:cs typeface="+mn-cs"/>
      </a:defRPr>
    </a:lvl3pPr>
    <a:lvl4pPr marL="1028700" algn="l" defTabSz="342900" rtl="0" eaLnBrk="1" latinLnBrk="0" hangingPunct="1">
      <a:defRPr sz="900" kern="1200">
        <a:solidFill>
          <a:schemeClr val="tx1"/>
        </a:solidFill>
        <a:latin typeface="+mn-lt"/>
        <a:ea typeface="+mn-ea"/>
        <a:cs typeface="+mn-cs"/>
      </a:defRPr>
    </a:lvl4pPr>
    <a:lvl5pPr marL="1371600" algn="l" defTabSz="342900" rtl="0" eaLnBrk="1" latinLnBrk="0" hangingPunct="1">
      <a:defRPr sz="900" kern="1200">
        <a:solidFill>
          <a:schemeClr val="tx1"/>
        </a:solidFill>
        <a:latin typeface="+mn-lt"/>
        <a:ea typeface="+mn-ea"/>
        <a:cs typeface="+mn-cs"/>
      </a:defRPr>
    </a:lvl5pPr>
    <a:lvl6pPr marL="1714500" algn="l" defTabSz="342900" rtl="0" eaLnBrk="1" latinLnBrk="0" hangingPunct="1">
      <a:defRPr sz="900" kern="1200">
        <a:solidFill>
          <a:schemeClr val="tx1"/>
        </a:solidFill>
        <a:latin typeface="+mn-lt"/>
        <a:ea typeface="+mn-ea"/>
        <a:cs typeface="+mn-cs"/>
      </a:defRPr>
    </a:lvl6pPr>
    <a:lvl7pPr marL="2057400" algn="l" defTabSz="342900" rtl="0" eaLnBrk="1" latinLnBrk="0" hangingPunct="1">
      <a:defRPr sz="900" kern="1200">
        <a:solidFill>
          <a:schemeClr val="tx1"/>
        </a:solidFill>
        <a:latin typeface="+mn-lt"/>
        <a:ea typeface="+mn-ea"/>
        <a:cs typeface="+mn-cs"/>
      </a:defRPr>
    </a:lvl7pPr>
    <a:lvl8pPr marL="2400300" algn="l" defTabSz="342900" rtl="0" eaLnBrk="1" latinLnBrk="0" hangingPunct="1">
      <a:defRPr sz="900" kern="1200">
        <a:solidFill>
          <a:schemeClr val="tx1"/>
        </a:solidFill>
        <a:latin typeface="+mn-lt"/>
        <a:ea typeface="+mn-ea"/>
        <a:cs typeface="+mn-cs"/>
      </a:defRPr>
    </a:lvl8pPr>
    <a:lvl9pPr marL="2743200" algn="l" defTabSz="3429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trove4j.sourceforge.net/"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hu-HU" dirty="0" smtClean="0"/>
          </a:p>
        </p:txBody>
      </p:sp>
      <p:sp>
        <p:nvSpPr>
          <p:cNvPr id="4" name="Slide Number Placeholder 3"/>
          <p:cNvSpPr>
            <a:spLocks noGrp="1"/>
          </p:cNvSpPr>
          <p:nvPr>
            <p:ph type="sldNum" sz="quarter" idx="10"/>
          </p:nvPr>
        </p:nvSpPr>
        <p:spPr/>
        <p:txBody>
          <a:bodyPr/>
          <a:lstStyle/>
          <a:p>
            <a:fld id="{7AE90029-A909-AD4E-9775-A0D64990AD22}" type="slidenum">
              <a:rPr lang="en-US" smtClean="0"/>
              <a:t>1</a:t>
            </a:fld>
            <a:endParaRPr lang="en-US"/>
          </a:p>
        </p:txBody>
      </p:sp>
    </p:spTree>
    <p:extLst>
      <p:ext uri="{BB962C8B-B14F-4D97-AF65-F5344CB8AC3E}">
        <p14:creationId xmlns:p14="http://schemas.microsoft.com/office/powerpoint/2010/main" val="12606099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JVM to eventually exhaust its memory and throw the dreaded </a:t>
            </a:r>
            <a:r>
              <a:rPr lang="en-US" dirty="0" err="1" smtClean="0"/>
              <a:t>OutOfMemoryError</a:t>
            </a:r>
            <a:r>
              <a:rPr lang="en-US" dirty="0" smtClean="0"/>
              <a:t>, which usually means you have to restart your JVM</a:t>
            </a:r>
            <a:endParaRPr lang="hu-H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-XX:-</a:t>
            </a:r>
            <a:r>
              <a:rPr lang="en-US" dirty="0" err="1" smtClean="0"/>
              <a:t>HeapDumpOnOutOfMemoryErro</a:t>
            </a:r>
            <a:r>
              <a:rPr lang="hu-HU" dirty="0" smtClean="0"/>
              <a:t>r</a:t>
            </a:r>
            <a:endParaRPr lang="en-US" dirty="0"/>
          </a:p>
        </p:txBody>
      </p:sp>
      <p:sp>
        <p:nvSpPr>
          <p:cNvPr id="4" name="Slide Number Placeholder 3"/>
          <p:cNvSpPr>
            <a:spLocks noGrp="1"/>
          </p:cNvSpPr>
          <p:nvPr>
            <p:ph type="sldNum" sz="quarter" idx="10"/>
          </p:nvPr>
        </p:nvSpPr>
        <p:spPr/>
        <p:txBody>
          <a:bodyPr/>
          <a:lstStyle/>
          <a:p>
            <a:fld id="{7AE90029-A909-AD4E-9775-A0D64990AD22}" type="slidenum">
              <a:rPr lang="en-US" smtClean="0"/>
              <a:t>13</a:t>
            </a:fld>
            <a:endParaRPr lang="en-US"/>
          </a:p>
        </p:txBody>
      </p:sp>
    </p:spTree>
    <p:extLst>
      <p:ext uri="{BB962C8B-B14F-4D97-AF65-F5344CB8AC3E}">
        <p14:creationId xmlns:p14="http://schemas.microsoft.com/office/powerpoint/2010/main" val="12478045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dirty="0" smtClean="0"/>
              <a:t>On the right the compiled code</a:t>
            </a:r>
          </a:p>
          <a:p>
            <a:pPr marL="0" marR="0" indent="0" algn="l" defTabSz="914400" rtl="0" eaLnBrk="1" fontAlgn="auto" latinLnBrk="0" hangingPunct="1">
              <a:lnSpc>
                <a:spcPct val="100000"/>
              </a:lnSpc>
              <a:spcBef>
                <a:spcPts val="0"/>
              </a:spcBef>
              <a:spcAft>
                <a:spcPts val="0"/>
              </a:spcAft>
              <a:buClrTx/>
              <a:buSzTx/>
              <a:buFontTx/>
              <a:buNone/>
              <a:tabLst/>
              <a:defRPr/>
            </a:pPr>
            <a:endParaRPr lang="hu-H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hu-HU" dirty="0" smtClean="0"/>
              <a:t>+ mention</a:t>
            </a:r>
            <a:r>
              <a:rPr lang="hu-HU" baseline="0" dirty="0" smtClean="0"/>
              <a:t> JIT (run-time compilation to reach better performance)</a:t>
            </a:r>
          </a:p>
          <a:p>
            <a:pPr marL="0" marR="0" indent="0" algn="l" defTabSz="914400" rtl="0" eaLnBrk="1" fontAlgn="auto" latinLnBrk="0" hangingPunct="1">
              <a:lnSpc>
                <a:spcPct val="100000"/>
              </a:lnSpc>
              <a:spcBef>
                <a:spcPts val="0"/>
              </a:spcBef>
              <a:spcAft>
                <a:spcPts val="0"/>
              </a:spcAft>
              <a:buClrTx/>
              <a:buSzTx/>
              <a:buFontTx/>
              <a:buNone/>
              <a:tabLst/>
              <a:defRPr/>
            </a:pPr>
            <a:endParaRPr lang="hu-H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AE90029-A909-AD4E-9775-A0D64990AD22}" type="slidenum">
              <a:rPr lang="en-US" smtClean="0"/>
              <a:t>15</a:t>
            </a:fld>
            <a:endParaRPr lang="en-US"/>
          </a:p>
        </p:txBody>
      </p:sp>
    </p:spTree>
    <p:extLst>
      <p:ext uri="{BB962C8B-B14F-4D97-AF65-F5344CB8AC3E}">
        <p14:creationId xmlns:p14="http://schemas.microsoft.com/office/powerpoint/2010/main" val="10705342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2400" dirty="0" smtClean="0"/>
              <a:t>Avoid iterator</a:t>
            </a:r>
            <a:endParaRPr lang="hu-HU" sz="2400" dirty="0" smtClean="0"/>
          </a:p>
          <a:p>
            <a:r>
              <a:rPr lang="en-US" sz="2200" dirty="0" smtClean="0"/>
              <a:t>A common source of garbage are Iterators</a:t>
            </a:r>
            <a:endParaRPr lang="hu-HU" sz="2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hu-HU"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hu-HU"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AE90029-A909-AD4E-9775-A0D64990AD22}" type="slidenum">
              <a:rPr lang="en-US" smtClean="0"/>
              <a:t>16</a:t>
            </a:fld>
            <a:endParaRPr lang="en-US"/>
          </a:p>
        </p:txBody>
      </p:sp>
    </p:spTree>
    <p:extLst>
      <p:ext uri="{BB962C8B-B14F-4D97-AF65-F5344CB8AC3E}">
        <p14:creationId xmlns:p14="http://schemas.microsoft.com/office/powerpoint/2010/main" val="28089198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hu-HU" sz="900" b="0" i="0" kern="1200" dirty="0" smtClean="0">
                <a:solidFill>
                  <a:schemeClr val="tx1"/>
                </a:solidFill>
                <a:effectLst/>
                <a:latin typeface="+mn-lt"/>
                <a:ea typeface="+mn-ea"/>
                <a:cs typeface="+mn-cs"/>
              </a:rPr>
              <a:t>In Java that collections</a:t>
            </a:r>
            <a:r>
              <a:rPr lang="hu-HU" sz="900" b="0" i="0" kern="1200" baseline="0" dirty="0" smtClean="0">
                <a:solidFill>
                  <a:schemeClr val="tx1"/>
                </a:solidFill>
                <a:effectLst/>
                <a:latin typeface="+mn-lt"/>
                <a:ea typeface="+mn-ea"/>
                <a:cs typeface="+mn-cs"/>
              </a:rPr>
              <a:t> framewrok cannot be used on primitive types.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hu-HU" sz="900" b="0" i="0" kern="1200" baseline="0" dirty="0" smtClean="0">
                <a:solidFill>
                  <a:schemeClr val="tx1"/>
                </a:solidFill>
                <a:effectLst/>
                <a:latin typeface="+mn-lt"/>
                <a:ea typeface="+mn-ea"/>
                <a:cs typeface="+mn-cs"/>
              </a:rPr>
              <a:t>Use arrays or use a special library for primitive types (like </a:t>
            </a:r>
            <a:r>
              <a:rPr lang="en-US" sz="900" b="0" i="0" u="sng" kern="1200" dirty="0" smtClean="0">
                <a:solidFill>
                  <a:schemeClr val="tx1"/>
                </a:solidFill>
                <a:effectLst/>
                <a:latin typeface="+mn-lt"/>
                <a:ea typeface="+mn-ea"/>
                <a:cs typeface="+mn-cs"/>
                <a:hlinkClick r:id="rId3"/>
              </a:rPr>
              <a:t>trove4j</a:t>
            </a:r>
            <a:r>
              <a:rPr lang="hu-HU" sz="900" b="0" i="0" u="sng" kern="1200" dirty="0" smtClean="0">
                <a:solidFill>
                  <a:schemeClr val="tx1"/>
                </a:solidFill>
                <a:effectLst/>
                <a:latin typeface="+mn-lt"/>
                <a:ea typeface="+mn-ea"/>
                <a:cs typeface="+mn-cs"/>
              </a:rPr>
              <a:t>)</a:t>
            </a:r>
            <a:endParaRPr lang="hu-HU" sz="9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hu-HU" sz="9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hu-HU" sz="9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hu-HU" sz="9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AE90029-A909-AD4E-9775-A0D64990AD22}" type="slidenum">
              <a:rPr lang="en-US" smtClean="0"/>
              <a:t>17</a:t>
            </a:fld>
            <a:endParaRPr lang="en-US"/>
          </a:p>
        </p:txBody>
      </p:sp>
    </p:spTree>
    <p:extLst>
      <p:ext uri="{BB962C8B-B14F-4D97-AF65-F5344CB8AC3E}">
        <p14:creationId xmlns:p14="http://schemas.microsoft.com/office/powerpoint/2010/main" val="29396730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fontAlgn="base"/>
            <a:r>
              <a:rPr lang="en-US" sz="900" b="0" i="0" kern="1200" dirty="0" smtClean="0">
                <a:solidFill>
                  <a:schemeClr val="tx1"/>
                </a:solidFill>
                <a:effectLst/>
                <a:latin typeface="+mn-lt"/>
                <a:ea typeface="+mn-ea"/>
                <a:cs typeface="+mn-cs"/>
              </a:rPr>
              <a:t>Boolean a1 = true; // ... syntax sugar for:</a:t>
            </a:r>
          </a:p>
          <a:p>
            <a:pPr rtl="0" fontAlgn="base"/>
            <a:r>
              <a:rPr lang="en-US" sz="900" b="0" i="0" kern="1200" dirty="0" smtClean="0">
                <a:solidFill>
                  <a:schemeClr val="tx1"/>
                </a:solidFill>
                <a:effectLst/>
                <a:latin typeface="+mn-lt"/>
                <a:ea typeface="+mn-ea"/>
                <a:cs typeface="+mn-cs"/>
              </a:rPr>
              <a:t>Boolean a2 = </a:t>
            </a:r>
            <a:r>
              <a:rPr lang="en-US" sz="900" b="0" i="0" kern="1200" dirty="0" err="1" smtClean="0">
                <a:solidFill>
                  <a:schemeClr val="tx1"/>
                </a:solidFill>
                <a:effectLst/>
                <a:latin typeface="+mn-lt"/>
                <a:ea typeface="+mn-ea"/>
                <a:cs typeface="+mn-cs"/>
              </a:rPr>
              <a:t>Boolean.valueOf</a:t>
            </a:r>
            <a:r>
              <a:rPr lang="en-US" sz="900" b="0" i="0" kern="1200" dirty="0" smtClean="0">
                <a:solidFill>
                  <a:schemeClr val="tx1"/>
                </a:solidFill>
                <a:effectLst/>
                <a:latin typeface="+mn-lt"/>
                <a:ea typeface="+mn-ea"/>
                <a:cs typeface="+mn-cs"/>
              </a:rPr>
              <a:t>(true);</a:t>
            </a:r>
          </a:p>
          <a:p>
            <a:pPr rtl="0" fontAlgn="base"/>
            <a:r>
              <a:rPr lang="en-US" sz="900" b="0" i="0" kern="1200" dirty="0" smtClean="0">
                <a:solidFill>
                  <a:schemeClr val="tx1"/>
                </a:solidFill>
                <a:effectLst/>
                <a:latin typeface="+mn-lt"/>
                <a:ea typeface="+mn-ea"/>
                <a:cs typeface="+mn-cs"/>
              </a:rPr>
              <a:t> </a:t>
            </a:r>
          </a:p>
          <a:p>
            <a:pPr rtl="0" fontAlgn="base"/>
            <a:r>
              <a:rPr lang="en-US" sz="900" b="0" i="0" kern="1200" dirty="0" smtClean="0">
                <a:solidFill>
                  <a:schemeClr val="tx1"/>
                </a:solidFill>
                <a:effectLst/>
                <a:latin typeface="+mn-lt"/>
                <a:ea typeface="+mn-ea"/>
                <a:cs typeface="+mn-cs"/>
              </a:rPr>
              <a:t>Byte b1 = (byte) 123; // ... syntax sugar for:</a:t>
            </a:r>
          </a:p>
          <a:p>
            <a:pPr rtl="0" fontAlgn="base"/>
            <a:r>
              <a:rPr lang="en-US" sz="900" b="0" i="0" kern="1200" dirty="0" smtClean="0">
                <a:solidFill>
                  <a:schemeClr val="tx1"/>
                </a:solidFill>
                <a:effectLst/>
                <a:latin typeface="+mn-lt"/>
                <a:ea typeface="+mn-ea"/>
                <a:cs typeface="+mn-cs"/>
              </a:rPr>
              <a:t>Byte b2 = </a:t>
            </a:r>
            <a:r>
              <a:rPr lang="en-US" sz="900" b="0" i="0" kern="1200" dirty="0" err="1" smtClean="0">
                <a:solidFill>
                  <a:schemeClr val="tx1"/>
                </a:solidFill>
                <a:effectLst/>
                <a:latin typeface="+mn-lt"/>
                <a:ea typeface="+mn-ea"/>
                <a:cs typeface="+mn-cs"/>
              </a:rPr>
              <a:t>Byte.valueOf</a:t>
            </a:r>
            <a:r>
              <a:rPr lang="en-US" sz="900" b="0" i="0" kern="1200" dirty="0" smtClean="0">
                <a:solidFill>
                  <a:schemeClr val="tx1"/>
                </a:solidFill>
                <a:effectLst/>
                <a:latin typeface="+mn-lt"/>
                <a:ea typeface="+mn-ea"/>
                <a:cs typeface="+mn-cs"/>
              </a:rPr>
              <a:t>((byte) 123);</a:t>
            </a:r>
          </a:p>
          <a:p>
            <a:pPr marL="0" marR="0" indent="0" algn="l" defTabSz="914400" rtl="0" eaLnBrk="1" fontAlgn="auto" latinLnBrk="0" hangingPunct="1">
              <a:lnSpc>
                <a:spcPct val="100000"/>
              </a:lnSpc>
              <a:spcBef>
                <a:spcPts val="0"/>
              </a:spcBef>
              <a:spcAft>
                <a:spcPts val="0"/>
              </a:spcAft>
              <a:buClrTx/>
              <a:buSzTx/>
              <a:buFontTx/>
              <a:buNone/>
              <a:tabLst/>
              <a:defRPr/>
            </a:pPr>
            <a:endParaRPr lang="hu-HU" sz="9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AE90029-A909-AD4E-9775-A0D64990AD22}" type="slidenum">
              <a:rPr lang="en-US" smtClean="0"/>
              <a:t>18</a:t>
            </a:fld>
            <a:endParaRPr lang="en-US"/>
          </a:p>
        </p:txBody>
      </p:sp>
    </p:spTree>
    <p:extLst>
      <p:ext uri="{BB962C8B-B14F-4D97-AF65-F5344CB8AC3E}">
        <p14:creationId xmlns:p14="http://schemas.microsoft.com/office/powerpoint/2010/main" val="13450510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AE90029-A909-AD4E-9775-A0D64990AD22}" type="slidenum">
              <a:rPr lang="en-US" smtClean="0"/>
              <a:t>19</a:t>
            </a:fld>
            <a:endParaRPr lang="en-US"/>
          </a:p>
        </p:txBody>
      </p:sp>
    </p:spTree>
    <p:extLst>
      <p:ext uri="{BB962C8B-B14F-4D97-AF65-F5344CB8AC3E}">
        <p14:creationId xmlns:p14="http://schemas.microsoft.com/office/powerpoint/2010/main" val="19895645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hu-HU" dirty="0" smtClean="0"/>
              <a:t>Topics</a:t>
            </a:r>
            <a:r>
              <a:rPr lang="hu-HU" baseline="0" dirty="0" smtClean="0"/>
              <a:t> not touched:</a:t>
            </a:r>
          </a:p>
          <a:p>
            <a:pPr marL="514350" marR="0" lvl="1" indent="-171450" algn="l" defTabSz="914400" rtl="0" eaLnBrk="1" fontAlgn="auto" latinLnBrk="0" hangingPunct="1">
              <a:lnSpc>
                <a:spcPct val="100000"/>
              </a:lnSpc>
              <a:spcBef>
                <a:spcPts val="0"/>
              </a:spcBef>
              <a:spcAft>
                <a:spcPts val="0"/>
              </a:spcAft>
              <a:buClrTx/>
              <a:buSzTx/>
              <a:buFontTx/>
              <a:buChar char="-"/>
              <a:tabLst/>
              <a:defRPr/>
            </a:pPr>
            <a:r>
              <a:rPr lang="hu-HU" baseline="0" dirty="0" smtClean="0"/>
              <a:t>Concurrency</a:t>
            </a:r>
          </a:p>
          <a:p>
            <a:pPr marL="514350" marR="0" lvl="1" indent="-171450" algn="l" defTabSz="914400" rtl="0" eaLnBrk="1" fontAlgn="auto" latinLnBrk="0" hangingPunct="1">
              <a:lnSpc>
                <a:spcPct val="100000"/>
              </a:lnSpc>
              <a:spcBef>
                <a:spcPts val="0"/>
              </a:spcBef>
              <a:spcAft>
                <a:spcPts val="0"/>
              </a:spcAft>
              <a:buClrTx/>
              <a:buSzTx/>
              <a:buFontTx/>
              <a:buChar char="-"/>
              <a:tabLst/>
              <a:defRPr/>
            </a:pPr>
            <a:r>
              <a:rPr lang="hu-HU" baseline="0" dirty="0" smtClean="0"/>
              <a:t>Algorithms</a:t>
            </a:r>
          </a:p>
          <a:p>
            <a:pPr marL="514350" marR="0" lvl="1" indent="-171450" algn="l" defTabSz="914400" rtl="0" eaLnBrk="1" fontAlgn="auto" latinLnBrk="0" hangingPunct="1">
              <a:lnSpc>
                <a:spcPct val="100000"/>
              </a:lnSpc>
              <a:spcBef>
                <a:spcPts val="0"/>
              </a:spcBef>
              <a:spcAft>
                <a:spcPts val="0"/>
              </a:spcAft>
              <a:buClrTx/>
              <a:buSzTx/>
              <a:buFontTx/>
              <a:buChar char="-"/>
              <a:tabLst/>
              <a:defRPr/>
            </a:pPr>
            <a:r>
              <a:rPr lang="hu-HU" baseline="0" dirty="0" smtClean="0"/>
              <a:t>Network</a:t>
            </a:r>
          </a:p>
          <a:p>
            <a:pPr marL="514350" marR="0" lvl="1" indent="-171450" algn="l" defTabSz="914400" rtl="0" eaLnBrk="1" fontAlgn="auto" latinLnBrk="0" hangingPunct="1">
              <a:lnSpc>
                <a:spcPct val="100000"/>
              </a:lnSpc>
              <a:spcBef>
                <a:spcPts val="0"/>
              </a:spcBef>
              <a:spcAft>
                <a:spcPts val="0"/>
              </a:spcAft>
              <a:buClrTx/>
              <a:buSzTx/>
              <a:buFontTx/>
              <a:buChar char="-"/>
              <a:tabLst/>
              <a:defRPr/>
            </a:pPr>
            <a:r>
              <a:rPr lang="hu-HU" baseline="0" dirty="0" smtClean="0"/>
              <a:t>Scalability</a:t>
            </a:r>
            <a:endParaRPr lang="en-US" dirty="0"/>
          </a:p>
        </p:txBody>
      </p:sp>
      <p:sp>
        <p:nvSpPr>
          <p:cNvPr id="4" name="Slide Number Placeholder 3"/>
          <p:cNvSpPr>
            <a:spLocks noGrp="1"/>
          </p:cNvSpPr>
          <p:nvPr>
            <p:ph type="sldNum" sz="quarter" idx="10"/>
          </p:nvPr>
        </p:nvSpPr>
        <p:spPr/>
        <p:txBody>
          <a:bodyPr/>
          <a:lstStyle/>
          <a:p>
            <a:fld id="{7AE90029-A909-AD4E-9775-A0D64990AD22}" type="slidenum">
              <a:rPr lang="en-US" smtClean="0"/>
              <a:t>20</a:t>
            </a:fld>
            <a:endParaRPr lang="en-US"/>
          </a:p>
        </p:txBody>
      </p:sp>
    </p:spTree>
    <p:extLst>
      <p:ext uri="{BB962C8B-B14F-4D97-AF65-F5344CB8AC3E}">
        <p14:creationId xmlns:p14="http://schemas.microsoft.com/office/powerpoint/2010/main" val="15164709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dirty="0" smtClean="0"/>
              <a:t>Tools: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hu-HU" dirty="0" smtClean="0"/>
              <a:t>JMH</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hu-HU" dirty="0" smtClean="0"/>
              <a:t>Jvisual VM</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hu-HU" dirty="0" smtClean="0"/>
              <a:t>Jprofiler</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hu-HU" dirty="0" smtClean="0"/>
              <a:t>Heap analyzer</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hu-HU"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dirty="0"/>
          </a:p>
        </p:txBody>
      </p:sp>
      <p:sp>
        <p:nvSpPr>
          <p:cNvPr id="4" name="Slide Number Placeholder 3"/>
          <p:cNvSpPr>
            <a:spLocks noGrp="1"/>
          </p:cNvSpPr>
          <p:nvPr>
            <p:ph type="sldNum" sz="quarter" idx="10"/>
          </p:nvPr>
        </p:nvSpPr>
        <p:spPr/>
        <p:txBody>
          <a:bodyPr/>
          <a:lstStyle/>
          <a:p>
            <a:fld id="{7AE90029-A909-AD4E-9775-A0D64990AD22}" type="slidenum">
              <a:rPr lang="en-US" smtClean="0"/>
              <a:t>21</a:t>
            </a:fld>
            <a:endParaRPr lang="en-US"/>
          </a:p>
        </p:txBody>
      </p:sp>
    </p:spTree>
    <p:extLst>
      <p:ext uri="{BB962C8B-B14F-4D97-AF65-F5344CB8AC3E}">
        <p14:creationId xmlns:p14="http://schemas.microsoft.com/office/powerpoint/2010/main" val="34491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AE90029-A909-AD4E-9775-A0D64990AD22}" type="slidenum">
              <a:rPr lang="en-US" smtClean="0"/>
              <a:t>22</a:t>
            </a:fld>
            <a:endParaRPr lang="en-US"/>
          </a:p>
        </p:txBody>
      </p:sp>
    </p:spTree>
    <p:extLst>
      <p:ext uri="{BB962C8B-B14F-4D97-AF65-F5344CB8AC3E}">
        <p14:creationId xmlns:p14="http://schemas.microsoft.com/office/powerpoint/2010/main" val="21244883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hu-HU" dirty="0" smtClean="0"/>
          </a:p>
        </p:txBody>
      </p:sp>
      <p:sp>
        <p:nvSpPr>
          <p:cNvPr id="4" name="Slide Number Placeholder 3"/>
          <p:cNvSpPr>
            <a:spLocks noGrp="1"/>
          </p:cNvSpPr>
          <p:nvPr>
            <p:ph type="sldNum" sz="quarter" idx="10"/>
          </p:nvPr>
        </p:nvSpPr>
        <p:spPr/>
        <p:txBody>
          <a:bodyPr/>
          <a:lstStyle/>
          <a:p>
            <a:fld id="{7AE90029-A909-AD4E-9775-A0D64990AD22}" type="slidenum">
              <a:rPr lang="en-US" smtClean="0"/>
              <a:t>23</a:t>
            </a:fld>
            <a:endParaRPr lang="en-US"/>
          </a:p>
        </p:txBody>
      </p:sp>
    </p:spTree>
    <p:extLst>
      <p:ext uri="{BB962C8B-B14F-4D97-AF65-F5344CB8AC3E}">
        <p14:creationId xmlns:p14="http://schemas.microsoft.com/office/powerpoint/2010/main" val="1859680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AE90029-A909-AD4E-9775-A0D64990AD22}" type="slidenum">
              <a:rPr lang="en-US" smtClean="0"/>
              <a:t>2</a:t>
            </a:fld>
            <a:endParaRPr lang="en-US"/>
          </a:p>
        </p:txBody>
      </p:sp>
    </p:spTree>
    <p:extLst>
      <p:ext uri="{BB962C8B-B14F-4D97-AF65-F5344CB8AC3E}">
        <p14:creationId xmlns:p14="http://schemas.microsoft.com/office/powerpoint/2010/main" val="1099663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http://www.bloomberg.com/news/articles/2012-08-02/knight-shows-how-to-lose-440-million-in-30-minutes</a:t>
            </a:r>
            <a:endParaRPr lang="hu-H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hu-HU" dirty="0" smtClean="0"/>
              <a:t>http://www.bloomberg.com/news/articles/2012-11-28/getco-proposes-buying-knight-capital-at-3-50-a-share</a:t>
            </a:r>
          </a:p>
          <a:p>
            <a:pPr marL="0" marR="0" indent="0" algn="l" defTabSz="914400" rtl="0" eaLnBrk="1" fontAlgn="auto" latinLnBrk="0" hangingPunct="1">
              <a:lnSpc>
                <a:spcPct val="100000"/>
              </a:lnSpc>
              <a:spcBef>
                <a:spcPts val="0"/>
              </a:spcBef>
              <a:spcAft>
                <a:spcPts val="0"/>
              </a:spcAft>
              <a:buClrTx/>
              <a:buSzTx/>
              <a:buFontTx/>
              <a:buNone/>
              <a:tabLst/>
              <a:defRPr/>
            </a:pPr>
            <a:endParaRPr lang="hu-H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2012, Knight Capital’s computers started to fail in the worst possible way. Instead of shutting down gracefully, they began issuing commands to buy and sell securities. The orders were queued up to be executed over the coming weeks, but the errant computers dumped them on the market all at once, causing a buying and selling frenzy like a clerk who’d gone insane.</a:t>
            </a:r>
            <a:endParaRPr lang="hu-HU"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hu-HU"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AE90029-A909-AD4E-9775-A0D64990AD22}" type="slidenum">
              <a:rPr lang="en-US" smtClean="0"/>
              <a:t>3</a:t>
            </a:fld>
            <a:endParaRPr lang="en-US"/>
          </a:p>
        </p:txBody>
      </p:sp>
    </p:spTree>
    <p:extLst>
      <p:ext uri="{BB962C8B-B14F-4D97-AF65-F5344CB8AC3E}">
        <p14:creationId xmlns:p14="http://schemas.microsoft.com/office/powerpoint/2010/main" val="2432822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hu-HU" dirty="0" smtClean="0"/>
              <a:t>Also mention</a:t>
            </a:r>
            <a:r>
              <a:rPr lang="hu-HU" baseline="0" dirty="0" smtClean="0"/>
              <a:t> 80% of the bugs caused by 20% pattern</a:t>
            </a:r>
          </a:p>
          <a:p>
            <a:pPr marL="171450" indent="-171450">
              <a:buFontTx/>
              <a:buChar char="-"/>
            </a:pPr>
            <a:r>
              <a:rPr lang="hu-HU" baseline="0" dirty="0" smtClean="0"/>
              <a:t>Metrix are important</a:t>
            </a:r>
            <a:endParaRPr lang="en-US" dirty="0"/>
          </a:p>
        </p:txBody>
      </p:sp>
      <p:sp>
        <p:nvSpPr>
          <p:cNvPr id="4" name="Slide Number Placeholder 3"/>
          <p:cNvSpPr>
            <a:spLocks noGrp="1"/>
          </p:cNvSpPr>
          <p:nvPr>
            <p:ph type="sldNum" sz="quarter" idx="10"/>
          </p:nvPr>
        </p:nvSpPr>
        <p:spPr/>
        <p:txBody>
          <a:bodyPr/>
          <a:lstStyle/>
          <a:p>
            <a:fld id="{7AE90029-A909-AD4E-9775-A0D64990AD22}" type="slidenum">
              <a:rPr lang="en-US" smtClean="0"/>
              <a:t>4</a:t>
            </a:fld>
            <a:endParaRPr lang="en-US"/>
          </a:p>
        </p:txBody>
      </p:sp>
    </p:spTree>
    <p:extLst>
      <p:ext uri="{BB962C8B-B14F-4D97-AF65-F5344CB8AC3E}">
        <p14:creationId xmlns:p14="http://schemas.microsoft.com/office/powerpoint/2010/main" val="958205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hu-HU" dirty="0" smtClean="0">
                <a:solidFill>
                  <a:srgbClr val="444444"/>
                </a:solidFill>
              </a:rPr>
              <a:t>Bad using of existing API</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hu-HU" dirty="0" smtClean="0"/>
              <a:t>google-ing</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hu-HU" dirty="0" smtClean="0"/>
              <a:t>Use</a:t>
            </a:r>
            <a:r>
              <a:rPr lang="hu-HU" baseline="0" dirty="0" smtClean="0"/>
              <a:t> a solution in a wrong way</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fld id="{7AE90029-A909-AD4E-9775-A0D64990AD22}" type="slidenum">
              <a:rPr lang="en-US" smtClean="0"/>
              <a:t>6</a:t>
            </a:fld>
            <a:endParaRPr lang="en-US"/>
          </a:p>
        </p:txBody>
      </p:sp>
    </p:spTree>
    <p:extLst>
      <p:ext uri="{BB962C8B-B14F-4D97-AF65-F5344CB8AC3E}">
        <p14:creationId xmlns:p14="http://schemas.microsoft.com/office/powerpoint/2010/main" val="2464941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dirty="0" smtClean="0"/>
              <a:t>Tools: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hu-HU" baseline="0" dirty="0" smtClean="0"/>
              <a:t>Lazy associations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hu-HU" baseline="0" dirty="0" smtClean="0"/>
              <a:t>Tuning fetch strategies</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hu-HU" baseline="0"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dirty="0"/>
          </a:p>
        </p:txBody>
      </p:sp>
      <p:sp>
        <p:nvSpPr>
          <p:cNvPr id="4" name="Slide Number Placeholder 3"/>
          <p:cNvSpPr>
            <a:spLocks noGrp="1"/>
          </p:cNvSpPr>
          <p:nvPr>
            <p:ph type="sldNum" sz="quarter" idx="10"/>
          </p:nvPr>
        </p:nvSpPr>
        <p:spPr/>
        <p:txBody>
          <a:bodyPr/>
          <a:lstStyle/>
          <a:p>
            <a:fld id="{7AE90029-A909-AD4E-9775-A0D64990AD22}" type="slidenum">
              <a:rPr lang="en-US" smtClean="0"/>
              <a:t>8</a:t>
            </a:fld>
            <a:endParaRPr lang="en-US"/>
          </a:p>
        </p:txBody>
      </p:sp>
    </p:spTree>
    <p:extLst>
      <p:ext uri="{BB962C8B-B14F-4D97-AF65-F5344CB8AC3E}">
        <p14:creationId xmlns:p14="http://schemas.microsoft.com/office/powerpoint/2010/main" val="1719508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hu-HU" dirty="0" smtClean="0">
                <a:solidFill>
                  <a:srgbClr val="444444"/>
                </a:solidFill>
              </a:rPr>
              <a:t>No cacheing</a:t>
            </a:r>
          </a:p>
          <a:p>
            <a:pPr marL="0" indent="0">
              <a:buFont typeface="Arial" panose="020B0604020202020204" pitchFamily="34" charset="0"/>
              <a:buNone/>
            </a:pPr>
            <a:r>
              <a:rPr lang="en-US" dirty="0" smtClean="0"/>
              <a:t>Unless you have specific reasons not to cache, you should be caching</a:t>
            </a:r>
            <a:endParaRPr lang="hu-HU" dirty="0" smtClean="0"/>
          </a:p>
          <a:p>
            <a:pPr marL="0" indent="0">
              <a:buFont typeface="Arial" panose="020B0604020202020204" pitchFamily="34" charset="0"/>
              <a:buNone/>
            </a:pPr>
            <a:endParaRPr lang="hu-HU" dirty="0" smtClean="0"/>
          </a:p>
          <a:p>
            <a:pPr marL="171450" indent="-171450">
              <a:buFont typeface="Arial" panose="020B0604020202020204" pitchFamily="34" charset="0"/>
              <a:buChar char="•"/>
            </a:pPr>
            <a:r>
              <a:rPr lang="hu-HU" dirty="0" smtClean="0">
                <a:solidFill>
                  <a:srgbClr val="444444"/>
                </a:solidFill>
              </a:rPr>
              <a:t>Configurare caching</a:t>
            </a:r>
          </a:p>
          <a:p>
            <a:pPr marL="171450" indent="-171450">
              <a:buFontTx/>
              <a:buChar char="-"/>
            </a:pPr>
            <a:r>
              <a:rPr lang="hu-HU" dirty="0" smtClean="0">
                <a:solidFill>
                  <a:srgbClr val="444444"/>
                </a:solidFill>
              </a:rPr>
              <a:t>Cache</a:t>
            </a:r>
            <a:r>
              <a:rPr lang="hu-HU" baseline="0" dirty="0" smtClean="0">
                <a:solidFill>
                  <a:srgbClr val="444444"/>
                </a:solidFill>
              </a:rPr>
              <a:t> with fixed size -&gt; optimize it</a:t>
            </a:r>
            <a:endParaRPr lang="hu-HU" dirty="0" smtClean="0">
              <a:solidFill>
                <a:srgbClr val="444444"/>
              </a:solidFill>
            </a:endParaRPr>
          </a:p>
          <a:p>
            <a:pPr marL="171450" indent="-171450">
              <a:buFontTx/>
              <a:buChar char="-"/>
            </a:pPr>
            <a:endParaRPr lang="hu-HU" dirty="0" smtClean="0">
              <a:solidFill>
                <a:srgbClr val="444444"/>
              </a:solidFill>
            </a:endParaRPr>
          </a:p>
          <a:p>
            <a:pPr marL="0" indent="0">
              <a:buFont typeface="Arial" panose="020B0604020202020204" pitchFamily="34" charset="0"/>
              <a:buNone/>
            </a:pPr>
            <a:endParaRPr lang="hu-HU" dirty="0" smtClean="0">
              <a:solidFill>
                <a:srgbClr val="444444"/>
              </a:solidFill>
            </a:endParaRPr>
          </a:p>
          <a:p>
            <a:pPr marL="285750" indent="-285750">
              <a:buFont typeface="Arial" panose="020B0604020202020204" pitchFamily="34" charset="0"/>
              <a:buChar char="•"/>
            </a:pPr>
            <a:r>
              <a:rPr lang="hu-HU" dirty="0" smtClean="0">
                <a:solidFill>
                  <a:srgbClr val="444444"/>
                </a:solidFill>
              </a:rPr>
              <a:t>Distributes caches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performance challenge is to balance your distributed caching behavior with your business rules: try to opt for the loosest distribution strategy that satisfies your business requirements</a:t>
            </a:r>
            <a:r>
              <a:rPr lang="hu-HU" dirty="0" smtClean="0"/>
              <a:t> (example: Facebook</a:t>
            </a:r>
            <a:r>
              <a:rPr lang="hu-HU" baseline="0" dirty="0" smtClean="0"/>
              <a:t> posts)</a:t>
            </a:r>
          </a:p>
          <a:p>
            <a:pPr marL="0" marR="0" indent="0" algn="l" defTabSz="914400" rtl="0" eaLnBrk="1" fontAlgn="auto" latinLnBrk="0" hangingPunct="1">
              <a:lnSpc>
                <a:spcPct val="100000"/>
              </a:lnSpc>
              <a:spcBef>
                <a:spcPts val="0"/>
              </a:spcBef>
              <a:spcAft>
                <a:spcPts val="0"/>
              </a:spcAft>
              <a:buClrTx/>
              <a:buSzTx/>
              <a:buFontTx/>
              <a:buNone/>
              <a:tabLst/>
              <a:defRPr/>
            </a:pPr>
            <a:r>
              <a:rPr lang="hu-HU" baseline="0" dirty="0" smtClean="0"/>
              <a:t>This is the 2nd level cache in Hibernate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AE90029-A909-AD4E-9775-A0D64990AD22}" type="slidenum">
              <a:rPr lang="en-US" smtClean="0"/>
              <a:t>9</a:t>
            </a:fld>
            <a:endParaRPr lang="en-US"/>
          </a:p>
        </p:txBody>
      </p:sp>
    </p:spTree>
    <p:extLst>
      <p:ext uri="{BB962C8B-B14F-4D97-AF65-F5344CB8AC3E}">
        <p14:creationId xmlns:p14="http://schemas.microsoft.com/office/powerpoint/2010/main" val="2168583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dirty="0" smtClean="0"/>
              <a:t>Size</a:t>
            </a:r>
            <a:r>
              <a:rPr lang="hu-HU" baseline="0" dirty="0" smtClean="0"/>
              <a:t> of pool: too much load to the database vs performance of the app</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AE90029-A909-AD4E-9775-A0D64990AD22}" type="slidenum">
              <a:rPr lang="en-US" smtClean="0"/>
              <a:t>10</a:t>
            </a:fld>
            <a:endParaRPr lang="en-US"/>
          </a:p>
        </p:txBody>
      </p:sp>
    </p:spTree>
    <p:extLst>
      <p:ext uri="{BB962C8B-B14F-4D97-AF65-F5344CB8AC3E}">
        <p14:creationId xmlns:p14="http://schemas.microsoft.com/office/powerpoint/2010/main" val="29074468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Managed </a:t>
            </a:r>
            <a:r>
              <a:rPr lang="hu-HU" dirty="0" smtClean="0"/>
              <a:t>memory: </a:t>
            </a:r>
            <a:r>
              <a:rPr lang="en-US" dirty="0" smtClean="0"/>
              <a:t>JVM in this case, </a:t>
            </a:r>
            <a:r>
              <a:rPr lang="hu-HU" dirty="0" smtClean="0"/>
              <a:t>n</a:t>
            </a:r>
            <a:r>
              <a:rPr lang="en-US" dirty="0" err="1" smtClean="0"/>
              <a:t>ot</a:t>
            </a:r>
            <a:r>
              <a:rPr lang="en-US" dirty="0" smtClean="0"/>
              <a:t> the programmer. </a:t>
            </a:r>
            <a:endParaRPr lang="hu-HU"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hu-H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2-3 gigabyte heap this might be 3-5 seconds, </a:t>
            </a:r>
            <a:endParaRPr lang="hu-H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30-gigabyte head this could be more on the order of 30 seconds</a:t>
            </a:r>
            <a:endParaRPr lang="hu-HU"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hu-H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hu-HU" dirty="0" smtClean="0"/>
              <a:t>Solutions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dirty="0" smtClean="0"/>
              <a:t>Concurrent Mark Sweep (CMS) garbage collection strategy</a:t>
            </a:r>
            <a:endParaRPr lang="hu-HU"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dirty="0" smtClean="0"/>
              <a:t>G1 garbage collection strategy</a:t>
            </a:r>
            <a:r>
              <a:rPr lang="hu-HU" dirty="0" smtClean="0"/>
              <a:t> (</a:t>
            </a:r>
            <a:r>
              <a:rPr lang="en-US" sz="900" b="0" i="0" kern="1200" dirty="0" smtClean="0">
                <a:solidFill>
                  <a:schemeClr val="tx1"/>
                </a:solidFill>
                <a:effectLst/>
                <a:latin typeface="+mn-lt"/>
                <a:ea typeface="+mn-ea"/>
                <a:cs typeface="+mn-cs"/>
              </a:rPr>
              <a:t>Java 7 Update 9 </a:t>
            </a:r>
            <a:r>
              <a:rPr lang="hu-HU" sz="900" b="0" i="0" kern="1200" dirty="0" smtClean="0">
                <a:solidFill>
                  <a:schemeClr val="tx1"/>
                </a:solidFill>
                <a:effectLst/>
                <a:latin typeface="+mn-lt"/>
                <a:ea typeface="+mn-ea"/>
                <a:cs typeface="+mn-cs"/>
              </a:rPr>
              <a:t>)</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hu-HU" sz="900" b="0" i="0" kern="1200" dirty="0" smtClean="0">
                <a:solidFill>
                  <a:schemeClr val="tx1"/>
                </a:solidFill>
                <a:effectLst/>
                <a:latin typeface="+mn-lt"/>
                <a:ea typeface="+mn-ea"/>
                <a:cs typeface="+mn-cs"/>
              </a:rPr>
              <a:t>Zing JVM</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hu-HU" sz="900" b="0" i="0" kern="1200" dirty="0" smtClean="0">
                <a:solidFill>
                  <a:schemeClr val="tx1"/>
                </a:solidFill>
                <a:effectLst/>
                <a:latin typeface="+mn-lt"/>
                <a:ea typeface="+mn-ea"/>
                <a:cs typeface="+mn-cs"/>
              </a:rPr>
              <a:t>Use an off-heap API (eg. OpenHFT)</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dirty="0"/>
          </a:p>
        </p:txBody>
      </p:sp>
      <p:sp>
        <p:nvSpPr>
          <p:cNvPr id="4" name="Slide Number Placeholder 3"/>
          <p:cNvSpPr>
            <a:spLocks noGrp="1"/>
          </p:cNvSpPr>
          <p:nvPr>
            <p:ph type="sldNum" sz="quarter" idx="10"/>
          </p:nvPr>
        </p:nvSpPr>
        <p:spPr/>
        <p:txBody>
          <a:bodyPr/>
          <a:lstStyle/>
          <a:p>
            <a:fld id="{7AE90029-A909-AD4E-9775-A0D64990AD22}" type="slidenum">
              <a:rPr lang="en-US" smtClean="0"/>
              <a:t>12</a:t>
            </a:fld>
            <a:endParaRPr lang="en-US"/>
          </a:p>
        </p:txBody>
      </p:sp>
    </p:spTree>
    <p:extLst>
      <p:ext uri="{BB962C8B-B14F-4D97-AF65-F5344CB8AC3E}">
        <p14:creationId xmlns:p14="http://schemas.microsoft.com/office/powerpoint/2010/main" val="2176542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Title">
    <p:spTree>
      <p:nvGrpSpPr>
        <p:cNvPr id="1" name=""/>
        <p:cNvGrpSpPr/>
        <p:nvPr/>
      </p:nvGrpSpPr>
      <p:grpSpPr>
        <a:xfrm>
          <a:off x="0" y="0"/>
          <a:ext cx="0" cy="0"/>
          <a:chOff x="0" y="0"/>
          <a:chExt cx="0" cy="0"/>
        </a:xfrm>
      </p:grpSpPr>
      <p:sp>
        <p:nvSpPr>
          <p:cNvPr id="8" name="Text Placeholder 4"/>
          <p:cNvSpPr>
            <a:spLocks noGrp="1"/>
          </p:cNvSpPr>
          <p:nvPr>
            <p:ph type="body" sz="quarter" idx="10" hasCustomPrompt="1"/>
          </p:nvPr>
        </p:nvSpPr>
        <p:spPr>
          <a:xfrm>
            <a:off x="632881" y="1417371"/>
            <a:ext cx="7450669" cy="744805"/>
          </a:xfrm>
          <a:prstGeom prst="rect">
            <a:avLst/>
          </a:prstGeom>
        </p:spPr>
        <p:txBody>
          <a:bodyPr lIns="68580" tIns="0" rIns="68580" bIns="34290">
            <a:noAutofit/>
          </a:bodyPr>
          <a:lstStyle>
            <a:lvl1pPr marL="0" indent="0">
              <a:lnSpc>
                <a:spcPct val="85000"/>
              </a:lnSpc>
              <a:spcBef>
                <a:spcPts val="0"/>
              </a:spcBef>
              <a:buNone/>
              <a:defRPr sz="4100" kern="0" cap="all" spc="-75" baseline="0">
                <a:latin typeface="Arial Black"/>
                <a:cs typeface="Arial Black"/>
              </a:defRPr>
            </a:lvl1pPr>
          </a:lstStyle>
          <a:p>
            <a:pPr lvl="0"/>
            <a:r>
              <a:rPr lang="en-US" dirty="0" smtClean="0"/>
              <a:t>Click to add title</a:t>
            </a:r>
            <a:endParaRPr lang="en-US" dirty="0"/>
          </a:p>
        </p:txBody>
      </p:sp>
      <p:sp>
        <p:nvSpPr>
          <p:cNvPr id="9" name="Text Placeholder 5"/>
          <p:cNvSpPr>
            <a:spLocks noGrp="1"/>
          </p:cNvSpPr>
          <p:nvPr>
            <p:ph type="body" sz="quarter" idx="11" hasCustomPrompt="1"/>
          </p:nvPr>
        </p:nvSpPr>
        <p:spPr>
          <a:xfrm>
            <a:off x="658067" y="2879524"/>
            <a:ext cx="2626059" cy="277768"/>
          </a:xfrm>
          <a:prstGeom prst="rect">
            <a:avLst/>
          </a:prstGeom>
          <a:solidFill>
            <a:schemeClr val="accent2"/>
          </a:solidFill>
        </p:spPr>
        <p:txBody>
          <a:bodyPr wrap="none" lIns="68580" tIns="27432" rIns="68580" bIns="34290">
            <a:spAutoFit/>
          </a:bodyPr>
          <a:lstStyle>
            <a:lvl1pPr marL="0" indent="0">
              <a:spcBef>
                <a:spcPts val="0"/>
              </a:spcBef>
              <a:buFontTx/>
              <a:buNone/>
              <a:defRPr sz="1400" cap="all" baseline="0">
                <a:solidFill>
                  <a:srgbClr val="FFFFFF"/>
                </a:solidFill>
                <a:latin typeface="Arial Black"/>
                <a:cs typeface="Arial Black"/>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ADD SUBTITLE</a:t>
            </a:r>
            <a:endParaRPr lang="en-US" dirty="0"/>
          </a:p>
        </p:txBody>
      </p:sp>
      <p:sp>
        <p:nvSpPr>
          <p:cNvPr id="11" name="Text Placeholder 11"/>
          <p:cNvSpPr>
            <a:spLocks noGrp="1"/>
          </p:cNvSpPr>
          <p:nvPr>
            <p:ph type="body" sz="quarter" idx="17" hasCustomPrompt="1"/>
          </p:nvPr>
        </p:nvSpPr>
        <p:spPr>
          <a:xfrm>
            <a:off x="660399" y="4094614"/>
            <a:ext cx="3649662" cy="279797"/>
          </a:xfrm>
          <a:prstGeom prst="rect">
            <a:avLst/>
          </a:prstGeom>
        </p:spPr>
        <p:txBody>
          <a:bodyPr lIns="68580" tIns="34290" rIns="68580" bIns="34290">
            <a:normAutofit/>
          </a:bodyPr>
          <a:lstStyle>
            <a:lvl1pPr marL="0" indent="0">
              <a:buNone/>
              <a:defRPr sz="1400" baseline="0">
                <a:solidFill>
                  <a:schemeClr val="tx1"/>
                </a:solidFill>
              </a:defRPr>
            </a:lvl1pPr>
          </a:lstStyle>
          <a:p>
            <a:pPr lvl="0"/>
            <a:r>
              <a:rPr lang="en-US" dirty="0" smtClean="0"/>
              <a:t>MONTH DATE, YEAR</a:t>
            </a:r>
            <a:endParaRPr lang="en-US" dirty="0"/>
          </a:p>
        </p:txBody>
      </p:sp>
      <p:sp>
        <p:nvSpPr>
          <p:cNvPr id="3" name="Picture Placeholder 2"/>
          <p:cNvSpPr>
            <a:spLocks noGrp="1"/>
          </p:cNvSpPr>
          <p:nvPr>
            <p:ph type="pic" sz="quarter" idx="18" hasCustomPrompt="1"/>
          </p:nvPr>
        </p:nvSpPr>
        <p:spPr>
          <a:xfrm>
            <a:off x="627880" y="504826"/>
            <a:ext cx="1243502" cy="458237"/>
          </a:xfrm>
          <a:prstGeom prst="rect">
            <a:avLst/>
          </a:prstGeom>
        </p:spPr>
        <p:txBody>
          <a:bodyPr vert="horz" lIns="68580" tIns="34290" rIns="68580" bIns="34290"/>
          <a:lstStyle>
            <a:lvl1pPr marL="0" indent="0" algn="ctr">
              <a:buNone/>
              <a:defRPr/>
            </a:lvl1pPr>
          </a:lstStyle>
          <a:p>
            <a:r>
              <a:rPr lang="en-US" dirty="0" smtClean="0"/>
              <a:t>logo</a:t>
            </a:r>
            <a:endParaRPr lang="en-US" dirty="0"/>
          </a:p>
        </p:txBody>
      </p:sp>
      <p:sp>
        <p:nvSpPr>
          <p:cNvPr id="17" name="Picture Placeholder 2"/>
          <p:cNvSpPr>
            <a:spLocks noGrp="1"/>
          </p:cNvSpPr>
          <p:nvPr>
            <p:ph type="pic" sz="quarter" idx="19" hasCustomPrompt="1"/>
          </p:nvPr>
        </p:nvSpPr>
        <p:spPr>
          <a:xfrm>
            <a:off x="2286351" y="504825"/>
            <a:ext cx="1411591" cy="458881"/>
          </a:xfrm>
          <a:prstGeom prst="rect">
            <a:avLst/>
          </a:prstGeom>
        </p:spPr>
        <p:txBody>
          <a:bodyPr vert="horz" lIns="68580" tIns="34290" rIns="68580" bIns="34290"/>
          <a:lstStyle>
            <a:lvl1pPr marL="0" indent="0" algn="ctr">
              <a:buNone/>
              <a:defRPr/>
            </a:lvl1pPr>
          </a:lstStyle>
          <a:p>
            <a:r>
              <a:rPr lang="en-US" dirty="0" smtClean="0"/>
              <a:t>logo</a:t>
            </a:r>
            <a:endParaRPr lang="en-US" dirty="0"/>
          </a:p>
        </p:txBody>
      </p:sp>
      <p:cxnSp>
        <p:nvCxnSpPr>
          <p:cNvPr id="5" name="Straight Connector 4"/>
          <p:cNvCxnSpPr/>
          <p:nvPr userDrawn="1"/>
        </p:nvCxnSpPr>
        <p:spPr>
          <a:xfrm>
            <a:off x="2073088" y="571499"/>
            <a:ext cx="0" cy="347382"/>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548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Picture Placeholder 2"/>
          <p:cNvSpPr>
            <a:spLocks noGrp="1"/>
          </p:cNvSpPr>
          <p:nvPr>
            <p:ph type="pic" sz="quarter" idx="19"/>
          </p:nvPr>
        </p:nvSpPr>
        <p:spPr>
          <a:xfrm>
            <a:off x="0" y="0"/>
            <a:ext cx="9144000" cy="5143500"/>
          </a:xfrm>
          <a:prstGeom prst="rect">
            <a:avLst/>
          </a:prstGeom>
        </p:spPr>
        <p:txBody>
          <a:bodyPr vert="horz" anchor="t"/>
          <a:lstStyle>
            <a:lvl1pPr marL="0" indent="0" algn="ctr">
              <a:buNone/>
              <a:defRPr baseline="0"/>
            </a:lvl1pPr>
          </a:lstStyle>
          <a:p>
            <a:endParaRPr lang="en-US" dirty="0" smtClean="0"/>
          </a:p>
          <a:p>
            <a:r>
              <a:rPr lang="en-US" dirty="0" smtClean="0"/>
              <a:t>Background Image</a:t>
            </a:r>
            <a:endParaRPr lang="en-US" dirty="0"/>
          </a:p>
        </p:txBody>
      </p:sp>
      <p:sp>
        <p:nvSpPr>
          <p:cNvPr id="6" name="Text Placeholder 4"/>
          <p:cNvSpPr>
            <a:spLocks noGrp="1"/>
          </p:cNvSpPr>
          <p:nvPr>
            <p:ph type="body" sz="quarter" idx="15" hasCustomPrompt="1"/>
          </p:nvPr>
        </p:nvSpPr>
        <p:spPr>
          <a:xfrm>
            <a:off x="631825" y="1556683"/>
            <a:ext cx="6910388" cy="597087"/>
          </a:xfrm>
          <a:prstGeom prst="rect">
            <a:avLst/>
          </a:prstGeom>
        </p:spPr>
        <p:txBody>
          <a:bodyPr>
            <a:spAutoFit/>
          </a:bodyPr>
          <a:lstStyle>
            <a:lvl1pPr marL="0" indent="0">
              <a:lnSpc>
                <a:spcPct val="80000"/>
              </a:lnSpc>
              <a:spcBef>
                <a:spcPts val="0"/>
              </a:spcBef>
              <a:buNone/>
              <a:defRPr sz="4100" spc="-200">
                <a:solidFill>
                  <a:schemeClr val="bg1"/>
                </a:solidFill>
                <a:latin typeface="Arial Black"/>
                <a:cs typeface="Arial Black"/>
              </a:defRPr>
            </a:lvl1pPr>
            <a:lvl2pPr>
              <a:defRPr sz="6000">
                <a:latin typeface="Arial Black"/>
                <a:cs typeface="Arial Black"/>
              </a:defRPr>
            </a:lvl2pPr>
            <a:lvl3pPr>
              <a:defRPr sz="6000">
                <a:latin typeface="Arial Black"/>
                <a:cs typeface="Arial Black"/>
              </a:defRPr>
            </a:lvl3pPr>
            <a:lvl4pPr>
              <a:defRPr sz="6000">
                <a:latin typeface="Arial Black"/>
                <a:cs typeface="Arial Black"/>
              </a:defRPr>
            </a:lvl4pPr>
            <a:lvl5pPr>
              <a:defRPr sz="6000">
                <a:latin typeface="Arial Black"/>
                <a:cs typeface="Arial Black"/>
              </a:defRPr>
            </a:lvl5pPr>
          </a:lstStyle>
          <a:p>
            <a:pPr lvl="0"/>
            <a:r>
              <a:rPr lang="en-US" dirty="0" smtClean="0"/>
              <a:t>CLICK TO ADD TITLE</a:t>
            </a:r>
          </a:p>
        </p:txBody>
      </p:sp>
      <p:sp>
        <p:nvSpPr>
          <p:cNvPr id="10" name="Text Placeholder 7"/>
          <p:cNvSpPr>
            <a:spLocks noGrp="1"/>
          </p:cNvSpPr>
          <p:nvPr>
            <p:ph type="body" sz="quarter" idx="16" hasCustomPrompt="1"/>
          </p:nvPr>
        </p:nvSpPr>
        <p:spPr>
          <a:xfrm>
            <a:off x="631828" y="3340101"/>
            <a:ext cx="6488113" cy="369332"/>
          </a:xfrm>
          <a:prstGeom prst="rect">
            <a:avLst/>
          </a:prstGeom>
        </p:spPr>
        <p:txBody>
          <a:bodyPr>
            <a:spAutoFit/>
          </a:bodyPr>
          <a:lstStyle>
            <a:lvl1pPr marL="0" indent="0">
              <a:lnSpc>
                <a:spcPct val="100000"/>
              </a:lnSpc>
              <a:spcBef>
                <a:spcPts val="0"/>
              </a:spcBef>
              <a:buFontTx/>
              <a:buNone/>
              <a:defRPr sz="1800">
                <a:solidFill>
                  <a:schemeClr val="bg1"/>
                </a:solidFill>
                <a:latin typeface="Arial Black"/>
                <a:cs typeface="Arial Black"/>
              </a:defRPr>
            </a:lvl1pPr>
          </a:lstStyle>
          <a:p>
            <a:pPr lvl="0"/>
            <a:r>
              <a:rPr lang="en-US" dirty="0" smtClean="0"/>
              <a:t>CLICK TO ADD SUBTITLE</a:t>
            </a:r>
            <a:endParaRPr lang="en-US" dirty="0"/>
          </a:p>
        </p:txBody>
      </p:sp>
      <p:sp>
        <p:nvSpPr>
          <p:cNvPr id="11" name="Text Placeholder 11"/>
          <p:cNvSpPr>
            <a:spLocks noGrp="1"/>
          </p:cNvSpPr>
          <p:nvPr>
            <p:ph type="body" sz="quarter" idx="17" hasCustomPrompt="1"/>
          </p:nvPr>
        </p:nvSpPr>
        <p:spPr>
          <a:xfrm>
            <a:off x="631825" y="4094616"/>
            <a:ext cx="3649662" cy="279797"/>
          </a:xfrm>
          <a:prstGeom prst="rect">
            <a:avLst/>
          </a:prstGeom>
        </p:spPr>
        <p:txBody>
          <a:bodyPr>
            <a:normAutofit/>
          </a:bodyPr>
          <a:lstStyle>
            <a:lvl1pPr marL="0" indent="0">
              <a:buNone/>
              <a:defRPr sz="1800" baseline="0">
                <a:solidFill>
                  <a:schemeClr val="accent2"/>
                </a:solidFill>
              </a:defRPr>
            </a:lvl1pPr>
          </a:lstStyle>
          <a:p>
            <a:pPr lvl="0"/>
            <a:r>
              <a:rPr lang="en-US" dirty="0" smtClean="0"/>
              <a:t>MONTH DATE, YEAR</a:t>
            </a:r>
            <a:endParaRPr lang="en-US" dirty="0"/>
          </a:p>
        </p:txBody>
      </p:sp>
      <p:sp>
        <p:nvSpPr>
          <p:cNvPr id="12" name="Picture Placeholder 2"/>
          <p:cNvSpPr>
            <a:spLocks noGrp="1"/>
          </p:cNvSpPr>
          <p:nvPr>
            <p:ph type="pic" sz="quarter" idx="18" hasCustomPrompt="1"/>
          </p:nvPr>
        </p:nvSpPr>
        <p:spPr>
          <a:xfrm>
            <a:off x="627880" y="378623"/>
            <a:ext cx="1243502" cy="343678"/>
          </a:xfrm>
          <a:prstGeom prst="rect">
            <a:avLst/>
          </a:prstGeom>
        </p:spPr>
        <p:txBody>
          <a:bodyPr vert="horz" lIns="68580" tIns="34290" rIns="68580" bIns="34290"/>
          <a:lstStyle>
            <a:lvl1pPr marL="0" indent="0" algn="ctr">
              <a:buNone/>
              <a:defRPr/>
            </a:lvl1pPr>
          </a:lstStyle>
          <a:p>
            <a:r>
              <a:rPr lang="en-US" dirty="0" smtClean="0"/>
              <a:t>logo</a:t>
            </a:r>
            <a:endParaRPr lang="en-US" dirty="0"/>
          </a:p>
        </p:txBody>
      </p:sp>
    </p:spTree>
    <p:extLst>
      <p:ext uri="{BB962C8B-B14F-4D97-AF65-F5344CB8AC3E}">
        <p14:creationId xmlns:p14="http://schemas.microsoft.com/office/powerpoint/2010/main" val="1345741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mage Title">
    <p:spTree>
      <p:nvGrpSpPr>
        <p:cNvPr id="1" name=""/>
        <p:cNvGrpSpPr/>
        <p:nvPr/>
      </p:nvGrpSpPr>
      <p:grpSpPr>
        <a:xfrm>
          <a:off x="0" y="0"/>
          <a:ext cx="0" cy="0"/>
          <a:chOff x="0" y="0"/>
          <a:chExt cx="0" cy="0"/>
        </a:xfrm>
      </p:grpSpPr>
      <p:sp>
        <p:nvSpPr>
          <p:cNvPr id="11" name="Picture Placeholder 10"/>
          <p:cNvSpPr>
            <a:spLocks noGrp="1"/>
          </p:cNvSpPr>
          <p:nvPr>
            <p:ph type="pic" sz="quarter" idx="18" hasCustomPrompt="1"/>
          </p:nvPr>
        </p:nvSpPr>
        <p:spPr>
          <a:xfrm>
            <a:off x="0" y="0"/>
            <a:ext cx="9144000" cy="5143500"/>
          </a:xfrm>
          <a:prstGeom prst="rect">
            <a:avLst/>
          </a:prstGeom>
        </p:spPr>
        <p:txBody>
          <a:bodyPr vert="horz" lIns="68580" tIns="34290" rIns="68580" bIns="34290" anchor="ctr"/>
          <a:lstStyle>
            <a:lvl1pPr marL="0" indent="0" algn="ctr">
              <a:buNone/>
              <a:defRPr/>
            </a:lvl1pPr>
          </a:lstStyle>
          <a:p>
            <a:r>
              <a:rPr lang="en-US" dirty="0" smtClean="0"/>
              <a:t>Background Image</a:t>
            </a:r>
            <a:endParaRPr lang="en-US" dirty="0"/>
          </a:p>
        </p:txBody>
      </p:sp>
      <p:sp>
        <p:nvSpPr>
          <p:cNvPr id="3" name="Text Placeholder 4"/>
          <p:cNvSpPr>
            <a:spLocks noGrp="1"/>
          </p:cNvSpPr>
          <p:nvPr>
            <p:ph type="body" sz="quarter" idx="15" hasCustomPrompt="1"/>
          </p:nvPr>
        </p:nvSpPr>
        <p:spPr>
          <a:xfrm>
            <a:off x="631825" y="1556683"/>
            <a:ext cx="6910388" cy="595035"/>
          </a:xfrm>
          <a:prstGeom prst="rect">
            <a:avLst/>
          </a:prstGeom>
        </p:spPr>
        <p:txBody>
          <a:bodyPr lIns="68580" tIns="34290" rIns="68580" bIns="34290">
            <a:spAutoFit/>
          </a:bodyPr>
          <a:lstStyle>
            <a:lvl1pPr marL="0" indent="0">
              <a:lnSpc>
                <a:spcPct val="80000"/>
              </a:lnSpc>
              <a:spcBef>
                <a:spcPts val="0"/>
              </a:spcBef>
              <a:buNone/>
              <a:defRPr sz="4100" spc="-150">
                <a:solidFill>
                  <a:schemeClr val="bg1"/>
                </a:solidFill>
                <a:latin typeface="Arial Black"/>
                <a:cs typeface="Arial Black"/>
              </a:defRPr>
            </a:lvl1pPr>
            <a:lvl2pPr>
              <a:defRPr sz="4500">
                <a:latin typeface="Arial Black"/>
                <a:cs typeface="Arial Black"/>
              </a:defRPr>
            </a:lvl2pPr>
            <a:lvl3pPr>
              <a:defRPr sz="4500">
                <a:latin typeface="Arial Black"/>
                <a:cs typeface="Arial Black"/>
              </a:defRPr>
            </a:lvl3pPr>
            <a:lvl4pPr>
              <a:defRPr sz="4500">
                <a:latin typeface="Arial Black"/>
                <a:cs typeface="Arial Black"/>
              </a:defRPr>
            </a:lvl4pPr>
            <a:lvl5pPr>
              <a:defRPr sz="4500">
                <a:latin typeface="Arial Black"/>
                <a:cs typeface="Arial Black"/>
              </a:defRPr>
            </a:lvl5pPr>
          </a:lstStyle>
          <a:p>
            <a:pPr lvl="0"/>
            <a:r>
              <a:rPr lang="en-US" dirty="0" smtClean="0"/>
              <a:t>CLICK TO ADD TITLE</a:t>
            </a:r>
          </a:p>
        </p:txBody>
      </p:sp>
      <p:sp>
        <p:nvSpPr>
          <p:cNvPr id="4" name="Text Placeholder 7"/>
          <p:cNvSpPr>
            <a:spLocks noGrp="1"/>
          </p:cNvSpPr>
          <p:nvPr>
            <p:ph type="body" sz="quarter" idx="16" hasCustomPrompt="1"/>
          </p:nvPr>
        </p:nvSpPr>
        <p:spPr>
          <a:xfrm>
            <a:off x="660400" y="3340101"/>
            <a:ext cx="6488113" cy="284693"/>
          </a:xfrm>
          <a:prstGeom prst="rect">
            <a:avLst/>
          </a:prstGeom>
        </p:spPr>
        <p:txBody>
          <a:bodyPr lIns="68580" tIns="34290" rIns="68580" bIns="34290">
            <a:spAutoFit/>
          </a:bodyPr>
          <a:lstStyle>
            <a:lvl1pPr marL="0" indent="0">
              <a:lnSpc>
                <a:spcPct val="100000"/>
              </a:lnSpc>
              <a:spcBef>
                <a:spcPts val="0"/>
              </a:spcBef>
              <a:buFontTx/>
              <a:buNone/>
              <a:defRPr sz="1400">
                <a:solidFill>
                  <a:schemeClr val="bg1"/>
                </a:solidFill>
                <a:latin typeface="Arial Black"/>
                <a:cs typeface="Arial Black"/>
              </a:defRPr>
            </a:lvl1pPr>
          </a:lstStyle>
          <a:p>
            <a:pPr lvl="0"/>
            <a:r>
              <a:rPr lang="en-US" dirty="0" smtClean="0"/>
              <a:t>CLICK TO ADD SUBTITLE</a:t>
            </a:r>
            <a:endParaRPr lang="en-US" dirty="0"/>
          </a:p>
        </p:txBody>
      </p:sp>
      <p:sp>
        <p:nvSpPr>
          <p:cNvPr id="5" name="Text Placeholder 11"/>
          <p:cNvSpPr>
            <a:spLocks noGrp="1"/>
          </p:cNvSpPr>
          <p:nvPr>
            <p:ph type="body" sz="quarter" idx="17" hasCustomPrompt="1"/>
          </p:nvPr>
        </p:nvSpPr>
        <p:spPr>
          <a:xfrm>
            <a:off x="660399" y="4094614"/>
            <a:ext cx="3649662" cy="279797"/>
          </a:xfrm>
          <a:prstGeom prst="rect">
            <a:avLst/>
          </a:prstGeom>
        </p:spPr>
        <p:txBody>
          <a:bodyPr lIns="68580" tIns="34290" rIns="68580" bIns="34290">
            <a:normAutofit/>
          </a:bodyPr>
          <a:lstStyle>
            <a:lvl1pPr marL="0" indent="0">
              <a:buNone/>
              <a:defRPr sz="1400" baseline="0">
                <a:solidFill>
                  <a:schemeClr val="accent2"/>
                </a:solidFill>
              </a:defRPr>
            </a:lvl1pPr>
          </a:lstStyle>
          <a:p>
            <a:pPr lvl="0"/>
            <a:r>
              <a:rPr lang="en-US" dirty="0" smtClean="0"/>
              <a:t>MONTH DATE, YEAR</a:t>
            </a:r>
            <a:endParaRPr lang="en-US" dirty="0"/>
          </a:p>
        </p:txBody>
      </p:sp>
      <p:sp>
        <p:nvSpPr>
          <p:cNvPr id="7" name="Picture Placeholder 2"/>
          <p:cNvSpPr>
            <a:spLocks noGrp="1"/>
          </p:cNvSpPr>
          <p:nvPr>
            <p:ph type="pic" sz="quarter" idx="19" hasCustomPrompt="1"/>
          </p:nvPr>
        </p:nvSpPr>
        <p:spPr>
          <a:xfrm>
            <a:off x="627880" y="504826"/>
            <a:ext cx="1243502" cy="458237"/>
          </a:xfrm>
          <a:prstGeom prst="rect">
            <a:avLst/>
          </a:prstGeom>
        </p:spPr>
        <p:txBody>
          <a:bodyPr vert="horz" lIns="68580" tIns="34290" rIns="68580" bIns="34290"/>
          <a:lstStyle>
            <a:lvl1pPr marL="0" indent="0" algn="ctr">
              <a:buNone/>
              <a:defRPr/>
            </a:lvl1pPr>
          </a:lstStyle>
          <a:p>
            <a:r>
              <a:rPr lang="en-US" dirty="0" smtClean="0"/>
              <a:t>logo</a:t>
            </a:r>
            <a:endParaRPr lang="en-US" dirty="0"/>
          </a:p>
        </p:txBody>
      </p:sp>
    </p:spTree>
    <p:extLst>
      <p:ext uri="{BB962C8B-B14F-4D97-AF65-F5344CB8AC3E}">
        <p14:creationId xmlns:p14="http://schemas.microsoft.com/office/powerpoint/2010/main" val="3425474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Title Only">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0" y="0"/>
            <a:ext cx="9144000" cy="699516"/>
          </a:xfrm>
          <a:prstGeom prst="rect">
            <a:avLst/>
          </a:prstGeom>
          <a:solidFill>
            <a:schemeClr val="bg1"/>
          </a:solidFill>
          <a:ln>
            <a:noFill/>
          </a:ln>
          <a:effectLst>
            <a:outerShdw blurRad="40005" dist="25400" dir="5400000" algn="t" rotWithShape="0">
              <a:prstClr val="black">
                <a:alpha val="30000"/>
              </a:prstClr>
            </a:outerShdw>
          </a:effectLst>
        </p:spPr>
        <p:txBody>
          <a:bodyPr lIns="274320" tIns="34290" rIns="68580" bIns="34290" anchor="ctr" anchorCtr="0">
            <a:normAutofit/>
          </a:bodyPr>
          <a:lstStyle>
            <a:lvl1pPr marL="0" indent="0">
              <a:buNone/>
              <a:defRPr sz="2000" baseline="0">
                <a:latin typeface="Arial Black"/>
                <a:cs typeface="Arial Black"/>
              </a:defRPr>
            </a:lvl1pPr>
          </a:lstStyle>
          <a:p>
            <a:pPr lvl="0"/>
            <a:r>
              <a:rPr lang="en-US" dirty="0" smtClean="0"/>
              <a:t>CLICK TO ADD TITLE</a:t>
            </a:r>
            <a:endParaRPr lang="en-US" dirty="0"/>
          </a:p>
        </p:txBody>
      </p:sp>
    </p:spTree>
    <p:extLst>
      <p:ext uri="{BB962C8B-B14F-4D97-AF65-F5344CB8AC3E}">
        <p14:creationId xmlns:p14="http://schemas.microsoft.com/office/powerpoint/2010/main" val="114980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0" y="0"/>
            <a:ext cx="9144000" cy="699516"/>
          </a:xfrm>
          <a:prstGeom prst="rect">
            <a:avLst/>
          </a:prstGeom>
          <a:solidFill>
            <a:schemeClr val="bg1"/>
          </a:solidFill>
          <a:ln>
            <a:noFill/>
          </a:ln>
          <a:effectLst>
            <a:outerShdw blurRad="40005" dist="25400" dir="5400000" algn="t" rotWithShape="0">
              <a:prstClr val="black">
                <a:alpha val="30000"/>
              </a:prstClr>
            </a:outerShdw>
          </a:effectLst>
        </p:spPr>
        <p:txBody>
          <a:bodyPr lIns="274320" tIns="34290" rIns="68580" bIns="34290" anchor="ctr" anchorCtr="0">
            <a:normAutofit/>
          </a:bodyPr>
          <a:lstStyle>
            <a:lvl1pPr marL="0" indent="0">
              <a:buNone/>
              <a:defRPr sz="2000" baseline="0">
                <a:latin typeface="Arial Black"/>
                <a:cs typeface="Arial Black"/>
              </a:defRPr>
            </a:lvl1pPr>
          </a:lstStyle>
          <a:p>
            <a:pPr lvl="0"/>
            <a:r>
              <a:rPr lang="en-US" dirty="0" smtClean="0"/>
              <a:t>CLICK TO ADD TITLE</a:t>
            </a:r>
            <a:endParaRPr lang="en-US" dirty="0"/>
          </a:p>
        </p:txBody>
      </p:sp>
      <p:sp>
        <p:nvSpPr>
          <p:cNvPr id="8" name="Text Placeholder 2"/>
          <p:cNvSpPr>
            <a:spLocks noGrp="1"/>
          </p:cNvSpPr>
          <p:nvPr>
            <p:ph idx="1" hasCustomPrompt="1"/>
          </p:nvPr>
        </p:nvSpPr>
        <p:spPr>
          <a:xfrm>
            <a:off x="352473" y="1078992"/>
            <a:ext cx="8339328" cy="3383280"/>
          </a:xfrm>
          <a:prstGeom prst="rect">
            <a:avLst/>
          </a:prstGeom>
        </p:spPr>
        <p:txBody>
          <a:bodyPr vert="horz" lIns="68580" tIns="34290" rIns="68580" bIns="34290" rtlCol="0">
            <a:normAutofit/>
          </a:bodyPr>
          <a:lstStyle>
            <a:lvl1pPr marL="0" indent="0">
              <a:lnSpc>
                <a:spcPct val="120000"/>
              </a:lnSpc>
              <a:spcBef>
                <a:spcPts val="0"/>
              </a:spcBef>
              <a:buNone/>
              <a:defRPr sz="1400"/>
            </a:lvl1pPr>
            <a:lvl2pPr>
              <a:defRPr sz="1200"/>
            </a:lvl2pPr>
            <a:lvl3pPr>
              <a:defRPr sz="1100"/>
            </a:lvl3pPr>
          </a:lstStyle>
          <a:p>
            <a:pPr lvl="0"/>
            <a:r>
              <a:rPr lang="en-US" dirty="0" smtClean="0">
                <a:solidFill>
                  <a:srgbClr val="444444"/>
                </a:solidFill>
              </a:rPr>
              <a:t>Click to add text - Lorem </a:t>
            </a:r>
            <a:r>
              <a:rPr lang="en-US" dirty="0" err="1" smtClean="0">
                <a:solidFill>
                  <a:srgbClr val="444444"/>
                </a:solidFill>
              </a:rPr>
              <a:t>ipsum</a:t>
            </a:r>
            <a:r>
              <a:rPr lang="en-US" dirty="0" smtClean="0">
                <a:solidFill>
                  <a:srgbClr val="444444"/>
                </a:solidFill>
              </a:rPr>
              <a:t> dolor sit </a:t>
            </a:r>
            <a:r>
              <a:rPr lang="en-US" dirty="0" err="1" smtClean="0">
                <a:solidFill>
                  <a:srgbClr val="444444"/>
                </a:solidFill>
              </a:rPr>
              <a:t>amet</a:t>
            </a:r>
            <a:r>
              <a:rPr lang="en-US" dirty="0" smtClean="0">
                <a:solidFill>
                  <a:srgbClr val="444444"/>
                </a:solidFill>
              </a:rPr>
              <a:t>, </a:t>
            </a:r>
            <a:r>
              <a:rPr lang="en-US" dirty="0" err="1" smtClean="0">
                <a:solidFill>
                  <a:srgbClr val="444444"/>
                </a:solidFill>
              </a:rPr>
              <a:t>consectetur</a:t>
            </a:r>
            <a:r>
              <a:rPr lang="en-US" dirty="0" smtClean="0">
                <a:solidFill>
                  <a:srgbClr val="444444"/>
                </a:solidFill>
              </a:rPr>
              <a:t> adipiscing </a:t>
            </a:r>
            <a:r>
              <a:rPr lang="en-US" dirty="0" err="1" smtClean="0">
                <a:solidFill>
                  <a:srgbClr val="444444"/>
                </a:solidFill>
              </a:rPr>
              <a:t>elit</a:t>
            </a:r>
            <a:r>
              <a:rPr lang="en-US" dirty="0" smtClean="0">
                <a:solidFill>
                  <a:srgbClr val="444444"/>
                </a:solidFill>
              </a:rPr>
              <a:t>. </a:t>
            </a:r>
            <a:r>
              <a:rPr lang="en-US" dirty="0" err="1" smtClean="0">
                <a:solidFill>
                  <a:srgbClr val="444444"/>
                </a:solidFill>
              </a:rPr>
              <a:t>Ut</a:t>
            </a:r>
            <a:r>
              <a:rPr lang="en-US" dirty="0" smtClean="0">
                <a:solidFill>
                  <a:srgbClr val="444444"/>
                </a:solidFill>
              </a:rPr>
              <a:t> vitae </a:t>
            </a:r>
            <a:r>
              <a:rPr lang="en-US" dirty="0" err="1" smtClean="0">
                <a:solidFill>
                  <a:srgbClr val="444444"/>
                </a:solidFill>
              </a:rPr>
              <a:t>laoreet</a:t>
            </a:r>
            <a:r>
              <a:rPr lang="en-US" dirty="0" smtClean="0">
                <a:solidFill>
                  <a:srgbClr val="444444"/>
                </a:solidFill>
              </a:rPr>
              <a:t> </a:t>
            </a:r>
            <a:r>
              <a:rPr lang="en-US" dirty="0" err="1" smtClean="0">
                <a:solidFill>
                  <a:srgbClr val="444444"/>
                </a:solidFill>
              </a:rPr>
              <a:t>mauris</a:t>
            </a:r>
            <a:r>
              <a:rPr lang="en-US" dirty="0" smtClean="0">
                <a:solidFill>
                  <a:srgbClr val="444444"/>
                </a:solidFill>
              </a:rPr>
              <a:t>. </a:t>
            </a:r>
            <a:r>
              <a:rPr lang="en-US" dirty="0" err="1" smtClean="0">
                <a:solidFill>
                  <a:srgbClr val="444444"/>
                </a:solidFill>
              </a:rPr>
              <a:t>Sed</a:t>
            </a:r>
            <a:r>
              <a:rPr lang="en-US" dirty="0" smtClean="0">
                <a:solidFill>
                  <a:srgbClr val="444444"/>
                </a:solidFill>
              </a:rPr>
              <a:t> </a:t>
            </a:r>
            <a:r>
              <a:rPr lang="en-US" dirty="0" err="1" smtClean="0">
                <a:solidFill>
                  <a:srgbClr val="444444"/>
                </a:solidFill>
              </a:rPr>
              <a:t>eleifend</a:t>
            </a:r>
            <a:r>
              <a:rPr lang="en-US" dirty="0" smtClean="0">
                <a:solidFill>
                  <a:srgbClr val="444444"/>
                </a:solidFill>
              </a:rPr>
              <a:t> </a:t>
            </a:r>
            <a:r>
              <a:rPr lang="en-US" dirty="0" err="1" smtClean="0">
                <a:solidFill>
                  <a:srgbClr val="444444"/>
                </a:solidFill>
              </a:rPr>
              <a:t>lorem</a:t>
            </a:r>
            <a:r>
              <a:rPr lang="en-US" dirty="0" smtClean="0">
                <a:solidFill>
                  <a:srgbClr val="444444"/>
                </a:solidFill>
              </a:rPr>
              <a:t> a </a:t>
            </a:r>
            <a:r>
              <a:rPr lang="en-US" dirty="0" err="1" smtClean="0">
                <a:solidFill>
                  <a:srgbClr val="444444"/>
                </a:solidFill>
              </a:rPr>
              <a:t>purus</a:t>
            </a:r>
            <a:r>
              <a:rPr lang="en-US" dirty="0" smtClean="0">
                <a:solidFill>
                  <a:srgbClr val="444444"/>
                </a:solidFill>
              </a:rPr>
              <a:t> </a:t>
            </a:r>
            <a:r>
              <a:rPr lang="en-US" dirty="0" err="1" smtClean="0">
                <a:solidFill>
                  <a:srgbClr val="444444"/>
                </a:solidFill>
              </a:rPr>
              <a:t>tincidunt</a:t>
            </a:r>
            <a:r>
              <a:rPr lang="en-US" dirty="0" smtClean="0">
                <a:solidFill>
                  <a:srgbClr val="444444"/>
                </a:solidFill>
              </a:rPr>
              <a:t>, a </a:t>
            </a:r>
            <a:r>
              <a:rPr lang="en-US" dirty="0" err="1" smtClean="0">
                <a:solidFill>
                  <a:srgbClr val="444444"/>
                </a:solidFill>
              </a:rPr>
              <a:t>malesuada</a:t>
            </a:r>
            <a:r>
              <a:rPr lang="en-US" dirty="0" smtClean="0">
                <a:solidFill>
                  <a:srgbClr val="444444"/>
                </a:solidFill>
              </a:rPr>
              <a:t> </a:t>
            </a:r>
            <a:r>
              <a:rPr lang="en-US" dirty="0" err="1" smtClean="0">
                <a:solidFill>
                  <a:srgbClr val="444444"/>
                </a:solidFill>
              </a:rPr>
              <a:t>mauris</a:t>
            </a:r>
            <a:r>
              <a:rPr lang="en-US" dirty="0" smtClean="0">
                <a:solidFill>
                  <a:srgbClr val="444444"/>
                </a:solidFill>
              </a:rPr>
              <a:t> </a:t>
            </a:r>
            <a:r>
              <a:rPr lang="en-US" dirty="0" err="1" smtClean="0">
                <a:solidFill>
                  <a:srgbClr val="444444"/>
                </a:solidFill>
              </a:rPr>
              <a:t>bibendum</a:t>
            </a:r>
            <a:r>
              <a:rPr lang="en-US" dirty="0" smtClean="0">
                <a:solidFill>
                  <a:srgbClr val="444444"/>
                </a:solidFill>
              </a:rPr>
              <a:t>. </a:t>
            </a:r>
            <a:r>
              <a:rPr lang="en-US" dirty="0" err="1" smtClean="0">
                <a:solidFill>
                  <a:srgbClr val="444444"/>
                </a:solidFill>
              </a:rPr>
              <a:t>Praesent</a:t>
            </a:r>
            <a:r>
              <a:rPr lang="en-US" dirty="0" smtClean="0">
                <a:solidFill>
                  <a:srgbClr val="444444"/>
                </a:solidFill>
              </a:rPr>
              <a:t> </a:t>
            </a:r>
            <a:r>
              <a:rPr lang="en-US" dirty="0" err="1" smtClean="0">
                <a:solidFill>
                  <a:srgbClr val="444444"/>
                </a:solidFill>
              </a:rPr>
              <a:t>bibendum</a:t>
            </a:r>
            <a:r>
              <a:rPr lang="en-US" dirty="0" smtClean="0">
                <a:solidFill>
                  <a:srgbClr val="444444"/>
                </a:solidFill>
              </a:rPr>
              <a:t> </a:t>
            </a:r>
            <a:r>
              <a:rPr lang="en-US" dirty="0" err="1" smtClean="0">
                <a:solidFill>
                  <a:srgbClr val="444444"/>
                </a:solidFill>
              </a:rPr>
              <a:t>justo</a:t>
            </a:r>
            <a:r>
              <a:rPr lang="en-US" dirty="0" smtClean="0">
                <a:solidFill>
                  <a:srgbClr val="444444"/>
                </a:solidFill>
              </a:rPr>
              <a:t> </a:t>
            </a:r>
            <a:r>
              <a:rPr lang="en-US" dirty="0" err="1" smtClean="0">
                <a:solidFill>
                  <a:srgbClr val="444444"/>
                </a:solidFill>
              </a:rPr>
              <a:t>nec</a:t>
            </a:r>
            <a:r>
              <a:rPr lang="en-US" dirty="0" smtClean="0">
                <a:solidFill>
                  <a:srgbClr val="444444"/>
                </a:solidFill>
              </a:rPr>
              <a:t> </a:t>
            </a:r>
            <a:r>
              <a:rPr lang="en-US" dirty="0" err="1" smtClean="0">
                <a:solidFill>
                  <a:srgbClr val="444444"/>
                </a:solidFill>
              </a:rPr>
              <a:t>metus</a:t>
            </a:r>
            <a:r>
              <a:rPr lang="en-US" dirty="0" smtClean="0">
                <a:solidFill>
                  <a:srgbClr val="444444"/>
                </a:solidFill>
              </a:rPr>
              <a:t> </a:t>
            </a:r>
            <a:r>
              <a:rPr lang="en-US" dirty="0" err="1" smtClean="0">
                <a:solidFill>
                  <a:srgbClr val="444444"/>
                </a:solidFill>
              </a:rPr>
              <a:t>auctor</a:t>
            </a:r>
            <a:r>
              <a:rPr lang="en-US" dirty="0" smtClean="0">
                <a:solidFill>
                  <a:srgbClr val="444444"/>
                </a:solidFill>
              </a:rPr>
              <a:t> </a:t>
            </a:r>
            <a:r>
              <a:rPr lang="en-US" dirty="0" err="1" smtClean="0">
                <a:solidFill>
                  <a:srgbClr val="444444"/>
                </a:solidFill>
              </a:rPr>
              <a:t>volutpat</a:t>
            </a:r>
            <a:r>
              <a:rPr lang="en-US" dirty="0" smtClean="0">
                <a:solidFill>
                  <a:srgbClr val="444444"/>
                </a:solidFill>
              </a:rPr>
              <a:t>. </a:t>
            </a:r>
            <a:r>
              <a:rPr lang="en-US" dirty="0" err="1" smtClean="0">
                <a:solidFill>
                  <a:srgbClr val="444444"/>
                </a:solidFill>
              </a:rPr>
              <a:t>Morbi</a:t>
            </a:r>
            <a:r>
              <a:rPr lang="en-US" dirty="0" smtClean="0">
                <a:solidFill>
                  <a:srgbClr val="444444"/>
                </a:solidFill>
              </a:rPr>
              <a:t> </a:t>
            </a:r>
            <a:r>
              <a:rPr lang="en-US" dirty="0" err="1" smtClean="0">
                <a:solidFill>
                  <a:srgbClr val="444444"/>
                </a:solidFill>
              </a:rPr>
              <a:t>malesuada</a:t>
            </a:r>
            <a:r>
              <a:rPr lang="en-US" dirty="0" smtClean="0">
                <a:solidFill>
                  <a:srgbClr val="444444"/>
                </a:solidFill>
              </a:rPr>
              <a:t> </a:t>
            </a:r>
            <a:r>
              <a:rPr lang="en-US" dirty="0" err="1" smtClean="0">
                <a:solidFill>
                  <a:srgbClr val="444444"/>
                </a:solidFill>
              </a:rPr>
              <a:t>mattis</a:t>
            </a:r>
            <a:r>
              <a:rPr lang="en-US" dirty="0" smtClean="0">
                <a:solidFill>
                  <a:srgbClr val="444444"/>
                </a:solidFill>
              </a:rPr>
              <a:t> </a:t>
            </a:r>
            <a:r>
              <a:rPr lang="en-US" dirty="0" err="1" smtClean="0">
                <a:solidFill>
                  <a:srgbClr val="444444"/>
                </a:solidFill>
              </a:rPr>
              <a:t>eros</a:t>
            </a:r>
            <a:r>
              <a:rPr lang="en-US" dirty="0" smtClean="0">
                <a:solidFill>
                  <a:srgbClr val="444444"/>
                </a:solidFill>
              </a:rPr>
              <a:t>, </a:t>
            </a:r>
            <a:r>
              <a:rPr lang="en-US" dirty="0" err="1" smtClean="0">
                <a:solidFill>
                  <a:srgbClr val="444444"/>
                </a:solidFill>
              </a:rPr>
              <a:t>adipiscing</a:t>
            </a:r>
            <a:r>
              <a:rPr lang="en-US" dirty="0" smtClean="0">
                <a:solidFill>
                  <a:srgbClr val="444444"/>
                </a:solidFill>
              </a:rPr>
              <a:t> </a:t>
            </a:r>
            <a:r>
              <a:rPr lang="en-US" dirty="0" err="1" smtClean="0">
                <a:solidFill>
                  <a:srgbClr val="444444"/>
                </a:solidFill>
              </a:rPr>
              <a:t>tempor</a:t>
            </a:r>
            <a:r>
              <a:rPr lang="en-US" dirty="0" smtClean="0">
                <a:solidFill>
                  <a:srgbClr val="444444"/>
                </a:solidFill>
              </a:rPr>
              <a:t> </a:t>
            </a:r>
            <a:r>
              <a:rPr lang="en-US" dirty="0" err="1" smtClean="0">
                <a:solidFill>
                  <a:srgbClr val="444444"/>
                </a:solidFill>
              </a:rPr>
              <a:t>lorem</a:t>
            </a:r>
            <a:r>
              <a:rPr lang="en-US" dirty="0" smtClean="0">
                <a:solidFill>
                  <a:srgbClr val="444444"/>
                </a:solidFill>
              </a:rPr>
              <a:t> </a:t>
            </a:r>
            <a:r>
              <a:rPr lang="en-US" dirty="0" err="1" smtClean="0">
                <a:solidFill>
                  <a:srgbClr val="444444"/>
                </a:solidFill>
              </a:rPr>
              <a:t>varius</a:t>
            </a:r>
            <a:r>
              <a:rPr lang="en-US" dirty="0" smtClean="0">
                <a:solidFill>
                  <a:srgbClr val="444444"/>
                </a:solidFill>
              </a:rPr>
              <a:t> </a:t>
            </a:r>
            <a:r>
              <a:rPr lang="en-US" dirty="0" err="1" smtClean="0">
                <a:solidFill>
                  <a:srgbClr val="444444"/>
                </a:solidFill>
              </a:rPr>
              <a:t>eget</a:t>
            </a:r>
            <a:r>
              <a:rPr lang="en-US" dirty="0" smtClean="0">
                <a:solidFill>
                  <a:srgbClr val="444444"/>
                </a:solidFill>
              </a:rPr>
              <a:t>…</a:t>
            </a:r>
            <a:endParaRPr lang="en-US" dirty="0"/>
          </a:p>
        </p:txBody>
      </p:sp>
    </p:spTree>
    <p:extLst>
      <p:ext uri="{BB962C8B-B14F-4D97-AF65-F5344CB8AC3E}">
        <p14:creationId xmlns:p14="http://schemas.microsoft.com/office/powerpoint/2010/main" val="4024276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Numbered Lis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52473" y="1079896"/>
            <a:ext cx="8332740" cy="3383280"/>
          </a:xfrm>
          <a:prstGeom prst="rect">
            <a:avLst/>
          </a:prstGeom>
        </p:spPr>
        <p:txBody>
          <a:bodyPr lIns="68580" tIns="34290" rIns="68580" bIns="34290">
            <a:noAutofit/>
          </a:bodyPr>
          <a:lstStyle>
            <a:lvl1pPr marL="342900" indent="-342900">
              <a:lnSpc>
                <a:spcPts val="1800"/>
              </a:lnSpc>
              <a:spcBef>
                <a:spcPts val="0"/>
              </a:spcBef>
              <a:spcAft>
                <a:spcPts val="1800"/>
              </a:spcAft>
              <a:buSzPct val="140000"/>
              <a:buFont typeface="+mj-lt"/>
              <a:buAutoNum type="arabicPeriod"/>
              <a:defRPr sz="1500" baseline="0"/>
            </a:lvl1pPr>
            <a:lvl2pPr>
              <a:defRPr sz="1400"/>
            </a:lvl2pPr>
            <a:lvl3pPr>
              <a:defRPr sz="1200"/>
            </a:lvl3pPr>
            <a:lvl4pPr>
              <a:defRPr sz="1000"/>
            </a:lvl4pPr>
            <a:lvl5pPr>
              <a:defRPr sz="800"/>
            </a:lvl5pPr>
            <a:lvl6pPr>
              <a:defRPr sz="1500"/>
            </a:lvl6pPr>
            <a:lvl7pPr>
              <a:defRPr sz="1500"/>
            </a:lvl7pPr>
            <a:lvl8pPr>
              <a:defRPr sz="1500"/>
            </a:lvl8pPr>
            <a:lvl9pPr>
              <a:defRPr sz="1500"/>
            </a:lvl9pPr>
          </a:lstStyle>
          <a:p>
            <a:pPr lvl="0"/>
            <a:r>
              <a:rPr lang="en-US" dirty="0" smtClean="0"/>
              <a:t>Click to add numbered list</a:t>
            </a:r>
          </a:p>
          <a:p>
            <a:pPr lvl="0"/>
            <a:r>
              <a:rPr lang="en-US" dirty="0" smtClean="0"/>
              <a:t>Click to add numbered list</a:t>
            </a:r>
          </a:p>
          <a:p>
            <a:pPr lvl="0"/>
            <a:r>
              <a:rPr lang="en-US" dirty="0" smtClean="0"/>
              <a:t>Click to add numbered list</a:t>
            </a:r>
          </a:p>
          <a:p>
            <a:pPr lvl="0"/>
            <a:r>
              <a:rPr lang="en-US" dirty="0" smtClean="0"/>
              <a:t>Click to add numbered list</a:t>
            </a:r>
          </a:p>
        </p:txBody>
      </p:sp>
      <p:sp>
        <p:nvSpPr>
          <p:cNvPr id="5" name="Text Placeholder 6"/>
          <p:cNvSpPr>
            <a:spLocks noGrp="1"/>
          </p:cNvSpPr>
          <p:nvPr>
            <p:ph type="body" sz="quarter" idx="10" hasCustomPrompt="1"/>
          </p:nvPr>
        </p:nvSpPr>
        <p:spPr>
          <a:xfrm>
            <a:off x="0" y="0"/>
            <a:ext cx="9144000" cy="699516"/>
          </a:xfrm>
          <a:prstGeom prst="rect">
            <a:avLst/>
          </a:prstGeom>
          <a:solidFill>
            <a:schemeClr val="bg1"/>
          </a:solidFill>
          <a:ln>
            <a:noFill/>
          </a:ln>
          <a:effectLst>
            <a:outerShdw blurRad="40005" dist="25400" dir="5400000" algn="t" rotWithShape="0">
              <a:prstClr val="black">
                <a:alpha val="30000"/>
              </a:prstClr>
            </a:outerShdw>
          </a:effectLst>
        </p:spPr>
        <p:txBody>
          <a:bodyPr lIns="274320" tIns="34290" rIns="68580" bIns="34290" anchor="ctr" anchorCtr="0">
            <a:normAutofit/>
          </a:bodyPr>
          <a:lstStyle>
            <a:lvl1pPr marL="0" indent="0">
              <a:buNone/>
              <a:defRPr sz="2000" baseline="0">
                <a:latin typeface="Arial Black"/>
                <a:cs typeface="Arial Black"/>
              </a:defRPr>
            </a:lvl1pPr>
          </a:lstStyle>
          <a:p>
            <a:pPr lvl="0"/>
            <a:r>
              <a:rPr lang="en-US" dirty="0" smtClean="0"/>
              <a:t>CLICK TO ADD TITLE</a:t>
            </a:r>
            <a:endParaRPr lang="en-US" dirty="0"/>
          </a:p>
        </p:txBody>
      </p:sp>
    </p:spTree>
    <p:extLst>
      <p:ext uri="{BB962C8B-B14F-4D97-AF65-F5344CB8AC3E}">
        <p14:creationId xmlns:p14="http://schemas.microsoft.com/office/powerpoint/2010/main" val="357373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ntent with Subhead">
    <p:spTree>
      <p:nvGrpSpPr>
        <p:cNvPr id="1" name=""/>
        <p:cNvGrpSpPr/>
        <p:nvPr/>
      </p:nvGrpSpPr>
      <p:grpSpPr>
        <a:xfrm>
          <a:off x="0" y="0"/>
          <a:ext cx="0" cy="0"/>
          <a:chOff x="0" y="0"/>
          <a:chExt cx="0" cy="0"/>
        </a:xfrm>
      </p:grpSpPr>
      <p:sp>
        <p:nvSpPr>
          <p:cNvPr id="5" name="Text Placeholder 2"/>
          <p:cNvSpPr>
            <a:spLocks noGrp="1"/>
          </p:cNvSpPr>
          <p:nvPr>
            <p:ph idx="1" hasCustomPrompt="1"/>
          </p:nvPr>
        </p:nvSpPr>
        <p:spPr>
          <a:xfrm>
            <a:off x="360363" y="1332311"/>
            <a:ext cx="8329612" cy="3147325"/>
          </a:xfrm>
          <a:prstGeom prst="rect">
            <a:avLst/>
          </a:prstGeom>
        </p:spPr>
        <p:txBody>
          <a:bodyPr vert="horz" lIns="68580" tIns="34290" rIns="68580" bIns="34290" rtlCol="0">
            <a:normAutofit/>
          </a:bodyPr>
          <a:lstStyle>
            <a:lvl1pPr marL="130302" marR="0" indent="-130302" algn="l" defTabSz="342900" rtl="0" eaLnBrk="1" fontAlgn="auto" latinLnBrk="0" hangingPunct="1">
              <a:lnSpc>
                <a:spcPct val="120000"/>
              </a:lnSpc>
              <a:spcBef>
                <a:spcPts val="0"/>
              </a:spcBef>
              <a:spcAft>
                <a:spcPts val="750"/>
              </a:spcAft>
              <a:buClr>
                <a:schemeClr val="accent2"/>
              </a:buClr>
              <a:buSzTx/>
              <a:buFont typeface="Arial"/>
              <a:buChar char="•"/>
              <a:tabLst/>
              <a:defRPr sz="1400" baseline="0"/>
            </a:lvl1pPr>
            <a:lvl2pPr>
              <a:defRPr sz="1200"/>
            </a:lvl2pPr>
            <a:lvl3pPr>
              <a:defRPr sz="1200"/>
            </a:lvl3pPr>
            <a:lvl4pPr>
              <a:defRPr sz="1200"/>
            </a:lvl4pPr>
            <a:lvl5pPr>
              <a:defRPr sz="1200"/>
            </a:lvl5pPr>
          </a:lstStyle>
          <a:p>
            <a:pPr lvl="0"/>
            <a:r>
              <a:rPr lang="en-US" dirty="0" smtClean="0"/>
              <a:t>Click to add bulleted list</a:t>
            </a:r>
          </a:p>
          <a:p>
            <a:pPr lvl="0"/>
            <a:r>
              <a:rPr lang="en-US" dirty="0" smtClean="0"/>
              <a:t>Click to add bulleted list</a:t>
            </a:r>
          </a:p>
          <a:p>
            <a:pPr lvl="0"/>
            <a:r>
              <a:rPr lang="en-US" dirty="0" smtClean="0"/>
              <a:t>Click to add bulleted list</a:t>
            </a:r>
          </a:p>
          <a:p>
            <a:pPr marL="130302" marR="0" lvl="0" indent="-130302" algn="l" defTabSz="342900" rtl="0" eaLnBrk="1" fontAlgn="auto" latinLnBrk="0" hangingPunct="1">
              <a:lnSpc>
                <a:spcPts val="1800"/>
              </a:lnSpc>
              <a:spcBef>
                <a:spcPts val="0"/>
              </a:spcBef>
              <a:spcAft>
                <a:spcPts val="1050"/>
              </a:spcAft>
              <a:buClr>
                <a:schemeClr val="accent2"/>
              </a:buClr>
              <a:buSzTx/>
              <a:buFont typeface="Arial"/>
              <a:buChar char="•"/>
              <a:tabLst/>
              <a:defRPr/>
            </a:pPr>
            <a:r>
              <a:rPr lang="en-US" dirty="0" smtClean="0"/>
              <a:t>Click to add bulleted list</a:t>
            </a:r>
          </a:p>
        </p:txBody>
      </p:sp>
      <p:sp>
        <p:nvSpPr>
          <p:cNvPr id="6" name="Text Placeholder 6"/>
          <p:cNvSpPr>
            <a:spLocks noGrp="1"/>
          </p:cNvSpPr>
          <p:nvPr>
            <p:ph type="body" sz="quarter" idx="11" hasCustomPrompt="1"/>
          </p:nvPr>
        </p:nvSpPr>
        <p:spPr>
          <a:xfrm>
            <a:off x="0" y="0"/>
            <a:ext cx="9144000" cy="699516"/>
          </a:xfrm>
          <a:prstGeom prst="rect">
            <a:avLst/>
          </a:prstGeom>
          <a:solidFill>
            <a:schemeClr val="bg1"/>
          </a:solidFill>
          <a:ln>
            <a:noFill/>
          </a:ln>
          <a:effectLst>
            <a:outerShdw blurRad="40005" dist="25400" dir="5400000" algn="t" rotWithShape="0">
              <a:prstClr val="black">
                <a:alpha val="30000"/>
              </a:prstClr>
            </a:outerShdw>
          </a:effectLst>
        </p:spPr>
        <p:txBody>
          <a:bodyPr lIns="274320" tIns="34290" rIns="68580" bIns="34290" anchor="ctr" anchorCtr="0">
            <a:normAutofit/>
          </a:bodyPr>
          <a:lstStyle>
            <a:lvl1pPr marL="0" indent="0">
              <a:buNone/>
              <a:defRPr sz="2000" baseline="0">
                <a:latin typeface="Arial Black"/>
                <a:cs typeface="Arial Black"/>
              </a:defRPr>
            </a:lvl1pPr>
          </a:lstStyle>
          <a:p>
            <a:pPr lvl="0"/>
            <a:r>
              <a:rPr lang="en-US" dirty="0" smtClean="0"/>
              <a:t>CLICK TO ADD TITLE</a:t>
            </a:r>
            <a:endParaRPr lang="en-US" dirty="0"/>
          </a:p>
        </p:txBody>
      </p:sp>
      <p:sp>
        <p:nvSpPr>
          <p:cNvPr id="9" name="Text Placeholder 2"/>
          <p:cNvSpPr>
            <a:spLocks noGrp="1"/>
          </p:cNvSpPr>
          <p:nvPr>
            <p:ph type="body" sz="quarter" idx="12" hasCustomPrompt="1"/>
          </p:nvPr>
        </p:nvSpPr>
        <p:spPr>
          <a:xfrm>
            <a:off x="418148" y="987552"/>
            <a:ext cx="1480576" cy="264688"/>
          </a:xfrm>
          <a:prstGeom prst="rect">
            <a:avLst/>
          </a:prstGeom>
          <a:solidFill>
            <a:schemeClr val="accent2"/>
          </a:solidFill>
          <a:ln>
            <a:noFill/>
          </a:ln>
        </p:spPr>
        <p:txBody>
          <a:bodyPr wrap="none" lIns="68580" tIns="54864" rIns="68580" bIns="54864" anchor="ctr" anchorCtr="0">
            <a:spAutoFit/>
          </a:bodyPr>
          <a:lstStyle>
            <a:lvl1pPr marL="0" indent="0" algn="l">
              <a:spcBef>
                <a:spcPts val="0"/>
              </a:spcBef>
              <a:buNone/>
              <a:defRPr sz="1000">
                <a:solidFill>
                  <a:schemeClr val="bg1"/>
                </a:solidFill>
                <a:latin typeface="Arial Black"/>
                <a:cs typeface="Arial Black"/>
              </a:defRPr>
            </a:lvl1pPr>
          </a:lstStyle>
          <a:p>
            <a:pPr lvl="0"/>
            <a:r>
              <a:rPr lang="en-US" dirty="0" smtClean="0"/>
              <a:t>TITLE TO GO HERE</a:t>
            </a:r>
            <a:endParaRPr lang="en-US" dirty="0"/>
          </a:p>
        </p:txBody>
      </p:sp>
    </p:spTree>
    <p:extLst>
      <p:ext uri="{BB962C8B-B14F-4D97-AF65-F5344CB8AC3E}">
        <p14:creationId xmlns:p14="http://schemas.microsoft.com/office/powerpoint/2010/main" val="2238060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ection Title (No Image)">
    <p:spTree>
      <p:nvGrpSpPr>
        <p:cNvPr id="1" name=""/>
        <p:cNvGrpSpPr/>
        <p:nvPr/>
      </p:nvGrpSpPr>
      <p:grpSpPr>
        <a:xfrm>
          <a:off x="0" y="0"/>
          <a:ext cx="0" cy="0"/>
          <a:chOff x="0" y="0"/>
          <a:chExt cx="0" cy="0"/>
        </a:xfrm>
      </p:grpSpPr>
      <p:pic>
        <p:nvPicPr>
          <p:cNvPr id="10" name="Picture Placeholder 6" descr="Pattern_ppt.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3368" y="-11545"/>
            <a:ext cx="6898105" cy="5173578"/>
          </a:xfrm>
          <a:prstGeom prst="rect">
            <a:avLst/>
          </a:prstGeom>
        </p:spPr>
      </p:pic>
      <p:pic>
        <p:nvPicPr>
          <p:cNvPr id="16" name="Picture Placeholder 6" descr="Pattern_ppt.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858001" y="-11545"/>
            <a:ext cx="2338293" cy="5173578"/>
          </a:xfrm>
          <a:prstGeom prst="rect">
            <a:avLst/>
          </a:prstGeom>
        </p:spPr>
      </p:pic>
      <p:sp>
        <p:nvSpPr>
          <p:cNvPr id="7" name="Text Placeholder 12"/>
          <p:cNvSpPr>
            <a:spLocks noGrp="1"/>
          </p:cNvSpPr>
          <p:nvPr>
            <p:ph type="body" sz="quarter" idx="13" hasCustomPrompt="1"/>
          </p:nvPr>
        </p:nvSpPr>
        <p:spPr>
          <a:xfrm>
            <a:off x="872404" y="3947727"/>
            <a:ext cx="5014975" cy="647100"/>
          </a:xfrm>
          <a:prstGeom prst="rect">
            <a:avLst/>
          </a:prstGeom>
          <a:solidFill>
            <a:srgbClr val="2FC2D9"/>
          </a:solidFill>
        </p:spPr>
        <p:txBody>
          <a:bodyPr wrap="none" lIns="137160" tIns="27432" rIns="137160" bIns="34290">
            <a:spAutoFit/>
          </a:bodyPr>
          <a:lstStyle>
            <a:lvl1pPr marL="0" indent="0">
              <a:buNone/>
              <a:defRPr sz="3800" b="0" i="0" cap="all">
                <a:solidFill>
                  <a:schemeClr val="bg1"/>
                </a:solidFill>
                <a:latin typeface="Arial Black"/>
                <a:cs typeface="Arial Black"/>
              </a:defRPr>
            </a:lvl1pPr>
            <a:lvl2pPr marL="342900" indent="0">
              <a:buNone/>
              <a:defRPr sz="3800" b="0" i="0" cap="all">
                <a:latin typeface="Arial Black"/>
                <a:cs typeface="Arial Black"/>
              </a:defRPr>
            </a:lvl2pPr>
            <a:lvl3pPr marL="685800" indent="0">
              <a:buNone/>
              <a:defRPr sz="3800" b="0" i="0" cap="all">
                <a:latin typeface="Arial Black"/>
                <a:cs typeface="Arial Black"/>
              </a:defRPr>
            </a:lvl3pPr>
            <a:lvl4pPr marL="1028700" indent="0">
              <a:buNone/>
              <a:defRPr sz="3800" b="0" i="0" cap="all">
                <a:latin typeface="Arial Black"/>
                <a:cs typeface="Arial Black"/>
              </a:defRPr>
            </a:lvl4pPr>
            <a:lvl5pPr marL="1371600" indent="0">
              <a:buNone/>
              <a:defRPr sz="3800" b="0" i="0" cap="all">
                <a:latin typeface="Arial Black"/>
                <a:cs typeface="Arial Black"/>
              </a:defRPr>
            </a:lvl5pPr>
          </a:lstStyle>
          <a:p>
            <a:pPr lvl="0"/>
            <a:r>
              <a:rPr lang="en-US" dirty="0" smtClean="0"/>
              <a:t>And Line 3 Here</a:t>
            </a:r>
            <a:endParaRPr lang="en-US" dirty="0"/>
          </a:p>
        </p:txBody>
      </p:sp>
      <p:sp>
        <p:nvSpPr>
          <p:cNvPr id="13" name="Text Placeholder 12"/>
          <p:cNvSpPr>
            <a:spLocks noGrp="1"/>
          </p:cNvSpPr>
          <p:nvPr>
            <p:ph type="body" sz="quarter" idx="11" hasCustomPrompt="1"/>
          </p:nvPr>
        </p:nvSpPr>
        <p:spPr>
          <a:xfrm>
            <a:off x="872404" y="3394370"/>
            <a:ext cx="3688427" cy="647100"/>
          </a:xfrm>
          <a:prstGeom prst="rect">
            <a:avLst/>
          </a:prstGeom>
          <a:solidFill>
            <a:srgbClr val="2FC2D9"/>
          </a:solidFill>
        </p:spPr>
        <p:txBody>
          <a:bodyPr wrap="none" lIns="137160" tIns="27432" rIns="137160" bIns="34290">
            <a:spAutoFit/>
          </a:bodyPr>
          <a:lstStyle>
            <a:lvl1pPr marL="0" indent="0">
              <a:buNone/>
              <a:defRPr sz="3800" b="0" i="0" cap="all">
                <a:solidFill>
                  <a:schemeClr val="bg1"/>
                </a:solidFill>
                <a:latin typeface="Arial Black"/>
                <a:cs typeface="Arial Black"/>
              </a:defRPr>
            </a:lvl1pPr>
            <a:lvl2pPr marL="342900" indent="0">
              <a:buNone/>
              <a:defRPr sz="3800" b="0" i="0" cap="all">
                <a:latin typeface="Arial Black"/>
                <a:cs typeface="Arial Black"/>
              </a:defRPr>
            </a:lvl2pPr>
            <a:lvl3pPr marL="685800" indent="0">
              <a:buNone/>
              <a:defRPr sz="3800" b="0" i="0" cap="all">
                <a:latin typeface="Arial Black"/>
                <a:cs typeface="Arial Black"/>
              </a:defRPr>
            </a:lvl3pPr>
            <a:lvl4pPr marL="1028700" indent="0">
              <a:buNone/>
              <a:defRPr sz="3800" b="0" i="0" cap="all">
                <a:latin typeface="Arial Black"/>
                <a:cs typeface="Arial Black"/>
              </a:defRPr>
            </a:lvl4pPr>
            <a:lvl5pPr marL="1371600" indent="0">
              <a:buNone/>
              <a:defRPr sz="3800" b="0" i="0" cap="all">
                <a:latin typeface="Arial Black"/>
                <a:cs typeface="Arial Black"/>
              </a:defRPr>
            </a:lvl5pPr>
          </a:lstStyle>
          <a:p>
            <a:pPr lvl="0"/>
            <a:r>
              <a:rPr lang="en-US" dirty="0" smtClean="0"/>
              <a:t>Line 2 Here</a:t>
            </a:r>
            <a:endParaRPr lang="en-US" dirty="0"/>
          </a:p>
        </p:txBody>
      </p:sp>
      <p:sp>
        <p:nvSpPr>
          <p:cNvPr id="2" name="Title 1"/>
          <p:cNvSpPr>
            <a:spLocks noGrp="1"/>
          </p:cNvSpPr>
          <p:nvPr>
            <p:ph type="title" hasCustomPrompt="1"/>
          </p:nvPr>
        </p:nvSpPr>
        <p:spPr>
          <a:xfrm>
            <a:off x="872404" y="2869953"/>
            <a:ext cx="5285757" cy="647100"/>
          </a:xfrm>
          <a:prstGeom prst="rect">
            <a:avLst/>
          </a:prstGeom>
          <a:solidFill>
            <a:srgbClr val="2FC2D9"/>
          </a:solidFill>
          <a:ln>
            <a:noFill/>
          </a:ln>
        </p:spPr>
        <p:txBody>
          <a:bodyPr wrap="none" lIns="137160" tIns="27432" rIns="137160" bIns="34290" anchor="t">
            <a:spAutoFit/>
          </a:bodyPr>
          <a:lstStyle>
            <a:lvl1pPr algn="l">
              <a:defRPr sz="3800" b="0" cap="all" baseline="0">
                <a:solidFill>
                  <a:srgbClr val="FFFFFF"/>
                </a:solidFill>
              </a:defRPr>
            </a:lvl1pPr>
          </a:lstStyle>
          <a:p>
            <a:r>
              <a:rPr lang="en-US" dirty="0" smtClean="0"/>
              <a:t>Type line 1 here</a:t>
            </a:r>
            <a:endParaRPr lang="en-US" dirty="0"/>
          </a:p>
        </p:txBody>
      </p:sp>
      <p:sp>
        <p:nvSpPr>
          <p:cNvPr id="8" name="Text Placeholder 13"/>
          <p:cNvSpPr txBox="1">
            <a:spLocks/>
          </p:cNvSpPr>
          <p:nvPr userDrawn="1"/>
        </p:nvSpPr>
        <p:spPr>
          <a:xfrm>
            <a:off x="781354" y="2496458"/>
            <a:ext cx="6488113" cy="692498"/>
          </a:xfrm>
          <a:prstGeom prst="rect">
            <a:avLst/>
          </a:prstGeom>
        </p:spPr>
        <p:txBody>
          <a:bodyPr lIns="68580" tIns="34290" rIns="68580" bIns="34290"/>
          <a:lstStyle>
            <a:lvl1pPr marL="342900" indent="-342900" algn="l" defTabSz="457200" rtl="0" eaLnBrk="1" latinLnBrk="0" hangingPunct="1">
              <a:spcBef>
                <a:spcPct val="20000"/>
              </a:spcBef>
              <a:buClr>
                <a:schemeClr val="accent2"/>
              </a:buClr>
              <a:buFont typeface="Arial"/>
              <a:buChar char="•"/>
              <a:defRPr sz="2000" kern="1200">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1800" kern="1200">
                <a:solidFill>
                  <a:schemeClr val="tx1"/>
                </a:solidFill>
                <a:latin typeface="Trebuchet MS"/>
                <a:ea typeface="+mn-ea"/>
                <a:cs typeface="Trebuchet MS"/>
              </a:defRPr>
            </a:lvl2pPr>
            <a:lvl3pPr marL="1143000" indent="-228600" algn="l" defTabSz="457200" rtl="0" eaLnBrk="1" latinLnBrk="0" hangingPunct="1">
              <a:spcBef>
                <a:spcPct val="20000"/>
              </a:spcBef>
              <a:buFont typeface="Arial"/>
              <a:buChar char="•"/>
              <a:defRPr sz="1600" kern="1200">
                <a:solidFill>
                  <a:schemeClr val="tx1"/>
                </a:solidFill>
                <a:latin typeface="Trebuchet MS"/>
                <a:ea typeface="+mn-ea"/>
                <a:cs typeface="Trebuchet MS"/>
              </a:defRPr>
            </a:lvl3pPr>
            <a:lvl4pPr marL="1600200" indent="-228600" algn="l" defTabSz="457200" rtl="0" eaLnBrk="1" latinLnBrk="0" hangingPunct="1">
              <a:spcBef>
                <a:spcPct val="20000"/>
              </a:spcBef>
              <a:buFont typeface="Arial"/>
              <a:buChar char="–"/>
              <a:defRPr sz="1300" kern="1200">
                <a:solidFill>
                  <a:schemeClr val="tx1"/>
                </a:solidFill>
                <a:latin typeface="Trebuchet MS"/>
                <a:ea typeface="+mn-ea"/>
                <a:cs typeface="Trebuchet MS"/>
              </a:defRPr>
            </a:lvl4pPr>
            <a:lvl5pPr marL="2057400" indent="-228600" algn="l" defTabSz="457200" rtl="0" eaLnBrk="1" latinLnBrk="0" hangingPunct="1">
              <a:spcBef>
                <a:spcPct val="20000"/>
              </a:spcBef>
              <a:buFont typeface="Arial"/>
              <a:buChar char="»"/>
              <a:defRPr sz="1100" kern="1200">
                <a:solidFill>
                  <a:schemeClr val="tx1"/>
                </a:solidFill>
                <a:latin typeface="Trebuchet MS"/>
                <a:ea typeface="+mn-ea"/>
                <a:cs typeface="Trebuchet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500" dirty="0"/>
          </a:p>
        </p:txBody>
      </p:sp>
      <p:sp>
        <p:nvSpPr>
          <p:cNvPr id="15" name="Text Placeholder 14"/>
          <p:cNvSpPr>
            <a:spLocks noGrp="1"/>
          </p:cNvSpPr>
          <p:nvPr>
            <p:ph type="body" sz="quarter" idx="14" hasCustomPrompt="1"/>
          </p:nvPr>
        </p:nvSpPr>
        <p:spPr>
          <a:xfrm>
            <a:off x="866628" y="2457127"/>
            <a:ext cx="3731155" cy="284693"/>
          </a:xfrm>
          <a:prstGeom prst="rect">
            <a:avLst/>
          </a:prstGeom>
          <a:solidFill>
            <a:schemeClr val="accent2"/>
          </a:solidFill>
        </p:spPr>
        <p:txBody>
          <a:bodyPr vert="horz" wrap="none" lIns="68580" tIns="34290" rIns="68580" bIns="34290">
            <a:spAutoFit/>
          </a:bodyPr>
          <a:lstStyle>
            <a:lvl1pPr marL="0" indent="0">
              <a:buNone/>
              <a:defRPr sz="1400">
                <a:solidFill>
                  <a:srgbClr val="FFFFFF"/>
                </a:solidFill>
                <a:latin typeface="Arial Black"/>
                <a:cs typeface="Arial Black"/>
              </a:defRPr>
            </a:lvl1pPr>
          </a:lstStyle>
          <a:p>
            <a:pPr lvl="0"/>
            <a:r>
              <a:rPr lang="en-US" dirty="0" smtClean="0"/>
              <a:t>OPTIONAL EYEBROW HEADER HERE</a:t>
            </a:r>
            <a:endParaRPr lang="en-US" dirty="0"/>
          </a:p>
        </p:txBody>
      </p:sp>
    </p:spTree>
    <p:extLst>
      <p:ext uri="{BB962C8B-B14F-4D97-AF65-F5344CB8AC3E}">
        <p14:creationId xmlns:p14="http://schemas.microsoft.com/office/powerpoint/2010/main" val="3666993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ed Content">
    <p:spTree>
      <p:nvGrpSpPr>
        <p:cNvPr id="1" name=""/>
        <p:cNvGrpSpPr/>
        <p:nvPr/>
      </p:nvGrpSpPr>
      <p:grpSpPr>
        <a:xfrm>
          <a:off x="0" y="0"/>
          <a:ext cx="0" cy="0"/>
          <a:chOff x="0" y="0"/>
          <a:chExt cx="0" cy="0"/>
        </a:xfrm>
      </p:grpSpPr>
      <p:sp>
        <p:nvSpPr>
          <p:cNvPr id="6" name="Text Placeholder 2"/>
          <p:cNvSpPr>
            <a:spLocks noGrp="1"/>
          </p:cNvSpPr>
          <p:nvPr>
            <p:ph idx="1" hasCustomPrompt="1"/>
          </p:nvPr>
        </p:nvSpPr>
        <p:spPr>
          <a:xfrm>
            <a:off x="360363" y="1079898"/>
            <a:ext cx="8339328" cy="3383280"/>
          </a:xfrm>
          <a:prstGeom prst="rect">
            <a:avLst/>
          </a:prstGeom>
        </p:spPr>
        <p:txBody>
          <a:bodyPr vert="horz" lIns="68580" tIns="34290" rIns="68580" bIns="34290" rtlCol="0">
            <a:normAutofit/>
          </a:bodyPr>
          <a:lstStyle>
            <a:lvl1pPr marL="130302" marR="0" indent="-130302" algn="l" defTabSz="342900" rtl="0" eaLnBrk="1" fontAlgn="auto" latinLnBrk="0" hangingPunct="1">
              <a:lnSpc>
                <a:spcPct val="120000"/>
              </a:lnSpc>
              <a:spcBef>
                <a:spcPts val="0"/>
              </a:spcBef>
              <a:spcAft>
                <a:spcPts val="750"/>
              </a:spcAft>
              <a:buClr>
                <a:schemeClr val="accent2"/>
              </a:buClr>
              <a:buSzTx/>
              <a:buFont typeface="Arial"/>
              <a:buChar char="•"/>
              <a:tabLst/>
              <a:defRPr sz="1400" baseline="0">
                <a:solidFill>
                  <a:schemeClr val="tx1"/>
                </a:solidFill>
              </a:defRPr>
            </a:lvl1pPr>
            <a:lvl2pPr marL="557213" indent="-214313">
              <a:lnSpc>
                <a:spcPct val="120000"/>
              </a:lnSpc>
              <a:buClr>
                <a:schemeClr val="tx1"/>
              </a:buClr>
              <a:buSzPct val="100000"/>
              <a:buFont typeface="Lucida Grande"/>
              <a:buChar char="–"/>
              <a:defRPr sz="1200" baseline="0">
                <a:solidFill>
                  <a:schemeClr val="tx1"/>
                </a:solidFill>
              </a:defRPr>
            </a:lvl2pPr>
            <a:lvl3pPr>
              <a:lnSpc>
                <a:spcPct val="120000"/>
              </a:lnSpc>
              <a:defRPr sz="1100" baseline="0">
                <a:solidFill>
                  <a:schemeClr val="tx1"/>
                </a:solidFill>
              </a:defRPr>
            </a:lvl3pPr>
            <a:lvl4pPr>
              <a:defRPr sz="1200"/>
            </a:lvl4pPr>
            <a:lvl5pPr>
              <a:defRPr sz="1200"/>
            </a:lvl5pPr>
          </a:lstStyle>
          <a:p>
            <a:pPr lvl="0"/>
            <a:r>
              <a:rPr lang="en-US" dirty="0" smtClean="0"/>
              <a:t>Click to add bulleted list</a:t>
            </a:r>
          </a:p>
          <a:p>
            <a:pPr lvl="1"/>
            <a:r>
              <a:rPr lang="en-US" dirty="0" smtClean="0"/>
              <a:t>Second Level Bullet</a:t>
            </a:r>
          </a:p>
          <a:p>
            <a:pPr lvl="2"/>
            <a:r>
              <a:rPr lang="en-US" dirty="0" smtClean="0"/>
              <a:t>Third Level Bullet</a:t>
            </a:r>
            <a:br>
              <a:rPr lang="en-US" dirty="0" smtClean="0"/>
            </a:br>
            <a:endParaRPr lang="en-US" dirty="0" smtClean="0"/>
          </a:p>
          <a:p>
            <a:pPr lvl="0"/>
            <a:r>
              <a:rPr lang="en-US" dirty="0" smtClean="0"/>
              <a:t>Click to add bulleted list</a:t>
            </a:r>
          </a:p>
          <a:p>
            <a:pPr lvl="0"/>
            <a:r>
              <a:rPr lang="en-US" dirty="0" smtClean="0"/>
              <a:t>Click to add bulleted list</a:t>
            </a:r>
          </a:p>
          <a:p>
            <a:pPr lvl="0"/>
            <a:r>
              <a:rPr lang="en-US" dirty="0" smtClean="0"/>
              <a:t>Click to add bulleted list</a:t>
            </a:r>
          </a:p>
        </p:txBody>
      </p:sp>
      <p:sp>
        <p:nvSpPr>
          <p:cNvPr id="7" name="Text Placeholder 6"/>
          <p:cNvSpPr>
            <a:spLocks noGrp="1"/>
          </p:cNvSpPr>
          <p:nvPr>
            <p:ph type="body" sz="quarter" idx="10" hasCustomPrompt="1"/>
          </p:nvPr>
        </p:nvSpPr>
        <p:spPr>
          <a:xfrm>
            <a:off x="0" y="0"/>
            <a:ext cx="9144000" cy="699516"/>
          </a:xfrm>
          <a:prstGeom prst="rect">
            <a:avLst/>
          </a:prstGeom>
          <a:solidFill>
            <a:schemeClr val="bg1"/>
          </a:solidFill>
          <a:ln>
            <a:noFill/>
          </a:ln>
          <a:effectLst>
            <a:outerShdw blurRad="40005" dist="25400" dir="5400000" algn="t" rotWithShape="0">
              <a:prstClr val="black">
                <a:alpha val="30000"/>
              </a:prstClr>
            </a:outerShdw>
          </a:effectLst>
        </p:spPr>
        <p:txBody>
          <a:bodyPr lIns="274320" tIns="34290" rIns="68580" bIns="34290" anchor="ctr" anchorCtr="0">
            <a:normAutofit/>
          </a:bodyPr>
          <a:lstStyle>
            <a:lvl1pPr marL="0" indent="0">
              <a:buNone/>
              <a:defRPr sz="2000" baseline="0">
                <a:latin typeface="Arial Black"/>
                <a:cs typeface="Arial Black"/>
              </a:defRPr>
            </a:lvl1pPr>
          </a:lstStyle>
          <a:p>
            <a:pPr lvl="0"/>
            <a:r>
              <a:rPr lang="en-US" dirty="0" smtClean="0"/>
              <a:t>CLICK TO ADD TITLE</a:t>
            </a:r>
            <a:endParaRPr lang="en-US" dirty="0"/>
          </a:p>
        </p:txBody>
      </p:sp>
    </p:spTree>
    <p:extLst>
      <p:ext uri="{BB962C8B-B14F-4D97-AF65-F5344CB8AC3E}">
        <p14:creationId xmlns:p14="http://schemas.microsoft.com/office/powerpoint/2010/main" val="1754562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4633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p:cNvSpPr/>
          <p:nvPr userDrawn="1"/>
        </p:nvSpPr>
        <p:spPr>
          <a:xfrm>
            <a:off x="0" y="4856480"/>
            <a:ext cx="9155206" cy="29822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sz="1400" dirty="0"/>
          </a:p>
        </p:txBody>
      </p:sp>
      <p:sp>
        <p:nvSpPr>
          <p:cNvPr id="3" name="TextBox 2"/>
          <p:cNvSpPr txBox="1"/>
          <p:nvPr userDrawn="1"/>
        </p:nvSpPr>
        <p:spPr>
          <a:xfrm>
            <a:off x="7421113" y="4900039"/>
            <a:ext cx="1493520" cy="192360"/>
          </a:xfrm>
          <a:prstGeom prst="rect">
            <a:avLst/>
          </a:prstGeom>
          <a:noFill/>
        </p:spPr>
        <p:txBody>
          <a:bodyPr wrap="square" lIns="68580" tIns="34290" rIns="68580" bIns="34290" rtlCol="0">
            <a:spAutoFit/>
          </a:bodyPr>
          <a:lstStyle/>
          <a:p>
            <a:pPr algn="r"/>
            <a:fld id="{C2C0EDAD-27A0-9447-9004-E733B36B95C3}" type="slidenum">
              <a:rPr lang="en-US" sz="800" b="0" i="0" smtClean="0">
                <a:solidFill>
                  <a:srgbClr val="CCCCCC"/>
                </a:solidFill>
                <a:latin typeface="Trebuchet MS"/>
                <a:cs typeface="Trebuchet MS"/>
              </a:rPr>
              <a:pPr algn="r"/>
              <a:t>‹#›</a:t>
            </a:fld>
            <a:endParaRPr lang="en-US" sz="800" b="0" i="0" dirty="0">
              <a:solidFill>
                <a:srgbClr val="CCCCCC"/>
              </a:solidFill>
              <a:latin typeface="Trebuchet MS"/>
              <a:cs typeface="Trebuchet MS"/>
            </a:endParaRPr>
          </a:p>
        </p:txBody>
      </p:sp>
      <p:sp>
        <p:nvSpPr>
          <p:cNvPr id="4" name="TextBox 3"/>
          <p:cNvSpPr txBox="1"/>
          <p:nvPr userDrawn="1"/>
        </p:nvSpPr>
        <p:spPr>
          <a:xfrm>
            <a:off x="880559" y="4921739"/>
            <a:ext cx="2316480" cy="161583"/>
          </a:xfrm>
          <a:prstGeom prst="rect">
            <a:avLst/>
          </a:prstGeom>
          <a:noFill/>
        </p:spPr>
        <p:txBody>
          <a:bodyPr wrap="square" lIns="68580" tIns="34290" rIns="68580" bIns="34290" rtlCol="0">
            <a:spAutoFit/>
          </a:bodyPr>
          <a:lstStyle/>
          <a:p>
            <a:r>
              <a:rPr lang="en-US" sz="600" b="0" i="0" kern="0" spc="15" dirty="0" smtClean="0">
                <a:solidFill>
                  <a:schemeClr val="accent1"/>
                </a:solidFill>
                <a:latin typeface="Trebuchet MS"/>
                <a:cs typeface="Trebuchet MS"/>
              </a:rPr>
              <a:t>CONFIDENTIAL</a:t>
            </a:r>
            <a:endParaRPr lang="en-US" sz="600" b="0" i="0" kern="0" spc="15" dirty="0">
              <a:solidFill>
                <a:schemeClr val="accent1"/>
              </a:solidFill>
              <a:latin typeface="Trebuchet MS"/>
              <a:cs typeface="Trebuchet MS"/>
            </a:endParaRPr>
          </a:p>
        </p:txBody>
      </p:sp>
      <p:cxnSp>
        <p:nvCxnSpPr>
          <p:cNvPr id="5" name="Straight Connector 4"/>
          <p:cNvCxnSpPr/>
          <p:nvPr userDrawn="1"/>
        </p:nvCxnSpPr>
        <p:spPr>
          <a:xfrm>
            <a:off x="813249" y="4940808"/>
            <a:ext cx="0" cy="123444"/>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6" name="Picture 5" descr="logo_footer.png"/>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232224" y="4931433"/>
            <a:ext cx="476250" cy="169417"/>
          </a:xfrm>
          <a:prstGeom prst="rect">
            <a:avLst/>
          </a:prstGeom>
        </p:spPr>
      </p:pic>
    </p:spTree>
    <p:extLst>
      <p:ext uri="{BB962C8B-B14F-4D97-AF65-F5344CB8AC3E}">
        <p14:creationId xmlns:p14="http://schemas.microsoft.com/office/powerpoint/2010/main" val="2005668917"/>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50" r:id="rId3"/>
    <p:sldLayoutId id="2147483751" r:id="rId4"/>
    <p:sldLayoutId id="2147483754" r:id="rId5"/>
    <p:sldLayoutId id="2147483755" r:id="rId6"/>
    <p:sldLayoutId id="2147483757" r:id="rId7"/>
    <p:sldLayoutId id="2147483711" r:id="rId8"/>
    <p:sldLayoutId id="2147483749" r:id="rId9"/>
    <p:sldLayoutId id="2147483767" r:id="rId10"/>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400" kern="1200">
          <a:solidFill>
            <a:schemeClr val="tx1"/>
          </a:solidFill>
          <a:latin typeface="+mn-lt"/>
          <a:ea typeface="+mn-ea"/>
          <a:cs typeface="+mn-cs"/>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14.w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0.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4"/>
            <a:ext cx="9144000" cy="5143500"/>
          </a:xfrm>
          <a:prstGeom prst="rect">
            <a:avLst/>
          </a:prstGeom>
          <a:solidFill>
            <a:schemeClr val="bg1">
              <a:alpha val="39000"/>
            </a:schemeClr>
          </a:solidFill>
        </p:spPr>
      </p:pic>
      <p:sp>
        <p:nvSpPr>
          <p:cNvPr id="14" name="Text Placeholder 2"/>
          <p:cNvSpPr>
            <a:spLocks noGrp="1"/>
          </p:cNvSpPr>
          <p:nvPr>
            <p:ph type="body" sz="quarter" idx="15"/>
          </p:nvPr>
        </p:nvSpPr>
        <p:spPr>
          <a:xfrm>
            <a:off x="631825" y="1615378"/>
            <a:ext cx="6910388" cy="1114151"/>
          </a:xfrm>
        </p:spPr>
        <p:txBody>
          <a:bodyPr/>
          <a:lstStyle/>
          <a:p>
            <a:r>
              <a:rPr lang="hu-HU" cap="all" dirty="0" smtClean="0"/>
              <a:t>Java performance mistakes</a:t>
            </a:r>
            <a:endParaRPr lang="en-US" cap="all" dirty="0"/>
          </a:p>
        </p:txBody>
      </p:sp>
      <p:sp>
        <p:nvSpPr>
          <p:cNvPr id="16" name="Text Placeholder 3"/>
          <p:cNvSpPr>
            <a:spLocks noGrp="1"/>
          </p:cNvSpPr>
          <p:nvPr>
            <p:ph type="body" sz="quarter" idx="16"/>
          </p:nvPr>
        </p:nvSpPr>
        <p:spPr>
          <a:xfrm>
            <a:off x="660406" y="3217009"/>
            <a:ext cx="6488113" cy="923330"/>
          </a:xfrm>
        </p:spPr>
        <p:txBody>
          <a:bodyPr/>
          <a:lstStyle/>
          <a:p>
            <a:r>
              <a:rPr lang="en-US" dirty="0" smtClean="0"/>
              <a:t>Peter Veres</a:t>
            </a:r>
          </a:p>
          <a:p>
            <a:r>
              <a:rPr lang="en-US" dirty="0" smtClean="0"/>
              <a:t>Senior Software Engineer</a:t>
            </a:r>
          </a:p>
          <a:p>
            <a:r>
              <a:rPr lang="en-US" dirty="0" smtClean="0"/>
              <a:t>Peter_Veres2@epam.com</a:t>
            </a:r>
            <a:endParaRPr lang="en-US" dirty="0"/>
          </a:p>
        </p:txBody>
      </p:sp>
      <p:pic>
        <p:nvPicPr>
          <p:cNvPr id="11" name="Picture Placeholder 16"/>
          <p:cNvPicPr>
            <a:picLocks noGrp="1" noChangeAspect="1"/>
          </p:cNvPicPr>
          <p:nvPr>
            <p:ph type="pic" sz="quarter" idx="18"/>
          </p:nvPr>
        </p:nvPicPr>
        <p:blipFill>
          <a:blip r:embed="rId4">
            <a:extLst>
              <a:ext uri="{28A0092B-C50C-407E-A947-70E740481C1C}">
                <a14:useLocalDpi xmlns:a14="http://schemas.microsoft.com/office/drawing/2010/main" val="0"/>
              </a:ext>
            </a:extLst>
          </a:blip>
          <a:stretch>
            <a:fillRect/>
          </a:stretch>
        </p:blipFill>
        <p:spPr>
          <a:xfrm>
            <a:off x="337056" y="449259"/>
            <a:ext cx="1540195" cy="603375"/>
          </a:xfrm>
        </p:spPr>
      </p:pic>
      <p:cxnSp>
        <p:nvCxnSpPr>
          <p:cNvPr id="3" name="Straight Connector 2"/>
          <p:cNvCxnSpPr/>
          <p:nvPr/>
        </p:nvCxnSpPr>
        <p:spPr>
          <a:xfrm>
            <a:off x="1949661" y="533127"/>
            <a:ext cx="5418" cy="41148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17"/>
          </p:nvPr>
        </p:nvSpPr>
        <p:spPr/>
        <p:txBody>
          <a:bodyPr>
            <a:normAutofit fontScale="85000" lnSpcReduction="20000"/>
          </a:bodyPr>
          <a:lstStyle/>
          <a:p>
            <a:r>
              <a:rPr lang="en-US" dirty="0" smtClean="0"/>
              <a:t> </a:t>
            </a:r>
            <a:endParaRPr lang="en-US"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14297" y="552314"/>
            <a:ext cx="1359500" cy="397256"/>
          </a:xfrm>
          <a:prstGeom prst="rect">
            <a:avLst/>
          </a:prstGeom>
        </p:spPr>
      </p:pic>
    </p:spTree>
    <p:extLst>
      <p:ext uri="{BB962C8B-B14F-4D97-AF65-F5344CB8AC3E}">
        <p14:creationId xmlns:p14="http://schemas.microsoft.com/office/powerpoint/2010/main" val="30386383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285750" indent="-285750">
              <a:buFont typeface="Arial" panose="020B0604020202020204" pitchFamily="34" charset="0"/>
              <a:buChar char="•"/>
            </a:pPr>
            <a:r>
              <a:rPr lang="hu-HU" dirty="0" smtClean="0">
                <a:solidFill>
                  <a:srgbClr val="444444"/>
                </a:solidFill>
              </a:rPr>
              <a:t>Reasons</a:t>
            </a:r>
          </a:p>
          <a:p>
            <a:pPr marL="500063" lvl="1" indent="-285750">
              <a:buFont typeface="Arial" panose="020B0604020202020204" pitchFamily="34" charset="0"/>
              <a:buChar char="•"/>
            </a:pPr>
            <a:r>
              <a:rPr lang="hu-HU" dirty="0" smtClean="0">
                <a:solidFill>
                  <a:srgbClr val="444444"/>
                </a:solidFill>
              </a:rPr>
              <a:t>Relatively expensive to create/close</a:t>
            </a:r>
          </a:p>
          <a:p>
            <a:pPr marL="500063" lvl="1" indent="-285750">
              <a:buFont typeface="Arial" panose="020B0604020202020204" pitchFamily="34" charset="0"/>
              <a:buChar char="•"/>
            </a:pPr>
            <a:r>
              <a:rPr lang="hu-HU" dirty="0" smtClean="0">
                <a:solidFill>
                  <a:srgbClr val="444444"/>
                </a:solidFill>
              </a:rPr>
              <a:t>Share connections across business transactions</a:t>
            </a:r>
          </a:p>
          <a:p>
            <a:pPr marL="500063" lvl="1" indent="-285750">
              <a:buFont typeface="Arial" panose="020B0604020202020204" pitchFamily="34" charset="0"/>
              <a:buChar char="•"/>
            </a:pPr>
            <a:r>
              <a:rPr lang="hu-HU" dirty="0" smtClean="0">
                <a:solidFill>
                  <a:srgbClr val="444444"/>
                </a:solidFill>
              </a:rPr>
              <a:t>Limit to load (load testing)</a:t>
            </a:r>
          </a:p>
        </p:txBody>
      </p:sp>
      <p:sp>
        <p:nvSpPr>
          <p:cNvPr id="3" name="Text Placeholder 2"/>
          <p:cNvSpPr>
            <a:spLocks noGrp="1"/>
          </p:cNvSpPr>
          <p:nvPr>
            <p:ph type="body" sz="quarter" idx="10"/>
          </p:nvPr>
        </p:nvSpPr>
        <p:spPr/>
        <p:txBody>
          <a:bodyPr/>
          <a:lstStyle/>
          <a:p>
            <a:r>
              <a:rPr lang="hu-HU" dirty="0" smtClean="0"/>
              <a:t>Connection pooling</a:t>
            </a:r>
            <a:endParaRPr lang="en-US" dirty="0"/>
          </a:p>
        </p:txBody>
      </p:sp>
      <p:sp>
        <p:nvSpPr>
          <p:cNvPr id="4" name="Rectangle 3"/>
          <p:cNvSpPr/>
          <p:nvPr/>
        </p:nvSpPr>
        <p:spPr>
          <a:xfrm>
            <a:off x="763399" y="4916998"/>
            <a:ext cx="813732" cy="149952"/>
          </a:xfrm>
          <a:prstGeom prst="rect">
            <a:avLst/>
          </a:prstGeom>
          <a:solidFill>
            <a:srgbClr val="464547"/>
          </a:solidFill>
          <a:ln>
            <a:solidFill>
              <a:srgbClr val="464547"/>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9543358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872404" y="3394370"/>
            <a:ext cx="2690993" cy="647100"/>
          </a:xfrm>
        </p:spPr>
        <p:txBody>
          <a:bodyPr/>
          <a:lstStyle/>
          <a:p>
            <a:r>
              <a:rPr lang="hu-HU" dirty="0" smtClean="0"/>
              <a:t>Memory</a:t>
            </a:r>
            <a:endParaRPr lang="en-US" dirty="0"/>
          </a:p>
        </p:txBody>
      </p:sp>
      <p:sp>
        <p:nvSpPr>
          <p:cNvPr id="6" name="Title 5"/>
          <p:cNvSpPr>
            <a:spLocks noGrp="1"/>
          </p:cNvSpPr>
          <p:nvPr>
            <p:ph type="title"/>
          </p:nvPr>
        </p:nvSpPr>
        <p:spPr>
          <a:xfrm>
            <a:off x="872404" y="2869953"/>
            <a:ext cx="4270849" cy="647100"/>
          </a:xfrm>
        </p:spPr>
        <p:txBody>
          <a:bodyPr/>
          <a:lstStyle/>
          <a:p>
            <a:r>
              <a:rPr lang="hu-HU" dirty="0" smtClean="0"/>
              <a:t>JAVA PERFORMACE</a:t>
            </a:r>
            <a:endParaRPr lang="en-US" dirty="0"/>
          </a:p>
        </p:txBody>
      </p:sp>
    </p:spTree>
    <p:extLst>
      <p:ext uri="{BB962C8B-B14F-4D97-AF65-F5344CB8AC3E}">
        <p14:creationId xmlns:p14="http://schemas.microsoft.com/office/powerpoint/2010/main" val="27287474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hu-HU" dirty="0" smtClean="0"/>
              <a:t>Stop-the-world GC</a:t>
            </a:r>
            <a:endParaRPr lang="en-US" dirty="0"/>
          </a:p>
        </p:txBody>
      </p:sp>
      <p:sp>
        <p:nvSpPr>
          <p:cNvPr id="4" name="Content Placeholder 3"/>
          <p:cNvSpPr>
            <a:spLocks noGrp="1"/>
          </p:cNvSpPr>
          <p:nvPr>
            <p:ph idx="1"/>
          </p:nvPr>
        </p:nvSpPr>
        <p:spPr/>
        <p:txBody>
          <a:bodyPr/>
          <a:lstStyle/>
          <a:p>
            <a:pPr marL="285750" indent="-285750">
              <a:buFont typeface="Arial" panose="020B0604020202020204" pitchFamily="34" charset="0"/>
              <a:buChar char="•"/>
            </a:pPr>
            <a:r>
              <a:rPr lang="hu-HU" dirty="0" smtClean="0"/>
              <a:t>Managed memory management in Java</a:t>
            </a:r>
          </a:p>
          <a:p>
            <a:pPr marL="285750" indent="-285750">
              <a:buFont typeface="Arial" panose="020B0604020202020204" pitchFamily="34" charset="0"/>
              <a:buChar char="•"/>
            </a:pPr>
            <a:r>
              <a:rPr lang="hu-HU" dirty="0" smtClean="0"/>
              <a:t>Major GC stops-the-world</a:t>
            </a:r>
          </a:p>
          <a:p>
            <a:pPr marL="285750" indent="-285750">
              <a:buFont typeface="Arial" panose="020B0604020202020204" pitchFamily="34" charset="0"/>
              <a:buChar char="•"/>
            </a:pPr>
            <a:r>
              <a:rPr lang="hu-HU" dirty="0" smtClean="0"/>
              <a:t>Apply a GC strategy</a:t>
            </a:r>
          </a:p>
          <a:p>
            <a:pPr marL="285750" indent="-285750">
              <a:buFont typeface="Arial" panose="020B0604020202020204" pitchFamily="34" charset="0"/>
              <a:buChar char="•"/>
            </a:pPr>
            <a:r>
              <a:rPr lang="hu-HU" dirty="0" smtClean="0"/>
              <a:t>sun.misc.UnSafe / Off-heap APIs</a:t>
            </a:r>
          </a:p>
          <a:p>
            <a:pPr marL="285750" indent="-285750">
              <a:buFont typeface="Arial" panose="020B0604020202020204" pitchFamily="34" charset="0"/>
              <a:buChar char="•"/>
            </a:pPr>
            <a:endParaRPr lang="hu-HU" dirty="0" smtClean="0"/>
          </a:p>
          <a:p>
            <a:pPr marL="285750" indent="-285750">
              <a:buFont typeface="Arial" panose="020B0604020202020204" pitchFamily="34" charset="0"/>
              <a:buChar char="•"/>
            </a:pPr>
            <a:endParaRPr lang="hu-HU" dirty="0" smtClean="0"/>
          </a:p>
          <a:p>
            <a:pPr marL="285750" indent="-285750">
              <a:buFont typeface="Arial" panose="020B0604020202020204" pitchFamily="34" charset="0"/>
              <a:buChar char="•"/>
            </a:pPr>
            <a:endParaRPr lang="hu-HU" dirty="0" smtClean="0"/>
          </a:p>
          <a:p>
            <a:pPr marL="285750" indent="-285750">
              <a:buFont typeface="Arial" panose="020B0604020202020204" pitchFamily="34" charset="0"/>
              <a:buChar char="•"/>
            </a:pPr>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2411118167"/>
              </p:ext>
            </p:extLst>
          </p:nvPr>
        </p:nvGraphicFramePr>
        <p:xfrm>
          <a:off x="4894263" y="1375839"/>
          <a:ext cx="3790950" cy="2962275"/>
        </p:xfrm>
        <a:graphic>
          <a:graphicData uri="http://schemas.openxmlformats.org/presentationml/2006/ole">
            <mc:AlternateContent xmlns:mc="http://schemas.openxmlformats.org/markup-compatibility/2006">
              <mc:Choice xmlns:v="urn:schemas-microsoft-com:vml" Requires="v">
                <p:oleObj spid="_x0000_s2062" name="Bitmap Image" r:id="rId4" imgW="3790800" imgH="2962440" progId="Paint.Picture">
                  <p:embed/>
                </p:oleObj>
              </mc:Choice>
              <mc:Fallback>
                <p:oleObj name="Bitmap Image" r:id="rId4" imgW="3790800" imgH="2962440" progId="Paint.Picture">
                  <p:embed/>
                  <p:pic>
                    <p:nvPicPr>
                      <p:cNvPr id="0" name=""/>
                      <p:cNvPicPr/>
                      <p:nvPr/>
                    </p:nvPicPr>
                    <p:blipFill>
                      <a:blip r:embed="rId5"/>
                      <a:stretch>
                        <a:fillRect/>
                      </a:stretch>
                    </p:blipFill>
                    <p:spPr>
                      <a:xfrm>
                        <a:off x="4894263" y="1375839"/>
                        <a:ext cx="3790950" cy="2962275"/>
                      </a:xfrm>
                      <a:prstGeom prst="rect">
                        <a:avLst/>
                      </a:prstGeom>
                    </p:spPr>
                  </p:pic>
                </p:oleObj>
              </mc:Fallback>
            </mc:AlternateContent>
          </a:graphicData>
        </a:graphic>
      </p:graphicFrame>
      <p:sp>
        <p:nvSpPr>
          <p:cNvPr id="5" name="Rectangle 4"/>
          <p:cNvSpPr/>
          <p:nvPr/>
        </p:nvSpPr>
        <p:spPr>
          <a:xfrm>
            <a:off x="763399" y="4916998"/>
            <a:ext cx="813732" cy="149952"/>
          </a:xfrm>
          <a:prstGeom prst="rect">
            <a:avLst/>
          </a:prstGeom>
          <a:solidFill>
            <a:srgbClr val="464547"/>
          </a:solidFill>
          <a:ln>
            <a:solidFill>
              <a:srgbClr val="464547"/>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6542672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285750" indent="-285750">
              <a:buFont typeface="Arial" panose="020B0604020202020204" pitchFamily="34" charset="0"/>
              <a:buChar char="•"/>
            </a:pPr>
            <a:endParaRPr lang="hu-HU" dirty="0" smtClean="0">
              <a:solidFill>
                <a:srgbClr val="444444"/>
              </a:solidFill>
            </a:endParaRPr>
          </a:p>
          <a:p>
            <a:pPr marL="285750" indent="-285750">
              <a:buFont typeface="Arial" panose="020B0604020202020204" pitchFamily="34" charset="0"/>
              <a:buChar char="•"/>
            </a:pPr>
            <a:r>
              <a:rPr lang="en-US" dirty="0" smtClean="0">
                <a:solidFill>
                  <a:srgbClr val="444444"/>
                </a:solidFill>
              </a:rPr>
              <a:t>Reference to an object that it does not ever intend to use again</a:t>
            </a:r>
            <a:endParaRPr lang="hu-HU" dirty="0" smtClean="0">
              <a:solidFill>
                <a:srgbClr val="444444"/>
              </a:solidFill>
            </a:endParaRPr>
          </a:p>
          <a:p>
            <a:pPr marL="285750" indent="-285750">
              <a:buFont typeface="Arial" panose="020B0604020202020204" pitchFamily="34" charset="0"/>
              <a:buChar char="•"/>
            </a:pPr>
            <a:r>
              <a:rPr lang="hu-HU" dirty="0" smtClean="0">
                <a:solidFill>
                  <a:srgbClr val="444444"/>
                </a:solidFill>
              </a:rPr>
              <a:t>Tipically </a:t>
            </a:r>
            <a:r>
              <a:rPr lang="en-US" dirty="0" smtClean="0">
                <a:solidFill>
                  <a:srgbClr val="444444"/>
                </a:solidFill>
              </a:rPr>
              <a:t>Collection</a:t>
            </a:r>
            <a:r>
              <a:rPr lang="hu-HU" dirty="0" smtClean="0">
                <a:solidFill>
                  <a:srgbClr val="444444"/>
                </a:solidFill>
              </a:rPr>
              <a:t> framework</a:t>
            </a:r>
            <a:r>
              <a:rPr lang="en-US" dirty="0" smtClean="0">
                <a:solidFill>
                  <a:srgbClr val="444444"/>
                </a:solidFill>
              </a:rPr>
              <a:t> classes</a:t>
            </a:r>
            <a:r>
              <a:rPr lang="hu-HU" dirty="0" smtClean="0">
                <a:solidFill>
                  <a:srgbClr val="444444"/>
                </a:solidFill>
              </a:rPr>
              <a:t> with </a:t>
            </a:r>
            <a:r>
              <a:rPr lang="en-US" dirty="0" smtClean="0">
                <a:solidFill>
                  <a:srgbClr val="444444"/>
                </a:solidFill>
              </a:rPr>
              <a:t>unbounded growth</a:t>
            </a:r>
            <a:endParaRPr lang="hu-HU" dirty="0" smtClean="0">
              <a:solidFill>
                <a:srgbClr val="444444"/>
              </a:solidFill>
            </a:endParaRPr>
          </a:p>
          <a:p>
            <a:pPr marL="285750" indent="-285750">
              <a:buFont typeface="Arial" panose="020B0604020202020204" pitchFamily="34" charset="0"/>
              <a:buChar char="•"/>
            </a:pPr>
            <a:r>
              <a:rPr lang="en-US" dirty="0" smtClean="0">
                <a:solidFill>
                  <a:srgbClr val="444444"/>
                </a:solidFill>
              </a:rPr>
              <a:t>Running out of memory vs memory leak</a:t>
            </a:r>
            <a:endParaRPr lang="hu-HU" dirty="0" smtClean="0">
              <a:solidFill>
                <a:srgbClr val="444444"/>
              </a:solidFill>
            </a:endParaRPr>
          </a:p>
          <a:p>
            <a:pPr marL="285750" indent="-285750">
              <a:buFont typeface="Arial" panose="020B0604020202020204" pitchFamily="34" charset="0"/>
              <a:buChar char="•"/>
            </a:pPr>
            <a:endParaRPr lang="en-US" dirty="0" smtClean="0">
              <a:solidFill>
                <a:srgbClr val="444444"/>
              </a:solidFill>
            </a:endParaRPr>
          </a:p>
          <a:p>
            <a:pPr marL="285750" indent="-285750">
              <a:buFont typeface="Arial" panose="020B0604020202020204" pitchFamily="34" charset="0"/>
              <a:buChar char="•"/>
            </a:pPr>
            <a:endParaRPr lang="en-US" dirty="0" smtClean="0">
              <a:solidFill>
                <a:srgbClr val="444444"/>
              </a:solidFill>
            </a:endParaRPr>
          </a:p>
          <a:p>
            <a:pPr marL="285750" indent="-285750">
              <a:buFont typeface="Arial" panose="020B0604020202020204" pitchFamily="34" charset="0"/>
              <a:buChar char="•"/>
            </a:pPr>
            <a:endParaRPr lang="en-US" dirty="0" smtClean="0">
              <a:solidFill>
                <a:srgbClr val="444444"/>
              </a:solidFill>
            </a:endParaRPr>
          </a:p>
        </p:txBody>
      </p:sp>
      <p:sp>
        <p:nvSpPr>
          <p:cNvPr id="3" name="Text Placeholder 2"/>
          <p:cNvSpPr>
            <a:spLocks noGrp="1"/>
          </p:cNvSpPr>
          <p:nvPr>
            <p:ph type="body" sz="quarter" idx="10"/>
          </p:nvPr>
        </p:nvSpPr>
        <p:spPr/>
        <p:txBody>
          <a:bodyPr/>
          <a:lstStyle/>
          <a:p>
            <a:r>
              <a:rPr lang="hu-HU" dirty="0" smtClean="0"/>
              <a:t>Memory leaking</a:t>
            </a:r>
            <a:endParaRPr lang="en-US" dirty="0"/>
          </a:p>
        </p:txBody>
      </p:sp>
      <p:sp>
        <p:nvSpPr>
          <p:cNvPr id="4" name="Rectangle 3"/>
          <p:cNvSpPr/>
          <p:nvPr/>
        </p:nvSpPr>
        <p:spPr>
          <a:xfrm>
            <a:off x="763399" y="4916998"/>
            <a:ext cx="813732" cy="149952"/>
          </a:xfrm>
          <a:prstGeom prst="rect">
            <a:avLst/>
          </a:prstGeom>
          <a:solidFill>
            <a:srgbClr val="464547"/>
          </a:solidFill>
          <a:ln>
            <a:solidFill>
              <a:srgbClr val="464547"/>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3074" name="Picture 2" descr="https://cdn.infoq.com/statics_s1_20160809-0249u1/resource/articles/java-profiling-with-open-source/en/resources/figure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8843" y="2471830"/>
            <a:ext cx="4572000" cy="2371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21211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872404" y="3394370"/>
            <a:ext cx="7820411" cy="647100"/>
          </a:xfrm>
        </p:spPr>
        <p:txBody>
          <a:bodyPr/>
          <a:lstStyle/>
          <a:p>
            <a:r>
              <a:rPr lang="hu-HU" dirty="0" smtClean="0"/>
              <a:t>Problems with the code</a:t>
            </a:r>
            <a:endParaRPr lang="en-US" dirty="0"/>
          </a:p>
        </p:txBody>
      </p:sp>
      <p:sp>
        <p:nvSpPr>
          <p:cNvPr id="6" name="Title 5"/>
          <p:cNvSpPr>
            <a:spLocks noGrp="1"/>
          </p:cNvSpPr>
          <p:nvPr>
            <p:ph type="title"/>
          </p:nvPr>
        </p:nvSpPr>
        <p:spPr>
          <a:xfrm>
            <a:off x="872404" y="2869953"/>
            <a:ext cx="4270849" cy="647100"/>
          </a:xfrm>
        </p:spPr>
        <p:txBody>
          <a:bodyPr/>
          <a:lstStyle/>
          <a:p>
            <a:r>
              <a:rPr lang="hu-HU" dirty="0" smtClean="0"/>
              <a:t>JAVA PERFORMACE</a:t>
            </a:r>
            <a:endParaRPr lang="en-US" dirty="0"/>
          </a:p>
        </p:txBody>
      </p:sp>
    </p:spTree>
    <p:extLst>
      <p:ext uri="{BB962C8B-B14F-4D97-AF65-F5344CB8AC3E}">
        <p14:creationId xmlns:p14="http://schemas.microsoft.com/office/powerpoint/2010/main" val="16259626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hu-HU" dirty="0" smtClean="0"/>
              <a:t>StringBuilder</a:t>
            </a:r>
            <a:endParaRPr lang="en-US" dirty="0"/>
          </a:p>
        </p:txBody>
      </p:sp>
      <p:sp>
        <p:nvSpPr>
          <p:cNvPr id="4" name="Rectangle 3"/>
          <p:cNvSpPr/>
          <p:nvPr/>
        </p:nvSpPr>
        <p:spPr>
          <a:xfrm>
            <a:off x="260059" y="1260126"/>
            <a:ext cx="3041008" cy="430887"/>
          </a:xfrm>
          <a:prstGeom prst="rect">
            <a:avLst/>
          </a:prstGeom>
          <a:ln>
            <a:solidFill>
              <a:schemeClr val="accent5"/>
            </a:solidFill>
          </a:ln>
        </p:spPr>
        <p:txBody>
          <a:bodyPr wrap="square">
            <a:spAutoFit/>
          </a:bodyPr>
          <a:lstStyle/>
          <a:p>
            <a:r>
              <a:rPr lang="en-US" sz="1100" b="1" dirty="0">
                <a:solidFill>
                  <a:srgbClr val="000000"/>
                </a:solidFill>
                <a:latin typeface="Courier New" panose="02070309020205020404" pitchFamily="49" charset="0"/>
              </a:rPr>
              <a:t>String </a:t>
            </a:r>
            <a:r>
              <a:rPr lang="en-US" sz="1100" b="1" dirty="0">
                <a:solidFill>
                  <a:srgbClr val="6A3E3E"/>
                </a:solidFill>
                <a:latin typeface="Courier New" panose="02070309020205020404" pitchFamily="49" charset="0"/>
              </a:rPr>
              <a:t>result</a:t>
            </a:r>
            <a:r>
              <a:rPr lang="en-US" sz="1100" b="1" dirty="0">
                <a:solidFill>
                  <a:srgbClr val="000000"/>
                </a:solidFill>
                <a:latin typeface="Courier New" panose="02070309020205020404" pitchFamily="49" charset="0"/>
              </a:rPr>
              <a:t> = </a:t>
            </a:r>
            <a:r>
              <a:rPr lang="en-US" sz="1100" b="1" dirty="0">
                <a:solidFill>
                  <a:srgbClr val="2A00FF"/>
                </a:solidFill>
                <a:latin typeface="Courier New" panose="02070309020205020404" pitchFamily="49" charset="0"/>
              </a:rPr>
              <a:t>"&lt;"</a:t>
            </a:r>
            <a:r>
              <a:rPr lang="en-US" sz="1100" b="1" dirty="0">
                <a:solidFill>
                  <a:srgbClr val="000000"/>
                </a:solidFill>
                <a:latin typeface="Courier New" panose="02070309020205020404" pitchFamily="49" charset="0"/>
              </a:rPr>
              <a:t> + </a:t>
            </a:r>
            <a:r>
              <a:rPr lang="en-US" sz="1100" b="1" dirty="0" err="1">
                <a:solidFill>
                  <a:srgbClr val="6A3E3E"/>
                </a:solidFill>
                <a:latin typeface="Courier New" panose="02070309020205020404" pitchFamily="49" charset="0"/>
              </a:rPr>
              <a:t>epam</a:t>
            </a:r>
            <a:r>
              <a:rPr lang="en-US" sz="1100" b="1" dirty="0">
                <a:solidFill>
                  <a:srgbClr val="000000"/>
                </a:solidFill>
                <a:latin typeface="Courier New" panose="02070309020205020404" pitchFamily="49" charset="0"/>
              </a:rPr>
              <a:t> + </a:t>
            </a:r>
            <a:r>
              <a:rPr lang="en-US" sz="1100" b="1" dirty="0">
                <a:solidFill>
                  <a:srgbClr val="2A00FF"/>
                </a:solidFill>
                <a:latin typeface="Courier New" panose="02070309020205020404" pitchFamily="49" charset="0"/>
              </a:rPr>
              <a:t>"&gt;"</a:t>
            </a:r>
            <a:r>
              <a:rPr lang="en-US" sz="1100" b="1" dirty="0">
                <a:solidFill>
                  <a:srgbClr val="000000"/>
                </a:solidFill>
                <a:latin typeface="Courier New" panose="02070309020205020404" pitchFamily="49" charset="0"/>
              </a:rPr>
              <a:t>;</a:t>
            </a:r>
          </a:p>
          <a:p>
            <a:r>
              <a:rPr lang="en-US" sz="1100" b="1" dirty="0" err="1">
                <a:solidFill>
                  <a:srgbClr val="000000"/>
                </a:solidFill>
                <a:highlight>
                  <a:srgbClr val="E8F2FE"/>
                </a:highlight>
                <a:latin typeface="Courier New" panose="02070309020205020404" pitchFamily="49" charset="0"/>
              </a:rPr>
              <a:t>System.</a:t>
            </a:r>
            <a:r>
              <a:rPr lang="en-US" sz="1100" b="1" i="1" dirty="0" err="1">
                <a:solidFill>
                  <a:srgbClr val="0000C0"/>
                </a:solidFill>
                <a:highlight>
                  <a:srgbClr val="E8F2FE"/>
                </a:highlight>
                <a:latin typeface="Courier New" panose="02070309020205020404" pitchFamily="49" charset="0"/>
              </a:rPr>
              <a:t>out</a:t>
            </a:r>
            <a:r>
              <a:rPr lang="en-US" sz="1100" b="1" i="1" dirty="0" err="1">
                <a:solidFill>
                  <a:srgbClr val="000000"/>
                </a:solidFill>
                <a:highlight>
                  <a:srgbClr val="E8F2FE"/>
                </a:highlight>
                <a:latin typeface="Courier New" panose="02070309020205020404" pitchFamily="49" charset="0"/>
              </a:rPr>
              <a:t>.println</a:t>
            </a:r>
            <a:r>
              <a:rPr lang="en-US" sz="1100" b="1" i="1" dirty="0">
                <a:solidFill>
                  <a:srgbClr val="000000"/>
                </a:solidFill>
                <a:highlight>
                  <a:srgbClr val="E8F2FE"/>
                </a:highlight>
                <a:latin typeface="Courier New" panose="02070309020205020404" pitchFamily="49" charset="0"/>
              </a:rPr>
              <a:t>(</a:t>
            </a:r>
            <a:r>
              <a:rPr lang="en-US" sz="1100" b="1" i="1" dirty="0">
                <a:solidFill>
                  <a:srgbClr val="6A3E3E"/>
                </a:solidFill>
                <a:highlight>
                  <a:srgbClr val="E8F2FE"/>
                </a:highlight>
                <a:latin typeface="Courier New" panose="02070309020205020404" pitchFamily="49" charset="0"/>
              </a:rPr>
              <a:t>result</a:t>
            </a:r>
            <a:r>
              <a:rPr lang="en-US" sz="1100" b="1" i="1" dirty="0">
                <a:solidFill>
                  <a:srgbClr val="000000"/>
                </a:solidFill>
                <a:highlight>
                  <a:srgbClr val="E8F2FE"/>
                </a:highlight>
                <a:latin typeface="Courier New" panose="02070309020205020404" pitchFamily="49" charset="0"/>
              </a:rPr>
              <a:t>);</a:t>
            </a:r>
            <a:endParaRPr lang="en-US" sz="1100" b="1" dirty="0"/>
          </a:p>
        </p:txBody>
      </p:sp>
      <p:sp>
        <p:nvSpPr>
          <p:cNvPr id="5" name="Rectangle 4"/>
          <p:cNvSpPr/>
          <p:nvPr/>
        </p:nvSpPr>
        <p:spPr>
          <a:xfrm>
            <a:off x="3846353" y="1175487"/>
            <a:ext cx="5071146" cy="600164"/>
          </a:xfrm>
          <a:prstGeom prst="rect">
            <a:avLst/>
          </a:prstGeom>
          <a:ln>
            <a:solidFill>
              <a:schemeClr val="accent5"/>
            </a:solidFill>
          </a:ln>
        </p:spPr>
        <p:txBody>
          <a:bodyPr wrap="square">
            <a:spAutoFit/>
          </a:bodyPr>
          <a:lstStyle/>
          <a:p>
            <a:r>
              <a:rPr lang="en-US" sz="1100" b="1" dirty="0" smtClean="0">
                <a:solidFill>
                  <a:srgbClr val="000000"/>
                </a:solidFill>
                <a:latin typeface="Courier New" panose="02070309020205020404" pitchFamily="49" charset="0"/>
              </a:rPr>
              <a:t>String </a:t>
            </a:r>
            <a:r>
              <a:rPr lang="en-US" sz="1100" b="1" dirty="0">
                <a:solidFill>
                  <a:srgbClr val="6A3E3E"/>
                </a:solidFill>
                <a:latin typeface="Courier New" panose="02070309020205020404" pitchFamily="49" charset="0"/>
              </a:rPr>
              <a:t>result</a:t>
            </a:r>
            <a:r>
              <a:rPr lang="en-US" sz="1100" b="1" dirty="0">
                <a:solidFill>
                  <a:srgbClr val="000000"/>
                </a:solidFill>
                <a:latin typeface="Courier New" panose="02070309020205020404" pitchFamily="49" charset="0"/>
              </a:rPr>
              <a:t> = (</a:t>
            </a:r>
            <a:r>
              <a:rPr lang="en-US" sz="1100" b="1" dirty="0">
                <a:solidFill>
                  <a:srgbClr val="7F0055"/>
                </a:solidFill>
                <a:latin typeface="Courier New" panose="02070309020205020404" pitchFamily="49" charset="0"/>
              </a:rPr>
              <a:t>new</a:t>
            </a:r>
            <a:r>
              <a:rPr lang="en-US" sz="1100" b="1" dirty="0">
                <a:solidFill>
                  <a:srgbClr val="000000"/>
                </a:solidFill>
                <a:latin typeface="Courier New" panose="02070309020205020404" pitchFamily="49" charset="0"/>
              </a:rPr>
              <a:t> </a:t>
            </a:r>
            <a:r>
              <a:rPr lang="en-US" sz="1100" b="1" dirty="0" err="1">
                <a:solidFill>
                  <a:srgbClr val="000000"/>
                </a:solidFill>
                <a:latin typeface="Courier New" panose="02070309020205020404" pitchFamily="49" charset="0"/>
              </a:rPr>
              <a:t>StringBuilder</a:t>
            </a:r>
            <a:r>
              <a:rPr lang="en-US" sz="1100" b="1" dirty="0" smtClean="0">
                <a:solidFill>
                  <a:srgbClr val="000000"/>
                </a:solidFill>
                <a:latin typeface="Courier New" panose="02070309020205020404" pitchFamily="49" charset="0"/>
              </a:rPr>
              <a:t>(</a:t>
            </a:r>
            <a:r>
              <a:rPr lang="en-US" sz="1100" b="1" dirty="0" smtClean="0">
                <a:solidFill>
                  <a:srgbClr val="2A00FF"/>
                </a:solidFill>
                <a:latin typeface="Courier New" panose="02070309020205020404" pitchFamily="49" charset="0"/>
              </a:rPr>
              <a:t>"&lt;"</a:t>
            </a:r>
            <a:r>
              <a:rPr lang="en-US" sz="1100" b="1" dirty="0" smtClean="0">
                <a:solidFill>
                  <a:srgbClr val="000000"/>
                </a:solidFill>
                <a:latin typeface="Courier New" panose="02070309020205020404" pitchFamily="49" charset="0"/>
              </a:rPr>
              <a:t>))</a:t>
            </a:r>
            <a:endParaRPr lang="hu-HU" sz="1100" b="1" dirty="0" smtClean="0">
              <a:solidFill>
                <a:srgbClr val="000000"/>
              </a:solidFill>
              <a:latin typeface="Courier New" panose="02070309020205020404" pitchFamily="49" charset="0"/>
            </a:endParaRPr>
          </a:p>
          <a:p>
            <a:r>
              <a:rPr lang="hu-HU" sz="1100" b="1" dirty="0">
                <a:solidFill>
                  <a:srgbClr val="000000"/>
                </a:solidFill>
                <a:latin typeface="Courier New" panose="02070309020205020404" pitchFamily="49" charset="0"/>
              </a:rPr>
              <a:t>	</a:t>
            </a:r>
            <a:r>
              <a:rPr lang="hu-HU" sz="1100" b="1" dirty="0" smtClean="0">
                <a:solidFill>
                  <a:srgbClr val="000000"/>
                </a:solidFill>
                <a:latin typeface="Courier New" panose="02070309020205020404" pitchFamily="49" charset="0"/>
              </a:rPr>
              <a:t>			</a:t>
            </a:r>
            <a:r>
              <a:rPr lang="en-US" sz="1100" b="1" dirty="0" smtClean="0">
                <a:solidFill>
                  <a:srgbClr val="000000"/>
                </a:solidFill>
                <a:latin typeface="Courier New" panose="02070309020205020404" pitchFamily="49" charset="0"/>
              </a:rPr>
              <a:t>.</a:t>
            </a:r>
            <a:r>
              <a:rPr lang="en-US" sz="1100" b="1" dirty="0">
                <a:solidFill>
                  <a:srgbClr val="000000"/>
                </a:solidFill>
                <a:latin typeface="Courier New" panose="02070309020205020404" pitchFamily="49" charset="0"/>
              </a:rPr>
              <a:t>append(</a:t>
            </a:r>
            <a:r>
              <a:rPr lang="en-US" sz="1100" b="1" dirty="0" err="1">
                <a:solidFill>
                  <a:srgbClr val="6A3E3E"/>
                </a:solidFill>
                <a:latin typeface="Courier New" panose="02070309020205020404" pitchFamily="49" charset="0"/>
              </a:rPr>
              <a:t>epam</a:t>
            </a:r>
            <a:r>
              <a:rPr lang="en-US" sz="1100" b="1" dirty="0">
                <a:solidFill>
                  <a:srgbClr val="000000"/>
                </a:solidFill>
                <a:latin typeface="Courier New" panose="02070309020205020404" pitchFamily="49" charset="0"/>
              </a:rPr>
              <a:t>).append(</a:t>
            </a:r>
            <a:r>
              <a:rPr lang="en-US" sz="1100" b="1" dirty="0">
                <a:solidFill>
                  <a:srgbClr val="2A00FF"/>
                </a:solidFill>
                <a:latin typeface="Courier New" panose="02070309020205020404" pitchFamily="49" charset="0"/>
              </a:rPr>
              <a:t>"&gt;"</a:t>
            </a:r>
            <a:r>
              <a:rPr lang="en-US" sz="1100" b="1" dirty="0">
                <a:solidFill>
                  <a:srgbClr val="000000"/>
                </a:solidFill>
                <a:latin typeface="Courier New" panose="02070309020205020404" pitchFamily="49" charset="0"/>
              </a:rPr>
              <a:t>).</a:t>
            </a:r>
            <a:r>
              <a:rPr lang="en-US" sz="1100" b="1" dirty="0" err="1">
                <a:solidFill>
                  <a:srgbClr val="000000"/>
                </a:solidFill>
                <a:latin typeface="Courier New" panose="02070309020205020404" pitchFamily="49" charset="0"/>
              </a:rPr>
              <a:t>toString</a:t>
            </a:r>
            <a:r>
              <a:rPr lang="en-US" sz="1100" b="1" dirty="0">
                <a:solidFill>
                  <a:srgbClr val="000000"/>
                </a:solidFill>
                <a:latin typeface="Courier New" panose="02070309020205020404" pitchFamily="49" charset="0"/>
              </a:rPr>
              <a:t>();</a:t>
            </a:r>
          </a:p>
          <a:p>
            <a:r>
              <a:rPr lang="en-US" sz="1100" b="1" dirty="0" err="1" smtClean="0">
                <a:solidFill>
                  <a:srgbClr val="000000"/>
                </a:solidFill>
                <a:latin typeface="Courier New" panose="02070309020205020404" pitchFamily="49" charset="0"/>
              </a:rPr>
              <a:t>System.</a:t>
            </a:r>
            <a:r>
              <a:rPr lang="en-US" sz="1100" b="1" i="1" dirty="0" err="1" smtClean="0">
                <a:solidFill>
                  <a:srgbClr val="0000C0"/>
                </a:solidFill>
                <a:latin typeface="Courier New" panose="02070309020205020404" pitchFamily="49" charset="0"/>
              </a:rPr>
              <a:t>out</a:t>
            </a:r>
            <a:r>
              <a:rPr lang="en-US" sz="1100" b="1" i="1" dirty="0" err="1" smtClean="0">
                <a:solidFill>
                  <a:srgbClr val="000000"/>
                </a:solidFill>
                <a:latin typeface="Courier New" panose="02070309020205020404" pitchFamily="49" charset="0"/>
              </a:rPr>
              <a:t>.println</a:t>
            </a:r>
            <a:r>
              <a:rPr lang="en-US" sz="1100" b="1" i="1" dirty="0" smtClean="0">
                <a:solidFill>
                  <a:srgbClr val="000000"/>
                </a:solidFill>
                <a:latin typeface="Courier New" panose="02070309020205020404" pitchFamily="49" charset="0"/>
              </a:rPr>
              <a:t>(</a:t>
            </a:r>
            <a:r>
              <a:rPr lang="en-US" sz="1100" b="1" i="1" dirty="0" smtClean="0">
                <a:solidFill>
                  <a:srgbClr val="6A3E3E"/>
                </a:solidFill>
                <a:latin typeface="Courier New" panose="02070309020205020404" pitchFamily="49" charset="0"/>
              </a:rPr>
              <a:t>result</a:t>
            </a:r>
            <a:r>
              <a:rPr lang="en-US" sz="1100" b="1" i="1" dirty="0">
                <a:solidFill>
                  <a:srgbClr val="000000"/>
                </a:solidFill>
                <a:latin typeface="Courier New" panose="02070309020205020404" pitchFamily="49" charset="0"/>
              </a:rPr>
              <a:t>);</a:t>
            </a:r>
            <a:endParaRPr lang="en-US" sz="1100" b="1" dirty="0"/>
          </a:p>
        </p:txBody>
      </p:sp>
      <p:sp>
        <p:nvSpPr>
          <p:cNvPr id="7" name="Rectangle 6"/>
          <p:cNvSpPr/>
          <p:nvPr/>
        </p:nvSpPr>
        <p:spPr>
          <a:xfrm>
            <a:off x="335559" y="2400402"/>
            <a:ext cx="2965508" cy="600164"/>
          </a:xfrm>
          <a:prstGeom prst="rect">
            <a:avLst/>
          </a:prstGeom>
          <a:ln>
            <a:solidFill>
              <a:schemeClr val="accent5"/>
            </a:solidFill>
          </a:ln>
        </p:spPr>
        <p:txBody>
          <a:bodyPr wrap="square">
            <a:spAutoFit/>
          </a:bodyPr>
          <a:lstStyle/>
          <a:p>
            <a:r>
              <a:rPr lang="en-US" sz="1100" b="1" dirty="0">
                <a:solidFill>
                  <a:srgbClr val="000000"/>
                </a:solidFill>
                <a:latin typeface="Courier New" panose="02070309020205020404" pitchFamily="49" charset="0"/>
              </a:rPr>
              <a:t>String </a:t>
            </a:r>
            <a:r>
              <a:rPr lang="en-US" sz="1100" b="1" dirty="0">
                <a:solidFill>
                  <a:srgbClr val="6A3E3E"/>
                </a:solidFill>
                <a:latin typeface="Courier New" panose="02070309020205020404" pitchFamily="49" charset="0"/>
              </a:rPr>
              <a:t>result</a:t>
            </a:r>
            <a:r>
              <a:rPr lang="en-US" sz="1100" b="1" dirty="0">
                <a:solidFill>
                  <a:srgbClr val="000000"/>
                </a:solidFill>
                <a:latin typeface="Courier New" panose="02070309020205020404" pitchFamily="49" charset="0"/>
              </a:rPr>
              <a:t> = </a:t>
            </a:r>
            <a:r>
              <a:rPr lang="en-US" sz="1100" b="1" dirty="0">
                <a:solidFill>
                  <a:srgbClr val="2A00FF"/>
                </a:solidFill>
                <a:latin typeface="Courier New" panose="02070309020205020404" pitchFamily="49" charset="0"/>
              </a:rPr>
              <a:t>"&lt;"</a:t>
            </a:r>
            <a:r>
              <a:rPr lang="en-US" sz="1100" b="1" dirty="0">
                <a:solidFill>
                  <a:srgbClr val="000000"/>
                </a:solidFill>
                <a:latin typeface="Courier New" panose="02070309020205020404" pitchFamily="49" charset="0"/>
              </a:rPr>
              <a:t> + </a:t>
            </a:r>
            <a:r>
              <a:rPr lang="en-US" sz="1100" b="1" dirty="0" err="1">
                <a:solidFill>
                  <a:srgbClr val="6A3E3E"/>
                </a:solidFill>
                <a:latin typeface="Courier New" panose="02070309020205020404" pitchFamily="49" charset="0"/>
              </a:rPr>
              <a:t>epam</a:t>
            </a:r>
            <a:r>
              <a:rPr lang="en-US" sz="1100" b="1" dirty="0">
                <a:solidFill>
                  <a:srgbClr val="000000"/>
                </a:solidFill>
                <a:latin typeface="Courier New" panose="02070309020205020404" pitchFamily="49" charset="0"/>
              </a:rPr>
              <a:t> + </a:t>
            </a:r>
            <a:r>
              <a:rPr lang="en-US" sz="1100" b="1" dirty="0">
                <a:solidFill>
                  <a:srgbClr val="2A00FF"/>
                </a:solidFill>
                <a:latin typeface="Courier New" panose="02070309020205020404" pitchFamily="49" charset="0"/>
              </a:rPr>
              <a:t>"&gt;"</a:t>
            </a:r>
            <a:r>
              <a:rPr lang="en-US" sz="1100" b="1" dirty="0">
                <a:solidFill>
                  <a:srgbClr val="000000"/>
                </a:solidFill>
                <a:latin typeface="Courier New" panose="02070309020205020404" pitchFamily="49" charset="0"/>
              </a:rPr>
              <a:t>;</a:t>
            </a:r>
          </a:p>
          <a:p>
            <a:r>
              <a:rPr lang="en-US" sz="1100" b="1" dirty="0">
                <a:solidFill>
                  <a:srgbClr val="6A3E3E"/>
                </a:solidFill>
                <a:latin typeface="Courier New" panose="02070309020205020404" pitchFamily="49" charset="0"/>
              </a:rPr>
              <a:t>result</a:t>
            </a:r>
            <a:r>
              <a:rPr lang="en-US" sz="1100" b="1" dirty="0">
                <a:solidFill>
                  <a:srgbClr val="000000"/>
                </a:solidFill>
                <a:latin typeface="Courier New" panose="02070309020205020404" pitchFamily="49" charset="0"/>
              </a:rPr>
              <a:t>+= </a:t>
            </a:r>
            <a:r>
              <a:rPr lang="en-US" sz="1100" b="1" dirty="0">
                <a:solidFill>
                  <a:srgbClr val="2A00FF"/>
                </a:solidFill>
                <a:latin typeface="Courier New" panose="02070309020205020404" pitchFamily="49" charset="0"/>
              </a:rPr>
              <a:t>"&lt;/"</a:t>
            </a:r>
            <a:r>
              <a:rPr lang="en-US" sz="1100" b="1" dirty="0">
                <a:solidFill>
                  <a:srgbClr val="000000"/>
                </a:solidFill>
                <a:latin typeface="Courier New" panose="02070309020205020404" pitchFamily="49" charset="0"/>
              </a:rPr>
              <a:t> + </a:t>
            </a:r>
            <a:r>
              <a:rPr lang="en-US" sz="1100" b="1" dirty="0" err="1">
                <a:solidFill>
                  <a:srgbClr val="6A3E3E"/>
                </a:solidFill>
                <a:latin typeface="Courier New" panose="02070309020205020404" pitchFamily="49" charset="0"/>
              </a:rPr>
              <a:t>epam</a:t>
            </a:r>
            <a:r>
              <a:rPr lang="en-US" sz="1100" b="1" dirty="0">
                <a:solidFill>
                  <a:srgbClr val="000000"/>
                </a:solidFill>
                <a:latin typeface="Courier New" panose="02070309020205020404" pitchFamily="49" charset="0"/>
              </a:rPr>
              <a:t> + </a:t>
            </a:r>
            <a:r>
              <a:rPr lang="en-US" sz="1100" b="1" dirty="0" smtClean="0">
                <a:solidFill>
                  <a:srgbClr val="2A00FF"/>
                </a:solidFill>
                <a:latin typeface="Courier New" panose="02070309020205020404" pitchFamily="49" charset="0"/>
              </a:rPr>
              <a:t>"&gt;"</a:t>
            </a:r>
            <a:r>
              <a:rPr lang="en-US" sz="1100" b="1" dirty="0" smtClean="0">
                <a:solidFill>
                  <a:srgbClr val="000000"/>
                </a:solidFill>
                <a:latin typeface="Courier New" panose="02070309020205020404" pitchFamily="49" charset="0"/>
              </a:rPr>
              <a:t>;</a:t>
            </a:r>
            <a:endParaRPr lang="hu-HU" sz="1100" b="1" dirty="0" smtClean="0">
              <a:solidFill>
                <a:srgbClr val="000000"/>
              </a:solidFill>
              <a:latin typeface="Courier New" panose="02070309020205020404" pitchFamily="49" charset="0"/>
            </a:endParaRPr>
          </a:p>
          <a:p>
            <a:r>
              <a:rPr lang="en-US" sz="1100" b="1" dirty="0" err="1">
                <a:solidFill>
                  <a:srgbClr val="000000"/>
                </a:solidFill>
                <a:highlight>
                  <a:srgbClr val="E8F2FE"/>
                </a:highlight>
                <a:latin typeface="Courier New" panose="02070309020205020404" pitchFamily="49" charset="0"/>
              </a:rPr>
              <a:t>System.</a:t>
            </a:r>
            <a:r>
              <a:rPr lang="en-US" sz="1100" b="1" i="1" dirty="0" err="1">
                <a:solidFill>
                  <a:srgbClr val="0000C0"/>
                </a:solidFill>
                <a:highlight>
                  <a:srgbClr val="E8F2FE"/>
                </a:highlight>
                <a:latin typeface="Courier New" panose="02070309020205020404" pitchFamily="49" charset="0"/>
              </a:rPr>
              <a:t>out</a:t>
            </a:r>
            <a:r>
              <a:rPr lang="en-US" sz="1100" b="1" i="1" dirty="0" err="1">
                <a:solidFill>
                  <a:srgbClr val="000000"/>
                </a:solidFill>
                <a:highlight>
                  <a:srgbClr val="E8F2FE"/>
                </a:highlight>
                <a:latin typeface="Courier New" panose="02070309020205020404" pitchFamily="49" charset="0"/>
              </a:rPr>
              <a:t>.println</a:t>
            </a:r>
            <a:r>
              <a:rPr lang="en-US" sz="1100" b="1" i="1" dirty="0">
                <a:solidFill>
                  <a:srgbClr val="000000"/>
                </a:solidFill>
                <a:highlight>
                  <a:srgbClr val="E8F2FE"/>
                </a:highlight>
                <a:latin typeface="Courier New" panose="02070309020205020404" pitchFamily="49" charset="0"/>
              </a:rPr>
              <a:t>(</a:t>
            </a:r>
            <a:r>
              <a:rPr lang="en-US" sz="1100" b="1" i="1" dirty="0">
                <a:solidFill>
                  <a:srgbClr val="6A3E3E"/>
                </a:solidFill>
                <a:highlight>
                  <a:srgbClr val="E8F2FE"/>
                </a:highlight>
                <a:latin typeface="Courier New" panose="02070309020205020404" pitchFamily="49" charset="0"/>
              </a:rPr>
              <a:t>result</a:t>
            </a:r>
            <a:r>
              <a:rPr lang="en-US" sz="1100" b="1" i="1" dirty="0">
                <a:solidFill>
                  <a:srgbClr val="000000"/>
                </a:solidFill>
                <a:highlight>
                  <a:srgbClr val="E8F2FE"/>
                </a:highlight>
                <a:latin typeface="Courier New" panose="02070309020205020404" pitchFamily="49" charset="0"/>
              </a:rPr>
              <a:t>);</a:t>
            </a:r>
            <a:endParaRPr lang="en-US" sz="1100" b="1" dirty="0"/>
          </a:p>
        </p:txBody>
      </p:sp>
      <p:sp>
        <p:nvSpPr>
          <p:cNvPr id="9" name="Rectangle 8"/>
          <p:cNvSpPr/>
          <p:nvPr/>
        </p:nvSpPr>
        <p:spPr>
          <a:xfrm>
            <a:off x="3846352" y="2184958"/>
            <a:ext cx="5071147" cy="1107996"/>
          </a:xfrm>
          <a:prstGeom prst="rect">
            <a:avLst/>
          </a:prstGeom>
          <a:ln>
            <a:solidFill>
              <a:schemeClr val="accent5"/>
            </a:solidFill>
          </a:ln>
        </p:spPr>
        <p:txBody>
          <a:bodyPr wrap="square">
            <a:spAutoFit/>
          </a:bodyPr>
          <a:lstStyle/>
          <a:p>
            <a:r>
              <a:rPr lang="en-US" sz="1100" b="1" dirty="0" smtClean="0">
                <a:solidFill>
                  <a:srgbClr val="000000"/>
                </a:solidFill>
                <a:latin typeface="Courier New" panose="02070309020205020404" pitchFamily="49" charset="0"/>
              </a:rPr>
              <a:t>String </a:t>
            </a:r>
            <a:r>
              <a:rPr lang="en-US" sz="1100" b="1" dirty="0">
                <a:solidFill>
                  <a:srgbClr val="6A3E3E"/>
                </a:solidFill>
                <a:latin typeface="Courier New" panose="02070309020205020404" pitchFamily="49" charset="0"/>
              </a:rPr>
              <a:t>result</a:t>
            </a:r>
            <a:r>
              <a:rPr lang="en-US" sz="1100" b="1" dirty="0">
                <a:solidFill>
                  <a:srgbClr val="000000"/>
                </a:solidFill>
                <a:latin typeface="Courier New" panose="02070309020205020404" pitchFamily="49" charset="0"/>
              </a:rPr>
              <a:t> = (</a:t>
            </a:r>
            <a:r>
              <a:rPr lang="en-US" sz="1100" b="1" dirty="0">
                <a:solidFill>
                  <a:srgbClr val="7F0055"/>
                </a:solidFill>
                <a:latin typeface="Courier New" panose="02070309020205020404" pitchFamily="49" charset="0"/>
              </a:rPr>
              <a:t>new</a:t>
            </a:r>
            <a:r>
              <a:rPr lang="en-US" sz="1100" b="1" dirty="0">
                <a:solidFill>
                  <a:srgbClr val="000000"/>
                </a:solidFill>
                <a:latin typeface="Courier New" panose="02070309020205020404" pitchFamily="49" charset="0"/>
              </a:rPr>
              <a:t> </a:t>
            </a:r>
            <a:r>
              <a:rPr lang="en-US" sz="1100" b="1" dirty="0" err="1">
                <a:solidFill>
                  <a:srgbClr val="000000"/>
                </a:solidFill>
                <a:latin typeface="Courier New" panose="02070309020205020404" pitchFamily="49" charset="0"/>
              </a:rPr>
              <a:t>StringBuilder</a:t>
            </a:r>
            <a:r>
              <a:rPr lang="en-US" sz="1100" b="1" dirty="0" smtClean="0">
                <a:solidFill>
                  <a:srgbClr val="000000"/>
                </a:solidFill>
                <a:latin typeface="Courier New" panose="02070309020205020404" pitchFamily="49" charset="0"/>
              </a:rPr>
              <a:t>(</a:t>
            </a:r>
            <a:r>
              <a:rPr lang="en-US" sz="1100" b="1" dirty="0" smtClean="0">
                <a:solidFill>
                  <a:srgbClr val="2A00FF"/>
                </a:solidFill>
                <a:latin typeface="Courier New" panose="02070309020205020404" pitchFamily="49" charset="0"/>
              </a:rPr>
              <a:t>"&lt;"</a:t>
            </a:r>
            <a:r>
              <a:rPr lang="en-US" sz="1100" b="1" dirty="0" smtClean="0">
                <a:solidFill>
                  <a:srgbClr val="000000"/>
                </a:solidFill>
                <a:latin typeface="Courier New" panose="02070309020205020404" pitchFamily="49" charset="0"/>
              </a:rPr>
              <a:t>))</a:t>
            </a:r>
            <a:endParaRPr lang="hu-HU" sz="1100" b="1" dirty="0" smtClean="0">
              <a:solidFill>
                <a:srgbClr val="000000"/>
              </a:solidFill>
              <a:latin typeface="Courier New" panose="02070309020205020404" pitchFamily="49" charset="0"/>
            </a:endParaRPr>
          </a:p>
          <a:p>
            <a:r>
              <a:rPr lang="hu-HU" sz="1100" b="1" dirty="0">
                <a:solidFill>
                  <a:srgbClr val="000000"/>
                </a:solidFill>
                <a:latin typeface="Courier New" panose="02070309020205020404" pitchFamily="49" charset="0"/>
              </a:rPr>
              <a:t>	</a:t>
            </a:r>
            <a:r>
              <a:rPr lang="hu-HU" sz="1100" b="1" dirty="0" smtClean="0">
                <a:solidFill>
                  <a:srgbClr val="000000"/>
                </a:solidFill>
                <a:latin typeface="Courier New" panose="02070309020205020404" pitchFamily="49" charset="0"/>
              </a:rPr>
              <a:t>			</a:t>
            </a:r>
            <a:r>
              <a:rPr lang="en-US" sz="1100" b="1" dirty="0" smtClean="0">
                <a:solidFill>
                  <a:srgbClr val="000000"/>
                </a:solidFill>
                <a:latin typeface="Courier New" panose="02070309020205020404" pitchFamily="49" charset="0"/>
              </a:rPr>
              <a:t>.</a:t>
            </a:r>
            <a:r>
              <a:rPr lang="en-US" sz="1100" b="1" dirty="0">
                <a:solidFill>
                  <a:srgbClr val="000000"/>
                </a:solidFill>
                <a:latin typeface="Courier New" panose="02070309020205020404" pitchFamily="49" charset="0"/>
              </a:rPr>
              <a:t>append(</a:t>
            </a:r>
            <a:r>
              <a:rPr lang="en-US" sz="1100" b="1" dirty="0" err="1">
                <a:solidFill>
                  <a:srgbClr val="6A3E3E"/>
                </a:solidFill>
                <a:latin typeface="Courier New" panose="02070309020205020404" pitchFamily="49" charset="0"/>
              </a:rPr>
              <a:t>epam</a:t>
            </a:r>
            <a:r>
              <a:rPr lang="en-US" sz="1100" b="1" dirty="0">
                <a:solidFill>
                  <a:srgbClr val="000000"/>
                </a:solidFill>
                <a:latin typeface="Courier New" panose="02070309020205020404" pitchFamily="49" charset="0"/>
              </a:rPr>
              <a:t>).append(</a:t>
            </a:r>
            <a:r>
              <a:rPr lang="en-US" sz="1100" b="1" dirty="0">
                <a:solidFill>
                  <a:srgbClr val="2A00FF"/>
                </a:solidFill>
                <a:latin typeface="Courier New" panose="02070309020205020404" pitchFamily="49" charset="0"/>
              </a:rPr>
              <a:t>"&gt;"</a:t>
            </a:r>
            <a:r>
              <a:rPr lang="en-US" sz="1100" b="1" dirty="0">
                <a:solidFill>
                  <a:srgbClr val="000000"/>
                </a:solidFill>
                <a:latin typeface="Courier New" panose="02070309020205020404" pitchFamily="49" charset="0"/>
              </a:rPr>
              <a:t>).</a:t>
            </a:r>
            <a:r>
              <a:rPr lang="en-US" sz="1100" b="1" dirty="0" err="1">
                <a:solidFill>
                  <a:srgbClr val="000000"/>
                </a:solidFill>
                <a:latin typeface="Courier New" panose="02070309020205020404" pitchFamily="49" charset="0"/>
              </a:rPr>
              <a:t>toString</a:t>
            </a:r>
            <a:r>
              <a:rPr lang="en-US" sz="1100" b="1" dirty="0">
                <a:solidFill>
                  <a:srgbClr val="000000"/>
                </a:solidFill>
                <a:latin typeface="Courier New" panose="02070309020205020404" pitchFamily="49" charset="0"/>
              </a:rPr>
              <a:t>();</a:t>
            </a:r>
          </a:p>
          <a:p>
            <a:r>
              <a:rPr lang="en-US" sz="1100" b="1" dirty="0" smtClean="0">
                <a:solidFill>
                  <a:srgbClr val="6A3E3E"/>
                </a:solidFill>
                <a:latin typeface="Courier New" panose="02070309020205020404" pitchFamily="49" charset="0"/>
              </a:rPr>
              <a:t>result</a:t>
            </a:r>
            <a:r>
              <a:rPr lang="en-US" sz="1100" b="1" dirty="0" smtClean="0">
                <a:solidFill>
                  <a:srgbClr val="000000"/>
                </a:solidFill>
                <a:latin typeface="Courier New" panose="02070309020205020404" pitchFamily="49" charset="0"/>
              </a:rPr>
              <a:t> </a:t>
            </a:r>
            <a:r>
              <a:rPr lang="en-US" sz="1100" b="1" dirty="0">
                <a:solidFill>
                  <a:srgbClr val="000000"/>
                </a:solidFill>
                <a:latin typeface="Courier New" panose="02070309020205020404" pitchFamily="49" charset="0"/>
              </a:rPr>
              <a:t>= (</a:t>
            </a:r>
            <a:r>
              <a:rPr lang="en-US" sz="1100" b="1" dirty="0">
                <a:solidFill>
                  <a:srgbClr val="7F0055"/>
                </a:solidFill>
                <a:latin typeface="Courier New" panose="02070309020205020404" pitchFamily="49" charset="0"/>
              </a:rPr>
              <a:t>new</a:t>
            </a:r>
            <a:r>
              <a:rPr lang="en-US" sz="1100" b="1" dirty="0">
                <a:solidFill>
                  <a:srgbClr val="000000"/>
                </a:solidFill>
                <a:latin typeface="Courier New" panose="02070309020205020404" pitchFamily="49" charset="0"/>
              </a:rPr>
              <a:t> </a:t>
            </a:r>
            <a:r>
              <a:rPr lang="en-US" sz="1100" b="1" dirty="0" err="1">
                <a:solidFill>
                  <a:srgbClr val="000000"/>
                </a:solidFill>
                <a:latin typeface="Courier New" panose="02070309020205020404" pitchFamily="49" charset="0"/>
              </a:rPr>
              <a:t>StringBuilder</a:t>
            </a:r>
            <a:r>
              <a:rPr lang="en-US" sz="1100" b="1" dirty="0">
                <a:solidFill>
                  <a:srgbClr val="000000"/>
                </a:solidFill>
                <a:latin typeface="Courier New" panose="02070309020205020404" pitchFamily="49" charset="0"/>
              </a:rPr>
              <a:t>(</a:t>
            </a:r>
            <a:r>
              <a:rPr lang="en-US" sz="1100" b="1" dirty="0" err="1">
                <a:solidFill>
                  <a:srgbClr val="000000"/>
                </a:solidFill>
                <a:latin typeface="Courier New" panose="02070309020205020404" pitchFamily="49" charset="0"/>
              </a:rPr>
              <a:t>String.</a:t>
            </a:r>
            <a:r>
              <a:rPr lang="en-US" sz="1100" b="1" i="1" dirty="0" err="1">
                <a:solidFill>
                  <a:srgbClr val="000000"/>
                </a:solidFill>
                <a:latin typeface="Courier New" panose="02070309020205020404" pitchFamily="49" charset="0"/>
              </a:rPr>
              <a:t>valueOf</a:t>
            </a:r>
            <a:r>
              <a:rPr lang="en-US" sz="1100" b="1" i="1" dirty="0">
                <a:solidFill>
                  <a:srgbClr val="000000"/>
                </a:solidFill>
                <a:latin typeface="Courier New" panose="02070309020205020404" pitchFamily="49" charset="0"/>
              </a:rPr>
              <a:t>(</a:t>
            </a:r>
            <a:r>
              <a:rPr lang="en-US" sz="1100" b="1" i="1" dirty="0">
                <a:solidFill>
                  <a:srgbClr val="6A3E3E"/>
                </a:solidFill>
                <a:latin typeface="Courier New" panose="02070309020205020404" pitchFamily="49" charset="0"/>
              </a:rPr>
              <a:t>result</a:t>
            </a:r>
            <a:r>
              <a:rPr lang="en-US" sz="1100" b="1" i="1" dirty="0" smtClean="0">
                <a:solidFill>
                  <a:srgbClr val="000000"/>
                </a:solidFill>
                <a:latin typeface="Courier New" panose="02070309020205020404" pitchFamily="49" charset="0"/>
              </a:rPr>
              <a:t>)))</a:t>
            </a:r>
            <a:endParaRPr lang="hu-HU" sz="1100" b="1" i="1" dirty="0" smtClean="0">
              <a:solidFill>
                <a:srgbClr val="000000"/>
              </a:solidFill>
              <a:latin typeface="Courier New" panose="02070309020205020404" pitchFamily="49" charset="0"/>
            </a:endParaRPr>
          </a:p>
          <a:p>
            <a:r>
              <a:rPr lang="hu-HU" sz="1100" b="1" i="1" dirty="0" smtClean="0">
                <a:solidFill>
                  <a:srgbClr val="000000"/>
                </a:solidFill>
                <a:latin typeface="Courier New" panose="02070309020205020404" pitchFamily="49" charset="0"/>
              </a:rPr>
              <a:t>				</a:t>
            </a:r>
            <a:r>
              <a:rPr lang="en-US" sz="1100" b="1" i="1" dirty="0" smtClean="0">
                <a:solidFill>
                  <a:srgbClr val="000000"/>
                </a:solidFill>
                <a:latin typeface="Courier New" panose="02070309020205020404" pitchFamily="49" charset="0"/>
              </a:rPr>
              <a:t>.</a:t>
            </a:r>
            <a:r>
              <a:rPr lang="en-US" sz="1100" b="1" i="1" dirty="0">
                <a:solidFill>
                  <a:srgbClr val="000000"/>
                </a:solidFill>
                <a:latin typeface="Courier New" panose="02070309020205020404" pitchFamily="49" charset="0"/>
              </a:rPr>
              <a:t>append(</a:t>
            </a:r>
            <a:r>
              <a:rPr lang="en-US" sz="1100" b="1" i="1" dirty="0">
                <a:solidFill>
                  <a:srgbClr val="2A00FF"/>
                </a:solidFill>
                <a:latin typeface="Courier New" panose="02070309020205020404" pitchFamily="49" charset="0"/>
              </a:rPr>
              <a:t>"&lt;/"</a:t>
            </a:r>
            <a:r>
              <a:rPr lang="en-US" sz="1100" b="1" i="1" dirty="0">
                <a:solidFill>
                  <a:srgbClr val="000000"/>
                </a:solidFill>
                <a:latin typeface="Courier New" panose="02070309020205020404" pitchFamily="49" charset="0"/>
              </a:rPr>
              <a:t>).append(</a:t>
            </a:r>
            <a:r>
              <a:rPr lang="en-US" sz="1100" b="1" i="1" dirty="0" err="1">
                <a:solidFill>
                  <a:srgbClr val="6A3E3E"/>
                </a:solidFill>
                <a:latin typeface="Courier New" panose="02070309020205020404" pitchFamily="49" charset="0"/>
              </a:rPr>
              <a:t>epam</a:t>
            </a:r>
            <a:r>
              <a:rPr lang="en-US" sz="1100" b="1" i="1" dirty="0" smtClean="0">
                <a:solidFill>
                  <a:srgbClr val="000000"/>
                </a:solidFill>
                <a:latin typeface="Courier New" panose="02070309020205020404" pitchFamily="49" charset="0"/>
              </a:rPr>
              <a:t>)</a:t>
            </a:r>
            <a:endParaRPr lang="hu-HU" sz="1100" b="1" i="1" dirty="0" smtClean="0">
              <a:solidFill>
                <a:srgbClr val="000000"/>
              </a:solidFill>
              <a:latin typeface="Courier New" panose="02070309020205020404" pitchFamily="49" charset="0"/>
            </a:endParaRPr>
          </a:p>
          <a:p>
            <a:r>
              <a:rPr lang="hu-HU" sz="1100" b="1" i="1" dirty="0" smtClean="0">
                <a:solidFill>
                  <a:srgbClr val="000000"/>
                </a:solidFill>
                <a:latin typeface="Courier New" panose="02070309020205020404" pitchFamily="49" charset="0"/>
              </a:rPr>
              <a:t>				</a:t>
            </a:r>
            <a:r>
              <a:rPr lang="en-US" sz="1100" b="1" i="1" dirty="0" smtClean="0">
                <a:solidFill>
                  <a:srgbClr val="000000"/>
                </a:solidFill>
                <a:latin typeface="Courier New" panose="02070309020205020404" pitchFamily="49" charset="0"/>
              </a:rPr>
              <a:t>.</a:t>
            </a:r>
            <a:r>
              <a:rPr lang="en-US" sz="1100" b="1" i="1" dirty="0">
                <a:solidFill>
                  <a:srgbClr val="000000"/>
                </a:solidFill>
                <a:latin typeface="Courier New" panose="02070309020205020404" pitchFamily="49" charset="0"/>
              </a:rPr>
              <a:t>append(</a:t>
            </a:r>
            <a:r>
              <a:rPr lang="en-US" sz="1100" b="1" i="1" dirty="0">
                <a:solidFill>
                  <a:srgbClr val="2A00FF"/>
                </a:solidFill>
                <a:latin typeface="Courier New" panose="02070309020205020404" pitchFamily="49" charset="0"/>
              </a:rPr>
              <a:t>"&gt;"</a:t>
            </a:r>
            <a:r>
              <a:rPr lang="en-US" sz="1100" b="1" i="1" dirty="0">
                <a:solidFill>
                  <a:srgbClr val="000000"/>
                </a:solidFill>
                <a:latin typeface="Courier New" panose="02070309020205020404" pitchFamily="49" charset="0"/>
              </a:rPr>
              <a:t>).</a:t>
            </a:r>
            <a:r>
              <a:rPr lang="en-US" sz="1100" b="1" i="1" dirty="0" err="1">
                <a:solidFill>
                  <a:srgbClr val="000000"/>
                </a:solidFill>
                <a:latin typeface="Courier New" panose="02070309020205020404" pitchFamily="49" charset="0"/>
              </a:rPr>
              <a:t>toString</a:t>
            </a:r>
            <a:r>
              <a:rPr lang="en-US" sz="1100" b="1" i="1" dirty="0">
                <a:solidFill>
                  <a:srgbClr val="000000"/>
                </a:solidFill>
                <a:latin typeface="Courier New" panose="02070309020205020404" pitchFamily="49" charset="0"/>
              </a:rPr>
              <a:t>();</a:t>
            </a:r>
          </a:p>
          <a:p>
            <a:r>
              <a:rPr lang="en-US" sz="1100" b="1" dirty="0" err="1" smtClean="0">
                <a:solidFill>
                  <a:srgbClr val="000000"/>
                </a:solidFill>
                <a:latin typeface="Courier New" panose="02070309020205020404" pitchFamily="49" charset="0"/>
              </a:rPr>
              <a:t>System.</a:t>
            </a:r>
            <a:r>
              <a:rPr lang="en-US" sz="1100" b="1" i="1" dirty="0" err="1" smtClean="0">
                <a:solidFill>
                  <a:srgbClr val="0000C0"/>
                </a:solidFill>
                <a:latin typeface="Courier New" panose="02070309020205020404" pitchFamily="49" charset="0"/>
              </a:rPr>
              <a:t>out</a:t>
            </a:r>
            <a:r>
              <a:rPr lang="en-US" sz="1100" b="1" i="1" dirty="0" err="1" smtClean="0">
                <a:solidFill>
                  <a:srgbClr val="000000"/>
                </a:solidFill>
                <a:latin typeface="Courier New" panose="02070309020205020404" pitchFamily="49" charset="0"/>
              </a:rPr>
              <a:t>.println</a:t>
            </a:r>
            <a:r>
              <a:rPr lang="en-US" sz="1100" b="1" i="1" dirty="0" smtClean="0">
                <a:solidFill>
                  <a:srgbClr val="000000"/>
                </a:solidFill>
                <a:latin typeface="Courier New" panose="02070309020205020404" pitchFamily="49" charset="0"/>
              </a:rPr>
              <a:t>(</a:t>
            </a:r>
            <a:r>
              <a:rPr lang="en-US" sz="1100" b="1" i="1" dirty="0" smtClean="0">
                <a:solidFill>
                  <a:srgbClr val="6A3E3E"/>
                </a:solidFill>
                <a:latin typeface="Courier New" panose="02070309020205020404" pitchFamily="49" charset="0"/>
              </a:rPr>
              <a:t>result</a:t>
            </a:r>
            <a:r>
              <a:rPr lang="en-US" sz="1100" b="1" i="1" dirty="0" smtClean="0">
                <a:solidFill>
                  <a:srgbClr val="000000"/>
                </a:solidFill>
                <a:latin typeface="Courier New" panose="02070309020205020404" pitchFamily="49" charset="0"/>
              </a:rPr>
              <a:t>);</a:t>
            </a:r>
            <a:endParaRPr lang="en-US" sz="1100" b="1" i="1" dirty="0">
              <a:solidFill>
                <a:srgbClr val="000000"/>
              </a:solidFill>
              <a:latin typeface="Courier New" panose="02070309020205020404" pitchFamily="49" charset="0"/>
            </a:endParaRPr>
          </a:p>
        </p:txBody>
      </p:sp>
      <p:sp>
        <p:nvSpPr>
          <p:cNvPr id="10" name="Rectangle 9"/>
          <p:cNvSpPr/>
          <p:nvPr/>
        </p:nvSpPr>
        <p:spPr>
          <a:xfrm>
            <a:off x="1443955" y="3709955"/>
            <a:ext cx="6256090" cy="600164"/>
          </a:xfrm>
          <a:prstGeom prst="rect">
            <a:avLst/>
          </a:prstGeom>
          <a:ln>
            <a:solidFill>
              <a:schemeClr val="accent5"/>
            </a:solidFill>
          </a:ln>
        </p:spPr>
        <p:txBody>
          <a:bodyPr wrap="square">
            <a:spAutoFit/>
          </a:bodyPr>
          <a:lstStyle/>
          <a:p>
            <a:r>
              <a:rPr lang="en-US" sz="1100" b="1" dirty="0" err="1">
                <a:solidFill>
                  <a:srgbClr val="000000"/>
                </a:solidFill>
                <a:latin typeface="Courier New" panose="02070309020205020404" pitchFamily="49" charset="0"/>
              </a:rPr>
              <a:t>StringBuilder</a:t>
            </a:r>
            <a:r>
              <a:rPr lang="en-US" sz="1100" b="1" dirty="0">
                <a:solidFill>
                  <a:srgbClr val="000000"/>
                </a:solidFill>
                <a:latin typeface="Courier New" panose="02070309020205020404" pitchFamily="49" charset="0"/>
              </a:rPr>
              <a:t> </a:t>
            </a:r>
            <a:r>
              <a:rPr lang="en-US" sz="1100" b="1" dirty="0">
                <a:solidFill>
                  <a:srgbClr val="6A3E3E"/>
                </a:solidFill>
                <a:latin typeface="Courier New" panose="02070309020205020404" pitchFamily="49" charset="0"/>
              </a:rPr>
              <a:t>result</a:t>
            </a:r>
            <a:r>
              <a:rPr lang="en-US" sz="1100" b="1" dirty="0">
                <a:solidFill>
                  <a:srgbClr val="000000"/>
                </a:solidFill>
                <a:latin typeface="Courier New" panose="02070309020205020404" pitchFamily="49" charset="0"/>
              </a:rPr>
              <a:t> = </a:t>
            </a:r>
            <a:r>
              <a:rPr lang="en-US" sz="1100" b="1" dirty="0">
                <a:solidFill>
                  <a:srgbClr val="7F0055"/>
                </a:solidFill>
                <a:latin typeface="Courier New" panose="02070309020205020404" pitchFamily="49" charset="0"/>
              </a:rPr>
              <a:t>new</a:t>
            </a:r>
            <a:r>
              <a:rPr lang="en-US" sz="1100" b="1" dirty="0">
                <a:solidFill>
                  <a:srgbClr val="000000"/>
                </a:solidFill>
                <a:latin typeface="Courier New" panose="02070309020205020404" pitchFamily="49" charset="0"/>
              </a:rPr>
              <a:t> </a:t>
            </a:r>
            <a:r>
              <a:rPr lang="en-US" sz="1100" b="1" dirty="0" err="1">
                <a:solidFill>
                  <a:srgbClr val="000000"/>
                </a:solidFill>
                <a:latin typeface="Courier New" panose="02070309020205020404" pitchFamily="49" charset="0"/>
              </a:rPr>
              <a:t>StringBuilder</a:t>
            </a:r>
            <a:r>
              <a:rPr lang="en-US" sz="1100" b="1" dirty="0">
                <a:solidFill>
                  <a:srgbClr val="000000"/>
                </a:solidFill>
                <a:latin typeface="Courier New" panose="02070309020205020404" pitchFamily="49" charset="0"/>
              </a:rPr>
              <a:t>(</a:t>
            </a:r>
            <a:r>
              <a:rPr lang="en-US" sz="1100" b="1" dirty="0">
                <a:solidFill>
                  <a:srgbClr val="2A00FF"/>
                </a:solidFill>
                <a:latin typeface="Courier New" panose="02070309020205020404" pitchFamily="49" charset="0"/>
              </a:rPr>
              <a:t>"&lt;"</a:t>
            </a:r>
            <a:r>
              <a:rPr lang="en-US" sz="1100" b="1" dirty="0">
                <a:solidFill>
                  <a:srgbClr val="000000"/>
                </a:solidFill>
                <a:latin typeface="Courier New" panose="02070309020205020404" pitchFamily="49" charset="0"/>
              </a:rPr>
              <a:t>);  </a:t>
            </a:r>
          </a:p>
          <a:p>
            <a:r>
              <a:rPr lang="en-US" sz="1100" b="1" dirty="0" err="1">
                <a:solidFill>
                  <a:srgbClr val="6A3E3E"/>
                </a:solidFill>
                <a:latin typeface="Courier New" panose="02070309020205020404" pitchFamily="49" charset="0"/>
              </a:rPr>
              <a:t>result</a:t>
            </a:r>
            <a:r>
              <a:rPr lang="en-US" sz="1100" b="1" dirty="0" err="1">
                <a:solidFill>
                  <a:srgbClr val="000000"/>
                </a:solidFill>
                <a:latin typeface="Courier New" panose="02070309020205020404" pitchFamily="49" charset="0"/>
              </a:rPr>
              <a:t>.append</a:t>
            </a:r>
            <a:r>
              <a:rPr lang="en-US" sz="1100" b="1" dirty="0">
                <a:solidFill>
                  <a:srgbClr val="000000"/>
                </a:solidFill>
                <a:latin typeface="Courier New" panose="02070309020205020404" pitchFamily="49" charset="0"/>
              </a:rPr>
              <a:t>(</a:t>
            </a:r>
            <a:r>
              <a:rPr lang="en-US" sz="1100" b="1" dirty="0" err="1">
                <a:solidFill>
                  <a:srgbClr val="6A3E3E"/>
                </a:solidFill>
                <a:latin typeface="Courier New" panose="02070309020205020404" pitchFamily="49" charset="0"/>
              </a:rPr>
              <a:t>epam</a:t>
            </a:r>
            <a:r>
              <a:rPr lang="en-US" sz="1100" b="1" dirty="0">
                <a:solidFill>
                  <a:srgbClr val="000000"/>
                </a:solidFill>
                <a:latin typeface="Courier New" panose="02070309020205020404" pitchFamily="49" charset="0"/>
              </a:rPr>
              <a:t>).append(</a:t>
            </a:r>
            <a:r>
              <a:rPr lang="en-US" sz="1100" b="1" dirty="0">
                <a:solidFill>
                  <a:srgbClr val="2A00FF"/>
                </a:solidFill>
                <a:latin typeface="Courier New" panose="02070309020205020404" pitchFamily="49" charset="0"/>
              </a:rPr>
              <a:t>"&gt;"</a:t>
            </a:r>
            <a:r>
              <a:rPr lang="en-US" sz="1100" b="1" dirty="0">
                <a:solidFill>
                  <a:srgbClr val="000000"/>
                </a:solidFill>
                <a:latin typeface="Courier New" panose="02070309020205020404" pitchFamily="49" charset="0"/>
              </a:rPr>
              <a:t>).append(</a:t>
            </a:r>
            <a:r>
              <a:rPr lang="en-US" sz="1100" b="1" dirty="0">
                <a:solidFill>
                  <a:srgbClr val="2A00FF"/>
                </a:solidFill>
                <a:latin typeface="Courier New" panose="02070309020205020404" pitchFamily="49" charset="0"/>
              </a:rPr>
              <a:t>"&lt;/"</a:t>
            </a:r>
            <a:r>
              <a:rPr lang="en-US" sz="1100" b="1" dirty="0">
                <a:solidFill>
                  <a:srgbClr val="000000"/>
                </a:solidFill>
                <a:latin typeface="Courier New" panose="02070309020205020404" pitchFamily="49" charset="0"/>
              </a:rPr>
              <a:t>).append(</a:t>
            </a:r>
            <a:r>
              <a:rPr lang="en-US" sz="1100" b="1" dirty="0" err="1">
                <a:solidFill>
                  <a:srgbClr val="6A3E3E"/>
                </a:solidFill>
                <a:latin typeface="Courier New" panose="02070309020205020404" pitchFamily="49" charset="0"/>
              </a:rPr>
              <a:t>epam</a:t>
            </a:r>
            <a:r>
              <a:rPr lang="en-US" sz="1100" b="1" dirty="0">
                <a:solidFill>
                  <a:srgbClr val="000000"/>
                </a:solidFill>
                <a:latin typeface="Courier New" panose="02070309020205020404" pitchFamily="49" charset="0"/>
              </a:rPr>
              <a:t>).append</a:t>
            </a:r>
            <a:r>
              <a:rPr lang="en-US" sz="1100" b="1" dirty="0" smtClean="0">
                <a:solidFill>
                  <a:srgbClr val="000000"/>
                </a:solidFill>
                <a:latin typeface="Courier New" panose="02070309020205020404" pitchFamily="49" charset="0"/>
              </a:rPr>
              <a:t>(</a:t>
            </a:r>
            <a:r>
              <a:rPr lang="en-US" sz="1100" b="1" dirty="0" smtClean="0">
                <a:solidFill>
                  <a:srgbClr val="2A00FF"/>
                </a:solidFill>
                <a:latin typeface="Courier New" panose="02070309020205020404" pitchFamily="49" charset="0"/>
              </a:rPr>
              <a:t>"&gt;"</a:t>
            </a:r>
            <a:r>
              <a:rPr lang="en-US" sz="1100" b="1" dirty="0" smtClean="0">
                <a:solidFill>
                  <a:srgbClr val="000000"/>
                </a:solidFill>
                <a:latin typeface="Courier New" panose="02070309020205020404" pitchFamily="49" charset="0"/>
              </a:rPr>
              <a:t>);</a:t>
            </a:r>
            <a:endParaRPr lang="hu-HU" sz="1100" b="1" dirty="0" smtClean="0">
              <a:solidFill>
                <a:srgbClr val="000000"/>
              </a:solidFill>
              <a:latin typeface="Courier New" panose="02070309020205020404" pitchFamily="49" charset="0"/>
            </a:endParaRPr>
          </a:p>
          <a:p>
            <a:r>
              <a:rPr lang="en-US" sz="1100" b="1" dirty="0" err="1">
                <a:solidFill>
                  <a:srgbClr val="000000"/>
                </a:solidFill>
                <a:latin typeface="Courier New" panose="02070309020205020404" pitchFamily="49" charset="0"/>
              </a:rPr>
              <a:t>System.</a:t>
            </a:r>
            <a:r>
              <a:rPr lang="en-US" sz="1100" b="1" i="1" dirty="0" err="1">
                <a:solidFill>
                  <a:srgbClr val="0000C0"/>
                </a:solidFill>
                <a:latin typeface="Courier New" panose="02070309020205020404" pitchFamily="49" charset="0"/>
              </a:rPr>
              <a:t>out</a:t>
            </a:r>
            <a:r>
              <a:rPr lang="en-US" sz="1100" b="1" i="1" dirty="0" err="1">
                <a:solidFill>
                  <a:srgbClr val="000000"/>
                </a:solidFill>
                <a:latin typeface="Courier New" panose="02070309020205020404" pitchFamily="49" charset="0"/>
              </a:rPr>
              <a:t>.println</a:t>
            </a:r>
            <a:r>
              <a:rPr lang="en-US" sz="1100" b="1" i="1" dirty="0">
                <a:solidFill>
                  <a:srgbClr val="000000"/>
                </a:solidFill>
                <a:latin typeface="Courier New" panose="02070309020205020404" pitchFamily="49" charset="0"/>
              </a:rPr>
              <a:t>(</a:t>
            </a:r>
            <a:r>
              <a:rPr lang="en-US" sz="1100" b="1" i="1" dirty="0">
                <a:solidFill>
                  <a:srgbClr val="6A3E3E"/>
                </a:solidFill>
                <a:latin typeface="Courier New" panose="02070309020205020404" pitchFamily="49" charset="0"/>
              </a:rPr>
              <a:t>result</a:t>
            </a:r>
            <a:r>
              <a:rPr lang="en-US" sz="1100" b="1" i="1" dirty="0" smtClean="0">
                <a:solidFill>
                  <a:srgbClr val="000000"/>
                </a:solidFill>
                <a:latin typeface="Courier New" panose="02070309020205020404" pitchFamily="49" charset="0"/>
              </a:rPr>
              <a:t>);</a:t>
            </a:r>
            <a:endParaRPr lang="en-US" sz="1100" b="1" i="1" dirty="0">
              <a:solidFill>
                <a:srgbClr val="000000"/>
              </a:solidFill>
              <a:latin typeface="Courier New" panose="02070309020205020404" pitchFamily="49" charset="0"/>
            </a:endParaRPr>
          </a:p>
        </p:txBody>
      </p:sp>
      <p:sp>
        <p:nvSpPr>
          <p:cNvPr id="13" name="Right Arrow 12"/>
          <p:cNvSpPr/>
          <p:nvPr/>
        </p:nvSpPr>
        <p:spPr>
          <a:xfrm>
            <a:off x="3376568" y="1233253"/>
            <a:ext cx="394283"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Arrow 13"/>
          <p:cNvSpPr/>
          <p:nvPr/>
        </p:nvSpPr>
        <p:spPr>
          <a:xfrm>
            <a:off x="3376568" y="2476142"/>
            <a:ext cx="394283"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63399" y="4916998"/>
            <a:ext cx="813732" cy="149952"/>
          </a:xfrm>
          <a:prstGeom prst="rect">
            <a:avLst/>
          </a:prstGeom>
          <a:solidFill>
            <a:srgbClr val="464547"/>
          </a:solidFill>
          <a:ln>
            <a:solidFill>
              <a:srgbClr val="464547"/>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352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0" grpId="0" animBg="1"/>
      <p:bldP spid="13"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hu-HU" dirty="0" smtClean="0"/>
              <a:t>Iterator</a:t>
            </a:r>
            <a:endParaRPr lang="en-US" dirty="0"/>
          </a:p>
        </p:txBody>
      </p:sp>
      <p:sp>
        <p:nvSpPr>
          <p:cNvPr id="2" name="Rectangle 1"/>
          <p:cNvSpPr/>
          <p:nvPr/>
        </p:nvSpPr>
        <p:spPr>
          <a:xfrm>
            <a:off x="213919" y="1418302"/>
            <a:ext cx="4127384" cy="769441"/>
          </a:xfrm>
          <a:prstGeom prst="rect">
            <a:avLst/>
          </a:prstGeom>
          <a:ln>
            <a:solidFill>
              <a:schemeClr val="accent5"/>
            </a:solidFill>
          </a:ln>
        </p:spPr>
        <p:txBody>
          <a:bodyPr wrap="square">
            <a:spAutoFit/>
          </a:bodyPr>
          <a:lstStyle/>
          <a:p>
            <a:r>
              <a:rPr lang="en-US" sz="1100" b="1" dirty="0">
                <a:solidFill>
                  <a:srgbClr val="000000"/>
                </a:solidFill>
                <a:latin typeface="Courier New" panose="02070309020205020404" pitchFamily="49" charset="0"/>
              </a:rPr>
              <a:t>List&lt;String&gt; </a:t>
            </a:r>
            <a:r>
              <a:rPr lang="en-US" sz="1100" b="1" dirty="0">
                <a:solidFill>
                  <a:srgbClr val="6A3E3E"/>
                </a:solidFill>
                <a:latin typeface="Courier New" panose="02070309020205020404" pitchFamily="49" charset="0"/>
              </a:rPr>
              <a:t>values</a:t>
            </a:r>
            <a:r>
              <a:rPr lang="en-US" sz="1100" b="1" dirty="0">
                <a:solidFill>
                  <a:srgbClr val="000000"/>
                </a:solidFill>
                <a:latin typeface="Courier New" panose="02070309020205020404" pitchFamily="49" charset="0"/>
              </a:rPr>
              <a:t> = </a:t>
            </a:r>
            <a:r>
              <a:rPr lang="en-US" sz="1100" b="1" dirty="0">
                <a:solidFill>
                  <a:srgbClr val="7F0055"/>
                </a:solidFill>
                <a:latin typeface="Courier New" panose="02070309020205020404" pitchFamily="49" charset="0"/>
              </a:rPr>
              <a:t>new</a:t>
            </a:r>
            <a:r>
              <a:rPr lang="en-US" sz="1100" b="1" dirty="0">
                <a:solidFill>
                  <a:srgbClr val="000000"/>
                </a:solidFill>
                <a:latin typeface="Courier New" panose="02070309020205020404" pitchFamily="49" charset="0"/>
              </a:rPr>
              <a:t> </a:t>
            </a:r>
            <a:r>
              <a:rPr lang="en-US" sz="1100" b="1" dirty="0" err="1">
                <a:solidFill>
                  <a:srgbClr val="000000"/>
                </a:solidFill>
                <a:latin typeface="Courier New" panose="02070309020205020404" pitchFamily="49" charset="0"/>
              </a:rPr>
              <a:t>ArrayList</a:t>
            </a:r>
            <a:r>
              <a:rPr lang="en-US" sz="1100" b="1" dirty="0">
                <a:solidFill>
                  <a:srgbClr val="000000"/>
                </a:solidFill>
                <a:latin typeface="Courier New" panose="02070309020205020404" pitchFamily="49" charset="0"/>
              </a:rPr>
              <a:t>&lt;String&gt;();</a:t>
            </a:r>
          </a:p>
          <a:p>
            <a:r>
              <a:rPr lang="en-US" sz="1100" b="1" dirty="0">
                <a:solidFill>
                  <a:srgbClr val="7F0055"/>
                </a:solidFill>
                <a:latin typeface="Courier New" panose="02070309020205020404" pitchFamily="49" charset="0"/>
              </a:rPr>
              <a:t>for</a:t>
            </a:r>
            <a:r>
              <a:rPr lang="en-US" sz="1100" b="1" dirty="0">
                <a:solidFill>
                  <a:srgbClr val="000000"/>
                </a:solidFill>
                <a:latin typeface="Courier New" panose="02070309020205020404" pitchFamily="49" charset="0"/>
              </a:rPr>
              <a:t> (String </a:t>
            </a:r>
            <a:r>
              <a:rPr lang="en-US" sz="1100" b="1" dirty="0">
                <a:solidFill>
                  <a:srgbClr val="6A3E3E"/>
                </a:solidFill>
                <a:latin typeface="Courier New" panose="02070309020205020404" pitchFamily="49" charset="0"/>
              </a:rPr>
              <a:t>value</a:t>
            </a:r>
            <a:r>
              <a:rPr lang="en-US" sz="1100" b="1" dirty="0">
                <a:solidFill>
                  <a:srgbClr val="000000"/>
                </a:solidFill>
                <a:latin typeface="Courier New" panose="02070309020205020404" pitchFamily="49" charset="0"/>
              </a:rPr>
              <a:t> : </a:t>
            </a:r>
            <a:r>
              <a:rPr lang="en-US" sz="1100" b="1" dirty="0">
                <a:solidFill>
                  <a:srgbClr val="6A3E3E"/>
                </a:solidFill>
                <a:latin typeface="Courier New" panose="02070309020205020404" pitchFamily="49" charset="0"/>
              </a:rPr>
              <a:t>values</a:t>
            </a:r>
            <a:r>
              <a:rPr lang="en-US" sz="1100" b="1" dirty="0">
                <a:solidFill>
                  <a:srgbClr val="000000"/>
                </a:solidFill>
                <a:latin typeface="Courier New" panose="02070309020205020404" pitchFamily="49" charset="0"/>
              </a:rPr>
              <a:t>) {</a:t>
            </a:r>
          </a:p>
          <a:p>
            <a:r>
              <a:rPr lang="hu-HU" sz="1100" b="1" dirty="0" smtClean="0">
                <a:solidFill>
                  <a:srgbClr val="000000"/>
                </a:solidFill>
                <a:latin typeface="Courier New" panose="02070309020205020404" pitchFamily="49" charset="0"/>
              </a:rPr>
              <a:t>	</a:t>
            </a:r>
            <a:r>
              <a:rPr lang="en-US" sz="1100" b="1" dirty="0" err="1" smtClean="0">
                <a:solidFill>
                  <a:srgbClr val="000000"/>
                </a:solidFill>
                <a:latin typeface="Courier New" panose="02070309020205020404" pitchFamily="49" charset="0"/>
              </a:rPr>
              <a:t>System.</a:t>
            </a:r>
            <a:r>
              <a:rPr lang="en-US" sz="1100" b="1" i="1" dirty="0" err="1" smtClean="0">
                <a:solidFill>
                  <a:srgbClr val="0000C0"/>
                </a:solidFill>
                <a:latin typeface="Courier New" panose="02070309020205020404" pitchFamily="49" charset="0"/>
              </a:rPr>
              <a:t>out</a:t>
            </a:r>
            <a:r>
              <a:rPr lang="en-US" sz="1100" b="1" i="1" dirty="0" err="1" smtClean="0">
                <a:solidFill>
                  <a:srgbClr val="000000"/>
                </a:solidFill>
                <a:latin typeface="Courier New" panose="02070309020205020404" pitchFamily="49" charset="0"/>
              </a:rPr>
              <a:t>.println</a:t>
            </a:r>
            <a:r>
              <a:rPr lang="en-US" sz="1100" b="1" i="1" dirty="0" smtClean="0">
                <a:solidFill>
                  <a:srgbClr val="000000"/>
                </a:solidFill>
                <a:latin typeface="Courier New" panose="02070309020205020404" pitchFamily="49" charset="0"/>
              </a:rPr>
              <a:t>(</a:t>
            </a:r>
            <a:r>
              <a:rPr lang="en-US" sz="1100" b="1" i="1" dirty="0" smtClean="0">
                <a:solidFill>
                  <a:srgbClr val="6A3E3E"/>
                </a:solidFill>
                <a:latin typeface="Courier New" panose="02070309020205020404" pitchFamily="49" charset="0"/>
              </a:rPr>
              <a:t>value</a:t>
            </a:r>
            <a:r>
              <a:rPr lang="en-US" sz="1100" b="1" i="1" dirty="0">
                <a:solidFill>
                  <a:srgbClr val="000000"/>
                </a:solidFill>
                <a:latin typeface="Courier New" panose="02070309020205020404" pitchFamily="49" charset="0"/>
              </a:rPr>
              <a:t>);</a:t>
            </a:r>
          </a:p>
          <a:p>
            <a:r>
              <a:rPr lang="en-US" sz="1100" b="1" dirty="0">
                <a:solidFill>
                  <a:srgbClr val="000000"/>
                </a:solidFill>
                <a:latin typeface="Courier New" panose="02070309020205020404" pitchFamily="49" charset="0"/>
              </a:rPr>
              <a:t>}</a:t>
            </a:r>
          </a:p>
        </p:txBody>
      </p:sp>
      <p:sp>
        <p:nvSpPr>
          <p:cNvPr id="6" name="Rectangle 5"/>
          <p:cNvSpPr/>
          <p:nvPr/>
        </p:nvSpPr>
        <p:spPr>
          <a:xfrm>
            <a:off x="4915949" y="1079748"/>
            <a:ext cx="3825380" cy="1446550"/>
          </a:xfrm>
          <a:prstGeom prst="rect">
            <a:avLst/>
          </a:prstGeom>
          <a:ln>
            <a:solidFill>
              <a:schemeClr val="accent5"/>
            </a:solidFill>
          </a:ln>
        </p:spPr>
        <p:txBody>
          <a:bodyPr wrap="square">
            <a:spAutoFit/>
          </a:bodyPr>
          <a:lstStyle/>
          <a:p>
            <a:r>
              <a:rPr lang="en-US" sz="1100" b="1" dirty="0" smtClean="0">
                <a:solidFill>
                  <a:srgbClr val="000000"/>
                </a:solidFill>
                <a:latin typeface="Courier New" panose="02070309020205020404" pitchFamily="49" charset="0"/>
              </a:rPr>
              <a:t>List </a:t>
            </a:r>
            <a:r>
              <a:rPr lang="en-US" sz="1100" b="1" dirty="0">
                <a:solidFill>
                  <a:srgbClr val="000000"/>
                </a:solidFill>
                <a:latin typeface="Courier New" panose="02070309020205020404" pitchFamily="49" charset="0"/>
              </a:rPr>
              <a:t>values = </a:t>
            </a:r>
            <a:r>
              <a:rPr lang="en-US" sz="1100" b="1" dirty="0">
                <a:solidFill>
                  <a:srgbClr val="7F0055"/>
                </a:solidFill>
                <a:latin typeface="Courier New" panose="02070309020205020404" pitchFamily="49" charset="0"/>
              </a:rPr>
              <a:t>new</a:t>
            </a:r>
            <a:r>
              <a:rPr lang="en-US" sz="1100" b="1" dirty="0">
                <a:solidFill>
                  <a:srgbClr val="000000"/>
                </a:solidFill>
                <a:latin typeface="Courier New" panose="02070309020205020404" pitchFamily="49" charset="0"/>
              </a:rPr>
              <a:t> </a:t>
            </a:r>
            <a:r>
              <a:rPr lang="en-US" sz="1100" b="1" dirty="0" err="1">
                <a:solidFill>
                  <a:srgbClr val="000000"/>
                </a:solidFill>
                <a:latin typeface="Courier New" panose="02070309020205020404" pitchFamily="49" charset="0"/>
              </a:rPr>
              <a:t>ArrayList</a:t>
            </a:r>
            <a:r>
              <a:rPr lang="en-US" sz="1100" b="1" dirty="0">
                <a:solidFill>
                  <a:srgbClr val="000000"/>
                </a:solidFill>
                <a:latin typeface="Courier New" panose="02070309020205020404" pitchFamily="49" charset="0"/>
              </a:rPr>
              <a:t>();</a:t>
            </a:r>
          </a:p>
          <a:p>
            <a:r>
              <a:rPr lang="en-US" sz="1100" b="1" dirty="0" smtClean="0">
                <a:solidFill>
                  <a:srgbClr val="000000"/>
                </a:solidFill>
                <a:latin typeface="Courier New" panose="02070309020205020404" pitchFamily="49" charset="0"/>
              </a:rPr>
              <a:t>String </a:t>
            </a:r>
            <a:r>
              <a:rPr lang="en-US" sz="1100" b="1" dirty="0">
                <a:solidFill>
                  <a:srgbClr val="000000"/>
                </a:solidFill>
                <a:latin typeface="Courier New" panose="02070309020205020404" pitchFamily="49" charset="0"/>
              </a:rPr>
              <a:t>value</a:t>
            </a:r>
            <a:r>
              <a:rPr lang="en-US" sz="1100" b="1" dirty="0" smtClean="0">
                <a:solidFill>
                  <a:srgbClr val="000000"/>
                </a:solidFill>
                <a:latin typeface="Courier New" panose="02070309020205020404" pitchFamily="49" charset="0"/>
              </a:rPr>
              <a:t>;</a:t>
            </a:r>
            <a:endParaRPr lang="hu-HU" sz="1100" b="1" dirty="0" smtClean="0">
              <a:solidFill>
                <a:srgbClr val="000000"/>
              </a:solidFill>
              <a:latin typeface="Courier New" panose="02070309020205020404" pitchFamily="49" charset="0"/>
            </a:endParaRPr>
          </a:p>
          <a:p>
            <a:r>
              <a:rPr lang="en-US" sz="1100" b="1" dirty="0">
                <a:solidFill>
                  <a:srgbClr val="3F7F5F"/>
                </a:solidFill>
                <a:latin typeface="Courier New" panose="02070309020205020404" pitchFamily="49" charset="0"/>
              </a:rPr>
              <a:t>// return new </a:t>
            </a:r>
            <a:r>
              <a:rPr lang="en-US" sz="1100" b="1" u="sng" dirty="0" err="1">
                <a:solidFill>
                  <a:srgbClr val="3F7F5F"/>
                </a:solidFill>
                <a:latin typeface="Courier New" panose="02070309020205020404" pitchFamily="49" charset="0"/>
              </a:rPr>
              <a:t>Itr</a:t>
            </a:r>
            <a:r>
              <a:rPr lang="en-US" sz="1100" b="1" u="sng" dirty="0">
                <a:solidFill>
                  <a:srgbClr val="3F7F5F"/>
                </a:solidFill>
                <a:latin typeface="Courier New" panose="02070309020205020404" pitchFamily="49" charset="0"/>
              </a:rPr>
              <a:t>();</a:t>
            </a:r>
          </a:p>
          <a:p>
            <a:r>
              <a:rPr lang="en-US" sz="1100" b="1" dirty="0" smtClean="0">
                <a:solidFill>
                  <a:srgbClr val="7F0055"/>
                </a:solidFill>
                <a:latin typeface="Courier New" panose="02070309020205020404" pitchFamily="49" charset="0"/>
              </a:rPr>
              <a:t>for</a:t>
            </a:r>
            <a:r>
              <a:rPr lang="en-US" sz="1100" b="1" dirty="0" smtClean="0">
                <a:solidFill>
                  <a:srgbClr val="000000"/>
                </a:solidFill>
                <a:latin typeface="Courier New" panose="02070309020205020404" pitchFamily="49" charset="0"/>
              </a:rPr>
              <a:t>(Iterator </a:t>
            </a:r>
            <a:r>
              <a:rPr lang="en-US" sz="1100" b="1" dirty="0" err="1">
                <a:solidFill>
                  <a:srgbClr val="000000"/>
                </a:solidFill>
                <a:latin typeface="Courier New" panose="02070309020205020404" pitchFamily="49" charset="0"/>
              </a:rPr>
              <a:t>iterator</a:t>
            </a:r>
            <a:r>
              <a:rPr lang="en-US" sz="1100" b="1" dirty="0">
                <a:solidFill>
                  <a:srgbClr val="000000"/>
                </a:solidFill>
                <a:latin typeface="Courier New" panose="02070309020205020404" pitchFamily="49" charset="0"/>
              </a:rPr>
              <a:t> = </a:t>
            </a:r>
            <a:r>
              <a:rPr lang="en-US" sz="1100" b="1" dirty="0" err="1">
                <a:solidFill>
                  <a:srgbClr val="000000"/>
                </a:solidFill>
                <a:latin typeface="Courier New" panose="02070309020205020404" pitchFamily="49" charset="0"/>
              </a:rPr>
              <a:t>values.iterator</a:t>
            </a:r>
            <a:r>
              <a:rPr lang="en-US" sz="1100" b="1" dirty="0">
                <a:solidFill>
                  <a:srgbClr val="000000"/>
                </a:solidFill>
                <a:latin typeface="Courier New" panose="02070309020205020404" pitchFamily="49" charset="0"/>
              </a:rPr>
              <a:t>(); </a:t>
            </a:r>
            <a:r>
              <a:rPr lang="hu-HU" sz="1100" b="1" dirty="0" smtClean="0">
                <a:solidFill>
                  <a:srgbClr val="000000"/>
                </a:solidFill>
                <a:latin typeface="Courier New" panose="02070309020205020404" pitchFamily="49" charset="0"/>
              </a:rPr>
              <a:t>	</a:t>
            </a:r>
            <a:r>
              <a:rPr lang="en-US" sz="1100" b="1" dirty="0" err="1" smtClean="0">
                <a:solidFill>
                  <a:srgbClr val="000000"/>
                </a:solidFill>
                <a:latin typeface="Courier New" panose="02070309020205020404" pitchFamily="49" charset="0"/>
              </a:rPr>
              <a:t>iterator.hasNext</a:t>
            </a:r>
            <a:r>
              <a:rPr lang="en-US" sz="1100" b="1" dirty="0">
                <a:solidFill>
                  <a:srgbClr val="000000"/>
                </a:solidFill>
                <a:latin typeface="Courier New" panose="02070309020205020404" pitchFamily="49" charset="0"/>
              </a:rPr>
              <a:t>(); </a:t>
            </a:r>
            <a:endParaRPr lang="hu-HU" sz="1100" b="1" dirty="0" smtClean="0">
              <a:solidFill>
                <a:srgbClr val="000000"/>
              </a:solidFill>
              <a:latin typeface="Courier New" panose="02070309020205020404" pitchFamily="49" charset="0"/>
            </a:endParaRPr>
          </a:p>
          <a:p>
            <a:r>
              <a:rPr lang="hu-HU" sz="1100" b="1" dirty="0">
                <a:solidFill>
                  <a:srgbClr val="000000"/>
                </a:solidFill>
                <a:latin typeface="Courier New" panose="02070309020205020404" pitchFamily="49" charset="0"/>
              </a:rPr>
              <a:t>	</a:t>
            </a:r>
            <a:r>
              <a:rPr lang="en-US" sz="1100" b="1" dirty="0" err="1" smtClean="0">
                <a:solidFill>
                  <a:srgbClr val="000000"/>
                </a:solidFill>
                <a:latin typeface="Courier New" panose="02070309020205020404" pitchFamily="49" charset="0"/>
              </a:rPr>
              <a:t>System.out.println</a:t>
            </a:r>
            <a:r>
              <a:rPr lang="en-US" sz="1100" b="1" dirty="0" smtClean="0">
                <a:solidFill>
                  <a:srgbClr val="000000"/>
                </a:solidFill>
                <a:latin typeface="Courier New" panose="02070309020205020404" pitchFamily="49" charset="0"/>
              </a:rPr>
              <a:t>(value</a:t>
            </a:r>
            <a:r>
              <a:rPr lang="en-US" sz="1100" b="1" dirty="0">
                <a:solidFill>
                  <a:srgbClr val="000000"/>
                </a:solidFill>
                <a:latin typeface="Courier New" panose="02070309020205020404" pitchFamily="49" charset="0"/>
              </a:rPr>
              <a:t>))</a:t>
            </a:r>
          </a:p>
          <a:p>
            <a:r>
              <a:rPr lang="hu-HU" sz="1100" b="1" dirty="0" smtClean="0">
                <a:solidFill>
                  <a:srgbClr val="000000"/>
                </a:solidFill>
                <a:latin typeface="Courier New" panose="02070309020205020404" pitchFamily="49" charset="0"/>
              </a:rPr>
              <a:t>	</a:t>
            </a:r>
            <a:r>
              <a:rPr lang="en-US" sz="1100" b="1" dirty="0" smtClean="0">
                <a:solidFill>
                  <a:srgbClr val="000000"/>
                </a:solidFill>
                <a:latin typeface="Courier New" panose="02070309020205020404" pitchFamily="49" charset="0"/>
              </a:rPr>
              <a:t>value </a:t>
            </a:r>
            <a:r>
              <a:rPr lang="en-US" sz="1100" b="1" dirty="0">
                <a:solidFill>
                  <a:srgbClr val="000000"/>
                </a:solidFill>
                <a:latin typeface="Courier New" panose="02070309020205020404" pitchFamily="49" charset="0"/>
              </a:rPr>
              <a:t>= (String)</a:t>
            </a:r>
            <a:r>
              <a:rPr lang="en-US" sz="1100" b="1" dirty="0" err="1">
                <a:solidFill>
                  <a:srgbClr val="000000"/>
                </a:solidFill>
                <a:latin typeface="Courier New" panose="02070309020205020404" pitchFamily="49" charset="0"/>
              </a:rPr>
              <a:t>iterator.next</a:t>
            </a:r>
            <a:r>
              <a:rPr lang="en-US" sz="1100" b="1" dirty="0">
                <a:solidFill>
                  <a:srgbClr val="000000"/>
                </a:solidFill>
                <a:latin typeface="Courier New" panose="02070309020205020404" pitchFamily="49" charset="0"/>
              </a:rPr>
              <a:t>();</a:t>
            </a:r>
          </a:p>
          <a:p>
            <a:r>
              <a:rPr lang="en-US" sz="1100" b="1" dirty="0" smtClean="0">
                <a:solidFill>
                  <a:srgbClr val="000000"/>
                </a:solidFill>
                <a:latin typeface="Courier New" panose="02070309020205020404" pitchFamily="49" charset="0"/>
              </a:rPr>
              <a:t>}</a:t>
            </a:r>
            <a:endParaRPr lang="en-US" sz="1100" b="1" dirty="0"/>
          </a:p>
        </p:txBody>
      </p:sp>
      <p:sp>
        <p:nvSpPr>
          <p:cNvPr id="12" name="Right Arrow 11"/>
          <p:cNvSpPr/>
          <p:nvPr/>
        </p:nvSpPr>
        <p:spPr>
          <a:xfrm>
            <a:off x="4431484" y="1560706"/>
            <a:ext cx="394283"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763399" y="4916998"/>
            <a:ext cx="813732" cy="149952"/>
          </a:xfrm>
          <a:prstGeom prst="rect">
            <a:avLst/>
          </a:prstGeom>
          <a:solidFill>
            <a:srgbClr val="464547"/>
          </a:solidFill>
          <a:ln>
            <a:solidFill>
              <a:srgbClr val="464547"/>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79109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hu-HU" dirty="0" smtClean="0"/>
              <a:t>Using the stack</a:t>
            </a:r>
            <a:endParaRPr lang="en-US" dirty="0"/>
          </a:p>
        </p:txBody>
      </p:sp>
      <p:sp>
        <p:nvSpPr>
          <p:cNvPr id="4" name="Rectangle 3"/>
          <p:cNvSpPr/>
          <p:nvPr/>
        </p:nvSpPr>
        <p:spPr>
          <a:xfrm>
            <a:off x="440421" y="1158756"/>
            <a:ext cx="4572000" cy="430887"/>
          </a:xfrm>
          <a:prstGeom prst="rect">
            <a:avLst/>
          </a:prstGeom>
          <a:ln>
            <a:solidFill>
              <a:schemeClr val="accent5"/>
            </a:solidFill>
          </a:ln>
        </p:spPr>
        <p:txBody>
          <a:bodyPr>
            <a:spAutoFit/>
          </a:bodyPr>
          <a:lstStyle/>
          <a:p>
            <a:r>
              <a:rPr lang="en-US" sz="1100" b="1" dirty="0">
                <a:solidFill>
                  <a:srgbClr val="3F7F5F"/>
                </a:solidFill>
                <a:latin typeface="Courier New" panose="02070309020205020404" pitchFamily="49" charset="0"/>
              </a:rPr>
              <a:t>// on the heap</a:t>
            </a:r>
          </a:p>
          <a:p>
            <a:r>
              <a:rPr lang="en-US" sz="1100" b="1" dirty="0">
                <a:solidFill>
                  <a:srgbClr val="000000"/>
                </a:solidFill>
                <a:latin typeface="Courier New" panose="02070309020205020404" pitchFamily="49" charset="0"/>
              </a:rPr>
              <a:t>Integer </a:t>
            </a:r>
            <a:r>
              <a:rPr lang="hu-HU" sz="1100" b="1" dirty="0">
                <a:solidFill>
                  <a:srgbClr val="000000"/>
                </a:solidFill>
                <a:latin typeface="Courier New" panose="02070309020205020404" pitchFamily="49" charset="0"/>
              </a:rPr>
              <a:t>value</a:t>
            </a:r>
            <a:r>
              <a:rPr lang="en-US" sz="1100" b="1" dirty="0">
                <a:solidFill>
                  <a:srgbClr val="000000"/>
                </a:solidFill>
                <a:latin typeface="Courier New" panose="02070309020205020404" pitchFamily="49" charset="0"/>
              </a:rPr>
              <a:t> = </a:t>
            </a:r>
            <a:r>
              <a:rPr lang="hu-HU" sz="1100" b="1" dirty="0">
                <a:solidFill>
                  <a:srgbClr val="000000"/>
                </a:solidFill>
                <a:latin typeface="Courier New" panose="02070309020205020404" pitchFamily="49" charset="0"/>
              </a:rPr>
              <a:t>123456</a:t>
            </a:r>
            <a:r>
              <a:rPr lang="en-US" sz="1100" b="1" dirty="0" smtClean="0">
                <a:solidFill>
                  <a:srgbClr val="000000"/>
                </a:solidFill>
                <a:latin typeface="Courier New" panose="02070309020205020404" pitchFamily="49" charset="0"/>
              </a:rPr>
              <a:t>;</a:t>
            </a:r>
            <a:endParaRPr lang="en-US" sz="1100" b="1" dirty="0">
              <a:solidFill>
                <a:srgbClr val="000000"/>
              </a:solidFill>
              <a:latin typeface="Courier New" panose="02070309020205020404" pitchFamily="49" charset="0"/>
            </a:endParaRPr>
          </a:p>
        </p:txBody>
      </p:sp>
      <p:sp>
        <p:nvSpPr>
          <p:cNvPr id="5" name="Rectangle 4"/>
          <p:cNvSpPr/>
          <p:nvPr/>
        </p:nvSpPr>
        <p:spPr>
          <a:xfrm>
            <a:off x="440421" y="1833439"/>
            <a:ext cx="4572000" cy="430887"/>
          </a:xfrm>
          <a:prstGeom prst="rect">
            <a:avLst/>
          </a:prstGeom>
          <a:ln>
            <a:solidFill>
              <a:schemeClr val="accent5"/>
            </a:solidFill>
          </a:ln>
        </p:spPr>
        <p:txBody>
          <a:bodyPr>
            <a:spAutoFit/>
          </a:bodyPr>
          <a:lstStyle/>
          <a:p>
            <a:r>
              <a:rPr lang="en-US" sz="1100" b="1" dirty="0" smtClean="0">
                <a:solidFill>
                  <a:srgbClr val="3F7F5F"/>
                </a:solidFill>
                <a:latin typeface="Courier New" panose="02070309020205020404" pitchFamily="49" charset="0"/>
              </a:rPr>
              <a:t>// </a:t>
            </a:r>
            <a:r>
              <a:rPr lang="en-US" sz="1100" b="1" dirty="0">
                <a:solidFill>
                  <a:srgbClr val="3F7F5F"/>
                </a:solidFill>
                <a:latin typeface="Courier New" panose="02070309020205020404" pitchFamily="49" charset="0"/>
              </a:rPr>
              <a:t>on the stack</a:t>
            </a:r>
          </a:p>
          <a:p>
            <a:r>
              <a:rPr lang="en-US" sz="1100" b="1" dirty="0" err="1">
                <a:solidFill>
                  <a:srgbClr val="7F0055"/>
                </a:solidFill>
                <a:latin typeface="Courier New" panose="02070309020205020404" pitchFamily="49" charset="0"/>
              </a:rPr>
              <a:t>int</a:t>
            </a:r>
            <a:r>
              <a:rPr lang="en-US" sz="1100" b="1" dirty="0">
                <a:solidFill>
                  <a:srgbClr val="000000"/>
                </a:solidFill>
                <a:latin typeface="Courier New" panose="02070309020205020404" pitchFamily="49" charset="0"/>
              </a:rPr>
              <a:t> </a:t>
            </a:r>
            <a:r>
              <a:rPr lang="hu-HU" sz="1100" b="1" dirty="0" smtClean="0">
                <a:solidFill>
                  <a:srgbClr val="000000"/>
                </a:solidFill>
                <a:latin typeface="Courier New" panose="02070309020205020404" pitchFamily="49" charset="0"/>
              </a:rPr>
              <a:t>value</a:t>
            </a:r>
            <a:r>
              <a:rPr lang="en-US" sz="1100" b="1" dirty="0" smtClean="0">
                <a:solidFill>
                  <a:srgbClr val="000000"/>
                </a:solidFill>
                <a:latin typeface="Courier New" panose="02070309020205020404" pitchFamily="49" charset="0"/>
              </a:rPr>
              <a:t> </a:t>
            </a:r>
            <a:r>
              <a:rPr lang="en-US" sz="1100" b="1" dirty="0">
                <a:solidFill>
                  <a:srgbClr val="000000"/>
                </a:solidFill>
                <a:latin typeface="Courier New" panose="02070309020205020404" pitchFamily="49" charset="0"/>
              </a:rPr>
              <a:t>= </a:t>
            </a:r>
            <a:r>
              <a:rPr lang="hu-HU" sz="1100" b="1" dirty="0" smtClean="0">
                <a:solidFill>
                  <a:srgbClr val="000000"/>
                </a:solidFill>
                <a:latin typeface="Courier New" panose="02070309020205020404" pitchFamily="49" charset="0"/>
              </a:rPr>
              <a:t>123456</a:t>
            </a:r>
            <a:r>
              <a:rPr lang="en-US" sz="1100" b="1" dirty="0" smtClean="0">
                <a:solidFill>
                  <a:srgbClr val="000000"/>
                </a:solidFill>
                <a:latin typeface="Courier New" panose="02070309020205020404" pitchFamily="49" charset="0"/>
              </a:rPr>
              <a:t>;</a:t>
            </a:r>
            <a:endParaRPr lang="en-US" sz="1100" b="1" dirty="0">
              <a:solidFill>
                <a:srgbClr val="000000"/>
              </a:solidFill>
              <a:latin typeface="Courier New" panose="02070309020205020404" pitchFamily="49" charset="0"/>
            </a:endParaRPr>
          </a:p>
        </p:txBody>
      </p:sp>
      <p:sp>
        <p:nvSpPr>
          <p:cNvPr id="6" name="Rectangle 5"/>
          <p:cNvSpPr/>
          <p:nvPr/>
        </p:nvSpPr>
        <p:spPr>
          <a:xfrm>
            <a:off x="440421" y="2570615"/>
            <a:ext cx="4572000" cy="430887"/>
          </a:xfrm>
          <a:prstGeom prst="rect">
            <a:avLst/>
          </a:prstGeom>
          <a:ln>
            <a:solidFill>
              <a:schemeClr val="accent5"/>
            </a:solidFill>
          </a:ln>
        </p:spPr>
        <p:txBody>
          <a:bodyPr>
            <a:spAutoFit/>
          </a:bodyPr>
          <a:lstStyle/>
          <a:p>
            <a:r>
              <a:rPr lang="en-US" sz="1100" b="1" dirty="0" smtClean="0">
                <a:solidFill>
                  <a:srgbClr val="3F7F5F"/>
                </a:solidFill>
                <a:latin typeface="Courier New" panose="02070309020205020404" pitchFamily="49" charset="0"/>
              </a:rPr>
              <a:t>// </a:t>
            </a:r>
            <a:r>
              <a:rPr lang="en-US" sz="1100" b="1" dirty="0">
                <a:solidFill>
                  <a:srgbClr val="3F7F5F"/>
                </a:solidFill>
                <a:latin typeface="Courier New" panose="02070309020205020404" pitchFamily="49" charset="0"/>
              </a:rPr>
              <a:t>3 </a:t>
            </a:r>
            <a:r>
              <a:rPr lang="en-US" sz="1100" b="1" dirty="0" smtClean="0">
                <a:solidFill>
                  <a:srgbClr val="3F7F5F"/>
                </a:solidFill>
                <a:latin typeface="Courier New" panose="02070309020205020404" pitchFamily="49" charset="0"/>
              </a:rPr>
              <a:t>object</a:t>
            </a:r>
            <a:r>
              <a:rPr lang="hu-HU" sz="1100" b="1" dirty="0" smtClean="0">
                <a:solidFill>
                  <a:srgbClr val="3F7F5F"/>
                </a:solidFill>
                <a:latin typeface="Courier New" panose="02070309020205020404" pitchFamily="49" charset="0"/>
              </a:rPr>
              <a:t>s</a:t>
            </a:r>
            <a:r>
              <a:rPr lang="en-US" sz="1100" b="1" dirty="0" smtClean="0">
                <a:solidFill>
                  <a:srgbClr val="3F7F5F"/>
                </a:solidFill>
                <a:latin typeface="Courier New" panose="02070309020205020404" pitchFamily="49" charset="0"/>
              </a:rPr>
              <a:t> </a:t>
            </a:r>
            <a:r>
              <a:rPr lang="en-US" sz="1100" b="1" dirty="0">
                <a:solidFill>
                  <a:srgbClr val="3F7F5F"/>
                </a:solidFill>
                <a:latin typeface="Courier New" panose="02070309020205020404" pitchFamily="49" charset="0"/>
              </a:rPr>
              <a:t>on the heap</a:t>
            </a:r>
          </a:p>
          <a:p>
            <a:r>
              <a:rPr lang="en-US" sz="1100" b="1" dirty="0">
                <a:solidFill>
                  <a:srgbClr val="000000"/>
                </a:solidFill>
                <a:latin typeface="Courier New" panose="02070309020205020404" pitchFamily="49" charset="0"/>
              </a:rPr>
              <a:t>Integer[] </a:t>
            </a:r>
            <a:r>
              <a:rPr lang="en-US" sz="1100" b="1" dirty="0" err="1">
                <a:solidFill>
                  <a:srgbClr val="000000"/>
                </a:solidFill>
                <a:latin typeface="Courier New" panose="02070309020205020404" pitchFamily="49" charset="0"/>
              </a:rPr>
              <a:t>i</a:t>
            </a:r>
            <a:r>
              <a:rPr lang="en-US" sz="1100" b="1" dirty="0">
                <a:solidFill>
                  <a:srgbClr val="000000"/>
                </a:solidFill>
                <a:latin typeface="Courier New" panose="02070309020205020404" pitchFamily="49" charset="0"/>
              </a:rPr>
              <a:t> = { </a:t>
            </a:r>
            <a:r>
              <a:rPr lang="hu-HU" sz="1100" b="1" dirty="0" smtClean="0">
                <a:solidFill>
                  <a:srgbClr val="000000"/>
                </a:solidFill>
                <a:latin typeface="Courier New" panose="02070309020205020404" pitchFamily="49" charset="0"/>
              </a:rPr>
              <a:t>123456</a:t>
            </a:r>
            <a:r>
              <a:rPr lang="en-US" sz="1100" b="1" dirty="0" smtClean="0">
                <a:solidFill>
                  <a:srgbClr val="000000"/>
                </a:solidFill>
                <a:latin typeface="Courier New" panose="02070309020205020404" pitchFamily="49" charset="0"/>
              </a:rPr>
              <a:t>, </a:t>
            </a:r>
            <a:r>
              <a:rPr lang="hu-HU" sz="1100" b="1" dirty="0" smtClean="0">
                <a:solidFill>
                  <a:srgbClr val="000000"/>
                </a:solidFill>
                <a:latin typeface="Courier New" panose="02070309020205020404" pitchFamily="49" charset="0"/>
              </a:rPr>
              <a:t>654321</a:t>
            </a:r>
            <a:r>
              <a:rPr lang="en-US" sz="1100" b="1" dirty="0" smtClean="0">
                <a:solidFill>
                  <a:srgbClr val="000000"/>
                </a:solidFill>
                <a:latin typeface="Courier New" panose="02070309020205020404" pitchFamily="49" charset="0"/>
              </a:rPr>
              <a:t> };</a:t>
            </a:r>
            <a:endParaRPr lang="en-US" sz="1100" b="1" dirty="0">
              <a:solidFill>
                <a:srgbClr val="000000"/>
              </a:solidFill>
              <a:latin typeface="Courier New" panose="02070309020205020404" pitchFamily="49" charset="0"/>
            </a:endParaRPr>
          </a:p>
        </p:txBody>
      </p:sp>
      <p:sp>
        <p:nvSpPr>
          <p:cNvPr id="7" name="Rectangle 6"/>
          <p:cNvSpPr/>
          <p:nvPr/>
        </p:nvSpPr>
        <p:spPr>
          <a:xfrm>
            <a:off x="440421" y="3307791"/>
            <a:ext cx="4572000" cy="430887"/>
          </a:xfrm>
          <a:prstGeom prst="rect">
            <a:avLst/>
          </a:prstGeom>
          <a:ln>
            <a:solidFill>
              <a:schemeClr val="accent5"/>
            </a:solidFill>
          </a:ln>
        </p:spPr>
        <p:txBody>
          <a:bodyPr>
            <a:spAutoFit/>
          </a:bodyPr>
          <a:lstStyle/>
          <a:p>
            <a:r>
              <a:rPr lang="en-US" sz="1100" b="1" dirty="0" smtClean="0">
                <a:solidFill>
                  <a:srgbClr val="3F7F5F"/>
                </a:solidFill>
                <a:latin typeface="Courier New" panose="02070309020205020404" pitchFamily="49" charset="0"/>
              </a:rPr>
              <a:t>// </a:t>
            </a:r>
            <a:r>
              <a:rPr lang="en-US" sz="1100" b="1" dirty="0">
                <a:solidFill>
                  <a:srgbClr val="3F7F5F"/>
                </a:solidFill>
                <a:latin typeface="Courier New" panose="02070309020205020404" pitchFamily="49" charset="0"/>
              </a:rPr>
              <a:t>1 object on the heap</a:t>
            </a:r>
          </a:p>
          <a:p>
            <a:r>
              <a:rPr lang="en-US" sz="1100" b="1" dirty="0">
                <a:solidFill>
                  <a:srgbClr val="000000"/>
                </a:solidFill>
                <a:latin typeface="Courier New" panose="02070309020205020404" pitchFamily="49" charset="0"/>
              </a:rPr>
              <a:t>Integer[] </a:t>
            </a:r>
            <a:r>
              <a:rPr lang="en-US" sz="1100" b="1" dirty="0" err="1">
                <a:solidFill>
                  <a:srgbClr val="000000"/>
                </a:solidFill>
                <a:latin typeface="Courier New" panose="02070309020205020404" pitchFamily="49" charset="0"/>
              </a:rPr>
              <a:t>i</a:t>
            </a:r>
            <a:r>
              <a:rPr lang="en-US" sz="1100" b="1" dirty="0">
                <a:solidFill>
                  <a:srgbClr val="000000"/>
                </a:solidFill>
                <a:latin typeface="Courier New" panose="02070309020205020404" pitchFamily="49" charset="0"/>
              </a:rPr>
              <a:t> = { </a:t>
            </a:r>
            <a:r>
              <a:rPr lang="hu-HU" sz="1100" b="1" dirty="0" smtClean="0">
                <a:solidFill>
                  <a:srgbClr val="000000"/>
                </a:solidFill>
                <a:latin typeface="Courier New" panose="02070309020205020404" pitchFamily="49" charset="0"/>
              </a:rPr>
              <a:t>123456</a:t>
            </a:r>
            <a:r>
              <a:rPr lang="en-US" sz="1100" b="1" dirty="0" smtClean="0">
                <a:solidFill>
                  <a:srgbClr val="000000"/>
                </a:solidFill>
                <a:latin typeface="Courier New" panose="02070309020205020404" pitchFamily="49" charset="0"/>
              </a:rPr>
              <a:t>, </a:t>
            </a:r>
            <a:r>
              <a:rPr lang="hu-HU" sz="1100" b="1" dirty="0" smtClean="0">
                <a:solidFill>
                  <a:srgbClr val="000000"/>
                </a:solidFill>
                <a:latin typeface="Courier New" panose="02070309020205020404" pitchFamily="49" charset="0"/>
              </a:rPr>
              <a:t>654321</a:t>
            </a:r>
            <a:r>
              <a:rPr lang="en-US" sz="1100" b="1" dirty="0" smtClean="0">
                <a:solidFill>
                  <a:srgbClr val="000000"/>
                </a:solidFill>
                <a:latin typeface="Courier New" panose="02070309020205020404" pitchFamily="49" charset="0"/>
              </a:rPr>
              <a:t> </a:t>
            </a:r>
            <a:r>
              <a:rPr lang="en-US" sz="1100" b="1" dirty="0">
                <a:solidFill>
                  <a:srgbClr val="000000"/>
                </a:solidFill>
                <a:latin typeface="Courier New" panose="02070309020205020404" pitchFamily="49" charset="0"/>
              </a:rPr>
              <a:t>};</a:t>
            </a:r>
            <a:endParaRPr lang="en-US" sz="1100" b="1" dirty="0"/>
          </a:p>
        </p:txBody>
      </p:sp>
      <p:sp>
        <p:nvSpPr>
          <p:cNvPr id="8" name="Rectangle 7"/>
          <p:cNvSpPr/>
          <p:nvPr/>
        </p:nvSpPr>
        <p:spPr>
          <a:xfrm>
            <a:off x="763399" y="4916998"/>
            <a:ext cx="813732" cy="149952"/>
          </a:xfrm>
          <a:prstGeom prst="rect">
            <a:avLst/>
          </a:prstGeom>
          <a:solidFill>
            <a:srgbClr val="464547"/>
          </a:solidFill>
          <a:ln>
            <a:solidFill>
              <a:srgbClr val="464547"/>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95449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hu-HU" dirty="0" smtClean="0"/>
              <a:t>.valueOf()</a:t>
            </a:r>
            <a:endParaRPr lang="en-US" dirty="0"/>
          </a:p>
        </p:txBody>
      </p:sp>
      <p:sp>
        <p:nvSpPr>
          <p:cNvPr id="2" name="Rectangle 1"/>
          <p:cNvSpPr/>
          <p:nvPr/>
        </p:nvSpPr>
        <p:spPr>
          <a:xfrm>
            <a:off x="343949" y="2287672"/>
            <a:ext cx="3959603" cy="738664"/>
          </a:xfrm>
          <a:prstGeom prst="rect">
            <a:avLst/>
          </a:prstGeom>
          <a:ln>
            <a:solidFill>
              <a:schemeClr val="accent5"/>
            </a:solidFill>
          </a:ln>
        </p:spPr>
        <p:txBody>
          <a:bodyPr wrap="square">
            <a:spAutoFit/>
          </a:bodyPr>
          <a:lstStyle/>
          <a:p>
            <a:r>
              <a:rPr lang="en-US" b="1" dirty="0">
                <a:solidFill>
                  <a:srgbClr val="000000"/>
                </a:solidFill>
                <a:latin typeface="Courier New" panose="02070309020205020404" pitchFamily="49" charset="0"/>
              </a:rPr>
              <a:t>Integer </a:t>
            </a:r>
            <a:r>
              <a:rPr lang="en-US" b="1" dirty="0">
                <a:solidFill>
                  <a:srgbClr val="6A3E3E"/>
                </a:solidFill>
                <a:latin typeface="Courier New" panose="02070309020205020404" pitchFamily="49" charset="0"/>
              </a:rPr>
              <a:t>i1</a:t>
            </a:r>
            <a:r>
              <a:rPr lang="en-US" b="1" dirty="0">
                <a:solidFill>
                  <a:srgbClr val="000000"/>
                </a:solidFill>
                <a:latin typeface="Courier New" panose="02070309020205020404" pitchFamily="49" charset="0"/>
              </a:rPr>
              <a:t> = </a:t>
            </a:r>
            <a:r>
              <a:rPr lang="en-US" b="1" dirty="0" err="1">
                <a:solidFill>
                  <a:srgbClr val="000000"/>
                </a:solidFill>
                <a:latin typeface="Courier New" panose="02070309020205020404" pitchFamily="49" charset="0"/>
              </a:rPr>
              <a:t>Integer.</a:t>
            </a:r>
            <a:r>
              <a:rPr lang="en-US" b="1" i="1" dirty="0" err="1">
                <a:solidFill>
                  <a:srgbClr val="000000"/>
                </a:solidFill>
                <a:latin typeface="Courier New" panose="02070309020205020404" pitchFamily="49" charset="0"/>
              </a:rPr>
              <a:t>valueOf</a:t>
            </a:r>
            <a:r>
              <a:rPr lang="en-US" b="1" i="1" dirty="0">
                <a:solidFill>
                  <a:srgbClr val="000000"/>
                </a:solidFill>
                <a:latin typeface="Courier New" panose="02070309020205020404" pitchFamily="49" charset="0"/>
              </a:rPr>
              <a:t>(</a:t>
            </a:r>
            <a:r>
              <a:rPr lang="en-US" b="1" i="1" dirty="0">
                <a:solidFill>
                  <a:srgbClr val="0000C0"/>
                </a:solidFill>
                <a:latin typeface="Courier New" panose="02070309020205020404" pitchFamily="49" charset="0"/>
              </a:rPr>
              <a:t>NUM</a:t>
            </a:r>
            <a:r>
              <a:rPr lang="en-US" b="1" i="1" dirty="0">
                <a:solidFill>
                  <a:srgbClr val="000000"/>
                </a:solidFill>
                <a:latin typeface="Courier New" panose="02070309020205020404" pitchFamily="49" charset="0"/>
              </a:rPr>
              <a:t>);</a:t>
            </a:r>
          </a:p>
          <a:p>
            <a:r>
              <a:rPr lang="en-US" b="1" dirty="0">
                <a:solidFill>
                  <a:srgbClr val="000000"/>
                </a:solidFill>
                <a:latin typeface="Courier New" panose="02070309020205020404" pitchFamily="49" charset="0"/>
              </a:rPr>
              <a:t>Integer </a:t>
            </a:r>
            <a:r>
              <a:rPr lang="en-US" b="1" dirty="0">
                <a:solidFill>
                  <a:srgbClr val="6A3E3E"/>
                </a:solidFill>
                <a:latin typeface="Courier New" panose="02070309020205020404" pitchFamily="49" charset="0"/>
              </a:rPr>
              <a:t>i2</a:t>
            </a:r>
            <a:r>
              <a:rPr lang="en-US" b="1" dirty="0">
                <a:solidFill>
                  <a:srgbClr val="000000"/>
                </a:solidFill>
                <a:latin typeface="Courier New" panose="02070309020205020404" pitchFamily="49" charset="0"/>
              </a:rPr>
              <a:t> = </a:t>
            </a:r>
            <a:r>
              <a:rPr lang="en-US" b="1" dirty="0" err="1">
                <a:solidFill>
                  <a:srgbClr val="000000"/>
                </a:solidFill>
                <a:latin typeface="Courier New" panose="02070309020205020404" pitchFamily="49" charset="0"/>
              </a:rPr>
              <a:t>Integer.</a:t>
            </a:r>
            <a:r>
              <a:rPr lang="en-US" b="1" i="1" dirty="0" err="1">
                <a:solidFill>
                  <a:srgbClr val="000000"/>
                </a:solidFill>
                <a:latin typeface="Courier New" panose="02070309020205020404" pitchFamily="49" charset="0"/>
              </a:rPr>
              <a:t>valueOf</a:t>
            </a:r>
            <a:r>
              <a:rPr lang="en-US" b="1" i="1" dirty="0">
                <a:solidFill>
                  <a:srgbClr val="000000"/>
                </a:solidFill>
                <a:latin typeface="Courier New" panose="02070309020205020404" pitchFamily="49" charset="0"/>
              </a:rPr>
              <a:t>(</a:t>
            </a:r>
            <a:r>
              <a:rPr lang="en-US" b="1" i="1" dirty="0">
                <a:solidFill>
                  <a:srgbClr val="0000C0"/>
                </a:solidFill>
                <a:latin typeface="Courier New" panose="02070309020205020404" pitchFamily="49" charset="0"/>
              </a:rPr>
              <a:t>NUM</a:t>
            </a:r>
            <a:r>
              <a:rPr lang="en-US" b="1" i="1" dirty="0">
                <a:solidFill>
                  <a:srgbClr val="000000"/>
                </a:solidFill>
                <a:latin typeface="Courier New" panose="02070309020205020404" pitchFamily="49" charset="0"/>
              </a:rPr>
              <a:t>);</a:t>
            </a:r>
          </a:p>
          <a:p>
            <a:r>
              <a:rPr lang="en-US" b="1" dirty="0" err="1">
                <a:solidFill>
                  <a:srgbClr val="000000"/>
                </a:solidFill>
                <a:latin typeface="Courier New" panose="02070309020205020404" pitchFamily="49" charset="0"/>
              </a:rPr>
              <a:t>System.</a:t>
            </a:r>
            <a:r>
              <a:rPr lang="en-US" b="1" i="1" dirty="0" err="1">
                <a:solidFill>
                  <a:srgbClr val="0000C0"/>
                </a:solidFill>
                <a:latin typeface="Courier New" panose="02070309020205020404" pitchFamily="49" charset="0"/>
              </a:rPr>
              <a:t>out</a:t>
            </a:r>
            <a:r>
              <a:rPr lang="en-US" b="1" i="1" dirty="0" err="1">
                <a:solidFill>
                  <a:srgbClr val="000000"/>
                </a:solidFill>
                <a:latin typeface="Courier New" panose="02070309020205020404" pitchFamily="49" charset="0"/>
              </a:rPr>
              <a:t>.println</a:t>
            </a:r>
            <a:r>
              <a:rPr lang="en-US" b="1" i="1" dirty="0">
                <a:solidFill>
                  <a:srgbClr val="000000"/>
                </a:solidFill>
                <a:latin typeface="Courier New" panose="02070309020205020404" pitchFamily="49" charset="0"/>
              </a:rPr>
              <a:t>(</a:t>
            </a:r>
            <a:r>
              <a:rPr lang="en-US" b="1" i="1" dirty="0">
                <a:solidFill>
                  <a:srgbClr val="6A3E3E"/>
                </a:solidFill>
                <a:latin typeface="Courier New" panose="02070309020205020404" pitchFamily="49" charset="0"/>
              </a:rPr>
              <a:t>i1</a:t>
            </a:r>
            <a:r>
              <a:rPr lang="en-US" b="1" i="1" dirty="0">
                <a:solidFill>
                  <a:srgbClr val="000000"/>
                </a:solidFill>
                <a:latin typeface="Courier New" panose="02070309020205020404" pitchFamily="49" charset="0"/>
              </a:rPr>
              <a:t> == </a:t>
            </a:r>
            <a:r>
              <a:rPr lang="en-US" b="1" i="1" dirty="0">
                <a:solidFill>
                  <a:srgbClr val="6A3E3E"/>
                </a:solidFill>
                <a:latin typeface="Courier New" panose="02070309020205020404" pitchFamily="49" charset="0"/>
              </a:rPr>
              <a:t>i2</a:t>
            </a:r>
            <a:r>
              <a:rPr lang="en-US" b="1" i="1" dirty="0" smtClean="0">
                <a:solidFill>
                  <a:srgbClr val="000000"/>
                </a:solidFill>
                <a:latin typeface="Courier New" panose="02070309020205020404" pitchFamily="49" charset="0"/>
              </a:rPr>
              <a:t>);</a:t>
            </a:r>
            <a:endParaRPr lang="en-US" b="1" i="1" dirty="0">
              <a:solidFill>
                <a:srgbClr val="000000"/>
              </a:solidFill>
              <a:latin typeface="Courier New" panose="02070309020205020404" pitchFamily="49" charset="0"/>
            </a:endParaRPr>
          </a:p>
        </p:txBody>
      </p:sp>
      <p:sp>
        <p:nvSpPr>
          <p:cNvPr id="5" name="Rectangle 4"/>
          <p:cNvSpPr/>
          <p:nvPr/>
        </p:nvSpPr>
        <p:spPr>
          <a:xfrm>
            <a:off x="5125674" y="2287672"/>
            <a:ext cx="3674378" cy="738664"/>
          </a:xfrm>
          <a:prstGeom prst="rect">
            <a:avLst/>
          </a:prstGeom>
          <a:ln>
            <a:solidFill>
              <a:schemeClr val="accent5"/>
            </a:solidFill>
          </a:ln>
        </p:spPr>
        <p:txBody>
          <a:bodyPr wrap="square">
            <a:spAutoFit/>
          </a:bodyPr>
          <a:lstStyle/>
          <a:p>
            <a:r>
              <a:rPr lang="en-US" b="1" dirty="0">
                <a:solidFill>
                  <a:srgbClr val="000000"/>
                </a:solidFill>
                <a:latin typeface="Courier New" panose="02070309020205020404" pitchFamily="49" charset="0"/>
              </a:rPr>
              <a:t>Integer </a:t>
            </a:r>
            <a:r>
              <a:rPr lang="en-US" b="1" dirty="0" smtClean="0">
                <a:solidFill>
                  <a:srgbClr val="6A3E3E"/>
                </a:solidFill>
                <a:latin typeface="Courier New" panose="02070309020205020404" pitchFamily="49" charset="0"/>
              </a:rPr>
              <a:t>i1</a:t>
            </a:r>
            <a:r>
              <a:rPr lang="en-US" b="1" dirty="0" smtClean="0">
                <a:solidFill>
                  <a:srgbClr val="000000"/>
                </a:solidFill>
                <a:latin typeface="Courier New" panose="02070309020205020404" pitchFamily="49" charset="0"/>
              </a:rPr>
              <a:t> </a:t>
            </a:r>
            <a:r>
              <a:rPr lang="en-US" b="1" dirty="0">
                <a:solidFill>
                  <a:srgbClr val="000000"/>
                </a:solidFill>
                <a:latin typeface="Courier New" panose="02070309020205020404" pitchFamily="49" charset="0"/>
              </a:rPr>
              <a:t>= </a:t>
            </a:r>
            <a:r>
              <a:rPr lang="en-US" b="1" i="1" dirty="0">
                <a:solidFill>
                  <a:srgbClr val="0000C0"/>
                </a:solidFill>
                <a:latin typeface="Courier New" panose="02070309020205020404" pitchFamily="49" charset="0"/>
              </a:rPr>
              <a:t>NUM</a:t>
            </a:r>
            <a:r>
              <a:rPr lang="en-US" b="1" i="1" dirty="0">
                <a:solidFill>
                  <a:srgbClr val="000000"/>
                </a:solidFill>
                <a:latin typeface="Courier New" panose="02070309020205020404" pitchFamily="49" charset="0"/>
              </a:rPr>
              <a:t>;</a:t>
            </a:r>
          </a:p>
          <a:p>
            <a:r>
              <a:rPr lang="en-US" b="1" dirty="0" smtClean="0">
                <a:solidFill>
                  <a:srgbClr val="000000"/>
                </a:solidFill>
                <a:latin typeface="Courier New" panose="02070309020205020404" pitchFamily="49" charset="0"/>
              </a:rPr>
              <a:t>Integer</a:t>
            </a:r>
            <a:r>
              <a:rPr lang="hu-HU" b="1" dirty="0" smtClean="0">
                <a:solidFill>
                  <a:srgbClr val="000000"/>
                </a:solidFill>
                <a:latin typeface="Courier New" panose="02070309020205020404" pitchFamily="49" charset="0"/>
              </a:rPr>
              <a:t> </a:t>
            </a:r>
            <a:r>
              <a:rPr lang="en-US" b="1" dirty="0" err="1" smtClean="0">
                <a:solidFill>
                  <a:srgbClr val="6A3E3E"/>
                </a:solidFill>
                <a:latin typeface="Courier New" panose="02070309020205020404" pitchFamily="49" charset="0"/>
              </a:rPr>
              <a:t>i</a:t>
            </a:r>
            <a:r>
              <a:rPr lang="hu-HU" b="1" dirty="0" smtClean="0">
                <a:solidFill>
                  <a:srgbClr val="6A3E3E"/>
                </a:solidFill>
                <a:latin typeface="Courier New" panose="02070309020205020404" pitchFamily="49" charset="0"/>
              </a:rPr>
              <a:t>2</a:t>
            </a:r>
            <a:r>
              <a:rPr lang="en-US" b="1" dirty="0" smtClean="0">
                <a:solidFill>
                  <a:srgbClr val="000000"/>
                </a:solidFill>
                <a:latin typeface="Courier New" panose="02070309020205020404" pitchFamily="49" charset="0"/>
              </a:rPr>
              <a:t> </a:t>
            </a:r>
            <a:r>
              <a:rPr lang="en-US" b="1" dirty="0">
                <a:solidFill>
                  <a:srgbClr val="000000"/>
                </a:solidFill>
                <a:latin typeface="Courier New" panose="02070309020205020404" pitchFamily="49" charset="0"/>
              </a:rPr>
              <a:t>= </a:t>
            </a:r>
            <a:r>
              <a:rPr lang="en-US" b="1" i="1" dirty="0">
                <a:solidFill>
                  <a:srgbClr val="0000C0"/>
                </a:solidFill>
                <a:latin typeface="Courier New" panose="02070309020205020404" pitchFamily="49" charset="0"/>
              </a:rPr>
              <a:t>NUM</a:t>
            </a:r>
            <a:r>
              <a:rPr lang="en-US" b="1" i="1" dirty="0">
                <a:solidFill>
                  <a:srgbClr val="000000"/>
                </a:solidFill>
                <a:latin typeface="Courier New" panose="02070309020205020404" pitchFamily="49" charset="0"/>
              </a:rPr>
              <a:t>;</a:t>
            </a:r>
          </a:p>
          <a:p>
            <a:r>
              <a:rPr lang="en-US" b="1" dirty="0" err="1">
                <a:solidFill>
                  <a:srgbClr val="000000"/>
                </a:solidFill>
                <a:latin typeface="Courier New" panose="02070309020205020404" pitchFamily="49" charset="0"/>
              </a:rPr>
              <a:t>System.</a:t>
            </a:r>
            <a:r>
              <a:rPr lang="en-US" b="1" i="1" dirty="0" err="1">
                <a:solidFill>
                  <a:srgbClr val="0000C0"/>
                </a:solidFill>
                <a:latin typeface="Courier New" panose="02070309020205020404" pitchFamily="49" charset="0"/>
              </a:rPr>
              <a:t>out</a:t>
            </a:r>
            <a:r>
              <a:rPr lang="en-US" b="1" i="1" dirty="0" err="1">
                <a:solidFill>
                  <a:srgbClr val="000000"/>
                </a:solidFill>
                <a:latin typeface="Courier New" panose="02070309020205020404" pitchFamily="49" charset="0"/>
              </a:rPr>
              <a:t>.println</a:t>
            </a:r>
            <a:r>
              <a:rPr lang="en-US" b="1" i="1" dirty="0">
                <a:solidFill>
                  <a:srgbClr val="000000"/>
                </a:solidFill>
                <a:latin typeface="Courier New" panose="02070309020205020404" pitchFamily="49" charset="0"/>
              </a:rPr>
              <a:t>(</a:t>
            </a:r>
            <a:r>
              <a:rPr lang="en-US" b="1" i="1" dirty="0">
                <a:solidFill>
                  <a:srgbClr val="6A3E3E"/>
                </a:solidFill>
                <a:latin typeface="Courier New" panose="02070309020205020404" pitchFamily="49" charset="0"/>
              </a:rPr>
              <a:t>i1</a:t>
            </a:r>
            <a:r>
              <a:rPr lang="en-US" b="1" i="1" dirty="0">
                <a:solidFill>
                  <a:srgbClr val="000000"/>
                </a:solidFill>
                <a:latin typeface="Courier New" panose="02070309020205020404" pitchFamily="49" charset="0"/>
              </a:rPr>
              <a:t> == </a:t>
            </a:r>
            <a:r>
              <a:rPr lang="en-US" b="1" i="1" dirty="0">
                <a:solidFill>
                  <a:srgbClr val="6A3E3E"/>
                </a:solidFill>
                <a:latin typeface="Courier New" panose="02070309020205020404" pitchFamily="49" charset="0"/>
              </a:rPr>
              <a:t>i2</a:t>
            </a:r>
            <a:r>
              <a:rPr lang="en-US" b="1" i="1" dirty="0" smtClean="0">
                <a:solidFill>
                  <a:srgbClr val="000000"/>
                </a:solidFill>
                <a:latin typeface="Courier New" panose="02070309020205020404" pitchFamily="49" charset="0"/>
              </a:rPr>
              <a:t>);</a:t>
            </a:r>
            <a:endParaRPr lang="en-US" b="1" i="1" dirty="0">
              <a:solidFill>
                <a:srgbClr val="000000"/>
              </a:solidFill>
              <a:latin typeface="Courier New" panose="02070309020205020404" pitchFamily="49" charset="0"/>
            </a:endParaRPr>
          </a:p>
        </p:txBody>
      </p:sp>
      <p:sp>
        <p:nvSpPr>
          <p:cNvPr id="8" name="Right Arrow 7"/>
          <p:cNvSpPr/>
          <p:nvPr/>
        </p:nvSpPr>
        <p:spPr>
          <a:xfrm>
            <a:off x="4517471" y="2414688"/>
            <a:ext cx="394283"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763399" y="4916998"/>
            <a:ext cx="813732" cy="149952"/>
          </a:xfrm>
          <a:prstGeom prst="rect">
            <a:avLst/>
          </a:prstGeom>
          <a:solidFill>
            <a:srgbClr val="464547"/>
          </a:solidFill>
          <a:ln>
            <a:solidFill>
              <a:srgbClr val="464547"/>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839851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5630" y="937283"/>
            <a:ext cx="8332740" cy="3383280"/>
          </a:xfrm>
        </p:spPr>
        <p:txBody>
          <a:bodyPr>
            <a:noAutofit/>
          </a:bodyPr>
          <a:lstStyle/>
          <a:p>
            <a:pPr marL="285750" indent="-285750">
              <a:buFont typeface="Arial" panose="020B0604020202020204" pitchFamily="34" charset="0"/>
              <a:buChar char="•"/>
            </a:pPr>
            <a:r>
              <a:rPr lang="en-US" dirty="0">
                <a:solidFill>
                  <a:srgbClr val="444444"/>
                </a:solidFill>
              </a:rPr>
              <a:t>Recursive methods solve difficult problems in a really simple </a:t>
            </a:r>
            <a:r>
              <a:rPr lang="en-US" dirty="0" smtClean="0">
                <a:solidFill>
                  <a:srgbClr val="444444"/>
                </a:solidFill>
              </a:rPr>
              <a:t>way</a:t>
            </a:r>
            <a:endParaRPr lang="hu-HU" dirty="0" smtClean="0">
              <a:solidFill>
                <a:srgbClr val="444444"/>
              </a:solidFill>
            </a:endParaRPr>
          </a:p>
          <a:p>
            <a:pPr marL="285750" indent="-285750">
              <a:buFont typeface="Arial" panose="020B0604020202020204" pitchFamily="34" charset="0"/>
              <a:buChar char="•"/>
            </a:pPr>
            <a:r>
              <a:rPr lang="hu-HU" dirty="0" smtClean="0"/>
              <a:t>E</a:t>
            </a:r>
            <a:r>
              <a:rPr lang="en-US" dirty="0" smtClean="0"/>
              <a:t>ach </a:t>
            </a:r>
            <a:r>
              <a:rPr lang="en-US" dirty="0"/>
              <a:t>recursive call adds a new frame to the </a:t>
            </a:r>
            <a:r>
              <a:rPr lang="en-US" dirty="0" smtClean="0"/>
              <a:t>stack</a:t>
            </a:r>
            <a:endParaRPr lang="hu-HU" dirty="0" smtClean="0"/>
          </a:p>
          <a:p>
            <a:pPr marL="285750" indent="-285750">
              <a:buFont typeface="Arial" panose="020B0604020202020204" pitchFamily="34" charset="0"/>
              <a:buChar char="•"/>
            </a:pPr>
            <a:r>
              <a:rPr lang="hu-HU" dirty="0" smtClean="0">
                <a:solidFill>
                  <a:srgbClr val="444444"/>
                </a:solidFill>
              </a:rPr>
              <a:t>Some compilers </a:t>
            </a:r>
            <a:r>
              <a:rPr lang="en-US" dirty="0" smtClean="0">
                <a:solidFill>
                  <a:srgbClr val="444444"/>
                </a:solidFill>
              </a:rPr>
              <a:t>optimizing </a:t>
            </a:r>
            <a:r>
              <a:rPr lang="en-US" dirty="0">
                <a:solidFill>
                  <a:srgbClr val="444444"/>
                </a:solidFill>
              </a:rPr>
              <a:t>tail-</a:t>
            </a:r>
            <a:r>
              <a:rPr lang="en-US" dirty="0" err="1">
                <a:solidFill>
                  <a:srgbClr val="444444"/>
                </a:solidFill>
              </a:rPr>
              <a:t>recursing</a:t>
            </a:r>
            <a:r>
              <a:rPr lang="en-US" dirty="0">
                <a:solidFill>
                  <a:srgbClr val="444444"/>
                </a:solidFill>
              </a:rPr>
              <a:t> algorithms back into iterative </a:t>
            </a:r>
            <a:r>
              <a:rPr lang="en-US" dirty="0" smtClean="0">
                <a:solidFill>
                  <a:srgbClr val="444444"/>
                </a:solidFill>
              </a:rPr>
              <a:t>ones</a:t>
            </a:r>
            <a:r>
              <a:rPr lang="hu-HU" dirty="0" smtClean="0">
                <a:solidFill>
                  <a:srgbClr val="444444"/>
                </a:solidFill>
              </a:rPr>
              <a:t>, but javac NOT</a:t>
            </a:r>
          </a:p>
          <a:p>
            <a:pPr marL="285750" indent="-285750">
              <a:buFont typeface="Arial" panose="020B0604020202020204" pitchFamily="34" charset="0"/>
              <a:buChar char="•"/>
            </a:pPr>
            <a:endParaRPr lang="hu-HU" dirty="0">
              <a:solidFill>
                <a:srgbClr val="444444"/>
              </a:solidFill>
            </a:endParaRPr>
          </a:p>
          <a:p>
            <a:pPr marL="800100" lvl="2" indent="-285750">
              <a:buFont typeface="Arial" panose="020B0604020202020204" pitchFamily="34" charset="0"/>
              <a:buChar char="•"/>
            </a:pPr>
            <a:endParaRPr lang="en-US" dirty="0" smtClean="0">
              <a:solidFill>
                <a:srgbClr val="444444"/>
              </a:solidFill>
            </a:endParaRPr>
          </a:p>
        </p:txBody>
      </p:sp>
      <p:sp>
        <p:nvSpPr>
          <p:cNvPr id="3" name="Text Placeholder 2"/>
          <p:cNvSpPr>
            <a:spLocks noGrp="1"/>
          </p:cNvSpPr>
          <p:nvPr>
            <p:ph type="body" sz="quarter" idx="10"/>
          </p:nvPr>
        </p:nvSpPr>
        <p:spPr/>
        <p:txBody>
          <a:bodyPr/>
          <a:lstStyle/>
          <a:p>
            <a:r>
              <a:rPr lang="hu-HU" dirty="0" smtClean="0"/>
              <a:t>Recursion</a:t>
            </a:r>
            <a:endParaRPr lang="en-US" dirty="0"/>
          </a:p>
        </p:txBody>
      </p:sp>
      <p:sp>
        <p:nvSpPr>
          <p:cNvPr id="4" name="Rectangle 3"/>
          <p:cNvSpPr/>
          <p:nvPr/>
        </p:nvSpPr>
        <p:spPr>
          <a:xfrm>
            <a:off x="234516" y="2516239"/>
            <a:ext cx="3819087" cy="1815882"/>
          </a:xfrm>
          <a:prstGeom prst="rect">
            <a:avLst/>
          </a:prstGeom>
          <a:ln>
            <a:solidFill>
              <a:schemeClr val="accent5"/>
            </a:solidFill>
          </a:ln>
        </p:spPr>
        <p:txBody>
          <a:bodyPr wrap="square">
            <a:spAutoFit/>
          </a:bodyPr>
          <a:lstStyle/>
          <a:p>
            <a:r>
              <a:rPr lang="en-US" sz="1200" b="1" dirty="0" err="1">
                <a:solidFill>
                  <a:srgbClr val="7F0055"/>
                </a:solidFill>
                <a:latin typeface="Courier New" panose="02070309020205020404" pitchFamily="49" charset="0"/>
              </a:rPr>
              <a:t>int</a:t>
            </a:r>
            <a:r>
              <a:rPr lang="en-US" sz="1200" b="1" dirty="0">
                <a:solidFill>
                  <a:srgbClr val="000000"/>
                </a:solidFill>
                <a:latin typeface="Courier New" panose="02070309020205020404" pitchFamily="49" charset="0"/>
              </a:rPr>
              <a:t> sum(</a:t>
            </a:r>
            <a:r>
              <a:rPr lang="en-US" sz="1200" b="1" dirty="0" err="1">
                <a:solidFill>
                  <a:srgbClr val="7F0055"/>
                </a:solidFill>
                <a:latin typeface="Courier New" panose="02070309020205020404" pitchFamily="49" charset="0"/>
              </a:rPr>
              <a:t>int</a:t>
            </a:r>
            <a:r>
              <a:rPr lang="en-US" sz="1200" b="1" dirty="0">
                <a:solidFill>
                  <a:srgbClr val="000000"/>
                </a:solidFill>
                <a:latin typeface="Courier New" panose="02070309020205020404" pitchFamily="49" charset="0"/>
              </a:rPr>
              <a:t> </a:t>
            </a:r>
            <a:r>
              <a:rPr lang="en-US" sz="1200" b="1" dirty="0">
                <a:solidFill>
                  <a:srgbClr val="6A3E3E"/>
                </a:solidFill>
                <a:latin typeface="Courier New" panose="02070309020205020404" pitchFamily="49" charset="0"/>
              </a:rPr>
              <a:t>actual</a:t>
            </a:r>
            <a:r>
              <a:rPr lang="en-US" sz="1200" b="1" dirty="0">
                <a:solidFill>
                  <a:srgbClr val="000000"/>
                </a:solidFill>
                <a:latin typeface="Courier New" panose="02070309020205020404" pitchFamily="49" charset="0"/>
              </a:rPr>
              <a:t>, </a:t>
            </a:r>
            <a:r>
              <a:rPr lang="en-US" sz="1200" b="1" dirty="0" err="1">
                <a:solidFill>
                  <a:srgbClr val="7F0055"/>
                </a:solidFill>
                <a:latin typeface="Courier New" panose="02070309020205020404" pitchFamily="49" charset="0"/>
              </a:rPr>
              <a:t>int</a:t>
            </a:r>
            <a:r>
              <a:rPr lang="en-US" sz="1200" b="1" dirty="0">
                <a:solidFill>
                  <a:srgbClr val="000000"/>
                </a:solidFill>
                <a:latin typeface="Courier New" panose="02070309020205020404" pitchFamily="49" charset="0"/>
              </a:rPr>
              <a:t> </a:t>
            </a:r>
            <a:r>
              <a:rPr lang="en-US" sz="1200" b="1" dirty="0">
                <a:solidFill>
                  <a:srgbClr val="6A3E3E"/>
                </a:solidFill>
                <a:latin typeface="Courier New" panose="02070309020205020404" pitchFamily="49" charset="0"/>
              </a:rPr>
              <a:t>total</a:t>
            </a:r>
            <a:r>
              <a:rPr lang="en-US" sz="1200" b="1" dirty="0">
                <a:solidFill>
                  <a:srgbClr val="000000"/>
                </a:solidFill>
                <a:latin typeface="Courier New" panose="02070309020205020404" pitchFamily="49" charset="0"/>
              </a:rPr>
              <a:t>) {</a:t>
            </a:r>
          </a:p>
          <a:p>
            <a:r>
              <a:rPr lang="hu-HU" sz="1200" b="1" dirty="0" smtClean="0">
                <a:solidFill>
                  <a:srgbClr val="7F0055"/>
                </a:solidFill>
                <a:latin typeface="Courier New" panose="02070309020205020404" pitchFamily="49" charset="0"/>
              </a:rPr>
              <a:t>	</a:t>
            </a:r>
            <a:r>
              <a:rPr lang="en-US" sz="1200" b="1" dirty="0" smtClean="0">
                <a:solidFill>
                  <a:srgbClr val="7F0055"/>
                </a:solidFill>
                <a:latin typeface="Courier New" panose="02070309020205020404" pitchFamily="49" charset="0"/>
              </a:rPr>
              <a:t>if</a:t>
            </a:r>
            <a:r>
              <a:rPr lang="en-US" sz="1200" b="1" dirty="0" smtClean="0">
                <a:solidFill>
                  <a:srgbClr val="000000"/>
                </a:solidFill>
                <a:latin typeface="Courier New" panose="02070309020205020404" pitchFamily="49" charset="0"/>
              </a:rPr>
              <a:t> </a:t>
            </a:r>
            <a:r>
              <a:rPr lang="en-US" sz="1200" b="1" dirty="0">
                <a:solidFill>
                  <a:srgbClr val="000000"/>
                </a:solidFill>
                <a:latin typeface="Courier New" panose="02070309020205020404" pitchFamily="49" charset="0"/>
              </a:rPr>
              <a:t>(</a:t>
            </a:r>
            <a:r>
              <a:rPr lang="en-US" sz="1200" b="1" dirty="0">
                <a:solidFill>
                  <a:srgbClr val="6A3E3E"/>
                </a:solidFill>
                <a:latin typeface="Courier New" panose="02070309020205020404" pitchFamily="49" charset="0"/>
              </a:rPr>
              <a:t>actual</a:t>
            </a:r>
            <a:r>
              <a:rPr lang="en-US" sz="1200" b="1" dirty="0">
                <a:solidFill>
                  <a:srgbClr val="000000"/>
                </a:solidFill>
                <a:latin typeface="Courier New" panose="02070309020205020404" pitchFamily="49" charset="0"/>
              </a:rPr>
              <a:t> == 0) {</a:t>
            </a:r>
          </a:p>
          <a:p>
            <a:r>
              <a:rPr lang="en-US" sz="1200" dirty="0">
                <a:solidFill>
                  <a:srgbClr val="000000"/>
                </a:solidFill>
                <a:latin typeface="Courier New" panose="02070309020205020404" pitchFamily="49" charset="0"/>
              </a:rPr>
              <a:t>        </a:t>
            </a:r>
            <a:r>
              <a:rPr lang="en-US" sz="1200" b="1" dirty="0">
                <a:solidFill>
                  <a:srgbClr val="7F0055"/>
                </a:solidFill>
                <a:latin typeface="Courier New" panose="02070309020205020404" pitchFamily="49" charset="0"/>
              </a:rPr>
              <a:t>return</a:t>
            </a:r>
            <a:r>
              <a:rPr lang="en-US" sz="1200" b="1" dirty="0">
                <a:solidFill>
                  <a:srgbClr val="000000"/>
                </a:solidFill>
                <a:latin typeface="Courier New" panose="02070309020205020404" pitchFamily="49" charset="0"/>
              </a:rPr>
              <a:t> </a:t>
            </a:r>
            <a:r>
              <a:rPr lang="en-US" sz="1200" b="1" dirty="0">
                <a:solidFill>
                  <a:srgbClr val="6A3E3E"/>
                </a:solidFill>
                <a:latin typeface="Courier New" panose="02070309020205020404" pitchFamily="49" charset="0"/>
              </a:rPr>
              <a:t>total</a:t>
            </a:r>
            <a:r>
              <a:rPr lang="en-US" sz="1200" b="1" dirty="0">
                <a:solidFill>
                  <a:srgbClr val="000000"/>
                </a:solidFill>
                <a:latin typeface="Courier New" panose="02070309020205020404" pitchFamily="49" charset="0"/>
              </a:rPr>
              <a:t>;</a:t>
            </a:r>
          </a:p>
          <a:p>
            <a:r>
              <a:rPr lang="hu-HU" sz="1200" dirty="0" smtClean="0">
                <a:solidFill>
                  <a:srgbClr val="000000"/>
                </a:solidFill>
                <a:latin typeface="Courier New" panose="02070309020205020404" pitchFamily="49" charset="0"/>
              </a:rPr>
              <a:t>	</a:t>
            </a:r>
            <a:r>
              <a:rPr lang="en-US" sz="1200" dirty="0" smtClean="0">
                <a:solidFill>
                  <a:srgbClr val="000000"/>
                </a:solidFill>
                <a:latin typeface="Courier New" panose="02070309020205020404" pitchFamily="49" charset="0"/>
              </a:rPr>
              <a:t>}</a:t>
            </a:r>
            <a:endParaRPr lang="en-US" sz="1200" dirty="0">
              <a:solidFill>
                <a:srgbClr val="000000"/>
              </a:solidFill>
              <a:latin typeface="Courier New" panose="02070309020205020404" pitchFamily="49" charset="0"/>
            </a:endParaRPr>
          </a:p>
          <a:p>
            <a:r>
              <a:rPr lang="en-US" sz="1200" dirty="0">
                <a:solidFill>
                  <a:srgbClr val="000000"/>
                </a:solidFill>
                <a:latin typeface="Courier New" panose="02070309020205020404" pitchFamily="49" charset="0"/>
              </a:rPr>
              <a:t>    </a:t>
            </a:r>
            <a:r>
              <a:rPr lang="en-US" sz="1200" b="1" dirty="0">
                <a:solidFill>
                  <a:srgbClr val="7F0055"/>
                </a:solidFill>
                <a:latin typeface="Courier New" panose="02070309020205020404" pitchFamily="49" charset="0"/>
              </a:rPr>
              <a:t>else</a:t>
            </a:r>
            <a:r>
              <a:rPr lang="en-US" sz="1200" b="1" dirty="0">
                <a:solidFill>
                  <a:srgbClr val="000000"/>
                </a:solidFill>
                <a:latin typeface="Courier New" panose="02070309020205020404" pitchFamily="49" charset="0"/>
              </a:rPr>
              <a:t> {</a:t>
            </a:r>
          </a:p>
          <a:p>
            <a:r>
              <a:rPr lang="en-US" sz="1200" dirty="0">
                <a:solidFill>
                  <a:srgbClr val="000000"/>
                </a:solidFill>
                <a:latin typeface="Courier New" panose="02070309020205020404" pitchFamily="49" charset="0"/>
              </a:rPr>
              <a:t>        </a:t>
            </a:r>
            <a:r>
              <a:rPr lang="en-US" sz="1200" b="1" dirty="0">
                <a:solidFill>
                  <a:srgbClr val="7F0055"/>
                </a:solidFill>
                <a:latin typeface="Courier New" panose="02070309020205020404" pitchFamily="49" charset="0"/>
              </a:rPr>
              <a:t>return</a:t>
            </a:r>
            <a:r>
              <a:rPr lang="en-US" sz="1200" b="1" dirty="0">
                <a:solidFill>
                  <a:srgbClr val="000000"/>
                </a:solidFill>
                <a:latin typeface="Courier New" panose="02070309020205020404" pitchFamily="49" charset="0"/>
              </a:rPr>
              <a:t> sum(</a:t>
            </a:r>
            <a:r>
              <a:rPr lang="en-US" sz="1200" b="1" dirty="0">
                <a:solidFill>
                  <a:srgbClr val="6A3E3E"/>
                </a:solidFill>
                <a:latin typeface="Courier New" panose="02070309020205020404" pitchFamily="49" charset="0"/>
              </a:rPr>
              <a:t>actual</a:t>
            </a:r>
            <a:r>
              <a:rPr lang="en-US" sz="1200" b="1" dirty="0">
                <a:solidFill>
                  <a:srgbClr val="000000"/>
                </a:solidFill>
                <a:latin typeface="Courier New" panose="02070309020205020404" pitchFamily="49" charset="0"/>
              </a:rPr>
              <a:t> - 1, </a:t>
            </a:r>
            <a:r>
              <a:rPr lang="hu-HU" sz="1200" b="1" dirty="0" smtClean="0">
                <a:solidFill>
                  <a:srgbClr val="000000"/>
                </a:solidFill>
                <a:latin typeface="Courier New" panose="02070309020205020404" pitchFamily="49" charset="0"/>
              </a:rPr>
              <a:t>					</a:t>
            </a:r>
            <a:r>
              <a:rPr lang="en-US" sz="1200" b="1" dirty="0" smtClean="0">
                <a:solidFill>
                  <a:srgbClr val="6A3E3E"/>
                </a:solidFill>
                <a:latin typeface="Courier New" panose="02070309020205020404" pitchFamily="49" charset="0"/>
              </a:rPr>
              <a:t>total</a:t>
            </a:r>
            <a:r>
              <a:rPr lang="en-US" sz="1200" b="1" dirty="0" smtClean="0">
                <a:solidFill>
                  <a:srgbClr val="000000"/>
                </a:solidFill>
                <a:latin typeface="Courier New" panose="02070309020205020404" pitchFamily="49" charset="0"/>
              </a:rPr>
              <a:t> </a:t>
            </a:r>
            <a:r>
              <a:rPr lang="en-US" sz="1200" b="1" dirty="0">
                <a:solidFill>
                  <a:srgbClr val="000000"/>
                </a:solidFill>
                <a:latin typeface="Courier New" panose="02070309020205020404" pitchFamily="49" charset="0"/>
              </a:rPr>
              <a:t>+ </a:t>
            </a:r>
            <a:r>
              <a:rPr lang="en-US" sz="1200" b="1" dirty="0">
                <a:solidFill>
                  <a:srgbClr val="6A3E3E"/>
                </a:solidFill>
                <a:latin typeface="Courier New" panose="02070309020205020404" pitchFamily="49" charset="0"/>
              </a:rPr>
              <a:t>actual</a:t>
            </a:r>
            <a:r>
              <a:rPr lang="en-US" sz="1200" b="1" dirty="0">
                <a:solidFill>
                  <a:srgbClr val="000000"/>
                </a:solidFill>
                <a:latin typeface="Courier New" panose="02070309020205020404" pitchFamily="49" charset="0"/>
              </a:rPr>
              <a:t>);</a:t>
            </a:r>
          </a:p>
          <a:p>
            <a:r>
              <a:rPr lang="en-US" sz="1200" dirty="0">
                <a:solidFill>
                  <a:srgbClr val="000000"/>
                </a:solidFill>
                <a:latin typeface="Courier New" panose="02070309020205020404" pitchFamily="49" charset="0"/>
              </a:rPr>
              <a:t>    }</a:t>
            </a:r>
          </a:p>
          <a:p>
            <a:r>
              <a:rPr lang="en-US" sz="1200" dirty="0">
                <a:solidFill>
                  <a:srgbClr val="000000"/>
                </a:solidFill>
                <a:latin typeface="Courier New" panose="02070309020205020404" pitchFamily="49" charset="0"/>
              </a:rPr>
              <a:t>}</a:t>
            </a:r>
            <a:endParaRPr lang="en-US" sz="1200" dirty="0"/>
          </a:p>
        </p:txBody>
      </p:sp>
      <p:sp>
        <p:nvSpPr>
          <p:cNvPr id="6" name="Rectangle 5"/>
          <p:cNvSpPr/>
          <p:nvPr/>
        </p:nvSpPr>
        <p:spPr>
          <a:xfrm>
            <a:off x="4647501" y="2731683"/>
            <a:ext cx="4261983" cy="1415772"/>
          </a:xfrm>
          <a:prstGeom prst="rect">
            <a:avLst/>
          </a:prstGeom>
          <a:ln>
            <a:solidFill>
              <a:schemeClr val="accent5"/>
            </a:solidFill>
          </a:ln>
        </p:spPr>
        <p:txBody>
          <a:bodyPr wrap="square">
            <a:spAutoFit/>
          </a:bodyPr>
          <a:lstStyle/>
          <a:p>
            <a:r>
              <a:rPr lang="hu-HU" sz="1200" b="1" dirty="0" smtClean="0">
                <a:solidFill>
                  <a:srgbClr val="7F0055"/>
                </a:solidFill>
                <a:latin typeface="Courier New" panose="02070309020205020404" pitchFamily="49" charset="0"/>
              </a:rPr>
              <a:t>i</a:t>
            </a:r>
            <a:r>
              <a:rPr lang="en-US" sz="1200" b="1" dirty="0" err="1" smtClean="0">
                <a:solidFill>
                  <a:srgbClr val="7F0055"/>
                </a:solidFill>
                <a:latin typeface="Courier New" panose="02070309020205020404" pitchFamily="49" charset="0"/>
              </a:rPr>
              <a:t>nt</a:t>
            </a:r>
            <a:r>
              <a:rPr lang="en-US" sz="1200" b="1" dirty="0" smtClean="0">
                <a:solidFill>
                  <a:srgbClr val="000000"/>
                </a:solidFill>
                <a:latin typeface="Courier New" panose="02070309020205020404" pitchFamily="49" charset="0"/>
              </a:rPr>
              <a:t> sum(</a:t>
            </a:r>
            <a:r>
              <a:rPr lang="en-US" sz="1200" b="1" dirty="0" err="1" smtClean="0">
                <a:solidFill>
                  <a:srgbClr val="7F0055"/>
                </a:solidFill>
                <a:latin typeface="Courier New" panose="02070309020205020404" pitchFamily="49" charset="0"/>
              </a:rPr>
              <a:t>int</a:t>
            </a:r>
            <a:r>
              <a:rPr lang="en-US" sz="1200" b="1" dirty="0" smtClean="0">
                <a:solidFill>
                  <a:srgbClr val="000000"/>
                </a:solidFill>
                <a:latin typeface="Courier New" panose="02070309020205020404" pitchFamily="49" charset="0"/>
              </a:rPr>
              <a:t> </a:t>
            </a:r>
            <a:r>
              <a:rPr lang="en-US" sz="1200" b="1" dirty="0">
                <a:solidFill>
                  <a:srgbClr val="6A3E3E"/>
                </a:solidFill>
                <a:latin typeface="Courier New" panose="02070309020205020404" pitchFamily="49" charset="0"/>
              </a:rPr>
              <a:t>actual</a:t>
            </a:r>
            <a:r>
              <a:rPr lang="en-US" sz="1200" b="1" dirty="0">
                <a:solidFill>
                  <a:srgbClr val="000000"/>
                </a:solidFill>
                <a:latin typeface="Courier New" panose="02070309020205020404" pitchFamily="49" charset="0"/>
              </a:rPr>
              <a:t>) {</a:t>
            </a:r>
          </a:p>
          <a:p>
            <a:r>
              <a:rPr lang="hu-HU" sz="1200" b="1" dirty="0" smtClean="0">
                <a:solidFill>
                  <a:srgbClr val="7F0055"/>
                </a:solidFill>
                <a:latin typeface="Courier New" panose="02070309020205020404" pitchFamily="49" charset="0"/>
              </a:rPr>
              <a:t>	</a:t>
            </a:r>
            <a:r>
              <a:rPr lang="en-US" sz="1200" b="1" dirty="0" err="1" smtClean="0">
                <a:solidFill>
                  <a:srgbClr val="7F0055"/>
                </a:solidFill>
                <a:latin typeface="Courier New" panose="02070309020205020404" pitchFamily="49" charset="0"/>
              </a:rPr>
              <a:t>int</a:t>
            </a:r>
            <a:r>
              <a:rPr lang="en-US" sz="1200" b="1" dirty="0" smtClean="0">
                <a:solidFill>
                  <a:srgbClr val="000000"/>
                </a:solidFill>
                <a:latin typeface="Courier New" panose="02070309020205020404" pitchFamily="49" charset="0"/>
              </a:rPr>
              <a:t> </a:t>
            </a:r>
            <a:r>
              <a:rPr lang="en-US" sz="1200" b="1" dirty="0">
                <a:solidFill>
                  <a:srgbClr val="6A3E3E"/>
                </a:solidFill>
                <a:latin typeface="Courier New" panose="02070309020205020404" pitchFamily="49" charset="0"/>
              </a:rPr>
              <a:t>total</a:t>
            </a:r>
            <a:r>
              <a:rPr lang="en-US" sz="1200" b="1" dirty="0">
                <a:solidFill>
                  <a:srgbClr val="000000"/>
                </a:solidFill>
                <a:latin typeface="Courier New" panose="02070309020205020404" pitchFamily="49" charset="0"/>
              </a:rPr>
              <a:t> = 0;</a:t>
            </a:r>
          </a:p>
          <a:p>
            <a:r>
              <a:rPr lang="hu-HU" sz="1200" b="1" dirty="0" smtClean="0">
                <a:solidFill>
                  <a:srgbClr val="7F0055"/>
                </a:solidFill>
                <a:latin typeface="Courier New" panose="02070309020205020404" pitchFamily="49" charset="0"/>
              </a:rPr>
              <a:t>	</a:t>
            </a:r>
            <a:r>
              <a:rPr lang="nn-NO" sz="1200" b="1" dirty="0" smtClean="0">
                <a:solidFill>
                  <a:srgbClr val="7F0055"/>
                </a:solidFill>
                <a:latin typeface="Courier New" panose="02070309020205020404" pitchFamily="49" charset="0"/>
              </a:rPr>
              <a:t>for</a:t>
            </a:r>
            <a:r>
              <a:rPr lang="nn-NO" sz="1200" b="1" dirty="0" smtClean="0">
                <a:solidFill>
                  <a:srgbClr val="000000"/>
                </a:solidFill>
                <a:latin typeface="Courier New" panose="02070309020205020404" pitchFamily="49" charset="0"/>
              </a:rPr>
              <a:t> </a:t>
            </a:r>
            <a:r>
              <a:rPr lang="nn-NO" sz="1200" b="1" dirty="0">
                <a:solidFill>
                  <a:srgbClr val="000000"/>
                </a:solidFill>
                <a:latin typeface="Courier New" panose="02070309020205020404" pitchFamily="49" charset="0"/>
              </a:rPr>
              <a:t>(</a:t>
            </a:r>
            <a:r>
              <a:rPr lang="nn-NO" sz="1200" b="1" dirty="0">
                <a:solidFill>
                  <a:srgbClr val="7F0055"/>
                </a:solidFill>
                <a:latin typeface="Courier New" panose="02070309020205020404" pitchFamily="49" charset="0"/>
              </a:rPr>
              <a:t>int</a:t>
            </a:r>
            <a:r>
              <a:rPr lang="nn-NO" sz="1200" b="1" dirty="0">
                <a:solidFill>
                  <a:srgbClr val="000000"/>
                </a:solidFill>
                <a:latin typeface="Courier New" panose="02070309020205020404" pitchFamily="49" charset="0"/>
              </a:rPr>
              <a:t> </a:t>
            </a:r>
            <a:r>
              <a:rPr lang="nn-NO" sz="1200" b="1" dirty="0">
                <a:solidFill>
                  <a:srgbClr val="6A3E3E"/>
                </a:solidFill>
                <a:latin typeface="Courier New" panose="02070309020205020404" pitchFamily="49" charset="0"/>
              </a:rPr>
              <a:t>i</a:t>
            </a:r>
            <a:r>
              <a:rPr lang="nn-NO" sz="1200" b="1" dirty="0">
                <a:solidFill>
                  <a:srgbClr val="000000"/>
                </a:solidFill>
                <a:latin typeface="Courier New" panose="02070309020205020404" pitchFamily="49" charset="0"/>
              </a:rPr>
              <a:t> = </a:t>
            </a:r>
            <a:r>
              <a:rPr lang="nn-NO" sz="1200" b="1" dirty="0">
                <a:solidFill>
                  <a:srgbClr val="6A3E3E"/>
                </a:solidFill>
                <a:latin typeface="Courier New" panose="02070309020205020404" pitchFamily="49" charset="0"/>
              </a:rPr>
              <a:t>actual</a:t>
            </a:r>
            <a:r>
              <a:rPr lang="nn-NO" sz="1200" b="1" dirty="0">
                <a:solidFill>
                  <a:srgbClr val="000000"/>
                </a:solidFill>
                <a:latin typeface="Courier New" panose="02070309020205020404" pitchFamily="49" charset="0"/>
              </a:rPr>
              <a:t>; </a:t>
            </a:r>
            <a:r>
              <a:rPr lang="nn-NO" sz="1200" b="1" dirty="0">
                <a:solidFill>
                  <a:srgbClr val="6A3E3E"/>
                </a:solidFill>
                <a:latin typeface="Courier New" panose="02070309020205020404" pitchFamily="49" charset="0"/>
              </a:rPr>
              <a:t>i</a:t>
            </a:r>
            <a:r>
              <a:rPr lang="nn-NO" sz="1200" b="1" dirty="0">
                <a:solidFill>
                  <a:srgbClr val="000000"/>
                </a:solidFill>
                <a:latin typeface="Courier New" panose="02070309020205020404" pitchFamily="49" charset="0"/>
              </a:rPr>
              <a:t> &gt; 0; </a:t>
            </a:r>
            <a:r>
              <a:rPr lang="nn-NO" sz="1200" b="1" dirty="0">
                <a:solidFill>
                  <a:srgbClr val="6A3E3E"/>
                </a:solidFill>
                <a:latin typeface="Courier New" panose="02070309020205020404" pitchFamily="49" charset="0"/>
              </a:rPr>
              <a:t>i</a:t>
            </a:r>
            <a:r>
              <a:rPr lang="nn-NO" sz="1200" b="1" dirty="0">
                <a:solidFill>
                  <a:srgbClr val="000000"/>
                </a:solidFill>
                <a:latin typeface="Courier New" panose="02070309020205020404" pitchFamily="49" charset="0"/>
              </a:rPr>
              <a:t>--) {</a:t>
            </a:r>
          </a:p>
          <a:p>
            <a:r>
              <a:rPr lang="hu-HU" sz="1200" dirty="0" smtClean="0">
                <a:solidFill>
                  <a:srgbClr val="6A3E3E"/>
                </a:solidFill>
                <a:latin typeface="Courier New" panose="02070309020205020404" pitchFamily="49" charset="0"/>
              </a:rPr>
              <a:t>		</a:t>
            </a:r>
            <a:r>
              <a:rPr lang="en-US" sz="1200" dirty="0" smtClean="0">
                <a:solidFill>
                  <a:srgbClr val="6A3E3E"/>
                </a:solidFill>
                <a:latin typeface="Courier New" panose="02070309020205020404" pitchFamily="49" charset="0"/>
              </a:rPr>
              <a:t>total</a:t>
            </a:r>
            <a:r>
              <a:rPr lang="en-US" sz="1200" dirty="0">
                <a:solidFill>
                  <a:srgbClr val="000000"/>
                </a:solidFill>
                <a:latin typeface="Courier New" panose="02070309020205020404" pitchFamily="49" charset="0"/>
              </a:rPr>
              <a:t>+=</a:t>
            </a:r>
            <a:r>
              <a:rPr lang="en-US" sz="1200" dirty="0" err="1">
                <a:solidFill>
                  <a:srgbClr val="6A3E3E"/>
                </a:solidFill>
                <a:latin typeface="Courier New" panose="02070309020205020404" pitchFamily="49" charset="0"/>
              </a:rPr>
              <a:t>i</a:t>
            </a:r>
            <a:r>
              <a:rPr lang="en-US" sz="1200" dirty="0">
                <a:solidFill>
                  <a:srgbClr val="000000"/>
                </a:solidFill>
                <a:latin typeface="Courier New" panose="02070309020205020404" pitchFamily="49" charset="0"/>
              </a:rPr>
              <a:t>;</a:t>
            </a:r>
          </a:p>
          <a:p>
            <a:r>
              <a:rPr lang="hu-HU" sz="1200" dirty="0" smtClean="0">
                <a:solidFill>
                  <a:srgbClr val="000000"/>
                </a:solidFill>
                <a:latin typeface="Courier New" panose="02070309020205020404" pitchFamily="49" charset="0"/>
              </a:rPr>
              <a:t>	</a:t>
            </a:r>
            <a:r>
              <a:rPr lang="en-US" sz="1200" dirty="0" smtClean="0">
                <a:solidFill>
                  <a:srgbClr val="000000"/>
                </a:solidFill>
                <a:latin typeface="Courier New" panose="02070309020205020404" pitchFamily="49" charset="0"/>
              </a:rPr>
              <a:t>}</a:t>
            </a:r>
            <a:endParaRPr lang="en-US" sz="1200" dirty="0">
              <a:solidFill>
                <a:srgbClr val="000000"/>
              </a:solidFill>
              <a:latin typeface="Courier New" panose="02070309020205020404" pitchFamily="49" charset="0"/>
            </a:endParaRPr>
          </a:p>
          <a:p>
            <a:r>
              <a:rPr lang="hu-HU" sz="1200" b="1" dirty="0" smtClean="0">
                <a:solidFill>
                  <a:srgbClr val="7F0055"/>
                </a:solidFill>
                <a:latin typeface="Courier New" panose="02070309020205020404" pitchFamily="49" charset="0"/>
              </a:rPr>
              <a:t>	</a:t>
            </a:r>
            <a:r>
              <a:rPr lang="en-US" sz="1200" b="1" dirty="0" smtClean="0">
                <a:solidFill>
                  <a:srgbClr val="7F0055"/>
                </a:solidFill>
                <a:latin typeface="Courier New" panose="02070309020205020404" pitchFamily="49" charset="0"/>
              </a:rPr>
              <a:t>return</a:t>
            </a:r>
            <a:r>
              <a:rPr lang="en-US" sz="1200" b="1" dirty="0" smtClean="0">
                <a:solidFill>
                  <a:srgbClr val="000000"/>
                </a:solidFill>
                <a:latin typeface="Courier New" panose="02070309020205020404" pitchFamily="49" charset="0"/>
              </a:rPr>
              <a:t> </a:t>
            </a:r>
            <a:r>
              <a:rPr lang="en-US" sz="1200" b="1" dirty="0">
                <a:solidFill>
                  <a:srgbClr val="6A3E3E"/>
                </a:solidFill>
                <a:latin typeface="Courier New" panose="02070309020205020404" pitchFamily="49" charset="0"/>
              </a:rPr>
              <a:t>total</a:t>
            </a:r>
            <a:r>
              <a:rPr lang="en-US" sz="1200" b="1" dirty="0">
                <a:solidFill>
                  <a:srgbClr val="000000"/>
                </a:solidFill>
                <a:latin typeface="Courier New" panose="02070309020205020404" pitchFamily="49" charset="0"/>
              </a:rPr>
              <a:t>;</a:t>
            </a:r>
          </a:p>
          <a:p>
            <a:r>
              <a:rPr lang="en-US" sz="1200" dirty="0">
                <a:solidFill>
                  <a:srgbClr val="000000"/>
                </a:solidFill>
                <a:latin typeface="Courier New" panose="02070309020205020404" pitchFamily="49" charset="0"/>
              </a:rPr>
              <a:t>}</a:t>
            </a:r>
            <a:endParaRPr lang="en-US" sz="1200" dirty="0"/>
          </a:p>
        </p:txBody>
      </p:sp>
      <p:sp>
        <p:nvSpPr>
          <p:cNvPr id="7" name="Right Arrow 6"/>
          <p:cNvSpPr/>
          <p:nvPr/>
        </p:nvSpPr>
        <p:spPr>
          <a:xfrm>
            <a:off x="4167661" y="3289585"/>
            <a:ext cx="394283"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763399" y="4916998"/>
            <a:ext cx="813732" cy="149952"/>
          </a:xfrm>
          <a:prstGeom prst="rect">
            <a:avLst/>
          </a:prstGeom>
          <a:solidFill>
            <a:srgbClr val="464547"/>
          </a:solidFill>
          <a:ln>
            <a:solidFill>
              <a:srgbClr val="464547"/>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119085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normAutofit/>
          </a:bodyPr>
          <a:lstStyle/>
          <a:p>
            <a:r>
              <a:rPr lang="hu-HU" dirty="0" smtClean="0"/>
              <a:t>Common performace issues</a:t>
            </a:r>
            <a:endParaRPr lang="en-US" dirty="0"/>
          </a:p>
        </p:txBody>
      </p:sp>
      <p:sp>
        <p:nvSpPr>
          <p:cNvPr id="8" name="Content Placeholder 7"/>
          <p:cNvSpPr>
            <a:spLocks noGrp="1"/>
          </p:cNvSpPr>
          <p:nvPr>
            <p:ph idx="1"/>
          </p:nvPr>
        </p:nvSpPr>
        <p:spPr/>
        <p:txBody>
          <a:bodyPr>
            <a:normAutofit/>
          </a:bodyPr>
          <a:lstStyle/>
          <a:p>
            <a:pPr marL="214313" indent="-214313">
              <a:lnSpc>
                <a:spcPct val="130000"/>
              </a:lnSpc>
              <a:buFont typeface="Arial"/>
              <a:buChar char="•"/>
            </a:pPr>
            <a:r>
              <a:rPr lang="hu-HU" sz="1600" dirty="0" smtClean="0">
                <a:cs typeface="Trebuchet MS"/>
              </a:rPr>
              <a:t>Performance is a business goal</a:t>
            </a:r>
          </a:p>
          <a:p>
            <a:pPr marL="214313" indent="-214313">
              <a:lnSpc>
                <a:spcPct val="130000"/>
              </a:lnSpc>
              <a:buFont typeface="Arial"/>
              <a:buChar char="•"/>
            </a:pPr>
            <a:r>
              <a:rPr lang="en-US" sz="1600" dirty="0" smtClean="0">
                <a:cs typeface="Trebuchet MS"/>
              </a:rPr>
              <a:t>Most </a:t>
            </a:r>
            <a:r>
              <a:rPr lang="en-US" sz="1600" dirty="0">
                <a:cs typeface="Trebuchet MS"/>
              </a:rPr>
              <a:t>performance issues in </a:t>
            </a:r>
            <a:r>
              <a:rPr lang="en-US" sz="1600" dirty="0" smtClean="0">
                <a:cs typeface="Trebuchet MS"/>
              </a:rPr>
              <a:t>Java</a:t>
            </a:r>
            <a:r>
              <a:rPr lang="hu-HU" sz="1600" dirty="0" smtClean="0">
                <a:cs typeface="Trebuchet MS"/>
              </a:rPr>
              <a:t> </a:t>
            </a:r>
            <a:r>
              <a:rPr lang="en-US" sz="1600" dirty="0" smtClean="0">
                <a:cs typeface="Trebuchet MS"/>
              </a:rPr>
              <a:t>can </a:t>
            </a:r>
            <a:r>
              <a:rPr lang="en-US" sz="1600" dirty="0">
                <a:cs typeface="Trebuchet MS"/>
              </a:rPr>
              <a:t>be attributed to a handful of root causes</a:t>
            </a:r>
            <a:r>
              <a:rPr lang="en-US" sz="1600" dirty="0" smtClean="0">
                <a:latin typeface="Trebuchet MS"/>
                <a:cs typeface="Trebuchet MS"/>
              </a:rPr>
              <a:t>	</a:t>
            </a:r>
            <a:endParaRPr lang="hu-HU" sz="1600" dirty="0" smtClean="0">
              <a:latin typeface="Trebuchet MS"/>
              <a:cs typeface="Trebuchet MS"/>
            </a:endParaRPr>
          </a:p>
          <a:p>
            <a:pPr marL="214313" indent="-214313">
              <a:lnSpc>
                <a:spcPct val="130000"/>
              </a:lnSpc>
              <a:buFont typeface="Arial"/>
              <a:buChar char="•"/>
            </a:pPr>
            <a:endParaRPr lang="en-US" sz="1600" dirty="0" smtClean="0">
              <a:latin typeface="Trebuchet MS"/>
              <a:cs typeface="Trebuchet MS"/>
            </a:endParaRPr>
          </a:p>
        </p:txBody>
      </p:sp>
      <p:sp>
        <p:nvSpPr>
          <p:cNvPr id="2" name="TextBox 1"/>
          <p:cNvSpPr txBox="1"/>
          <p:nvPr/>
        </p:nvSpPr>
        <p:spPr>
          <a:xfrm>
            <a:off x="-1678214" y="172358"/>
            <a:ext cx="138548" cy="318549"/>
          </a:xfrm>
          <a:prstGeom prst="rect">
            <a:avLst/>
          </a:prstGeom>
          <a:noFill/>
        </p:spPr>
        <p:txBody>
          <a:bodyPr wrap="none" lIns="68580" tIns="34290" rIns="68580" bIns="34290" rtlCol="0">
            <a:spAutoFit/>
          </a:bodyPr>
          <a:lstStyle/>
          <a:p>
            <a:pPr>
              <a:lnSpc>
                <a:spcPct val="120000"/>
              </a:lnSpc>
            </a:pPr>
            <a:endParaRPr lang="en-US" dirty="0" err="1">
              <a:solidFill>
                <a:srgbClr val="444444"/>
              </a:solidFill>
              <a:latin typeface="Trebuchet MS"/>
              <a:cs typeface="Trebuchet MS"/>
            </a:endParaRPr>
          </a:p>
        </p:txBody>
      </p:sp>
      <p:sp>
        <p:nvSpPr>
          <p:cNvPr id="3" name="Rectangle 2"/>
          <p:cNvSpPr/>
          <p:nvPr/>
        </p:nvSpPr>
        <p:spPr>
          <a:xfrm>
            <a:off x="763399" y="4916998"/>
            <a:ext cx="813732" cy="149952"/>
          </a:xfrm>
          <a:prstGeom prst="rect">
            <a:avLst/>
          </a:prstGeom>
          <a:solidFill>
            <a:srgbClr val="464547"/>
          </a:solidFill>
          <a:ln>
            <a:solidFill>
              <a:srgbClr val="464547"/>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0352461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285750" indent="-285750">
              <a:buFont typeface="Arial" panose="020B0604020202020204" pitchFamily="34" charset="0"/>
              <a:buChar char="•"/>
            </a:pPr>
            <a:r>
              <a:rPr lang="en-US" dirty="0"/>
              <a:t>JDK hash based collections store their values in an array. Hash code is used to calculate an initial lookup position in this </a:t>
            </a:r>
            <a:r>
              <a:rPr lang="en-US" dirty="0" smtClean="0"/>
              <a:t>array</a:t>
            </a:r>
            <a:endParaRPr lang="hu-HU" dirty="0" smtClean="0"/>
          </a:p>
          <a:p>
            <a:pPr marL="285750" indent="-285750">
              <a:buFont typeface="Arial" panose="020B0604020202020204" pitchFamily="34" charset="0"/>
              <a:buChar char="•"/>
            </a:pPr>
            <a:r>
              <a:rPr lang="hu-HU" dirty="0" smtClean="0"/>
              <a:t>I</a:t>
            </a:r>
            <a:r>
              <a:rPr lang="en-US" dirty="0" smtClean="0"/>
              <a:t>f </a:t>
            </a:r>
            <a:r>
              <a:rPr lang="en-US" dirty="0"/>
              <a:t>all values will have the same hash code, hash map (or set) will degrade into a list </a:t>
            </a:r>
            <a:endParaRPr lang="hu-HU" dirty="0" smtClean="0"/>
          </a:p>
          <a:p>
            <a:pPr marL="285750" indent="-285750">
              <a:buFont typeface="Arial" panose="020B0604020202020204" pitchFamily="34" charset="0"/>
              <a:buChar char="•"/>
            </a:pPr>
            <a:endParaRPr lang="en-US" dirty="0" smtClean="0">
              <a:solidFill>
                <a:srgbClr val="444444"/>
              </a:solidFill>
            </a:endParaRPr>
          </a:p>
        </p:txBody>
      </p:sp>
      <p:sp>
        <p:nvSpPr>
          <p:cNvPr id="3" name="Text Placeholder 2"/>
          <p:cNvSpPr>
            <a:spLocks noGrp="1"/>
          </p:cNvSpPr>
          <p:nvPr>
            <p:ph type="body" sz="quarter" idx="10"/>
          </p:nvPr>
        </p:nvSpPr>
        <p:spPr/>
        <p:txBody>
          <a:bodyPr/>
          <a:lstStyle/>
          <a:p>
            <a:r>
              <a:rPr lang="hu-HU" dirty="0" smtClean="0">
                <a:solidFill>
                  <a:srgbClr val="444444"/>
                </a:solidFill>
              </a:rPr>
              <a:t>hashCode() </a:t>
            </a:r>
            <a:r>
              <a:rPr lang="hu-HU" dirty="0">
                <a:solidFill>
                  <a:srgbClr val="444444"/>
                </a:solidFill>
              </a:rPr>
              <a:t>and </a:t>
            </a:r>
            <a:r>
              <a:rPr lang="hu-HU" dirty="0" smtClean="0">
                <a:solidFill>
                  <a:srgbClr val="444444"/>
                </a:solidFill>
              </a:rPr>
              <a:t>equals()</a:t>
            </a:r>
            <a:endParaRPr lang="en-US" dirty="0"/>
          </a:p>
        </p:txBody>
      </p:sp>
      <p:pic>
        <p:nvPicPr>
          <p:cNvPr id="3076" name="Picture 4" descr="https://upload.wikimedia.org/wikipedia/commons/thumb/9/90/HASHTB12.svg/690px-HASHTB12.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946" y="2489377"/>
            <a:ext cx="3046107" cy="189829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63399" y="4916998"/>
            <a:ext cx="813732" cy="149952"/>
          </a:xfrm>
          <a:prstGeom prst="rect">
            <a:avLst/>
          </a:prstGeom>
          <a:solidFill>
            <a:srgbClr val="464547"/>
          </a:solidFill>
          <a:ln>
            <a:solidFill>
              <a:srgbClr val="464547"/>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0750159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285750" indent="-285750">
              <a:buFont typeface="Arial" panose="020B0604020202020204" pitchFamily="34" charset="0"/>
              <a:buChar char="•"/>
            </a:pPr>
            <a:r>
              <a:rPr lang="hu-HU" dirty="0" smtClean="0">
                <a:solidFill>
                  <a:srgbClr val="444444"/>
                </a:solidFill>
              </a:rPr>
              <a:t>Before you start the check the code manually, check metrics</a:t>
            </a:r>
          </a:p>
          <a:p>
            <a:pPr marL="500063" lvl="1" indent="-285750">
              <a:buFont typeface="Arial" panose="020B0604020202020204" pitchFamily="34" charset="0"/>
              <a:buChar char="•"/>
            </a:pPr>
            <a:r>
              <a:rPr lang="hu-HU" dirty="0" smtClean="0">
                <a:solidFill>
                  <a:srgbClr val="444444"/>
                </a:solidFill>
              </a:rPr>
              <a:t>SQL executions</a:t>
            </a:r>
          </a:p>
          <a:p>
            <a:pPr marL="500063" lvl="1" indent="-285750">
              <a:buFont typeface="Arial" panose="020B0604020202020204" pitchFamily="34" charset="0"/>
              <a:buChar char="•"/>
            </a:pPr>
            <a:r>
              <a:rPr lang="en-US" dirty="0" smtClean="0">
                <a:solidFill>
                  <a:srgbClr val="444444"/>
                </a:solidFill>
              </a:rPr>
              <a:t>Time </a:t>
            </a:r>
            <a:r>
              <a:rPr lang="en-US" dirty="0">
                <a:solidFill>
                  <a:srgbClr val="444444"/>
                </a:solidFill>
              </a:rPr>
              <a:t>spent in </a:t>
            </a:r>
            <a:r>
              <a:rPr lang="en-US" dirty="0" smtClean="0">
                <a:solidFill>
                  <a:srgbClr val="444444"/>
                </a:solidFill>
              </a:rPr>
              <a:t>functions</a:t>
            </a:r>
            <a:endParaRPr lang="hu-HU" dirty="0" smtClean="0">
              <a:solidFill>
                <a:srgbClr val="444444"/>
              </a:solidFill>
            </a:endParaRPr>
          </a:p>
          <a:p>
            <a:pPr marL="500063" lvl="1" indent="-285750">
              <a:buFont typeface="Arial" panose="020B0604020202020204" pitchFamily="34" charset="0"/>
              <a:buChar char="•"/>
            </a:pPr>
            <a:r>
              <a:rPr lang="hu-HU" dirty="0" smtClean="0">
                <a:solidFill>
                  <a:srgbClr val="444444"/>
                </a:solidFill>
              </a:rPr>
              <a:t>3rd party</a:t>
            </a:r>
            <a:r>
              <a:rPr lang="en-US" dirty="0" smtClean="0">
                <a:solidFill>
                  <a:srgbClr val="444444"/>
                </a:solidFill>
              </a:rPr>
              <a:t> </a:t>
            </a:r>
            <a:r>
              <a:rPr lang="en-US" dirty="0">
                <a:solidFill>
                  <a:srgbClr val="444444"/>
                </a:solidFill>
              </a:rPr>
              <a:t>calls</a:t>
            </a:r>
          </a:p>
          <a:p>
            <a:pPr marL="500063" lvl="1" indent="-285750">
              <a:buFont typeface="Arial" panose="020B0604020202020204" pitchFamily="34" charset="0"/>
              <a:buChar char="•"/>
            </a:pPr>
            <a:r>
              <a:rPr lang="hu-HU" dirty="0" smtClean="0">
                <a:solidFill>
                  <a:srgbClr val="444444"/>
                </a:solidFill>
              </a:rPr>
              <a:t>Memory</a:t>
            </a:r>
            <a:r>
              <a:rPr lang="en-US" dirty="0" smtClean="0">
                <a:solidFill>
                  <a:srgbClr val="444444"/>
                </a:solidFill>
              </a:rPr>
              <a:t> usage</a:t>
            </a:r>
            <a:endParaRPr lang="hu-HU" dirty="0" smtClean="0">
              <a:solidFill>
                <a:srgbClr val="444444"/>
              </a:solidFill>
            </a:endParaRPr>
          </a:p>
          <a:p>
            <a:pPr marL="500063" lvl="1" indent="-285750">
              <a:buFont typeface="Arial" panose="020B0604020202020204" pitchFamily="34" charset="0"/>
              <a:buChar char="•"/>
            </a:pPr>
            <a:r>
              <a:rPr lang="hu-HU" dirty="0" smtClean="0">
                <a:solidFill>
                  <a:srgbClr val="444444"/>
                </a:solidFill>
              </a:rPr>
              <a:t>GC runs</a:t>
            </a:r>
          </a:p>
          <a:p>
            <a:pPr marL="500063" lvl="1" indent="-285750">
              <a:buFont typeface="Arial" panose="020B0604020202020204" pitchFamily="34" charset="0"/>
              <a:buChar char="•"/>
            </a:pPr>
            <a:r>
              <a:rPr lang="hu-HU" dirty="0" smtClean="0">
                <a:solidFill>
                  <a:srgbClr val="444444"/>
                </a:solidFill>
              </a:rPr>
              <a:t>Heap dump</a:t>
            </a:r>
            <a:endParaRPr lang="en-US" dirty="0">
              <a:solidFill>
                <a:srgbClr val="444444"/>
              </a:solidFill>
            </a:endParaRPr>
          </a:p>
          <a:p>
            <a:pPr marL="500063" lvl="1" indent="-285750">
              <a:buFont typeface="Arial" panose="020B0604020202020204" pitchFamily="34" charset="0"/>
              <a:buChar char="•"/>
            </a:pPr>
            <a:r>
              <a:rPr lang="en-US" dirty="0" smtClean="0">
                <a:solidFill>
                  <a:srgbClr val="444444"/>
                </a:solidFill>
              </a:rPr>
              <a:t>etc</a:t>
            </a:r>
            <a:r>
              <a:rPr lang="en-US" dirty="0">
                <a:solidFill>
                  <a:srgbClr val="444444"/>
                </a:solidFill>
              </a:rPr>
              <a:t>.</a:t>
            </a:r>
            <a:endParaRPr lang="en-US" dirty="0" smtClean="0">
              <a:solidFill>
                <a:srgbClr val="444444"/>
              </a:solidFill>
            </a:endParaRPr>
          </a:p>
        </p:txBody>
      </p:sp>
      <p:sp>
        <p:nvSpPr>
          <p:cNvPr id="3" name="Text Placeholder 2"/>
          <p:cNvSpPr>
            <a:spLocks noGrp="1"/>
          </p:cNvSpPr>
          <p:nvPr>
            <p:ph type="body" sz="quarter" idx="10"/>
          </p:nvPr>
        </p:nvSpPr>
        <p:spPr/>
        <p:txBody>
          <a:bodyPr/>
          <a:lstStyle/>
          <a:p>
            <a:r>
              <a:rPr lang="hu-HU" dirty="0" smtClean="0"/>
              <a:t>Metrics vs checking code</a:t>
            </a:r>
            <a:endParaRPr lang="en-US" dirty="0"/>
          </a:p>
        </p:txBody>
      </p:sp>
      <p:pic>
        <p:nvPicPr>
          <p:cNvPr id="2052" name="Picture 4" descr="http://blog.smartbear.com/wp-content/uploads/imports/measuring%20metric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6103" y="965083"/>
            <a:ext cx="2164945" cy="163349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63399" y="4916998"/>
            <a:ext cx="813732" cy="149952"/>
          </a:xfrm>
          <a:prstGeom prst="rect">
            <a:avLst/>
          </a:prstGeom>
          <a:solidFill>
            <a:srgbClr val="464547"/>
          </a:solidFill>
          <a:ln>
            <a:solidFill>
              <a:srgbClr val="464547"/>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6730421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285750" indent="-285750">
              <a:buFont typeface="Arial" panose="020B0604020202020204" pitchFamily="34" charset="0"/>
              <a:buChar char="•"/>
            </a:pPr>
            <a:r>
              <a:rPr lang="hu-HU" dirty="0" smtClean="0">
                <a:solidFill>
                  <a:srgbClr val="444444"/>
                </a:solidFill>
              </a:rPr>
              <a:t>Goal</a:t>
            </a:r>
            <a:r>
              <a:rPr lang="hu-HU" dirty="0">
                <a:solidFill>
                  <a:srgbClr val="444444"/>
                </a:solidFill>
              </a:rPr>
              <a:t>: </a:t>
            </a:r>
            <a:r>
              <a:rPr lang="en-US" dirty="0">
                <a:solidFill>
                  <a:srgbClr val="444444"/>
                </a:solidFill>
              </a:rPr>
              <a:t>functional and </a:t>
            </a:r>
            <a:r>
              <a:rPr lang="en-US" b="1" u="sng" dirty="0">
                <a:solidFill>
                  <a:srgbClr val="444444"/>
                </a:solidFill>
              </a:rPr>
              <a:t>architecture</a:t>
            </a:r>
            <a:r>
              <a:rPr lang="en-US" dirty="0">
                <a:solidFill>
                  <a:srgbClr val="444444"/>
                </a:solidFill>
              </a:rPr>
              <a:t> confidence</a:t>
            </a:r>
          </a:p>
          <a:p>
            <a:pPr marL="285750" indent="-285750">
              <a:buFont typeface="Arial" panose="020B0604020202020204" pitchFamily="34" charset="0"/>
              <a:buChar char="•"/>
            </a:pPr>
            <a:r>
              <a:rPr lang="hu-HU" dirty="0" smtClean="0">
                <a:solidFill>
                  <a:srgbClr val="444444"/>
                </a:solidFill>
              </a:rPr>
              <a:t>Automate and </a:t>
            </a:r>
            <a:r>
              <a:rPr lang="en-US" dirty="0" smtClean="0">
                <a:solidFill>
                  <a:srgbClr val="444444"/>
                </a:solidFill>
              </a:rPr>
              <a:t>measure you application</a:t>
            </a:r>
          </a:p>
          <a:p>
            <a:pPr marL="285750" indent="-285750">
              <a:buFont typeface="Arial" panose="020B0604020202020204" pitchFamily="34" charset="0"/>
              <a:buChar char="•"/>
            </a:pPr>
            <a:r>
              <a:rPr lang="hu-HU" dirty="0" smtClean="0">
                <a:solidFill>
                  <a:srgbClr val="444444"/>
                </a:solidFill>
              </a:rPr>
              <a:t>U</a:t>
            </a:r>
            <a:r>
              <a:rPr lang="en-US" dirty="0" smtClean="0">
                <a:solidFill>
                  <a:srgbClr val="444444"/>
                </a:solidFill>
              </a:rPr>
              <a:t>se </a:t>
            </a:r>
            <a:r>
              <a:rPr lang="en-US" dirty="0">
                <a:solidFill>
                  <a:srgbClr val="444444"/>
                </a:solidFill>
              </a:rPr>
              <a:t>the metrics as quality gates</a:t>
            </a:r>
            <a:endParaRPr lang="hu-HU" dirty="0" smtClean="0">
              <a:solidFill>
                <a:srgbClr val="444444"/>
              </a:solidFill>
            </a:endParaRPr>
          </a:p>
          <a:p>
            <a:pPr marL="285750" indent="-285750">
              <a:buFont typeface="Arial" panose="020B0604020202020204" pitchFamily="34" charset="0"/>
              <a:buChar char="•"/>
            </a:pPr>
            <a:endParaRPr lang="en-US" dirty="0" smtClean="0">
              <a:solidFill>
                <a:srgbClr val="444444"/>
              </a:solidFill>
            </a:endParaRPr>
          </a:p>
        </p:txBody>
      </p:sp>
      <p:sp>
        <p:nvSpPr>
          <p:cNvPr id="3" name="Text Placeholder 2"/>
          <p:cNvSpPr>
            <a:spLocks noGrp="1"/>
          </p:cNvSpPr>
          <p:nvPr>
            <p:ph type="body" sz="quarter" idx="10"/>
          </p:nvPr>
        </p:nvSpPr>
        <p:spPr/>
        <p:txBody>
          <a:bodyPr>
            <a:normAutofit/>
          </a:bodyPr>
          <a:lstStyle/>
          <a:p>
            <a:r>
              <a:rPr lang="hu-HU" dirty="0" smtClean="0"/>
              <a:t>T</a:t>
            </a:r>
            <a:r>
              <a:rPr lang="en-US" dirty="0" err="1" smtClean="0"/>
              <a:t>est</a:t>
            </a:r>
            <a:r>
              <a:rPr lang="en-US" dirty="0" smtClean="0"/>
              <a:t> automation</a:t>
            </a:r>
            <a:endParaRPr lang="en-US" dirty="0"/>
          </a:p>
        </p:txBody>
      </p:sp>
      <p:sp>
        <p:nvSpPr>
          <p:cNvPr id="4" name="Rectangle 3"/>
          <p:cNvSpPr/>
          <p:nvPr/>
        </p:nvSpPr>
        <p:spPr>
          <a:xfrm>
            <a:off x="763399" y="4916998"/>
            <a:ext cx="813732" cy="149952"/>
          </a:xfrm>
          <a:prstGeom prst="rect">
            <a:avLst/>
          </a:prstGeom>
          <a:solidFill>
            <a:srgbClr val="464547"/>
          </a:solidFill>
          <a:ln>
            <a:solidFill>
              <a:srgbClr val="464547"/>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6195883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4"/>
            <a:ext cx="9144000" cy="5143500"/>
          </a:xfrm>
          <a:prstGeom prst="rect">
            <a:avLst/>
          </a:prstGeom>
          <a:solidFill>
            <a:schemeClr val="bg1">
              <a:alpha val="39000"/>
            </a:schemeClr>
          </a:solidFill>
        </p:spPr>
      </p:pic>
      <p:sp>
        <p:nvSpPr>
          <p:cNvPr id="14" name="Text Placeholder 2"/>
          <p:cNvSpPr>
            <a:spLocks noGrp="1"/>
          </p:cNvSpPr>
          <p:nvPr>
            <p:ph type="body" sz="quarter" idx="15"/>
          </p:nvPr>
        </p:nvSpPr>
        <p:spPr>
          <a:xfrm>
            <a:off x="631825" y="1615378"/>
            <a:ext cx="6910388" cy="1114151"/>
          </a:xfrm>
        </p:spPr>
        <p:txBody>
          <a:bodyPr/>
          <a:lstStyle/>
          <a:p>
            <a:r>
              <a:rPr lang="en-US" cap="all" dirty="0"/>
              <a:t>Thanks for your kind attention</a:t>
            </a:r>
          </a:p>
        </p:txBody>
      </p:sp>
      <p:sp>
        <p:nvSpPr>
          <p:cNvPr id="16" name="Text Placeholder 3"/>
          <p:cNvSpPr>
            <a:spLocks noGrp="1"/>
          </p:cNvSpPr>
          <p:nvPr>
            <p:ph type="body" sz="quarter" idx="16"/>
          </p:nvPr>
        </p:nvSpPr>
        <p:spPr>
          <a:xfrm>
            <a:off x="660406" y="3217009"/>
            <a:ext cx="6488113" cy="923330"/>
          </a:xfrm>
        </p:spPr>
        <p:txBody>
          <a:bodyPr/>
          <a:lstStyle/>
          <a:p>
            <a:r>
              <a:rPr lang="en-US" dirty="0" smtClean="0"/>
              <a:t>Peter Veres</a:t>
            </a:r>
          </a:p>
          <a:p>
            <a:r>
              <a:rPr lang="en-US" dirty="0" smtClean="0"/>
              <a:t>Senior Software Engineer</a:t>
            </a:r>
          </a:p>
          <a:p>
            <a:r>
              <a:rPr lang="en-US" dirty="0" smtClean="0"/>
              <a:t>Peter_Veres2@epam.com</a:t>
            </a:r>
            <a:endParaRPr lang="en-US" dirty="0"/>
          </a:p>
        </p:txBody>
      </p:sp>
      <p:pic>
        <p:nvPicPr>
          <p:cNvPr id="11" name="Picture Placeholder 16"/>
          <p:cNvPicPr>
            <a:picLocks noGrp="1" noChangeAspect="1"/>
          </p:cNvPicPr>
          <p:nvPr>
            <p:ph type="pic" sz="quarter" idx="18"/>
          </p:nvPr>
        </p:nvPicPr>
        <p:blipFill>
          <a:blip r:embed="rId4">
            <a:extLst>
              <a:ext uri="{28A0092B-C50C-407E-A947-70E740481C1C}">
                <a14:useLocalDpi xmlns:a14="http://schemas.microsoft.com/office/drawing/2010/main" val="0"/>
              </a:ext>
            </a:extLst>
          </a:blip>
          <a:stretch>
            <a:fillRect/>
          </a:stretch>
        </p:blipFill>
        <p:spPr>
          <a:xfrm>
            <a:off x="337056" y="449259"/>
            <a:ext cx="1540195" cy="603375"/>
          </a:xfrm>
        </p:spPr>
      </p:pic>
      <p:cxnSp>
        <p:nvCxnSpPr>
          <p:cNvPr id="3" name="Straight Connector 2"/>
          <p:cNvCxnSpPr/>
          <p:nvPr/>
        </p:nvCxnSpPr>
        <p:spPr>
          <a:xfrm>
            <a:off x="1949661" y="533127"/>
            <a:ext cx="5418" cy="41148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17"/>
          </p:nvPr>
        </p:nvSpPr>
        <p:spPr/>
        <p:txBody>
          <a:bodyPr>
            <a:normAutofit fontScale="85000" lnSpcReduction="20000"/>
          </a:bodyPr>
          <a:lstStyle/>
          <a:p>
            <a:r>
              <a:rPr lang="en-US" dirty="0" smtClean="0"/>
              <a:t> </a:t>
            </a:r>
            <a:endParaRPr lang="en-US"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14297" y="552314"/>
            <a:ext cx="1359500" cy="397256"/>
          </a:xfrm>
          <a:prstGeom prst="rect">
            <a:avLst/>
          </a:prstGeom>
        </p:spPr>
      </p:pic>
    </p:spTree>
    <p:extLst>
      <p:ext uri="{BB962C8B-B14F-4D97-AF65-F5344CB8AC3E}">
        <p14:creationId xmlns:p14="http://schemas.microsoft.com/office/powerpoint/2010/main" val="2204774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normAutofit/>
          </a:bodyPr>
          <a:lstStyle/>
          <a:p>
            <a:r>
              <a:rPr lang="hu-HU" dirty="0" smtClean="0"/>
              <a:t>Performance failures are exepensive</a:t>
            </a:r>
            <a:endParaRPr lang="en-US" dirty="0"/>
          </a:p>
        </p:txBody>
      </p:sp>
      <p:sp>
        <p:nvSpPr>
          <p:cNvPr id="8" name="Content Placeholder 7"/>
          <p:cNvSpPr>
            <a:spLocks noGrp="1"/>
          </p:cNvSpPr>
          <p:nvPr>
            <p:ph idx="1"/>
          </p:nvPr>
        </p:nvSpPr>
        <p:spPr>
          <a:xfrm>
            <a:off x="285361" y="909642"/>
            <a:ext cx="8339328" cy="3383280"/>
          </a:xfrm>
        </p:spPr>
        <p:txBody>
          <a:bodyPr>
            <a:normAutofit/>
          </a:bodyPr>
          <a:lstStyle/>
          <a:p>
            <a:pPr marL="214313" indent="-214313">
              <a:lnSpc>
                <a:spcPct val="130000"/>
              </a:lnSpc>
              <a:buFont typeface="Arial"/>
              <a:buChar char="•"/>
            </a:pPr>
            <a:r>
              <a:rPr lang="hu-HU" dirty="0" smtClean="0">
                <a:latin typeface="Trebuchet MS"/>
                <a:cs typeface="Trebuchet MS"/>
              </a:rPr>
              <a:t>2012, Knight Capital: The most expensive faulire</a:t>
            </a:r>
          </a:p>
          <a:p>
            <a:pPr marL="771526" lvl="1">
              <a:lnSpc>
                <a:spcPct val="130000"/>
              </a:lnSpc>
              <a:buFont typeface="Arial"/>
              <a:buChar char="•"/>
            </a:pPr>
            <a:r>
              <a:rPr lang="en-US" dirty="0"/>
              <a:t>Instead of shutting down gracefully, </a:t>
            </a:r>
            <a:r>
              <a:rPr lang="en-US" dirty="0" smtClean="0"/>
              <a:t>computers began </a:t>
            </a:r>
            <a:r>
              <a:rPr lang="en-US" dirty="0"/>
              <a:t>issuing commands to buy and sell </a:t>
            </a:r>
            <a:r>
              <a:rPr lang="en-US" dirty="0" smtClean="0"/>
              <a:t>securities</a:t>
            </a:r>
          </a:p>
          <a:p>
            <a:pPr marL="728663" lvl="1" indent="-171450">
              <a:lnSpc>
                <a:spcPct val="130000"/>
              </a:lnSpc>
              <a:buFont typeface="Arial" panose="020B0604020202020204" pitchFamily="34" charset="0"/>
              <a:buChar char="•"/>
            </a:pPr>
            <a:r>
              <a:rPr lang="en-US" dirty="0"/>
              <a:t>It only took a half hour, but by the end the </a:t>
            </a:r>
            <a:r>
              <a:rPr lang="en-US" dirty="0" smtClean="0"/>
              <a:t>losses totaled </a:t>
            </a:r>
            <a:r>
              <a:rPr lang="en-US" dirty="0"/>
              <a:t>an estimated $440 </a:t>
            </a:r>
            <a:r>
              <a:rPr lang="en-US" dirty="0" smtClean="0"/>
              <a:t>million</a:t>
            </a:r>
          </a:p>
          <a:p>
            <a:pPr marL="171450" indent="-171450">
              <a:lnSpc>
                <a:spcPct val="130000"/>
              </a:lnSpc>
              <a:buFont typeface="Arial" panose="020B0604020202020204" pitchFamily="34" charset="0"/>
              <a:buChar char="•"/>
            </a:pPr>
            <a:r>
              <a:rPr lang="en-US" dirty="0" smtClean="0"/>
              <a:t>Many </a:t>
            </a:r>
            <a:r>
              <a:rPr lang="en-US" dirty="0"/>
              <a:t>similar </a:t>
            </a:r>
            <a:r>
              <a:rPr lang="en-US" dirty="0" smtClean="0"/>
              <a:t>failures aren’t </a:t>
            </a:r>
            <a:r>
              <a:rPr lang="en-US" dirty="0"/>
              <a:t>as </a:t>
            </a:r>
            <a:r>
              <a:rPr lang="en-US" dirty="0" smtClean="0"/>
              <a:t>visible</a:t>
            </a:r>
          </a:p>
          <a:p>
            <a:pPr marL="728663" lvl="1" indent="-171450">
              <a:lnSpc>
                <a:spcPct val="130000"/>
              </a:lnSpc>
              <a:buFont typeface="Arial" panose="020B0604020202020204" pitchFamily="34" charset="0"/>
              <a:buChar char="•"/>
            </a:pPr>
            <a:r>
              <a:rPr lang="en-US" dirty="0" smtClean="0"/>
              <a:t>Only </a:t>
            </a:r>
            <a:r>
              <a:rPr lang="en-US" dirty="0"/>
              <a:t>slow down or halt a website without leaving much of a </a:t>
            </a:r>
            <a:r>
              <a:rPr lang="en-US" dirty="0" smtClean="0"/>
              <a:t>trail</a:t>
            </a:r>
          </a:p>
          <a:p>
            <a:pPr marL="728663" lvl="1" indent="-171450">
              <a:lnSpc>
                <a:spcPct val="130000"/>
              </a:lnSpc>
              <a:buFont typeface="Arial" panose="020B0604020202020204" pitchFamily="34" charset="0"/>
              <a:buChar char="•"/>
            </a:pPr>
            <a:r>
              <a:rPr lang="hu-HU" dirty="0" smtClean="0"/>
              <a:t>T</a:t>
            </a:r>
            <a:r>
              <a:rPr lang="en-US" dirty="0" smtClean="0"/>
              <a:t>he </a:t>
            </a:r>
            <a:r>
              <a:rPr lang="en-US" dirty="0"/>
              <a:t>customers show up, click in vain, then move on</a:t>
            </a:r>
          </a:p>
        </p:txBody>
      </p:sp>
      <p:sp>
        <p:nvSpPr>
          <p:cNvPr id="2" name="TextBox 1"/>
          <p:cNvSpPr txBox="1"/>
          <p:nvPr/>
        </p:nvSpPr>
        <p:spPr>
          <a:xfrm>
            <a:off x="-1678214" y="172358"/>
            <a:ext cx="138548" cy="318549"/>
          </a:xfrm>
          <a:prstGeom prst="rect">
            <a:avLst/>
          </a:prstGeom>
          <a:noFill/>
        </p:spPr>
        <p:txBody>
          <a:bodyPr wrap="none" lIns="68580" tIns="34290" rIns="68580" bIns="34290" rtlCol="0">
            <a:spAutoFit/>
          </a:bodyPr>
          <a:lstStyle/>
          <a:p>
            <a:pPr>
              <a:lnSpc>
                <a:spcPct val="120000"/>
              </a:lnSpc>
            </a:pPr>
            <a:endParaRPr lang="en-US" dirty="0" err="1">
              <a:solidFill>
                <a:srgbClr val="444444"/>
              </a:solidFill>
              <a:latin typeface="Trebuchet MS"/>
              <a:cs typeface="Trebuchet MS"/>
            </a:endParaRPr>
          </a:p>
        </p:txBody>
      </p:sp>
      <p:sp>
        <p:nvSpPr>
          <p:cNvPr id="7" name="Content Placeholder 7"/>
          <p:cNvSpPr txBox="1">
            <a:spLocks/>
          </p:cNvSpPr>
          <p:nvPr/>
        </p:nvSpPr>
        <p:spPr>
          <a:xfrm>
            <a:off x="504873" y="1231392"/>
            <a:ext cx="8339328" cy="3383280"/>
          </a:xfrm>
          <a:prstGeom prst="rect">
            <a:avLst/>
          </a:prstGeom>
        </p:spPr>
        <p:txBody>
          <a:bodyPr vert="horz" lIns="68580" tIns="34290" rIns="68580" bIns="34290" rtlCol="0">
            <a:normAutofit/>
          </a:bodyPr>
          <a:lstStyle>
            <a:lvl1pPr marL="0" indent="0" algn="l" defTabSz="342900" rtl="0" eaLnBrk="1" latinLnBrk="0" hangingPunct="1">
              <a:lnSpc>
                <a:spcPct val="120000"/>
              </a:lnSpc>
              <a:spcBef>
                <a:spcPts val="0"/>
              </a:spcBef>
              <a:buFont typeface="Arial"/>
              <a:buNone/>
              <a:defRPr sz="1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12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1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214313" indent="-214313">
              <a:lnSpc>
                <a:spcPct val="130000"/>
              </a:lnSpc>
              <a:buFont typeface="Arial"/>
              <a:buChar char="•"/>
            </a:pPr>
            <a:endParaRPr lang="en-US" dirty="0" smtClean="0">
              <a:latin typeface="Trebuchet MS"/>
              <a:cs typeface="Trebuchet MS"/>
            </a:endParaRPr>
          </a:p>
          <a:p>
            <a:pPr marL="214313" indent="-214313">
              <a:lnSpc>
                <a:spcPct val="130000"/>
              </a:lnSpc>
              <a:buFont typeface="Arial"/>
              <a:buChar char="•"/>
            </a:pPr>
            <a:endParaRPr lang="en-US" dirty="0" smtClean="0">
              <a:latin typeface="Trebuchet MS"/>
              <a:cs typeface="Trebuchet MS"/>
            </a:endParaRPr>
          </a:p>
        </p:txBody>
      </p:sp>
      <p:pic>
        <p:nvPicPr>
          <p:cNvPr id="1028" name="Picture 4" descr="http://assets.bwbx.io/images/users/iqjWHBFdfxIU/iE3EmLkcbI5w/v5/620x34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1119" y="2431932"/>
            <a:ext cx="4250936" cy="239286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763399" y="4916998"/>
            <a:ext cx="813732" cy="149952"/>
          </a:xfrm>
          <a:prstGeom prst="rect">
            <a:avLst/>
          </a:prstGeom>
          <a:solidFill>
            <a:srgbClr val="464547"/>
          </a:solidFill>
          <a:ln>
            <a:solidFill>
              <a:srgbClr val="464547"/>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8673020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hu-HU" dirty="0" smtClean="0"/>
              <a:t>Time spent in bug fixing</a:t>
            </a:r>
            <a:endParaRPr lang="en-US" dirty="0"/>
          </a:p>
        </p:txBody>
      </p:sp>
      <p:pic>
        <p:nvPicPr>
          <p:cNvPr id="3074" name="Picture 2" descr="https://darkviews.files.wordpress.com/2012/07/software-development-costs-bugfix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8044" y="759978"/>
            <a:ext cx="6467912" cy="402981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63399" y="4916998"/>
            <a:ext cx="813732" cy="149952"/>
          </a:xfrm>
          <a:prstGeom prst="rect">
            <a:avLst/>
          </a:prstGeom>
          <a:solidFill>
            <a:srgbClr val="464547"/>
          </a:solidFill>
          <a:ln>
            <a:solidFill>
              <a:srgbClr val="464547"/>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5217243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872404" y="3394370"/>
            <a:ext cx="6034665" cy="647100"/>
          </a:xfrm>
        </p:spPr>
        <p:txBody>
          <a:bodyPr/>
          <a:lstStyle/>
          <a:p>
            <a:r>
              <a:rPr lang="hu-HU" dirty="0" smtClean="0"/>
              <a:t>General problems</a:t>
            </a:r>
            <a:endParaRPr lang="en-US" dirty="0"/>
          </a:p>
        </p:txBody>
      </p:sp>
      <p:sp>
        <p:nvSpPr>
          <p:cNvPr id="6" name="Title 5"/>
          <p:cNvSpPr>
            <a:spLocks noGrp="1"/>
          </p:cNvSpPr>
          <p:nvPr>
            <p:ph type="title"/>
          </p:nvPr>
        </p:nvSpPr>
        <p:spPr>
          <a:xfrm>
            <a:off x="872404" y="2869953"/>
            <a:ext cx="4270849" cy="647100"/>
          </a:xfrm>
        </p:spPr>
        <p:txBody>
          <a:bodyPr/>
          <a:lstStyle/>
          <a:p>
            <a:r>
              <a:rPr lang="hu-HU" dirty="0" smtClean="0"/>
              <a:t>JAVA PERFORMACE</a:t>
            </a:r>
            <a:endParaRPr lang="en-US" dirty="0"/>
          </a:p>
        </p:txBody>
      </p:sp>
    </p:spTree>
    <p:extLst>
      <p:ext uri="{BB962C8B-B14F-4D97-AF65-F5344CB8AC3E}">
        <p14:creationId xmlns:p14="http://schemas.microsoft.com/office/powerpoint/2010/main" val="33533958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500063" lvl="1" indent="-285750">
              <a:buFont typeface="Arial" panose="020B0604020202020204" pitchFamily="34" charset="0"/>
              <a:buChar char="•"/>
            </a:pPr>
            <a:endParaRPr lang="hu-HU" dirty="0" smtClean="0">
              <a:solidFill>
                <a:srgbClr val="444444"/>
              </a:solidFill>
            </a:endParaRPr>
          </a:p>
          <a:p>
            <a:pPr marL="500063" lvl="1" indent="-285750">
              <a:buFont typeface="Arial" panose="020B0604020202020204" pitchFamily="34" charset="0"/>
              <a:buChar char="•"/>
            </a:pPr>
            <a:r>
              <a:rPr lang="hu-HU" sz="1800" dirty="0">
                <a:solidFill>
                  <a:srgbClr val="444444"/>
                </a:solidFill>
              </a:rPr>
              <a:t>Bad „architecture” decision</a:t>
            </a:r>
            <a:r>
              <a:rPr lang="en-US" sz="1800" dirty="0">
                <a:solidFill>
                  <a:srgbClr val="444444"/>
                </a:solidFill>
              </a:rPr>
              <a:t>s</a:t>
            </a:r>
            <a:endParaRPr lang="hu-HU" sz="1800" dirty="0">
              <a:solidFill>
                <a:srgbClr val="444444"/>
              </a:solidFill>
            </a:endParaRPr>
          </a:p>
          <a:p>
            <a:pPr marL="500063" lvl="1" indent="-285750">
              <a:buFont typeface="Arial" panose="020B0604020202020204" pitchFamily="34" charset="0"/>
              <a:buChar char="•"/>
            </a:pPr>
            <a:r>
              <a:rPr lang="hu-HU" sz="1800" dirty="0" smtClean="0">
                <a:solidFill>
                  <a:srgbClr val="444444"/>
                </a:solidFill>
              </a:rPr>
              <a:t>Using of existing APIs in a wrong way</a:t>
            </a:r>
          </a:p>
        </p:txBody>
      </p:sp>
      <p:sp>
        <p:nvSpPr>
          <p:cNvPr id="3" name="Text Placeholder 2"/>
          <p:cNvSpPr>
            <a:spLocks noGrp="1"/>
          </p:cNvSpPr>
          <p:nvPr>
            <p:ph type="body" sz="quarter" idx="10"/>
          </p:nvPr>
        </p:nvSpPr>
        <p:spPr/>
        <p:txBody>
          <a:bodyPr/>
          <a:lstStyle/>
          <a:p>
            <a:r>
              <a:rPr lang="hu-HU" dirty="0" smtClean="0"/>
              <a:t>General problems</a:t>
            </a:r>
            <a:endParaRPr lang="en-US" dirty="0"/>
          </a:p>
        </p:txBody>
      </p:sp>
      <p:pic>
        <p:nvPicPr>
          <p:cNvPr id="1026" name="Picture 2" descr="http://www.solidsteelbuildings.com/wp-content/uploads/2016/07/blog-image-mistak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7144" y="864744"/>
            <a:ext cx="1583102" cy="150790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63399" y="4916998"/>
            <a:ext cx="813732" cy="149952"/>
          </a:xfrm>
          <a:prstGeom prst="rect">
            <a:avLst/>
          </a:prstGeom>
          <a:solidFill>
            <a:srgbClr val="464547"/>
          </a:solidFill>
          <a:ln>
            <a:solidFill>
              <a:srgbClr val="464547"/>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7249457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872404" y="3394370"/>
            <a:ext cx="1360629" cy="647100"/>
          </a:xfrm>
        </p:spPr>
        <p:txBody>
          <a:bodyPr/>
          <a:lstStyle/>
          <a:p>
            <a:r>
              <a:rPr lang="hu-HU" dirty="0" smtClean="0"/>
              <a:t>SQL</a:t>
            </a:r>
            <a:endParaRPr lang="en-US" dirty="0"/>
          </a:p>
        </p:txBody>
      </p:sp>
      <p:sp>
        <p:nvSpPr>
          <p:cNvPr id="6" name="Title 5"/>
          <p:cNvSpPr>
            <a:spLocks noGrp="1"/>
          </p:cNvSpPr>
          <p:nvPr>
            <p:ph type="title"/>
          </p:nvPr>
        </p:nvSpPr>
        <p:spPr>
          <a:xfrm>
            <a:off x="872404" y="2869953"/>
            <a:ext cx="4270849" cy="647100"/>
          </a:xfrm>
        </p:spPr>
        <p:txBody>
          <a:bodyPr/>
          <a:lstStyle/>
          <a:p>
            <a:r>
              <a:rPr lang="hu-HU" dirty="0" smtClean="0"/>
              <a:t>JAVA PERFORMACE</a:t>
            </a:r>
            <a:endParaRPr lang="en-US" dirty="0"/>
          </a:p>
        </p:txBody>
      </p:sp>
    </p:spTree>
    <p:extLst>
      <p:ext uri="{BB962C8B-B14F-4D97-AF65-F5344CB8AC3E}">
        <p14:creationId xmlns:p14="http://schemas.microsoft.com/office/powerpoint/2010/main" val="209966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hu-HU" dirty="0" smtClean="0"/>
              <a:t>N+1 problem</a:t>
            </a:r>
            <a:endParaRPr lang="en-US" dirty="0"/>
          </a:p>
        </p:txBody>
      </p:sp>
      <p:pic>
        <p:nvPicPr>
          <p:cNvPr id="5" name="Picture 4"/>
          <p:cNvPicPr>
            <a:picLocks noChangeAspect="1"/>
          </p:cNvPicPr>
          <p:nvPr/>
        </p:nvPicPr>
        <p:blipFill>
          <a:blip r:embed="rId3"/>
          <a:stretch>
            <a:fillRect/>
          </a:stretch>
        </p:blipFill>
        <p:spPr>
          <a:xfrm>
            <a:off x="409575" y="1151607"/>
            <a:ext cx="2752725" cy="533400"/>
          </a:xfrm>
          <a:prstGeom prst="rect">
            <a:avLst/>
          </a:prstGeom>
          <a:ln>
            <a:solidFill>
              <a:schemeClr val="accent5"/>
            </a:solidFill>
          </a:ln>
        </p:spPr>
      </p:pic>
      <p:pic>
        <p:nvPicPr>
          <p:cNvPr id="9" name="Picture 8"/>
          <p:cNvPicPr>
            <a:picLocks noChangeAspect="1"/>
          </p:cNvPicPr>
          <p:nvPr/>
        </p:nvPicPr>
        <p:blipFill>
          <a:blip r:embed="rId4"/>
          <a:stretch>
            <a:fillRect/>
          </a:stretch>
        </p:blipFill>
        <p:spPr>
          <a:xfrm>
            <a:off x="409575" y="4238852"/>
            <a:ext cx="6096000" cy="171450"/>
          </a:xfrm>
          <a:prstGeom prst="rect">
            <a:avLst/>
          </a:prstGeom>
          <a:ln>
            <a:solidFill>
              <a:schemeClr val="accent5"/>
            </a:solidFill>
          </a:ln>
        </p:spPr>
      </p:pic>
      <p:pic>
        <p:nvPicPr>
          <p:cNvPr id="11" name="Picture 10"/>
          <p:cNvPicPr>
            <a:picLocks noChangeAspect="1"/>
          </p:cNvPicPr>
          <p:nvPr/>
        </p:nvPicPr>
        <p:blipFill>
          <a:blip r:embed="rId5"/>
          <a:stretch>
            <a:fillRect/>
          </a:stretch>
        </p:blipFill>
        <p:spPr>
          <a:xfrm>
            <a:off x="409575" y="3624594"/>
            <a:ext cx="4181475" cy="219075"/>
          </a:xfrm>
          <a:prstGeom prst="rect">
            <a:avLst/>
          </a:prstGeom>
          <a:ln>
            <a:solidFill>
              <a:schemeClr val="accent5"/>
            </a:solidFill>
          </a:ln>
        </p:spPr>
      </p:pic>
      <p:pic>
        <p:nvPicPr>
          <p:cNvPr id="4" name="Picture 3"/>
          <p:cNvPicPr>
            <a:picLocks noChangeAspect="1"/>
          </p:cNvPicPr>
          <p:nvPr/>
        </p:nvPicPr>
        <p:blipFill>
          <a:blip r:embed="rId6"/>
          <a:stretch>
            <a:fillRect/>
          </a:stretch>
        </p:blipFill>
        <p:spPr>
          <a:xfrm>
            <a:off x="409575" y="2048312"/>
            <a:ext cx="3105150" cy="1181100"/>
          </a:xfrm>
          <a:prstGeom prst="rect">
            <a:avLst/>
          </a:prstGeom>
          <a:ln>
            <a:solidFill>
              <a:schemeClr val="accent5"/>
            </a:solidFill>
          </a:ln>
        </p:spPr>
      </p:pic>
      <p:sp>
        <p:nvSpPr>
          <p:cNvPr id="7" name="Rectangle 6"/>
          <p:cNvSpPr/>
          <p:nvPr/>
        </p:nvSpPr>
        <p:spPr>
          <a:xfrm>
            <a:off x="763399" y="4916998"/>
            <a:ext cx="813732" cy="149952"/>
          </a:xfrm>
          <a:prstGeom prst="rect">
            <a:avLst/>
          </a:prstGeom>
          <a:solidFill>
            <a:srgbClr val="464547"/>
          </a:solidFill>
          <a:ln>
            <a:solidFill>
              <a:srgbClr val="464547"/>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10433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285750" indent="-285750">
              <a:buFont typeface="Arial" panose="020B0604020202020204" pitchFamily="34" charset="0"/>
              <a:buChar char="•"/>
            </a:pPr>
            <a:r>
              <a:rPr lang="hu-HU" dirty="0" smtClean="0">
                <a:solidFill>
                  <a:srgbClr val="444444"/>
                </a:solidFill>
              </a:rPr>
              <a:t>No cacheing</a:t>
            </a:r>
          </a:p>
          <a:p>
            <a:pPr marL="285750" indent="-285750">
              <a:buFont typeface="Arial" panose="020B0604020202020204" pitchFamily="34" charset="0"/>
              <a:buChar char="•"/>
            </a:pPr>
            <a:r>
              <a:rPr lang="hu-HU" dirty="0" smtClean="0">
                <a:solidFill>
                  <a:srgbClr val="444444"/>
                </a:solidFill>
              </a:rPr>
              <a:t>Configurare caching</a:t>
            </a:r>
          </a:p>
          <a:p>
            <a:pPr marL="285750" indent="-285750">
              <a:buFont typeface="Arial" panose="020B0604020202020204" pitchFamily="34" charset="0"/>
              <a:buChar char="•"/>
            </a:pPr>
            <a:r>
              <a:rPr lang="hu-HU" dirty="0" smtClean="0">
                <a:solidFill>
                  <a:srgbClr val="444444"/>
                </a:solidFill>
              </a:rPr>
              <a:t>Distributed caches</a:t>
            </a:r>
          </a:p>
        </p:txBody>
      </p:sp>
      <p:sp>
        <p:nvSpPr>
          <p:cNvPr id="3" name="Text Placeholder 2"/>
          <p:cNvSpPr>
            <a:spLocks noGrp="1"/>
          </p:cNvSpPr>
          <p:nvPr>
            <p:ph type="body" sz="quarter" idx="10"/>
          </p:nvPr>
        </p:nvSpPr>
        <p:spPr/>
        <p:txBody>
          <a:bodyPr/>
          <a:lstStyle/>
          <a:p>
            <a:r>
              <a:rPr lang="hu-HU" dirty="0" smtClean="0"/>
              <a:t>Caching</a:t>
            </a:r>
            <a:endParaRPr lang="en-US" dirty="0"/>
          </a:p>
        </p:txBody>
      </p:sp>
      <p:sp>
        <p:nvSpPr>
          <p:cNvPr id="4" name="Rectangle 3"/>
          <p:cNvSpPr/>
          <p:nvPr/>
        </p:nvSpPr>
        <p:spPr>
          <a:xfrm>
            <a:off x="763399" y="4916998"/>
            <a:ext cx="813732" cy="149952"/>
          </a:xfrm>
          <a:prstGeom prst="rect">
            <a:avLst/>
          </a:prstGeom>
          <a:solidFill>
            <a:srgbClr val="464547"/>
          </a:solidFill>
          <a:ln>
            <a:solidFill>
              <a:srgbClr val="464547"/>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482920541"/>
      </p:ext>
    </p:extLst>
  </p:cSld>
  <p:clrMapOvr>
    <a:masterClrMapping/>
  </p:clrMapOvr>
  <p:timing>
    <p:tnLst>
      <p:par>
        <p:cTn id="1" dur="indefinite" restart="never" nodeType="tmRoot"/>
      </p:par>
    </p:tnLst>
  </p:timing>
</p:sld>
</file>

<file path=ppt/theme/theme1.xml><?xml version="1.0" encoding="utf-8"?>
<a:theme xmlns:a="http://schemas.openxmlformats.org/drawingml/2006/main" name="Cover Slides">
  <a:themeElements>
    <a:clrScheme name="EPAM_Color">
      <a:dk1>
        <a:srgbClr val="464547"/>
      </a:dk1>
      <a:lt1>
        <a:sysClr val="window" lastClr="FFFFFF"/>
      </a:lt1>
      <a:dk2>
        <a:srgbClr val="666666"/>
      </a:dk2>
      <a:lt2>
        <a:srgbClr val="999999"/>
      </a:lt2>
      <a:accent1>
        <a:srgbClr val="CCCCCC"/>
      </a:accent1>
      <a:accent2>
        <a:srgbClr val="39C2D7"/>
      </a:accent2>
      <a:accent3>
        <a:srgbClr val="1B8BA0"/>
      </a:accent3>
      <a:accent4>
        <a:srgbClr val="A3C644"/>
      </a:accent4>
      <a:accent5>
        <a:srgbClr val="7F993A"/>
      </a:accent5>
      <a:accent6>
        <a:srgbClr val="B22746"/>
      </a:accent6>
      <a:hlink>
        <a:srgbClr val="32B6CE"/>
      </a:hlink>
      <a:folHlink>
        <a:srgbClr val="1B8A9F"/>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0E9A4A7D20EA84CAA39F80EA2A19865" ma:contentTypeVersion="1" ma:contentTypeDescription="Create a new document." ma:contentTypeScope="" ma:versionID="4ed0c655cf5595f31b06ef1418ca28bf">
  <xsd:schema xmlns:xsd="http://www.w3.org/2001/XMLSchema" xmlns:xs="http://www.w3.org/2001/XMLSchema" xmlns:p="http://schemas.microsoft.com/office/2006/metadata/properties" xmlns:ns1="http://schemas.microsoft.com/sharepoint/v3" targetNamespace="http://schemas.microsoft.com/office/2006/metadata/properties" ma:root="true" ma:fieldsID="4dcce58c87e9fcebab8021569449a8d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4883F0F-DE57-4ECA-B9BB-F22E8C5B5D82}">
  <ds:schemaRefs>
    <ds:schemaRef ds:uri="http://schemas.microsoft.com/sharepoint/v3/contenttype/forms"/>
  </ds:schemaRefs>
</ds:datastoreItem>
</file>

<file path=customXml/itemProps2.xml><?xml version="1.0" encoding="utf-8"?>
<ds:datastoreItem xmlns:ds="http://schemas.openxmlformats.org/officeDocument/2006/customXml" ds:itemID="{D5E3C081-4081-47AD-A9A6-9F18F525DA1D}">
  <ds:schemaRefs>
    <ds:schemaRef ds:uri="http://schemas.microsoft.com/office/2006/documentManagement/types"/>
    <ds:schemaRef ds:uri="http://purl.org/dc/elements/1.1/"/>
    <ds:schemaRef ds:uri="http://schemas.microsoft.com/sharepoint/v3"/>
    <ds:schemaRef ds:uri="http://purl.org/dc/terms/"/>
    <ds:schemaRef ds:uri="http://purl.org/dc/dcmitype/"/>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C3A1A37E-F8E3-427A-BCE9-B1DDB8B96C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21109</TotalTime>
  <Words>943</Words>
  <Application>Microsoft Office PowerPoint</Application>
  <PresentationFormat>On-screen Show (16:9)</PresentationFormat>
  <Paragraphs>215</Paragraphs>
  <Slides>23</Slides>
  <Notes>19</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1" baseType="lpstr">
      <vt:lpstr>Arial</vt:lpstr>
      <vt:lpstr>Arial Black</vt:lpstr>
      <vt:lpstr>Calibri</vt:lpstr>
      <vt:lpstr>Courier New</vt:lpstr>
      <vt:lpstr>Lucida Grande</vt:lpstr>
      <vt:lpstr>Trebuchet MS</vt:lpstr>
      <vt:lpstr>Cover Slides</vt:lpstr>
      <vt:lpstr>Bitmap Image</vt:lpstr>
      <vt:lpstr>PowerPoint Presentation</vt:lpstr>
      <vt:lpstr>PowerPoint Presentation</vt:lpstr>
      <vt:lpstr>PowerPoint Presentation</vt:lpstr>
      <vt:lpstr>PowerPoint Presentation</vt:lpstr>
      <vt:lpstr>JAVA PERFORMACE</vt:lpstr>
      <vt:lpstr>PowerPoint Presentation</vt:lpstr>
      <vt:lpstr>JAVA PERFORMACE</vt:lpstr>
      <vt:lpstr>PowerPoint Presentation</vt:lpstr>
      <vt:lpstr>PowerPoint Presentation</vt:lpstr>
      <vt:lpstr>PowerPoint Presentation</vt:lpstr>
      <vt:lpstr>JAVA PERFORMACE</vt:lpstr>
      <vt:lpstr>PowerPoint Presentation</vt:lpstr>
      <vt:lpstr>PowerPoint Presentation</vt:lpstr>
      <vt:lpstr>JAVA PERFORMACE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EPAM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Canning</dc:creator>
  <cp:lastModifiedBy>Peter Veres2</cp:lastModifiedBy>
  <cp:revision>1036</cp:revision>
  <cp:lastPrinted>2014-07-09T13:30:36Z</cp:lastPrinted>
  <dcterms:created xsi:type="dcterms:W3CDTF">2014-07-08T13:27:24Z</dcterms:created>
  <dcterms:modified xsi:type="dcterms:W3CDTF">2016-08-24T14:59:33Z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0x010100B0E9A4A7D20EA84CAA39F80EA2A19865</vt:lpwstr>
  </property>
</Properties>
</file>